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5" r:id="rId4"/>
    <p:sldId id="269" r:id="rId5"/>
    <p:sldId id="273" r:id="rId6"/>
    <p:sldId id="287" r:id="rId7"/>
    <p:sldId id="297" r:id="rId8"/>
    <p:sldId id="312" r:id="rId9"/>
    <p:sldId id="313" r:id="rId10"/>
    <p:sldId id="316" r:id="rId11"/>
    <p:sldId id="320" r:id="rId12"/>
    <p:sldId id="321" r:id="rId13"/>
  </p:sldIdLst>
  <p:sldSz cx="9144000" cy="6858000" type="screen4x3"/>
  <p:notesSz cx="6858000" cy="9144000"/>
  <p:embeddedFontLst>
    <p:embeddedFont>
      <p:font typeface="Trebuchet MS" panose="020B0603020202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5" roundtripDataSignature="AMtx7mhpPt2lK+K0dx0bOQDyudGRq1mm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034884-FABE-44E2-87E0-E9BD4853C91E}">
  <a:tblStyle styleId="{63034884-FABE-44E2-87E0-E9BD4853C91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20ABAA8-90E0-49DA-94A4-D6E79992DD7B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D0439EE-E36A-4176-8B9F-1708733930A0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75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7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6" name="Google Shape;46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2e1685df2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66" name="Google Shape;1066;g2e1685df2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4" name="Google Shape;1074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4" name="Google Shape;61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68"/>
          <p:cNvPicPr preferRelativeResize="0"/>
          <p:nvPr/>
        </p:nvPicPr>
        <p:blipFill rotWithShape="1">
          <a:blip r:embed="rId2">
            <a:alphaModFix/>
          </a:blip>
          <a:srcRect t="62891" b="-3039"/>
          <a:stretch/>
        </p:blipFill>
        <p:spPr>
          <a:xfrm>
            <a:off x="0" y="2357439"/>
            <a:ext cx="9144000" cy="259556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68"/>
          <p:cNvSpPr txBox="1">
            <a:spLocks noGrp="1"/>
          </p:cNvSpPr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  <a:defRPr sz="30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8"/>
          <p:cNvSpPr txBox="1">
            <a:spLocks noGrp="1"/>
          </p:cNvSpPr>
          <p:nvPr>
            <p:ph type="subTitle" idx="1"/>
          </p:nvPr>
        </p:nvSpPr>
        <p:spPr>
          <a:xfrm>
            <a:off x="512763" y="3048000"/>
            <a:ext cx="6400800" cy="60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" name="Google Shape;22;p68"/>
          <p:cNvGrpSpPr/>
          <p:nvPr/>
        </p:nvGrpSpPr>
        <p:grpSpPr>
          <a:xfrm>
            <a:off x="114300" y="4262438"/>
            <a:ext cx="8915400" cy="942975"/>
            <a:chOff x="72" y="1866"/>
            <a:chExt cx="5616" cy="594"/>
          </a:xfrm>
        </p:grpSpPr>
        <p:sp>
          <p:nvSpPr>
            <p:cNvPr id="23" name="Google Shape;23;p68"/>
            <p:cNvSpPr/>
            <p:nvPr/>
          </p:nvSpPr>
          <p:spPr>
            <a:xfrm>
              <a:off x="522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68"/>
            <p:cNvSpPr/>
            <p:nvPr/>
          </p:nvSpPr>
          <p:spPr>
            <a:xfrm>
              <a:off x="522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68"/>
            <p:cNvSpPr/>
            <p:nvPr/>
          </p:nvSpPr>
          <p:spPr>
            <a:xfrm>
              <a:off x="522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68"/>
            <p:cNvSpPr/>
            <p:nvPr/>
          </p:nvSpPr>
          <p:spPr>
            <a:xfrm>
              <a:off x="522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68"/>
            <p:cNvSpPr/>
            <p:nvPr/>
          </p:nvSpPr>
          <p:spPr>
            <a:xfrm>
              <a:off x="522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68"/>
            <p:cNvSpPr/>
            <p:nvPr/>
          </p:nvSpPr>
          <p:spPr>
            <a:xfrm>
              <a:off x="535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68"/>
            <p:cNvSpPr/>
            <p:nvPr/>
          </p:nvSpPr>
          <p:spPr>
            <a:xfrm>
              <a:off x="535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68"/>
            <p:cNvSpPr/>
            <p:nvPr/>
          </p:nvSpPr>
          <p:spPr>
            <a:xfrm>
              <a:off x="535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68"/>
            <p:cNvSpPr/>
            <p:nvPr/>
          </p:nvSpPr>
          <p:spPr>
            <a:xfrm>
              <a:off x="535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68"/>
            <p:cNvSpPr/>
            <p:nvPr/>
          </p:nvSpPr>
          <p:spPr>
            <a:xfrm>
              <a:off x="535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68"/>
            <p:cNvSpPr/>
            <p:nvPr/>
          </p:nvSpPr>
          <p:spPr>
            <a:xfrm>
              <a:off x="549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68"/>
            <p:cNvSpPr/>
            <p:nvPr/>
          </p:nvSpPr>
          <p:spPr>
            <a:xfrm>
              <a:off x="549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68"/>
            <p:cNvSpPr/>
            <p:nvPr/>
          </p:nvSpPr>
          <p:spPr>
            <a:xfrm>
              <a:off x="549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68"/>
            <p:cNvSpPr/>
            <p:nvPr/>
          </p:nvSpPr>
          <p:spPr>
            <a:xfrm>
              <a:off x="549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68"/>
            <p:cNvSpPr/>
            <p:nvPr/>
          </p:nvSpPr>
          <p:spPr>
            <a:xfrm>
              <a:off x="549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68"/>
            <p:cNvSpPr/>
            <p:nvPr/>
          </p:nvSpPr>
          <p:spPr>
            <a:xfrm>
              <a:off x="562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68"/>
            <p:cNvSpPr/>
            <p:nvPr/>
          </p:nvSpPr>
          <p:spPr>
            <a:xfrm>
              <a:off x="562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68"/>
            <p:cNvSpPr/>
            <p:nvPr/>
          </p:nvSpPr>
          <p:spPr>
            <a:xfrm>
              <a:off x="562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68"/>
            <p:cNvSpPr/>
            <p:nvPr/>
          </p:nvSpPr>
          <p:spPr>
            <a:xfrm>
              <a:off x="562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68"/>
            <p:cNvSpPr/>
            <p:nvPr/>
          </p:nvSpPr>
          <p:spPr>
            <a:xfrm>
              <a:off x="562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68"/>
            <p:cNvSpPr/>
            <p:nvPr/>
          </p:nvSpPr>
          <p:spPr>
            <a:xfrm>
              <a:off x="509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68"/>
            <p:cNvSpPr/>
            <p:nvPr/>
          </p:nvSpPr>
          <p:spPr>
            <a:xfrm>
              <a:off x="509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68"/>
            <p:cNvSpPr/>
            <p:nvPr/>
          </p:nvSpPr>
          <p:spPr>
            <a:xfrm>
              <a:off x="509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68"/>
            <p:cNvSpPr/>
            <p:nvPr/>
          </p:nvSpPr>
          <p:spPr>
            <a:xfrm>
              <a:off x="509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68"/>
            <p:cNvSpPr/>
            <p:nvPr/>
          </p:nvSpPr>
          <p:spPr>
            <a:xfrm>
              <a:off x="509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68"/>
            <p:cNvSpPr/>
            <p:nvPr/>
          </p:nvSpPr>
          <p:spPr>
            <a:xfrm>
              <a:off x="49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68"/>
            <p:cNvSpPr/>
            <p:nvPr/>
          </p:nvSpPr>
          <p:spPr>
            <a:xfrm>
              <a:off x="49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68"/>
            <p:cNvSpPr/>
            <p:nvPr/>
          </p:nvSpPr>
          <p:spPr>
            <a:xfrm>
              <a:off x="49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68"/>
            <p:cNvSpPr/>
            <p:nvPr/>
          </p:nvSpPr>
          <p:spPr>
            <a:xfrm>
              <a:off x="49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68"/>
            <p:cNvSpPr/>
            <p:nvPr/>
          </p:nvSpPr>
          <p:spPr>
            <a:xfrm>
              <a:off x="49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68"/>
            <p:cNvSpPr/>
            <p:nvPr/>
          </p:nvSpPr>
          <p:spPr>
            <a:xfrm>
              <a:off x="48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68"/>
            <p:cNvSpPr/>
            <p:nvPr/>
          </p:nvSpPr>
          <p:spPr>
            <a:xfrm>
              <a:off x="48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68"/>
            <p:cNvSpPr/>
            <p:nvPr/>
          </p:nvSpPr>
          <p:spPr>
            <a:xfrm>
              <a:off x="48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68"/>
            <p:cNvSpPr/>
            <p:nvPr/>
          </p:nvSpPr>
          <p:spPr>
            <a:xfrm>
              <a:off x="48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68"/>
            <p:cNvSpPr/>
            <p:nvPr/>
          </p:nvSpPr>
          <p:spPr>
            <a:xfrm>
              <a:off x="48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68"/>
            <p:cNvSpPr/>
            <p:nvPr/>
          </p:nvSpPr>
          <p:spPr>
            <a:xfrm>
              <a:off x="46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68"/>
            <p:cNvSpPr/>
            <p:nvPr/>
          </p:nvSpPr>
          <p:spPr>
            <a:xfrm>
              <a:off x="46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68"/>
            <p:cNvSpPr/>
            <p:nvPr/>
          </p:nvSpPr>
          <p:spPr>
            <a:xfrm>
              <a:off x="46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68"/>
            <p:cNvSpPr/>
            <p:nvPr/>
          </p:nvSpPr>
          <p:spPr>
            <a:xfrm>
              <a:off x="46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68"/>
            <p:cNvSpPr/>
            <p:nvPr/>
          </p:nvSpPr>
          <p:spPr>
            <a:xfrm>
              <a:off x="46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68"/>
            <p:cNvSpPr/>
            <p:nvPr/>
          </p:nvSpPr>
          <p:spPr>
            <a:xfrm>
              <a:off x="45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68"/>
            <p:cNvSpPr/>
            <p:nvPr/>
          </p:nvSpPr>
          <p:spPr>
            <a:xfrm>
              <a:off x="45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68"/>
            <p:cNvSpPr/>
            <p:nvPr/>
          </p:nvSpPr>
          <p:spPr>
            <a:xfrm>
              <a:off x="45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68"/>
            <p:cNvSpPr/>
            <p:nvPr/>
          </p:nvSpPr>
          <p:spPr>
            <a:xfrm>
              <a:off x="45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68"/>
            <p:cNvSpPr/>
            <p:nvPr/>
          </p:nvSpPr>
          <p:spPr>
            <a:xfrm>
              <a:off x="45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68"/>
            <p:cNvSpPr/>
            <p:nvPr/>
          </p:nvSpPr>
          <p:spPr>
            <a:xfrm>
              <a:off x="44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68"/>
            <p:cNvSpPr/>
            <p:nvPr/>
          </p:nvSpPr>
          <p:spPr>
            <a:xfrm>
              <a:off x="44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68"/>
            <p:cNvSpPr/>
            <p:nvPr/>
          </p:nvSpPr>
          <p:spPr>
            <a:xfrm>
              <a:off x="44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8"/>
            <p:cNvSpPr/>
            <p:nvPr/>
          </p:nvSpPr>
          <p:spPr>
            <a:xfrm>
              <a:off x="44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8"/>
            <p:cNvSpPr/>
            <p:nvPr/>
          </p:nvSpPr>
          <p:spPr>
            <a:xfrm>
              <a:off x="44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68"/>
            <p:cNvSpPr/>
            <p:nvPr/>
          </p:nvSpPr>
          <p:spPr>
            <a:xfrm>
              <a:off x="430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68"/>
            <p:cNvSpPr/>
            <p:nvPr/>
          </p:nvSpPr>
          <p:spPr>
            <a:xfrm>
              <a:off x="430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68"/>
            <p:cNvSpPr/>
            <p:nvPr/>
          </p:nvSpPr>
          <p:spPr>
            <a:xfrm>
              <a:off x="430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68"/>
            <p:cNvSpPr/>
            <p:nvPr/>
          </p:nvSpPr>
          <p:spPr>
            <a:xfrm>
              <a:off x="430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68"/>
            <p:cNvSpPr/>
            <p:nvPr/>
          </p:nvSpPr>
          <p:spPr>
            <a:xfrm>
              <a:off x="430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68"/>
            <p:cNvSpPr/>
            <p:nvPr/>
          </p:nvSpPr>
          <p:spPr>
            <a:xfrm>
              <a:off x="416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68"/>
            <p:cNvSpPr/>
            <p:nvPr/>
          </p:nvSpPr>
          <p:spPr>
            <a:xfrm>
              <a:off x="416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68"/>
            <p:cNvSpPr/>
            <p:nvPr/>
          </p:nvSpPr>
          <p:spPr>
            <a:xfrm>
              <a:off x="416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68"/>
            <p:cNvSpPr/>
            <p:nvPr/>
          </p:nvSpPr>
          <p:spPr>
            <a:xfrm>
              <a:off x="416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68"/>
            <p:cNvSpPr/>
            <p:nvPr/>
          </p:nvSpPr>
          <p:spPr>
            <a:xfrm>
              <a:off x="416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68"/>
            <p:cNvSpPr/>
            <p:nvPr/>
          </p:nvSpPr>
          <p:spPr>
            <a:xfrm>
              <a:off x="403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68"/>
            <p:cNvSpPr/>
            <p:nvPr/>
          </p:nvSpPr>
          <p:spPr>
            <a:xfrm>
              <a:off x="403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68"/>
            <p:cNvSpPr/>
            <p:nvPr/>
          </p:nvSpPr>
          <p:spPr>
            <a:xfrm>
              <a:off x="403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68"/>
            <p:cNvSpPr/>
            <p:nvPr/>
          </p:nvSpPr>
          <p:spPr>
            <a:xfrm>
              <a:off x="403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68"/>
            <p:cNvSpPr/>
            <p:nvPr/>
          </p:nvSpPr>
          <p:spPr>
            <a:xfrm>
              <a:off x="403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68"/>
            <p:cNvSpPr/>
            <p:nvPr/>
          </p:nvSpPr>
          <p:spPr>
            <a:xfrm>
              <a:off x="390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68"/>
            <p:cNvSpPr/>
            <p:nvPr/>
          </p:nvSpPr>
          <p:spPr>
            <a:xfrm>
              <a:off x="390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68"/>
            <p:cNvSpPr/>
            <p:nvPr/>
          </p:nvSpPr>
          <p:spPr>
            <a:xfrm>
              <a:off x="390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68"/>
            <p:cNvSpPr/>
            <p:nvPr/>
          </p:nvSpPr>
          <p:spPr>
            <a:xfrm>
              <a:off x="390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68"/>
            <p:cNvSpPr/>
            <p:nvPr/>
          </p:nvSpPr>
          <p:spPr>
            <a:xfrm>
              <a:off x="390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68"/>
            <p:cNvSpPr/>
            <p:nvPr/>
          </p:nvSpPr>
          <p:spPr>
            <a:xfrm>
              <a:off x="377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68"/>
            <p:cNvSpPr/>
            <p:nvPr/>
          </p:nvSpPr>
          <p:spPr>
            <a:xfrm>
              <a:off x="377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68"/>
            <p:cNvSpPr/>
            <p:nvPr/>
          </p:nvSpPr>
          <p:spPr>
            <a:xfrm>
              <a:off x="377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68"/>
            <p:cNvSpPr/>
            <p:nvPr/>
          </p:nvSpPr>
          <p:spPr>
            <a:xfrm>
              <a:off x="377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68"/>
            <p:cNvSpPr/>
            <p:nvPr/>
          </p:nvSpPr>
          <p:spPr>
            <a:xfrm>
              <a:off x="377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68"/>
            <p:cNvSpPr/>
            <p:nvPr/>
          </p:nvSpPr>
          <p:spPr>
            <a:xfrm>
              <a:off x="363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68"/>
            <p:cNvSpPr/>
            <p:nvPr/>
          </p:nvSpPr>
          <p:spPr>
            <a:xfrm>
              <a:off x="363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68"/>
            <p:cNvSpPr/>
            <p:nvPr/>
          </p:nvSpPr>
          <p:spPr>
            <a:xfrm>
              <a:off x="363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68"/>
            <p:cNvSpPr/>
            <p:nvPr/>
          </p:nvSpPr>
          <p:spPr>
            <a:xfrm>
              <a:off x="363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68"/>
            <p:cNvSpPr/>
            <p:nvPr/>
          </p:nvSpPr>
          <p:spPr>
            <a:xfrm>
              <a:off x="363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68"/>
            <p:cNvSpPr/>
            <p:nvPr/>
          </p:nvSpPr>
          <p:spPr>
            <a:xfrm>
              <a:off x="3506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68"/>
            <p:cNvSpPr/>
            <p:nvPr/>
          </p:nvSpPr>
          <p:spPr>
            <a:xfrm>
              <a:off x="3506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68"/>
            <p:cNvSpPr/>
            <p:nvPr/>
          </p:nvSpPr>
          <p:spPr>
            <a:xfrm>
              <a:off x="3506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68"/>
            <p:cNvSpPr/>
            <p:nvPr/>
          </p:nvSpPr>
          <p:spPr>
            <a:xfrm>
              <a:off x="3506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68"/>
            <p:cNvSpPr/>
            <p:nvPr/>
          </p:nvSpPr>
          <p:spPr>
            <a:xfrm>
              <a:off x="3506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68"/>
            <p:cNvSpPr/>
            <p:nvPr/>
          </p:nvSpPr>
          <p:spPr>
            <a:xfrm>
              <a:off x="337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68"/>
            <p:cNvSpPr/>
            <p:nvPr/>
          </p:nvSpPr>
          <p:spPr>
            <a:xfrm>
              <a:off x="337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68"/>
            <p:cNvSpPr/>
            <p:nvPr/>
          </p:nvSpPr>
          <p:spPr>
            <a:xfrm>
              <a:off x="337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68"/>
            <p:cNvSpPr/>
            <p:nvPr/>
          </p:nvSpPr>
          <p:spPr>
            <a:xfrm>
              <a:off x="337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68"/>
            <p:cNvSpPr/>
            <p:nvPr/>
          </p:nvSpPr>
          <p:spPr>
            <a:xfrm>
              <a:off x="337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68"/>
            <p:cNvSpPr/>
            <p:nvPr/>
          </p:nvSpPr>
          <p:spPr>
            <a:xfrm>
              <a:off x="324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68"/>
            <p:cNvSpPr/>
            <p:nvPr/>
          </p:nvSpPr>
          <p:spPr>
            <a:xfrm>
              <a:off x="324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68"/>
            <p:cNvSpPr/>
            <p:nvPr/>
          </p:nvSpPr>
          <p:spPr>
            <a:xfrm>
              <a:off x="324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68"/>
            <p:cNvSpPr/>
            <p:nvPr/>
          </p:nvSpPr>
          <p:spPr>
            <a:xfrm>
              <a:off x="324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68"/>
            <p:cNvSpPr/>
            <p:nvPr/>
          </p:nvSpPr>
          <p:spPr>
            <a:xfrm>
              <a:off x="324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68"/>
            <p:cNvSpPr/>
            <p:nvPr/>
          </p:nvSpPr>
          <p:spPr>
            <a:xfrm>
              <a:off x="311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68"/>
            <p:cNvSpPr/>
            <p:nvPr/>
          </p:nvSpPr>
          <p:spPr>
            <a:xfrm>
              <a:off x="311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8"/>
            <p:cNvSpPr/>
            <p:nvPr/>
          </p:nvSpPr>
          <p:spPr>
            <a:xfrm>
              <a:off x="311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8"/>
            <p:cNvSpPr/>
            <p:nvPr/>
          </p:nvSpPr>
          <p:spPr>
            <a:xfrm>
              <a:off x="311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8"/>
            <p:cNvSpPr/>
            <p:nvPr/>
          </p:nvSpPr>
          <p:spPr>
            <a:xfrm>
              <a:off x="311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8"/>
            <p:cNvSpPr/>
            <p:nvPr/>
          </p:nvSpPr>
          <p:spPr>
            <a:xfrm>
              <a:off x="297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8"/>
            <p:cNvSpPr/>
            <p:nvPr/>
          </p:nvSpPr>
          <p:spPr>
            <a:xfrm>
              <a:off x="297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8"/>
            <p:cNvSpPr/>
            <p:nvPr/>
          </p:nvSpPr>
          <p:spPr>
            <a:xfrm>
              <a:off x="297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8"/>
            <p:cNvSpPr/>
            <p:nvPr/>
          </p:nvSpPr>
          <p:spPr>
            <a:xfrm>
              <a:off x="297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8"/>
            <p:cNvSpPr/>
            <p:nvPr/>
          </p:nvSpPr>
          <p:spPr>
            <a:xfrm>
              <a:off x="297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8"/>
            <p:cNvSpPr/>
            <p:nvPr/>
          </p:nvSpPr>
          <p:spPr>
            <a:xfrm>
              <a:off x="284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8"/>
            <p:cNvSpPr/>
            <p:nvPr/>
          </p:nvSpPr>
          <p:spPr>
            <a:xfrm>
              <a:off x="284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8"/>
            <p:cNvSpPr/>
            <p:nvPr/>
          </p:nvSpPr>
          <p:spPr>
            <a:xfrm>
              <a:off x="284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8"/>
            <p:cNvSpPr/>
            <p:nvPr/>
          </p:nvSpPr>
          <p:spPr>
            <a:xfrm>
              <a:off x="284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68"/>
            <p:cNvSpPr/>
            <p:nvPr/>
          </p:nvSpPr>
          <p:spPr>
            <a:xfrm>
              <a:off x="284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68"/>
            <p:cNvSpPr/>
            <p:nvPr/>
          </p:nvSpPr>
          <p:spPr>
            <a:xfrm>
              <a:off x="271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8"/>
            <p:cNvSpPr/>
            <p:nvPr/>
          </p:nvSpPr>
          <p:spPr>
            <a:xfrm>
              <a:off x="271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8"/>
            <p:cNvSpPr/>
            <p:nvPr/>
          </p:nvSpPr>
          <p:spPr>
            <a:xfrm>
              <a:off x="271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8"/>
            <p:cNvSpPr/>
            <p:nvPr/>
          </p:nvSpPr>
          <p:spPr>
            <a:xfrm>
              <a:off x="271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8"/>
            <p:cNvSpPr/>
            <p:nvPr/>
          </p:nvSpPr>
          <p:spPr>
            <a:xfrm>
              <a:off x="271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8"/>
            <p:cNvSpPr/>
            <p:nvPr/>
          </p:nvSpPr>
          <p:spPr>
            <a:xfrm>
              <a:off x="258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8"/>
            <p:cNvSpPr/>
            <p:nvPr/>
          </p:nvSpPr>
          <p:spPr>
            <a:xfrm>
              <a:off x="258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8"/>
            <p:cNvSpPr/>
            <p:nvPr/>
          </p:nvSpPr>
          <p:spPr>
            <a:xfrm>
              <a:off x="258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8"/>
            <p:cNvSpPr/>
            <p:nvPr/>
          </p:nvSpPr>
          <p:spPr>
            <a:xfrm>
              <a:off x="258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68"/>
            <p:cNvSpPr/>
            <p:nvPr/>
          </p:nvSpPr>
          <p:spPr>
            <a:xfrm>
              <a:off x="258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68"/>
            <p:cNvSpPr/>
            <p:nvPr/>
          </p:nvSpPr>
          <p:spPr>
            <a:xfrm>
              <a:off x="245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68"/>
            <p:cNvSpPr/>
            <p:nvPr/>
          </p:nvSpPr>
          <p:spPr>
            <a:xfrm>
              <a:off x="245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68"/>
            <p:cNvSpPr/>
            <p:nvPr/>
          </p:nvSpPr>
          <p:spPr>
            <a:xfrm>
              <a:off x="245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68"/>
            <p:cNvSpPr/>
            <p:nvPr/>
          </p:nvSpPr>
          <p:spPr>
            <a:xfrm>
              <a:off x="245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68"/>
            <p:cNvSpPr/>
            <p:nvPr/>
          </p:nvSpPr>
          <p:spPr>
            <a:xfrm>
              <a:off x="245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68"/>
            <p:cNvSpPr/>
            <p:nvPr/>
          </p:nvSpPr>
          <p:spPr>
            <a:xfrm>
              <a:off x="231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68"/>
            <p:cNvSpPr/>
            <p:nvPr/>
          </p:nvSpPr>
          <p:spPr>
            <a:xfrm>
              <a:off x="231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68"/>
            <p:cNvSpPr/>
            <p:nvPr/>
          </p:nvSpPr>
          <p:spPr>
            <a:xfrm>
              <a:off x="231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68"/>
            <p:cNvSpPr/>
            <p:nvPr/>
          </p:nvSpPr>
          <p:spPr>
            <a:xfrm>
              <a:off x="231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68"/>
            <p:cNvSpPr/>
            <p:nvPr/>
          </p:nvSpPr>
          <p:spPr>
            <a:xfrm>
              <a:off x="231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68"/>
            <p:cNvSpPr/>
            <p:nvPr/>
          </p:nvSpPr>
          <p:spPr>
            <a:xfrm>
              <a:off x="218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68"/>
            <p:cNvSpPr/>
            <p:nvPr/>
          </p:nvSpPr>
          <p:spPr>
            <a:xfrm>
              <a:off x="218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68"/>
            <p:cNvSpPr/>
            <p:nvPr/>
          </p:nvSpPr>
          <p:spPr>
            <a:xfrm>
              <a:off x="218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68"/>
            <p:cNvSpPr/>
            <p:nvPr/>
          </p:nvSpPr>
          <p:spPr>
            <a:xfrm>
              <a:off x="218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68"/>
            <p:cNvSpPr/>
            <p:nvPr/>
          </p:nvSpPr>
          <p:spPr>
            <a:xfrm>
              <a:off x="218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68"/>
            <p:cNvSpPr/>
            <p:nvPr/>
          </p:nvSpPr>
          <p:spPr>
            <a:xfrm>
              <a:off x="2053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68"/>
            <p:cNvSpPr/>
            <p:nvPr/>
          </p:nvSpPr>
          <p:spPr>
            <a:xfrm>
              <a:off x="2053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68"/>
            <p:cNvSpPr/>
            <p:nvPr/>
          </p:nvSpPr>
          <p:spPr>
            <a:xfrm>
              <a:off x="2053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68"/>
            <p:cNvSpPr/>
            <p:nvPr/>
          </p:nvSpPr>
          <p:spPr>
            <a:xfrm>
              <a:off x="2053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68"/>
            <p:cNvSpPr/>
            <p:nvPr/>
          </p:nvSpPr>
          <p:spPr>
            <a:xfrm>
              <a:off x="2053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68"/>
            <p:cNvSpPr/>
            <p:nvPr/>
          </p:nvSpPr>
          <p:spPr>
            <a:xfrm>
              <a:off x="192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68"/>
            <p:cNvSpPr/>
            <p:nvPr/>
          </p:nvSpPr>
          <p:spPr>
            <a:xfrm>
              <a:off x="192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68"/>
            <p:cNvSpPr/>
            <p:nvPr/>
          </p:nvSpPr>
          <p:spPr>
            <a:xfrm>
              <a:off x="192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68"/>
            <p:cNvSpPr/>
            <p:nvPr/>
          </p:nvSpPr>
          <p:spPr>
            <a:xfrm>
              <a:off x="192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68"/>
            <p:cNvSpPr/>
            <p:nvPr/>
          </p:nvSpPr>
          <p:spPr>
            <a:xfrm>
              <a:off x="192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68"/>
            <p:cNvSpPr/>
            <p:nvPr/>
          </p:nvSpPr>
          <p:spPr>
            <a:xfrm>
              <a:off x="178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68"/>
            <p:cNvSpPr/>
            <p:nvPr/>
          </p:nvSpPr>
          <p:spPr>
            <a:xfrm>
              <a:off x="178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68"/>
            <p:cNvSpPr/>
            <p:nvPr/>
          </p:nvSpPr>
          <p:spPr>
            <a:xfrm>
              <a:off x="178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68"/>
            <p:cNvSpPr/>
            <p:nvPr/>
          </p:nvSpPr>
          <p:spPr>
            <a:xfrm>
              <a:off x="178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68"/>
            <p:cNvSpPr/>
            <p:nvPr/>
          </p:nvSpPr>
          <p:spPr>
            <a:xfrm>
              <a:off x="178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68"/>
            <p:cNvSpPr/>
            <p:nvPr/>
          </p:nvSpPr>
          <p:spPr>
            <a:xfrm>
              <a:off x="165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68"/>
            <p:cNvSpPr/>
            <p:nvPr/>
          </p:nvSpPr>
          <p:spPr>
            <a:xfrm>
              <a:off x="165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68"/>
            <p:cNvSpPr/>
            <p:nvPr/>
          </p:nvSpPr>
          <p:spPr>
            <a:xfrm>
              <a:off x="165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68"/>
            <p:cNvSpPr/>
            <p:nvPr/>
          </p:nvSpPr>
          <p:spPr>
            <a:xfrm>
              <a:off x="165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68"/>
            <p:cNvSpPr/>
            <p:nvPr/>
          </p:nvSpPr>
          <p:spPr>
            <a:xfrm>
              <a:off x="165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68"/>
            <p:cNvSpPr/>
            <p:nvPr/>
          </p:nvSpPr>
          <p:spPr>
            <a:xfrm>
              <a:off x="152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68"/>
            <p:cNvSpPr/>
            <p:nvPr/>
          </p:nvSpPr>
          <p:spPr>
            <a:xfrm>
              <a:off x="152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68"/>
            <p:cNvSpPr/>
            <p:nvPr/>
          </p:nvSpPr>
          <p:spPr>
            <a:xfrm>
              <a:off x="152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68"/>
            <p:cNvSpPr/>
            <p:nvPr/>
          </p:nvSpPr>
          <p:spPr>
            <a:xfrm>
              <a:off x="152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68"/>
            <p:cNvSpPr/>
            <p:nvPr/>
          </p:nvSpPr>
          <p:spPr>
            <a:xfrm>
              <a:off x="152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68"/>
            <p:cNvSpPr/>
            <p:nvPr/>
          </p:nvSpPr>
          <p:spPr>
            <a:xfrm>
              <a:off x="139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68"/>
            <p:cNvSpPr/>
            <p:nvPr/>
          </p:nvSpPr>
          <p:spPr>
            <a:xfrm>
              <a:off x="139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68"/>
            <p:cNvSpPr/>
            <p:nvPr/>
          </p:nvSpPr>
          <p:spPr>
            <a:xfrm>
              <a:off x="139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68"/>
            <p:cNvSpPr/>
            <p:nvPr/>
          </p:nvSpPr>
          <p:spPr>
            <a:xfrm>
              <a:off x="139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68"/>
            <p:cNvSpPr/>
            <p:nvPr/>
          </p:nvSpPr>
          <p:spPr>
            <a:xfrm>
              <a:off x="139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68"/>
            <p:cNvSpPr/>
            <p:nvPr/>
          </p:nvSpPr>
          <p:spPr>
            <a:xfrm>
              <a:off x="12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68"/>
            <p:cNvSpPr/>
            <p:nvPr/>
          </p:nvSpPr>
          <p:spPr>
            <a:xfrm>
              <a:off x="12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68"/>
            <p:cNvSpPr/>
            <p:nvPr/>
          </p:nvSpPr>
          <p:spPr>
            <a:xfrm>
              <a:off x="12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68"/>
            <p:cNvSpPr/>
            <p:nvPr/>
          </p:nvSpPr>
          <p:spPr>
            <a:xfrm>
              <a:off x="12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68"/>
            <p:cNvSpPr/>
            <p:nvPr/>
          </p:nvSpPr>
          <p:spPr>
            <a:xfrm>
              <a:off x="12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68"/>
            <p:cNvSpPr/>
            <p:nvPr/>
          </p:nvSpPr>
          <p:spPr>
            <a:xfrm>
              <a:off x="11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68"/>
            <p:cNvSpPr/>
            <p:nvPr/>
          </p:nvSpPr>
          <p:spPr>
            <a:xfrm>
              <a:off x="11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68"/>
            <p:cNvSpPr/>
            <p:nvPr/>
          </p:nvSpPr>
          <p:spPr>
            <a:xfrm>
              <a:off x="11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68"/>
            <p:cNvSpPr/>
            <p:nvPr/>
          </p:nvSpPr>
          <p:spPr>
            <a:xfrm>
              <a:off x="11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68"/>
            <p:cNvSpPr/>
            <p:nvPr/>
          </p:nvSpPr>
          <p:spPr>
            <a:xfrm>
              <a:off x="11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68"/>
            <p:cNvSpPr/>
            <p:nvPr/>
          </p:nvSpPr>
          <p:spPr>
            <a:xfrm>
              <a:off x="9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68"/>
            <p:cNvSpPr/>
            <p:nvPr/>
          </p:nvSpPr>
          <p:spPr>
            <a:xfrm>
              <a:off x="9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68"/>
            <p:cNvSpPr/>
            <p:nvPr/>
          </p:nvSpPr>
          <p:spPr>
            <a:xfrm>
              <a:off x="9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68"/>
            <p:cNvSpPr/>
            <p:nvPr/>
          </p:nvSpPr>
          <p:spPr>
            <a:xfrm>
              <a:off x="9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68"/>
            <p:cNvSpPr/>
            <p:nvPr/>
          </p:nvSpPr>
          <p:spPr>
            <a:xfrm>
              <a:off x="9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68"/>
            <p:cNvSpPr/>
            <p:nvPr/>
          </p:nvSpPr>
          <p:spPr>
            <a:xfrm>
              <a:off x="8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68"/>
            <p:cNvSpPr/>
            <p:nvPr/>
          </p:nvSpPr>
          <p:spPr>
            <a:xfrm>
              <a:off x="8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68"/>
            <p:cNvSpPr/>
            <p:nvPr/>
          </p:nvSpPr>
          <p:spPr>
            <a:xfrm>
              <a:off x="8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68"/>
            <p:cNvSpPr/>
            <p:nvPr/>
          </p:nvSpPr>
          <p:spPr>
            <a:xfrm>
              <a:off x="8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68"/>
            <p:cNvSpPr/>
            <p:nvPr/>
          </p:nvSpPr>
          <p:spPr>
            <a:xfrm>
              <a:off x="8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68"/>
            <p:cNvSpPr/>
            <p:nvPr/>
          </p:nvSpPr>
          <p:spPr>
            <a:xfrm>
              <a:off x="7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68"/>
            <p:cNvSpPr/>
            <p:nvPr/>
          </p:nvSpPr>
          <p:spPr>
            <a:xfrm>
              <a:off x="7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68"/>
            <p:cNvSpPr/>
            <p:nvPr/>
          </p:nvSpPr>
          <p:spPr>
            <a:xfrm>
              <a:off x="7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68"/>
            <p:cNvSpPr/>
            <p:nvPr/>
          </p:nvSpPr>
          <p:spPr>
            <a:xfrm>
              <a:off x="7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68"/>
            <p:cNvSpPr/>
            <p:nvPr/>
          </p:nvSpPr>
          <p:spPr>
            <a:xfrm>
              <a:off x="7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68"/>
            <p:cNvSpPr/>
            <p:nvPr/>
          </p:nvSpPr>
          <p:spPr>
            <a:xfrm>
              <a:off x="600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68"/>
            <p:cNvSpPr/>
            <p:nvPr/>
          </p:nvSpPr>
          <p:spPr>
            <a:xfrm>
              <a:off x="600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68"/>
            <p:cNvSpPr/>
            <p:nvPr/>
          </p:nvSpPr>
          <p:spPr>
            <a:xfrm>
              <a:off x="600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68"/>
            <p:cNvSpPr/>
            <p:nvPr/>
          </p:nvSpPr>
          <p:spPr>
            <a:xfrm>
              <a:off x="600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68"/>
            <p:cNvSpPr/>
            <p:nvPr/>
          </p:nvSpPr>
          <p:spPr>
            <a:xfrm>
              <a:off x="600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68"/>
            <p:cNvSpPr/>
            <p:nvPr/>
          </p:nvSpPr>
          <p:spPr>
            <a:xfrm>
              <a:off x="46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68"/>
            <p:cNvSpPr/>
            <p:nvPr/>
          </p:nvSpPr>
          <p:spPr>
            <a:xfrm>
              <a:off x="46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68"/>
            <p:cNvSpPr/>
            <p:nvPr/>
          </p:nvSpPr>
          <p:spPr>
            <a:xfrm>
              <a:off x="46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68"/>
            <p:cNvSpPr/>
            <p:nvPr/>
          </p:nvSpPr>
          <p:spPr>
            <a:xfrm>
              <a:off x="46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68"/>
            <p:cNvSpPr/>
            <p:nvPr/>
          </p:nvSpPr>
          <p:spPr>
            <a:xfrm>
              <a:off x="46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68"/>
            <p:cNvSpPr/>
            <p:nvPr/>
          </p:nvSpPr>
          <p:spPr>
            <a:xfrm>
              <a:off x="33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68"/>
            <p:cNvSpPr/>
            <p:nvPr/>
          </p:nvSpPr>
          <p:spPr>
            <a:xfrm>
              <a:off x="33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68"/>
            <p:cNvSpPr/>
            <p:nvPr/>
          </p:nvSpPr>
          <p:spPr>
            <a:xfrm>
              <a:off x="33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68"/>
            <p:cNvSpPr/>
            <p:nvPr/>
          </p:nvSpPr>
          <p:spPr>
            <a:xfrm>
              <a:off x="33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68"/>
            <p:cNvSpPr/>
            <p:nvPr/>
          </p:nvSpPr>
          <p:spPr>
            <a:xfrm>
              <a:off x="33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68"/>
            <p:cNvSpPr/>
            <p:nvPr/>
          </p:nvSpPr>
          <p:spPr>
            <a:xfrm>
              <a:off x="20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68"/>
            <p:cNvSpPr/>
            <p:nvPr/>
          </p:nvSpPr>
          <p:spPr>
            <a:xfrm>
              <a:off x="20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68"/>
            <p:cNvSpPr/>
            <p:nvPr/>
          </p:nvSpPr>
          <p:spPr>
            <a:xfrm>
              <a:off x="20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68"/>
            <p:cNvSpPr/>
            <p:nvPr/>
          </p:nvSpPr>
          <p:spPr>
            <a:xfrm>
              <a:off x="20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68"/>
            <p:cNvSpPr/>
            <p:nvPr/>
          </p:nvSpPr>
          <p:spPr>
            <a:xfrm>
              <a:off x="20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68"/>
            <p:cNvSpPr/>
            <p:nvPr/>
          </p:nvSpPr>
          <p:spPr>
            <a:xfrm>
              <a:off x="7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68"/>
            <p:cNvSpPr/>
            <p:nvPr/>
          </p:nvSpPr>
          <p:spPr>
            <a:xfrm>
              <a:off x="7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68"/>
            <p:cNvSpPr/>
            <p:nvPr/>
          </p:nvSpPr>
          <p:spPr>
            <a:xfrm>
              <a:off x="7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68"/>
            <p:cNvSpPr/>
            <p:nvPr/>
          </p:nvSpPr>
          <p:spPr>
            <a:xfrm>
              <a:off x="7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68"/>
            <p:cNvSpPr/>
            <p:nvPr/>
          </p:nvSpPr>
          <p:spPr>
            <a:xfrm>
              <a:off x="7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8" name="Google Shape;238;p68"/>
          <p:cNvGrpSpPr/>
          <p:nvPr/>
        </p:nvGrpSpPr>
        <p:grpSpPr>
          <a:xfrm>
            <a:off x="1611174" y="3407866"/>
            <a:ext cx="7401067" cy="2721560"/>
            <a:chOff x="1015" y="2147"/>
            <a:chExt cx="4662" cy="1714"/>
          </a:xfrm>
        </p:grpSpPr>
        <p:pic>
          <p:nvPicPr>
            <p:cNvPr id="239" name="Google Shape;239;p68" descr="ALU_picShadow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222533" flipH="1">
              <a:off x="1040" y="2558"/>
              <a:ext cx="1308" cy="8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p68"/>
            <p:cNvSpPr/>
            <p:nvPr/>
          </p:nvSpPr>
          <p:spPr>
            <a:xfrm rot="217064">
              <a:off x="1106" y="2534"/>
              <a:ext cx="1177" cy="7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41" name="Google Shape;241;p68" descr="0026_Sh_18010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220540">
              <a:off x="1132" y="2550"/>
              <a:ext cx="1136" cy="688"/>
            </a:xfrm>
            <a:prstGeom prst="rect">
              <a:avLst/>
            </a:prstGeom>
            <a:noFill/>
            <a:ln w="508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pic>
        <p:grpSp>
          <p:nvGrpSpPr>
            <p:cNvPr id="242" name="Google Shape;242;p68"/>
            <p:cNvGrpSpPr/>
            <p:nvPr/>
          </p:nvGrpSpPr>
          <p:grpSpPr>
            <a:xfrm>
              <a:off x="2012" y="2232"/>
              <a:ext cx="1391" cy="969"/>
              <a:chOff x="2276" y="2120"/>
              <a:chExt cx="1391" cy="969"/>
            </a:xfrm>
          </p:grpSpPr>
          <p:pic>
            <p:nvPicPr>
              <p:cNvPr id="243" name="Google Shape;243;p68" descr="ALU_picShadow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0468" flipH="1">
                <a:off x="2283" y="2165"/>
                <a:ext cx="1378" cy="9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4" name="Google Shape;244;p68" descr="anvers_120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2353" y="2120"/>
                <a:ext cx="1229" cy="819"/>
              </a:xfrm>
              <a:prstGeom prst="rect">
                <a:avLst/>
              </a:prstGeom>
              <a:noFill/>
              <a:ln w="508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pic>
        </p:grpSp>
        <p:sp>
          <p:nvSpPr>
            <p:cNvPr id="245" name="Google Shape;245;p68"/>
            <p:cNvSpPr/>
            <p:nvPr/>
          </p:nvSpPr>
          <p:spPr>
            <a:xfrm rot="217064">
              <a:off x="2722" y="2819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68"/>
            <p:cNvSpPr/>
            <p:nvPr/>
          </p:nvSpPr>
          <p:spPr>
            <a:xfrm rot="217064">
              <a:off x="3788" y="2187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7" name="Google Shape;247;p68"/>
            <p:cNvGrpSpPr/>
            <p:nvPr/>
          </p:nvGrpSpPr>
          <p:grpSpPr>
            <a:xfrm>
              <a:off x="2637" y="2803"/>
              <a:ext cx="1475" cy="1058"/>
              <a:chOff x="2437" y="2736"/>
              <a:chExt cx="1622" cy="1163"/>
            </a:xfrm>
          </p:grpSpPr>
          <p:pic>
            <p:nvPicPr>
              <p:cNvPr id="248" name="Google Shape;248;p68" descr="ALU_picShadow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165852" flipH="1">
                <a:off x="2460" y="2878"/>
                <a:ext cx="1576" cy="9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9" name="Google Shape;249;p68" descr="0065_Ch_230108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 rot="192431">
                <a:off x="2562" y="2774"/>
                <a:ext cx="1392" cy="927"/>
              </a:xfrm>
              <a:prstGeom prst="rect">
                <a:avLst/>
              </a:prstGeom>
              <a:noFill/>
              <a:ln w="508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pic>
        </p:grpSp>
        <p:grpSp>
          <p:nvGrpSpPr>
            <p:cNvPr id="250" name="Google Shape;250;p68"/>
            <p:cNvGrpSpPr/>
            <p:nvPr/>
          </p:nvGrpSpPr>
          <p:grpSpPr>
            <a:xfrm>
              <a:off x="3687" y="2166"/>
              <a:ext cx="1509" cy="1069"/>
              <a:chOff x="3687" y="2094"/>
              <a:chExt cx="1509" cy="1069"/>
            </a:xfrm>
          </p:grpSpPr>
          <p:pic>
            <p:nvPicPr>
              <p:cNvPr id="251" name="Google Shape;251;p68" descr="ALU_picShadow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165852" flipH="1">
                <a:off x="3709" y="2176"/>
                <a:ext cx="1465" cy="9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2" name="Google Shape;252;p68" descr="026-2S9E4497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 rot="185884">
                <a:off x="3813" y="2128"/>
                <a:ext cx="1275" cy="850"/>
              </a:xfrm>
              <a:prstGeom prst="rect">
                <a:avLst/>
              </a:prstGeom>
              <a:noFill/>
              <a:ln w="508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pic>
        </p:grpSp>
        <p:sp>
          <p:nvSpPr>
            <p:cNvPr id="253" name="Google Shape;253;p68"/>
            <p:cNvSpPr/>
            <p:nvPr/>
          </p:nvSpPr>
          <p:spPr>
            <a:xfrm rot="-175408" flipH="1">
              <a:off x="4516" y="2871"/>
              <a:ext cx="1096" cy="72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4" name="Google Shape;254;p68"/>
            <p:cNvGrpSpPr/>
            <p:nvPr/>
          </p:nvGrpSpPr>
          <p:grpSpPr>
            <a:xfrm>
              <a:off x="4439" y="2867"/>
              <a:ext cx="1238" cy="885"/>
              <a:chOff x="4439" y="2867"/>
              <a:chExt cx="1238" cy="885"/>
            </a:xfrm>
          </p:grpSpPr>
          <p:pic>
            <p:nvPicPr>
              <p:cNvPr id="255" name="Google Shape;255;p68" descr="ALU_picShadow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224331" flipH="1">
                <a:off x="4463" y="2939"/>
                <a:ext cx="1190" cy="7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6" name="Google Shape;256;p68" descr="anvers_096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 rot="-159096">
                <a:off x="4536" y="2891"/>
                <a:ext cx="1038" cy="692"/>
              </a:xfrm>
              <a:prstGeom prst="rect">
                <a:avLst/>
              </a:prstGeom>
              <a:noFill/>
              <a:ln w="508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pic>
        </p:grpSp>
      </p:grpSp>
      <p:pic>
        <p:nvPicPr>
          <p:cNvPr id="257" name="Google Shape;257;p6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156579" y="1066800"/>
            <a:ext cx="2139696" cy="629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4" name="Google Shape;454;p78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5" name="Google Shape;455;p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7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9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0" name="Google Shape;460;p7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1" name="Google Shape;461;p7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9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  <a:defRPr sz="25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69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1" name="Google Shape;261;p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69"/>
          <p:cNvSpPr txBox="1">
            <a:spLocks noGrp="1"/>
          </p:cNvSpPr>
          <p:nvPr>
            <p:ph type="ftr" idx="11"/>
          </p:nvPr>
        </p:nvSpPr>
        <p:spPr>
          <a:xfrm>
            <a:off x="2667000" y="6416675"/>
            <a:ext cx="396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6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4" name="Google Shape;264;p69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w="25400" cap="rnd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5" name="Google Shape;265;p69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w="25400" cap="rnd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66" name="Google Shape;266;p69"/>
          <p:cNvPicPr preferRelativeResize="0"/>
          <p:nvPr/>
        </p:nvPicPr>
        <p:blipFill rotWithShape="1">
          <a:blip r:embed="rId2">
            <a:alphaModFix/>
          </a:blip>
          <a:srcRect b="24088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69"/>
          <p:cNvSpPr txBox="1"/>
          <p:nvPr/>
        </p:nvSpPr>
        <p:spPr>
          <a:xfrm>
            <a:off x="381000" y="6391354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71"/>
          <p:cNvPicPr preferRelativeResize="0"/>
          <p:nvPr/>
        </p:nvPicPr>
        <p:blipFill rotWithShape="1">
          <a:blip r:embed="rId2">
            <a:alphaModFix/>
          </a:blip>
          <a:srcRect t="40508" b="19479"/>
          <a:stretch/>
        </p:blipFill>
        <p:spPr>
          <a:xfrm>
            <a:off x="0" y="1885198"/>
            <a:ext cx="9144000" cy="258679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7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4" name="Google Shape;284;p71"/>
          <p:cNvSpPr txBox="1"/>
          <p:nvPr/>
        </p:nvSpPr>
        <p:spPr>
          <a:xfrm>
            <a:off x="2711034" y="2883296"/>
            <a:ext cx="427037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www.pma.edu.vn</a:t>
            </a:r>
            <a:endParaRPr/>
          </a:p>
        </p:txBody>
      </p:sp>
      <p:grpSp>
        <p:nvGrpSpPr>
          <p:cNvPr id="285" name="Google Shape;285;p71"/>
          <p:cNvGrpSpPr/>
          <p:nvPr/>
        </p:nvGrpSpPr>
        <p:grpSpPr>
          <a:xfrm>
            <a:off x="1163638" y="4124325"/>
            <a:ext cx="6819900" cy="757238"/>
            <a:chOff x="733" y="3085"/>
            <a:chExt cx="4296" cy="477"/>
          </a:xfrm>
        </p:grpSpPr>
        <p:sp>
          <p:nvSpPr>
            <p:cNvPr id="286" name="Google Shape;286;p71"/>
            <p:cNvSpPr/>
            <p:nvPr/>
          </p:nvSpPr>
          <p:spPr>
            <a:xfrm>
              <a:off x="496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71"/>
            <p:cNvSpPr/>
            <p:nvPr/>
          </p:nvSpPr>
          <p:spPr>
            <a:xfrm>
              <a:off x="496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71"/>
            <p:cNvSpPr/>
            <p:nvPr/>
          </p:nvSpPr>
          <p:spPr>
            <a:xfrm>
              <a:off x="496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71"/>
            <p:cNvSpPr/>
            <p:nvPr/>
          </p:nvSpPr>
          <p:spPr>
            <a:xfrm>
              <a:off x="496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71"/>
            <p:cNvSpPr/>
            <p:nvPr/>
          </p:nvSpPr>
          <p:spPr>
            <a:xfrm>
              <a:off x="482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71"/>
            <p:cNvSpPr/>
            <p:nvPr/>
          </p:nvSpPr>
          <p:spPr>
            <a:xfrm>
              <a:off x="482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71"/>
            <p:cNvSpPr/>
            <p:nvPr/>
          </p:nvSpPr>
          <p:spPr>
            <a:xfrm>
              <a:off x="482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71"/>
            <p:cNvSpPr/>
            <p:nvPr/>
          </p:nvSpPr>
          <p:spPr>
            <a:xfrm>
              <a:off x="482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71"/>
            <p:cNvSpPr/>
            <p:nvPr/>
          </p:nvSpPr>
          <p:spPr>
            <a:xfrm>
              <a:off x="4687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71"/>
            <p:cNvSpPr/>
            <p:nvPr/>
          </p:nvSpPr>
          <p:spPr>
            <a:xfrm>
              <a:off x="4687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71"/>
            <p:cNvSpPr/>
            <p:nvPr/>
          </p:nvSpPr>
          <p:spPr>
            <a:xfrm>
              <a:off x="4687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71"/>
            <p:cNvSpPr/>
            <p:nvPr/>
          </p:nvSpPr>
          <p:spPr>
            <a:xfrm>
              <a:off x="4687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71"/>
            <p:cNvSpPr/>
            <p:nvPr/>
          </p:nvSpPr>
          <p:spPr>
            <a:xfrm>
              <a:off x="455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71"/>
            <p:cNvSpPr/>
            <p:nvPr/>
          </p:nvSpPr>
          <p:spPr>
            <a:xfrm>
              <a:off x="455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71"/>
            <p:cNvSpPr/>
            <p:nvPr/>
          </p:nvSpPr>
          <p:spPr>
            <a:xfrm>
              <a:off x="455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71"/>
            <p:cNvSpPr/>
            <p:nvPr/>
          </p:nvSpPr>
          <p:spPr>
            <a:xfrm>
              <a:off x="455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71"/>
            <p:cNvSpPr/>
            <p:nvPr/>
          </p:nvSpPr>
          <p:spPr>
            <a:xfrm>
              <a:off x="4414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71"/>
            <p:cNvSpPr/>
            <p:nvPr/>
          </p:nvSpPr>
          <p:spPr>
            <a:xfrm>
              <a:off x="4414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71"/>
            <p:cNvSpPr/>
            <p:nvPr/>
          </p:nvSpPr>
          <p:spPr>
            <a:xfrm>
              <a:off x="4414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71"/>
            <p:cNvSpPr/>
            <p:nvPr/>
          </p:nvSpPr>
          <p:spPr>
            <a:xfrm>
              <a:off x="4414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71"/>
            <p:cNvSpPr/>
            <p:nvPr/>
          </p:nvSpPr>
          <p:spPr>
            <a:xfrm>
              <a:off x="4277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71"/>
            <p:cNvSpPr/>
            <p:nvPr/>
          </p:nvSpPr>
          <p:spPr>
            <a:xfrm>
              <a:off x="4277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71"/>
            <p:cNvSpPr/>
            <p:nvPr/>
          </p:nvSpPr>
          <p:spPr>
            <a:xfrm>
              <a:off x="4277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71"/>
            <p:cNvSpPr/>
            <p:nvPr/>
          </p:nvSpPr>
          <p:spPr>
            <a:xfrm>
              <a:off x="4277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71"/>
            <p:cNvSpPr/>
            <p:nvPr/>
          </p:nvSpPr>
          <p:spPr>
            <a:xfrm>
              <a:off x="414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71"/>
            <p:cNvSpPr/>
            <p:nvPr/>
          </p:nvSpPr>
          <p:spPr>
            <a:xfrm>
              <a:off x="414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71"/>
            <p:cNvSpPr/>
            <p:nvPr/>
          </p:nvSpPr>
          <p:spPr>
            <a:xfrm>
              <a:off x="414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71"/>
            <p:cNvSpPr/>
            <p:nvPr/>
          </p:nvSpPr>
          <p:spPr>
            <a:xfrm>
              <a:off x="414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71"/>
            <p:cNvSpPr/>
            <p:nvPr/>
          </p:nvSpPr>
          <p:spPr>
            <a:xfrm>
              <a:off x="400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71"/>
            <p:cNvSpPr/>
            <p:nvPr/>
          </p:nvSpPr>
          <p:spPr>
            <a:xfrm>
              <a:off x="400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71"/>
            <p:cNvSpPr/>
            <p:nvPr/>
          </p:nvSpPr>
          <p:spPr>
            <a:xfrm>
              <a:off x="400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71"/>
            <p:cNvSpPr/>
            <p:nvPr/>
          </p:nvSpPr>
          <p:spPr>
            <a:xfrm>
              <a:off x="400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71"/>
            <p:cNvSpPr/>
            <p:nvPr/>
          </p:nvSpPr>
          <p:spPr>
            <a:xfrm>
              <a:off x="3868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71"/>
            <p:cNvSpPr/>
            <p:nvPr/>
          </p:nvSpPr>
          <p:spPr>
            <a:xfrm>
              <a:off x="3868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71"/>
            <p:cNvSpPr/>
            <p:nvPr/>
          </p:nvSpPr>
          <p:spPr>
            <a:xfrm>
              <a:off x="3868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71"/>
            <p:cNvSpPr/>
            <p:nvPr/>
          </p:nvSpPr>
          <p:spPr>
            <a:xfrm>
              <a:off x="3868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71"/>
            <p:cNvSpPr/>
            <p:nvPr/>
          </p:nvSpPr>
          <p:spPr>
            <a:xfrm>
              <a:off x="3732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71"/>
            <p:cNvSpPr/>
            <p:nvPr/>
          </p:nvSpPr>
          <p:spPr>
            <a:xfrm>
              <a:off x="3732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71"/>
            <p:cNvSpPr/>
            <p:nvPr/>
          </p:nvSpPr>
          <p:spPr>
            <a:xfrm>
              <a:off x="3732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71"/>
            <p:cNvSpPr/>
            <p:nvPr/>
          </p:nvSpPr>
          <p:spPr>
            <a:xfrm>
              <a:off x="3732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71"/>
            <p:cNvSpPr/>
            <p:nvPr/>
          </p:nvSpPr>
          <p:spPr>
            <a:xfrm>
              <a:off x="3596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71"/>
            <p:cNvSpPr/>
            <p:nvPr/>
          </p:nvSpPr>
          <p:spPr>
            <a:xfrm>
              <a:off x="3596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71"/>
            <p:cNvSpPr/>
            <p:nvPr/>
          </p:nvSpPr>
          <p:spPr>
            <a:xfrm>
              <a:off x="3596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71"/>
            <p:cNvSpPr/>
            <p:nvPr/>
          </p:nvSpPr>
          <p:spPr>
            <a:xfrm>
              <a:off x="3596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71"/>
            <p:cNvSpPr/>
            <p:nvPr/>
          </p:nvSpPr>
          <p:spPr>
            <a:xfrm>
              <a:off x="3460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71"/>
            <p:cNvSpPr/>
            <p:nvPr/>
          </p:nvSpPr>
          <p:spPr>
            <a:xfrm>
              <a:off x="3460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71"/>
            <p:cNvSpPr/>
            <p:nvPr/>
          </p:nvSpPr>
          <p:spPr>
            <a:xfrm>
              <a:off x="3460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71"/>
            <p:cNvSpPr/>
            <p:nvPr/>
          </p:nvSpPr>
          <p:spPr>
            <a:xfrm>
              <a:off x="3460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71"/>
            <p:cNvSpPr/>
            <p:nvPr/>
          </p:nvSpPr>
          <p:spPr>
            <a:xfrm>
              <a:off x="3323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71"/>
            <p:cNvSpPr/>
            <p:nvPr/>
          </p:nvSpPr>
          <p:spPr>
            <a:xfrm>
              <a:off x="3323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71"/>
            <p:cNvSpPr/>
            <p:nvPr/>
          </p:nvSpPr>
          <p:spPr>
            <a:xfrm>
              <a:off x="3323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71"/>
            <p:cNvSpPr/>
            <p:nvPr/>
          </p:nvSpPr>
          <p:spPr>
            <a:xfrm>
              <a:off x="3323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71"/>
            <p:cNvSpPr/>
            <p:nvPr/>
          </p:nvSpPr>
          <p:spPr>
            <a:xfrm>
              <a:off x="3187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71"/>
            <p:cNvSpPr/>
            <p:nvPr/>
          </p:nvSpPr>
          <p:spPr>
            <a:xfrm>
              <a:off x="3187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71"/>
            <p:cNvSpPr/>
            <p:nvPr/>
          </p:nvSpPr>
          <p:spPr>
            <a:xfrm>
              <a:off x="3187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71"/>
            <p:cNvSpPr/>
            <p:nvPr/>
          </p:nvSpPr>
          <p:spPr>
            <a:xfrm>
              <a:off x="3187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71"/>
            <p:cNvSpPr/>
            <p:nvPr/>
          </p:nvSpPr>
          <p:spPr>
            <a:xfrm>
              <a:off x="305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71"/>
            <p:cNvSpPr/>
            <p:nvPr/>
          </p:nvSpPr>
          <p:spPr>
            <a:xfrm>
              <a:off x="305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71"/>
            <p:cNvSpPr/>
            <p:nvPr/>
          </p:nvSpPr>
          <p:spPr>
            <a:xfrm>
              <a:off x="305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71"/>
            <p:cNvSpPr/>
            <p:nvPr/>
          </p:nvSpPr>
          <p:spPr>
            <a:xfrm>
              <a:off x="305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71"/>
            <p:cNvSpPr/>
            <p:nvPr/>
          </p:nvSpPr>
          <p:spPr>
            <a:xfrm>
              <a:off x="291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71"/>
            <p:cNvSpPr/>
            <p:nvPr/>
          </p:nvSpPr>
          <p:spPr>
            <a:xfrm>
              <a:off x="291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71"/>
            <p:cNvSpPr/>
            <p:nvPr/>
          </p:nvSpPr>
          <p:spPr>
            <a:xfrm>
              <a:off x="291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71"/>
            <p:cNvSpPr/>
            <p:nvPr/>
          </p:nvSpPr>
          <p:spPr>
            <a:xfrm>
              <a:off x="291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71"/>
            <p:cNvSpPr/>
            <p:nvPr/>
          </p:nvSpPr>
          <p:spPr>
            <a:xfrm>
              <a:off x="2777" y="3085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71"/>
            <p:cNvSpPr/>
            <p:nvPr/>
          </p:nvSpPr>
          <p:spPr>
            <a:xfrm>
              <a:off x="2777" y="3221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71"/>
            <p:cNvSpPr/>
            <p:nvPr/>
          </p:nvSpPr>
          <p:spPr>
            <a:xfrm>
              <a:off x="2777" y="3357"/>
              <a:ext cx="70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71"/>
            <p:cNvSpPr/>
            <p:nvPr/>
          </p:nvSpPr>
          <p:spPr>
            <a:xfrm>
              <a:off x="2777" y="3494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71"/>
            <p:cNvSpPr/>
            <p:nvPr/>
          </p:nvSpPr>
          <p:spPr>
            <a:xfrm>
              <a:off x="264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71"/>
            <p:cNvSpPr/>
            <p:nvPr/>
          </p:nvSpPr>
          <p:spPr>
            <a:xfrm>
              <a:off x="264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71"/>
            <p:cNvSpPr/>
            <p:nvPr/>
          </p:nvSpPr>
          <p:spPr>
            <a:xfrm>
              <a:off x="264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71"/>
            <p:cNvSpPr/>
            <p:nvPr/>
          </p:nvSpPr>
          <p:spPr>
            <a:xfrm>
              <a:off x="264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71"/>
            <p:cNvSpPr/>
            <p:nvPr/>
          </p:nvSpPr>
          <p:spPr>
            <a:xfrm>
              <a:off x="250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71"/>
            <p:cNvSpPr/>
            <p:nvPr/>
          </p:nvSpPr>
          <p:spPr>
            <a:xfrm>
              <a:off x="250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71"/>
            <p:cNvSpPr/>
            <p:nvPr/>
          </p:nvSpPr>
          <p:spPr>
            <a:xfrm>
              <a:off x="250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71"/>
            <p:cNvSpPr/>
            <p:nvPr/>
          </p:nvSpPr>
          <p:spPr>
            <a:xfrm>
              <a:off x="250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71"/>
            <p:cNvSpPr/>
            <p:nvPr/>
          </p:nvSpPr>
          <p:spPr>
            <a:xfrm>
              <a:off x="2369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71"/>
            <p:cNvSpPr/>
            <p:nvPr/>
          </p:nvSpPr>
          <p:spPr>
            <a:xfrm>
              <a:off x="2369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71"/>
            <p:cNvSpPr/>
            <p:nvPr/>
          </p:nvSpPr>
          <p:spPr>
            <a:xfrm>
              <a:off x="2369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71"/>
            <p:cNvSpPr/>
            <p:nvPr/>
          </p:nvSpPr>
          <p:spPr>
            <a:xfrm>
              <a:off x="2369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71"/>
            <p:cNvSpPr/>
            <p:nvPr/>
          </p:nvSpPr>
          <p:spPr>
            <a:xfrm>
              <a:off x="223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71"/>
            <p:cNvSpPr/>
            <p:nvPr/>
          </p:nvSpPr>
          <p:spPr>
            <a:xfrm>
              <a:off x="223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71"/>
            <p:cNvSpPr/>
            <p:nvPr/>
          </p:nvSpPr>
          <p:spPr>
            <a:xfrm>
              <a:off x="223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71"/>
            <p:cNvSpPr/>
            <p:nvPr/>
          </p:nvSpPr>
          <p:spPr>
            <a:xfrm>
              <a:off x="223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71"/>
            <p:cNvSpPr/>
            <p:nvPr/>
          </p:nvSpPr>
          <p:spPr>
            <a:xfrm>
              <a:off x="2096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71"/>
            <p:cNvSpPr/>
            <p:nvPr/>
          </p:nvSpPr>
          <p:spPr>
            <a:xfrm>
              <a:off x="2096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71"/>
            <p:cNvSpPr/>
            <p:nvPr/>
          </p:nvSpPr>
          <p:spPr>
            <a:xfrm>
              <a:off x="2096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71"/>
            <p:cNvSpPr/>
            <p:nvPr/>
          </p:nvSpPr>
          <p:spPr>
            <a:xfrm>
              <a:off x="2096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71"/>
            <p:cNvSpPr/>
            <p:nvPr/>
          </p:nvSpPr>
          <p:spPr>
            <a:xfrm>
              <a:off x="1960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71"/>
            <p:cNvSpPr/>
            <p:nvPr/>
          </p:nvSpPr>
          <p:spPr>
            <a:xfrm>
              <a:off x="1960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71"/>
            <p:cNvSpPr/>
            <p:nvPr/>
          </p:nvSpPr>
          <p:spPr>
            <a:xfrm>
              <a:off x="1960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71"/>
            <p:cNvSpPr/>
            <p:nvPr/>
          </p:nvSpPr>
          <p:spPr>
            <a:xfrm>
              <a:off x="1960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71"/>
            <p:cNvSpPr/>
            <p:nvPr/>
          </p:nvSpPr>
          <p:spPr>
            <a:xfrm>
              <a:off x="1824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71"/>
            <p:cNvSpPr/>
            <p:nvPr/>
          </p:nvSpPr>
          <p:spPr>
            <a:xfrm>
              <a:off x="1824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71"/>
            <p:cNvSpPr/>
            <p:nvPr/>
          </p:nvSpPr>
          <p:spPr>
            <a:xfrm>
              <a:off x="1824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71"/>
            <p:cNvSpPr/>
            <p:nvPr/>
          </p:nvSpPr>
          <p:spPr>
            <a:xfrm>
              <a:off x="1824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71"/>
            <p:cNvSpPr/>
            <p:nvPr/>
          </p:nvSpPr>
          <p:spPr>
            <a:xfrm>
              <a:off x="1688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71"/>
            <p:cNvSpPr/>
            <p:nvPr/>
          </p:nvSpPr>
          <p:spPr>
            <a:xfrm>
              <a:off x="1688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71"/>
            <p:cNvSpPr/>
            <p:nvPr/>
          </p:nvSpPr>
          <p:spPr>
            <a:xfrm>
              <a:off x="1688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71"/>
            <p:cNvSpPr/>
            <p:nvPr/>
          </p:nvSpPr>
          <p:spPr>
            <a:xfrm>
              <a:off x="1688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71"/>
            <p:cNvSpPr/>
            <p:nvPr/>
          </p:nvSpPr>
          <p:spPr>
            <a:xfrm>
              <a:off x="1551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71"/>
            <p:cNvSpPr/>
            <p:nvPr/>
          </p:nvSpPr>
          <p:spPr>
            <a:xfrm>
              <a:off x="1551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71"/>
            <p:cNvSpPr/>
            <p:nvPr/>
          </p:nvSpPr>
          <p:spPr>
            <a:xfrm>
              <a:off x="1551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71"/>
            <p:cNvSpPr/>
            <p:nvPr/>
          </p:nvSpPr>
          <p:spPr>
            <a:xfrm>
              <a:off x="1551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71"/>
            <p:cNvSpPr/>
            <p:nvPr/>
          </p:nvSpPr>
          <p:spPr>
            <a:xfrm>
              <a:off x="141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71"/>
            <p:cNvSpPr/>
            <p:nvPr/>
          </p:nvSpPr>
          <p:spPr>
            <a:xfrm>
              <a:off x="141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71"/>
            <p:cNvSpPr/>
            <p:nvPr/>
          </p:nvSpPr>
          <p:spPr>
            <a:xfrm>
              <a:off x="141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71"/>
            <p:cNvSpPr/>
            <p:nvPr/>
          </p:nvSpPr>
          <p:spPr>
            <a:xfrm>
              <a:off x="141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71"/>
            <p:cNvSpPr/>
            <p:nvPr/>
          </p:nvSpPr>
          <p:spPr>
            <a:xfrm>
              <a:off x="1278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71"/>
            <p:cNvSpPr/>
            <p:nvPr/>
          </p:nvSpPr>
          <p:spPr>
            <a:xfrm>
              <a:off x="1278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71"/>
            <p:cNvSpPr/>
            <p:nvPr/>
          </p:nvSpPr>
          <p:spPr>
            <a:xfrm>
              <a:off x="1278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71"/>
            <p:cNvSpPr/>
            <p:nvPr/>
          </p:nvSpPr>
          <p:spPr>
            <a:xfrm>
              <a:off x="1278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71"/>
            <p:cNvSpPr/>
            <p:nvPr/>
          </p:nvSpPr>
          <p:spPr>
            <a:xfrm>
              <a:off x="1142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71"/>
            <p:cNvSpPr/>
            <p:nvPr/>
          </p:nvSpPr>
          <p:spPr>
            <a:xfrm>
              <a:off x="1142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71"/>
            <p:cNvSpPr/>
            <p:nvPr/>
          </p:nvSpPr>
          <p:spPr>
            <a:xfrm>
              <a:off x="1142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71"/>
            <p:cNvSpPr/>
            <p:nvPr/>
          </p:nvSpPr>
          <p:spPr>
            <a:xfrm>
              <a:off x="1142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71"/>
            <p:cNvSpPr/>
            <p:nvPr/>
          </p:nvSpPr>
          <p:spPr>
            <a:xfrm>
              <a:off x="1005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71"/>
            <p:cNvSpPr/>
            <p:nvPr/>
          </p:nvSpPr>
          <p:spPr>
            <a:xfrm>
              <a:off x="1005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71"/>
            <p:cNvSpPr/>
            <p:nvPr/>
          </p:nvSpPr>
          <p:spPr>
            <a:xfrm>
              <a:off x="1005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71"/>
            <p:cNvSpPr/>
            <p:nvPr/>
          </p:nvSpPr>
          <p:spPr>
            <a:xfrm>
              <a:off x="1005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71"/>
            <p:cNvSpPr/>
            <p:nvPr/>
          </p:nvSpPr>
          <p:spPr>
            <a:xfrm>
              <a:off x="869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71"/>
            <p:cNvSpPr/>
            <p:nvPr/>
          </p:nvSpPr>
          <p:spPr>
            <a:xfrm>
              <a:off x="869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71"/>
            <p:cNvSpPr/>
            <p:nvPr/>
          </p:nvSpPr>
          <p:spPr>
            <a:xfrm>
              <a:off x="869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71"/>
            <p:cNvSpPr/>
            <p:nvPr/>
          </p:nvSpPr>
          <p:spPr>
            <a:xfrm>
              <a:off x="869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71"/>
            <p:cNvSpPr/>
            <p:nvPr/>
          </p:nvSpPr>
          <p:spPr>
            <a:xfrm>
              <a:off x="73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71"/>
            <p:cNvSpPr/>
            <p:nvPr/>
          </p:nvSpPr>
          <p:spPr>
            <a:xfrm>
              <a:off x="73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71"/>
            <p:cNvSpPr/>
            <p:nvPr/>
          </p:nvSpPr>
          <p:spPr>
            <a:xfrm>
              <a:off x="73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71"/>
            <p:cNvSpPr/>
            <p:nvPr/>
          </p:nvSpPr>
          <p:spPr>
            <a:xfrm>
              <a:off x="73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7" name="Google Shape;417;p7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| June 2009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0" name="Google Shape;420;p7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1" name="Google Shape;421;p7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7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7" name="Google Shape;427;p7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8" name="Google Shape;428;p7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9" name="Google Shape;429;p7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30" name="Google Shape;430;p7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7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7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7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7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0" name="Google Shape;440;p7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41" name="Google Shape;441;p7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42" name="Google Shape;442;p7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3" name="Google Shape;443;p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7" name="Google Shape;447;p7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48" name="Google Shape;448;p7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49" name="Google Shape;449;p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0" name="Google Shape;450;p7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1" name="Google Shape;451;p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"/>
          <p:cNvSpPr txBox="1">
            <a:spLocks noGrp="1"/>
          </p:cNvSpPr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</a:pPr>
            <a:r>
              <a:rPr lang="en-US"/>
              <a:t>Project Procurement Management</a:t>
            </a:r>
            <a:endParaRPr/>
          </a:p>
        </p:txBody>
      </p:sp>
      <p:sp>
        <p:nvSpPr>
          <p:cNvPr id="470" name="Google Shape;470;p1"/>
          <p:cNvSpPr txBox="1">
            <a:spLocks noGrp="1"/>
          </p:cNvSpPr>
          <p:nvPr>
            <p:ph type="subTitle" idx="1"/>
          </p:nvPr>
        </p:nvSpPr>
        <p:spPr>
          <a:xfrm>
            <a:off x="512763" y="30480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61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 </a:t>
            </a:r>
            <a:endParaRPr/>
          </a:p>
        </p:txBody>
      </p:sp>
      <p:graphicFrame>
        <p:nvGraphicFramePr>
          <p:cNvPr id="1038" name="Google Shape;1038;p61"/>
          <p:cNvGraphicFramePr/>
          <p:nvPr/>
        </p:nvGraphicFramePr>
        <p:xfrm>
          <a:off x="500922" y="26670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{63034884-FABE-44E2-87E0-E9BD4853C91E}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STT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Task 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Bước 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…..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Bước 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….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39" name="Google Shape;1039;p61"/>
          <p:cNvSpPr txBox="1"/>
          <p:nvPr/>
        </p:nvSpPr>
        <p:spPr>
          <a:xfrm>
            <a:off x="685800" y="1752600"/>
            <a:ext cx="531106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Thảo luận các bước cần thực hiện khi đóng dự án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2e1685df20b_0_0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Group discussion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g2e1685df20b_0_0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4114800" cy="48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mới biết?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cảm thấy thú vị?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sẽ áp dụng vào công việc? 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g2e1685df20b_0_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1071" name="Google Shape;1071;g2e1685df20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77250"/>
            <a:ext cx="4267201" cy="426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</a:t>
            </a:r>
            <a:endParaRPr/>
          </a:p>
        </p:txBody>
      </p:sp>
      <p:sp>
        <p:nvSpPr>
          <p:cNvPr id="498" name="Google Shape;498;p3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Khi nào nên tự làm? Khi nào nên đi mua/thuê bên ngoài?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0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 </a:t>
            </a:r>
            <a:endParaRPr/>
          </a:p>
        </p:txBody>
      </p:sp>
      <p:sp>
        <p:nvSpPr>
          <p:cNvPr id="569" name="Google Shape;569;p10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Loại hợp đồng nào sẽ rủi ro cho 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Bên bán (Seller) ?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Bên mua (Buyer) ?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Với vai trò Bên mua, khi nào nên sử dụng loại hợp đồng nào 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70" name="Google Shape;570;p10"/>
          <p:cNvGraphicFramePr/>
          <p:nvPr/>
        </p:nvGraphicFramePr>
        <p:xfrm>
          <a:off x="762000" y="301212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{63034884-FABE-44E2-87E0-E9BD4853C91E}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Tính chất công việc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Loại hợp đồng 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Yêu cầu rõ ràng 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Yêu cầu chưa rõ ràng 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Cần ngay, thời gian ngắn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71" name="Google Shape;571;p10"/>
          <p:cNvSpPr txBox="1"/>
          <p:nvPr/>
        </p:nvSpPr>
        <p:spPr>
          <a:xfrm>
            <a:off x="6795546" y="4961821"/>
            <a:ext cx="1402948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Fixed Price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10"/>
          <p:cNvSpPr txBox="1"/>
          <p:nvPr/>
        </p:nvSpPr>
        <p:spPr>
          <a:xfrm>
            <a:off x="6938925" y="3432974"/>
            <a:ext cx="2210862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Reimbursable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10"/>
          <p:cNvSpPr txBox="1"/>
          <p:nvPr/>
        </p:nvSpPr>
        <p:spPr>
          <a:xfrm>
            <a:off x="6876417" y="4162392"/>
            <a:ext cx="1791965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&amp; Material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1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 </a:t>
            </a:r>
            <a:endParaRPr/>
          </a:p>
        </p:txBody>
      </p:sp>
      <p:sp>
        <p:nvSpPr>
          <p:cNvPr id="618" name="Google Shape;618;p14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Thảo luận vai trò trách nhiệm của các bên :</a:t>
            </a: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19" name="Google Shape;619;p14"/>
          <p:cNvGraphicFramePr/>
          <p:nvPr/>
        </p:nvGraphicFramePr>
        <p:xfrm>
          <a:off x="470704" y="19812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{FD0439EE-E36A-4176-8B9F-1708733930A0}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50"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Phòng Mua Sắm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Phòng Pháp Chế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Đội Dự Án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8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 Lên kế hoạch mua Server </a:t>
            </a:r>
            <a:endParaRPr/>
          </a:p>
        </p:txBody>
      </p:sp>
      <p:sp>
        <p:nvSpPr>
          <p:cNvPr id="668" name="Google Shape;668;p18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Tình huống Đội Dự Án cần mua một thiết bị (Ví dụ mua Server) để phục vụ dự án. </a:t>
            </a:r>
            <a:endParaRPr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Hãy liệt kê cách bước cần làm trong quá trình Lên Kế Hoạch Quản Lý Mua Sắm </a:t>
            </a:r>
            <a:endParaRPr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69" name="Google Shape;669;p18"/>
          <p:cNvGraphicFramePr/>
          <p:nvPr/>
        </p:nvGraphicFramePr>
        <p:xfrm>
          <a:off x="457200" y="243840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{63034884-FABE-44E2-87E0-E9BD4853C91E}</a:tableStyleId>
              </a:tblPr>
              <a:tblGrid>
                <a:gridCol w="15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Bước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Task 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0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….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0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Outputs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Hồ sơ thầu 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 Conduct Procurement </a:t>
            </a:r>
            <a:endParaRPr/>
          </a:p>
        </p:txBody>
      </p:sp>
      <p:sp>
        <p:nvSpPr>
          <p:cNvPr id="792" name="Google Shape;792;p32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Tiền đề: Đã chuẩn bị xong hồ sơ, giấy tờ </a:t>
            </a:r>
            <a:endParaRPr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Cần làm những bước gì, công việc gì, để lựa chọn ra được nhà Cung cấp phù hợp ? Liệt kê các bước thực hiện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93" name="Google Shape;793;p32"/>
          <p:cNvGraphicFramePr/>
          <p:nvPr/>
        </p:nvGraphicFramePr>
        <p:xfrm>
          <a:off x="762000" y="24384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{63034884-FABE-44E2-87E0-E9BD4853C91E}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Bước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Task 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….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Outputs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Nhà cung cấp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Và hợp đồng 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4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 </a:t>
            </a:r>
            <a:endParaRPr/>
          </a:p>
        </p:txBody>
      </p:sp>
      <p:graphicFrame>
        <p:nvGraphicFramePr>
          <p:cNvPr id="874" name="Google Shape;874;p42"/>
          <p:cNvGraphicFramePr/>
          <p:nvPr/>
        </p:nvGraphicFramePr>
        <p:xfrm>
          <a:off x="457200" y="12954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{63034884-FABE-44E2-87E0-E9BD4853C91E}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Loại hợp đồng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Rủi ro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Giải pháp/ Ứng phó  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Fixed Price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Cost Reimbursable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Time &amp; Material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75" name="Google Shape;875;p42"/>
          <p:cNvSpPr txBox="1"/>
          <p:nvPr/>
        </p:nvSpPr>
        <p:spPr>
          <a:xfrm>
            <a:off x="1371600" y="4323144"/>
            <a:ext cx="2628354" cy="64633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Bị cắt giảm chất lượng/ phạm vi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6" name="Google Shape;876;p42"/>
          <p:cNvSpPr txBox="1"/>
          <p:nvPr/>
        </p:nvSpPr>
        <p:spPr>
          <a:xfrm>
            <a:off x="3276600" y="5562600"/>
            <a:ext cx="3223959" cy="64633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Bị làm giả hoá đơn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hoặc tăng vật tư ko cần thiết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7" name="Google Shape;877;p42"/>
          <p:cNvSpPr txBox="1"/>
          <p:nvPr/>
        </p:nvSpPr>
        <p:spPr>
          <a:xfrm>
            <a:off x="5943600" y="4343400"/>
            <a:ext cx="2297424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Bị padding thời gian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5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 </a:t>
            </a:r>
            <a:endParaRPr/>
          </a:p>
        </p:txBody>
      </p:sp>
      <p:graphicFrame>
        <p:nvGraphicFramePr>
          <p:cNvPr id="999" name="Google Shape;999;p57"/>
          <p:cNvGraphicFramePr/>
          <p:nvPr/>
        </p:nvGraphicFramePr>
        <p:xfrm>
          <a:off x="457200" y="12954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{63034884-FABE-44E2-87E0-E9BD4853C91E}</a:tableStyleId>
              </a:tblPr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Rủi ro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Điều khoản 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Phát sinh thời gian hơn dự kiến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Phát sinh công việc hơn dự kiến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Thay đổi (thêm tính năng )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Thay đổi (bớt tính năng)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00" name="Google Shape;1000;p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001" name="Google Shape;1001;p57"/>
          <p:cNvSpPr txBox="1"/>
          <p:nvPr/>
        </p:nvSpPr>
        <p:spPr>
          <a:xfrm>
            <a:off x="6400800" y="5671108"/>
            <a:ext cx="1851789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for free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2" name="Google Shape;1002;p57"/>
          <p:cNvSpPr txBox="1"/>
          <p:nvPr/>
        </p:nvSpPr>
        <p:spPr>
          <a:xfrm>
            <a:off x="4457755" y="4780002"/>
            <a:ext cx="2095445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Money for nothing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3" name="Google Shape;1003;p57"/>
          <p:cNvSpPr txBox="1"/>
          <p:nvPr/>
        </p:nvSpPr>
        <p:spPr>
          <a:xfrm>
            <a:off x="762000" y="4872057"/>
            <a:ext cx="2557110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Graduated Fixed Price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4" name="Google Shape;1004;p57"/>
          <p:cNvSpPr txBox="1"/>
          <p:nvPr/>
        </p:nvSpPr>
        <p:spPr>
          <a:xfrm>
            <a:off x="2918391" y="5702776"/>
            <a:ext cx="3078728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Fixed Price Work Packages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58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 </a:t>
            </a:r>
            <a:endParaRPr/>
          </a:p>
        </p:txBody>
      </p:sp>
      <p:graphicFrame>
        <p:nvGraphicFramePr>
          <p:cNvPr id="1010" name="Google Shape;1010;p58"/>
          <p:cNvGraphicFramePr/>
          <p:nvPr/>
        </p:nvGraphicFramePr>
        <p:xfrm>
          <a:off x="457200" y="12954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{63034884-FABE-44E2-87E0-E9BD4853C91E}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Rủi ro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Điều khoản 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Phát sinh thời gian hơn dự kiến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Phát sinh công việc hơn dự kiến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Thay đổi (thêm tính năng )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Thay đổi (bớt tính năng)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11" name="Google Shape;1011;p5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012" name="Google Shape;1012;p58"/>
          <p:cNvSpPr txBox="1"/>
          <p:nvPr/>
        </p:nvSpPr>
        <p:spPr>
          <a:xfrm>
            <a:off x="4145330" y="3048000"/>
            <a:ext cx="1851789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for free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3" name="Google Shape;1013;p58"/>
          <p:cNvSpPr txBox="1"/>
          <p:nvPr/>
        </p:nvSpPr>
        <p:spPr>
          <a:xfrm>
            <a:off x="4154976" y="3694053"/>
            <a:ext cx="2095445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Money for nothing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4" name="Google Shape;1014;p58"/>
          <p:cNvSpPr txBox="1"/>
          <p:nvPr/>
        </p:nvSpPr>
        <p:spPr>
          <a:xfrm>
            <a:off x="4154976" y="1802368"/>
            <a:ext cx="2557110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Graduated Fixed Price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5" name="Google Shape;1015;p58"/>
          <p:cNvSpPr txBox="1"/>
          <p:nvPr/>
        </p:nvSpPr>
        <p:spPr>
          <a:xfrm>
            <a:off x="4154976" y="2433777"/>
            <a:ext cx="3078728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Fixed Price Work Packages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des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419</Words>
  <Application>Microsoft Office PowerPoint</Application>
  <PresentationFormat>On-screen Show (4:3)</PresentationFormat>
  <Paragraphs>121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Trebuchet MS</vt:lpstr>
      <vt:lpstr>Slides Template</vt:lpstr>
      <vt:lpstr>Project Procurement Management</vt:lpstr>
      <vt:lpstr>Group discussion</vt:lpstr>
      <vt:lpstr>Group discussion </vt:lpstr>
      <vt:lpstr>Group discussion </vt:lpstr>
      <vt:lpstr>Group discussion: Lên kế hoạch mua Server </vt:lpstr>
      <vt:lpstr>Group discussion: Conduct Procurement </vt:lpstr>
      <vt:lpstr>Group discussion </vt:lpstr>
      <vt:lpstr>Group discussion </vt:lpstr>
      <vt:lpstr>Group discussion </vt:lpstr>
      <vt:lpstr>Group Discussion </vt:lpstr>
      <vt:lpstr>Group discussion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Pham Manh Cuong</cp:lastModifiedBy>
  <cp:revision>1</cp:revision>
  <dcterms:created xsi:type="dcterms:W3CDTF">2012-12-18T03:12:19Z</dcterms:created>
  <dcterms:modified xsi:type="dcterms:W3CDTF">2024-07-25T09:35:48Z</dcterms:modified>
</cp:coreProperties>
</file>