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4" r:id="rId3"/>
    <p:sldId id="278" r:id="rId4"/>
    <p:sldId id="279" r:id="rId5"/>
  </p:sldIdLst>
  <p:sldSz cx="9144000" cy="6858000" type="screen4x3"/>
  <p:notesSz cx="6858000" cy="9144000"/>
  <p:embeddedFontLst>
    <p:embeddedFont>
      <p:font typeface="Trebuchet MS" panose="020B0603020202020204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jwx0uwr7RGGIXbcX7PIbmUJSPw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34" Type="http://schemas.openxmlformats.org/officeDocument/2006/relationships/viewProps" Target="viewProps.xml"/><Relationship Id="rId7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32" Type="http://customschemas.google.com/relationships/presentationmetadata" Target="metadata"/><Relationship Id="rId5" Type="http://schemas.openxmlformats.org/officeDocument/2006/relationships/slide" Target="slides/slide4.xml"/><Relationship Id="rId36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e162e46c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721" name="Google Shape;721;g2e162e46c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6"/>
          <p:cNvPicPr preferRelativeResize="0"/>
          <p:nvPr/>
        </p:nvPicPr>
        <p:blipFill rotWithShape="1">
          <a:blip r:embed="rId2">
            <a:alphaModFix/>
          </a:blip>
          <a:srcRect t="62891" b="-3039"/>
          <a:stretch/>
        </p:blipFill>
        <p:spPr>
          <a:xfrm>
            <a:off x="0" y="2357439"/>
            <a:ext cx="9144000" cy="259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6"/>
          <p:cNvSpPr txBox="1">
            <a:spLocks noGrp="1"/>
          </p:cNvSpPr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  <a:defRPr sz="30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6"/>
          <p:cNvSpPr txBox="1">
            <a:spLocks noGrp="1"/>
          </p:cNvSpPr>
          <p:nvPr>
            <p:ph type="subTitle" idx="1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26"/>
          <p:cNvGrpSpPr/>
          <p:nvPr/>
        </p:nvGrpSpPr>
        <p:grpSpPr>
          <a:xfrm>
            <a:off x="114300" y="4262438"/>
            <a:ext cx="8915400" cy="942975"/>
            <a:chOff x="72" y="1866"/>
            <a:chExt cx="5616" cy="594"/>
          </a:xfrm>
        </p:grpSpPr>
        <p:sp>
          <p:nvSpPr>
            <p:cNvPr id="23" name="Google Shape;23;p26"/>
            <p:cNvSpPr/>
            <p:nvPr/>
          </p:nvSpPr>
          <p:spPr>
            <a:xfrm>
              <a:off x="522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6"/>
            <p:cNvSpPr/>
            <p:nvPr/>
          </p:nvSpPr>
          <p:spPr>
            <a:xfrm>
              <a:off x="522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6"/>
            <p:cNvSpPr/>
            <p:nvPr/>
          </p:nvSpPr>
          <p:spPr>
            <a:xfrm>
              <a:off x="522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6"/>
            <p:cNvSpPr/>
            <p:nvPr/>
          </p:nvSpPr>
          <p:spPr>
            <a:xfrm>
              <a:off x="522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6"/>
            <p:cNvSpPr/>
            <p:nvPr/>
          </p:nvSpPr>
          <p:spPr>
            <a:xfrm>
              <a:off x="522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6"/>
            <p:cNvSpPr/>
            <p:nvPr/>
          </p:nvSpPr>
          <p:spPr>
            <a:xfrm>
              <a:off x="535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6"/>
            <p:cNvSpPr/>
            <p:nvPr/>
          </p:nvSpPr>
          <p:spPr>
            <a:xfrm>
              <a:off x="535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6"/>
            <p:cNvSpPr/>
            <p:nvPr/>
          </p:nvSpPr>
          <p:spPr>
            <a:xfrm>
              <a:off x="535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6"/>
            <p:cNvSpPr/>
            <p:nvPr/>
          </p:nvSpPr>
          <p:spPr>
            <a:xfrm>
              <a:off x="535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6"/>
            <p:cNvSpPr/>
            <p:nvPr/>
          </p:nvSpPr>
          <p:spPr>
            <a:xfrm>
              <a:off x="535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6"/>
            <p:cNvSpPr/>
            <p:nvPr/>
          </p:nvSpPr>
          <p:spPr>
            <a:xfrm>
              <a:off x="549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6"/>
            <p:cNvSpPr/>
            <p:nvPr/>
          </p:nvSpPr>
          <p:spPr>
            <a:xfrm>
              <a:off x="549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6"/>
            <p:cNvSpPr/>
            <p:nvPr/>
          </p:nvSpPr>
          <p:spPr>
            <a:xfrm>
              <a:off x="549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6"/>
            <p:cNvSpPr/>
            <p:nvPr/>
          </p:nvSpPr>
          <p:spPr>
            <a:xfrm>
              <a:off x="549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6"/>
            <p:cNvSpPr/>
            <p:nvPr/>
          </p:nvSpPr>
          <p:spPr>
            <a:xfrm>
              <a:off x="549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6"/>
            <p:cNvSpPr/>
            <p:nvPr/>
          </p:nvSpPr>
          <p:spPr>
            <a:xfrm>
              <a:off x="562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6"/>
            <p:cNvSpPr/>
            <p:nvPr/>
          </p:nvSpPr>
          <p:spPr>
            <a:xfrm>
              <a:off x="562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6"/>
            <p:cNvSpPr/>
            <p:nvPr/>
          </p:nvSpPr>
          <p:spPr>
            <a:xfrm>
              <a:off x="562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6"/>
            <p:cNvSpPr/>
            <p:nvPr/>
          </p:nvSpPr>
          <p:spPr>
            <a:xfrm>
              <a:off x="562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6"/>
            <p:cNvSpPr/>
            <p:nvPr/>
          </p:nvSpPr>
          <p:spPr>
            <a:xfrm>
              <a:off x="562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6"/>
            <p:cNvSpPr/>
            <p:nvPr/>
          </p:nvSpPr>
          <p:spPr>
            <a:xfrm>
              <a:off x="509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6"/>
            <p:cNvSpPr/>
            <p:nvPr/>
          </p:nvSpPr>
          <p:spPr>
            <a:xfrm>
              <a:off x="509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6"/>
            <p:cNvSpPr/>
            <p:nvPr/>
          </p:nvSpPr>
          <p:spPr>
            <a:xfrm>
              <a:off x="509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6"/>
            <p:cNvSpPr/>
            <p:nvPr/>
          </p:nvSpPr>
          <p:spPr>
            <a:xfrm>
              <a:off x="509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6"/>
            <p:cNvSpPr/>
            <p:nvPr/>
          </p:nvSpPr>
          <p:spPr>
            <a:xfrm>
              <a:off x="509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6"/>
            <p:cNvSpPr/>
            <p:nvPr/>
          </p:nvSpPr>
          <p:spPr>
            <a:xfrm>
              <a:off x="49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6"/>
            <p:cNvSpPr/>
            <p:nvPr/>
          </p:nvSpPr>
          <p:spPr>
            <a:xfrm>
              <a:off x="49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6"/>
            <p:cNvSpPr/>
            <p:nvPr/>
          </p:nvSpPr>
          <p:spPr>
            <a:xfrm>
              <a:off x="49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6"/>
            <p:cNvSpPr/>
            <p:nvPr/>
          </p:nvSpPr>
          <p:spPr>
            <a:xfrm>
              <a:off x="49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6"/>
            <p:cNvSpPr/>
            <p:nvPr/>
          </p:nvSpPr>
          <p:spPr>
            <a:xfrm>
              <a:off x="49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6"/>
            <p:cNvSpPr/>
            <p:nvPr/>
          </p:nvSpPr>
          <p:spPr>
            <a:xfrm>
              <a:off x="48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6"/>
            <p:cNvSpPr/>
            <p:nvPr/>
          </p:nvSpPr>
          <p:spPr>
            <a:xfrm>
              <a:off x="48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6"/>
            <p:cNvSpPr/>
            <p:nvPr/>
          </p:nvSpPr>
          <p:spPr>
            <a:xfrm>
              <a:off x="48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6"/>
            <p:cNvSpPr/>
            <p:nvPr/>
          </p:nvSpPr>
          <p:spPr>
            <a:xfrm>
              <a:off x="48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6"/>
            <p:cNvSpPr/>
            <p:nvPr/>
          </p:nvSpPr>
          <p:spPr>
            <a:xfrm>
              <a:off x="48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6"/>
            <p:cNvSpPr/>
            <p:nvPr/>
          </p:nvSpPr>
          <p:spPr>
            <a:xfrm>
              <a:off x="46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6"/>
            <p:cNvSpPr/>
            <p:nvPr/>
          </p:nvSpPr>
          <p:spPr>
            <a:xfrm>
              <a:off x="46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6"/>
            <p:cNvSpPr/>
            <p:nvPr/>
          </p:nvSpPr>
          <p:spPr>
            <a:xfrm>
              <a:off x="46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6"/>
            <p:cNvSpPr/>
            <p:nvPr/>
          </p:nvSpPr>
          <p:spPr>
            <a:xfrm>
              <a:off x="46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6"/>
            <p:cNvSpPr/>
            <p:nvPr/>
          </p:nvSpPr>
          <p:spPr>
            <a:xfrm>
              <a:off x="46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6"/>
            <p:cNvSpPr/>
            <p:nvPr/>
          </p:nvSpPr>
          <p:spPr>
            <a:xfrm>
              <a:off x="45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6"/>
            <p:cNvSpPr/>
            <p:nvPr/>
          </p:nvSpPr>
          <p:spPr>
            <a:xfrm>
              <a:off x="45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6"/>
            <p:cNvSpPr/>
            <p:nvPr/>
          </p:nvSpPr>
          <p:spPr>
            <a:xfrm>
              <a:off x="45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6"/>
            <p:cNvSpPr/>
            <p:nvPr/>
          </p:nvSpPr>
          <p:spPr>
            <a:xfrm>
              <a:off x="45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26"/>
            <p:cNvSpPr/>
            <p:nvPr/>
          </p:nvSpPr>
          <p:spPr>
            <a:xfrm>
              <a:off x="45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26"/>
            <p:cNvSpPr/>
            <p:nvPr/>
          </p:nvSpPr>
          <p:spPr>
            <a:xfrm>
              <a:off x="44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6"/>
            <p:cNvSpPr/>
            <p:nvPr/>
          </p:nvSpPr>
          <p:spPr>
            <a:xfrm>
              <a:off x="44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6"/>
            <p:cNvSpPr/>
            <p:nvPr/>
          </p:nvSpPr>
          <p:spPr>
            <a:xfrm>
              <a:off x="44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6"/>
            <p:cNvSpPr/>
            <p:nvPr/>
          </p:nvSpPr>
          <p:spPr>
            <a:xfrm>
              <a:off x="44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6"/>
            <p:cNvSpPr/>
            <p:nvPr/>
          </p:nvSpPr>
          <p:spPr>
            <a:xfrm>
              <a:off x="44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6"/>
            <p:cNvSpPr/>
            <p:nvPr/>
          </p:nvSpPr>
          <p:spPr>
            <a:xfrm>
              <a:off x="430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6"/>
            <p:cNvSpPr/>
            <p:nvPr/>
          </p:nvSpPr>
          <p:spPr>
            <a:xfrm>
              <a:off x="430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6"/>
            <p:cNvSpPr/>
            <p:nvPr/>
          </p:nvSpPr>
          <p:spPr>
            <a:xfrm>
              <a:off x="430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6"/>
            <p:cNvSpPr/>
            <p:nvPr/>
          </p:nvSpPr>
          <p:spPr>
            <a:xfrm>
              <a:off x="430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6"/>
            <p:cNvSpPr/>
            <p:nvPr/>
          </p:nvSpPr>
          <p:spPr>
            <a:xfrm>
              <a:off x="430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6"/>
            <p:cNvSpPr/>
            <p:nvPr/>
          </p:nvSpPr>
          <p:spPr>
            <a:xfrm>
              <a:off x="416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6"/>
            <p:cNvSpPr/>
            <p:nvPr/>
          </p:nvSpPr>
          <p:spPr>
            <a:xfrm>
              <a:off x="416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6"/>
            <p:cNvSpPr/>
            <p:nvPr/>
          </p:nvSpPr>
          <p:spPr>
            <a:xfrm>
              <a:off x="416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6"/>
            <p:cNvSpPr/>
            <p:nvPr/>
          </p:nvSpPr>
          <p:spPr>
            <a:xfrm>
              <a:off x="416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26"/>
            <p:cNvSpPr/>
            <p:nvPr/>
          </p:nvSpPr>
          <p:spPr>
            <a:xfrm>
              <a:off x="416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26"/>
            <p:cNvSpPr/>
            <p:nvPr/>
          </p:nvSpPr>
          <p:spPr>
            <a:xfrm>
              <a:off x="403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26"/>
            <p:cNvSpPr/>
            <p:nvPr/>
          </p:nvSpPr>
          <p:spPr>
            <a:xfrm>
              <a:off x="403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26"/>
            <p:cNvSpPr/>
            <p:nvPr/>
          </p:nvSpPr>
          <p:spPr>
            <a:xfrm>
              <a:off x="403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26"/>
            <p:cNvSpPr/>
            <p:nvPr/>
          </p:nvSpPr>
          <p:spPr>
            <a:xfrm>
              <a:off x="403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26"/>
            <p:cNvSpPr/>
            <p:nvPr/>
          </p:nvSpPr>
          <p:spPr>
            <a:xfrm>
              <a:off x="403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26"/>
            <p:cNvSpPr/>
            <p:nvPr/>
          </p:nvSpPr>
          <p:spPr>
            <a:xfrm>
              <a:off x="390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26"/>
            <p:cNvSpPr/>
            <p:nvPr/>
          </p:nvSpPr>
          <p:spPr>
            <a:xfrm>
              <a:off x="390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26"/>
            <p:cNvSpPr/>
            <p:nvPr/>
          </p:nvSpPr>
          <p:spPr>
            <a:xfrm>
              <a:off x="390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26"/>
            <p:cNvSpPr/>
            <p:nvPr/>
          </p:nvSpPr>
          <p:spPr>
            <a:xfrm>
              <a:off x="390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26"/>
            <p:cNvSpPr/>
            <p:nvPr/>
          </p:nvSpPr>
          <p:spPr>
            <a:xfrm>
              <a:off x="390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26"/>
            <p:cNvSpPr/>
            <p:nvPr/>
          </p:nvSpPr>
          <p:spPr>
            <a:xfrm>
              <a:off x="377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6"/>
            <p:cNvSpPr/>
            <p:nvPr/>
          </p:nvSpPr>
          <p:spPr>
            <a:xfrm>
              <a:off x="377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6"/>
            <p:cNvSpPr/>
            <p:nvPr/>
          </p:nvSpPr>
          <p:spPr>
            <a:xfrm>
              <a:off x="377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26"/>
            <p:cNvSpPr/>
            <p:nvPr/>
          </p:nvSpPr>
          <p:spPr>
            <a:xfrm>
              <a:off x="377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6"/>
            <p:cNvSpPr/>
            <p:nvPr/>
          </p:nvSpPr>
          <p:spPr>
            <a:xfrm>
              <a:off x="377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26"/>
            <p:cNvSpPr/>
            <p:nvPr/>
          </p:nvSpPr>
          <p:spPr>
            <a:xfrm>
              <a:off x="363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6"/>
            <p:cNvSpPr/>
            <p:nvPr/>
          </p:nvSpPr>
          <p:spPr>
            <a:xfrm>
              <a:off x="363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6"/>
            <p:cNvSpPr/>
            <p:nvPr/>
          </p:nvSpPr>
          <p:spPr>
            <a:xfrm>
              <a:off x="363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6"/>
            <p:cNvSpPr/>
            <p:nvPr/>
          </p:nvSpPr>
          <p:spPr>
            <a:xfrm>
              <a:off x="363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6"/>
            <p:cNvSpPr/>
            <p:nvPr/>
          </p:nvSpPr>
          <p:spPr>
            <a:xfrm>
              <a:off x="363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6"/>
            <p:cNvSpPr/>
            <p:nvPr/>
          </p:nvSpPr>
          <p:spPr>
            <a:xfrm>
              <a:off x="3506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6"/>
            <p:cNvSpPr/>
            <p:nvPr/>
          </p:nvSpPr>
          <p:spPr>
            <a:xfrm>
              <a:off x="3506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6"/>
            <p:cNvSpPr/>
            <p:nvPr/>
          </p:nvSpPr>
          <p:spPr>
            <a:xfrm>
              <a:off x="3506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6"/>
            <p:cNvSpPr/>
            <p:nvPr/>
          </p:nvSpPr>
          <p:spPr>
            <a:xfrm>
              <a:off x="3506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6"/>
            <p:cNvSpPr/>
            <p:nvPr/>
          </p:nvSpPr>
          <p:spPr>
            <a:xfrm>
              <a:off x="3506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6"/>
            <p:cNvSpPr/>
            <p:nvPr/>
          </p:nvSpPr>
          <p:spPr>
            <a:xfrm>
              <a:off x="337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6"/>
            <p:cNvSpPr/>
            <p:nvPr/>
          </p:nvSpPr>
          <p:spPr>
            <a:xfrm>
              <a:off x="337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6"/>
            <p:cNvSpPr/>
            <p:nvPr/>
          </p:nvSpPr>
          <p:spPr>
            <a:xfrm>
              <a:off x="337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6"/>
            <p:cNvSpPr/>
            <p:nvPr/>
          </p:nvSpPr>
          <p:spPr>
            <a:xfrm>
              <a:off x="337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6"/>
            <p:cNvSpPr/>
            <p:nvPr/>
          </p:nvSpPr>
          <p:spPr>
            <a:xfrm>
              <a:off x="337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6"/>
            <p:cNvSpPr/>
            <p:nvPr/>
          </p:nvSpPr>
          <p:spPr>
            <a:xfrm>
              <a:off x="324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6"/>
            <p:cNvSpPr/>
            <p:nvPr/>
          </p:nvSpPr>
          <p:spPr>
            <a:xfrm>
              <a:off x="324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6"/>
            <p:cNvSpPr/>
            <p:nvPr/>
          </p:nvSpPr>
          <p:spPr>
            <a:xfrm>
              <a:off x="324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6"/>
            <p:cNvSpPr/>
            <p:nvPr/>
          </p:nvSpPr>
          <p:spPr>
            <a:xfrm>
              <a:off x="324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6"/>
            <p:cNvSpPr/>
            <p:nvPr/>
          </p:nvSpPr>
          <p:spPr>
            <a:xfrm>
              <a:off x="324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6"/>
            <p:cNvSpPr/>
            <p:nvPr/>
          </p:nvSpPr>
          <p:spPr>
            <a:xfrm>
              <a:off x="311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6"/>
            <p:cNvSpPr/>
            <p:nvPr/>
          </p:nvSpPr>
          <p:spPr>
            <a:xfrm>
              <a:off x="311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6"/>
            <p:cNvSpPr/>
            <p:nvPr/>
          </p:nvSpPr>
          <p:spPr>
            <a:xfrm>
              <a:off x="311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6"/>
            <p:cNvSpPr/>
            <p:nvPr/>
          </p:nvSpPr>
          <p:spPr>
            <a:xfrm>
              <a:off x="311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6"/>
            <p:cNvSpPr/>
            <p:nvPr/>
          </p:nvSpPr>
          <p:spPr>
            <a:xfrm>
              <a:off x="311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6"/>
            <p:cNvSpPr/>
            <p:nvPr/>
          </p:nvSpPr>
          <p:spPr>
            <a:xfrm>
              <a:off x="297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6"/>
            <p:cNvSpPr/>
            <p:nvPr/>
          </p:nvSpPr>
          <p:spPr>
            <a:xfrm>
              <a:off x="297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6"/>
            <p:cNvSpPr/>
            <p:nvPr/>
          </p:nvSpPr>
          <p:spPr>
            <a:xfrm>
              <a:off x="297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6"/>
            <p:cNvSpPr/>
            <p:nvPr/>
          </p:nvSpPr>
          <p:spPr>
            <a:xfrm>
              <a:off x="297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6"/>
            <p:cNvSpPr/>
            <p:nvPr/>
          </p:nvSpPr>
          <p:spPr>
            <a:xfrm>
              <a:off x="297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6"/>
            <p:cNvSpPr/>
            <p:nvPr/>
          </p:nvSpPr>
          <p:spPr>
            <a:xfrm>
              <a:off x="284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6"/>
            <p:cNvSpPr/>
            <p:nvPr/>
          </p:nvSpPr>
          <p:spPr>
            <a:xfrm>
              <a:off x="284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6"/>
            <p:cNvSpPr/>
            <p:nvPr/>
          </p:nvSpPr>
          <p:spPr>
            <a:xfrm>
              <a:off x="284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6"/>
            <p:cNvSpPr/>
            <p:nvPr/>
          </p:nvSpPr>
          <p:spPr>
            <a:xfrm>
              <a:off x="284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6"/>
            <p:cNvSpPr/>
            <p:nvPr/>
          </p:nvSpPr>
          <p:spPr>
            <a:xfrm>
              <a:off x="284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6"/>
            <p:cNvSpPr/>
            <p:nvPr/>
          </p:nvSpPr>
          <p:spPr>
            <a:xfrm>
              <a:off x="271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6"/>
            <p:cNvSpPr/>
            <p:nvPr/>
          </p:nvSpPr>
          <p:spPr>
            <a:xfrm>
              <a:off x="271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6"/>
            <p:cNvSpPr/>
            <p:nvPr/>
          </p:nvSpPr>
          <p:spPr>
            <a:xfrm>
              <a:off x="271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6"/>
            <p:cNvSpPr/>
            <p:nvPr/>
          </p:nvSpPr>
          <p:spPr>
            <a:xfrm>
              <a:off x="271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6"/>
            <p:cNvSpPr/>
            <p:nvPr/>
          </p:nvSpPr>
          <p:spPr>
            <a:xfrm>
              <a:off x="271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6"/>
            <p:cNvSpPr/>
            <p:nvPr/>
          </p:nvSpPr>
          <p:spPr>
            <a:xfrm>
              <a:off x="258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6"/>
            <p:cNvSpPr/>
            <p:nvPr/>
          </p:nvSpPr>
          <p:spPr>
            <a:xfrm>
              <a:off x="258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6"/>
            <p:cNvSpPr/>
            <p:nvPr/>
          </p:nvSpPr>
          <p:spPr>
            <a:xfrm>
              <a:off x="258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258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258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245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245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245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245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245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6"/>
            <p:cNvSpPr/>
            <p:nvPr/>
          </p:nvSpPr>
          <p:spPr>
            <a:xfrm>
              <a:off x="231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6"/>
            <p:cNvSpPr/>
            <p:nvPr/>
          </p:nvSpPr>
          <p:spPr>
            <a:xfrm>
              <a:off x="231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6"/>
            <p:cNvSpPr/>
            <p:nvPr/>
          </p:nvSpPr>
          <p:spPr>
            <a:xfrm>
              <a:off x="231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231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6"/>
            <p:cNvSpPr/>
            <p:nvPr/>
          </p:nvSpPr>
          <p:spPr>
            <a:xfrm>
              <a:off x="231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218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218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218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6"/>
            <p:cNvSpPr/>
            <p:nvPr/>
          </p:nvSpPr>
          <p:spPr>
            <a:xfrm>
              <a:off x="218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6"/>
            <p:cNvSpPr/>
            <p:nvPr/>
          </p:nvSpPr>
          <p:spPr>
            <a:xfrm>
              <a:off x="218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6"/>
            <p:cNvSpPr/>
            <p:nvPr/>
          </p:nvSpPr>
          <p:spPr>
            <a:xfrm>
              <a:off x="2053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6"/>
            <p:cNvSpPr/>
            <p:nvPr/>
          </p:nvSpPr>
          <p:spPr>
            <a:xfrm>
              <a:off x="2053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6"/>
            <p:cNvSpPr/>
            <p:nvPr/>
          </p:nvSpPr>
          <p:spPr>
            <a:xfrm>
              <a:off x="2053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6"/>
            <p:cNvSpPr/>
            <p:nvPr/>
          </p:nvSpPr>
          <p:spPr>
            <a:xfrm>
              <a:off x="2053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6"/>
            <p:cNvSpPr/>
            <p:nvPr/>
          </p:nvSpPr>
          <p:spPr>
            <a:xfrm>
              <a:off x="2053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6"/>
            <p:cNvSpPr/>
            <p:nvPr/>
          </p:nvSpPr>
          <p:spPr>
            <a:xfrm>
              <a:off x="192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6"/>
            <p:cNvSpPr/>
            <p:nvPr/>
          </p:nvSpPr>
          <p:spPr>
            <a:xfrm>
              <a:off x="192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6"/>
            <p:cNvSpPr/>
            <p:nvPr/>
          </p:nvSpPr>
          <p:spPr>
            <a:xfrm>
              <a:off x="192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6"/>
            <p:cNvSpPr/>
            <p:nvPr/>
          </p:nvSpPr>
          <p:spPr>
            <a:xfrm>
              <a:off x="192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6"/>
            <p:cNvSpPr/>
            <p:nvPr/>
          </p:nvSpPr>
          <p:spPr>
            <a:xfrm>
              <a:off x="192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6"/>
            <p:cNvSpPr/>
            <p:nvPr/>
          </p:nvSpPr>
          <p:spPr>
            <a:xfrm>
              <a:off x="178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178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178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6"/>
            <p:cNvSpPr/>
            <p:nvPr/>
          </p:nvSpPr>
          <p:spPr>
            <a:xfrm>
              <a:off x="178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6"/>
            <p:cNvSpPr/>
            <p:nvPr/>
          </p:nvSpPr>
          <p:spPr>
            <a:xfrm>
              <a:off x="178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6"/>
            <p:cNvSpPr/>
            <p:nvPr/>
          </p:nvSpPr>
          <p:spPr>
            <a:xfrm>
              <a:off x="165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165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6"/>
            <p:cNvSpPr/>
            <p:nvPr/>
          </p:nvSpPr>
          <p:spPr>
            <a:xfrm>
              <a:off x="165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26"/>
            <p:cNvSpPr/>
            <p:nvPr/>
          </p:nvSpPr>
          <p:spPr>
            <a:xfrm>
              <a:off x="165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6"/>
            <p:cNvSpPr/>
            <p:nvPr/>
          </p:nvSpPr>
          <p:spPr>
            <a:xfrm>
              <a:off x="165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152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152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6"/>
            <p:cNvSpPr/>
            <p:nvPr/>
          </p:nvSpPr>
          <p:spPr>
            <a:xfrm>
              <a:off x="152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6"/>
            <p:cNvSpPr/>
            <p:nvPr/>
          </p:nvSpPr>
          <p:spPr>
            <a:xfrm>
              <a:off x="152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152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139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6"/>
            <p:cNvSpPr/>
            <p:nvPr/>
          </p:nvSpPr>
          <p:spPr>
            <a:xfrm>
              <a:off x="139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139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139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139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12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12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12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12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12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11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11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11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11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11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6"/>
            <p:cNvSpPr/>
            <p:nvPr/>
          </p:nvSpPr>
          <p:spPr>
            <a:xfrm>
              <a:off x="9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6"/>
            <p:cNvSpPr/>
            <p:nvPr/>
          </p:nvSpPr>
          <p:spPr>
            <a:xfrm>
              <a:off x="9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6"/>
            <p:cNvSpPr/>
            <p:nvPr/>
          </p:nvSpPr>
          <p:spPr>
            <a:xfrm>
              <a:off x="9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9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9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8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8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8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8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8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6"/>
            <p:cNvSpPr/>
            <p:nvPr/>
          </p:nvSpPr>
          <p:spPr>
            <a:xfrm>
              <a:off x="7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7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6"/>
            <p:cNvSpPr/>
            <p:nvPr/>
          </p:nvSpPr>
          <p:spPr>
            <a:xfrm>
              <a:off x="7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6"/>
            <p:cNvSpPr/>
            <p:nvPr/>
          </p:nvSpPr>
          <p:spPr>
            <a:xfrm>
              <a:off x="7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7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600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600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600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600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600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46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6"/>
            <p:cNvSpPr/>
            <p:nvPr/>
          </p:nvSpPr>
          <p:spPr>
            <a:xfrm>
              <a:off x="46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46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46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46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6"/>
            <p:cNvSpPr/>
            <p:nvPr/>
          </p:nvSpPr>
          <p:spPr>
            <a:xfrm>
              <a:off x="33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33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6"/>
            <p:cNvSpPr/>
            <p:nvPr/>
          </p:nvSpPr>
          <p:spPr>
            <a:xfrm>
              <a:off x="33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6"/>
            <p:cNvSpPr/>
            <p:nvPr/>
          </p:nvSpPr>
          <p:spPr>
            <a:xfrm>
              <a:off x="33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6"/>
            <p:cNvSpPr/>
            <p:nvPr/>
          </p:nvSpPr>
          <p:spPr>
            <a:xfrm>
              <a:off x="33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6"/>
            <p:cNvSpPr/>
            <p:nvPr/>
          </p:nvSpPr>
          <p:spPr>
            <a:xfrm>
              <a:off x="20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6"/>
            <p:cNvSpPr/>
            <p:nvPr/>
          </p:nvSpPr>
          <p:spPr>
            <a:xfrm>
              <a:off x="20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6"/>
            <p:cNvSpPr/>
            <p:nvPr/>
          </p:nvSpPr>
          <p:spPr>
            <a:xfrm>
              <a:off x="20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6"/>
            <p:cNvSpPr/>
            <p:nvPr/>
          </p:nvSpPr>
          <p:spPr>
            <a:xfrm>
              <a:off x="20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6"/>
            <p:cNvSpPr/>
            <p:nvPr/>
          </p:nvSpPr>
          <p:spPr>
            <a:xfrm>
              <a:off x="20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6"/>
            <p:cNvSpPr/>
            <p:nvPr/>
          </p:nvSpPr>
          <p:spPr>
            <a:xfrm>
              <a:off x="7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7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7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7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7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26"/>
          <p:cNvGrpSpPr/>
          <p:nvPr/>
        </p:nvGrpSpPr>
        <p:grpSpPr>
          <a:xfrm>
            <a:off x="1611174" y="3407866"/>
            <a:ext cx="7401067" cy="2721560"/>
            <a:chOff x="1015" y="2147"/>
            <a:chExt cx="4662" cy="1714"/>
          </a:xfrm>
        </p:grpSpPr>
        <p:pic>
          <p:nvPicPr>
            <p:cNvPr id="239" name="Google Shape;239;p26" descr="ALU_picShadow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222533" flipH="1">
              <a:off x="1040" y="2558"/>
              <a:ext cx="1308" cy="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26"/>
            <p:cNvSpPr/>
            <p:nvPr/>
          </p:nvSpPr>
          <p:spPr>
            <a:xfrm rot="217064">
              <a:off x="1106" y="2534"/>
              <a:ext cx="1177" cy="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1" name="Google Shape;241;p26" descr="0026_Sh_18010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220540">
              <a:off x="1132" y="2550"/>
              <a:ext cx="1136" cy="688"/>
            </a:xfrm>
            <a:prstGeom prst="rect">
              <a:avLst/>
            </a:prstGeom>
            <a:noFill/>
            <a:ln w="508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pic>
        <p:grpSp>
          <p:nvGrpSpPr>
            <p:cNvPr id="242" name="Google Shape;242;p26"/>
            <p:cNvGrpSpPr/>
            <p:nvPr/>
          </p:nvGrpSpPr>
          <p:grpSpPr>
            <a:xfrm>
              <a:off x="2012" y="2232"/>
              <a:ext cx="1391" cy="969"/>
              <a:chOff x="2276" y="2120"/>
              <a:chExt cx="1391" cy="969"/>
            </a:xfrm>
          </p:grpSpPr>
          <p:pic>
            <p:nvPicPr>
              <p:cNvPr id="243" name="Google Shape;243;p26" descr="ALU_picShadow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0468" flipH="1">
                <a:off x="2283" y="2165"/>
                <a:ext cx="1378" cy="9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26" descr="anvers_120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353" y="2120"/>
                <a:ext cx="1229" cy="819"/>
              </a:xfrm>
              <a:prstGeom prst="rect">
                <a:avLst/>
              </a:prstGeom>
              <a:noFill/>
              <a:ln w="508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pic>
        </p:grpSp>
        <p:sp>
          <p:nvSpPr>
            <p:cNvPr id="245" name="Google Shape;245;p26"/>
            <p:cNvSpPr/>
            <p:nvPr/>
          </p:nvSpPr>
          <p:spPr>
            <a:xfrm rot="217064">
              <a:off x="2722" y="2819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6"/>
            <p:cNvSpPr/>
            <p:nvPr/>
          </p:nvSpPr>
          <p:spPr>
            <a:xfrm rot="217064">
              <a:off x="3788" y="2187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26"/>
            <p:cNvGrpSpPr/>
            <p:nvPr/>
          </p:nvGrpSpPr>
          <p:grpSpPr>
            <a:xfrm>
              <a:off x="2637" y="2803"/>
              <a:ext cx="1475" cy="1058"/>
              <a:chOff x="2437" y="2736"/>
              <a:chExt cx="1622" cy="1163"/>
            </a:xfrm>
          </p:grpSpPr>
          <p:pic>
            <p:nvPicPr>
              <p:cNvPr id="248" name="Google Shape;248;p26" descr="ALU_picShadow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165852" flipH="1">
                <a:off x="2460" y="2878"/>
                <a:ext cx="1576" cy="9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9" name="Google Shape;249;p26" descr="0065_Ch_230108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rot="192431">
                <a:off x="2562" y="2774"/>
                <a:ext cx="1392" cy="927"/>
              </a:xfrm>
              <a:prstGeom prst="rect">
                <a:avLst/>
              </a:prstGeom>
              <a:noFill/>
              <a:ln w="508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pic>
        </p:grpSp>
        <p:grpSp>
          <p:nvGrpSpPr>
            <p:cNvPr id="250" name="Google Shape;250;p26"/>
            <p:cNvGrpSpPr/>
            <p:nvPr/>
          </p:nvGrpSpPr>
          <p:grpSpPr>
            <a:xfrm>
              <a:off x="3687" y="2166"/>
              <a:ext cx="1509" cy="1069"/>
              <a:chOff x="3687" y="2094"/>
              <a:chExt cx="1509" cy="1069"/>
            </a:xfrm>
          </p:grpSpPr>
          <p:pic>
            <p:nvPicPr>
              <p:cNvPr id="251" name="Google Shape;251;p26" descr="ALU_picShadow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165852" flipH="1">
                <a:off x="3709" y="2176"/>
                <a:ext cx="1465" cy="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2" name="Google Shape;252;p26" descr="026-2S9E4497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 rot="185884">
                <a:off x="3813" y="2128"/>
                <a:ext cx="1275" cy="850"/>
              </a:xfrm>
              <a:prstGeom prst="rect">
                <a:avLst/>
              </a:prstGeom>
              <a:noFill/>
              <a:ln w="508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pic>
        </p:grpSp>
        <p:sp>
          <p:nvSpPr>
            <p:cNvPr id="253" name="Google Shape;253;p26"/>
            <p:cNvSpPr/>
            <p:nvPr/>
          </p:nvSpPr>
          <p:spPr>
            <a:xfrm rot="-175408" flipH="1">
              <a:off x="4516" y="2871"/>
              <a:ext cx="1096" cy="7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26"/>
            <p:cNvGrpSpPr/>
            <p:nvPr/>
          </p:nvGrpSpPr>
          <p:grpSpPr>
            <a:xfrm>
              <a:off x="4439" y="2867"/>
              <a:ext cx="1238" cy="885"/>
              <a:chOff x="4439" y="2867"/>
              <a:chExt cx="1238" cy="885"/>
            </a:xfrm>
          </p:grpSpPr>
          <p:pic>
            <p:nvPicPr>
              <p:cNvPr id="255" name="Google Shape;255;p26" descr="ALU_picShadow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224331" flipH="1">
                <a:off x="4463" y="2939"/>
                <a:ext cx="1190" cy="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26" descr="anvers_096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 rot="-159096">
                <a:off x="4536" y="2891"/>
                <a:ext cx="1038" cy="692"/>
              </a:xfrm>
              <a:prstGeom prst="rect">
                <a:avLst/>
              </a:prstGeom>
              <a:noFill/>
              <a:ln w="508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pic>
        </p:grpSp>
      </p:grpSp>
      <p:pic>
        <p:nvPicPr>
          <p:cNvPr id="257" name="Google Shape;257;p2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56579" y="1066800"/>
            <a:ext cx="2139696" cy="62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4" name="Google Shape;454;p3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5" name="Google Shape;455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7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3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1" name="Google Shape;461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  <a:defRPr sz="30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7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1" name="Google Shape;261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7"/>
          <p:cNvSpPr txBox="1">
            <a:spLocks noGrp="1"/>
          </p:cNvSpPr>
          <p:nvPr>
            <p:ph type="ftr" idx="11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4" name="Google Shape;264;p27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w="25400" cap="rnd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5" name="Google Shape;265;p27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w="25400" cap="rnd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66" name="Google Shape;266;p27"/>
          <p:cNvPicPr preferRelativeResize="0"/>
          <p:nvPr/>
        </p:nvPicPr>
        <p:blipFill rotWithShape="1">
          <a:blip r:embed="rId2">
            <a:alphaModFix/>
          </a:blip>
          <a:srcRect b="24088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7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29"/>
          <p:cNvPicPr preferRelativeResize="0"/>
          <p:nvPr/>
        </p:nvPicPr>
        <p:blipFill rotWithShape="1">
          <a:blip r:embed="rId2">
            <a:alphaModFix/>
          </a:blip>
          <a:srcRect t="40508" b="19479"/>
          <a:stretch/>
        </p:blipFill>
        <p:spPr>
          <a:xfrm>
            <a:off x="0" y="1885198"/>
            <a:ext cx="9144000" cy="258679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29"/>
          <p:cNvSpPr txBox="1"/>
          <p:nvPr/>
        </p:nvSpPr>
        <p:spPr>
          <a:xfrm>
            <a:off x="2711034" y="2883296"/>
            <a:ext cx="427037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www.pma.edu.vn</a:t>
            </a:r>
            <a:endParaRPr/>
          </a:p>
        </p:txBody>
      </p:sp>
      <p:grpSp>
        <p:nvGrpSpPr>
          <p:cNvPr id="285" name="Google Shape;285;p29"/>
          <p:cNvGrpSpPr/>
          <p:nvPr/>
        </p:nvGrpSpPr>
        <p:grpSpPr>
          <a:xfrm>
            <a:off x="1163638" y="4124325"/>
            <a:ext cx="6819900" cy="757238"/>
            <a:chOff x="733" y="3085"/>
            <a:chExt cx="4296" cy="477"/>
          </a:xfrm>
        </p:grpSpPr>
        <p:sp>
          <p:nvSpPr>
            <p:cNvPr id="286" name="Google Shape;286;p29"/>
            <p:cNvSpPr/>
            <p:nvPr/>
          </p:nvSpPr>
          <p:spPr>
            <a:xfrm>
              <a:off x="496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496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496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496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482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482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482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482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46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46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46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46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45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45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45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45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441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441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441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441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4277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4277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4277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4277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41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41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41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41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40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40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40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40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386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386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386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386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373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373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373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373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35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35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35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35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34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34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34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34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3323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3323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3323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3323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31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31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31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31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30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30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9"/>
            <p:cNvSpPr/>
            <p:nvPr/>
          </p:nvSpPr>
          <p:spPr>
            <a:xfrm>
              <a:off x="30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9"/>
            <p:cNvSpPr/>
            <p:nvPr/>
          </p:nvSpPr>
          <p:spPr>
            <a:xfrm>
              <a:off x="30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29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9"/>
            <p:cNvSpPr/>
            <p:nvPr/>
          </p:nvSpPr>
          <p:spPr>
            <a:xfrm>
              <a:off x="29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9"/>
            <p:cNvSpPr/>
            <p:nvPr/>
          </p:nvSpPr>
          <p:spPr>
            <a:xfrm>
              <a:off x="29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9"/>
            <p:cNvSpPr/>
            <p:nvPr/>
          </p:nvSpPr>
          <p:spPr>
            <a:xfrm>
              <a:off x="29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2777" y="3085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9"/>
            <p:cNvSpPr/>
            <p:nvPr/>
          </p:nvSpPr>
          <p:spPr>
            <a:xfrm>
              <a:off x="2777" y="3221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9"/>
            <p:cNvSpPr/>
            <p:nvPr/>
          </p:nvSpPr>
          <p:spPr>
            <a:xfrm>
              <a:off x="2777" y="3357"/>
              <a:ext cx="70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9"/>
            <p:cNvSpPr/>
            <p:nvPr/>
          </p:nvSpPr>
          <p:spPr>
            <a:xfrm>
              <a:off x="2777" y="3494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9"/>
            <p:cNvSpPr/>
            <p:nvPr/>
          </p:nvSpPr>
          <p:spPr>
            <a:xfrm>
              <a:off x="26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9"/>
            <p:cNvSpPr/>
            <p:nvPr/>
          </p:nvSpPr>
          <p:spPr>
            <a:xfrm>
              <a:off x="26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9"/>
            <p:cNvSpPr/>
            <p:nvPr/>
          </p:nvSpPr>
          <p:spPr>
            <a:xfrm>
              <a:off x="26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9"/>
            <p:cNvSpPr/>
            <p:nvPr/>
          </p:nvSpPr>
          <p:spPr>
            <a:xfrm>
              <a:off x="26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9"/>
            <p:cNvSpPr/>
            <p:nvPr/>
          </p:nvSpPr>
          <p:spPr>
            <a:xfrm>
              <a:off x="25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9"/>
            <p:cNvSpPr/>
            <p:nvPr/>
          </p:nvSpPr>
          <p:spPr>
            <a:xfrm>
              <a:off x="25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9"/>
            <p:cNvSpPr/>
            <p:nvPr/>
          </p:nvSpPr>
          <p:spPr>
            <a:xfrm>
              <a:off x="25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9"/>
            <p:cNvSpPr/>
            <p:nvPr/>
          </p:nvSpPr>
          <p:spPr>
            <a:xfrm>
              <a:off x="25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9"/>
            <p:cNvSpPr/>
            <p:nvPr/>
          </p:nvSpPr>
          <p:spPr>
            <a:xfrm>
              <a:off x="23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9"/>
            <p:cNvSpPr/>
            <p:nvPr/>
          </p:nvSpPr>
          <p:spPr>
            <a:xfrm>
              <a:off x="23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9"/>
            <p:cNvSpPr/>
            <p:nvPr/>
          </p:nvSpPr>
          <p:spPr>
            <a:xfrm>
              <a:off x="23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9"/>
            <p:cNvSpPr/>
            <p:nvPr/>
          </p:nvSpPr>
          <p:spPr>
            <a:xfrm>
              <a:off x="23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9"/>
            <p:cNvSpPr/>
            <p:nvPr/>
          </p:nvSpPr>
          <p:spPr>
            <a:xfrm>
              <a:off x="22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9"/>
            <p:cNvSpPr/>
            <p:nvPr/>
          </p:nvSpPr>
          <p:spPr>
            <a:xfrm>
              <a:off x="22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9"/>
            <p:cNvSpPr/>
            <p:nvPr/>
          </p:nvSpPr>
          <p:spPr>
            <a:xfrm>
              <a:off x="22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9"/>
            <p:cNvSpPr/>
            <p:nvPr/>
          </p:nvSpPr>
          <p:spPr>
            <a:xfrm>
              <a:off x="22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9"/>
            <p:cNvSpPr/>
            <p:nvPr/>
          </p:nvSpPr>
          <p:spPr>
            <a:xfrm>
              <a:off x="20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9"/>
            <p:cNvSpPr/>
            <p:nvPr/>
          </p:nvSpPr>
          <p:spPr>
            <a:xfrm>
              <a:off x="20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9"/>
            <p:cNvSpPr/>
            <p:nvPr/>
          </p:nvSpPr>
          <p:spPr>
            <a:xfrm>
              <a:off x="20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9"/>
            <p:cNvSpPr/>
            <p:nvPr/>
          </p:nvSpPr>
          <p:spPr>
            <a:xfrm>
              <a:off x="20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9"/>
            <p:cNvSpPr/>
            <p:nvPr/>
          </p:nvSpPr>
          <p:spPr>
            <a:xfrm>
              <a:off x="19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19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9"/>
            <p:cNvSpPr/>
            <p:nvPr/>
          </p:nvSpPr>
          <p:spPr>
            <a:xfrm>
              <a:off x="19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9"/>
            <p:cNvSpPr/>
            <p:nvPr/>
          </p:nvSpPr>
          <p:spPr>
            <a:xfrm>
              <a:off x="19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182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9"/>
            <p:cNvSpPr/>
            <p:nvPr/>
          </p:nvSpPr>
          <p:spPr>
            <a:xfrm>
              <a:off x="182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9"/>
            <p:cNvSpPr/>
            <p:nvPr/>
          </p:nvSpPr>
          <p:spPr>
            <a:xfrm>
              <a:off x="182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9"/>
            <p:cNvSpPr/>
            <p:nvPr/>
          </p:nvSpPr>
          <p:spPr>
            <a:xfrm>
              <a:off x="182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9"/>
            <p:cNvSpPr/>
            <p:nvPr/>
          </p:nvSpPr>
          <p:spPr>
            <a:xfrm>
              <a:off x="168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9"/>
            <p:cNvSpPr/>
            <p:nvPr/>
          </p:nvSpPr>
          <p:spPr>
            <a:xfrm>
              <a:off x="168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9"/>
            <p:cNvSpPr/>
            <p:nvPr/>
          </p:nvSpPr>
          <p:spPr>
            <a:xfrm>
              <a:off x="168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9"/>
            <p:cNvSpPr/>
            <p:nvPr/>
          </p:nvSpPr>
          <p:spPr>
            <a:xfrm>
              <a:off x="168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9"/>
            <p:cNvSpPr/>
            <p:nvPr/>
          </p:nvSpPr>
          <p:spPr>
            <a:xfrm>
              <a:off x="1551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9"/>
            <p:cNvSpPr/>
            <p:nvPr/>
          </p:nvSpPr>
          <p:spPr>
            <a:xfrm>
              <a:off x="1551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9"/>
            <p:cNvSpPr/>
            <p:nvPr/>
          </p:nvSpPr>
          <p:spPr>
            <a:xfrm>
              <a:off x="1551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9"/>
            <p:cNvSpPr/>
            <p:nvPr/>
          </p:nvSpPr>
          <p:spPr>
            <a:xfrm>
              <a:off x="1551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9"/>
            <p:cNvSpPr/>
            <p:nvPr/>
          </p:nvSpPr>
          <p:spPr>
            <a:xfrm>
              <a:off x="14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14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14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14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1278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1278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1278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1278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114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114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114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114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1005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1005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1005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1005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8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8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8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8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7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7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7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7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7" name="Google Shape;417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June 2009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3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1" name="Google Shape;421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3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7" name="Google Shape;427;p3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8" name="Google Shape;428;p3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9" name="Google Shape;429;p3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30" name="Google Shape;430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3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41" name="Google Shape;441;p3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42" name="Google Shape;442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3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Google Shape;448;p3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49" name="Google Shape;449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"/>
          <p:cNvSpPr txBox="1">
            <a:spLocks noGrp="1"/>
          </p:cNvSpPr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</a:pPr>
            <a:r>
              <a:rPr lang="en-US"/>
              <a:t>Project Resource Management</a:t>
            </a:r>
            <a:endParaRPr/>
          </a:p>
        </p:txBody>
      </p:sp>
      <p:sp>
        <p:nvSpPr>
          <p:cNvPr id="469" name="Google Shape;469;p1"/>
          <p:cNvSpPr txBox="1">
            <a:spLocks noGrp="1"/>
          </p:cNvSpPr>
          <p:nvPr>
            <p:ph type="subTitle" idx="1"/>
          </p:nvPr>
        </p:nvSpPr>
        <p:spPr>
          <a:xfrm>
            <a:off x="512763" y="3048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9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 </a:t>
            </a:r>
            <a:endParaRPr/>
          </a:p>
        </p:txBody>
      </p:sp>
      <p:sp>
        <p:nvSpPr>
          <p:cNvPr id="582" name="Google Shape;582;p9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So sánh 3 biểu đồ 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Work Breakdown Structure 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Organizational Breakdown Structure 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Resource Breakdown Structure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3" name="Google Shape;583;p9" descr="https://d12ratnma78e1p.cloudfront.net/wp-content/uploads/2019/04/09-01a-WBS-with-project-phases-at-top-level-940x530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271" y="3428999"/>
            <a:ext cx="4189562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9" descr="https://www.projectmanager.com/wp-content/uploads/2020/02/200131_PM_Blog_Embedded_Resource_Breakdown_Structure-scaled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35949" y="1268896"/>
            <a:ext cx="3904800" cy="4498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9" descr="https://i.ytimg.com/vi/XRxZF3AzPHM/hqdefault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257800" y="3886200"/>
            <a:ext cx="327660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2e162e46c4e_0_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Group discussion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g2e162e46c4e_0_0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114800" cy="48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mới biết?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cảm thấy thú vị?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sẽ áp dụng vào công việc?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g2e162e46c4e_0_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726" name="Google Shape;726;g2e162e46c4e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77250"/>
            <a:ext cx="4267201" cy="426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lides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On-screen Show (4:3)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Trebuchet MS</vt:lpstr>
      <vt:lpstr>Slides Template</vt:lpstr>
      <vt:lpstr>Project Resource Management</vt:lpstr>
      <vt:lpstr>Group discussion  </vt:lpstr>
      <vt:lpstr>Group discussion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Pham Manh Cuong</cp:lastModifiedBy>
  <cp:revision>1</cp:revision>
  <dcterms:created xsi:type="dcterms:W3CDTF">2013-01-10T02:58:29Z</dcterms:created>
  <dcterms:modified xsi:type="dcterms:W3CDTF">2024-07-25T09:28:20Z</dcterms:modified>
</cp:coreProperties>
</file>