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0" r:id="rId4"/>
    <p:sldId id="265" r:id="rId5"/>
    <p:sldId id="266" r:id="rId6"/>
    <p:sldId id="268" r:id="rId7"/>
    <p:sldId id="272" r:id="rId8"/>
    <p:sldId id="273" r:id="rId9"/>
    <p:sldId id="286" r:id="rId10"/>
    <p:sldId id="289" r:id="rId11"/>
    <p:sldId id="290" r:id="rId12"/>
    <p:sldId id="298" r:id="rId13"/>
    <p:sldId id="302" r:id="rId14"/>
    <p:sldId id="303" r:id="rId15"/>
    <p:sldId id="311" r:id="rId16"/>
    <p:sldId id="315" r:id="rId17"/>
    <p:sldId id="319" r:id="rId18"/>
    <p:sldId id="320" r:id="rId19"/>
  </p:sldIdLst>
  <p:sldSz cx="9144000" cy="6858000" type="screen4x3"/>
  <p:notesSz cx="6858000" cy="9144000"/>
  <p:embeddedFontLst>
    <p:embeddedFont>
      <p:font typeface="Times" panose="02020603050405020304" pitchFamily="18" charset="0"/>
      <p:regular r:id="rId21"/>
      <p:bold r:id="rId22"/>
      <p:italic r:id="rId23"/>
      <p:boldItalic r:id="rId24"/>
    </p:embeddedFont>
    <p:embeddedFont>
      <p:font typeface="Trebuchet MS" panose="020B0603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6" roundtripDataSignature="AMtx7mh5R0sA8XoYjTAD+OBaw+6QmyFOl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ugene Nguye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29CEBC-9806-4D77-A414-00804EC6C103}">
  <a:tblStyle styleId="{E129CEBC-9806-4D77-A414-00804EC6C10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9F17DEF-8C87-4054-8D55-07DD70EBF05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6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77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2e165fc87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36" name="Google Shape;1136;g2e165fc87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7" name="Google Shape;80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68"/>
          <p:cNvPicPr preferRelativeResize="0"/>
          <p:nvPr/>
        </p:nvPicPr>
        <p:blipFill rotWithShape="1">
          <a:blip r:embed="rId2">
            <a:alphaModFix/>
          </a:blip>
          <a:srcRect b="-8188"/>
          <a:stretch/>
        </p:blipFill>
        <p:spPr>
          <a:xfrm>
            <a:off x="0" y="2357439"/>
            <a:ext cx="9144000" cy="259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68"/>
          <p:cNvSpPr txBox="1">
            <a:spLocks noGrp="1"/>
          </p:cNvSpPr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  <a:defRPr sz="30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8"/>
          <p:cNvSpPr txBox="1">
            <a:spLocks noGrp="1"/>
          </p:cNvSpPr>
          <p:nvPr>
            <p:ph type="subTitle" idx="1"/>
          </p:nvPr>
        </p:nvSpPr>
        <p:spPr>
          <a:xfrm>
            <a:off x="512763" y="3048000"/>
            <a:ext cx="6400800" cy="60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68"/>
          <p:cNvGrpSpPr/>
          <p:nvPr/>
        </p:nvGrpSpPr>
        <p:grpSpPr>
          <a:xfrm>
            <a:off x="114300" y="4262438"/>
            <a:ext cx="8915400" cy="942975"/>
            <a:chOff x="72" y="1866"/>
            <a:chExt cx="5616" cy="594"/>
          </a:xfrm>
        </p:grpSpPr>
        <p:sp>
          <p:nvSpPr>
            <p:cNvPr id="23" name="Google Shape;23;p68"/>
            <p:cNvSpPr/>
            <p:nvPr/>
          </p:nvSpPr>
          <p:spPr>
            <a:xfrm>
              <a:off x="522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68"/>
            <p:cNvSpPr/>
            <p:nvPr/>
          </p:nvSpPr>
          <p:spPr>
            <a:xfrm>
              <a:off x="522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68"/>
            <p:cNvSpPr/>
            <p:nvPr/>
          </p:nvSpPr>
          <p:spPr>
            <a:xfrm>
              <a:off x="522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68"/>
            <p:cNvSpPr/>
            <p:nvPr/>
          </p:nvSpPr>
          <p:spPr>
            <a:xfrm>
              <a:off x="522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68"/>
            <p:cNvSpPr/>
            <p:nvPr/>
          </p:nvSpPr>
          <p:spPr>
            <a:xfrm>
              <a:off x="522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68"/>
            <p:cNvSpPr/>
            <p:nvPr/>
          </p:nvSpPr>
          <p:spPr>
            <a:xfrm>
              <a:off x="535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68"/>
            <p:cNvSpPr/>
            <p:nvPr/>
          </p:nvSpPr>
          <p:spPr>
            <a:xfrm>
              <a:off x="535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68"/>
            <p:cNvSpPr/>
            <p:nvPr/>
          </p:nvSpPr>
          <p:spPr>
            <a:xfrm>
              <a:off x="535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68"/>
            <p:cNvSpPr/>
            <p:nvPr/>
          </p:nvSpPr>
          <p:spPr>
            <a:xfrm>
              <a:off x="535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68"/>
            <p:cNvSpPr/>
            <p:nvPr/>
          </p:nvSpPr>
          <p:spPr>
            <a:xfrm>
              <a:off x="535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68"/>
            <p:cNvSpPr/>
            <p:nvPr/>
          </p:nvSpPr>
          <p:spPr>
            <a:xfrm>
              <a:off x="549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68"/>
            <p:cNvSpPr/>
            <p:nvPr/>
          </p:nvSpPr>
          <p:spPr>
            <a:xfrm>
              <a:off x="549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68"/>
            <p:cNvSpPr/>
            <p:nvPr/>
          </p:nvSpPr>
          <p:spPr>
            <a:xfrm>
              <a:off x="549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68"/>
            <p:cNvSpPr/>
            <p:nvPr/>
          </p:nvSpPr>
          <p:spPr>
            <a:xfrm>
              <a:off x="549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68"/>
            <p:cNvSpPr/>
            <p:nvPr/>
          </p:nvSpPr>
          <p:spPr>
            <a:xfrm>
              <a:off x="549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68"/>
            <p:cNvSpPr/>
            <p:nvPr/>
          </p:nvSpPr>
          <p:spPr>
            <a:xfrm>
              <a:off x="562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68"/>
            <p:cNvSpPr/>
            <p:nvPr/>
          </p:nvSpPr>
          <p:spPr>
            <a:xfrm>
              <a:off x="562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68"/>
            <p:cNvSpPr/>
            <p:nvPr/>
          </p:nvSpPr>
          <p:spPr>
            <a:xfrm>
              <a:off x="562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68"/>
            <p:cNvSpPr/>
            <p:nvPr/>
          </p:nvSpPr>
          <p:spPr>
            <a:xfrm>
              <a:off x="562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68"/>
            <p:cNvSpPr/>
            <p:nvPr/>
          </p:nvSpPr>
          <p:spPr>
            <a:xfrm>
              <a:off x="562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68"/>
            <p:cNvSpPr/>
            <p:nvPr/>
          </p:nvSpPr>
          <p:spPr>
            <a:xfrm>
              <a:off x="509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68"/>
            <p:cNvSpPr/>
            <p:nvPr/>
          </p:nvSpPr>
          <p:spPr>
            <a:xfrm>
              <a:off x="509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68"/>
            <p:cNvSpPr/>
            <p:nvPr/>
          </p:nvSpPr>
          <p:spPr>
            <a:xfrm>
              <a:off x="509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8"/>
            <p:cNvSpPr/>
            <p:nvPr/>
          </p:nvSpPr>
          <p:spPr>
            <a:xfrm>
              <a:off x="509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68"/>
            <p:cNvSpPr/>
            <p:nvPr/>
          </p:nvSpPr>
          <p:spPr>
            <a:xfrm>
              <a:off x="509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68"/>
            <p:cNvSpPr/>
            <p:nvPr/>
          </p:nvSpPr>
          <p:spPr>
            <a:xfrm>
              <a:off x="49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68"/>
            <p:cNvSpPr/>
            <p:nvPr/>
          </p:nvSpPr>
          <p:spPr>
            <a:xfrm>
              <a:off x="49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68"/>
            <p:cNvSpPr/>
            <p:nvPr/>
          </p:nvSpPr>
          <p:spPr>
            <a:xfrm>
              <a:off x="49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68"/>
            <p:cNvSpPr/>
            <p:nvPr/>
          </p:nvSpPr>
          <p:spPr>
            <a:xfrm>
              <a:off x="49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68"/>
            <p:cNvSpPr/>
            <p:nvPr/>
          </p:nvSpPr>
          <p:spPr>
            <a:xfrm>
              <a:off x="49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68"/>
            <p:cNvSpPr/>
            <p:nvPr/>
          </p:nvSpPr>
          <p:spPr>
            <a:xfrm>
              <a:off x="48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68"/>
            <p:cNvSpPr/>
            <p:nvPr/>
          </p:nvSpPr>
          <p:spPr>
            <a:xfrm>
              <a:off x="48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8"/>
            <p:cNvSpPr/>
            <p:nvPr/>
          </p:nvSpPr>
          <p:spPr>
            <a:xfrm>
              <a:off x="48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8"/>
            <p:cNvSpPr/>
            <p:nvPr/>
          </p:nvSpPr>
          <p:spPr>
            <a:xfrm>
              <a:off x="48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68"/>
            <p:cNvSpPr/>
            <p:nvPr/>
          </p:nvSpPr>
          <p:spPr>
            <a:xfrm>
              <a:off x="48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68"/>
            <p:cNvSpPr/>
            <p:nvPr/>
          </p:nvSpPr>
          <p:spPr>
            <a:xfrm>
              <a:off x="46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68"/>
            <p:cNvSpPr/>
            <p:nvPr/>
          </p:nvSpPr>
          <p:spPr>
            <a:xfrm>
              <a:off x="46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68"/>
            <p:cNvSpPr/>
            <p:nvPr/>
          </p:nvSpPr>
          <p:spPr>
            <a:xfrm>
              <a:off x="46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68"/>
            <p:cNvSpPr/>
            <p:nvPr/>
          </p:nvSpPr>
          <p:spPr>
            <a:xfrm>
              <a:off x="46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68"/>
            <p:cNvSpPr/>
            <p:nvPr/>
          </p:nvSpPr>
          <p:spPr>
            <a:xfrm>
              <a:off x="46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68"/>
            <p:cNvSpPr/>
            <p:nvPr/>
          </p:nvSpPr>
          <p:spPr>
            <a:xfrm>
              <a:off x="45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68"/>
            <p:cNvSpPr/>
            <p:nvPr/>
          </p:nvSpPr>
          <p:spPr>
            <a:xfrm>
              <a:off x="45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68"/>
            <p:cNvSpPr/>
            <p:nvPr/>
          </p:nvSpPr>
          <p:spPr>
            <a:xfrm>
              <a:off x="45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68"/>
            <p:cNvSpPr/>
            <p:nvPr/>
          </p:nvSpPr>
          <p:spPr>
            <a:xfrm>
              <a:off x="45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68"/>
            <p:cNvSpPr/>
            <p:nvPr/>
          </p:nvSpPr>
          <p:spPr>
            <a:xfrm>
              <a:off x="45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68"/>
            <p:cNvSpPr/>
            <p:nvPr/>
          </p:nvSpPr>
          <p:spPr>
            <a:xfrm>
              <a:off x="44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68"/>
            <p:cNvSpPr/>
            <p:nvPr/>
          </p:nvSpPr>
          <p:spPr>
            <a:xfrm>
              <a:off x="44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8"/>
            <p:cNvSpPr/>
            <p:nvPr/>
          </p:nvSpPr>
          <p:spPr>
            <a:xfrm>
              <a:off x="44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8"/>
            <p:cNvSpPr/>
            <p:nvPr/>
          </p:nvSpPr>
          <p:spPr>
            <a:xfrm>
              <a:off x="44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8"/>
            <p:cNvSpPr/>
            <p:nvPr/>
          </p:nvSpPr>
          <p:spPr>
            <a:xfrm>
              <a:off x="44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8"/>
            <p:cNvSpPr/>
            <p:nvPr/>
          </p:nvSpPr>
          <p:spPr>
            <a:xfrm>
              <a:off x="430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68"/>
            <p:cNvSpPr/>
            <p:nvPr/>
          </p:nvSpPr>
          <p:spPr>
            <a:xfrm>
              <a:off x="430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68"/>
            <p:cNvSpPr/>
            <p:nvPr/>
          </p:nvSpPr>
          <p:spPr>
            <a:xfrm>
              <a:off x="430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8"/>
            <p:cNvSpPr/>
            <p:nvPr/>
          </p:nvSpPr>
          <p:spPr>
            <a:xfrm>
              <a:off x="430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8"/>
            <p:cNvSpPr/>
            <p:nvPr/>
          </p:nvSpPr>
          <p:spPr>
            <a:xfrm>
              <a:off x="430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8"/>
            <p:cNvSpPr/>
            <p:nvPr/>
          </p:nvSpPr>
          <p:spPr>
            <a:xfrm>
              <a:off x="416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8"/>
            <p:cNvSpPr/>
            <p:nvPr/>
          </p:nvSpPr>
          <p:spPr>
            <a:xfrm>
              <a:off x="416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68"/>
            <p:cNvSpPr/>
            <p:nvPr/>
          </p:nvSpPr>
          <p:spPr>
            <a:xfrm>
              <a:off x="416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68"/>
            <p:cNvSpPr/>
            <p:nvPr/>
          </p:nvSpPr>
          <p:spPr>
            <a:xfrm>
              <a:off x="416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68"/>
            <p:cNvSpPr/>
            <p:nvPr/>
          </p:nvSpPr>
          <p:spPr>
            <a:xfrm>
              <a:off x="416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68"/>
            <p:cNvSpPr/>
            <p:nvPr/>
          </p:nvSpPr>
          <p:spPr>
            <a:xfrm>
              <a:off x="403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68"/>
            <p:cNvSpPr/>
            <p:nvPr/>
          </p:nvSpPr>
          <p:spPr>
            <a:xfrm>
              <a:off x="403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68"/>
            <p:cNvSpPr/>
            <p:nvPr/>
          </p:nvSpPr>
          <p:spPr>
            <a:xfrm>
              <a:off x="403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68"/>
            <p:cNvSpPr/>
            <p:nvPr/>
          </p:nvSpPr>
          <p:spPr>
            <a:xfrm>
              <a:off x="403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68"/>
            <p:cNvSpPr/>
            <p:nvPr/>
          </p:nvSpPr>
          <p:spPr>
            <a:xfrm>
              <a:off x="403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68"/>
            <p:cNvSpPr/>
            <p:nvPr/>
          </p:nvSpPr>
          <p:spPr>
            <a:xfrm>
              <a:off x="390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68"/>
            <p:cNvSpPr/>
            <p:nvPr/>
          </p:nvSpPr>
          <p:spPr>
            <a:xfrm>
              <a:off x="390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68"/>
            <p:cNvSpPr/>
            <p:nvPr/>
          </p:nvSpPr>
          <p:spPr>
            <a:xfrm>
              <a:off x="390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68"/>
            <p:cNvSpPr/>
            <p:nvPr/>
          </p:nvSpPr>
          <p:spPr>
            <a:xfrm>
              <a:off x="390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68"/>
            <p:cNvSpPr/>
            <p:nvPr/>
          </p:nvSpPr>
          <p:spPr>
            <a:xfrm>
              <a:off x="390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68"/>
            <p:cNvSpPr/>
            <p:nvPr/>
          </p:nvSpPr>
          <p:spPr>
            <a:xfrm>
              <a:off x="377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68"/>
            <p:cNvSpPr/>
            <p:nvPr/>
          </p:nvSpPr>
          <p:spPr>
            <a:xfrm>
              <a:off x="377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68"/>
            <p:cNvSpPr/>
            <p:nvPr/>
          </p:nvSpPr>
          <p:spPr>
            <a:xfrm>
              <a:off x="377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68"/>
            <p:cNvSpPr/>
            <p:nvPr/>
          </p:nvSpPr>
          <p:spPr>
            <a:xfrm>
              <a:off x="377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68"/>
            <p:cNvSpPr/>
            <p:nvPr/>
          </p:nvSpPr>
          <p:spPr>
            <a:xfrm>
              <a:off x="377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68"/>
            <p:cNvSpPr/>
            <p:nvPr/>
          </p:nvSpPr>
          <p:spPr>
            <a:xfrm>
              <a:off x="363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68"/>
            <p:cNvSpPr/>
            <p:nvPr/>
          </p:nvSpPr>
          <p:spPr>
            <a:xfrm>
              <a:off x="363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8"/>
            <p:cNvSpPr/>
            <p:nvPr/>
          </p:nvSpPr>
          <p:spPr>
            <a:xfrm>
              <a:off x="363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68"/>
            <p:cNvSpPr/>
            <p:nvPr/>
          </p:nvSpPr>
          <p:spPr>
            <a:xfrm>
              <a:off x="363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68"/>
            <p:cNvSpPr/>
            <p:nvPr/>
          </p:nvSpPr>
          <p:spPr>
            <a:xfrm>
              <a:off x="363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68"/>
            <p:cNvSpPr/>
            <p:nvPr/>
          </p:nvSpPr>
          <p:spPr>
            <a:xfrm>
              <a:off x="3506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68"/>
            <p:cNvSpPr/>
            <p:nvPr/>
          </p:nvSpPr>
          <p:spPr>
            <a:xfrm>
              <a:off x="3506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68"/>
            <p:cNvSpPr/>
            <p:nvPr/>
          </p:nvSpPr>
          <p:spPr>
            <a:xfrm>
              <a:off x="3506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68"/>
            <p:cNvSpPr/>
            <p:nvPr/>
          </p:nvSpPr>
          <p:spPr>
            <a:xfrm>
              <a:off x="3506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68"/>
            <p:cNvSpPr/>
            <p:nvPr/>
          </p:nvSpPr>
          <p:spPr>
            <a:xfrm>
              <a:off x="3506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68"/>
            <p:cNvSpPr/>
            <p:nvPr/>
          </p:nvSpPr>
          <p:spPr>
            <a:xfrm>
              <a:off x="337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68"/>
            <p:cNvSpPr/>
            <p:nvPr/>
          </p:nvSpPr>
          <p:spPr>
            <a:xfrm>
              <a:off x="337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68"/>
            <p:cNvSpPr/>
            <p:nvPr/>
          </p:nvSpPr>
          <p:spPr>
            <a:xfrm>
              <a:off x="337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68"/>
            <p:cNvSpPr/>
            <p:nvPr/>
          </p:nvSpPr>
          <p:spPr>
            <a:xfrm>
              <a:off x="337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68"/>
            <p:cNvSpPr/>
            <p:nvPr/>
          </p:nvSpPr>
          <p:spPr>
            <a:xfrm>
              <a:off x="337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68"/>
            <p:cNvSpPr/>
            <p:nvPr/>
          </p:nvSpPr>
          <p:spPr>
            <a:xfrm>
              <a:off x="324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68"/>
            <p:cNvSpPr/>
            <p:nvPr/>
          </p:nvSpPr>
          <p:spPr>
            <a:xfrm>
              <a:off x="324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68"/>
            <p:cNvSpPr/>
            <p:nvPr/>
          </p:nvSpPr>
          <p:spPr>
            <a:xfrm>
              <a:off x="324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68"/>
            <p:cNvSpPr/>
            <p:nvPr/>
          </p:nvSpPr>
          <p:spPr>
            <a:xfrm>
              <a:off x="324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68"/>
            <p:cNvSpPr/>
            <p:nvPr/>
          </p:nvSpPr>
          <p:spPr>
            <a:xfrm>
              <a:off x="324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68"/>
            <p:cNvSpPr/>
            <p:nvPr/>
          </p:nvSpPr>
          <p:spPr>
            <a:xfrm>
              <a:off x="311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68"/>
            <p:cNvSpPr/>
            <p:nvPr/>
          </p:nvSpPr>
          <p:spPr>
            <a:xfrm>
              <a:off x="311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8"/>
            <p:cNvSpPr/>
            <p:nvPr/>
          </p:nvSpPr>
          <p:spPr>
            <a:xfrm>
              <a:off x="311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8"/>
            <p:cNvSpPr/>
            <p:nvPr/>
          </p:nvSpPr>
          <p:spPr>
            <a:xfrm>
              <a:off x="311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8"/>
            <p:cNvSpPr/>
            <p:nvPr/>
          </p:nvSpPr>
          <p:spPr>
            <a:xfrm>
              <a:off x="311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8"/>
            <p:cNvSpPr/>
            <p:nvPr/>
          </p:nvSpPr>
          <p:spPr>
            <a:xfrm>
              <a:off x="297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8"/>
            <p:cNvSpPr/>
            <p:nvPr/>
          </p:nvSpPr>
          <p:spPr>
            <a:xfrm>
              <a:off x="297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8"/>
            <p:cNvSpPr/>
            <p:nvPr/>
          </p:nvSpPr>
          <p:spPr>
            <a:xfrm>
              <a:off x="297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8"/>
            <p:cNvSpPr/>
            <p:nvPr/>
          </p:nvSpPr>
          <p:spPr>
            <a:xfrm>
              <a:off x="297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8"/>
            <p:cNvSpPr/>
            <p:nvPr/>
          </p:nvSpPr>
          <p:spPr>
            <a:xfrm>
              <a:off x="297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8"/>
            <p:cNvSpPr/>
            <p:nvPr/>
          </p:nvSpPr>
          <p:spPr>
            <a:xfrm>
              <a:off x="284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8"/>
            <p:cNvSpPr/>
            <p:nvPr/>
          </p:nvSpPr>
          <p:spPr>
            <a:xfrm>
              <a:off x="284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8"/>
            <p:cNvSpPr/>
            <p:nvPr/>
          </p:nvSpPr>
          <p:spPr>
            <a:xfrm>
              <a:off x="284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8"/>
            <p:cNvSpPr/>
            <p:nvPr/>
          </p:nvSpPr>
          <p:spPr>
            <a:xfrm>
              <a:off x="284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68"/>
            <p:cNvSpPr/>
            <p:nvPr/>
          </p:nvSpPr>
          <p:spPr>
            <a:xfrm>
              <a:off x="284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68"/>
            <p:cNvSpPr/>
            <p:nvPr/>
          </p:nvSpPr>
          <p:spPr>
            <a:xfrm>
              <a:off x="271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8"/>
            <p:cNvSpPr/>
            <p:nvPr/>
          </p:nvSpPr>
          <p:spPr>
            <a:xfrm>
              <a:off x="271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8"/>
            <p:cNvSpPr/>
            <p:nvPr/>
          </p:nvSpPr>
          <p:spPr>
            <a:xfrm>
              <a:off x="271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8"/>
            <p:cNvSpPr/>
            <p:nvPr/>
          </p:nvSpPr>
          <p:spPr>
            <a:xfrm>
              <a:off x="271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8"/>
            <p:cNvSpPr/>
            <p:nvPr/>
          </p:nvSpPr>
          <p:spPr>
            <a:xfrm>
              <a:off x="271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8"/>
            <p:cNvSpPr/>
            <p:nvPr/>
          </p:nvSpPr>
          <p:spPr>
            <a:xfrm>
              <a:off x="258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8"/>
            <p:cNvSpPr/>
            <p:nvPr/>
          </p:nvSpPr>
          <p:spPr>
            <a:xfrm>
              <a:off x="258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8"/>
            <p:cNvSpPr/>
            <p:nvPr/>
          </p:nvSpPr>
          <p:spPr>
            <a:xfrm>
              <a:off x="258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8"/>
            <p:cNvSpPr/>
            <p:nvPr/>
          </p:nvSpPr>
          <p:spPr>
            <a:xfrm>
              <a:off x="258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8"/>
            <p:cNvSpPr/>
            <p:nvPr/>
          </p:nvSpPr>
          <p:spPr>
            <a:xfrm>
              <a:off x="258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8"/>
            <p:cNvSpPr/>
            <p:nvPr/>
          </p:nvSpPr>
          <p:spPr>
            <a:xfrm>
              <a:off x="245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68"/>
            <p:cNvSpPr/>
            <p:nvPr/>
          </p:nvSpPr>
          <p:spPr>
            <a:xfrm>
              <a:off x="245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68"/>
            <p:cNvSpPr/>
            <p:nvPr/>
          </p:nvSpPr>
          <p:spPr>
            <a:xfrm>
              <a:off x="245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68"/>
            <p:cNvSpPr/>
            <p:nvPr/>
          </p:nvSpPr>
          <p:spPr>
            <a:xfrm>
              <a:off x="245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68"/>
            <p:cNvSpPr/>
            <p:nvPr/>
          </p:nvSpPr>
          <p:spPr>
            <a:xfrm>
              <a:off x="245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68"/>
            <p:cNvSpPr/>
            <p:nvPr/>
          </p:nvSpPr>
          <p:spPr>
            <a:xfrm>
              <a:off x="231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68"/>
            <p:cNvSpPr/>
            <p:nvPr/>
          </p:nvSpPr>
          <p:spPr>
            <a:xfrm>
              <a:off x="231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68"/>
            <p:cNvSpPr/>
            <p:nvPr/>
          </p:nvSpPr>
          <p:spPr>
            <a:xfrm>
              <a:off x="231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68"/>
            <p:cNvSpPr/>
            <p:nvPr/>
          </p:nvSpPr>
          <p:spPr>
            <a:xfrm>
              <a:off x="231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68"/>
            <p:cNvSpPr/>
            <p:nvPr/>
          </p:nvSpPr>
          <p:spPr>
            <a:xfrm>
              <a:off x="231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68"/>
            <p:cNvSpPr/>
            <p:nvPr/>
          </p:nvSpPr>
          <p:spPr>
            <a:xfrm>
              <a:off x="218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68"/>
            <p:cNvSpPr/>
            <p:nvPr/>
          </p:nvSpPr>
          <p:spPr>
            <a:xfrm>
              <a:off x="218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68"/>
            <p:cNvSpPr/>
            <p:nvPr/>
          </p:nvSpPr>
          <p:spPr>
            <a:xfrm>
              <a:off x="218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68"/>
            <p:cNvSpPr/>
            <p:nvPr/>
          </p:nvSpPr>
          <p:spPr>
            <a:xfrm>
              <a:off x="218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68"/>
            <p:cNvSpPr/>
            <p:nvPr/>
          </p:nvSpPr>
          <p:spPr>
            <a:xfrm>
              <a:off x="218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68"/>
            <p:cNvSpPr/>
            <p:nvPr/>
          </p:nvSpPr>
          <p:spPr>
            <a:xfrm>
              <a:off x="2053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68"/>
            <p:cNvSpPr/>
            <p:nvPr/>
          </p:nvSpPr>
          <p:spPr>
            <a:xfrm>
              <a:off x="2053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68"/>
            <p:cNvSpPr/>
            <p:nvPr/>
          </p:nvSpPr>
          <p:spPr>
            <a:xfrm>
              <a:off x="2053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68"/>
            <p:cNvSpPr/>
            <p:nvPr/>
          </p:nvSpPr>
          <p:spPr>
            <a:xfrm>
              <a:off x="2053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68"/>
            <p:cNvSpPr/>
            <p:nvPr/>
          </p:nvSpPr>
          <p:spPr>
            <a:xfrm>
              <a:off x="2053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8"/>
            <p:cNvSpPr/>
            <p:nvPr/>
          </p:nvSpPr>
          <p:spPr>
            <a:xfrm>
              <a:off x="192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68"/>
            <p:cNvSpPr/>
            <p:nvPr/>
          </p:nvSpPr>
          <p:spPr>
            <a:xfrm>
              <a:off x="192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68"/>
            <p:cNvSpPr/>
            <p:nvPr/>
          </p:nvSpPr>
          <p:spPr>
            <a:xfrm>
              <a:off x="192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68"/>
            <p:cNvSpPr/>
            <p:nvPr/>
          </p:nvSpPr>
          <p:spPr>
            <a:xfrm>
              <a:off x="192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68"/>
            <p:cNvSpPr/>
            <p:nvPr/>
          </p:nvSpPr>
          <p:spPr>
            <a:xfrm>
              <a:off x="192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68"/>
            <p:cNvSpPr/>
            <p:nvPr/>
          </p:nvSpPr>
          <p:spPr>
            <a:xfrm>
              <a:off x="178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68"/>
            <p:cNvSpPr/>
            <p:nvPr/>
          </p:nvSpPr>
          <p:spPr>
            <a:xfrm>
              <a:off x="178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68"/>
            <p:cNvSpPr/>
            <p:nvPr/>
          </p:nvSpPr>
          <p:spPr>
            <a:xfrm>
              <a:off x="178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68"/>
            <p:cNvSpPr/>
            <p:nvPr/>
          </p:nvSpPr>
          <p:spPr>
            <a:xfrm>
              <a:off x="178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68"/>
            <p:cNvSpPr/>
            <p:nvPr/>
          </p:nvSpPr>
          <p:spPr>
            <a:xfrm>
              <a:off x="178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68"/>
            <p:cNvSpPr/>
            <p:nvPr/>
          </p:nvSpPr>
          <p:spPr>
            <a:xfrm>
              <a:off x="165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68"/>
            <p:cNvSpPr/>
            <p:nvPr/>
          </p:nvSpPr>
          <p:spPr>
            <a:xfrm>
              <a:off x="165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68"/>
            <p:cNvSpPr/>
            <p:nvPr/>
          </p:nvSpPr>
          <p:spPr>
            <a:xfrm>
              <a:off x="165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68"/>
            <p:cNvSpPr/>
            <p:nvPr/>
          </p:nvSpPr>
          <p:spPr>
            <a:xfrm>
              <a:off x="165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68"/>
            <p:cNvSpPr/>
            <p:nvPr/>
          </p:nvSpPr>
          <p:spPr>
            <a:xfrm>
              <a:off x="165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68"/>
            <p:cNvSpPr/>
            <p:nvPr/>
          </p:nvSpPr>
          <p:spPr>
            <a:xfrm>
              <a:off x="152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68"/>
            <p:cNvSpPr/>
            <p:nvPr/>
          </p:nvSpPr>
          <p:spPr>
            <a:xfrm>
              <a:off x="152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68"/>
            <p:cNvSpPr/>
            <p:nvPr/>
          </p:nvSpPr>
          <p:spPr>
            <a:xfrm>
              <a:off x="152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68"/>
            <p:cNvSpPr/>
            <p:nvPr/>
          </p:nvSpPr>
          <p:spPr>
            <a:xfrm>
              <a:off x="152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68"/>
            <p:cNvSpPr/>
            <p:nvPr/>
          </p:nvSpPr>
          <p:spPr>
            <a:xfrm>
              <a:off x="152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68"/>
            <p:cNvSpPr/>
            <p:nvPr/>
          </p:nvSpPr>
          <p:spPr>
            <a:xfrm>
              <a:off x="139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68"/>
            <p:cNvSpPr/>
            <p:nvPr/>
          </p:nvSpPr>
          <p:spPr>
            <a:xfrm>
              <a:off x="139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68"/>
            <p:cNvSpPr/>
            <p:nvPr/>
          </p:nvSpPr>
          <p:spPr>
            <a:xfrm>
              <a:off x="139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68"/>
            <p:cNvSpPr/>
            <p:nvPr/>
          </p:nvSpPr>
          <p:spPr>
            <a:xfrm>
              <a:off x="139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68"/>
            <p:cNvSpPr/>
            <p:nvPr/>
          </p:nvSpPr>
          <p:spPr>
            <a:xfrm>
              <a:off x="139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68"/>
            <p:cNvSpPr/>
            <p:nvPr/>
          </p:nvSpPr>
          <p:spPr>
            <a:xfrm>
              <a:off x="12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68"/>
            <p:cNvSpPr/>
            <p:nvPr/>
          </p:nvSpPr>
          <p:spPr>
            <a:xfrm>
              <a:off x="12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68"/>
            <p:cNvSpPr/>
            <p:nvPr/>
          </p:nvSpPr>
          <p:spPr>
            <a:xfrm>
              <a:off x="12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68"/>
            <p:cNvSpPr/>
            <p:nvPr/>
          </p:nvSpPr>
          <p:spPr>
            <a:xfrm>
              <a:off x="12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68"/>
            <p:cNvSpPr/>
            <p:nvPr/>
          </p:nvSpPr>
          <p:spPr>
            <a:xfrm>
              <a:off x="12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68"/>
            <p:cNvSpPr/>
            <p:nvPr/>
          </p:nvSpPr>
          <p:spPr>
            <a:xfrm>
              <a:off x="11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68"/>
            <p:cNvSpPr/>
            <p:nvPr/>
          </p:nvSpPr>
          <p:spPr>
            <a:xfrm>
              <a:off x="11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68"/>
            <p:cNvSpPr/>
            <p:nvPr/>
          </p:nvSpPr>
          <p:spPr>
            <a:xfrm>
              <a:off x="11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68"/>
            <p:cNvSpPr/>
            <p:nvPr/>
          </p:nvSpPr>
          <p:spPr>
            <a:xfrm>
              <a:off x="11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68"/>
            <p:cNvSpPr/>
            <p:nvPr/>
          </p:nvSpPr>
          <p:spPr>
            <a:xfrm>
              <a:off x="11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68"/>
            <p:cNvSpPr/>
            <p:nvPr/>
          </p:nvSpPr>
          <p:spPr>
            <a:xfrm>
              <a:off x="9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68"/>
            <p:cNvSpPr/>
            <p:nvPr/>
          </p:nvSpPr>
          <p:spPr>
            <a:xfrm>
              <a:off x="9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68"/>
            <p:cNvSpPr/>
            <p:nvPr/>
          </p:nvSpPr>
          <p:spPr>
            <a:xfrm>
              <a:off x="9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68"/>
            <p:cNvSpPr/>
            <p:nvPr/>
          </p:nvSpPr>
          <p:spPr>
            <a:xfrm>
              <a:off x="9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68"/>
            <p:cNvSpPr/>
            <p:nvPr/>
          </p:nvSpPr>
          <p:spPr>
            <a:xfrm>
              <a:off x="9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68"/>
            <p:cNvSpPr/>
            <p:nvPr/>
          </p:nvSpPr>
          <p:spPr>
            <a:xfrm>
              <a:off x="8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68"/>
            <p:cNvSpPr/>
            <p:nvPr/>
          </p:nvSpPr>
          <p:spPr>
            <a:xfrm>
              <a:off x="8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68"/>
            <p:cNvSpPr/>
            <p:nvPr/>
          </p:nvSpPr>
          <p:spPr>
            <a:xfrm>
              <a:off x="8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68"/>
            <p:cNvSpPr/>
            <p:nvPr/>
          </p:nvSpPr>
          <p:spPr>
            <a:xfrm>
              <a:off x="8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68"/>
            <p:cNvSpPr/>
            <p:nvPr/>
          </p:nvSpPr>
          <p:spPr>
            <a:xfrm>
              <a:off x="8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68"/>
            <p:cNvSpPr/>
            <p:nvPr/>
          </p:nvSpPr>
          <p:spPr>
            <a:xfrm>
              <a:off x="7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68"/>
            <p:cNvSpPr/>
            <p:nvPr/>
          </p:nvSpPr>
          <p:spPr>
            <a:xfrm>
              <a:off x="7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68"/>
            <p:cNvSpPr/>
            <p:nvPr/>
          </p:nvSpPr>
          <p:spPr>
            <a:xfrm>
              <a:off x="7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68"/>
            <p:cNvSpPr/>
            <p:nvPr/>
          </p:nvSpPr>
          <p:spPr>
            <a:xfrm>
              <a:off x="7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68"/>
            <p:cNvSpPr/>
            <p:nvPr/>
          </p:nvSpPr>
          <p:spPr>
            <a:xfrm>
              <a:off x="7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68"/>
            <p:cNvSpPr/>
            <p:nvPr/>
          </p:nvSpPr>
          <p:spPr>
            <a:xfrm>
              <a:off x="600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68"/>
            <p:cNvSpPr/>
            <p:nvPr/>
          </p:nvSpPr>
          <p:spPr>
            <a:xfrm>
              <a:off x="600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68"/>
            <p:cNvSpPr/>
            <p:nvPr/>
          </p:nvSpPr>
          <p:spPr>
            <a:xfrm>
              <a:off x="600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68"/>
            <p:cNvSpPr/>
            <p:nvPr/>
          </p:nvSpPr>
          <p:spPr>
            <a:xfrm>
              <a:off x="600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68"/>
            <p:cNvSpPr/>
            <p:nvPr/>
          </p:nvSpPr>
          <p:spPr>
            <a:xfrm>
              <a:off x="600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68"/>
            <p:cNvSpPr/>
            <p:nvPr/>
          </p:nvSpPr>
          <p:spPr>
            <a:xfrm>
              <a:off x="46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68"/>
            <p:cNvSpPr/>
            <p:nvPr/>
          </p:nvSpPr>
          <p:spPr>
            <a:xfrm>
              <a:off x="46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68"/>
            <p:cNvSpPr/>
            <p:nvPr/>
          </p:nvSpPr>
          <p:spPr>
            <a:xfrm>
              <a:off x="46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68"/>
            <p:cNvSpPr/>
            <p:nvPr/>
          </p:nvSpPr>
          <p:spPr>
            <a:xfrm>
              <a:off x="46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68"/>
            <p:cNvSpPr/>
            <p:nvPr/>
          </p:nvSpPr>
          <p:spPr>
            <a:xfrm>
              <a:off x="46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68"/>
            <p:cNvSpPr/>
            <p:nvPr/>
          </p:nvSpPr>
          <p:spPr>
            <a:xfrm>
              <a:off x="33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68"/>
            <p:cNvSpPr/>
            <p:nvPr/>
          </p:nvSpPr>
          <p:spPr>
            <a:xfrm>
              <a:off x="33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68"/>
            <p:cNvSpPr/>
            <p:nvPr/>
          </p:nvSpPr>
          <p:spPr>
            <a:xfrm>
              <a:off x="33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68"/>
            <p:cNvSpPr/>
            <p:nvPr/>
          </p:nvSpPr>
          <p:spPr>
            <a:xfrm>
              <a:off x="33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68"/>
            <p:cNvSpPr/>
            <p:nvPr/>
          </p:nvSpPr>
          <p:spPr>
            <a:xfrm>
              <a:off x="33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68"/>
            <p:cNvSpPr/>
            <p:nvPr/>
          </p:nvSpPr>
          <p:spPr>
            <a:xfrm>
              <a:off x="20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68"/>
            <p:cNvSpPr/>
            <p:nvPr/>
          </p:nvSpPr>
          <p:spPr>
            <a:xfrm>
              <a:off x="20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68"/>
            <p:cNvSpPr/>
            <p:nvPr/>
          </p:nvSpPr>
          <p:spPr>
            <a:xfrm>
              <a:off x="20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68"/>
            <p:cNvSpPr/>
            <p:nvPr/>
          </p:nvSpPr>
          <p:spPr>
            <a:xfrm>
              <a:off x="20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68"/>
            <p:cNvSpPr/>
            <p:nvPr/>
          </p:nvSpPr>
          <p:spPr>
            <a:xfrm>
              <a:off x="20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68"/>
            <p:cNvSpPr/>
            <p:nvPr/>
          </p:nvSpPr>
          <p:spPr>
            <a:xfrm>
              <a:off x="7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68"/>
            <p:cNvSpPr/>
            <p:nvPr/>
          </p:nvSpPr>
          <p:spPr>
            <a:xfrm>
              <a:off x="7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68"/>
            <p:cNvSpPr/>
            <p:nvPr/>
          </p:nvSpPr>
          <p:spPr>
            <a:xfrm>
              <a:off x="7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68"/>
            <p:cNvSpPr/>
            <p:nvPr/>
          </p:nvSpPr>
          <p:spPr>
            <a:xfrm>
              <a:off x="7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68"/>
            <p:cNvSpPr/>
            <p:nvPr/>
          </p:nvSpPr>
          <p:spPr>
            <a:xfrm>
              <a:off x="7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68"/>
          <p:cNvGrpSpPr/>
          <p:nvPr/>
        </p:nvGrpSpPr>
        <p:grpSpPr>
          <a:xfrm>
            <a:off x="1611174" y="3407866"/>
            <a:ext cx="7401067" cy="2721560"/>
            <a:chOff x="1015" y="2147"/>
            <a:chExt cx="4662" cy="1714"/>
          </a:xfrm>
        </p:grpSpPr>
        <p:pic>
          <p:nvPicPr>
            <p:cNvPr id="239" name="Google Shape;239;p68" descr="ALU_picShadow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222533" flipH="1">
              <a:off x="1040" y="2558"/>
              <a:ext cx="1308" cy="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68"/>
            <p:cNvSpPr/>
            <p:nvPr/>
          </p:nvSpPr>
          <p:spPr>
            <a:xfrm rot="217064">
              <a:off x="1106" y="2534"/>
              <a:ext cx="1177" cy="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1" name="Google Shape;241;p68" descr="0026_Sh_18010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220540">
              <a:off x="1132" y="2550"/>
              <a:ext cx="1136" cy="688"/>
            </a:xfrm>
            <a:prstGeom prst="rect">
              <a:avLst/>
            </a:prstGeom>
            <a:noFill/>
            <a:ln w="508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pic>
        <p:grpSp>
          <p:nvGrpSpPr>
            <p:cNvPr id="242" name="Google Shape;242;p68"/>
            <p:cNvGrpSpPr/>
            <p:nvPr/>
          </p:nvGrpSpPr>
          <p:grpSpPr>
            <a:xfrm>
              <a:off x="2012" y="2232"/>
              <a:ext cx="1391" cy="969"/>
              <a:chOff x="2276" y="2120"/>
              <a:chExt cx="1391" cy="969"/>
            </a:xfrm>
          </p:grpSpPr>
          <p:pic>
            <p:nvPicPr>
              <p:cNvPr id="243" name="Google Shape;243;p68" descr="ALU_picShadow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0468" flipH="1">
                <a:off x="2283" y="2165"/>
                <a:ext cx="1378" cy="9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" name="Google Shape;244;p68" descr="anvers_120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353" y="2120"/>
                <a:ext cx="1229" cy="819"/>
              </a:xfrm>
              <a:prstGeom prst="rect">
                <a:avLst/>
              </a:prstGeom>
              <a:noFill/>
              <a:ln w="508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pic>
        </p:grpSp>
        <p:sp>
          <p:nvSpPr>
            <p:cNvPr id="245" name="Google Shape;245;p68"/>
            <p:cNvSpPr/>
            <p:nvPr/>
          </p:nvSpPr>
          <p:spPr>
            <a:xfrm rot="217064">
              <a:off x="2722" y="2819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68"/>
            <p:cNvSpPr/>
            <p:nvPr/>
          </p:nvSpPr>
          <p:spPr>
            <a:xfrm rot="217064">
              <a:off x="3788" y="2187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" name="Google Shape;247;p68"/>
            <p:cNvGrpSpPr/>
            <p:nvPr/>
          </p:nvGrpSpPr>
          <p:grpSpPr>
            <a:xfrm>
              <a:off x="2637" y="2803"/>
              <a:ext cx="1475" cy="1058"/>
              <a:chOff x="2437" y="2736"/>
              <a:chExt cx="1622" cy="1163"/>
            </a:xfrm>
          </p:grpSpPr>
          <p:pic>
            <p:nvPicPr>
              <p:cNvPr id="248" name="Google Shape;248;p68" descr="ALU_picShadow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165852" flipH="1">
                <a:off x="2460" y="2878"/>
                <a:ext cx="1576" cy="9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9" name="Google Shape;249;p68" descr="0065_Ch_230108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rot="192431">
                <a:off x="2562" y="2774"/>
                <a:ext cx="1392" cy="927"/>
              </a:xfrm>
              <a:prstGeom prst="rect">
                <a:avLst/>
              </a:prstGeom>
              <a:noFill/>
              <a:ln w="508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pic>
        </p:grpSp>
        <p:grpSp>
          <p:nvGrpSpPr>
            <p:cNvPr id="250" name="Google Shape;250;p68"/>
            <p:cNvGrpSpPr/>
            <p:nvPr/>
          </p:nvGrpSpPr>
          <p:grpSpPr>
            <a:xfrm>
              <a:off x="3687" y="2166"/>
              <a:ext cx="1509" cy="1069"/>
              <a:chOff x="3687" y="2094"/>
              <a:chExt cx="1509" cy="1069"/>
            </a:xfrm>
          </p:grpSpPr>
          <p:pic>
            <p:nvPicPr>
              <p:cNvPr id="251" name="Google Shape;251;p68" descr="ALU_picShadow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165852" flipH="1">
                <a:off x="3709" y="2176"/>
                <a:ext cx="1465" cy="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2" name="Google Shape;252;p68" descr="026-2S9E4497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 rot="185884">
                <a:off x="3813" y="2128"/>
                <a:ext cx="1275" cy="850"/>
              </a:xfrm>
              <a:prstGeom prst="rect">
                <a:avLst/>
              </a:prstGeom>
              <a:noFill/>
              <a:ln w="508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pic>
        </p:grpSp>
        <p:sp>
          <p:nvSpPr>
            <p:cNvPr id="253" name="Google Shape;253;p68"/>
            <p:cNvSpPr/>
            <p:nvPr/>
          </p:nvSpPr>
          <p:spPr>
            <a:xfrm rot="-175408" flipH="1">
              <a:off x="4516" y="2871"/>
              <a:ext cx="1096" cy="7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" name="Google Shape;254;p68"/>
            <p:cNvGrpSpPr/>
            <p:nvPr/>
          </p:nvGrpSpPr>
          <p:grpSpPr>
            <a:xfrm>
              <a:off x="4439" y="2867"/>
              <a:ext cx="1238" cy="885"/>
              <a:chOff x="4439" y="2867"/>
              <a:chExt cx="1238" cy="885"/>
            </a:xfrm>
          </p:grpSpPr>
          <p:pic>
            <p:nvPicPr>
              <p:cNvPr id="255" name="Google Shape;255;p68" descr="ALU_picShadow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224331" flipH="1">
                <a:off x="4463" y="2939"/>
                <a:ext cx="1190" cy="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68" descr="anvers_096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 rot="-159096">
                <a:off x="4536" y="2891"/>
                <a:ext cx="1038" cy="692"/>
              </a:xfrm>
              <a:prstGeom prst="rect">
                <a:avLst/>
              </a:prstGeom>
              <a:noFill/>
              <a:ln w="508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pic>
        </p:grpSp>
      </p:grpSp>
      <p:pic>
        <p:nvPicPr>
          <p:cNvPr id="257" name="Google Shape;257;p6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56579" y="1066800"/>
            <a:ext cx="2139696" cy="62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7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0" name="Google Shape;450;p7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51" name="Google Shape;451;p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7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78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7" name="Google Shape;457;p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7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9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7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3" name="Google Shape;463;p7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 Slide">
  <p:cSld name="Agenda Slide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80"/>
          <p:cNvSpPr txBox="1">
            <a:spLocks noGrp="1"/>
          </p:cNvSpPr>
          <p:nvPr>
            <p:ph type="body" idx="1"/>
          </p:nvPr>
        </p:nvSpPr>
        <p:spPr>
          <a:xfrm>
            <a:off x="609684" y="1208016"/>
            <a:ext cx="7991610" cy="4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73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Noto Sans Symbols"/>
              <a:buChar char="▪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Char char="o"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o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7179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Char char="•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861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−"/>
              <a:defRPr sz="1050" b="0" i="0" u="none" strike="noStrike" cap="non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861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−"/>
              <a:defRPr sz="1050" b="0" i="0" u="none" strike="noStrike" cap="non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8609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−"/>
              <a:defRPr sz="1050" b="0" i="0" u="none" strike="noStrike" cap="non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8609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−"/>
              <a:defRPr sz="1050" b="0" i="0" u="none" strike="noStrike" cap="non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68" name="Google Shape;468;p80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 rot="10800000">
            <a:off x="0" y="4552994"/>
            <a:ext cx="9361150" cy="2305007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80"/>
          <p:cNvSpPr txBox="1">
            <a:spLocks noGrp="1"/>
          </p:cNvSpPr>
          <p:nvPr>
            <p:ph type="title"/>
          </p:nvPr>
        </p:nvSpPr>
        <p:spPr>
          <a:xfrm>
            <a:off x="609683" y="228600"/>
            <a:ext cx="798957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A3"/>
              </a:buClr>
              <a:buSzPts val="1400"/>
              <a:buFont typeface="Calibri"/>
              <a:buNone/>
              <a:defRPr>
                <a:solidFill>
                  <a:srgbClr val="006CA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80"/>
          <p:cNvSpPr/>
          <p:nvPr/>
        </p:nvSpPr>
        <p:spPr>
          <a:xfrm>
            <a:off x="-1" y="0"/>
            <a:ext cx="9144000" cy="83762"/>
          </a:xfrm>
          <a:prstGeom prst="rect">
            <a:avLst/>
          </a:prstGeom>
          <a:solidFill>
            <a:srgbClr val="004680"/>
          </a:solidFill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471" name="Google Shape;471;p80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 rot="10800000">
            <a:off x="0" y="4552994"/>
            <a:ext cx="9361150" cy="2305007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80"/>
          <p:cNvSpPr/>
          <p:nvPr/>
        </p:nvSpPr>
        <p:spPr>
          <a:xfrm>
            <a:off x="-1" y="0"/>
            <a:ext cx="9144000" cy="83762"/>
          </a:xfrm>
          <a:prstGeom prst="rect">
            <a:avLst/>
          </a:prstGeom>
          <a:solidFill>
            <a:srgbClr val="006CA3"/>
          </a:solidFill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73" name="Google Shape;473;p80"/>
          <p:cNvSpPr txBox="1"/>
          <p:nvPr/>
        </p:nvSpPr>
        <p:spPr>
          <a:xfrm>
            <a:off x="605312" y="6531170"/>
            <a:ext cx="31208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PMA - 2021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80"/>
          <p:cNvSpPr txBox="1"/>
          <p:nvPr/>
        </p:nvSpPr>
        <p:spPr>
          <a:xfrm>
            <a:off x="0" y="6590622"/>
            <a:ext cx="407776" cy="18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7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5" name="Google Shape;475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93394" y="249235"/>
            <a:ext cx="1060025" cy="415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971" y="176983"/>
            <a:ext cx="487777" cy="647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  <a:defRPr sz="30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69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1" name="Google Shape;261;p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69"/>
          <p:cNvSpPr txBox="1">
            <a:spLocks noGrp="1"/>
          </p:cNvSpPr>
          <p:nvPr>
            <p:ph type="ftr" idx="11"/>
          </p:nvPr>
        </p:nvSpPr>
        <p:spPr>
          <a:xfrm>
            <a:off x="2667000" y="6416675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4" name="Google Shape;264;p69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w="25400" cap="rnd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5" name="Google Shape;265;p69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w="25400" cap="rnd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66" name="Google Shape;266;p69"/>
          <p:cNvPicPr preferRelativeResize="0"/>
          <p:nvPr/>
        </p:nvPicPr>
        <p:blipFill rotWithShape="1">
          <a:blip r:embed="rId2">
            <a:alphaModFix/>
          </a:blip>
          <a:srcRect t="-1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69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69"/>
          <p:cNvSpPr txBox="1"/>
          <p:nvPr/>
        </p:nvSpPr>
        <p:spPr>
          <a:xfrm>
            <a:off x="6923138" y="6417915"/>
            <a:ext cx="139372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www.pma.edu.vn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71" name="Google Shape;271;p7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72" name="Google Shape;272;p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p7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  <a:defRPr sz="30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75" name="Google Shape;275;p70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w="25400" cap="rnd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6" name="Google Shape;276;p70"/>
          <p:cNvPicPr preferRelativeResize="0"/>
          <p:nvPr/>
        </p:nvPicPr>
        <p:blipFill rotWithShape="1">
          <a:blip r:embed="rId2">
            <a:alphaModFix/>
          </a:blip>
          <a:srcRect t="-1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7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8" name="Google Shape;278;p70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w="25400" cap="rnd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9" name="Google Shape;279;p70"/>
          <p:cNvSpPr txBox="1"/>
          <p:nvPr/>
        </p:nvSpPr>
        <p:spPr>
          <a:xfrm>
            <a:off x="381000" y="6380202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70"/>
          <p:cNvSpPr txBox="1"/>
          <p:nvPr/>
        </p:nvSpPr>
        <p:spPr>
          <a:xfrm>
            <a:off x="6923138" y="6400800"/>
            <a:ext cx="139372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www.pma.edu.vn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885198"/>
            <a:ext cx="9144000" cy="258679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p71"/>
          <p:cNvSpPr txBox="1"/>
          <p:nvPr/>
        </p:nvSpPr>
        <p:spPr>
          <a:xfrm>
            <a:off x="2711034" y="2883296"/>
            <a:ext cx="427037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www.pma.edu.vn</a:t>
            </a:r>
            <a:endParaRPr/>
          </a:p>
        </p:txBody>
      </p:sp>
      <p:grpSp>
        <p:nvGrpSpPr>
          <p:cNvPr id="287" name="Google Shape;287;p71"/>
          <p:cNvGrpSpPr/>
          <p:nvPr/>
        </p:nvGrpSpPr>
        <p:grpSpPr>
          <a:xfrm>
            <a:off x="1163638" y="4124325"/>
            <a:ext cx="6819900" cy="757238"/>
            <a:chOff x="733" y="3085"/>
            <a:chExt cx="4296" cy="477"/>
          </a:xfrm>
        </p:grpSpPr>
        <p:sp>
          <p:nvSpPr>
            <p:cNvPr id="288" name="Google Shape;288;p71"/>
            <p:cNvSpPr/>
            <p:nvPr/>
          </p:nvSpPr>
          <p:spPr>
            <a:xfrm>
              <a:off x="496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71"/>
            <p:cNvSpPr/>
            <p:nvPr/>
          </p:nvSpPr>
          <p:spPr>
            <a:xfrm>
              <a:off x="496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71"/>
            <p:cNvSpPr/>
            <p:nvPr/>
          </p:nvSpPr>
          <p:spPr>
            <a:xfrm>
              <a:off x="496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71"/>
            <p:cNvSpPr/>
            <p:nvPr/>
          </p:nvSpPr>
          <p:spPr>
            <a:xfrm>
              <a:off x="496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71"/>
            <p:cNvSpPr/>
            <p:nvPr/>
          </p:nvSpPr>
          <p:spPr>
            <a:xfrm>
              <a:off x="482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71"/>
            <p:cNvSpPr/>
            <p:nvPr/>
          </p:nvSpPr>
          <p:spPr>
            <a:xfrm>
              <a:off x="482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71"/>
            <p:cNvSpPr/>
            <p:nvPr/>
          </p:nvSpPr>
          <p:spPr>
            <a:xfrm>
              <a:off x="482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71"/>
            <p:cNvSpPr/>
            <p:nvPr/>
          </p:nvSpPr>
          <p:spPr>
            <a:xfrm>
              <a:off x="482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71"/>
            <p:cNvSpPr/>
            <p:nvPr/>
          </p:nvSpPr>
          <p:spPr>
            <a:xfrm>
              <a:off x="46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71"/>
            <p:cNvSpPr/>
            <p:nvPr/>
          </p:nvSpPr>
          <p:spPr>
            <a:xfrm>
              <a:off x="46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71"/>
            <p:cNvSpPr/>
            <p:nvPr/>
          </p:nvSpPr>
          <p:spPr>
            <a:xfrm>
              <a:off x="46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71"/>
            <p:cNvSpPr/>
            <p:nvPr/>
          </p:nvSpPr>
          <p:spPr>
            <a:xfrm>
              <a:off x="46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71"/>
            <p:cNvSpPr/>
            <p:nvPr/>
          </p:nvSpPr>
          <p:spPr>
            <a:xfrm>
              <a:off x="45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71"/>
            <p:cNvSpPr/>
            <p:nvPr/>
          </p:nvSpPr>
          <p:spPr>
            <a:xfrm>
              <a:off x="45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71"/>
            <p:cNvSpPr/>
            <p:nvPr/>
          </p:nvSpPr>
          <p:spPr>
            <a:xfrm>
              <a:off x="45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71"/>
            <p:cNvSpPr/>
            <p:nvPr/>
          </p:nvSpPr>
          <p:spPr>
            <a:xfrm>
              <a:off x="45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71"/>
            <p:cNvSpPr/>
            <p:nvPr/>
          </p:nvSpPr>
          <p:spPr>
            <a:xfrm>
              <a:off x="441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71"/>
            <p:cNvSpPr/>
            <p:nvPr/>
          </p:nvSpPr>
          <p:spPr>
            <a:xfrm>
              <a:off x="441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71"/>
            <p:cNvSpPr/>
            <p:nvPr/>
          </p:nvSpPr>
          <p:spPr>
            <a:xfrm>
              <a:off x="441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71"/>
            <p:cNvSpPr/>
            <p:nvPr/>
          </p:nvSpPr>
          <p:spPr>
            <a:xfrm>
              <a:off x="441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71"/>
            <p:cNvSpPr/>
            <p:nvPr/>
          </p:nvSpPr>
          <p:spPr>
            <a:xfrm>
              <a:off x="4277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71"/>
            <p:cNvSpPr/>
            <p:nvPr/>
          </p:nvSpPr>
          <p:spPr>
            <a:xfrm>
              <a:off x="4277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71"/>
            <p:cNvSpPr/>
            <p:nvPr/>
          </p:nvSpPr>
          <p:spPr>
            <a:xfrm>
              <a:off x="4277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71"/>
            <p:cNvSpPr/>
            <p:nvPr/>
          </p:nvSpPr>
          <p:spPr>
            <a:xfrm>
              <a:off x="4277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71"/>
            <p:cNvSpPr/>
            <p:nvPr/>
          </p:nvSpPr>
          <p:spPr>
            <a:xfrm>
              <a:off x="41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71"/>
            <p:cNvSpPr/>
            <p:nvPr/>
          </p:nvSpPr>
          <p:spPr>
            <a:xfrm>
              <a:off x="41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71"/>
            <p:cNvSpPr/>
            <p:nvPr/>
          </p:nvSpPr>
          <p:spPr>
            <a:xfrm>
              <a:off x="41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71"/>
            <p:cNvSpPr/>
            <p:nvPr/>
          </p:nvSpPr>
          <p:spPr>
            <a:xfrm>
              <a:off x="41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71"/>
            <p:cNvSpPr/>
            <p:nvPr/>
          </p:nvSpPr>
          <p:spPr>
            <a:xfrm>
              <a:off x="40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71"/>
            <p:cNvSpPr/>
            <p:nvPr/>
          </p:nvSpPr>
          <p:spPr>
            <a:xfrm>
              <a:off x="40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71"/>
            <p:cNvSpPr/>
            <p:nvPr/>
          </p:nvSpPr>
          <p:spPr>
            <a:xfrm>
              <a:off x="40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71"/>
            <p:cNvSpPr/>
            <p:nvPr/>
          </p:nvSpPr>
          <p:spPr>
            <a:xfrm>
              <a:off x="40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71"/>
            <p:cNvSpPr/>
            <p:nvPr/>
          </p:nvSpPr>
          <p:spPr>
            <a:xfrm>
              <a:off x="386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71"/>
            <p:cNvSpPr/>
            <p:nvPr/>
          </p:nvSpPr>
          <p:spPr>
            <a:xfrm>
              <a:off x="386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71"/>
            <p:cNvSpPr/>
            <p:nvPr/>
          </p:nvSpPr>
          <p:spPr>
            <a:xfrm>
              <a:off x="386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71"/>
            <p:cNvSpPr/>
            <p:nvPr/>
          </p:nvSpPr>
          <p:spPr>
            <a:xfrm>
              <a:off x="386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71"/>
            <p:cNvSpPr/>
            <p:nvPr/>
          </p:nvSpPr>
          <p:spPr>
            <a:xfrm>
              <a:off x="373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71"/>
            <p:cNvSpPr/>
            <p:nvPr/>
          </p:nvSpPr>
          <p:spPr>
            <a:xfrm>
              <a:off x="373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71"/>
            <p:cNvSpPr/>
            <p:nvPr/>
          </p:nvSpPr>
          <p:spPr>
            <a:xfrm>
              <a:off x="373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71"/>
            <p:cNvSpPr/>
            <p:nvPr/>
          </p:nvSpPr>
          <p:spPr>
            <a:xfrm>
              <a:off x="373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71"/>
            <p:cNvSpPr/>
            <p:nvPr/>
          </p:nvSpPr>
          <p:spPr>
            <a:xfrm>
              <a:off x="35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71"/>
            <p:cNvSpPr/>
            <p:nvPr/>
          </p:nvSpPr>
          <p:spPr>
            <a:xfrm>
              <a:off x="35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71"/>
            <p:cNvSpPr/>
            <p:nvPr/>
          </p:nvSpPr>
          <p:spPr>
            <a:xfrm>
              <a:off x="35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71"/>
            <p:cNvSpPr/>
            <p:nvPr/>
          </p:nvSpPr>
          <p:spPr>
            <a:xfrm>
              <a:off x="35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71"/>
            <p:cNvSpPr/>
            <p:nvPr/>
          </p:nvSpPr>
          <p:spPr>
            <a:xfrm>
              <a:off x="34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71"/>
            <p:cNvSpPr/>
            <p:nvPr/>
          </p:nvSpPr>
          <p:spPr>
            <a:xfrm>
              <a:off x="34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71"/>
            <p:cNvSpPr/>
            <p:nvPr/>
          </p:nvSpPr>
          <p:spPr>
            <a:xfrm>
              <a:off x="34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71"/>
            <p:cNvSpPr/>
            <p:nvPr/>
          </p:nvSpPr>
          <p:spPr>
            <a:xfrm>
              <a:off x="34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71"/>
            <p:cNvSpPr/>
            <p:nvPr/>
          </p:nvSpPr>
          <p:spPr>
            <a:xfrm>
              <a:off x="3323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71"/>
            <p:cNvSpPr/>
            <p:nvPr/>
          </p:nvSpPr>
          <p:spPr>
            <a:xfrm>
              <a:off x="3323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71"/>
            <p:cNvSpPr/>
            <p:nvPr/>
          </p:nvSpPr>
          <p:spPr>
            <a:xfrm>
              <a:off x="3323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71"/>
            <p:cNvSpPr/>
            <p:nvPr/>
          </p:nvSpPr>
          <p:spPr>
            <a:xfrm>
              <a:off x="3323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71"/>
            <p:cNvSpPr/>
            <p:nvPr/>
          </p:nvSpPr>
          <p:spPr>
            <a:xfrm>
              <a:off x="31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71"/>
            <p:cNvSpPr/>
            <p:nvPr/>
          </p:nvSpPr>
          <p:spPr>
            <a:xfrm>
              <a:off x="31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71"/>
            <p:cNvSpPr/>
            <p:nvPr/>
          </p:nvSpPr>
          <p:spPr>
            <a:xfrm>
              <a:off x="31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71"/>
            <p:cNvSpPr/>
            <p:nvPr/>
          </p:nvSpPr>
          <p:spPr>
            <a:xfrm>
              <a:off x="31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71"/>
            <p:cNvSpPr/>
            <p:nvPr/>
          </p:nvSpPr>
          <p:spPr>
            <a:xfrm>
              <a:off x="30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71"/>
            <p:cNvSpPr/>
            <p:nvPr/>
          </p:nvSpPr>
          <p:spPr>
            <a:xfrm>
              <a:off x="30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71"/>
            <p:cNvSpPr/>
            <p:nvPr/>
          </p:nvSpPr>
          <p:spPr>
            <a:xfrm>
              <a:off x="30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71"/>
            <p:cNvSpPr/>
            <p:nvPr/>
          </p:nvSpPr>
          <p:spPr>
            <a:xfrm>
              <a:off x="30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71"/>
            <p:cNvSpPr/>
            <p:nvPr/>
          </p:nvSpPr>
          <p:spPr>
            <a:xfrm>
              <a:off x="29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71"/>
            <p:cNvSpPr/>
            <p:nvPr/>
          </p:nvSpPr>
          <p:spPr>
            <a:xfrm>
              <a:off x="29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71"/>
            <p:cNvSpPr/>
            <p:nvPr/>
          </p:nvSpPr>
          <p:spPr>
            <a:xfrm>
              <a:off x="29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71"/>
            <p:cNvSpPr/>
            <p:nvPr/>
          </p:nvSpPr>
          <p:spPr>
            <a:xfrm>
              <a:off x="29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71"/>
            <p:cNvSpPr/>
            <p:nvPr/>
          </p:nvSpPr>
          <p:spPr>
            <a:xfrm>
              <a:off x="2777" y="3085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71"/>
            <p:cNvSpPr/>
            <p:nvPr/>
          </p:nvSpPr>
          <p:spPr>
            <a:xfrm>
              <a:off x="2777" y="3221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71"/>
            <p:cNvSpPr/>
            <p:nvPr/>
          </p:nvSpPr>
          <p:spPr>
            <a:xfrm>
              <a:off x="2777" y="3357"/>
              <a:ext cx="70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71"/>
            <p:cNvSpPr/>
            <p:nvPr/>
          </p:nvSpPr>
          <p:spPr>
            <a:xfrm>
              <a:off x="2777" y="3494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71"/>
            <p:cNvSpPr/>
            <p:nvPr/>
          </p:nvSpPr>
          <p:spPr>
            <a:xfrm>
              <a:off x="26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71"/>
            <p:cNvSpPr/>
            <p:nvPr/>
          </p:nvSpPr>
          <p:spPr>
            <a:xfrm>
              <a:off x="26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71"/>
            <p:cNvSpPr/>
            <p:nvPr/>
          </p:nvSpPr>
          <p:spPr>
            <a:xfrm>
              <a:off x="26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71"/>
            <p:cNvSpPr/>
            <p:nvPr/>
          </p:nvSpPr>
          <p:spPr>
            <a:xfrm>
              <a:off x="26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71"/>
            <p:cNvSpPr/>
            <p:nvPr/>
          </p:nvSpPr>
          <p:spPr>
            <a:xfrm>
              <a:off x="25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71"/>
            <p:cNvSpPr/>
            <p:nvPr/>
          </p:nvSpPr>
          <p:spPr>
            <a:xfrm>
              <a:off x="25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71"/>
            <p:cNvSpPr/>
            <p:nvPr/>
          </p:nvSpPr>
          <p:spPr>
            <a:xfrm>
              <a:off x="25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71"/>
            <p:cNvSpPr/>
            <p:nvPr/>
          </p:nvSpPr>
          <p:spPr>
            <a:xfrm>
              <a:off x="25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71"/>
            <p:cNvSpPr/>
            <p:nvPr/>
          </p:nvSpPr>
          <p:spPr>
            <a:xfrm>
              <a:off x="23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71"/>
            <p:cNvSpPr/>
            <p:nvPr/>
          </p:nvSpPr>
          <p:spPr>
            <a:xfrm>
              <a:off x="23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71"/>
            <p:cNvSpPr/>
            <p:nvPr/>
          </p:nvSpPr>
          <p:spPr>
            <a:xfrm>
              <a:off x="23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71"/>
            <p:cNvSpPr/>
            <p:nvPr/>
          </p:nvSpPr>
          <p:spPr>
            <a:xfrm>
              <a:off x="23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71"/>
            <p:cNvSpPr/>
            <p:nvPr/>
          </p:nvSpPr>
          <p:spPr>
            <a:xfrm>
              <a:off x="22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71"/>
            <p:cNvSpPr/>
            <p:nvPr/>
          </p:nvSpPr>
          <p:spPr>
            <a:xfrm>
              <a:off x="22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71"/>
            <p:cNvSpPr/>
            <p:nvPr/>
          </p:nvSpPr>
          <p:spPr>
            <a:xfrm>
              <a:off x="22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71"/>
            <p:cNvSpPr/>
            <p:nvPr/>
          </p:nvSpPr>
          <p:spPr>
            <a:xfrm>
              <a:off x="22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71"/>
            <p:cNvSpPr/>
            <p:nvPr/>
          </p:nvSpPr>
          <p:spPr>
            <a:xfrm>
              <a:off x="20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71"/>
            <p:cNvSpPr/>
            <p:nvPr/>
          </p:nvSpPr>
          <p:spPr>
            <a:xfrm>
              <a:off x="20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71"/>
            <p:cNvSpPr/>
            <p:nvPr/>
          </p:nvSpPr>
          <p:spPr>
            <a:xfrm>
              <a:off x="20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71"/>
            <p:cNvSpPr/>
            <p:nvPr/>
          </p:nvSpPr>
          <p:spPr>
            <a:xfrm>
              <a:off x="20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71"/>
            <p:cNvSpPr/>
            <p:nvPr/>
          </p:nvSpPr>
          <p:spPr>
            <a:xfrm>
              <a:off x="19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71"/>
            <p:cNvSpPr/>
            <p:nvPr/>
          </p:nvSpPr>
          <p:spPr>
            <a:xfrm>
              <a:off x="19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71"/>
            <p:cNvSpPr/>
            <p:nvPr/>
          </p:nvSpPr>
          <p:spPr>
            <a:xfrm>
              <a:off x="19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71"/>
            <p:cNvSpPr/>
            <p:nvPr/>
          </p:nvSpPr>
          <p:spPr>
            <a:xfrm>
              <a:off x="19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71"/>
            <p:cNvSpPr/>
            <p:nvPr/>
          </p:nvSpPr>
          <p:spPr>
            <a:xfrm>
              <a:off x="182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71"/>
            <p:cNvSpPr/>
            <p:nvPr/>
          </p:nvSpPr>
          <p:spPr>
            <a:xfrm>
              <a:off x="182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71"/>
            <p:cNvSpPr/>
            <p:nvPr/>
          </p:nvSpPr>
          <p:spPr>
            <a:xfrm>
              <a:off x="182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71"/>
            <p:cNvSpPr/>
            <p:nvPr/>
          </p:nvSpPr>
          <p:spPr>
            <a:xfrm>
              <a:off x="182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71"/>
            <p:cNvSpPr/>
            <p:nvPr/>
          </p:nvSpPr>
          <p:spPr>
            <a:xfrm>
              <a:off x="168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71"/>
            <p:cNvSpPr/>
            <p:nvPr/>
          </p:nvSpPr>
          <p:spPr>
            <a:xfrm>
              <a:off x="168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71"/>
            <p:cNvSpPr/>
            <p:nvPr/>
          </p:nvSpPr>
          <p:spPr>
            <a:xfrm>
              <a:off x="168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71"/>
            <p:cNvSpPr/>
            <p:nvPr/>
          </p:nvSpPr>
          <p:spPr>
            <a:xfrm>
              <a:off x="168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71"/>
            <p:cNvSpPr/>
            <p:nvPr/>
          </p:nvSpPr>
          <p:spPr>
            <a:xfrm>
              <a:off x="1551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71"/>
            <p:cNvSpPr/>
            <p:nvPr/>
          </p:nvSpPr>
          <p:spPr>
            <a:xfrm>
              <a:off x="1551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71"/>
            <p:cNvSpPr/>
            <p:nvPr/>
          </p:nvSpPr>
          <p:spPr>
            <a:xfrm>
              <a:off x="1551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71"/>
            <p:cNvSpPr/>
            <p:nvPr/>
          </p:nvSpPr>
          <p:spPr>
            <a:xfrm>
              <a:off x="1551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71"/>
            <p:cNvSpPr/>
            <p:nvPr/>
          </p:nvSpPr>
          <p:spPr>
            <a:xfrm>
              <a:off x="14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71"/>
            <p:cNvSpPr/>
            <p:nvPr/>
          </p:nvSpPr>
          <p:spPr>
            <a:xfrm>
              <a:off x="14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71"/>
            <p:cNvSpPr/>
            <p:nvPr/>
          </p:nvSpPr>
          <p:spPr>
            <a:xfrm>
              <a:off x="14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71"/>
            <p:cNvSpPr/>
            <p:nvPr/>
          </p:nvSpPr>
          <p:spPr>
            <a:xfrm>
              <a:off x="14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71"/>
            <p:cNvSpPr/>
            <p:nvPr/>
          </p:nvSpPr>
          <p:spPr>
            <a:xfrm>
              <a:off x="1278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71"/>
            <p:cNvSpPr/>
            <p:nvPr/>
          </p:nvSpPr>
          <p:spPr>
            <a:xfrm>
              <a:off x="1278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71"/>
            <p:cNvSpPr/>
            <p:nvPr/>
          </p:nvSpPr>
          <p:spPr>
            <a:xfrm>
              <a:off x="1278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71"/>
            <p:cNvSpPr/>
            <p:nvPr/>
          </p:nvSpPr>
          <p:spPr>
            <a:xfrm>
              <a:off x="1278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71"/>
            <p:cNvSpPr/>
            <p:nvPr/>
          </p:nvSpPr>
          <p:spPr>
            <a:xfrm>
              <a:off x="114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71"/>
            <p:cNvSpPr/>
            <p:nvPr/>
          </p:nvSpPr>
          <p:spPr>
            <a:xfrm>
              <a:off x="114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71"/>
            <p:cNvSpPr/>
            <p:nvPr/>
          </p:nvSpPr>
          <p:spPr>
            <a:xfrm>
              <a:off x="114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71"/>
            <p:cNvSpPr/>
            <p:nvPr/>
          </p:nvSpPr>
          <p:spPr>
            <a:xfrm>
              <a:off x="114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71"/>
            <p:cNvSpPr/>
            <p:nvPr/>
          </p:nvSpPr>
          <p:spPr>
            <a:xfrm>
              <a:off x="1005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71"/>
            <p:cNvSpPr/>
            <p:nvPr/>
          </p:nvSpPr>
          <p:spPr>
            <a:xfrm>
              <a:off x="1005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71"/>
            <p:cNvSpPr/>
            <p:nvPr/>
          </p:nvSpPr>
          <p:spPr>
            <a:xfrm>
              <a:off x="1005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71"/>
            <p:cNvSpPr/>
            <p:nvPr/>
          </p:nvSpPr>
          <p:spPr>
            <a:xfrm>
              <a:off x="1005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71"/>
            <p:cNvSpPr/>
            <p:nvPr/>
          </p:nvSpPr>
          <p:spPr>
            <a:xfrm>
              <a:off x="8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71"/>
            <p:cNvSpPr/>
            <p:nvPr/>
          </p:nvSpPr>
          <p:spPr>
            <a:xfrm>
              <a:off x="8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71"/>
            <p:cNvSpPr/>
            <p:nvPr/>
          </p:nvSpPr>
          <p:spPr>
            <a:xfrm>
              <a:off x="8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71"/>
            <p:cNvSpPr/>
            <p:nvPr/>
          </p:nvSpPr>
          <p:spPr>
            <a:xfrm>
              <a:off x="8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71"/>
            <p:cNvSpPr/>
            <p:nvPr/>
          </p:nvSpPr>
          <p:spPr>
            <a:xfrm>
              <a:off x="7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71"/>
            <p:cNvSpPr/>
            <p:nvPr/>
          </p:nvSpPr>
          <p:spPr>
            <a:xfrm>
              <a:off x="7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71"/>
            <p:cNvSpPr/>
            <p:nvPr/>
          </p:nvSpPr>
          <p:spPr>
            <a:xfrm>
              <a:off x="7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71"/>
            <p:cNvSpPr/>
            <p:nvPr/>
          </p:nvSpPr>
          <p:spPr>
            <a:xfrm>
              <a:off x="7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9" name="Google Shape;419;p7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| June 2009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7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3" name="Google Shape;423;p7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7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9" name="Google Shape;429;p7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30" name="Google Shape;430;p7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1" name="Google Shape;431;p7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32" name="Google Shape;432;p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7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7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7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7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43" name="Google Shape;443;p7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44" name="Google Shape;444;p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"/>
          <p:cNvSpPr txBox="1">
            <a:spLocks noGrp="1"/>
          </p:cNvSpPr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</a:pPr>
            <a:r>
              <a:rPr lang="en-US"/>
              <a:t>Agile Mindset &amp; Scrum Framework  </a:t>
            </a:r>
            <a:endParaRPr/>
          </a:p>
        </p:txBody>
      </p:sp>
      <p:sp>
        <p:nvSpPr>
          <p:cNvPr id="482" name="Google Shape;482;p1"/>
          <p:cNvSpPr txBox="1">
            <a:spLocks noGrp="1"/>
          </p:cNvSpPr>
          <p:nvPr>
            <p:ph type="subTitle" idx="1"/>
          </p:nvPr>
        </p:nvSpPr>
        <p:spPr>
          <a:xfrm>
            <a:off x="512763" y="3048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/>
          </a:p>
        </p:txBody>
      </p:sp>
      <p:sp>
        <p:nvSpPr>
          <p:cNvPr id="483" name="Google Shape;483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3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 Xếp vào ô phù hợp  </a:t>
            </a:r>
            <a:endParaRPr/>
          </a:p>
        </p:txBody>
      </p:sp>
      <p:graphicFrame>
        <p:nvGraphicFramePr>
          <p:cNvPr id="859" name="Google Shape;859;p34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{E129CEBC-9806-4D77-A414-00804EC6C103}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Product Owner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Developers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Scrum Master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60" name="Google Shape;860;p34"/>
          <p:cNvSpPr/>
          <p:nvPr/>
        </p:nvSpPr>
        <p:spPr>
          <a:xfrm>
            <a:off x="5257800" y="4749874"/>
            <a:ext cx="3886200" cy="6463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Maximize the value of the product and the work of the Development Team</a:t>
            </a:r>
            <a:endParaRPr/>
          </a:p>
        </p:txBody>
      </p:sp>
      <p:sp>
        <p:nvSpPr>
          <p:cNvPr id="861" name="Google Shape;861;p34"/>
          <p:cNvSpPr/>
          <p:nvPr/>
        </p:nvSpPr>
        <p:spPr>
          <a:xfrm>
            <a:off x="5794378" y="2122110"/>
            <a:ext cx="3033523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 or reject work results. </a:t>
            </a:r>
            <a:endParaRPr/>
          </a:p>
        </p:txBody>
      </p:sp>
      <p:sp>
        <p:nvSpPr>
          <p:cNvPr id="862" name="Google Shape;862;p34"/>
          <p:cNvSpPr/>
          <p:nvPr/>
        </p:nvSpPr>
        <p:spPr>
          <a:xfrm>
            <a:off x="5167240" y="3778042"/>
            <a:ext cx="4114800" cy="6463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Coaching the Development Team in self-organization and cross-functionality</a:t>
            </a:r>
            <a:endParaRPr/>
          </a:p>
        </p:txBody>
      </p:sp>
      <p:sp>
        <p:nvSpPr>
          <p:cNvPr id="863" name="Google Shape;863;p34"/>
          <p:cNvSpPr/>
          <p:nvPr/>
        </p:nvSpPr>
        <p:spPr>
          <a:xfrm>
            <a:off x="4572000" y="2549921"/>
            <a:ext cx="4572000" cy="6463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Removing impediments to the Development Team’s progress; </a:t>
            </a:r>
            <a:endParaRPr/>
          </a:p>
        </p:txBody>
      </p:sp>
      <p:sp>
        <p:nvSpPr>
          <p:cNvPr id="864" name="Google Shape;864;p34"/>
          <p:cNvSpPr txBox="1"/>
          <p:nvPr/>
        </p:nvSpPr>
        <p:spPr>
          <a:xfrm>
            <a:off x="5577332" y="1512765"/>
            <a:ext cx="3467616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and envolve the product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3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 Xếp vào ô phù hợp  </a:t>
            </a:r>
            <a:endParaRPr/>
          </a:p>
        </p:txBody>
      </p:sp>
      <p:graphicFrame>
        <p:nvGraphicFramePr>
          <p:cNvPr id="870" name="Google Shape;870;p35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{E129CEBC-9806-4D77-A414-00804EC6C103}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Product Owner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Developers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Scrum Master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71" name="Google Shape;871;p35"/>
          <p:cNvSpPr/>
          <p:nvPr/>
        </p:nvSpPr>
        <p:spPr>
          <a:xfrm>
            <a:off x="2971800" y="1610238"/>
            <a:ext cx="3886200" cy="6463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Maximize the value of the product and the work of the Development Team</a:t>
            </a:r>
            <a:endParaRPr/>
          </a:p>
        </p:txBody>
      </p:sp>
      <p:sp>
        <p:nvSpPr>
          <p:cNvPr id="872" name="Google Shape;872;p35"/>
          <p:cNvSpPr/>
          <p:nvPr/>
        </p:nvSpPr>
        <p:spPr>
          <a:xfrm>
            <a:off x="2971800" y="2315680"/>
            <a:ext cx="3033523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 or reject work results. </a:t>
            </a:r>
            <a:endParaRPr/>
          </a:p>
        </p:txBody>
      </p:sp>
      <p:sp>
        <p:nvSpPr>
          <p:cNvPr id="873" name="Google Shape;873;p35"/>
          <p:cNvSpPr/>
          <p:nvPr/>
        </p:nvSpPr>
        <p:spPr>
          <a:xfrm>
            <a:off x="2971800" y="5392902"/>
            <a:ext cx="4114800" cy="6463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Coaching the Development Team in self-organization and cross-functionality</a:t>
            </a:r>
            <a:endParaRPr/>
          </a:p>
        </p:txBody>
      </p:sp>
      <p:sp>
        <p:nvSpPr>
          <p:cNvPr id="874" name="Google Shape;874;p35"/>
          <p:cNvSpPr/>
          <p:nvPr/>
        </p:nvSpPr>
        <p:spPr>
          <a:xfrm>
            <a:off x="2971800" y="4724859"/>
            <a:ext cx="4572000" cy="6463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Removing impediments to the Development Team’s progress; </a:t>
            </a:r>
            <a:endParaRPr/>
          </a:p>
        </p:txBody>
      </p:sp>
      <p:sp>
        <p:nvSpPr>
          <p:cNvPr id="875" name="Google Shape;875;p35"/>
          <p:cNvSpPr txBox="1"/>
          <p:nvPr/>
        </p:nvSpPr>
        <p:spPr>
          <a:xfrm>
            <a:off x="2971800" y="3074381"/>
            <a:ext cx="3467616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and envolve the product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4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945" name="Google Shape;945;p4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 Phân biệt 2 cách phát triển </a:t>
            </a:r>
            <a:endParaRPr/>
          </a:p>
        </p:txBody>
      </p:sp>
      <p:pic>
        <p:nvPicPr>
          <p:cNvPr id="946" name="Google Shape;946;p43" descr="https://pbs.twimg.com/media/CCBbC0_W0AAG4Di?format=png&amp;name=sma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8720" y="1600200"/>
            <a:ext cx="7467600" cy="4302599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p43"/>
          <p:cNvSpPr txBox="1"/>
          <p:nvPr/>
        </p:nvSpPr>
        <p:spPr>
          <a:xfrm>
            <a:off x="401911" y="1996598"/>
            <a:ext cx="13901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43"/>
          <p:cNvSpPr txBox="1"/>
          <p:nvPr/>
        </p:nvSpPr>
        <p:spPr>
          <a:xfrm>
            <a:off x="483781" y="4343400"/>
            <a:ext cx="10695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Iterative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4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 4 sự kiện </a:t>
            </a:r>
            <a:endParaRPr/>
          </a:p>
        </p:txBody>
      </p:sp>
      <p:graphicFrame>
        <p:nvGraphicFramePr>
          <p:cNvPr id="983" name="Google Shape;983;p47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{E129CEBC-9806-4D77-A414-00804EC6C103}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Planning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Daily meeting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Review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Retrospective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84" name="Google Shape;984;p47"/>
          <p:cNvSpPr txBox="1"/>
          <p:nvPr/>
        </p:nvSpPr>
        <p:spPr>
          <a:xfrm>
            <a:off x="4070259" y="5862092"/>
            <a:ext cx="3108543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xác định mục tiêu của sprint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Google Shape;985;p47"/>
          <p:cNvSpPr txBox="1"/>
          <p:nvPr/>
        </p:nvSpPr>
        <p:spPr>
          <a:xfrm>
            <a:off x="762000" y="5316760"/>
            <a:ext cx="2608406" cy="6463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xác định các hạng mục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cần phải thực hiện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p47"/>
          <p:cNvSpPr txBox="1"/>
          <p:nvPr/>
        </p:nvSpPr>
        <p:spPr>
          <a:xfrm>
            <a:off x="6400800" y="4872599"/>
            <a:ext cx="2031325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đồng bộ thông tin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p47"/>
          <p:cNvSpPr txBox="1"/>
          <p:nvPr/>
        </p:nvSpPr>
        <p:spPr>
          <a:xfrm>
            <a:off x="2743200" y="4576588"/>
            <a:ext cx="2210862" cy="6463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 sản phẩm và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nhận phản hồi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p47"/>
          <p:cNvSpPr txBox="1"/>
          <p:nvPr/>
        </p:nvSpPr>
        <p:spPr>
          <a:xfrm>
            <a:off x="4572000" y="4124960"/>
            <a:ext cx="2105063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cải thiện tương tác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47"/>
          <p:cNvSpPr txBox="1"/>
          <p:nvPr/>
        </p:nvSpPr>
        <p:spPr>
          <a:xfrm>
            <a:off x="381000" y="4419600"/>
            <a:ext cx="1941557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cải tiến quy trình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47"/>
          <p:cNvSpPr txBox="1"/>
          <p:nvPr/>
        </p:nvSpPr>
        <p:spPr>
          <a:xfrm>
            <a:off x="5029200" y="5410200"/>
            <a:ext cx="3288080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cập nhật điều chỉnh công việc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4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 4 sự kiện </a:t>
            </a:r>
            <a:endParaRPr/>
          </a:p>
        </p:txBody>
      </p:sp>
      <p:graphicFrame>
        <p:nvGraphicFramePr>
          <p:cNvPr id="996" name="Google Shape;996;p48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{E129CEBC-9806-4D77-A414-00804EC6C103}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Planning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Daily meeting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Review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Retrospective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97" name="Google Shape;997;p48"/>
          <p:cNvSpPr txBox="1"/>
          <p:nvPr/>
        </p:nvSpPr>
        <p:spPr>
          <a:xfrm>
            <a:off x="457201" y="1824611"/>
            <a:ext cx="2019971" cy="6463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xác định mục tiêu của sprint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p48"/>
          <p:cNvSpPr txBox="1"/>
          <p:nvPr/>
        </p:nvSpPr>
        <p:spPr>
          <a:xfrm>
            <a:off x="457199" y="2613519"/>
            <a:ext cx="2019973" cy="120032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xác định các hạng mục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cần phải thực hiện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48"/>
          <p:cNvSpPr txBox="1"/>
          <p:nvPr/>
        </p:nvSpPr>
        <p:spPr>
          <a:xfrm>
            <a:off x="2534998" y="2542809"/>
            <a:ext cx="2031325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đồng bộ thông tin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p48"/>
          <p:cNvSpPr txBox="1"/>
          <p:nvPr/>
        </p:nvSpPr>
        <p:spPr>
          <a:xfrm>
            <a:off x="4619268" y="2404310"/>
            <a:ext cx="1962469" cy="6463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 sản phẩm và nhận phản hồi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1001;p48"/>
          <p:cNvSpPr txBox="1"/>
          <p:nvPr/>
        </p:nvSpPr>
        <p:spPr>
          <a:xfrm>
            <a:off x="6708419" y="2358143"/>
            <a:ext cx="2105063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cải thiện tương tác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p48"/>
          <p:cNvSpPr txBox="1"/>
          <p:nvPr/>
        </p:nvSpPr>
        <p:spPr>
          <a:xfrm>
            <a:off x="6708419" y="1856426"/>
            <a:ext cx="1941557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cải tiến quy trình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Google Shape;1003;p48"/>
          <p:cNvSpPr txBox="1"/>
          <p:nvPr/>
        </p:nvSpPr>
        <p:spPr>
          <a:xfrm>
            <a:off x="2534998" y="1856426"/>
            <a:ext cx="3288080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cập nhật điều chỉnh công việc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5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  <p:sp>
        <p:nvSpPr>
          <p:cNvPr id="1072" name="Google Shape;1072;p5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Thực hành họp Retrospective 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Trên thang điểm 1-10, bạn chấm điểm chất lượng buổi học nhóm được bao nhiêu điểm? 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Vì sao bạn cho điểm như vậy? Chia sẻ lý do này với bạn học 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Làm thế nào để cải thiện chất lượng buổi học nhóm? Làm thế nào để đạt 10 điểm?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Google Shape;1073;p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6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 Tương phản sự khác biệt  </a:t>
            </a:r>
            <a:endParaRPr/>
          </a:p>
        </p:txBody>
      </p:sp>
      <p:graphicFrame>
        <p:nvGraphicFramePr>
          <p:cNvPr id="1107" name="Google Shape;1107;p60"/>
          <p:cNvGraphicFramePr/>
          <p:nvPr/>
        </p:nvGraphicFramePr>
        <p:xfrm>
          <a:off x="1711325" y="15771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{99F17DEF-8C87-4054-8D55-07DD70EBF05E}</a:tableStyleId>
              </a:tblPr>
              <a:tblGrid>
                <a:gridCol w="286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Agile/Scrum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Traditional Project Mgt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Scrum Master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Manager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(iteration)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phase, milestones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ceremonies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PDCA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Daily Standup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 report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 backlog/ Sprint backlog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WBS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(Shippable) Increment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Deliverables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08" name="Google Shape;1108;p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2e165fc876b_0_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Group discussion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g2e165fc876b_0_0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114800" cy="48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mới biết?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cảm thấy thú vị?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sẽ áp dụng vào công việc?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g2e165fc876b_0_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1141" name="Google Shape;1141;g2e165fc876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77250"/>
            <a:ext cx="4267201" cy="426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 Nokia Case-study</a:t>
            </a:r>
            <a:endParaRPr/>
          </a:p>
        </p:txBody>
      </p:sp>
      <p:sp>
        <p:nvSpPr>
          <p:cNvPr id="514" name="Google Shape;514;p3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pic>
        <p:nvPicPr>
          <p:cNvPr id="515" name="Google Shape;51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295400"/>
            <a:ext cx="8248233" cy="4726781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3"/>
          <p:cNvSpPr txBox="1"/>
          <p:nvPr/>
        </p:nvSpPr>
        <p:spPr>
          <a:xfrm>
            <a:off x="838200" y="1752600"/>
            <a:ext cx="4191000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“We didn’t do anything wrong, but somehow, we lost.”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Nokia CEO -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  <p:sp>
        <p:nvSpPr>
          <p:cNvPr id="528" name="Google Shape;528;p5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Thảo luận về nguyên nhân thất bại của Nokia ?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Nguyên nhân : 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Giả thiết tình huống:  Nếu quay trở lại năm 2007, và anh chị là CEO của Nokia, anh chị sẽ làm gì để tránh cho Nokia khỏi sự sụp đổ ? 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Giải pháp 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9" name="Google Shape;5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1600" y="3733800"/>
            <a:ext cx="3593212" cy="265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: Xếp vào vị trí phù hợp </a:t>
            </a:r>
            <a:endParaRPr/>
          </a:p>
        </p:txBody>
      </p:sp>
      <p:sp>
        <p:nvSpPr>
          <p:cNvPr id="583" name="Google Shape;583;p10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So sánh tính chất công việc </a:t>
            </a:r>
            <a:endParaRPr/>
          </a:p>
        </p:txBody>
      </p:sp>
      <p:graphicFrame>
        <p:nvGraphicFramePr>
          <p:cNvPr id="584" name="Google Shape;584;p10"/>
          <p:cNvGraphicFramePr/>
          <p:nvPr/>
        </p:nvGraphicFramePr>
        <p:xfrm>
          <a:off x="639417" y="133421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{E129CEBC-9806-4D77-A414-00804EC6C103}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Cách mạng công nghiệp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Cách mạng thông tin/ tri thức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5" name="Google Shape;585;p10"/>
          <p:cNvSpPr/>
          <p:nvPr/>
        </p:nvSpPr>
        <p:spPr>
          <a:xfrm>
            <a:off x="639417" y="5790298"/>
            <a:ext cx="2755883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Sản phẩm sờ nắm được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10"/>
          <p:cNvSpPr/>
          <p:nvPr/>
        </p:nvSpPr>
        <p:spPr>
          <a:xfrm>
            <a:off x="6094920" y="4682165"/>
            <a:ext cx="2887329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Môi trường thay đổi chậm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10"/>
          <p:cNvSpPr/>
          <p:nvPr/>
        </p:nvSpPr>
        <p:spPr>
          <a:xfrm>
            <a:off x="3825280" y="5974964"/>
            <a:ext cx="2198038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Đòi hỏi sự tuân thủ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10"/>
          <p:cNvSpPr/>
          <p:nvPr/>
        </p:nvSpPr>
        <p:spPr>
          <a:xfrm>
            <a:off x="550989" y="4790929"/>
            <a:ext cx="2403222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 lệnh và kiểm soát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10"/>
          <p:cNvSpPr/>
          <p:nvPr/>
        </p:nvSpPr>
        <p:spPr>
          <a:xfrm>
            <a:off x="3505200" y="4283520"/>
            <a:ext cx="3567002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Tối đa lợi ích trên mỗi nguồn lực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10"/>
          <p:cNvSpPr/>
          <p:nvPr/>
        </p:nvSpPr>
        <p:spPr>
          <a:xfrm>
            <a:off x="6056448" y="5182561"/>
            <a:ext cx="2480166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Ổn định và chắc chắn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10"/>
          <p:cNvSpPr/>
          <p:nvPr/>
        </p:nvSpPr>
        <p:spPr>
          <a:xfrm>
            <a:off x="457200" y="4232551"/>
            <a:ext cx="2912977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Thích nghi với sự thay đổi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10"/>
          <p:cNvSpPr/>
          <p:nvPr/>
        </p:nvSpPr>
        <p:spPr>
          <a:xfrm>
            <a:off x="277876" y="5249422"/>
            <a:ext cx="3858749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người là tài sản, hơn là chi phí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10"/>
          <p:cNvSpPr/>
          <p:nvPr/>
        </p:nvSpPr>
        <p:spPr>
          <a:xfrm>
            <a:off x="3292196" y="4846623"/>
            <a:ext cx="2253630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Trao quyền và tự trị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10"/>
          <p:cNvSpPr/>
          <p:nvPr/>
        </p:nvSpPr>
        <p:spPr>
          <a:xfrm>
            <a:off x="3957300" y="5535289"/>
            <a:ext cx="2249334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Đòi hỏi sự sáng tạo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10"/>
          <p:cNvSpPr/>
          <p:nvPr/>
        </p:nvSpPr>
        <p:spPr>
          <a:xfrm>
            <a:off x="5555776" y="6350336"/>
            <a:ext cx="2964273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Môi trường thay đổi nhanh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10"/>
          <p:cNvSpPr/>
          <p:nvPr/>
        </p:nvSpPr>
        <p:spPr>
          <a:xfrm>
            <a:off x="5972470" y="5734307"/>
            <a:ext cx="3448380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Sản phẩm không sờ nắm được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: Xếp vào vị trí phù hợp </a:t>
            </a:r>
            <a:endParaRPr/>
          </a:p>
        </p:txBody>
      </p:sp>
      <p:sp>
        <p:nvSpPr>
          <p:cNvPr id="602" name="Google Shape;602;p1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So sánh tính chất công việc </a:t>
            </a:r>
            <a:endParaRPr/>
          </a:p>
        </p:txBody>
      </p:sp>
      <p:graphicFrame>
        <p:nvGraphicFramePr>
          <p:cNvPr id="603" name="Google Shape;603;p11"/>
          <p:cNvGraphicFramePr/>
          <p:nvPr/>
        </p:nvGraphicFramePr>
        <p:xfrm>
          <a:off x="639417" y="133421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{E129CEBC-9806-4D77-A414-00804EC6C103}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Cách mạng công nghiệp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Cách mạng thông tin/ tri thức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04" name="Google Shape;604;p11"/>
          <p:cNvSpPr/>
          <p:nvPr/>
        </p:nvSpPr>
        <p:spPr>
          <a:xfrm>
            <a:off x="1201417" y="2816716"/>
            <a:ext cx="2755883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Sản phẩm sờ nắm được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11"/>
          <p:cNvSpPr/>
          <p:nvPr/>
        </p:nvSpPr>
        <p:spPr>
          <a:xfrm>
            <a:off x="1176572" y="1921946"/>
            <a:ext cx="2887329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Môi trường thay đổi chậm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11"/>
          <p:cNvSpPr/>
          <p:nvPr/>
        </p:nvSpPr>
        <p:spPr>
          <a:xfrm>
            <a:off x="1195000" y="3715565"/>
            <a:ext cx="2198038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Đòi hỏi sự tuân thủ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11"/>
          <p:cNvSpPr/>
          <p:nvPr/>
        </p:nvSpPr>
        <p:spPr>
          <a:xfrm>
            <a:off x="1092408" y="4161097"/>
            <a:ext cx="2403222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 lệnh và kiểm soát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11"/>
          <p:cNvSpPr/>
          <p:nvPr/>
        </p:nvSpPr>
        <p:spPr>
          <a:xfrm>
            <a:off x="987185" y="3253614"/>
            <a:ext cx="3567002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Tối đa lợi ích trên mỗi nguồn lực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11"/>
          <p:cNvSpPr/>
          <p:nvPr/>
        </p:nvSpPr>
        <p:spPr>
          <a:xfrm>
            <a:off x="1232591" y="2358040"/>
            <a:ext cx="2480166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Ổn định và chắc chắn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11"/>
          <p:cNvSpPr/>
          <p:nvPr/>
        </p:nvSpPr>
        <p:spPr>
          <a:xfrm>
            <a:off x="4783683" y="2383451"/>
            <a:ext cx="2912977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Thích nghi với sự thay đổi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11"/>
          <p:cNvSpPr/>
          <p:nvPr/>
        </p:nvSpPr>
        <p:spPr>
          <a:xfrm>
            <a:off x="4812549" y="3266192"/>
            <a:ext cx="3858749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người là tài sản, hơn là chi phí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11"/>
          <p:cNvSpPr/>
          <p:nvPr/>
        </p:nvSpPr>
        <p:spPr>
          <a:xfrm>
            <a:off x="4810322" y="4202668"/>
            <a:ext cx="2253630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Trao quyền và tự trị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11"/>
          <p:cNvSpPr/>
          <p:nvPr/>
        </p:nvSpPr>
        <p:spPr>
          <a:xfrm>
            <a:off x="4812470" y="3734430"/>
            <a:ext cx="2249334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Đòi hỏi sự sáng tạo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11"/>
          <p:cNvSpPr/>
          <p:nvPr/>
        </p:nvSpPr>
        <p:spPr>
          <a:xfrm>
            <a:off x="4812366" y="1882014"/>
            <a:ext cx="2964273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Môi trường thay đổi nhanh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11"/>
          <p:cNvSpPr/>
          <p:nvPr/>
        </p:nvSpPr>
        <p:spPr>
          <a:xfrm>
            <a:off x="4809150" y="2833198"/>
            <a:ext cx="3448380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Sản phẩm không sờ nắm được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</a:t>
            </a:r>
            <a:endParaRPr/>
          </a:p>
        </p:txBody>
      </p:sp>
      <p:sp>
        <p:nvSpPr>
          <p:cNvPr id="646" name="Google Shape;646;p13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Theo trải nghiệm cá nhân của bạn, đâu là yếu tố quan trọng quyết định thành công của dự án công nghệ thông tin? 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Liệt kê 3-5 yếu tố hàng đầu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  <p:graphicFrame>
        <p:nvGraphicFramePr>
          <p:cNvPr id="679" name="Google Shape;679;p17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{E129CEBC-9806-4D77-A414-00804EC6C103}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Principle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Summary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Customer satisfaction by early and continuous delivery of valuable software.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Customer Satisfaction 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Welcome changing requirements, even in late development.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Deliver working software frequently (weeks rather than months)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Close, daily cooperation between business people and developers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Projects are built around motivated individuals, who should be trusted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Face-to-face conversation is the best form of communication (co-location)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Working software is the primary measure of progress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80" name="Google Shape;6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  <p:graphicFrame>
        <p:nvGraphicFramePr>
          <p:cNvPr id="686" name="Google Shape;686;p18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{E129CEBC-9806-4D77-A414-00804EC6C103}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Principle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Summary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Sustainable development, able to maintain a constant pace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Sustainable development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Continuous attention to technical excellence and good design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Simplicity—the art of maximizing the amount of work not done—is essential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Best architectures, requirements, and designs emerge from self-organizing teams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Regularly, the team reflects on how to become more effective, and adjusts accordingly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87" name="Google Shape;687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  <p:sp>
        <p:nvSpPr>
          <p:cNvPr id="811" name="Google Shape;811;p3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Scrum phù hợp sử dụng trong môi trường nào?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2" name="Google Shape;81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1828800"/>
            <a:ext cx="4757465" cy="4373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des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837</Words>
  <Application>Microsoft Office PowerPoint</Application>
  <PresentationFormat>On-screen Show (4:3)</PresentationFormat>
  <Paragraphs>207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Times</vt:lpstr>
      <vt:lpstr>Arial</vt:lpstr>
      <vt:lpstr>Calibri</vt:lpstr>
      <vt:lpstr>Trebuchet MS</vt:lpstr>
      <vt:lpstr>Noto Sans Symbols</vt:lpstr>
      <vt:lpstr>Courier New</vt:lpstr>
      <vt:lpstr>Slides Template</vt:lpstr>
      <vt:lpstr>Agile Mindset &amp; Scrum Framework  </vt:lpstr>
      <vt:lpstr>Group discussion: Nokia Case-study</vt:lpstr>
      <vt:lpstr>Group discussion </vt:lpstr>
      <vt:lpstr>Group discussion : Xếp vào vị trí phù hợp </vt:lpstr>
      <vt:lpstr>Group discussion : Xếp vào vị trí phù hợp </vt:lpstr>
      <vt:lpstr>Group discussion</vt:lpstr>
      <vt:lpstr>Group discussion </vt:lpstr>
      <vt:lpstr>Group discussion </vt:lpstr>
      <vt:lpstr>Group discussion </vt:lpstr>
      <vt:lpstr>Group discussion: Xếp vào ô phù hợp  </vt:lpstr>
      <vt:lpstr>Group discussion: Xếp vào ô phù hợp  </vt:lpstr>
      <vt:lpstr>Group discussion: Phân biệt 2 cách phát triển </vt:lpstr>
      <vt:lpstr>Group discussion: 4 sự kiện </vt:lpstr>
      <vt:lpstr>Group discussion: 4 sự kiện </vt:lpstr>
      <vt:lpstr>Group discussion </vt:lpstr>
      <vt:lpstr>Group discussion: Tương phản sự khác biệt  </vt:lpstr>
      <vt:lpstr>Group discussion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Pham Manh Cuong</cp:lastModifiedBy>
  <cp:revision>1</cp:revision>
  <dcterms:created xsi:type="dcterms:W3CDTF">2013-01-10T02:58:29Z</dcterms:created>
  <dcterms:modified xsi:type="dcterms:W3CDTF">2024-07-25T09:32:01Z</dcterms:modified>
</cp:coreProperties>
</file>