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Anaheim"/>
      <p:regular r:id="rId22"/>
    </p:embeddedFont>
    <p:embeddedFont>
      <p:font typeface="Bebas Neue"/>
      <p:regular r:id="rId23"/>
    </p:embeddedFont>
    <p:embeddedFont>
      <p:font typeface="Fira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446B85-C8CF-4DAB-8DAB-7F553DD10A33}">
  <a:tblStyle styleId="{0F446B85-C8CF-4DAB-8DAB-7F553DD10A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naheim-regular.fntdata"/><Relationship Id="rId21" Type="http://schemas.openxmlformats.org/officeDocument/2006/relationships/font" Target="fonts/Roboto-boldItalic.fntdata"/><Relationship Id="rId24" Type="http://schemas.openxmlformats.org/officeDocument/2006/relationships/font" Target="fonts/FiraSans-regular.fntdata"/><Relationship Id="rId23" Type="http://schemas.openxmlformats.org/officeDocument/2006/relationships/font" Target="fonts/BebasNeue-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italic.fntdata"/><Relationship Id="rId25" Type="http://schemas.openxmlformats.org/officeDocument/2006/relationships/font" Target="fonts/FiraSans-bold.fntdata"/><Relationship Id="rId27" Type="http://schemas.openxmlformats.org/officeDocument/2006/relationships/font" Target="fonts/Fira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11621753f2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11621753f2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the dashboard more inclusive and accessible, future plans can have adding support for additional languages such as French and Japanese. This will definitely include more audiences and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Currently, the dashboard and the website operate with a disjointed language system. When a user changes the language setting on the website, the dashboard language remains unchanged, requiring the user to make a separate adjustment. So </a:t>
            </a:r>
            <a:r>
              <a:rPr lang="en">
                <a:solidFill>
                  <a:schemeClr val="dk1"/>
                </a:solidFill>
              </a:rPr>
              <a:t>u</a:t>
            </a:r>
            <a:r>
              <a:rPr lang="en">
                <a:solidFill>
                  <a:schemeClr val="dk1"/>
                </a:solidFill>
              </a:rPr>
              <a:t>nified language settings could be another plan.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11621753f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11621753f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1629f8e37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1629f8e37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Langley Park Civic Association serves the community of Langley Park, an area that lacks a certain directory of infrastructural and informational resources. A significant challenge for residents is accessing up-to-date information about local, county, state, and federal resources, which can help improve their living conditions. The lack of an effective and easily navigable directory means that many residents are unaware of the assistance available to them, leading to underutilization of resources and services that could significantly enhance their quality of life.</a:t>
            </a:r>
            <a:endParaRPr/>
          </a:p>
          <a:p>
            <a:pPr indent="0" lvl="0" marL="0" rtl="0" algn="l">
              <a:spcBef>
                <a:spcPts val="0"/>
              </a:spcBef>
              <a:spcAft>
                <a:spcPts val="0"/>
              </a:spcAft>
              <a:buNone/>
            </a:pPr>
            <a:r>
              <a:rPr lang="en"/>
              <a:t>Previous team of the project provide the Langley Park Civic Association a static resource directory that was not user-friendly because it was hard to share with residents. It also has no integration on their main website. The inefficiency of this system placed a burden on the staff, particularly our client contact, Norberto.</a:t>
            </a:r>
            <a:endParaRPr/>
          </a:p>
          <a:p>
            <a:pPr indent="0" lvl="0" marL="0" rtl="0" algn="l">
              <a:spcBef>
                <a:spcPts val="0"/>
              </a:spcBef>
              <a:spcAft>
                <a:spcPts val="0"/>
              </a:spcAft>
              <a:buNone/>
            </a:pPr>
            <a:r>
              <a:rPr lang="en"/>
              <a:t>So our team needs to enhance this dashboard. Consider the use case of a local resident seeking information on different </a:t>
            </a:r>
            <a:r>
              <a:rPr lang="en"/>
              <a:t>available</a:t>
            </a:r>
            <a:r>
              <a:rPr lang="en"/>
              <a:t> services. Previously, the client and residents might spend considerable time searching through outdated listings, or might have to call LPCA directly. With our interactive dashboard, they can now quickly find the most current information that offers search and filter functions. For instance, they can filter services by category, including </a:t>
            </a:r>
            <a:r>
              <a:rPr lang="en"/>
              <a:t>groceries</a:t>
            </a:r>
            <a:r>
              <a:rPr lang="en"/>
              <a:t>, dental, legal, job </a:t>
            </a:r>
            <a:r>
              <a:rPr lang="en"/>
              <a:t>training</a:t>
            </a:r>
            <a:r>
              <a:rPr lang="en"/>
              <a:t> etc.</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db07d697f1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2db07d697f1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11621753f2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11621753f2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db07d697f1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2db07d697f1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daf898c0d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2daf898c0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2daf898c0d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2daf898c0d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1621753f2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11621753f2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Dashboard</a:t>
            </a:r>
            <a:endParaRPr/>
          </a:p>
          <a:p>
            <a:pPr indent="-298450" lvl="1" marL="914400" rtl="0" algn="l">
              <a:spcBef>
                <a:spcPts val="0"/>
              </a:spcBef>
              <a:spcAft>
                <a:spcPts val="0"/>
              </a:spcAft>
              <a:buSzPts val="1100"/>
              <a:buChar char="○"/>
            </a:pPr>
            <a:r>
              <a:rPr lang="en"/>
              <a:t>GitHub: Repository containing all source code and project files.</a:t>
            </a:r>
            <a:endParaRPr/>
          </a:p>
          <a:p>
            <a:pPr indent="-298450" lvl="1" marL="914400" rtl="0" algn="l">
              <a:spcBef>
                <a:spcPts val="0"/>
              </a:spcBef>
              <a:spcAft>
                <a:spcPts val="0"/>
              </a:spcAft>
              <a:buSzPts val="1100"/>
              <a:buChar char="○"/>
            </a:pPr>
            <a:r>
              <a:rPr lang="en"/>
              <a:t>Data: Organized and cleaned dataset we used in the dashboard.</a:t>
            </a:r>
            <a:endParaRPr/>
          </a:p>
          <a:p>
            <a:pPr indent="-298450" lvl="1" marL="914400" rtl="0" algn="l">
              <a:spcBef>
                <a:spcPts val="0"/>
              </a:spcBef>
              <a:spcAft>
                <a:spcPts val="0"/>
              </a:spcAft>
              <a:buSzPts val="1100"/>
              <a:buChar char="○"/>
            </a:pPr>
            <a:r>
              <a:rPr lang="en"/>
              <a:t>Link: Direct URL to the live dashboard, accessible online.</a:t>
            </a:r>
            <a:endParaRPr/>
          </a:p>
          <a:p>
            <a:pPr indent="-298450" lvl="0" marL="457200" rtl="0" algn="l">
              <a:spcBef>
                <a:spcPts val="0"/>
              </a:spcBef>
              <a:spcAft>
                <a:spcPts val="0"/>
              </a:spcAft>
              <a:buSzPts val="1100"/>
              <a:buChar char="●"/>
            </a:pPr>
            <a:r>
              <a:rPr lang="en"/>
              <a:t>Maintenance Document</a:t>
            </a:r>
            <a:endParaRPr/>
          </a:p>
          <a:p>
            <a:pPr indent="-298450" lvl="1" marL="914400" rtl="0" algn="l">
              <a:spcBef>
                <a:spcPts val="0"/>
              </a:spcBef>
              <a:spcAft>
                <a:spcPts val="0"/>
              </a:spcAft>
              <a:buSzPts val="1100"/>
              <a:buChar char="○"/>
            </a:pPr>
            <a:r>
              <a:rPr lang="en"/>
              <a:t>Document: Comprehensive guide detailing how to update, maintain the dashboard, and manage the content directory. Includes information on service categories and community demographics.</a:t>
            </a:r>
            <a:endParaRPr/>
          </a:p>
          <a:p>
            <a:pPr indent="-298450" lvl="1" marL="914400" rtl="0" algn="l">
              <a:spcBef>
                <a:spcPts val="0"/>
              </a:spcBef>
              <a:spcAft>
                <a:spcPts val="0"/>
              </a:spcAft>
              <a:buSzPts val="1100"/>
              <a:buChar char="○"/>
            </a:pPr>
            <a:r>
              <a:rPr lang="en"/>
              <a:t>Account/Password: Credentials for accessing the dashboard’s backend or content management system.</a:t>
            </a:r>
            <a:endParaRPr/>
          </a:p>
          <a:p>
            <a:pPr indent="-298450" lvl="0" marL="457200" rtl="0" algn="l">
              <a:spcBef>
                <a:spcPts val="0"/>
              </a:spcBef>
              <a:spcAft>
                <a:spcPts val="0"/>
              </a:spcAft>
              <a:buSzPts val="1100"/>
              <a:buChar char="●"/>
            </a:pPr>
            <a:r>
              <a:rPr lang="en"/>
              <a:t>Others: </a:t>
            </a:r>
            <a:endParaRPr/>
          </a:p>
          <a:p>
            <a:pPr indent="-298450" lvl="1" marL="914400" rtl="0" algn="l">
              <a:spcBef>
                <a:spcPts val="0"/>
              </a:spcBef>
              <a:spcAft>
                <a:spcPts val="0"/>
              </a:spcAft>
              <a:buSzPts val="1100"/>
              <a:buChar char="○"/>
            </a:pPr>
            <a:r>
              <a:rPr lang="en"/>
              <a:t>Report: A detailed report describing the dashboard development process, UI enhancements, multilingual support, and client-specific branding integration.</a:t>
            </a:r>
            <a:endParaRPr/>
          </a:p>
          <a:p>
            <a:pPr indent="-298450" lvl="1" marL="914400" rtl="0" algn="l">
              <a:spcBef>
                <a:spcPts val="0"/>
              </a:spcBef>
              <a:spcAft>
                <a:spcPts val="0"/>
              </a:spcAft>
              <a:buSzPts val="1100"/>
              <a:buChar char="○"/>
            </a:pPr>
            <a:r>
              <a:rPr lang="en"/>
              <a:t>Contact Information: Key contact details for ongoing support or queries related to the dashboard.</a:t>
            </a:r>
            <a:endParaRPr/>
          </a:p>
          <a:p>
            <a:pPr indent="-298450" lvl="0" marL="457200" rtl="0" algn="l">
              <a:spcBef>
                <a:spcPts val="0"/>
              </a:spcBef>
              <a:spcAft>
                <a:spcPts val="0"/>
              </a:spcAft>
              <a:buSzPts val="1100"/>
              <a:buChar char="●"/>
            </a:pPr>
            <a:r>
              <a:rPr lang="en"/>
              <a:t>How: Through online repositories (Github, Google files) and emails that contain detailed documentation and direct links for easy access.</a:t>
            </a:r>
            <a:endParaRPr/>
          </a:p>
          <a:p>
            <a:pPr indent="-298450" lvl="0" marL="457200" rtl="0" algn="l">
              <a:spcBef>
                <a:spcPts val="0"/>
              </a:spcBef>
              <a:spcAft>
                <a:spcPts val="0"/>
              </a:spcAft>
              <a:buSzPts val="1100"/>
              <a:buChar char="●"/>
            </a:pPr>
            <a:r>
              <a:rPr lang="en"/>
              <a:t>When: Presentation with our client was on May 8th. We will upload final report and deliverables by May 15th.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31dec4872e_5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131dec4872e_5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began with our project planning in February. During this phase, we had several meetings to outline our project's scope and determine the deliverables.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From the end of February to April, it is our design and actual development phase. This involved creating a mockup. We then organized the necessary data, translated content to make the dashboard accessible, and developed the actual directory.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From the end of April to May, Test and Organize phase:</a:t>
            </a:r>
            <a:endParaRPr/>
          </a:p>
          <a:p>
            <a:pPr indent="0" lvl="0" marL="0" rtl="0" algn="l">
              <a:spcBef>
                <a:spcPts val="0"/>
              </a:spcBef>
              <a:spcAft>
                <a:spcPts val="0"/>
              </a:spcAft>
              <a:buNone/>
            </a:pPr>
            <a:r>
              <a:rPr lang="en"/>
              <a:t>It was dedicated to refining our product. We gathered feedback from our clients to make necessary adjustments and prepared for the final presentation to our stakeholders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you can see, each phase of the project has been marked as completed, indicating we finished our project on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006950"/>
            <a:ext cx="4830600" cy="24123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44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00" y="3727850"/>
            <a:ext cx="43590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flipH="1">
            <a:off x="4799900" y="4509925"/>
            <a:ext cx="1169211" cy="1042959"/>
            <a:chOff x="4704025" y="2907300"/>
            <a:chExt cx="1169211" cy="1042959"/>
          </a:xfrm>
        </p:grpSpPr>
        <p:sp>
          <p:nvSpPr>
            <p:cNvPr id="12" name="Google Shape;12;p2"/>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375" y="240400"/>
            <a:ext cx="983775" cy="876850"/>
            <a:chOff x="7636150" y="250100"/>
            <a:chExt cx="983775" cy="876850"/>
          </a:xfrm>
        </p:grpSpPr>
        <p:sp>
          <p:nvSpPr>
            <p:cNvPr id="16" name="Google Shape;16;p2"/>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rot="-1948746">
            <a:off x="7688691" y="-34898"/>
            <a:ext cx="1169224" cy="2362128"/>
            <a:chOff x="9219749" y="2415292"/>
            <a:chExt cx="1169206" cy="2362092"/>
          </a:xfrm>
        </p:grpSpPr>
        <p:sp>
          <p:nvSpPr>
            <p:cNvPr id="19" name="Google Shape;19;p2"/>
            <p:cNvSpPr/>
            <p:nvPr/>
          </p:nvSpPr>
          <p:spPr>
            <a:xfrm>
              <a:off x="9865571" y="3028140"/>
              <a:ext cx="232563" cy="241678"/>
            </a:xfrm>
            <a:custGeom>
              <a:rect b="b" l="l" r="r" t="t"/>
              <a:pathLst>
                <a:path extrusionOk="0" h="2572" w="2475">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864913" y="3028140"/>
              <a:ext cx="233879" cy="243745"/>
            </a:xfrm>
            <a:custGeom>
              <a:rect b="b" l="l" r="r" t="t"/>
              <a:pathLst>
                <a:path extrusionOk="0" h="2594" w="2489">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21064" y="2417641"/>
              <a:ext cx="1167233" cy="2359743"/>
            </a:xfrm>
            <a:custGeom>
              <a:rect b="b" l="l" r="r" t="t"/>
              <a:pathLst>
                <a:path extrusionOk="0" h="25113" w="12422">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9219749" y="2415292"/>
              <a:ext cx="1169206" cy="2360777"/>
            </a:xfrm>
            <a:custGeom>
              <a:rect b="b" l="l" r="r" t="t"/>
              <a:pathLst>
                <a:path extrusionOk="0" h="25124" w="12443">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863750" y="3248950"/>
              <a:ext cx="27400" cy="44650"/>
            </a:xfrm>
            <a:custGeom>
              <a:rect b="b" l="l" r="r" t="t"/>
              <a:pathLst>
                <a:path extrusionOk="0" h="1786" w="1096">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715100" y="1459800"/>
            <a:ext cx="47784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715100" y="3039750"/>
            <a:ext cx="4778400" cy="42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1" name="Google Shape;91;p11"/>
          <p:cNvGrpSpPr/>
          <p:nvPr/>
        </p:nvGrpSpPr>
        <p:grpSpPr>
          <a:xfrm rot="10800000">
            <a:off x="8160225" y="240400"/>
            <a:ext cx="983775" cy="876850"/>
            <a:chOff x="7636150" y="250100"/>
            <a:chExt cx="983775" cy="876850"/>
          </a:xfrm>
        </p:grpSpPr>
        <p:sp>
          <p:nvSpPr>
            <p:cNvPr id="92" name="Google Shape;92;p11"/>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1"/>
          <p:cNvGrpSpPr/>
          <p:nvPr/>
        </p:nvGrpSpPr>
        <p:grpSpPr>
          <a:xfrm>
            <a:off x="0" y="3899075"/>
            <a:ext cx="983775" cy="876850"/>
            <a:chOff x="7636150" y="250100"/>
            <a:chExt cx="983775" cy="876850"/>
          </a:xfrm>
        </p:grpSpPr>
        <p:sp>
          <p:nvSpPr>
            <p:cNvPr id="95" name="Google Shape;95;p11"/>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8" name="Shape 98"/>
        <p:cNvGrpSpPr/>
        <p:nvPr/>
      </p:nvGrpSpPr>
      <p:grpSpPr>
        <a:xfrm>
          <a:off x="0" y="0"/>
          <a:ext cx="0" cy="0"/>
          <a:chOff x="0" y="0"/>
          <a:chExt cx="0" cy="0"/>
        </a:xfrm>
      </p:grpSpPr>
      <p:sp>
        <p:nvSpPr>
          <p:cNvPr id="99" name="Google Shape;99;p13"/>
          <p:cNvSpPr txBox="1"/>
          <p:nvPr>
            <p:ph hasCustomPrompt="1" type="title"/>
          </p:nvPr>
        </p:nvSpPr>
        <p:spPr>
          <a:xfrm>
            <a:off x="717550" y="12828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1" type="subTitle"/>
          </p:nvPr>
        </p:nvSpPr>
        <p:spPr>
          <a:xfrm>
            <a:off x="717550" y="2257186"/>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3"/>
          <p:cNvSpPr txBox="1"/>
          <p:nvPr>
            <p:ph hasCustomPrompt="1" idx="2" type="title"/>
          </p:nvPr>
        </p:nvSpPr>
        <p:spPr>
          <a:xfrm>
            <a:off x="3403800" y="12828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idx="3" type="subTitle"/>
          </p:nvPr>
        </p:nvSpPr>
        <p:spPr>
          <a:xfrm>
            <a:off x="3403800" y="2257186"/>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3"/>
          <p:cNvSpPr txBox="1"/>
          <p:nvPr>
            <p:ph hasCustomPrompt="1" idx="4" type="title"/>
          </p:nvPr>
        </p:nvSpPr>
        <p:spPr>
          <a:xfrm>
            <a:off x="6090050" y="12828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idx="5" type="subTitle"/>
          </p:nvPr>
        </p:nvSpPr>
        <p:spPr>
          <a:xfrm>
            <a:off x="6090050" y="2257186"/>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3"/>
          <p:cNvSpPr txBox="1"/>
          <p:nvPr>
            <p:ph hasCustomPrompt="1" idx="6" type="title"/>
          </p:nvPr>
        </p:nvSpPr>
        <p:spPr>
          <a:xfrm>
            <a:off x="717550" y="31006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7" type="subTitle"/>
          </p:nvPr>
        </p:nvSpPr>
        <p:spPr>
          <a:xfrm>
            <a:off x="717550" y="40679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3"/>
          <p:cNvSpPr txBox="1"/>
          <p:nvPr>
            <p:ph hasCustomPrompt="1" idx="8" type="title"/>
          </p:nvPr>
        </p:nvSpPr>
        <p:spPr>
          <a:xfrm>
            <a:off x="3403800" y="31006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9" type="subTitle"/>
          </p:nvPr>
        </p:nvSpPr>
        <p:spPr>
          <a:xfrm>
            <a:off x="3403800" y="40679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3"/>
          <p:cNvSpPr txBox="1"/>
          <p:nvPr>
            <p:ph hasCustomPrompt="1" idx="13" type="title"/>
          </p:nvPr>
        </p:nvSpPr>
        <p:spPr>
          <a:xfrm>
            <a:off x="6090050" y="31006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idx="14" type="subTitle"/>
          </p:nvPr>
        </p:nvSpPr>
        <p:spPr>
          <a:xfrm>
            <a:off x="6090050" y="40679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 name="Google Shape;111;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3"/>
          <p:cNvSpPr txBox="1"/>
          <p:nvPr>
            <p:ph idx="16" type="subTitle"/>
          </p:nvPr>
        </p:nvSpPr>
        <p:spPr>
          <a:xfrm>
            <a:off x="717550" y="187707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3" name="Google Shape;113;p13"/>
          <p:cNvSpPr txBox="1"/>
          <p:nvPr>
            <p:ph idx="17" type="subTitle"/>
          </p:nvPr>
        </p:nvSpPr>
        <p:spPr>
          <a:xfrm>
            <a:off x="3403800" y="187707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4" name="Google Shape;114;p13"/>
          <p:cNvSpPr txBox="1"/>
          <p:nvPr>
            <p:ph idx="18" type="subTitle"/>
          </p:nvPr>
        </p:nvSpPr>
        <p:spPr>
          <a:xfrm>
            <a:off x="6090050" y="187707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 name="Google Shape;115;p13"/>
          <p:cNvSpPr txBox="1"/>
          <p:nvPr>
            <p:ph idx="19" type="subTitle"/>
          </p:nvPr>
        </p:nvSpPr>
        <p:spPr>
          <a:xfrm>
            <a:off x="717550" y="368312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6" name="Google Shape;116;p13"/>
          <p:cNvSpPr txBox="1"/>
          <p:nvPr>
            <p:ph idx="20" type="subTitle"/>
          </p:nvPr>
        </p:nvSpPr>
        <p:spPr>
          <a:xfrm>
            <a:off x="3403800" y="368312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 name="Google Shape;117;p13"/>
          <p:cNvSpPr txBox="1"/>
          <p:nvPr>
            <p:ph idx="21" type="subTitle"/>
          </p:nvPr>
        </p:nvSpPr>
        <p:spPr>
          <a:xfrm>
            <a:off x="6090050" y="368312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118" name="Google Shape;118;p13"/>
          <p:cNvGrpSpPr/>
          <p:nvPr/>
        </p:nvGrpSpPr>
        <p:grpSpPr>
          <a:xfrm rot="-1770792">
            <a:off x="7758334" y="282024"/>
            <a:ext cx="1275247" cy="1182316"/>
            <a:chOff x="7967951" y="100482"/>
            <a:chExt cx="1275309" cy="1182374"/>
          </a:xfrm>
        </p:grpSpPr>
        <p:sp>
          <p:nvSpPr>
            <p:cNvPr id="119" name="Google Shape;119;p13"/>
            <p:cNvSpPr/>
            <p:nvPr/>
          </p:nvSpPr>
          <p:spPr>
            <a:xfrm>
              <a:off x="7967951" y="102385"/>
              <a:ext cx="1275309" cy="1179519"/>
            </a:xfrm>
            <a:custGeom>
              <a:rect b="b" l="l" r="r" t="t"/>
              <a:pathLst>
                <a:path extrusionOk="0" h="8679" w="9384">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968903" y="100482"/>
              <a:ext cx="1273406" cy="1182374"/>
            </a:xfrm>
            <a:custGeom>
              <a:rect b="b" l="l" r="r" t="t"/>
              <a:pathLst>
                <a:path extrusionOk="0" h="8700" w="937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3"/>
          <p:cNvGrpSpPr/>
          <p:nvPr/>
        </p:nvGrpSpPr>
        <p:grpSpPr>
          <a:xfrm>
            <a:off x="7941475" y="4241450"/>
            <a:ext cx="1202520" cy="815049"/>
            <a:chOff x="7941475" y="428075"/>
            <a:chExt cx="1202520" cy="815049"/>
          </a:xfrm>
        </p:grpSpPr>
        <p:sp>
          <p:nvSpPr>
            <p:cNvPr id="122" name="Google Shape;122;p13"/>
            <p:cNvSpPr/>
            <p:nvPr/>
          </p:nvSpPr>
          <p:spPr>
            <a:xfrm>
              <a:off x="7974140" y="428075"/>
              <a:ext cx="1169854" cy="798225"/>
            </a:xfrm>
            <a:custGeom>
              <a:rect b="b" l="l" r="r" t="t"/>
              <a:pathLst>
                <a:path extrusionOk="0" h="16715" w="24497">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942860" y="1208072"/>
              <a:ext cx="63992" cy="33811"/>
            </a:xfrm>
            <a:custGeom>
              <a:rect b="b" l="l" r="r" t="t"/>
              <a:pathLst>
                <a:path extrusionOk="0" h="708" w="134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941475" y="1207069"/>
              <a:ext cx="67048" cy="36055"/>
            </a:xfrm>
            <a:custGeom>
              <a:rect b="b" l="l" r="r" t="t"/>
              <a:pathLst>
                <a:path extrusionOk="0" h="755" w="1404">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25" name="Shape 125"/>
        <p:cNvGrpSpPr/>
        <p:nvPr/>
      </p:nvGrpSpPr>
      <p:grpSpPr>
        <a:xfrm>
          <a:off x="0" y="0"/>
          <a:ext cx="0" cy="0"/>
          <a:chOff x="0" y="0"/>
          <a:chExt cx="0" cy="0"/>
        </a:xfrm>
      </p:grpSpPr>
      <p:sp>
        <p:nvSpPr>
          <p:cNvPr id="126" name="Google Shape;126;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7" name="Google Shape;127;p14"/>
          <p:cNvGrpSpPr/>
          <p:nvPr/>
        </p:nvGrpSpPr>
        <p:grpSpPr>
          <a:xfrm flipH="1" rot="899960">
            <a:off x="7638891" y="4415103"/>
            <a:ext cx="1169176" cy="1042928"/>
            <a:chOff x="4704025" y="2907300"/>
            <a:chExt cx="1169211" cy="1042959"/>
          </a:xfrm>
        </p:grpSpPr>
        <p:sp>
          <p:nvSpPr>
            <p:cNvPr id="128" name="Google Shape;128;p14"/>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4"/>
          <p:cNvGrpSpPr/>
          <p:nvPr/>
        </p:nvGrpSpPr>
        <p:grpSpPr>
          <a:xfrm rot="10800000">
            <a:off x="8160225" y="240400"/>
            <a:ext cx="983775" cy="876850"/>
            <a:chOff x="7636150" y="250100"/>
            <a:chExt cx="983775" cy="876850"/>
          </a:xfrm>
        </p:grpSpPr>
        <p:sp>
          <p:nvSpPr>
            <p:cNvPr id="132" name="Google Shape;132;p14"/>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34" name="Shape 134"/>
        <p:cNvGrpSpPr/>
        <p:nvPr/>
      </p:nvGrpSpPr>
      <p:grpSpPr>
        <a:xfrm>
          <a:off x="0" y="0"/>
          <a:ext cx="0" cy="0"/>
          <a:chOff x="0" y="0"/>
          <a:chExt cx="0" cy="0"/>
        </a:xfrm>
      </p:grpSpPr>
      <p:sp>
        <p:nvSpPr>
          <p:cNvPr id="135" name="Google Shape;135;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6" name="Google Shape;136;p15"/>
          <p:cNvGrpSpPr/>
          <p:nvPr/>
        </p:nvGrpSpPr>
        <p:grpSpPr>
          <a:xfrm flipH="1">
            <a:off x="29825" y="4509925"/>
            <a:ext cx="1169211" cy="1042959"/>
            <a:chOff x="4704025" y="2907300"/>
            <a:chExt cx="1169211" cy="1042959"/>
          </a:xfrm>
        </p:grpSpPr>
        <p:sp>
          <p:nvSpPr>
            <p:cNvPr id="137" name="Google Shape;137;p15"/>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5"/>
          <p:cNvGrpSpPr/>
          <p:nvPr/>
        </p:nvGrpSpPr>
        <p:grpSpPr>
          <a:xfrm flipH="1">
            <a:off x="7534650" y="429550"/>
            <a:ext cx="1609351" cy="603651"/>
            <a:chOff x="4072400" y="286775"/>
            <a:chExt cx="1609351" cy="603651"/>
          </a:xfrm>
        </p:grpSpPr>
        <p:sp>
          <p:nvSpPr>
            <p:cNvPr id="141" name="Google Shape;141;p15"/>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44" name="Shape 144"/>
        <p:cNvGrpSpPr/>
        <p:nvPr/>
      </p:nvGrpSpPr>
      <p:grpSpPr>
        <a:xfrm>
          <a:off x="0" y="0"/>
          <a:ext cx="0" cy="0"/>
          <a:chOff x="0" y="0"/>
          <a:chExt cx="0" cy="0"/>
        </a:xfrm>
      </p:grpSpPr>
      <p:sp>
        <p:nvSpPr>
          <p:cNvPr id="145" name="Google Shape;145;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6" name="Google Shape;146;p16"/>
          <p:cNvGrpSpPr/>
          <p:nvPr/>
        </p:nvGrpSpPr>
        <p:grpSpPr>
          <a:xfrm rot="10800000">
            <a:off x="7736925" y="4464500"/>
            <a:ext cx="1609351" cy="603651"/>
            <a:chOff x="4072400" y="286775"/>
            <a:chExt cx="1609351" cy="603651"/>
          </a:xfrm>
        </p:grpSpPr>
        <p:sp>
          <p:nvSpPr>
            <p:cNvPr id="147" name="Google Shape;147;p16"/>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50" name="Shape 150"/>
        <p:cNvGrpSpPr/>
        <p:nvPr/>
      </p:nvGrpSpPr>
      <p:grpSpPr>
        <a:xfrm>
          <a:off x="0" y="0"/>
          <a:ext cx="0" cy="0"/>
          <a:chOff x="0" y="0"/>
          <a:chExt cx="0" cy="0"/>
        </a:xfrm>
      </p:grpSpPr>
      <p:sp>
        <p:nvSpPr>
          <p:cNvPr id="151" name="Google Shape;151;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2" name="Google Shape;152;p17"/>
          <p:cNvGrpSpPr/>
          <p:nvPr/>
        </p:nvGrpSpPr>
        <p:grpSpPr>
          <a:xfrm>
            <a:off x="8139589" y="-253105"/>
            <a:ext cx="137710" cy="1548108"/>
            <a:chOff x="1858375" y="175625"/>
            <a:chExt cx="484552" cy="5445334"/>
          </a:xfrm>
        </p:grpSpPr>
        <p:sp>
          <p:nvSpPr>
            <p:cNvPr id="153" name="Google Shape;153;p17"/>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7"/>
            <p:cNvGrpSpPr/>
            <p:nvPr/>
          </p:nvGrpSpPr>
          <p:grpSpPr>
            <a:xfrm>
              <a:off x="1858375" y="223839"/>
              <a:ext cx="484552" cy="5397120"/>
              <a:chOff x="1858375" y="223839"/>
              <a:chExt cx="484552" cy="5397120"/>
            </a:xfrm>
          </p:grpSpPr>
          <p:sp>
            <p:nvSpPr>
              <p:cNvPr id="158" name="Google Shape;158;p17"/>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2" name="Google Shape;202;p17"/>
          <p:cNvGrpSpPr/>
          <p:nvPr/>
        </p:nvGrpSpPr>
        <p:grpSpPr>
          <a:xfrm>
            <a:off x="8393989" y="-1085680"/>
            <a:ext cx="137710" cy="1548108"/>
            <a:chOff x="1858375" y="175625"/>
            <a:chExt cx="484552" cy="5445334"/>
          </a:xfrm>
        </p:grpSpPr>
        <p:sp>
          <p:nvSpPr>
            <p:cNvPr id="203" name="Google Shape;203;p17"/>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7"/>
            <p:cNvGrpSpPr/>
            <p:nvPr/>
          </p:nvGrpSpPr>
          <p:grpSpPr>
            <a:xfrm>
              <a:off x="1858375" y="223839"/>
              <a:ext cx="484552" cy="5397120"/>
              <a:chOff x="1858375" y="223839"/>
              <a:chExt cx="484552" cy="5397120"/>
            </a:xfrm>
          </p:grpSpPr>
          <p:sp>
            <p:nvSpPr>
              <p:cNvPr id="208" name="Google Shape;208;p17"/>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 name="Google Shape;252;p17"/>
          <p:cNvGrpSpPr/>
          <p:nvPr/>
        </p:nvGrpSpPr>
        <p:grpSpPr>
          <a:xfrm>
            <a:off x="7885189" y="-627755"/>
            <a:ext cx="137710" cy="1548108"/>
            <a:chOff x="1858375" y="175625"/>
            <a:chExt cx="484552" cy="5445334"/>
          </a:xfrm>
        </p:grpSpPr>
        <p:sp>
          <p:nvSpPr>
            <p:cNvPr id="253" name="Google Shape;253;p17"/>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17"/>
            <p:cNvGrpSpPr/>
            <p:nvPr/>
          </p:nvGrpSpPr>
          <p:grpSpPr>
            <a:xfrm>
              <a:off x="1858375" y="223839"/>
              <a:ext cx="484552" cy="5397120"/>
              <a:chOff x="1858375" y="223839"/>
              <a:chExt cx="484552" cy="5397120"/>
            </a:xfrm>
          </p:grpSpPr>
          <p:sp>
            <p:nvSpPr>
              <p:cNvPr id="258" name="Google Shape;258;p17"/>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02" name="Shape 302"/>
        <p:cNvGrpSpPr/>
        <p:nvPr/>
      </p:nvGrpSpPr>
      <p:grpSpPr>
        <a:xfrm>
          <a:off x="0" y="0"/>
          <a:ext cx="0" cy="0"/>
          <a:chOff x="0" y="0"/>
          <a:chExt cx="0" cy="0"/>
        </a:xfrm>
      </p:grpSpPr>
      <p:sp>
        <p:nvSpPr>
          <p:cNvPr id="303" name="Google Shape;303;p18"/>
          <p:cNvSpPr txBox="1"/>
          <p:nvPr>
            <p:ph type="title"/>
          </p:nvPr>
        </p:nvSpPr>
        <p:spPr>
          <a:xfrm>
            <a:off x="1231300" y="3176000"/>
            <a:ext cx="5208300" cy="531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25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04" name="Google Shape;304;p18"/>
          <p:cNvSpPr txBox="1"/>
          <p:nvPr>
            <p:ph idx="1" type="subTitle"/>
          </p:nvPr>
        </p:nvSpPr>
        <p:spPr>
          <a:xfrm>
            <a:off x="1231300" y="1342125"/>
            <a:ext cx="65874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305" name="Google Shape;305;p18"/>
          <p:cNvGrpSpPr/>
          <p:nvPr/>
        </p:nvGrpSpPr>
        <p:grpSpPr>
          <a:xfrm>
            <a:off x="0" y="445850"/>
            <a:ext cx="1609351" cy="603651"/>
            <a:chOff x="4072400" y="286775"/>
            <a:chExt cx="1609351" cy="603651"/>
          </a:xfrm>
        </p:grpSpPr>
        <p:sp>
          <p:nvSpPr>
            <p:cNvPr id="306" name="Google Shape;306;p18"/>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8"/>
          <p:cNvGrpSpPr/>
          <p:nvPr/>
        </p:nvGrpSpPr>
        <p:grpSpPr>
          <a:xfrm>
            <a:off x="8139589" y="-26380"/>
            <a:ext cx="137710" cy="1548108"/>
            <a:chOff x="1858375" y="175625"/>
            <a:chExt cx="484552" cy="5445334"/>
          </a:xfrm>
        </p:grpSpPr>
        <p:sp>
          <p:nvSpPr>
            <p:cNvPr id="310" name="Google Shape;310;p18"/>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8"/>
            <p:cNvGrpSpPr/>
            <p:nvPr/>
          </p:nvGrpSpPr>
          <p:grpSpPr>
            <a:xfrm>
              <a:off x="1858375" y="223839"/>
              <a:ext cx="484552" cy="5397120"/>
              <a:chOff x="1858375" y="223839"/>
              <a:chExt cx="484552" cy="5397120"/>
            </a:xfrm>
          </p:grpSpPr>
          <p:sp>
            <p:nvSpPr>
              <p:cNvPr id="315" name="Google Shape;315;p18"/>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9" name="Google Shape;359;p18"/>
          <p:cNvGrpSpPr/>
          <p:nvPr/>
        </p:nvGrpSpPr>
        <p:grpSpPr>
          <a:xfrm>
            <a:off x="8393989" y="-858955"/>
            <a:ext cx="137710" cy="1548108"/>
            <a:chOff x="1858375" y="175625"/>
            <a:chExt cx="484552" cy="5445334"/>
          </a:xfrm>
        </p:grpSpPr>
        <p:sp>
          <p:nvSpPr>
            <p:cNvPr id="360" name="Google Shape;360;p18"/>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18"/>
            <p:cNvGrpSpPr/>
            <p:nvPr/>
          </p:nvGrpSpPr>
          <p:grpSpPr>
            <a:xfrm>
              <a:off x="1858375" y="223839"/>
              <a:ext cx="484552" cy="5397120"/>
              <a:chOff x="1858375" y="223839"/>
              <a:chExt cx="484552" cy="5397120"/>
            </a:xfrm>
          </p:grpSpPr>
          <p:sp>
            <p:nvSpPr>
              <p:cNvPr id="365" name="Google Shape;365;p18"/>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18"/>
          <p:cNvGrpSpPr/>
          <p:nvPr/>
        </p:nvGrpSpPr>
        <p:grpSpPr>
          <a:xfrm>
            <a:off x="7885189" y="-401030"/>
            <a:ext cx="137710" cy="1548108"/>
            <a:chOff x="1858375" y="175625"/>
            <a:chExt cx="484552" cy="5445334"/>
          </a:xfrm>
        </p:grpSpPr>
        <p:sp>
          <p:nvSpPr>
            <p:cNvPr id="410" name="Google Shape;410;p18"/>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8"/>
            <p:cNvGrpSpPr/>
            <p:nvPr/>
          </p:nvGrpSpPr>
          <p:grpSpPr>
            <a:xfrm>
              <a:off x="1858375" y="223839"/>
              <a:ext cx="484552" cy="5397120"/>
              <a:chOff x="1858375" y="223839"/>
              <a:chExt cx="484552" cy="5397120"/>
            </a:xfrm>
          </p:grpSpPr>
          <p:sp>
            <p:nvSpPr>
              <p:cNvPr id="415" name="Google Shape;415;p18"/>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59" name="Shape 459"/>
        <p:cNvGrpSpPr/>
        <p:nvPr/>
      </p:nvGrpSpPr>
      <p:grpSpPr>
        <a:xfrm>
          <a:off x="0" y="0"/>
          <a:ext cx="0" cy="0"/>
          <a:chOff x="0" y="0"/>
          <a:chExt cx="0" cy="0"/>
        </a:xfrm>
      </p:grpSpPr>
      <p:sp>
        <p:nvSpPr>
          <p:cNvPr id="460" name="Google Shape;460;p19"/>
          <p:cNvSpPr txBox="1"/>
          <p:nvPr>
            <p:ph idx="1" type="subTitle"/>
          </p:nvPr>
        </p:nvSpPr>
        <p:spPr>
          <a:xfrm>
            <a:off x="5211100" y="3227650"/>
            <a:ext cx="2907600" cy="10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1" name="Google Shape;461;p19"/>
          <p:cNvSpPr txBox="1"/>
          <p:nvPr>
            <p:ph type="title"/>
          </p:nvPr>
        </p:nvSpPr>
        <p:spPr>
          <a:xfrm>
            <a:off x="5211100" y="2654950"/>
            <a:ext cx="3217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62" name="Google Shape;462;p19"/>
          <p:cNvGrpSpPr/>
          <p:nvPr/>
        </p:nvGrpSpPr>
        <p:grpSpPr>
          <a:xfrm>
            <a:off x="8381989" y="94595"/>
            <a:ext cx="137710" cy="1548108"/>
            <a:chOff x="1858375" y="175625"/>
            <a:chExt cx="484552" cy="5445334"/>
          </a:xfrm>
        </p:grpSpPr>
        <p:sp>
          <p:nvSpPr>
            <p:cNvPr id="463" name="Google Shape;463;p19"/>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19"/>
            <p:cNvGrpSpPr/>
            <p:nvPr/>
          </p:nvGrpSpPr>
          <p:grpSpPr>
            <a:xfrm>
              <a:off x="1858375" y="223839"/>
              <a:ext cx="484552" cy="5397120"/>
              <a:chOff x="1858375" y="223839"/>
              <a:chExt cx="484552" cy="5397120"/>
            </a:xfrm>
          </p:grpSpPr>
          <p:sp>
            <p:nvSpPr>
              <p:cNvPr id="468" name="Google Shape;468;p19"/>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2" name="Google Shape;512;p19"/>
          <p:cNvGrpSpPr/>
          <p:nvPr/>
        </p:nvGrpSpPr>
        <p:grpSpPr>
          <a:xfrm>
            <a:off x="8127589" y="-280055"/>
            <a:ext cx="137710" cy="1548108"/>
            <a:chOff x="1858375" y="175625"/>
            <a:chExt cx="484552" cy="5445334"/>
          </a:xfrm>
        </p:grpSpPr>
        <p:sp>
          <p:nvSpPr>
            <p:cNvPr id="513" name="Google Shape;513;p19"/>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19"/>
            <p:cNvGrpSpPr/>
            <p:nvPr/>
          </p:nvGrpSpPr>
          <p:grpSpPr>
            <a:xfrm>
              <a:off x="1858375" y="223839"/>
              <a:ext cx="484552" cy="5397120"/>
              <a:chOff x="1858375" y="223839"/>
              <a:chExt cx="484552" cy="5397120"/>
            </a:xfrm>
          </p:grpSpPr>
          <p:sp>
            <p:nvSpPr>
              <p:cNvPr id="518" name="Google Shape;518;p19"/>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2" name="Google Shape;562;p19"/>
          <p:cNvGrpSpPr/>
          <p:nvPr/>
        </p:nvGrpSpPr>
        <p:grpSpPr>
          <a:xfrm>
            <a:off x="7873189" y="94595"/>
            <a:ext cx="137710" cy="1548108"/>
            <a:chOff x="1858375" y="175625"/>
            <a:chExt cx="484552" cy="5445334"/>
          </a:xfrm>
        </p:grpSpPr>
        <p:sp>
          <p:nvSpPr>
            <p:cNvPr id="563" name="Google Shape;563;p19"/>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19"/>
            <p:cNvGrpSpPr/>
            <p:nvPr/>
          </p:nvGrpSpPr>
          <p:grpSpPr>
            <a:xfrm>
              <a:off x="1858375" y="223839"/>
              <a:ext cx="484552" cy="5397120"/>
              <a:chOff x="1858375" y="223839"/>
              <a:chExt cx="484552" cy="5397120"/>
            </a:xfrm>
          </p:grpSpPr>
          <p:sp>
            <p:nvSpPr>
              <p:cNvPr id="568" name="Google Shape;568;p19"/>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2" name="Google Shape;612;p19"/>
          <p:cNvGrpSpPr/>
          <p:nvPr/>
        </p:nvGrpSpPr>
        <p:grpSpPr>
          <a:xfrm>
            <a:off x="-268675" y="4223325"/>
            <a:ext cx="983775" cy="876850"/>
            <a:chOff x="7636150" y="250100"/>
            <a:chExt cx="983775" cy="876850"/>
          </a:xfrm>
        </p:grpSpPr>
        <p:sp>
          <p:nvSpPr>
            <p:cNvPr id="613" name="Google Shape;613;p19"/>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615" name="Shape 615"/>
        <p:cNvGrpSpPr/>
        <p:nvPr/>
      </p:nvGrpSpPr>
      <p:grpSpPr>
        <a:xfrm>
          <a:off x="0" y="0"/>
          <a:ext cx="0" cy="0"/>
          <a:chOff x="0" y="0"/>
          <a:chExt cx="0" cy="0"/>
        </a:xfrm>
      </p:grpSpPr>
      <p:sp>
        <p:nvSpPr>
          <p:cNvPr id="616" name="Google Shape;616;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7" name="Google Shape;617;p20"/>
          <p:cNvSpPr txBox="1"/>
          <p:nvPr>
            <p:ph idx="1" type="body"/>
          </p:nvPr>
        </p:nvSpPr>
        <p:spPr>
          <a:xfrm>
            <a:off x="720000" y="1192100"/>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rgbClr val="434343"/>
                </a:solidFill>
              </a:defRPr>
            </a:lvl1pPr>
            <a:lvl2pPr indent="-317500" lvl="1" marL="914400" rtl="0">
              <a:lnSpc>
                <a:spcPct val="115000"/>
              </a:lnSpc>
              <a:spcBef>
                <a:spcPts val="0"/>
              </a:spcBef>
              <a:spcAft>
                <a:spcPts val="0"/>
              </a:spcAft>
              <a:buClr>
                <a:schemeClr val="dk2"/>
              </a:buClr>
              <a:buSzPts val="1400"/>
              <a:buFont typeface="Overpass"/>
              <a:buChar char="○"/>
              <a:defRPr>
                <a:solidFill>
                  <a:srgbClr val="434343"/>
                </a:solidFill>
              </a:defRPr>
            </a:lvl2pPr>
            <a:lvl3pPr indent="-317500" lvl="2" marL="1371600" rtl="0">
              <a:lnSpc>
                <a:spcPct val="115000"/>
              </a:lnSpc>
              <a:spcBef>
                <a:spcPts val="0"/>
              </a:spcBef>
              <a:spcAft>
                <a:spcPts val="0"/>
              </a:spcAft>
              <a:buClr>
                <a:schemeClr val="dk2"/>
              </a:buClr>
              <a:buSzPts val="1400"/>
              <a:buFont typeface="Overpass"/>
              <a:buChar char="■"/>
              <a:defRPr>
                <a:solidFill>
                  <a:srgbClr val="434343"/>
                </a:solidFill>
              </a:defRPr>
            </a:lvl3pPr>
            <a:lvl4pPr indent="-317500" lvl="3" marL="1828800" rtl="0">
              <a:lnSpc>
                <a:spcPct val="115000"/>
              </a:lnSpc>
              <a:spcBef>
                <a:spcPts val="0"/>
              </a:spcBef>
              <a:spcAft>
                <a:spcPts val="0"/>
              </a:spcAft>
              <a:buClr>
                <a:schemeClr val="dk2"/>
              </a:buClr>
              <a:buSzPts val="1400"/>
              <a:buFont typeface="Overpass"/>
              <a:buChar char="●"/>
              <a:defRPr>
                <a:solidFill>
                  <a:srgbClr val="434343"/>
                </a:solidFill>
              </a:defRPr>
            </a:lvl4pPr>
            <a:lvl5pPr indent="-317500" lvl="4" marL="2286000" rtl="0">
              <a:lnSpc>
                <a:spcPct val="115000"/>
              </a:lnSpc>
              <a:spcBef>
                <a:spcPts val="0"/>
              </a:spcBef>
              <a:spcAft>
                <a:spcPts val="0"/>
              </a:spcAft>
              <a:buClr>
                <a:schemeClr val="dk2"/>
              </a:buClr>
              <a:buSzPts val="1400"/>
              <a:buFont typeface="Overpass"/>
              <a:buChar char="○"/>
              <a:defRPr>
                <a:solidFill>
                  <a:srgbClr val="434343"/>
                </a:solidFill>
              </a:defRPr>
            </a:lvl5pPr>
            <a:lvl6pPr indent="-317500" lvl="5" marL="2743200" rtl="0">
              <a:lnSpc>
                <a:spcPct val="115000"/>
              </a:lnSpc>
              <a:spcBef>
                <a:spcPts val="0"/>
              </a:spcBef>
              <a:spcAft>
                <a:spcPts val="0"/>
              </a:spcAft>
              <a:buClr>
                <a:schemeClr val="dk2"/>
              </a:buClr>
              <a:buSzPts val="1400"/>
              <a:buFont typeface="Overpass"/>
              <a:buChar char="■"/>
              <a:defRPr>
                <a:solidFill>
                  <a:srgbClr val="434343"/>
                </a:solidFill>
              </a:defRPr>
            </a:lvl6pPr>
            <a:lvl7pPr indent="-317500" lvl="6" marL="3200400" rtl="0">
              <a:lnSpc>
                <a:spcPct val="115000"/>
              </a:lnSpc>
              <a:spcBef>
                <a:spcPts val="0"/>
              </a:spcBef>
              <a:spcAft>
                <a:spcPts val="0"/>
              </a:spcAft>
              <a:buClr>
                <a:schemeClr val="dk2"/>
              </a:buClr>
              <a:buSzPts val="1400"/>
              <a:buFont typeface="Overpass"/>
              <a:buChar char="●"/>
              <a:defRPr>
                <a:solidFill>
                  <a:srgbClr val="434343"/>
                </a:solidFill>
              </a:defRPr>
            </a:lvl7pPr>
            <a:lvl8pPr indent="-317500" lvl="7" marL="3657600" rtl="0">
              <a:lnSpc>
                <a:spcPct val="115000"/>
              </a:lnSpc>
              <a:spcBef>
                <a:spcPts val="0"/>
              </a:spcBef>
              <a:spcAft>
                <a:spcPts val="0"/>
              </a:spcAft>
              <a:buClr>
                <a:schemeClr val="dk2"/>
              </a:buClr>
              <a:buSzPts val="1400"/>
              <a:buFont typeface="Overpass"/>
              <a:buChar char="○"/>
              <a:defRPr>
                <a:solidFill>
                  <a:srgbClr val="434343"/>
                </a:solidFill>
              </a:defRPr>
            </a:lvl8pPr>
            <a:lvl9pPr indent="-317500" lvl="8" marL="4114800" rtl="0">
              <a:lnSpc>
                <a:spcPct val="115000"/>
              </a:lnSpc>
              <a:spcBef>
                <a:spcPts val="0"/>
              </a:spcBef>
              <a:spcAft>
                <a:spcPts val="0"/>
              </a:spcAft>
              <a:buClr>
                <a:schemeClr val="dk2"/>
              </a:buClr>
              <a:buSzPts val="1400"/>
              <a:buFont typeface="Overpass"/>
              <a:buChar char="■"/>
              <a:defRPr>
                <a:solidFill>
                  <a:srgbClr val="434343"/>
                </a:solidFill>
              </a:defRPr>
            </a:lvl9pPr>
          </a:lstStyle>
          <a:p/>
        </p:txBody>
      </p:sp>
      <p:grpSp>
        <p:nvGrpSpPr>
          <p:cNvPr id="618" name="Google Shape;618;p20"/>
          <p:cNvGrpSpPr/>
          <p:nvPr/>
        </p:nvGrpSpPr>
        <p:grpSpPr>
          <a:xfrm rot="10800000">
            <a:off x="8160225" y="283550"/>
            <a:ext cx="983775" cy="876850"/>
            <a:chOff x="7636150" y="250100"/>
            <a:chExt cx="983775" cy="876850"/>
          </a:xfrm>
        </p:grpSpPr>
        <p:sp>
          <p:nvSpPr>
            <p:cNvPr id="619" name="Google Shape;619;p20"/>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4269100" y="2209613"/>
            <a:ext cx="41598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4269100" y="1367813"/>
            <a:ext cx="1438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4269100" y="3295688"/>
            <a:ext cx="4159800" cy="39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8" name="Google Shape;28;p3"/>
          <p:cNvGrpSpPr/>
          <p:nvPr/>
        </p:nvGrpSpPr>
        <p:grpSpPr>
          <a:xfrm rot="10800000">
            <a:off x="5" y="4325095"/>
            <a:ext cx="1207492" cy="818405"/>
            <a:chOff x="2377625" y="627425"/>
            <a:chExt cx="629525" cy="426675"/>
          </a:xfrm>
        </p:grpSpPr>
        <p:sp>
          <p:nvSpPr>
            <p:cNvPr id="29" name="Google Shape;29;p3"/>
            <p:cNvSpPr/>
            <p:nvPr/>
          </p:nvSpPr>
          <p:spPr>
            <a:xfrm>
              <a:off x="2394725" y="627425"/>
              <a:ext cx="612425" cy="417700"/>
            </a:xfrm>
            <a:custGeom>
              <a:rect b="b" l="l" r="r" t="t"/>
              <a:pathLst>
                <a:path extrusionOk="0" h="16708" w="24497">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378325" y="1035750"/>
              <a:ext cx="33325" cy="17650"/>
            </a:xfrm>
            <a:custGeom>
              <a:rect b="b" l="l" r="r" t="t"/>
              <a:pathLst>
                <a:path extrusionOk="0" h="706" w="1333">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377625" y="1035050"/>
              <a:ext cx="34925" cy="19050"/>
            </a:xfrm>
            <a:custGeom>
              <a:rect b="b" l="l" r="r" t="t"/>
              <a:pathLst>
                <a:path extrusionOk="0" h="762" w="1397">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3"/>
          <p:cNvGrpSpPr/>
          <p:nvPr/>
        </p:nvGrpSpPr>
        <p:grpSpPr>
          <a:xfrm rot="10800000">
            <a:off x="0" y="-282375"/>
            <a:ext cx="1169211" cy="1042959"/>
            <a:chOff x="4704025" y="2907300"/>
            <a:chExt cx="1169211" cy="1042959"/>
          </a:xfrm>
        </p:grpSpPr>
        <p:sp>
          <p:nvSpPr>
            <p:cNvPr id="33" name="Google Shape;33;p3"/>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_1">
    <p:spTree>
      <p:nvGrpSpPr>
        <p:cNvPr id="621" name="Shape 621"/>
        <p:cNvGrpSpPr/>
        <p:nvPr/>
      </p:nvGrpSpPr>
      <p:grpSpPr>
        <a:xfrm>
          <a:off x="0" y="0"/>
          <a:ext cx="0" cy="0"/>
          <a:chOff x="0" y="0"/>
          <a:chExt cx="0" cy="0"/>
        </a:xfrm>
      </p:grpSpPr>
      <p:sp>
        <p:nvSpPr>
          <p:cNvPr id="622" name="Google Shape;622;p21"/>
          <p:cNvSpPr txBox="1"/>
          <p:nvPr>
            <p:ph type="title"/>
          </p:nvPr>
        </p:nvSpPr>
        <p:spPr>
          <a:xfrm>
            <a:off x="720000" y="3254675"/>
            <a:ext cx="76659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3" name="Google Shape;623;p21"/>
          <p:cNvSpPr txBox="1"/>
          <p:nvPr>
            <p:ph idx="1" type="subTitle"/>
          </p:nvPr>
        </p:nvSpPr>
        <p:spPr>
          <a:xfrm>
            <a:off x="720000" y="3952500"/>
            <a:ext cx="5727600" cy="60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24" name="Google Shape;624;p21"/>
          <p:cNvGrpSpPr/>
          <p:nvPr/>
        </p:nvGrpSpPr>
        <p:grpSpPr>
          <a:xfrm rot="10800000">
            <a:off x="7534650" y="4060100"/>
            <a:ext cx="1609351" cy="603651"/>
            <a:chOff x="4072400" y="286775"/>
            <a:chExt cx="1609351" cy="603651"/>
          </a:xfrm>
        </p:grpSpPr>
        <p:sp>
          <p:nvSpPr>
            <p:cNvPr id="625" name="Google Shape;625;p21"/>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28" name="Shape 628"/>
        <p:cNvGrpSpPr/>
        <p:nvPr/>
      </p:nvGrpSpPr>
      <p:grpSpPr>
        <a:xfrm>
          <a:off x="0" y="0"/>
          <a:ext cx="0" cy="0"/>
          <a:chOff x="0" y="0"/>
          <a:chExt cx="0" cy="0"/>
        </a:xfrm>
      </p:grpSpPr>
      <p:sp>
        <p:nvSpPr>
          <p:cNvPr id="629" name="Google Shape;629;p22"/>
          <p:cNvSpPr txBox="1"/>
          <p:nvPr>
            <p:ph idx="1" type="subTitle"/>
          </p:nvPr>
        </p:nvSpPr>
        <p:spPr>
          <a:xfrm>
            <a:off x="715100" y="1326500"/>
            <a:ext cx="3752100" cy="37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500">
                <a:latin typeface="Fira Sans"/>
                <a:ea typeface="Fira Sans"/>
                <a:cs typeface="Fira Sans"/>
                <a:sym typeface="Fira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0" name="Google Shape;630;p22"/>
          <p:cNvSpPr txBox="1"/>
          <p:nvPr>
            <p:ph idx="2" type="subTitle"/>
          </p:nvPr>
        </p:nvSpPr>
        <p:spPr>
          <a:xfrm>
            <a:off x="4676800" y="1326500"/>
            <a:ext cx="3752100" cy="37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500">
                <a:latin typeface="Fira Sans"/>
                <a:ea typeface="Fira Sans"/>
                <a:cs typeface="Fira Sans"/>
                <a:sym typeface="Fira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1" name="Google Shape;631;p22"/>
          <p:cNvSpPr txBox="1"/>
          <p:nvPr>
            <p:ph idx="3" type="subTitle"/>
          </p:nvPr>
        </p:nvSpPr>
        <p:spPr>
          <a:xfrm>
            <a:off x="715100" y="1872500"/>
            <a:ext cx="3752100" cy="2736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Font typeface="Anaheim"/>
              <a:buChar char="●"/>
              <a:defRPr/>
            </a:lvl1pPr>
            <a:lvl2pPr lvl="1" rtl="0" algn="ctr">
              <a:lnSpc>
                <a:spcPct val="100000"/>
              </a:lnSpc>
              <a:spcBef>
                <a:spcPts val="1600"/>
              </a:spcBef>
              <a:spcAft>
                <a:spcPts val="0"/>
              </a:spcAft>
              <a:buClr>
                <a:srgbClr val="595959"/>
              </a:buClr>
              <a:buSzPts val="1400"/>
              <a:buFont typeface="Anaheim"/>
              <a:buChar char="○"/>
              <a:defRPr/>
            </a:lvl2pPr>
            <a:lvl3pPr lvl="2" rtl="0" algn="ctr">
              <a:lnSpc>
                <a:spcPct val="100000"/>
              </a:lnSpc>
              <a:spcBef>
                <a:spcPts val="0"/>
              </a:spcBef>
              <a:spcAft>
                <a:spcPts val="0"/>
              </a:spcAft>
              <a:buClr>
                <a:srgbClr val="595959"/>
              </a:buClr>
              <a:buSzPts val="1400"/>
              <a:buFont typeface="Anaheim"/>
              <a:buChar char="■"/>
              <a:defRPr/>
            </a:lvl3pPr>
            <a:lvl4pPr lvl="3" rtl="0" algn="ctr">
              <a:lnSpc>
                <a:spcPct val="100000"/>
              </a:lnSpc>
              <a:spcBef>
                <a:spcPts val="0"/>
              </a:spcBef>
              <a:spcAft>
                <a:spcPts val="0"/>
              </a:spcAft>
              <a:buClr>
                <a:srgbClr val="595959"/>
              </a:buClr>
              <a:buSzPts val="1400"/>
              <a:buFont typeface="Anaheim"/>
              <a:buChar char="●"/>
              <a:defRPr/>
            </a:lvl4pPr>
            <a:lvl5pPr lvl="4" rtl="0" algn="ctr">
              <a:lnSpc>
                <a:spcPct val="100000"/>
              </a:lnSpc>
              <a:spcBef>
                <a:spcPts val="0"/>
              </a:spcBef>
              <a:spcAft>
                <a:spcPts val="0"/>
              </a:spcAft>
              <a:buClr>
                <a:srgbClr val="595959"/>
              </a:buClr>
              <a:buSzPts val="1400"/>
              <a:buFont typeface="Anaheim"/>
              <a:buChar char="○"/>
              <a:defRPr/>
            </a:lvl5pPr>
            <a:lvl6pPr lvl="5" rtl="0" algn="ctr">
              <a:lnSpc>
                <a:spcPct val="100000"/>
              </a:lnSpc>
              <a:spcBef>
                <a:spcPts val="0"/>
              </a:spcBef>
              <a:spcAft>
                <a:spcPts val="0"/>
              </a:spcAft>
              <a:buClr>
                <a:srgbClr val="595959"/>
              </a:buClr>
              <a:buSzPts val="1400"/>
              <a:buFont typeface="Anaheim"/>
              <a:buChar char="■"/>
              <a:defRPr/>
            </a:lvl6pPr>
            <a:lvl7pPr lvl="6" rtl="0" algn="ctr">
              <a:lnSpc>
                <a:spcPct val="100000"/>
              </a:lnSpc>
              <a:spcBef>
                <a:spcPts val="0"/>
              </a:spcBef>
              <a:spcAft>
                <a:spcPts val="0"/>
              </a:spcAft>
              <a:buClr>
                <a:srgbClr val="595959"/>
              </a:buClr>
              <a:buSzPts val="1400"/>
              <a:buFont typeface="Anaheim"/>
              <a:buChar char="●"/>
              <a:defRPr/>
            </a:lvl7pPr>
            <a:lvl8pPr lvl="7" rtl="0" algn="ctr">
              <a:lnSpc>
                <a:spcPct val="100000"/>
              </a:lnSpc>
              <a:spcBef>
                <a:spcPts val="0"/>
              </a:spcBef>
              <a:spcAft>
                <a:spcPts val="0"/>
              </a:spcAft>
              <a:buClr>
                <a:srgbClr val="595959"/>
              </a:buClr>
              <a:buSzPts val="1400"/>
              <a:buFont typeface="Anaheim"/>
              <a:buChar char="○"/>
              <a:defRPr/>
            </a:lvl8pPr>
            <a:lvl9pPr lvl="8" rtl="0" algn="ctr">
              <a:lnSpc>
                <a:spcPct val="100000"/>
              </a:lnSpc>
              <a:spcBef>
                <a:spcPts val="0"/>
              </a:spcBef>
              <a:spcAft>
                <a:spcPts val="0"/>
              </a:spcAft>
              <a:buClr>
                <a:srgbClr val="595959"/>
              </a:buClr>
              <a:buSzPts val="1400"/>
              <a:buFont typeface="Anaheim"/>
              <a:buChar char="■"/>
              <a:defRPr/>
            </a:lvl9pPr>
          </a:lstStyle>
          <a:p/>
        </p:txBody>
      </p:sp>
      <p:sp>
        <p:nvSpPr>
          <p:cNvPr id="632" name="Google Shape;632;p22"/>
          <p:cNvSpPr txBox="1"/>
          <p:nvPr>
            <p:ph idx="4" type="subTitle"/>
          </p:nvPr>
        </p:nvSpPr>
        <p:spPr>
          <a:xfrm>
            <a:off x="4676800" y="1872500"/>
            <a:ext cx="3752100" cy="2736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Font typeface="Anaheim"/>
              <a:buChar char="●"/>
              <a:defRPr/>
            </a:lvl1pPr>
            <a:lvl2pPr lvl="1" rtl="0" algn="ctr">
              <a:lnSpc>
                <a:spcPct val="100000"/>
              </a:lnSpc>
              <a:spcBef>
                <a:spcPts val="0"/>
              </a:spcBef>
              <a:spcAft>
                <a:spcPts val="0"/>
              </a:spcAft>
              <a:buClr>
                <a:srgbClr val="595959"/>
              </a:buClr>
              <a:buSzPts val="1400"/>
              <a:buFont typeface="Anaheim"/>
              <a:buChar char="○"/>
              <a:defRPr/>
            </a:lvl2pPr>
            <a:lvl3pPr lvl="2" rtl="0" algn="ctr">
              <a:lnSpc>
                <a:spcPct val="100000"/>
              </a:lnSpc>
              <a:spcBef>
                <a:spcPts val="0"/>
              </a:spcBef>
              <a:spcAft>
                <a:spcPts val="0"/>
              </a:spcAft>
              <a:buClr>
                <a:srgbClr val="595959"/>
              </a:buClr>
              <a:buSzPts val="1400"/>
              <a:buFont typeface="Anaheim"/>
              <a:buChar char="■"/>
              <a:defRPr/>
            </a:lvl3pPr>
            <a:lvl4pPr lvl="3" rtl="0" algn="ctr">
              <a:lnSpc>
                <a:spcPct val="100000"/>
              </a:lnSpc>
              <a:spcBef>
                <a:spcPts val="0"/>
              </a:spcBef>
              <a:spcAft>
                <a:spcPts val="0"/>
              </a:spcAft>
              <a:buClr>
                <a:srgbClr val="595959"/>
              </a:buClr>
              <a:buSzPts val="1400"/>
              <a:buFont typeface="Anaheim"/>
              <a:buChar char="●"/>
              <a:defRPr/>
            </a:lvl4pPr>
            <a:lvl5pPr lvl="4" rtl="0" algn="ctr">
              <a:lnSpc>
                <a:spcPct val="100000"/>
              </a:lnSpc>
              <a:spcBef>
                <a:spcPts val="0"/>
              </a:spcBef>
              <a:spcAft>
                <a:spcPts val="0"/>
              </a:spcAft>
              <a:buClr>
                <a:srgbClr val="595959"/>
              </a:buClr>
              <a:buSzPts val="1400"/>
              <a:buFont typeface="Anaheim"/>
              <a:buChar char="○"/>
              <a:defRPr/>
            </a:lvl5pPr>
            <a:lvl6pPr lvl="5" rtl="0" algn="ctr">
              <a:lnSpc>
                <a:spcPct val="100000"/>
              </a:lnSpc>
              <a:spcBef>
                <a:spcPts val="0"/>
              </a:spcBef>
              <a:spcAft>
                <a:spcPts val="0"/>
              </a:spcAft>
              <a:buClr>
                <a:srgbClr val="595959"/>
              </a:buClr>
              <a:buSzPts val="1400"/>
              <a:buFont typeface="Anaheim"/>
              <a:buChar char="■"/>
              <a:defRPr/>
            </a:lvl6pPr>
            <a:lvl7pPr lvl="6" rtl="0" algn="ctr">
              <a:lnSpc>
                <a:spcPct val="100000"/>
              </a:lnSpc>
              <a:spcBef>
                <a:spcPts val="0"/>
              </a:spcBef>
              <a:spcAft>
                <a:spcPts val="0"/>
              </a:spcAft>
              <a:buClr>
                <a:srgbClr val="595959"/>
              </a:buClr>
              <a:buSzPts val="1400"/>
              <a:buFont typeface="Anaheim"/>
              <a:buChar char="●"/>
              <a:defRPr/>
            </a:lvl7pPr>
            <a:lvl8pPr lvl="7" rtl="0" algn="ctr">
              <a:lnSpc>
                <a:spcPct val="100000"/>
              </a:lnSpc>
              <a:spcBef>
                <a:spcPts val="0"/>
              </a:spcBef>
              <a:spcAft>
                <a:spcPts val="0"/>
              </a:spcAft>
              <a:buClr>
                <a:srgbClr val="595959"/>
              </a:buClr>
              <a:buSzPts val="1400"/>
              <a:buFont typeface="Anaheim"/>
              <a:buChar char="○"/>
              <a:defRPr/>
            </a:lvl8pPr>
            <a:lvl9pPr lvl="8" rtl="0" algn="ctr">
              <a:lnSpc>
                <a:spcPct val="100000"/>
              </a:lnSpc>
              <a:spcBef>
                <a:spcPts val="0"/>
              </a:spcBef>
              <a:spcAft>
                <a:spcPts val="0"/>
              </a:spcAft>
              <a:buClr>
                <a:srgbClr val="595959"/>
              </a:buClr>
              <a:buSzPts val="1400"/>
              <a:buFont typeface="Anaheim"/>
              <a:buChar char="■"/>
              <a:defRPr/>
            </a:lvl9pPr>
          </a:lstStyle>
          <a:p/>
        </p:txBody>
      </p:sp>
      <p:sp>
        <p:nvSpPr>
          <p:cNvPr id="633" name="Google Shape;633;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34" name="Shape 634"/>
        <p:cNvGrpSpPr/>
        <p:nvPr/>
      </p:nvGrpSpPr>
      <p:grpSpPr>
        <a:xfrm>
          <a:off x="0" y="0"/>
          <a:ext cx="0" cy="0"/>
          <a:chOff x="0" y="0"/>
          <a:chExt cx="0" cy="0"/>
        </a:xfrm>
      </p:grpSpPr>
      <p:sp>
        <p:nvSpPr>
          <p:cNvPr id="635" name="Google Shape;635;p23"/>
          <p:cNvSpPr txBox="1"/>
          <p:nvPr>
            <p:ph idx="1" type="subTitle"/>
          </p:nvPr>
        </p:nvSpPr>
        <p:spPr>
          <a:xfrm>
            <a:off x="720000" y="2184925"/>
            <a:ext cx="2336400" cy="41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36" name="Google Shape;636;p23"/>
          <p:cNvSpPr txBox="1"/>
          <p:nvPr>
            <p:ph idx="2" type="subTitle"/>
          </p:nvPr>
        </p:nvSpPr>
        <p:spPr>
          <a:xfrm>
            <a:off x="720000" y="2603359"/>
            <a:ext cx="2336400" cy="8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7" name="Google Shape;637;p23"/>
          <p:cNvSpPr txBox="1"/>
          <p:nvPr>
            <p:ph idx="3" type="subTitle"/>
          </p:nvPr>
        </p:nvSpPr>
        <p:spPr>
          <a:xfrm>
            <a:off x="3403800" y="2984359"/>
            <a:ext cx="2336400" cy="8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23"/>
          <p:cNvSpPr txBox="1"/>
          <p:nvPr>
            <p:ph idx="4" type="subTitle"/>
          </p:nvPr>
        </p:nvSpPr>
        <p:spPr>
          <a:xfrm>
            <a:off x="6087600" y="3365359"/>
            <a:ext cx="2336400" cy="8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9" name="Google Shape;639;p23"/>
          <p:cNvSpPr txBox="1"/>
          <p:nvPr>
            <p:ph idx="5" type="subTitle"/>
          </p:nvPr>
        </p:nvSpPr>
        <p:spPr>
          <a:xfrm>
            <a:off x="3403800" y="2565925"/>
            <a:ext cx="2336400" cy="41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0" name="Google Shape;640;p23"/>
          <p:cNvSpPr txBox="1"/>
          <p:nvPr>
            <p:ph idx="6" type="subTitle"/>
          </p:nvPr>
        </p:nvSpPr>
        <p:spPr>
          <a:xfrm>
            <a:off x="6087600" y="2946925"/>
            <a:ext cx="2336400" cy="41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1" name="Google Shape;641;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42" name="Google Shape;642;p23"/>
          <p:cNvGrpSpPr/>
          <p:nvPr/>
        </p:nvGrpSpPr>
        <p:grpSpPr>
          <a:xfrm>
            <a:off x="8139589" y="-26380"/>
            <a:ext cx="137710" cy="1548108"/>
            <a:chOff x="1858375" y="175625"/>
            <a:chExt cx="484552" cy="5445334"/>
          </a:xfrm>
        </p:grpSpPr>
        <p:sp>
          <p:nvSpPr>
            <p:cNvPr id="643" name="Google Shape;64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3"/>
            <p:cNvGrpSpPr/>
            <p:nvPr/>
          </p:nvGrpSpPr>
          <p:grpSpPr>
            <a:xfrm>
              <a:off x="1858375" y="223839"/>
              <a:ext cx="484552" cy="5397120"/>
              <a:chOff x="1858375" y="223839"/>
              <a:chExt cx="484552" cy="5397120"/>
            </a:xfrm>
          </p:grpSpPr>
          <p:sp>
            <p:nvSpPr>
              <p:cNvPr id="648" name="Google Shape;64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2" name="Google Shape;692;p23"/>
          <p:cNvGrpSpPr/>
          <p:nvPr/>
        </p:nvGrpSpPr>
        <p:grpSpPr>
          <a:xfrm>
            <a:off x="8393989" y="-858955"/>
            <a:ext cx="137710" cy="1548108"/>
            <a:chOff x="1858375" y="175625"/>
            <a:chExt cx="484552" cy="5445334"/>
          </a:xfrm>
        </p:grpSpPr>
        <p:sp>
          <p:nvSpPr>
            <p:cNvPr id="693" name="Google Shape;69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23"/>
            <p:cNvGrpSpPr/>
            <p:nvPr/>
          </p:nvGrpSpPr>
          <p:grpSpPr>
            <a:xfrm>
              <a:off x="1858375" y="223839"/>
              <a:ext cx="484552" cy="5397120"/>
              <a:chOff x="1858375" y="223839"/>
              <a:chExt cx="484552" cy="5397120"/>
            </a:xfrm>
          </p:grpSpPr>
          <p:sp>
            <p:nvSpPr>
              <p:cNvPr id="698" name="Google Shape;69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2" name="Google Shape;742;p23"/>
          <p:cNvGrpSpPr/>
          <p:nvPr/>
        </p:nvGrpSpPr>
        <p:grpSpPr>
          <a:xfrm>
            <a:off x="7885189" y="-401030"/>
            <a:ext cx="137710" cy="1548108"/>
            <a:chOff x="1858375" y="175625"/>
            <a:chExt cx="484552" cy="5445334"/>
          </a:xfrm>
        </p:grpSpPr>
        <p:sp>
          <p:nvSpPr>
            <p:cNvPr id="743" name="Google Shape;74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23"/>
            <p:cNvGrpSpPr/>
            <p:nvPr/>
          </p:nvGrpSpPr>
          <p:grpSpPr>
            <a:xfrm>
              <a:off x="1858375" y="223839"/>
              <a:ext cx="484552" cy="5397120"/>
              <a:chOff x="1858375" y="223839"/>
              <a:chExt cx="484552" cy="5397120"/>
            </a:xfrm>
          </p:grpSpPr>
          <p:sp>
            <p:nvSpPr>
              <p:cNvPr id="748" name="Google Shape;74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2" name="Google Shape;792;p23"/>
          <p:cNvGrpSpPr/>
          <p:nvPr/>
        </p:nvGrpSpPr>
        <p:grpSpPr>
          <a:xfrm>
            <a:off x="7630789" y="-596655"/>
            <a:ext cx="137710" cy="1548108"/>
            <a:chOff x="1858375" y="175625"/>
            <a:chExt cx="484552" cy="5445334"/>
          </a:xfrm>
        </p:grpSpPr>
        <p:sp>
          <p:nvSpPr>
            <p:cNvPr id="793" name="Google Shape;79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23"/>
            <p:cNvGrpSpPr/>
            <p:nvPr/>
          </p:nvGrpSpPr>
          <p:grpSpPr>
            <a:xfrm>
              <a:off x="1858375" y="223839"/>
              <a:ext cx="484552" cy="5397120"/>
              <a:chOff x="1858375" y="223839"/>
              <a:chExt cx="484552" cy="5397120"/>
            </a:xfrm>
          </p:grpSpPr>
          <p:sp>
            <p:nvSpPr>
              <p:cNvPr id="798" name="Google Shape;79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2" name="Google Shape;842;p23"/>
          <p:cNvGrpSpPr/>
          <p:nvPr/>
        </p:nvGrpSpPr>
        <p:grpSpPr>
          <a:xfrm>
            <a:off x="7941475" y="4184350"/>
            <a:ext cx="1202520" cy="815049"/>
            <a:chOff x="7941475" y="428075"/>
            <a:chExt cx="1202520" cy="815049"/>
          </a:xfrm>
        </p:grpSpPr>
        <p:sp>
          <p:nvSpPr>
            <p:cNvPr id="843" name="Google Shape;843;p23"/>
            <p:cNvSpPr/>
            <p:nvPr/>
          </p:nvSpPr>
          <p:spPr>
            <a:xfrm>
              <a:off x="7974140" y="428075"/>
              <a:ext cx="1169854" cy="798225"/>
            </a:xfrm>
            <a:custGeom>
              <a:rect b="b" l="l" r="r" t="t"/>
              <a:pathLst>
                <a:path extrusionOk="0" h="16715" w="24497">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7942860" y="1208072"/>
              <a:ext cx="63992" cy="33811"/>
            </a:xfrm>
            <a:custGeom>
              <a:rect b="b" l="l" r="r" t="t"/>
              <a:pathLst>
                <a:path extrusionOk="0" h="708" w="134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7941475" y="1207069"/>
              <a:ext cx="67048" cy="36055"/>
            </a:xfrm>
            <a:custGeom>
              <a:rect b="b" l="l" r="r" t="t"/>
              <a:pathLst>
                <a:path extrusionOk="0" h="755" w="1404">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46" name="Shape 846"/>
        <p:cNvGrpSpPr/>
        <p:nvPr/>
      </p:nvGrpSpPr>
      <p:grpSpPr>
        <a:xfrm>
          <a:off x="0" y="0"/>
          <a:ext cx="0" cy="0"/>
          <a:chOff x="0" y="0"/>
          <a:chExt cx="0" cy="0"/>
        </a:xfrm>
      </p:grpSpPr>
      <p:sp>
        <p:nvSpPr>
          <p:cNvPr id="847" name="Google Shape;847;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8" name="Google Shape;848;p24"/>
          <p:cNvSpPr txBox="1"/>
          <p:nvPr>
            <p:ph idx="1" type="subTitle"/>
          </p:nvPr>
        </p:nvSpPr>
        <p:spPr>
          <a:xfrm>
            <a:off x="1151799" y="1201375"/>
            <a:ext cx="7277100" cy="389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9" name="Google Shape;849;p24"/>
          <p:cNvSpPr txBox="1"/>
          <p:nvPr>
            <p:ph idx="2" type="subTitle"/>
          </p:nvPr>
        </p:nvSpPr>
        <p:spPr>
          <a:xfrm>
            <a:off x="1151791" y="1591123"/>
            <a:ext cx="7277100" cy="6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0" name="Google Shape;850;p24"/>
          <p:cNvSpPr txBox="1"/>
          <p:nvPr>
            <p:ph idx="3" type="subTitle"/>
          </p:nvPr>
        </p:nvSpPr>
        <p:spPr>
          <a:xfrm>
            <a:off x="1151820" y="2759361"/>
            <a:ext cx="7277100" cy="6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1" name="Google Shape;851;p24"/>
          <p:cNvSpPr txBox="1"/>
          <p:nvPr>
            <p:ph idx="4" type="subTitle"/>
          </p:nvPr>
        </p:nvSpPr>
        <p:spPr>
          <a:xfrm>
            <a:off x="1151675" y="3927600"/>
            <a:ext cx="7277100" cy="6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2" name="Google Shape;852;p24"/>
          <p:cNvSpPr txBox="1"/>
          <p:nvPr>
            <p:ph idx="5" type="subTitle"/>
          </p:nvPr>
        </p:nvSpPr>
        <p:spPr>
          <a:xfrm>
            <a:off x="1151799" y="2369675"/>
            <a:ext cx="7277100" cy="389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3" name="Google Shape;853;p24"/>
          <p:cNvSpPr txBox="1"/>
          <p:nvPr>
            <p:ph idx="6" type="subTitle"/>
          </p:nvPr>
        </p:nvSpPr>
        <p:spPr>
          <a:xfrm>
            <a:off x="1151675" y="3538051"/>
            <a:ext cx="7277100" cy="389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54" name="Shape 854"/>
        <p:cNvGrpSpPr/>
        <p:nvPr/>
      </p:nvGrpSpPr>
      <p:grpSpPr>
        <a:xfrm>
          <a:off x="0" y="0"/>
          <a:ext cx="0" cy="0"/>
          <a:chOff x="0" y="0"/>
          <a:chExt cx="0" cy="0"/>
        </a:xfrm>
      </p:grpSpPr>
      <p:sp>
        <p:nvSpPr>
          <p:cNvPr id="855" name="Google Shape;855;p25"/>
          <p:cNvSpPr txBox="1"/>
          <p:nvPr>
            <p:ph idx="1" type="subTitle"/>
          </p:nvPr>
        </p:nvSpPr>
        <p:spPr>
          <a:xfrm>
            <a:off x="1477700" y="14588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6" name="Google Shape;856;p25"/>
          <p:cNvSpPr txBox="1"/>
          <p:nvPr>
            <p:ph idx="2" type="subTitle"/>
          </p:nvPr>
        </p:nvSpPr>
        <p:spPr>
          <a:xfrm>
            <a:off x="1477700" y="180165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5"/>
          <p:cNvSpPr txBox="1"/>
          <p:nvPr>
            <p:ph idx="3" type="subTitle"/>
          </p:nvPr>
        </p:nvSpPr>
        <p:spPr>
          <a:xfrm>
            <a:off x="4967271" y="180165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8" name="Google Shape;858;p25"/>
          <p:cNvSpPr txBox="1"/>
          <p:nvPr>
            <p:ph idx="4" type="subTitle"/>
          </p:nvPr>
        </p:nvSpPr>
        <p:spPr>
          <a:xfrm>
            <a:off x="1477700" y="339160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9" name="Google Shape;859;p25"/>
          <p:cNvSpPr txBox="1"/>
          <p:nvPr>
            <p:ph idx="5" type="subTitle"/>
          </p:nvPr>
        </p:nvSpPr>
        <p:spPr>
          <a:xfrm>
            <a:off x="4967271" y="339160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0" name="Google Shape;860;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1" name="Google Shape;861;p25"/>
          <p:cNvSpPr txBox="1"/>
          <p:nvPr>
            <p:ph idx="6" type="subTitle"/>
          </p:nvPr>
        </p:nvSpPr>
        <p:spPr>
          <a:xfrm>
            <a:off x="1477700" y="30414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2" name="Google Shape;862;p25"/>
          <p:cNvSpPr txBox="1"/>
          <p:nvPr>
            <p:ph idx="7" type="subTitle"/>
          </p:nvPr>
        </p:nvSpPr>
        <p:spPr>
          <a:xfrm>
            <a:off x="4967273" y="14588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3" name="Google Shape;863;p25"/>
          <p:cNvSpPr txBox="1"/>
          <p:nvPr>
            <p:ph idx="8" type="subTitle"/>
          </p:nvPr>
        </p:nvSpPr>
        <p:spPr>
          <a:xfrm>
            <a:off x="4967273" y="30414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64" name="Google Shape;864;p25"/>
          <p:cNvGrpSpPr/>
          <p:nvPr/>
        </p:nvGrpSpPr>
        <p:grpSpPr>
          <a:xfrm rot="10800000">
            <a:off x="7534650" y="4278150"/>
            <a:ext cx="1609351" cy="603651"/>
            <a:chOff x="4072400" y="286775"/>
            <a:chExt cx="1609351" cy="603651"/>
          </a:xfrm>
        </p:grpSpPr>
        <p:sp>
          <p:nvSpPr>
            <p:cNvPr id="865" name="Google Shape;865;p25"/>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25"/>
          <p:cNvGrpSpPr/>
          <p:nvPr/>
        </p:nvGrpSpPr>
        <p:grpSpPr>
          <a:xfrm>
            <a:off x="8381989" y="94595"/>
            <a:ext cx="137710" cy="1548108"/>
            <a:chOff x="1858375" y="175625"/>
            <a:chExt cx="484552" cy="5445334"/>
          </a:xfrm>
        </p:grpSpPr>
        <p:sp>
          <p:nvSpPr>
            <p:cNvPr id="869" name="Google Shape;869;p25"/>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5"/>
            <p:cNvGrpSpPr/>
            <p:nvPr/>
          </p:nvGrpSpPr>
          <p:grpSpPr>
            <a:xfrm>
              <a:off x="1858375" y="223839"/>
              <a:ext cx="484552" cy="5397120"/>
              <a:chOff x="1858375" y="223839"/>
              <a:chExt cx="484552" cy="5397120"/>
            </a:xfrm>
          </p:grpSpPr>
          <p:sp>
            <p:nvSpPr>
              <p:cNvPr id="874" name="Google Shape;874;p25"/>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8" name="Google Shape;918;p25"/>
          <p:cNvGrpSpPr/>
          <p:nvPr/>
        </p:nvGrpSpPr>
        <p:grpSpPr>
          <a:xfrm>
            <a:off x="8127589" y="-280055"/>
            <a:ext cx="137710" cy="1548108"/>
            <a:chOff x="1858375" y="175625"/>
            <a:chExt cx="484552" cy="5445334"/>
          </a:xfrm>
        </p:grpSpPr>
        <p:sp>
          <p:nvSpPr>
            <p:cNvPr id="919" name="Google Shape;919;p25"/>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25"/>
            <p:cNvGrpSpPr/>
            <p:nvPr/>
          </p:nvGrpSpPr>
          <p:grpSpPr>
            <a:xfrm>
              <a:off x="1858375" y="223839"/>
              <a:ext cx="484552" cy="5397120"/>
              <a:chOff x="1858375" y="223839"/>
              <a:chExt cx="484552" cy="5397120"/>
            </a:xfrm>
          </p:grpSpPr>
          <p:sp>
            <p:nvSpPr>
              <p:cNvPr id="924" name="Google Shape;924;p25"/>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5"/>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68" name="Shape 968"/>
        <p:cNvGrpSpPr/>
        <p:nvPr/>
      </p:nvGrpSpPr>
      <p:grpSpPr>
        <a:xfrm>
          <a:off x="0" y="0"/>
          <a:ext cx="0" cy="0"/>
          <a:chOff x="0" y="0"/>
          <a:chExt cx="0" cy="0"/>
        </a:xfrm>
      </p:grpSpPr>
      <p:sp>
        <p:nvSpPr>
          <p:cNvPr id="969" name="Google Shape;969;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70" name="Google Shape;970;p26"/>
          <p:cNvSpPr txBox="1"/>
          <p:nvPr>
            <p:ph idx="1" type="subTitle"/>
          </p:nvPr>
        </p:nvSpPr>
        <p:spPr>
          <a:xfrm>
            <a:off x="719604" y="2274535"/>
            <a:ext cx="2147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1" name="Google Shape;971;p26"/>
          <p:cNvSpPr txBox="1"/>
          <p:nvPr>
            <p:ph idx="2" type="subTitle"/>
          </p:nvPr>
        </p:nvSpPr>
        <p:spPr>
          <a:xfrm>
            <a:off x="3403800" y="2274535"/>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2" name="Google Shape;972;p26"/>
          <p:cNvSpPr txBox="1"/>
          <p:nvPr>
            <p:ph idx="3" type="subTitle"/>
          </p:nvPr>
        </p:nvSpPr>
        <p:spPr>
          <a:xfrm>
            <a:off x="6087600" y="2274535"/>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26"/>
          <p:cNvSpPr txBox="1"/>
          <p:nvPr>
            <p:ph idx="4" type="subTitle"/>
          </p:nvPr>
        </p:nvSpPr>
        <p:spPr>
          <a:xfrm>
            <a:off x="719604" y="4123701"/>
            <a:ext cx="2147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4" name="Google Shape;974;p26"/>
          <p:cNvSpPr txBox="1"/>
          <p:nvPr>
            <p:ph idx="5" type="subTitle"/>
          </p:nvPr>
        </p:nvSpPr>
        <p:spPr>
          <a:xfrm>
            <a:off x="3403800" y="4123701"/>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5" name="Google Shape;975;p26"/>
          <p:cNvSpPr txBox="1"/>
          <p:nvPr>
            <p:ph idx="6" type="subTitle"/>
          </p:nvPr>
        </p:nvSpPr>
        <p:spPr>
          <a:xfrm>
            <a:off x="6087600" y="4123700"/>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26"/>
          <p:cNvSpPr txBox="1"/>
          <p:nvPr>
            <p:ph idx="7" type="subTitle"/>
          </p:nvPr>
        </p:nvSpPr>
        <p:spPr>
          <a:xfrm>
            <a:off x="715100" y="1821725"/>
            <a:ext cx="21477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77" name="Google Shape;977;p26"/>
          <p:cNvSpPr txBox="1"/>
          <p:nvPr>
            <p:ph idx="8" type="subTitle"/>
          </p:nvPr>
        </p:nvSpPr>
        <p:spPr>
          <a:xfrm>
            <a:off x="3403800" y="1821725"/>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78" name="Google Shape;978;p26"/>
          <p:cNvSpPr txBox="1"/>
          <p:nvPr>
            <p:ph idx="9" type="subTitle"/>
          </p:nvPr>
        </p:nvSpPr>
        <p:spPr>
          <a:xfrm>
            <a:off x="6092114" y="1821725"/>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79" name="Google Shape;979;p26"/>
          <p:cNvSpPr txBox="1"/>
          <p:nvPr>
            <p:ph idx="13" type="subTitle"/>
          </p:nvPr>
        </p:nvSpPr>
        <p:spPr>
          <a:xfrm>
            <a:off x="715100" y="3666198"/>
            <a:ext cx="21477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0" name="Google Shape;980;p26"/>
          <p:cNvSpPr txBox="1"/>
          <p:nvPr>
            <p:ph idx="14" type="subTitle"/>
          </p:nvPr>
        </p:nvSpPr>
        <p:spPr>
          <a:xfrm>
            <a:off x="3403800" y="3666198"/>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1" name="Google Shape;981;p26"/>
          <p:cNvSpPr txBox="1"/>
          <p:nvPr>
            <p:ph idx="15" type="subTitle"/>
          </p:nvPr>
        </p:nvSpPr>
        <p:spPr>
          <a:xfrm>
            <a:off x="6092114" y="3666198"/>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982" name="Google Shape;982;p26"/>
          <p:cNvGrpSpPr/>
          <p:nvPr/>
        </p:nvGrpSpPr>
        <p:grpSpPr>
          <a:xfrm flipH="1">
            <a:off x="7534650" y="281375"/>
            <a:ext cx="1609351" cy="603651"/>
            <a:chOff x="4072400" y="286775"/>
            <a:chExt cx="1609351" cy="603651"/>
          </a:xfrm>
        </p:grpSpPr>
        <p:sp>
          <p:nvSpPr>
            <p:cNvPr id="983" name="Google Shape;983;p26"/>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86" name="Shape 986"/>
        <p:cNvGrpSpPr/>
        <p:nvPr/>
      </p:nvGrpSpPr>
      <p:grpSpPr>
        <a:xfrm>
          <a:off x="0" y="0"/>
          <a:ext cx="0" cy="0"/>
          <a:chOff x="0" y="0"/>
          <a:chExt cx="0" cy="0"/>
        </a:xfrm>
      </p:grpSpPr>
      <p:sp>
        <p:nvSpPr>
          <p:cNvPr id="987" name="Google Shape;987;p27"/>
          <p:cNvSpPr txBox="1"/>
          <p:nvPr>
            <p:ph hasCustomPrompt="1" type="title"/>
          </p:nvPr>
        </p:nvSpPr>
        <p:spPr>
          <a:xfrm>
            <a:off x="1242975" y="540000"/>
            <a:ext cx="3894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8" name="Google Shape;988;p27"/>
          <p:cNvSpPr txBox="1"/>
          <p:nvPr>
            <p:ph idx="1" type="subTitle"/>
          </p:nvPr>
        </p:nvSpPr>
        <p:spPr>
          <a:xfrm>
            <a:off x="1242975" y="1292103"/>
            <a:ext cx="3894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9" name="Google Shape;989;p27"/>
          <p:cNvSpPr txBox="1"/>
          <p:nvPr>
            <p:ph hasCustomPrompt="1" idx="2" type="title"/>
          </p:nvPr>
        </p:nvSpPr>
        <p:spPr>
          <a:xfrm>
            <a:off x="1242975" y="1975592"/>
            <a:ext cx="3894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0" name="Google Shape;990;p27"/>
          <p:cNvSpPr txBox="1"/>
          <p:nvPr>
            <p:ph idx="3" type="subTitle"/>
          </p:nvPr>
        </p:nvSpPr>
        <p:spPr>
          <a:xfrm>
            <a:off x="1242975" y="2727695"/>
            <a:ext cx="3894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1" name="Google Shape;991;p27"/>
          <p:cNvSpPr txBox="1"/>
          <p:nvPr>
            <p:ph hasCustomPrompt="1" idx="4" type="title"/>
          </p:nvPr>
        </p:nvSpPr>
        <p:spPr>
          <a:xfrm>
            <a:off x="1242975" y="3411197"/>
            <a:ext cx="3894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2" name="Google Shape;992;p27"/>
          <p:cNvSpPr txBox="1"/>
          <p:nvPr>
            <p:ph idx="5" type="subTitle"/>
          </p:nvPr>
        </p:nvSpPr>
        <p:spPr>
          <a:xfrm>
            <a:off x="1242975" y="4163300"/>
            <a:ext cx="3894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93" name="Shape 993"/>
        <p:cNvGrpSpPr/>
        <p:nvPr/>
      </p:nvGrpSpPr>
      <p:grpSpPr>
        <a:xfrm>
          <a:off x="0" y="0"/>
          <a:ext cx="0" cy="0"/>
          <a:chOff x="0" y="0"/>
          <a:chExt cx="0" cy="0"/>
        </a:xfrm>
      </p:grpSpPr>
      <p:sp>
        <p:nvSpPr>
          <p:cNvPr id="994" name="Google Shape;994;p28"/>
          <p:cNvSpPr txBox="1"/>
          <p:nvPr>
            <p:ph type="ctrTitle"/>
          </p:nvPr>
        </p:nvSpPr>
        <p:spPr>
          <a:xfrm>
            <a:off x="1281350" y="535000"/>
            <a:ext cx="4284000" cy="99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5200"/>
              <a:buNone/>
              <a:defRPr sz="52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5" name="Google Shape;995;p28"/>
          <p:cNvSpPr txBox="1"/>
          <p:nvPr>
            <p:ph idx="1" type="subTitle"/>
          </p:nvPr>
        </p:nvSpPr>
        <p:spPr>
          <a:xfrm>
            <a:off x="1281350" y="1524175"/>
            <a:ext cx="42840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6" name="Google Shape;996;p28"/>
          <p:cNvSpPr txBox="1"/>
          <p:nvPr/>
        </p:nvSpPr>
        <p:spPr>
          <a:xfrm>
            <a:off x="1281350" y="3691150"/>
            <a:ext cx="4740300" cy="48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1"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dk1"/>
              </a:solidFill>
              <a:latin typeface="Roboto"/>
              <a:ea typeface="Roboto"/>
              <a:cs typeface="Roboto"/>
              <a:sym typeface="Roboto"/>
            </a:endParaRPr>
          </a:p>
        </p:txBody>
      </p:sp>
      <p:grpSp>
        <p:nvGrpSpPr>
          <p:cNvPr id="997" name="Google Shape;997;p28"/>
          <p:cNvGrpSpPr/>
          <p:nvPr/>
        </p:nvGrpSpPr>
        <p:grpSpPr>
          <a:xfrm rot="10800000">
            <a:off x="8160225" y="283550"/>
            <a:ext cx="983775" cy="876850"/>
            <a:chOff x="7636150" y="250100"/>
            <a:chExt cx="983775" cy="876850"/>
          </a:xfrm>
        </p:grpSpPr>
        <p:sp>
          <p:nvSpPr>
            <p:cNvPr id="998" name="Google Shape;998;p28"/>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28"/>
          <p:cNvGrpSpPr/>
          <p:nvPr/>
        </p:nvGrpSpPr>
        <p:grpSpPr>
          <a:xfrm rot="10800000">
            <a:off x="7534650" y="4024525"/>
            <a:ext cx="1609351" cy="603651"/>
            <a:chOff x="4072400" y="286775"/>
            <a:chExt cx="1609351" cy="603651"/>
          </a:xfrm>
        </p:grpSpPr>
        <p:sp>
          <p:nvSpPr>
            <p:cNvPr id="1001" name="Google Shape;1001;p28"/>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04" name="Shape 1004"/>
        <p:cNvGrpSpPr/>
        <p:nvPr/>
      </p:nvGrpSpPr>
      <p:grpSpPr>
        <a:xfrm>
          <a:off x="0" y="0"/>
          <a:ext cx="0" cy="0"/>
          <a:chOff x="0" y="0"/>
          <a:chExt cx="0" cy="0"/>
        </a:xfrm>
      </p:grpSpPr>
      <p:grpSp>
        <p:nvGrpSpPr>
          <p:cNvPr id="1005" name="Google Shape;1005;p29"/>
          <p:cNvGrpSpPr/>
          <p:nvPr/>
        </p:nvGrpSpPr>
        <p:grpSpPr>
          <a:xfrm flipH="1">
            <a:off x="4799900" y="4509925"/>
            <a:ext cx="1169211" cy="1042959"/>
            <a:chOff x="4704025" y="2907300"/>
            <a:chExt cx="1169211" cy="1042959"/>
          </a:xfrm>
        </p:grpSpPr>
        <p:sp>
          <p:nvSpPr>
            <p:cNvPr id="1006" name="Google Shape;1006;p29"/>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9"/>
          <p:cNvGrpSpPr/>
          <p:nvPr/>
        </p:nvGrpSpPr>
        <p:grpSpPr>
          <a:xfrm>
            <a:off x="-375" y="240400"/>
            <a:ext cx="983775" cy="876850"/>
            <a:chOff x="7636150" y="250100"/>
            <a:chExt cx="983775" cy="876850"/>
          </a:xfrm>
        </p:grpSpPr>
        <p:sp>
          <p:nvSpPr>
            <p:cNvPr id="1010" name="Google Shape;1010;p29"/>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9"/>
          <p:cNvGrpSpPr/>
          <p:nvPr/>
        </p:nvGrpSpPr>
        <p:grpSpPr>
          <a:xfrm rot="-1948746">
            <a:off x="7688691" y="-34898"/>
            <a:ext cx="1169224" cy="2362128"/>
            <a:chOff x="9219749" y="2415292"/>
            <a:chExt cx="1169206" cy="2362092"/>
          </a:xfrm>
        </p:grpSpPr>
        <p:sp>
          <p:nvSpPr>
            <p:cNvPr id="1013" name="Google Shape;1013;p29"/>
            <p:cNvSpPr/>
            <p:nvPr/>
          </p:nvSpPr>
          <p:spPr>
            <a:xfrm>
              <a:off x="9865571" y="3028140"/>
              <a:ext cx="232563" cy="241678"/>
            </a:xfrm>
            <a:custGeom>
              <a:rect b="b" l="l" r="r" t="t"/>
              <a:pathLst>
                <a:path extrusionOk="0" h="2572" w="2475">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9864913" y="3028140"/>
              <a:ext cx="233879" cy="243745"/>
            </a:xfrm>
            <a:custGeom>
              <a:rect b="b" l="l" r="r" t="t"/>
              <a:pathLst>
                <a:path extrusionOk="0" h="2594" w="2489">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9221064" y="2417641"/>
              <a:ext cx="1167233" cy="2359743"/>
            </a:xfrm>
            <a:custGeom>
              <a:rect b="b" l="l" r="r" t="t"/>
              <a:pathLst>
                <a:path extrusionOk="0" h="25113" w="12422">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a:off x="9219749" y="2415292"/>
              <a:ext cx="1169206" cy="2360777"/>
            </a:xfrm>
            <a:custGeom>
              <a:rect b="b" l="l" r="r" t="t"/>
              <a:pathLst>
                <a:path extrusionOk="0" h="25124" w="12443">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a:off x="9863750" y="3248950"/>
              <a:ext cx="27400" cy="44650"/>
            </a:xfrm>
            <a:custGeom>
              <a:rect b="b" l="l" r="r" t="t"/>
              <a:pathLst>
                <a:path extrusionOk="0" h="1786" w="1096">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18" name="Shape 1018"/>
        <p:cNvGrpSpPr/>
        <p:nvPr/>
      </p:nvGrpSpPr>
      <p:grpSpPr>
        <a:xfrm>
          <a:off x="0" y="0"/>
          <a:ext cx="0" cy="0"/>
          <a:chOff x="0" y="0"/>
          <a:chExt cx="0" cy="0"/>
        </a:xfrm>
      </p:grpSpPr>
      <p:grpSp>
        <p:nvGrpSpPr>
          <p:cNvPr id="1019" name="Google Shape;1019;p30"/>
          <p:cNvGrpSpPr/>
          <p:nvPr/>
        </p:nvGrpSpPr>
        <p:grpSpPr>
          <a:xfrm rot="10800000">
            <a:off x="7534650" y="4278150"/>
            <a:ext cx="1609351" cy="603651"/>
            <a:chOff x="4072400" y="286775"/>
            <a:chExt cx="1609351" cy="603651"/>
          </a:xfrm>
        </p:grpSpPr>
        <p:sp>
          <p:nvSpPr>
            <p:cNvPr id="1020" name="Google Shape;1020;p30"/>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30"/>
          <p:cNvGrpSpPr/>
          <p:nvPr/>
        </p:nvGrpSpPr>
        <p:grpSpPr>
          <a:xfrm>
            <a:off x="8381989" y="94595"/>
            <a:ext cx="137710" cy="1548108"/>
            <a:chOff x="1858375" y="175625"/>
            <a:chExt cx="484552" cy="5445334"/>
          </a:xfrm>
        </p:grpSpPr>
        <p:sp>
          <p:nvSpPr>
            <p:cNvPr id="1024" name="Google Shape;1024;p30"/>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30"/>
            <p:cNvGrpSpPr/>
            <p:nvPr/>
          </p:nvGrpSpPr>
          <p:grpSpPr>
            <a:xfrm>
              <a:off x="1858375" y="223839"/>
              <a:ext cx="484552" cy="5397120"/>
              <a:chOff x="1858375" y="223839"/>
              <a:chExt cx="484552" cy="5397120"/>
            </a:xfrm>
          </p:grpSpPr>
          <p:sp>
            <p:nvSpPr>
              <p:cNvPr id="1029" name="Google Shape;1029;p30"/>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0"/>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0"/>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0"/>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0"/>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0"/>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0"/>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0"/>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0"/>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3" name="Google Shape;1073;p30"/>
          <p:cNvGrpSpPr/>
          <p:nvPr/>
        </p:nvGrpSpPr>
        <p:grpSpPr>
          <a:xfrm>
            <a:off x="8127589" y="-280055"/>
            <a:ext cx="137710" cy="1548108"/>
            <a:chOff x="1858375" y="175625"/>
            <a:chExt cx="484552" cy="5445334"/>
          </a:xfrm>
        </p:grpSpPr>
        <p:sp>
          <p:nvSpPr>
            <p:cNvPr id="1074" name="Google Shape;1074;p30"/>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30"/>
            <p:cNvGrpSpPr/>
            <p:nvPr/>
          </p:nvGrpSpPr>
          <p:grpSpPr>
            <a:xfrm>
              <a:off x="1858375" y="223839"/>
              <a:ext cx="484552" cy="5397120"/>
              <a:chOff x="1858375" y="223839"/>
              <a:chExt cx="484552" cy="5397120"/>
            </a:xfrm>
          </p:grpSpPr>
          <p:sp>
            <p:nvSpPr>
              <p:cNvPr id="1079" name="Google Shape;1079;p30"/>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0"/>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0"/>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0"/>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0"/>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0"/>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0"/>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0"/>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0"/>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0"/>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0"/>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0"/>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0"/>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0"/>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0"/>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0"/>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0"/>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0"/>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0"/>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0"/>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0"/>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0"/>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0"/>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0"/>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0"/>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0"/>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0"/>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0"/>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0"/>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0"/>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0"/>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0"/>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0"/>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0"/>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0"/>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0"/>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0"/>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0"/>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0"/>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Font typeface="Anaheim"/>
              <a:buChar char="●"/>
              <a:defRPr b="1">
                <a:solidFill>
                  <a:srgbClr val="434343"/>
                </a:solidFill>
              </a:defRPr>
            </a:lvl1pPr>
            <a:lvl2pPr indent="-304800" lvl="1" marL="914400" rtl="0">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39" name="Google Shape;39;p4"/>
          <p:cNvGrpSpPr/>
          <p:nvPr/>
        </p:nvGrpSpPr>
        <p:grpSpPr>
          <a:xfrm flipH="1">
            <a:off x="7534650" y="281375"/>
            <a:ext cx="1609351" cy="603651"/>
            <a:chOff x="4072400" y="286775"/>
            <a:chExt cx="1609351" cy="603651"/>
          </a:xfrm>
        </p:grpSpPr>
        <p:sp>
          <p:nvSpPr>
            <p:cNvPr id="40" name="Google Shape;40;p4"/>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27" name="Shape 1127"/>
        <p:cNvGrpSpPr/>
        <p:nvPr/>
      </p:nvGrpSpPr>
      <p:grpSpPr>
        <a:xfrm>
          <a:off x="0" y="0"/>
          <a:ext cx="0" cy="0"/>
          <a:chOff x="0" y="0"/>
          <a:chExt cx="0" cy="0"/>
        </a:xfrm>
      </p:grpSpPr>
      <p:sp>
        <p:nvSpPr>
          <p:cNvPr id="1128" name="Google Shape;1128;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29" name="Google Shape;1129;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30" name="Google Shape;113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1" name="Shape 1131"/>
        <p:cNvGrpSpPr/>
        <p:nvPr/>
      </p:nvGrpSpPr>
      <p:grpSpPr>
        <a:xfrm>
          <a:off x="0" y="0"/>
          <a:ext cx="0" cy="0"/>
          <a:chOff x="0" y="0"/>
          <a:chExt cx="0" cy="0"/>
        </a:xfrm>
      </p:grpSpPr>
      <p:sp>
        <p:nvSpPr>
          <p:cNvPr id="1132" name="Google Shape;1132;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33" name="Google Shape;1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4" name="Shape 1134"/>
        <p:cNvGrpSpPr/>
        <p:nvPr/>
      </p:nvGrpSpPr>
      <p:grpSpPr>
        <a:xfrm>
          <a:off x="0" y="0"/>
          <a:ext cx="0" cy="0"/>
          <a:chOff x="0" y="0"/>
          <a:chExt cx="0" cy="0"/>
        </a:xfrm>
      </p:grpSpPr>
      <p:sp>
        <p:nvSpPr>
          <p:cNvPr id="1135" name="Google Shape;1135;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37" name="Google Shape;113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8" name="Shape 1138"/>
        <p:cNvGrpSpPr/>
        <p:nvPr/>
      </p:nvGrpSpPr>
      <p:grpSpPr>
        <a:xfrm>
          <a:off x="0" y="0"/>
          <a:ext cx="0" cy="0"/>
          <a:chOff x="0" y="0"/>
          <a:chExt cx="0" cy="0"/>
        </a:xfrm>
      </p:grpSpPr>
      <p:sp>
        <p:nvSpPr>
          <p:cNvPr id="1139" name="Google Shape;1139;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0" name="Google Shape;1140;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41" name="Google Shape;1141;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42" name="Google Shape;114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3" name="Shape 1143"/>
        <p:cNvGrpSpPr/>
        <p:nvPr/>
      </p:nvGrpSpPr>
      <p:grpSpPr>
        <a:xfrm>
          <a:off x="0" y="0"/>
          <a:ext cx="0" cy="0"/>
          <a:chOff x="0" y="0"/>
          <a:chExt cx="0" cy="0"/>
        </a:xfrm>
      </p:grpSpPr>
      <p:sp>
        <p:nvSpPr>
          <p:cNvPr id="1144" name="Google Shape;1144;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5" name="Google Shape;114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46" name="Shape 1146"/>
        <p:cNvGrpSpPr/>
        <p:nvPr/>
      </p:nvGrpSpPr>
      <p:grpSpPr>
        <a:xfrm>
          <a:off x="0" y="0"/>
          <a:ext cx="0" cy="0"/>
          <a:chOff x="0" y="0"/>
          <a:chExt cx="0" cy="0"/>
        </a:xfrm>
      </p:grpSpPr>
      <p:sp>
        <p:nvSpPr>
          <p:cNvPr id="1147" name="Google Shape;1147;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48" name="Google Shape;1148;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49" name="Google Shape;114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0" name="Shape 1150"/>
        <p:cNvGrpSpPr/>
        <p:nvPr/>
      </p:nvGrpSpPr>
      <p:grpSpPr>
        <a:xfrm>
          <a:off x="0" y="0"/>
          <a:ext cx="0" cy="0"/>
          <a:chOff x="0" y="0"/>
          <a:chExt cx="0" cy="0"/>
        </a:xfrm>
      </p:grpSpPr>
      <p:sp>
        <p:nvSpPr>
          <p:cNvPr id="1151" name="Google Shape;1151;p3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52" name="Google Shape;115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3" name="Shape 1153"/>
        <p:cNvGrpSpPr/>
        <p:nvPr/>
      </p:nvGrpSpPr>
      <p:grpSpPr>
        <a:xfrm>
          <a:off x="0" y="0"/>
          <a:ext cx="0" cy="0"/>
          <a:chOff x="0" y="0"/>
          <a:chExt cx="0" cy="0"/>
        </a:xfrm>
      </p:grpSpPr>
      <p:sp>
        <p:nvSpPr>
          <p:cNvPr id="1154" name="Google Shape;1154;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56" name="Google Shape;1156;p3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57" name="Google Shape;1157;p3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58" name="Google Shape;115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9" name="Shape 1159"/>
        <p:cNvGrpSpPr/>
        <p:nvPr/>
      </p:nvGrpSpPr>
      <p:grpSpPr>
        <a:xfrm>
          <a:off x="0" y="0"/>
          <a:ext cx="0" cy="0"/>
          <a:chOff x="0" y="0"/>
          <a:chExt cx="0" cy="0"/>
        </a:xfrm>
      </p:grpSpPr>
      <p:sp>
        <p:nvSpPr>
          <p:cNvPr id="1160" name="Google Shape;1160;p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161" name="Google Shape;116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2" name="Shape 1162"/>
        <p:cNvGrpSpPr/>
        <p:nvPr/>
      </p:nvGrpSpPr>
      <p:grpSpPr>
        <a:xfrm>
          <a:off x="0" y="0"/>
          <a:ext cx="0" cy="0"/>
          <a:chOff x="0" y="0"/>
          <a:chExt cx="0" cy="0"/>
        </a:xfrm>
      </p:grpSpPr>
      <p:sp>
        <p:nvSpPr>
          <p:cNvPr id="1163" name="Google Shape;1163;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64" name="Google Shape;1164;p4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165" name="Google Shape;116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txBox="1"/>
          <p:nvPr>
            <p:ph idx="1" type="subTitle"/>
          </p:nvPr>
        </p:nvSpPr>
        <p:spPr>
          <a:xfrm>
            <a:off x="1383369" y="2053275"/>
            <a:ext cx="2645700" cy="52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b="1" sz="2400">
                <a:solidFill>
                  <a:schemeClr val="dk2"/>
                </a:solidFill>
                <a:latin typeface="Fira Sans"/>
                <a:ea typeface="Fira Sans"/>
                <a:cs typeface="Fira Sans"/>
                <a:sym typeface="Fira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 name="Google Shape;45;p5"/>
          <p:cNvSpPr txBox="1"/>
          <p:nvPr>
            <p:ph idx="2" type="subTitle"/>
          </p:nvPr>
        </p:nvSpPr>
        <p:spPr>
          <a:xfrm>
            <a:off x="5114931" y="2835875"/>
            <a:ext cx="2645700" cy="52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6" name="Google Shape;46;p5"/>
          <p:cNvSpPr txBox="1"/>
          <p:nvPr>
            <p:ph idx="3" type="subTitle"/>
          </p:nvPr>
        </p:nvSpPr>
        <p:spPr>
          <a:xfrm>
            <a:off x="1383369" y="2580375"/>
            <a:ext cx="2645700" cy="117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5"/>
          <p:cNvSpPr txBox="1"/>
          <p:nvPr>
            <p:ph idx="4" type="subTitle"/>
          </p:nvPr>
        </p:nvSpPr>
        <p:spPr>
          <a:xfrm>
            <a:off x="5114931" y="3362975"/>
            <a:ext cx="2645700" cy="117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6" name="Shape 1166"/>
        <p:cNvGrpSpPr/>
        <p:nvPr/>
      </p:nvGrpSpPr>
      <p:grpSpPr>
        <a:xfrm>
          <a:off x="0" y="0"/>
          <a:ext cx="0" cy="0"/>
          <a:chOff x="0" y="0"/>
          <a:chExt cx="0" cy="0"/>
        </a:xfrm>
      </p:grpSpPr>
      <p:sp>
        <p:nvSpPr>
          <p:cNvPr id="1167" name="Google Shape;116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1" name="Google Shape;51;p6"/>
          <p:cNvGrpSpPr/>
          <p:nvPr/>
        </p:nvGrpSpPr>
        <p:grpSpPr>
          <a:xfrm flipH="1">
            <a:off x="7534650" y="115475"/>
            <a:ext cx="1609351" cy="603651"/>
            <a:chOff x="4072400" y="286775"/>
            <a:chExt cx="1609351" cy="603651"/>
          </a:xfrm>
        </p:grpSpPr>
        <p:sp>
          <p:nvSpPr>
            <p:cNvPr id="52" name="Google Shape;52;p6"/>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7"/>
          <p:cNvSpPr txBox="1"/>
          <p:nvPr>
            <p:ph idx="1" type="body"/>
          </p:nvPr>
        </p:nvSpPr>
        <p:spPr>
          <a:xfrm>
            <a:off x="720000" y="1571300"/>
            <a:ext cx="4488000" cy="303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rgbClr val="434343"/>
                </a:solidFill>
              </a:defRPr>
            </a:lvl1pPr>
            <a:lvl2pPr indent="-317500" lvl="1" marL="914400" rtl="0">
              <a:lnSpc>
                <a:spcPct val="115000"/>
              </a:lnSpc>
              <a:spcBef>
                <a:spcPts val="0"/>
              </a:spcBef>
              <a:spcAft>
                <a:spcPts val="0"/>
              </a:spcAft>
              <a:buSzPts val="1400"/>
              <a:buFont typeface="Anaheim"/>
              <a:buChar char="○"/>
              <a:defRPr>
                <a:solidFill>
                  <a:srgbClr val="434343"/>
                </a:solidFill>
              </a:defRPr>
            </a:lvl2pPr>
            <a:lvl3pPr indent="-317500" lvl="2" marL="1371600" rtl="0">
              <a:lnSpc>
                <a:spcPct val="115000"/>
              </a:lnSpc>
              <a:spcBef>
                <a:spcPts val="0"/>
              </a:spcBef>
              <a:spcAft>
                <a:spcPts val="0"/>
              </a:spcAft>
              <a:buSzPts val="1400"/>
              <a:buFont typeface="Anaheim"/>
              <a:buChar char="■"/>
              <a:defRPr>
                <a:solidFill>
                  <a:srgbClr val="434343"/>
                </a:solidFill>
              </a:defRPr>
            </a:lvl3pPr>
            <a:lvl4pPr indent="-317500" lvl="3" marL="1828800" rtl="0">
              <a:lnSpc>
                <a:spcPct val="115000"/>
              </a:lnSpc>
              <a:spcBef>
                <a:spcPts val="0"/>
              </a:spcBef>
              <a:spcAft>
                <a:spcPts val="0"/>
              </a:spcAft>
              <a:buSzPts val="1400"/>
              <a:buFont typeface="Anaheim"/>
              <a:buChar char="●"/>
              <a:defRPr>
                <a:solidFill>
                  <a:srgbClr val="434343"/>
                </a:solidFill>
              </a:defRPr>
            </a:lvl4pPr>
            <a:lvl5pPr indent="-317500" lvl="4" marL="2286000" rtl="0">
              <a:lnSpc>
                <a:spcPct val="115000"/>
              </a:lnSpc>
              <a:spcBef>
                <a:spcPts val="0"/>
              </a:spcBef>
              <a:spcAft>
                <a:spcPts val="0"/>
              </a:spcAft>
              <a:buSzPts val="1400"/>
              <a:buFont typeface="Anaheim"/>
              <a:buChar char="○"/>
              <a:defRPr>
                <a:solidFill>
                  <a:srgbClr val="434343"/>
                </a:solidFill>
              </a:defRPr>
            </a:lvl5pPr>
            <a:lvl6pPr indent="-317500" lvl="5" marL="2743200" rtl="0">
              <a:lnSpc>
                <a:spcPct val="115000"/>
              </a:lnSpc>
              <a:spcBef>
                <a:spcPts val="0"/>
              </a:spcBef>
              <a:spcAft>
                <a:spcPts val="0"/>
              </a:spcAft>
              <a:buSzPts val="1400"/>
              <a:buFont typeface="Anaheim"/>
              <a:buChar char="■"/>
              <a:defRPr>
                <a:solidFill>
                  <a:srgbClr val="434343"/>
                </a:solidFill>
              </a:defRPr>
            </a:lvl6pPr>
            <a:lvl7pPr indent="-317500" lvl="6" marL="3200400" rtl="0">
              <a:lnSpc>
                <a:spcPct val="115000"/>
              </a:lnSpc>
              <a:spcBef>
                <a:spcPts val="0"/>
              </a:spcBef>
              <a:spcAft>
                <a:spcPts val="0"/>
              </a:spcAft>
              <a:buSzPts val="1400"/>
              <a:buFont typeface="Anaheim"/>
              <a:buChar char="●"/>
              <a:defRPr>
                <a:solidFill>
                  <a:srgbClr val="434343"/>
                </a:solidFill>
              </a:defRPr>
            </a:lvl7pPr>
            <a:lvl8pPr indent="-317500" lvl="7" marL="3657600" rtl="0">
              <a:lnSpc>
                <a:spcPct val="115000"/>
              </a:lnSpc>
              <a:spcBef>
                <a:spcPts val="0"/>
              </a:spcBef>
              <a:spcAft>
                <a:spcPts val="0"/>
              </a:spcAft>
              <a:buSzPts val="1400"/>
              <a:buFont typeface="Anaheim"/>
              <a:buChar char="○"/>
              <a:defRPr>
                <a:solidFill>
                  <a:srgbClr val="434343"/>
                </a:solidFill>
              </a:defRPr>
            </a:lvl8pPr>
            <a:lvl9pPr indent="-317500" lvl="8" marL="4114800" rtl="0">
              <a:lnSpc>
                <a:spcPct val="115000"/>
              </a:lnSpc>
              <a:spcBef>
                <a:spcPts val="0"/>
              </a:spcBef>
              <a:spcAft>
                <a:spcPts val="0"/>
              </a:spcAft>
              <a:buSzPts val="1400"/>
              <a:buFont typeface="Anaheim"/>
              <a:buChar char="■"/>
              <a:defRPr>
                <a:solidFill>
                  <a:srgbClr val="434343"/>
                </a:solidFill>
              </a:defRPr>
            </a:lvl9pPr>
          </a:lstStyle>
          <a:p/>
        </p:txBody>
      </p:sp>
      <p:grpSp>
        <p:nvGrpSpPr>
          <p:cNvPr id="58" name="Google Shape;58;p7"/>
          <p:cNvGrpSpPr/>
          <p:nvPr/>
        </p:nvGrpSpPr>
        <p:grpSpPr>
          <a:xfrm flipH="1" rot="10800000">
            <a:off x="0" y="4180100"/>
            <a:ext cx="1609351" cy="603651"/>
            <a:chOff x="4072400" y="286775"/>
            <a:chExt cx="1609351" cy="603651"/>
          </a:xfrm>
        </p:grpSpPr>
        <p:sp>
          <p:nvSpPr>
            <p:cNvPr id="59" name="Google Shape;59;p7"/>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7"/>
          <p:cNvGrpSpPr/>
          <p:nvPr/>
        </p:nvGrpSpPr>
        <p:grpSpPr>
          <a:xfrm rot="10800000">
            <a:off x="8160225" y="240400"/>
            <a:ext cx="983775" cy="876850"/>
            <a:chOff x="7636150" y="250100"/>
            <a:chExt cx="983775" cy="876850"/>
          </a:xfrm>
        </p:grpSpPr>
        <p:sp>
          <p:nvSpPr>
            <p:cNvPr id="63" name="Google Shape;63;p7"/>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952300" y="1616150"/>
            <a:ext cx="6517800" cy="116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6000"/>
              <a:buNone/>
              <a:defRPr sz="60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67" name="Google Shape;67;p8"/>
          <p:cNvGrpSpPr/>
          <p:nvPr/>
        </p:nvGrpSpPr>
        <p:grpSpPr>
          <a:xfrm>
            <a:off x="0" y="3197650"/>
            <a:ext cx="1609351" cy="603651"/>
            <a:chOff x="4072400" y="286775"/>
            <a:chExt cx="1609351" cy="603651"/>
          </a:xfrm>
        </p:grpSpPr>
        <p:sp>
          <p:nvSpPr>
            <p:cNvPr id="68" name="Google Shape;68;p8"/>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8"/>
          <p:cNvGrpSpPr/>
          <p:nvPr/>
        </p:nvGrpSpPr>
        <p:grpSpPr>
          <a:xfrm rot="10800000">
            <a:off x="2446750" y="4328450"/>
            <a:ext cx="1202520" cy="815049"/>
            <a:chOff x="7941475" y="428075"/>
            <a:chExt cx="1202520" cy="815049"/>
          </a:xfrm>
        </p:grpSpPr>
        <p:sp>
          <p:nvSpPr>
            <p:cNvPr id="72" name="Google Shape;72;p8"/>
            <p:cNvSpPr/>
            <p:nvPr/>
          </p:nvSpPr>
          <p:spPr>
            <a:xfrm>
              <a:off x="7974140" y="428075"/>
              <a:ext cx="1169854" cy="798225"/>
            </a:xfrm>
            <a:custGeom>
              <a:rect b="b" l="l" r="r" t="t"/>
              <a:pathLst>
                <a:path extrusionOk="0" h="16715" w="24497">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7942860" y="1208072"/>
              <a:ext cx="63992" cy="33811"/>
            </a:xfrm>
            <a:custGeom>
              <a:rect b="b" l="l" r="r" t="t"/>
              <a:pathLst>
                <a:path extrusionOk="0" h="708" w="134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7941475" y="1207069"/>
              <a:ext cx="67048" cy="36055"/>
            </a:xfrm>
            <a:custGeom>
              <a:rect b="b" l="l" r="r" t="t"/>
              <a:pathLst>
                <a:path extrusionOk="0" h="755" w="1404">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1150300" y="1483925"/>
            <a:ext cx="4661100" cy="84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sz="4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7" name="Google Shape;77;p9"/>
          <p:cNvSpPr txBox="1"/>
          <p:nvPr>
            <p:ph idx="1" type="subTitle"/>
          </p:nvPr>
        </p:nvSpPr>
        <p:spPr>
          <a:xfrm>
            <a:off x="1150300" y="2519963"/>
            <a:ext cx="4661100" cy="11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8" name="Google Shape;78;p9"/>
          <p:cNvGrpSpPr/>
          <p:nvPr/>
        </p:nvGrpSpPr>
        <p:grpSpPr>
          <a:xfrm>
            <a:off x="-275" y="4028750"/>
            <a:ext cx="1609351" cy="603651"/>
            <a:chOff x="4072400" y="286775"/>
            <a:chExt cx="1609351" cy="603651"/>
          </a:xfrm>
        </p:grpSpPr>
        <p:sp>
          <p:nvSpPr>
            <p:cNvPr id="79" name="Google Shape;79;p9"/>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9"/>
          <p:cNvGrpSpPr/>
          <p:nvPr/>
        </p:nvGrpSpPr>
        <p:grpSpPr>
          <a:xfrm>
            <a:off x="8093255" y="-101410"/>
            <a:ext cx="1207492" cy="818405"/>
            <a:chOff x="2377625" y="627425"/>
            <a:chExt cx="629525" cy="426675"/>
          </a:xfrm>
        </p:grpSpPr>
        <p:sp>
          <p:nvSpPr>
            <p:cNvPr id="83" name="Google Shape;83;p9"/>
            <p:cNvSpPr/>
            <p:nvPr/>
          </p:nvSpPr>
          <p:spPr>
            <a:xfrm>
              <a:off x="2394725" y="627425"/>
              <a:ext cx="612425" cy="417700"/>
            </a:xfrm>
            <a:custGeom>
              <a:rect b="b" l="l" r="r" t="t"/>
              <a:pathLst>
                <a:path extrusionOk="0" h="16708" w="24497">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2378325" y="1035750"/>
              <a:ext cx="33325" cy="17650"/>
            </a:xfrm>
            <a:custGeom>
              <a:rect b="b" l="l" r="r" t="t"/>
              <a:pathLst>
                <a:path extrusionOk="0" h="706" w="1333">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2377625" y="1035050"/>
              <a:ext cx="34925" cy="19050"/>
            </a:xfrm>
            <a:custGeom>
              <a:rect b="b" l="l" r="r" t="t"/>
              <a:pathLst>
                <a:path extrusionOk="0" h="762" w="1397">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0"/>
          <p:cNvSpPr txBox="1"/>
          <p:nvPr>
            <p:ph type="title"/>
          </p:nvPr>
        </p:nvSpPr>
        <p:spPr>
          <a:xfrm>
            <a:off x="715100" y="4038725"/>
            <a:ext cx="7713900" cy="609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200"/>
              <a:buNone/>
              <a:defRPr>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ira Sans"/>
              <a:buNone/>
              <a:defRPr b="1" sz="3200">
                <a:solidFill>
                  <a:schemeClr val="dk2"/>
                </a:solidFill>
                <a:latin typeface="Fira Sans"/>
                <a:ea typeface="Fira Sans"/>
                <a:cs typeface="Fira Sans"/>
                <a:sym typeface="Fira Sans"/>
              </a:defRPr>
            </a:lvl1pPr>
            <a:lvl2pPr lvl="1"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2pPr>
            <a:lvl3pPr lvl="2"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3pPr>
            <a:lvl4pPr lvl="3"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4pPr>
            <a:lvl5pPr lvl="4"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5pPr>
            <a:lvl6pPr lvl="5"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6pPr>
            <a:lvl7pPr lvl="6"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7pPr>
            <a:lvl8pPr lvl="7"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8pPr>
            <a:lvl9pPr lvl="8"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23" name="Shape 1123"/>
        <p:cNvGrpSpPr/>
        <p:nvPr/>
      </p:nvGrpSpPr>
      <p:grpSpPr>
        <a:xfrm>
          <a:off x="0" y="0"/>
          <a:ext cx="0" cy="0"/>
          <a:chOff x="0" y="0"/>
          <a:chExt cx="0" cy="0"/>
        </a:xfrm>
      </p:grpSpPr>
      <p:sp>
        <p:nvSpPr>
          <p:cNvPr id="1124" name="Google Shape;112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25" name="Google Shape;112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126" name="Google Shape;112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 Id="rId3" Type="http://schemas.openxmlformats.org/officeDocument/2006/relationships/hyperlink" Target="https://langley-park.vercel.app"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www.langleyparkcivic.org/programs-and-serv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3"/>
          <p:cNvSpPr/>
          <p:nvPr/>
        </p:nvSpPr>
        <p:spPr>
          <a:xfrm rot="5400000">
            <a:off x="2387625" y="1264400"/>
            <a:ext cx="560400" cy="5336400"/>
          </a:xfrm>
          <a:prstGeom prst="round2SameRect">
            <a:avLst>
              <a:gd fmla="val 50000" name="adj1"/>
              <a:gd fmla="val 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3"/>
          <p:cNvSpPr txBox="1"/>
          <p:nvPr>
            <p:ph type="ctrTitle"/>
          </p:nvPr>
        </p:nvSpPr>
        <p:spPr>
          <a:xfrm>
            <a:off x="715100" y="1006950"/>
            <a:ext cx="4830600" cy="24123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sz="3800"/>
              <a:t>Final Presentation </a:t>
            </a:r>
            <a:r>
              <a:rPr lang="en" sz="4500">
                <a:solidFill>
                  <a:schemeClr val="dk1"/>
                </a:solidFill>
              </a:rPr>
              <a:t>Langley Park Dashboard</a:t>
            </a:r>
            <a:endParaRPr sz="4500">
              <a:solidFill>
                <a:schemeClr val="dk1"/>
              </a:solidFill>
            </a:endParaRPr>
          </a:p>
        </p:txBody>
      </p:sp>
      <p:sp>
        <p:nvSpPr>
          <p:cNvPr id="1174" name="Google Shape;1174;p43"/>
          <p:cNvSpPr txBox="1"/>
          <p:nvPr>
            <p:ph idx="1" type="subTitle"/>
          </p:nvPr>
        </p:nvSpPr>
        <p:spPr>
          <a:xfrm>
            <a:off x="243500" y="3727850"/>
            <a:ext cx="4830600" cy="4095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solidFill>
                  <a:schemeClr val="lt1"/>
                </a:solidFill>
              </a:rPr>
              <a:t>John Davitz, Jason Doh, Julian Gonzalez, Xijing Chen</a:t>
            </a:r>
            <a:endParaRPr>
              <a:solidFill>
                <a:schemeClr val="lt1"/>
              </a:solidFill>
            </a:endParaRPr>
          </a:p>
        </p:txBody>
      </p:sp>
      <p:grpSp>
        <p:nvGrpSpPr>
          <p:cNvPr id="1175" name="Google Shape;1175;p43"/>
          <p:cNvGrpSpPr/>
          <p:nvPr/>
        </p:nvGrpSpPr>
        <p:grpSpPr>
          <a:xfrm>
            <a:off x="5996106" y="533257"/>
            <a:ext cx="2432803" cy="3199482"/>
            <a:chOff x="1804475" y="1192725"/>
            <a:chExt cx="823200" cy="1082625"/>
          </a:xfrm>
        </p:grpSpPr>
        <p:sp>
          <p:nvSpPr>
            <p:cNvPr id="1176" name="Google Shape;1176;p43"/>
            <p:cNvSpPr/>
            <p:nvPr/>
          </p:nvSpPr>
          <p:spPr>
            <a:xfrm>
              <a:off x="1898050" y="1963325"/>
              <a:ext cx="542825" cy="311875"/>
            </a:xfrm>
            <a:custGeom>
              <a:rect b="b" l="l" r="r" t="t"/>
              <a:pathLst>
                <a:path extrusionOk="0" h="12475" w="21713">
                  <a:moveTo>
                    <a:pt x="7733" y="1"/>
                  </a:moveTo>
                  <a:cubicBezTo>
                    <a:pt x="7531" y="1"/>
                    <a:pt x="7328" y="48"/>
                    <a:pt x="7141" y="144"/>
                  </a:cubicBezTo>
                  <a:lnTo>
                    <a:pt x="325" y="4105"/>
                  </a:lnTo>
                  <a:cubicBezTo>
                    <a:pt x="0" y="4296"/>
                    <a:pt x="0" y="4599"/>
                    <a:pt x="332" y="4789"/>
                  </a:cubicBezTo>
                  <a:lnTo>
                    <a:pt x="13380" y="12332"/>
                  </a:lnTo>
                  <a:cubicBezTo>
                    <a:pt x="13563" y="12427"/>
                    <a:pt x="13766" y="12474"/>
                    <a:pt x="13969" y="12474"/>
                  </a:cubicBezTo>
                  <a:cubicBezTo>
                    <a:pt x="14173" y="12474"/>
                    <a:pt x="14377" y="12427"/>
                    <a:pt x="14564" y="12332"/>
                  </a:cubicBezTo>
                  <a:lnTo>
                    <a:pt x="21381" y="8370"/>
                  </a:lnTo>
                  <a:cubicBezTo>
                    <a:pt x="21712" y="8180"/>
                    <a:pt x="21712" y="7870"/>
                    <a:pt x="21381" y="7679"/>
                  </a:cubicBezTo>
                  <a:lnTo>
                    <a:pt x="8325" y="144"/>
                  </a:lnTo>
                  <a:cubicBezTo>
                    <a:pt x="8139" y="48"/>
                    <a:pt x="7936" y="1"/>
                    <a:pt x="7733" y="1"/>
                  </a:cubicBezTo>
                  <a:close/>
                </a:path>
              </a:pathLst>
            </a:custGeom>
            <a:solidFill>
              <a:srgbClr val="1E1B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3"/>
            <p:cNvSpPr/>
            <p:nvPr/>
          </p:nvSpPr>
          <p:spPr>
            <a:xfrm>
              <a:off x="1899800" y="1963150"/>
              <a:ext cx="539300" cy="312200"/>
            </a:xfrm>
            <a:custGeom>
              <a:rect b="b" l="l" r="r" t="t"/>
              <a:pathLst>
                <a:path extrusionOk="0" h="12488" w="21572">
                  <a:moveTo>
                    <a:pt x="7702" y="23"/>
                  </a:moveTo>
                  <a:cubicBezTo>
                    <a:pt x="7893" y="23"/>
                    <a:pt x="8083" y="72"/>
                    <a:pt x="8248" y="158"/>
                  </a:cubicBezTo>
                  <a:lnTo>
                    <a:pt x="21304" y="7693"/>
                  </a:lnTo>
                  <a:cubicBezTo>
                    <a:pt x="21459" y="7785"/>
                    <a:pt x="21543" y="7905"/>
                    <a:pt x="21543" y="8032"/>
                  </a:cubicBezTo>
                  <a:cubicBezTo>
                    <a:pt x="21543" y="8159"/>
                    <a:pt x="21459" y="8278"/>
                    <a:pt x="21304" y="8363"/>
                  </a:cubicBezTo>
                  <a:lnTo>
                    <a:pt x="14494" y="12325"/>
                  </a:lnTo>
                  <a:cubicBezTo>
                    <a:pt x="14307" y="12420"/>
                    <a:pt x="14105" y="12467"/>
                    <a:pt x="13903" y="12467"/>
                  </a:cubicBezTo>
                  <a:cubicBezTo>
                    <a:pt x="13701" y="12467"/>
                    <a:pt x="13500" y="12420"/>
                    <a:pt x="13317" y="12325"/>
                  </a:cubicBezTo>
                  <a:lnTo>
                    <a:pt x="262" y="4789"/>
                  </a:lnTo>
                  <a:cubicBezTo>
                    <a:pt x="106" y="4697"/>
                    <a:pt x="22" y="4577"/>
                    <a:pt x="22" y="4451"/>
                  </a:cubicBezTo>
                  <a:cubicBezTo>
                    <a:pt x="22" y="4331"/>
                    <a:pt x="106" y="4211"/>
                    <a:pt x="262" y="4119"/>
                  </a:cubicBezTo>
                  <a:lnTo>
                    <a:pt x="7078" y="165"/>
                  </a:lnTo>
                  <a:cubicBezTo>
                    <a:pt x="7243" y="72"/>
                    <a:pt x="7433" y="23"/>
                    <a:pt x="7625" y="23"/>
                  </a:cubicBezTo>
                  <a:cubicBezTo>
                    <a:pt x="7638" y="23"/>
                    <a:pt x="7651" y="23"/>
                    <a:pt x="7663" y="24"/>
                  </a:cubicBezTo>
                  <a:cubicBezTo>
                    <a:pt x="7676" y="23"/>
                    <a:pt x="7689" y="23"/>
                    <a:pt x="7702" y="23"/>
                  </a:cubicBezTo>
                  <a:close/>
                  <a:moveTo>
                    <a:pt x="7661" y="1"/>
                  </a:moveTo>
                  <a:cubicBezTo>
                    <a:pt x="7455" y="1"/>
                    <a:pt x="7251" y="48"/>
                    <a:pt x="7064" y="143"/>
                  </a:cubicBezTo>
                  <a:lnTo>
                    <a:pt x="247" y="4105"/>
                  </a:lnTo>
                  <a:cubicBezTo>
                    <a:pt x="85" y="4197"/>
                    <a:pt x="1" y="4324"/>
                    <a:pt x="1" y="4458"/>
                  </a:cubicBezTo>
                  <a:cubicBezTo>
                    <a:pt x="1" y="4585"/>
                    <a:pt x="92" y="4711"/>
                    <a:pt x="255" y="4810"/>
                  </a:cubicBezTo>
                  <a:lnTo>
                    <a:pt x="13303" y="12346"/>
                  </a:lnTo>
                  <a:cubicBezTo>
                    <a:pt x="13481" y="12438"/>
                    <a:pt x="13672" y="12487"/>
                    <a:pt x="13869" y="12487"/>
                  </a:cubicBezTo>
                  <a:cubicBezTo>
                    <a:pt x="13882" y="12487"/>
                    <a:pt x="13896" y="12487"/>
                    <a:pt x="13909" y="12487"/>
                  </a:cubicBezTo>
                  <a:cubicBezTo>
                    <a:pt x="13922" y="12487"/>
                    <a:pt x="13935" y="12487"/>
                    <a:pt x="13947" y="12487"/>
                  </a:cubicBezTo>
                  <a:cubicBezTo>
                    <a:pt x="14139" y="12487"/>
                    <a:pt x="14329" y="12438"/>
                    <a:pt x="14501" y="12346"/>
                  </a:cubicBezTo>
                  <a:lnTo>
                    <a:pt x="21318" y="8384"/>
                  </a:lnTo>
                  <a:cubicBezTo>
                    <a:pt x="21480" y="8292"/>
                    <a:pt x="21572" y="8166"/>
                    <a:pt x="21572" y="8032"/>
                  </a:cubicBezTo>
                  <a:cubicBezTo>
                    <a:pt x="21572" y="7898"/>
                    <a:pt x="21480" y="7771"/>
                    <a:pt x="21318" y="7679"/>
                  </a:cubicBezTo>
                  <a:lnTo>
                    <a:pt x="8263" y="143"/>
                  </a:lnTo>
                  <a:cubicBezTo>
                    <a:pt x="8072" y="48"/>
                    <a:pt x="7866" y="1"/>
                    <a:pt x="766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3"/>
            <p:cNvSpPr/>
            <p:nvPr/>
          </p:nvSpPr>
          <p:spPr>
            <a:xfrm>
              <a:off x="1997275" y="1863450"/>
              <a:ext cx="344375" cy="299625"/>
            </a:xfrm>
            <a:custGeom>
              <a:rect b="b" l="l" r="r" t="t"/>
              <a:pathLst>
                <a:path extrusionOk="0" h="11985" w="13775">
                  <a:moveTo>
                    <a:pt x="5083" y="1"/>
                  </a:moveTo>
                  <a:lnTo>
                    <a:pt x="4631" y="374"/>
                  </a:lnTo>
                  <a:lnTo>
                    <a:pt x="4892" y="1573"/>
                  </a:lnTo>
                  <a:cubicBezTo>
                    <a:pt x="4899" y="1615"/>
                    <a:pt x="4906" y="1657"/>
                    <a:pt x="4913" y="1699"/>
                  </a:cubicBezTo>
                  <a:lnTo>
                    <a:pt x="4913" y="1728"/>
                  </a:lnTo>
                  <a:cubicBezTo>
                    <a:pt x="4920" y="1770"/>
                    <a:pt x="4920" y="1819"/>
                    <a:pt x="4927" y="1862"/>
                  </a:cubicBezTo>
                  <a:cubicBezTo>
                    <a:pt x="4927" y="1862"/>
                    <a:pt x="4927" y="1869"/>
                    <a:pt x="4927" y="1876"/>
                  </a:cubicBezTo>
                  <a:lnTo>
                    <a:pt x="4927" y="2003"/>
                  </a:lnTo>
                  <a:lnTo>
                    <a:pt x="4927" y="2031"/>
                  </a:lnTo>
                  <a:cubicBezTo>
                    <a:pt x="4927" y="2073"/>
                    <a:pt x="4927" y="2122"/>
                    <a:pt x="4920" y="2165"/>
                  </a:cubicBezTo>
                  <a:lnTo>
                    <a:pt x="4920" y="2193"/>
                  </a:lnTo>
                  <a:cubicBezTo>
                    <a:pt x="4920" y="2242"/>
                    <a:pt x="4913" y="2285"/>
                    <a:pt x="4906" y="2327"/>
                  </a:cubicBezTo>
                  <a:cubicBezTo>
                    <a:pt x="4906" y="2334"/>
                    <a:pt x="4906" y="2341"/>
                    <a:pt x="4906" y="2348"/>
                  </a:cubicBezTo>
                  <a:cubicBezTo>
                    <a:pt x="4899" y="2397"/>
                    <a:pt x="4892" y="2447"/>
                    <a:pt x="4885" y="2503"/>
                  </a:cubicBezTo>
                  <a:cubicBezTo>
                    <a:pt x="4885" y="2510"/>
                    <a:pt x="4878" y="2524"/>
                    <a:pt x="4878" y="2538"/>
                  </a:cubicBezTo>
                  <a:cubicBezTo>
                    <a:pt x="4871" y="2574"/>
                    <a:pt x="4864" y="2616"/>
                    <a:pt x="4857" y="2658"/>
                  </a:cubicBezTo>
                  <a:lnTo>
                    <a:pt x="4843" y="2693"/>
                  </a:lnTo>
                  <a:cubicBezTo>
                    <a:pt x="4836" y="2743"/>
                    <a:pt x="4822" y="2792"/>
                    <a:pt x="4808" y="2841"/>
                  </a:cubicBezTo>
                  <a:cubicBezTo>
                    <a:pt x="4794" y="2891"/>
                    <a:pt x="4772" y="2961"/>
                    <a:pt x="4751" y="3018"/>
                  </a:cubicBezTo>
                  <a:cubicBezTo>
                    <a:pt x="4744" y="3046"/>
                    <a:pt x="4737" y="3074"/>
                    <a:pt x="4723" y="3102"/>
                  </a:cubicBezTo>
                  <a:cubicBezTo>
                    <a:pt x="4716" y="3130"/>
                    <a:pt x="4702" y="3159"/>
                    <a:pt x="4695" y="3187"/>
                  </a:cubicBezTo>
                  <a:cubicBezTo>
                    <a:pt x="4674" y="3243"/>
                    <a:pt x="4645" y="3300"/>
                    <a:pt x="4624" y="3356"/>
                  </a:cubicBezTo>
                  <a:cubicBezTo>
                    <a:pt x="4603" y="3412"/>
                    <a:pt x="4575" y="3469"/>
                    <a:pt x="4547" y="3518"/>
                  </a:cubicBezTo>
                  <a:lnTo>
                    <a:pt x="4526" y="3568"/>
                  </a:lnTo>
                  <a:cubicBezTo>
                    <a:pt x="4505" y="3603"/>
                    <a:pt x="4490" y="3638"/>
                    <a:pt x="4469" y="3673"/>
                  </a:cubicBezTo>
                  <a:lnTo>
                    <a:pt x="4434" y="3737"/>
                  </a:lnTo>
                  <a:lnTo>
                    <a:pt x="4385" y="3828"/>
                  </a:lnTo>
                  <a:lnTo>
                    <a:pt x="4342" y="3892"/>
                  </a:lnTo>
                  <a:cubicBezTo>
                    <a:pt x="4321" y="3920"/>
                    <a:pt x="4307" y="3955"/>
                    <a:pt x="4286" y="3983"/>
                  </a:cubicBezTo>
                  <a:cubicBezTo>
                    <a:pt x="4265" y="4012"/>
                    <a:pt x="4258" y="4026"/>
                    <a:pt x="4244" y="4054"/>
                  </a:cubicBezTo>
                  <a:cubicBezTo>
                    <a:pt x="4215" y="4089"/>
                    <a:pt x="4187" y="4131"/>
                    <a:pt x="4159" y="4167"/>
                  </a:cubicBezTo>
                  <a:cubicBezTo>
                    <a:pt x="4131" y="4209"/>
                    <a:pt x="4103" y="4244"/>
                    <a:pt x="4067" y="4280"/>
                  </a:cubicBezTo>
                  <a:cubicBezTo>
                    <a:pt x="4039" y="4322"/>
                    <a:pt x="4004" y="4364"/>
                    <a:pt x="3969" y="4399"/>
                  </a:cubicBezTo>
                  <a:lnTo>
                    <a:pt x="3926" y="4456"/>
                  </a:lnTo>
                  <a:lnTo>
                    <a:pt x="3891" y="4491"/>
                  </a:lnTo>
                  <a:cubicBezTo>
                    <a:pt x="3863" y="4519"/>
                    <a:pt x="3842" y="4547"/>
                    <a:pt x="3814" y="4583"/>
                  </a:cubicBezTo>
                  <a:lnTo>
                    <a:pt x="3771" y="4625"/>
                  </a:lnTo>
                  <a:cubicBezTo>
                    <a:pt x="3736" y="4660"/>
                    <a:pt x="3701" y="4695"/>
                    <a:pt x="3666" y="4724"/>
                  </a:cubicBezTo>
                  <a:cubicBezTo>
                    <a:pt x="3630" y="4759"/>
                    <a:pt x="3581" y="4801"/>
                    <a:pt x="3546" y="4836"/>
                  </a:cubicBezTo>
                  <a:lnTo>
                    <a:pt x="3525" y="4851"/>
                  </a:lnTo>
                  <a:cubicBezTo>
                    <a:pt x="3482" y="4879"/>
                    <a:pt x="3447" y="4914"/>
                    <a:pt x="3405" y="4942"/>
                  </a:cubicBezTo>
                  <a:lnTo>
                    <a:pt x="3384" y="4956"/>
                  </a:lnTo>
                  <a:cubicBezTo>
                    <a:pt x="3348" y="4984"/>
                    <a:pt x="3306" y="5013"/>
                    <a:pt x="3264" y="5041"/>
                  </a:cubicBezTo>
                  <a:lnTo>
                    <a:pt x="3250" y="5055"/>
                  </a:lnTo>
                  <a:cubicBezTo>
                    <a:pt x="3207" y="5083"/>
                    <a:pt x="3158" y="5111"/>
                    <a:pt x="3123" y="5132"/>
                  </a:cubicBezTo>
                  <a:lnTo>
                    <a:pt x="0" y="6937"/>
                  </a:lnTo>
                  <a:lnTo>
                    <a:pt x="8692" y="11984"/>
                  </a:lnTo>
                  <a:lnTo>
                    <a:pt x="11815" y="10187"/>
                  </a:lnTo>
                  <a:cubicBezTo>
                    <a:pt x="11857" y="10159"/>
                    <a:pt x="11899" y="10137"/>
                    <a:pt x="11942" y="10109"/>
                  </a:cubicBezTo>
                  <a:lnTo>
                    <a:pt x="11963" y="10095"/>
                  </a:lnTo>
                  <a:cubicBezTo>
                    <a:pt x="11998" y="10067"/>
                    <a:pt x="12040" y="10039"/>
                    <a:pt x="12082" y="10011"/>
                  </a:cubicBezTo>
                  <a:lnTo>
                    <a:pt x="12104" y="9989"/>
                  </a:lnTo>
                  <a:cubicBezTo>
                    <a:pt x="12139" y="9961"/>
                    <a:pt x="12181" y="9933"/>
                    <a:pt x="12216" y="9898"/>
                  </a:cubicBezTo>
                  <a:lnTo>
                    <a:pt x="12238" y="9884"/>
                  </a:lnTo>
                  <a:cubicBezTo>
                    <a:pt x="12280" y="9848"/>
                    <a:pt x="12315" y="9813"/>
                    <a:pt x="12357" y="9778"/>
                  </a:cubicBezTo>
                  <a:lnTo>
                    <a:pt x="12435" y="9707"/>
                  </a:lnTo>
                  <a:lnTo>
                    <a:pt x="12463" y="9672"/>
                  </a:lnTo>
                  <a:lnTo>
                    <a:pt x="12505" y="9630"/>
                  </a:lnTo>
                  <a:lnTo>
                    <a:pt x="12590" y="9538"/>
                  </a:lnTo>
                  <a:lnTo>
                    <a:pt x="12625" y="9503"/>
                  </a:lnTo>
                  <a:lnTo>
                    <a:pt x="12632" y="9489"/>
                  </a:lnTo>
                  <a:lnTo>
                    <a:pt x="12668" y="9454"/>
                  </a:lnTo>
                  <a:cubicBezTo>
                    <a:pt x="12696" y="9411"/>
                    <a:pt x="12731" y="9376"/>
                    <a:pt x="12766" y="9334"/>
                  </a:cubicBezTo>
                  <a:lnTo>
                    <a:pt x="12787" y="9306"/>
                  </a:lnTo>
                  <a:cubicBezTo>
                    <a:pt x="12809" y="9277"/>
                    <a:pt x="12830" y="9249"/>
                    <a:pt x="12851" y="9221"/>
                  </a:cubicBezTo>
                  <a:cubicBezTo>
                    <a:pt x="12872" y="9186"/>
                    <a:pt x="12886" y="9172"/>
                    <a:pt x="12907" y="9144"/>
                  </a:cubicBezTo>
                  <a:lnTo>
                    <a:pt x="12935" y="9101"/>
                  </a:lnTo>
                  <a:lnTo>
                    <a:pt x="12978" y="9031"/>
                  </a:lnTo>
                  <a:lnTo>
                    <a:pt x="13006" y="8995"/>
                  </a:lnTo>
                  <a:cubicBezTo>
                    <a:pt x="13013" y="8981"/>
                    <a:pt x="13027" y="8960"/>
                    <a:pt x="13034" y="8946"/>
                  </a:cubicBezTo>
                  <a:cubicBezTo>
                    <a:pt x="13048" y="8925"/>
                    <a:pt x="13062" y="8904"/>
                    <a:pt x="13076" y="8883"/>
                  </a:cubicBezTo>
                  <a:lnTo>
                    <a:pt x="13091" y="8854"/>
                  </a:lnTo>
                  <a:cubicBezTo>
                    <a:pt x="13105" y="8833"/>
                    <a:pt x="13119" y="8805"/>
                    <a:pt x="13133" y="8784"/>
                  </a:cubicBezTo>
                  <a:lnTo>
                    <a:pt x="13161" y="8728"/>
                  </a:lnTo>
                  <a:lnTo>
                    <a:pt x="13175" y="8706"/>
                  </a:lnTo>
                  <a:cubicBezTo>
                    <a:pt x="13189" y="8678"/>
                    <a:pt x="13203" y="8643"/>
                    <a:pt x="13217" y="8622"/>
                  </a:cubicBezTo>
                  <a:lnTo>
                    <a:pt x="13246" y="8573"/>
                  </a:lnTo>
                  <a:cubicBezTo>
                    <a:pt x="13246" y="8565"/>
                    <a:pt x="13246" y="8565"/>
                    <a:pt x="13246" y="8558"/>
                  </a:cubicBezTo>
                  <a:cubicBezTo>
                    <a:pt x="13267" y="8509"/>
                    <a:pt x="13288" y="8460"/>
                    <a:pt x="13309" y="8410"/>
                  </a:cubicBezTo>
                  <a:cubicBezTo>
                    <a:pt x="13337" y="8361"/>
                    <a:pt x="13358" y="8298"/>
                    <a:pt x="13380" y="8248"/>
                  </a:cubicBezTo>
                  <a:lnTo>
                    <a:pt x="13415" y="8157"/>
                  </a:lnTo>
                  <a:cubicBezTo>
                    <a:pt x="13422" y="8128"/>
                    <a:pt x="13436" y="8100"/>
                    <a:pt x="13443" y="8072"/>
                  </a:cubicBezTo>
                  <a:cubicBezTo>
                    <a:pt x="13464" y="8009"/>
                    <a:pt x="13478" y="7952"/>
                    <a:pt x="13499" y="7889"/>
                  </a:cubicBezTo>
                  <a:cubicBezTo>
                    <a:pt x="13513" y="7832"/>
                    <a:pt x="13528" y="7790"/>
                    <a:pt x="13535" y="7741"/>
                  </a:cubicBezTo>
                  <a:lnTo>
                    <a:pt x="13542" y="7705"/>
                  </a:lnTo>
                  <a:cubicBezTo>
                    <a:pt x="13542" y="7698"/>
                    <a:pt x="13549" y="7684"/>
                    <a:pt x="13549" y="7670"/>
                  </a:cubicBezTo>
                  <a:cubicBezTo>
                    <a:pt x="13556" y="7642"/>
                    <a:pt x="13563" y="7614"/>
                    <a:pt x="13570" y="7586"/>
                  </a:cubicBezTo>
                  <a:cubicBezTo>
                    <a:pt x="13570" y="7572"/>
                    <a:pt x="13570" y="7564"/>
                    <a:pt x="13577" y="7550"/>
                  </a:cubicBezTo>
                  <a:cubicBezTo>
                    <a:pt x="13584" y="7501"/>
                    <a:pt x="13591" y="7452"/>
                    <a:pt x="13598" y="7409"/>
                  </a:cubicBezTo>
                  <a:lnTo>
                    <a:pt x="13598" y="7395"/>
                  </a:lnTo>
                  <a:cubicBezTo>
                    <a:pt x="13598" y="7388"/>
                    <a:pt x="13598" y="7381"/>
                    <a:pt x="13598" y="7374"/>
                  </a:cubicBezTo>
                  <a:cubicBezTo>
                    <a:pt x="13598" y="7332"/>
                    <a:pt x="13605" y="7283"/>
                    <a:pt x="13605" y="7247"/>
                  </a:cubicBezTo>
                  <a:lnTo>
                    <a:pt x="13605" y="7219"/>
                  </a:lnTo>
                  <a:lnTo>
                    <a:pt x="13605" y="7078"/>
                  </a:lnTo>
                  <a:lnTo>
                    <a:pt x="13626" y="7050"/>
                  </a:lnTo>
                  <a:lnTo>
                    <a:pt x="13626" y="6930"/>
                  </a:lnTo>
                  <a:cubicBezTo>
                    <a:pt x="13626" y="6923"/>
                    <a:pt x="13626" y="6916"/>
                    <a:pt x="13626" y="6909"/>
                  </a:cubicBezTo>
                  <a:cubicBezTo>
                    <a:pt x="13626" y="6867"/>
                    <a:pt x="13619" y="6824"/>
                    <a:pt x="13612" y="6782"/>
                  </a:cubicBezTo>
                  <a:cubicBezTo>
                    <a:pt x="13612" y="6768"/>
                    <a:pt x="13612" y="6761"/>
                    <a:pt x="13605" y="6754"/>
                  </a:cubicBezTo>
                  <a:cubicBezTo>
                    <a:pt x="13598" y="6704"/>
                    <a:pt x="13591" y="6662"/>
                    <a:pt x="13584" y="6627"/>
                  </a:cubicBezTo>
                  <a:lnTo>
                    <a:pt x="13323" y="5429"/>
                  </a:lnTo>
                  <a:lnTo>
                    <a:pt x="13774" y="5055"/>
                  </a:lnTo>
                  <a:lnTo>
                    <a:pt x="5083" y="1"/>
                  </a:ln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3"/>
            <p:cNvSpPr/>
            <p:nvPr/>
          </p:nvSpPr>
          <p:spPr>
            <a:xfrm>
              <a:off x="1996725" y="1863100"/>
              <a:ext cx="345275" cy="300500"/>
            </a:xfrm>
            <a:custGeom>
              <a:rect b="b" l="l" r="r" t="t"/>
              <a:pathLst>
                <a:path extrusionOk="0" h="12020" w="13811">
                  <a:moveTo>
                    <a:pt x="5098" y="29"/>
                  </a:moveTo>
                  <a:lnTo>
                    <a:pt x="13775" y="5069"/>
                  </a:lnTo>
                  <a:lnTo>
                    <a:pt x="13331" y="5435"/>
                  </a:lnTo>
                  <a:lnTo>
                    <a:pt x="13571" y="6634"/>
                  </a:lnTo>
                  <a:cubicBezTo>
                    <a:pt x="13578" y="6676"/>
                    <a:pt x="13585" y="6711"/>
                    <a:pt x="13592" y="6768"/>
                  </a:cubicBezTo>
                  <a:cubicBezTo>
                    <a:pt x="13592" y="6775"/>
                    <a:pt x="13592" y="6782"/>
                    <a:pt x="13592" y="6796"/>
                  </a:cubicBezTo>
                  <a:cubicBezTo>
                    <a:pt x="13599" y="6838"/>
                    <a:pt x="13606" y="6881"/>
                    <a:pt x="13606" y="6923"/>
                  </a:cubicBezTo>
                  <a:lnTo>
                    <a:pt x="13606" y="6930"/>
                  </a:lnTo>
                  <a:lnTo>
                    <a:pt x="13606" y="6944"/>
                  </a:lnTo>
                  <a:lnTo>
                    <a:pt x="13606" y="7064"/>
                  </a:lnTo>
                  <a:lnTo>
                    <a:pt x="13606" y="7092"/>
                  </a:lnTo>
                  <a:lnTo>
                    <a:pt x="13606" y="7233"/>
                  </a:lnTo>
                  <a:lnTo>
                    <a:pt x="13606" y="7247"/>
                  </a:lnTo>
                  <a:lnTo>
                    <a:pt x="13606" y="7261"/>
                  </a:lnTo>
                  <a:cubicBezTo>
                    <a:pt x="13606" y="7297"/>
                    <a:pt x="13599" y="7346"/>
                    <a:pt x="13592" y="7388"/>
                  </a:cubicBezTo>
                  <a:lnTo>
                    <a:pt x="13592" y="7395"/>
                  </a:lnTo>
                  <a:lnTo>
                    <a:pt x="13592" y="7409"/>
                  </a:lnTo>
                  <a:lnTo>
                    <a:pt x="13592" y="7423"/>
                  </a:lnTo>
                  <a:cubicBezTo>
                    <a:pt x="13592" y="7466"/>
                    <a:pt x="13585" y="7508"/>
                    <a:pt x="13571" y="7564"/>
                  </a:cubicBezTo>
                  <a:lnTo>
                    <a:pt x="13571" y="7578"/>
                  </a:lnTo>
                  <a:lnTo>
                    <a:pt x="13571" y="7600"/>
                  </a:lnTo>
                  <a:lnTo>
                    <a:pt x="13571" y="7614"/>
                  </a:lnTo>
                  <a:cubicBezTo>
                    <a:pt x="13571" y="7635"/>
                    <a:pt x="13564" y="7663"/>
                    <a:pt x="13564" y="7684"/>
                  </a:cubicBezTo>
                  <a:lnTo>
                    <a:pt x="13557" y="7705"/>
                  </a:lnTo>
                  <a:lnTo>
                    <a:pt x="13557" y="7719"/>
                  </a:lnTo>
                  <a:cubicBezTo>
                    <a:pt x="13550" y="7734"/>
                    <a:pt x="13550" y="7741"/>
                    <a:pt x="13550" y="7755"/>
                  </a:cubicBezTo>
                  <a:cubicBezTo>
                    <a:pt x="13535" y="7811"/>
                    <a:pt x="13528" y="7846"/>
                    <a:pt x="13507" y="7903"/>
                  </a:cubicBezTo>
                  <a:cubicBezTo>
                    <a:pt x="13493" y="7959"/>
                    <a:pt x="13472" y="8023"/>
                    <a:pt x="13451" y="8086"/>
                  </a:cubicBezTo>
                  <a:cubicBezTo>
                    <a:pt x="13451" y="8100"/>
                    <a:pt x="13444" y="8121"/>
                    <a:pt x="13437" y="8135"/>
                  </a:cubicBezTo>
                  <a:lnTo>
                    <a:pt x="13423" y="8164"/>
                  </a:lnTo>
                  <a:lnTo>
                    <a:pt x="13416" y="8192"/>
                  </a:lnTo>
                  <a:cubicBezTo>
                    <a:pt x="13409" y="8213"/>
                    <a:pt x="13402" y="8234"/>
                    <a:pt x="13395" y="8255"/>
                  </a:cubicBezTo>
                  <a:cubicBezTo>
                    <a:pt x="13373" y="8312"/>
                    <a:pt x="13345" y="8368"/>
                    <a:pt x="13324" y="8424"/>
                  </a:cubicBezTo>
                  <a:cubicBezTo>
                    <a:pt x="13303" y="8474"/>
                    <a:pt x="13282" y="8523"/>
                    <a:pt x="13254" y="8572"/>
                  </a:cubicBezTo>
                  <a:lnTo>
                    <a:pt x="13254" y="8579"/>
                  </a:lnTo>
                  <a:lnTo>
                    <a:pt x="13239" y="8608"/>
                  </a:lnTo>
                  <a:lnTo>
                    <a:pt x="13232" y="8629"/>
                  </a:lnTo>
                  <a:lnTo>
                    <a:pt x="13218" y="8650"/>
                  </a:lnTo>
                  <a:cubicBezTo>
                    <a:pt x="13211" y="8671"/>
                    <a:pt x="13197" y="8699"/>
                    <a:pt x="13183" y="8720"/>
                  </a:cubicBezTo>
                  <a:lnTo>
                    <a:pt x="13183" y="8728"/>
                  </a:lnTo>
                  <a:cubicBezTo>
                    <a:pt x="13176" y="8735"/>
                    <a:pt x="13176" y="8735"/>
                    <a:pt x="13176" y="8735"/>
                  </a:cubicBezTo>
                  <a:lnTo>
                    <a:pt x="13155" y="8777"/>
                  </a:lnTo>
                  <a:lnTo>
                    <a:pt x="13141" y="8798"/>
                  </a:lnTo>
                  <a:cubicBezTo>
                    <a:pt x="13141" y="8805"/>
                    <a:pt x="13134" y="8812"/>
                    <a:pt x="13127" y="8819"/>
                  </a:cubicBezTo>
                  <a:lnTo>
                    <a:pt x="13105" y="8861"/>
                  </a:lnTo>
                  <a:lnTo>
                    <a:pt x="13098" y="8883"/>
                  </a:lnTo>
                  <a:cubicBezTo>
                    <a:pt x="13091" y="8883"/>
                    <a:pt x="13091" y="8890"/>
                    <a:pt x="13091" y="8890"/>
                  </a:cubicBezTo>
                  <a:lnTo>
                    <a:pt x="13049" y="8953"/>
                  </a:lnTo>
                  <a:cubicBezTo>
                    <a:pt x="13042" y="8960"/>
                    <a:pt x="13042" y="8967"/>
                    <a:pt x="13035" y="8974"/>
                  </a:cubicBezTo>
                  <a:cubicBezTo>
                    <a:pt x="13028" y="8988"/>
                    <a:pt x="13021" y="8995"/>
                    <a:pt x="13014" y="9009"/>
                  </a:cubicBezTo>
                  <a:lnTo>
                    <a:pt x="13007" y="9031"/>
                  </a:lnTo>
                  <a:lnTo>
                    <a:pt x="12993" y="9045"/>
                  </a:lnTo>
                  <a:lnTo>
                    <a:pt x="12950" y="9115"/>
                  </a:lnTo>
                  <a:lnTo>
                    <a:pt x="12936" y="9129"/>
                  </a:lnTo>
                  <a:cubicBezTo>
                    <a:pt x="12929" y="9136"/>
                    <a:pt x="12922" y="9150"/>
                    <a:pt x="12915" y="9158"/>
                  </a:cubicBezTo>
                  <a:lnTo>
                    <a:pt x="12866" y="9228"/>
                  </a:lnTo>
                  <a:lnTo>
                    <a:pt x="12802" y="9320"/>
                  </a:lnTo>
                  <a:lnTo>
                    <a:pt x="12788" y="9334"/>
                  </a:lnTo>
                  <a:cubicBezTo>
                    <a:pt x="12781" y="9334"/>
                    <a:pt x="12781" y="9341"/>
                    <a:pt x="12781" y="9341"/>
                  </a:cubicBezTo>
                  <a:cubicBezTo>
                    <a:pt x="12746" y="9383"/>
                    <a:pt x="12718" y="9418"/>
                    <a:pt x="12675" y="9461"/>
                  </a:cubicBezTo>
                  <a:lnTo>
                    <a:pt x="12668" y="9482"/>
                  </a:lnTo>
                  <a:lnTo>
                    <a:pt x="12647" y="9503"/>
                  </a:lnTo>
                  <a:lnTo>
                    <a:pt x="12640" y="9510"/>
                  </a:lnTo>
                  <a:lnTo>
                    <a:pt x="12633" y="9517"/>
                  </a:lnTo>
                  <a:lnTo>
                    <a:pt x="12612" y="9538"/>
                  </a:lnTo>
                  <a:lnTo>
                    <a:pt x="12605" y="9552"/>
                  </a:lnTo>
                  <a:lnTo>
                    <a:pt x="12520" y="9644"/>
                  </a:lnTo>
                  <a:lnTo>
                    <a:pt x="12478" y="9686"/>
                  </a:lnTo>
                  <a:cubicBezTo>
                    <a:pt x="12478" y="9686"/>
                    <a:pt x="12471" y="9693"/>
                    <a:pt x="12464" y="9700"/>
                  </a:cubicBezTo>
                  <a:lnTo>
                    <a:pt x="12450" y="9714"/>
                  </a:lnTo>
                  <a:cubicBezTo>
                    <a:pt x="12422" y="9743"/>
                    <a:pt x="12401" y="9764"/>
                    <a:pt x="12372" y="9785"/>
                  </a:cubicBezTo>
                  <a:lnTo>
                    <a:pt x="12379" y="9792"/>
                  </a:lnTo>
                  <a:lnTo>
                    <a:pt x="12372" y="9792"/>
                  </a:lnTo>
                  <a:cubicBezTo>
                    <a:pt x="12337" y="9820"/>
                    <a:pt x="12295" y="9855"/>
                    <a:pt x="12253" y="9891"/>
                  </a:cubicBezTo>
                  <a:lnTo>
                    <a:pt x="12231" y="9912"/>
                  </a:lnTo>
                  <a:cubicBezTo>
                    <a:pt x="12196" y="9933"/>
                    <a:pt x="12161" y="9968"/>
                    <a:pt x="12119" y="9996"/>
                  </a:cubicBezTo>
                  <a:lnTo>
                    <a:pt x="12097" y="10010"/>
                  </a:lnTo>
                  <a:cubicBezTo>
                    <a:pt x="12055" y="10046"/>
                    <a:pt x="12013" y="10074"/>
                    <a:pt x="11978" y="10102"/>
                  </a:cubicBezTo>
                  <a:lnTo>
                    <a:pt x="11956" y="10116"/>
                  </a:lnTo>
                  <a:cubicBezTo>
                    <a:pt x="11914" y="10144"/>
                    <a:pt x="11872" y="10173"/>
                    <a:pt x="11830" y="10194"/>
                  </a:cubicBezTo>
                  <a:lnTo>
                    <a:pt x="8714" y="11991"/>
                  </a:lnTo>
                  <a:lnTo>
                    <a:pt x="43" y="6951"/>
                  </a:lnTo>
                  <a:lnTo>
                    <a:pt x="3145" y="5154"/>
                  </a:lnTo>
                  <a:cubicBezTo>
                    <a:pt x="3187" y="5132"/>
                    <a:pt x="3229" y="5104"/>
                    <a:pt x="3279" y="5069"/>
                  </a:cubicBezTo>
                  <a:lnTo>
                    <a:pt x="3293" y="5062"/>
                  </a:lnTo>
                  <a:cubicBezTo>
                    <a:pt x="3328" y="5034"/>
                    <a:pt x="3370" y="5005"/>
                    <a:pt x="3413" y="4977"/>
                  </a:cubicBezTo>
                  <a:lnTo>
                    <a:pt x="3434" y="4963"/>
                  </a:lnTo>
                  <a:cubicBezTo>
                    <a:pt x="3476" y="4928"/>
                    <a:pt x="3511" y="4900"/>
                    <a:pt x="3554" y="4865"/>
                  </a:cubicBezTo>
                  <a:lnTo>
                    <a:pt x="3561" y="4857"/>
                  </a:lnTo>
                  <a:lnTo>
                    <a:pt x="3568" y="4850"/>
                  </a:lnTo>
                  <a:cubicBezTo>
                    <a:pt x="3610" y="4815"/>
                    <a:pt x="3652" y="4780"/>
                    <a:pt x="3688" y="4745"/>
                  </a:cubicBezTo>
                  <a:cubicBezTo>
                    <a:pt x="3730" y="4709"/>
                    <a:pt x="3765" y="4674"/>
                    <a:pt x="3800" y="4639"/>
                  </a:cubicBezTo>
                  <a:lnTo>
                    <a:pt x="3836" y="4597"/>
                  </a:lnTo>
                  <a:cubicBezTo>
                    <a:pt x="3864" y="4568"/>
                    <a:pt x="3892" y="4540"/>
                    <a:pt x="3920" y="4512"/>
                  </a:cubicBezTo>
                  <a:lnTo>
                    <a:pt x="3934" y="4498"/>
                  </a:lnTo>
                  <a:lnTo>
                    <a:pt x="3956" y="4470"/>
                  </a:lnTo>
                  <a:lnTo>
                    <a:pt x="3984" y="4442"/>
                  </a:lnTo>
                  <a:lnTo>
                    <a:pt x="3998" y="4420"/>
                  </a:lnTo>
                  <a:cubicBezTo>
                    <a:pt x="4033" y="4378"/>
                    <a:pt x="4068" y="4336"/>
                    <a:pt x="4097" y="4301"/>
                  </a:cubicBezTo>
                  <a:cubicBezTo>
                    <a:pt x="4132" y="4258"/>
                    <a:pt x="4160" y="4223"/>
                    <a:pt x="4188" y="4188"/>
                  </a:cubicBezTo>
                  <a:cubicBezTo>
                    <a:pt x="4216" y="4145"/>
                    <a:pt x="4245" y="4103"/>
                    <a:pt x="4273" y="4068"/>
                  </a:cubicBezTo>
                  <a:cubicBezTo>
                    <a:pt x="4287" y="4047"/>
                    <a:pt x="4294" y="4026"/>
                    <a:pt x="4315" y="3997"/>
                  </a:cubicBezTo>
                  <a:cubicBezTo>
                    <a:pt x="4336" y="3969"/>
                    <a:pt x="4350" y="3941"/>
                    <a:pt x="4371" y="3913"/>
                  </a:cubicBezTo>
                  <a:lnTo>
                    <a:pt x="4414" y="3849"/>
                  </a:lnTo>
                  <a:lnTo>
                    <a:pt x="4463" y="3758"/>
                  </a:lnTo>
                  <a:lnTo>
                    <a:pt x="4477" y="3737"/>
                  </a:lnTo>
                  <a:cubicBezTo>
                    <a:pt x="4484" y="3723"/>
                    <a:pt x="4491" y="3708"/>
                    <a:pt x="4498" y="3694"/>
                  </a:cubicBezTo>
                  <a:cubicBezTo>
                    <a:pt x="4519" y="3659"/>
                    <a:pt x="4541" y="3617"/>
                    <a:pt x="4555" y="3589"/>
                  </a:cubicBezTo>
                  <a:lnTo>
                    <a:pt x="4562" y="3567"/>
                  </a:lnTo>
                  <a:cubicBezTo>
                    <a:pt x="4569" y="3553"/>
                    <a:pt x="4583" y="3546"/>
                    <a:pt x="4583" y="3539"/>
                  </a:cubicBezTo>
                  <a:cubicBezTo>
                    <a:pt x="4604" y="3483"/>
                    <a:pt x="4632" y="3426"/>
                    <a:pt x="4653" y="3377"/>
                  </a:cubicBezTo>
                  <a:cubicBezTo>
                    <a:pt x="4675" y="3321"/>
                    <a:pt x="4703" y="3264"/>
                    <a:pt x="4724" y="3208"/>
                  </a:cubicBezTo>
                  <a:cubicBezTo>
                    <a:pt x="4731" y="3187"/>
                    <a:pt x="4738" y="3166"/>
                    <a:pt x="4745" y="3144"/>
                  </a:cubicBezTo>
                  <a:lnTo>
                    <a:pt x="4766" y="3095"/>
                  </a:lnTo>
                  <a:cubicBezTo>
                    <a:pt x="4773" y="3074"/>
                    <a:pt x="4780" y="3053"/>
                    <a:pt x="4780" y="3039"/>
                  </a:cubicBezTo>
                  <a:cubicBezTo>
                    <a:pt x="4801" y="2982"/>
                    <a:pt x="4830" y="2905"/>
                    <a:pt x="4837" y="2863"/>
                  </a:cubicBezTo>
                  <a:cubicBezTo>
                    <a:pt x="4851" y="2813"/>
                    <a:pt x="4865" y="2764"/>
                    <a:pt x="4879" y="2707"/>
                  </a:cubicBezTo>
                  <a:lnTo>
                    <a:pt x="4886" y="2679"/>
                  </a:lnTo>
                  <a:cubicBezTo>
                    <a:pt x="4893" y="2637"/>
                    <a:pt x="4900" y="2602"/>
                    <a:pt x="4907" y="2552"/>
                  </a:cubicBezTo>
                  <a:lnTo>
                    <a:pt x="4907" y="2538"/>
                  </a:lnTo>
                  <a:cubicBezTo>
                    <a:pt x="4907" y="2531"/>
                    <a:pt x="4907" y="2524"/>
                    <a:pt x="4907" y="2517"/>
                  </a:cubicBezTo>
                  <a:cubicBezTo>
                    <a:pt x="4921" y="2468"/>
                    <a:pt x="4928" y="2411"/>
                    <a:pt x="4935" y="2362"/>
                  </a:cubicBezTo>
                  <a:cubicBezTo>
                    <a:pt x="4935" y="2362"/>
                    <a:pt x="4935" y="2355"/>
                    <a:pt x="4935" y="2348"/>
                  </a:cubicBezTo>
                  <a:lnTo>
                    <a:pt x="4935" y="2341"/>
                  </a:lnTo>
                  <a:cubicBezTo>
                    <a:pt x="4935" y="2299"/>
                    <a:pt x="4942" y="2256"/>
                    <a:pt x="4942" y="2207"/>
                  </a:cubicBezTo>
                  <a:lnTo>
                    <a:pt x="4942" y="2200"/>
                  </a:lnTo>
                  <a:lnTo>
                    <a:pt x="4942" y="2179"/>
                  </a:lnTo>
                  <a:cubicBezTo>
                    <a:pt x="4949" y="2136"/>
                    <a:pt x="4949" y="2087"/>
                    <a:pt x="4949" y="2045"/>
                  </a:cubicBezTo>
                  <a:lnTo>
                    <a:pt x="4949" y="2010"/>
                  </a:lnTo>
                  <a:lnTo>
                    <a:pt x="4949" y="1890"/>
                  </a:lnTo>
                  <a:lnTo>
                    <a:pt x="4949" y="1883"/>
                  </a:lnTo>
                  <a:lnTo>
                    <a:pt x="4949" y="1869"/>
                  </a:lnTo>
                  <a:cubicBezTo>
                    <a:pt x="4949" y="1826"/>
                    <a:pt x="4942" y="1784"/>
                    <a:pt x="4935" y="1742"/>
                  </a:cubicBezTo>
                  <a:lnTo>
                    <a:pt x="4935" y="1706"/>
                  </a:lnTo>
                  <a:cubicBezTo>
                    <a:pt x="4928" y="1657"/>
                    <a:pt x="4921" y="1615"/>
                    <a:pt x="4914" y="1580"/>
                  </a:cubicBezTo>
                  <a:lnTo>
                    <a:pt x="4660" y="388"/>
                  </a:lnTo>
                  <a:lnTo>
                    <a:pt x="5098" y="29"/>
                  </a:lnTo>
                  <a:close/>
                  <a:moveTo>
                    <a:pt x="5090" y="1"/>
                  </a:moveTo>
                  <a:lnTo>
                    <a:pt x="4632" y="381"/>
                  </a:lnTo>
                  <a:lnTo>
                    <a:pt x="4900" y="1587"/>
                  </a:lnTo>
                  <a:cubicBezTo>
                    <a:pt x="4907" y="1622"/>
                    <a:pt x="4914" y="1664"/>
                    <a:pt x="4921" y="1713"/>
                  </a:cubicBezTo>
                  <a:lnTo>
                    <a:pt x="4921" y="1742"/>
                  </a:lnTo>
                  <a:cubicBezTo>
                    <a:pt x="4928" y="1791"/>
                    <a:pt x="4935" y="1833"/>
                    <a:pt x="4935" y="1876"/>
                  </a:cubicBezTo>
                  <a:cubicBezTo>
                    <a:pt x="4935" y="1876"/>
                    <a:pt x="4935" y="1883"/>
                    <a:pt x="4935" y="1883"/>
                  </a:cubicBezTo>
                  <a:lnTo>
                    <a:pt x="4935" y="1890"/>
                  </a:lnTo>
                  <a:lnTo>
                    <a:pt x="4935" y="2017"/>
                  </a:lnTo>
                  <a:lnTo>
                    <a:pt x="4935" y="2045"/>
                  </a:lnTo>
                  <a:cubicBezTo>
                    <a:pt x="4935" y="2094"/>
                    <a:pt x="4928" y="2136"/>
                    <a:pt x="4928" y="2179"/>
                  </a:cubicBezTo>
                  <a:cubicBezTo>
                    <a:pt x="4928" y="2186"/>
                    <a:pt x="4928" y="2193"/>
                    <a:pt x="4928" y="2200"/>
                  </a:cubicBezTo>
                  <a:lnTo>
                    <a:pt x="4928" y="2207"/>
                  </a:lnTo>
                  <a:cubicBezTo>
                    <a:pt x="4928" y="2249"/>
                    <a:pt x="4921" y="2299"/>
                    <a:pt x="4914" y="2341"/>
                  </a:cubicBezTo>
                  <a:lnTo>
                    <a:pt x="4914" y="2348"/>
                  </a:lnTo>
                  <a:cubicBezTo>
                    <a:pt x="4914" y="2355"/>
                    <a:pt x="4914" y="2355"/>
                    <a:pt x="4914" y="2362"/>
                  </a:cubicBezTo>
                  <a:cubicBezTo>
                    <a:pt x="4914" y="2411"/>
                    <a:pt x="4907" y="2461"/>
                    <a:pt x="4893" y="2510"/>
                  </a:cubicBezTo>
                  <a:cubicBezTo>
                    <a:pt x="4893" y="2517"/>
                    <a:pt x="4893" y="2524"/>
                    <a:pt x="4893" y="2531"/>
                  </a:cubicBezTo>
                  <a:lnTo>
                    <a:pt x="4893" y="2552"/>
                  </a:lnTo>
                  <a:cubicBezTo>
                    <a:pt x="4879" y="2595"/>
                    <a:pt x="4872" y="2637"/>
                    <a:pt x="4865" y="2672"/>
                  </a:cubicBezTo>
                  <a:cubicBezTo>
                    <a:pt x="4865" y="2686"/>
                    <a:pt x="4858" y="2693"/>
                    <a:pt x="4858" y="2707"/>
                  </a:cubicBezTo>
                  <a:cubicBezTo>
                    <a:pt x="4844" y="2764"/>
                    <a:pt x="4830" y="2806"/>
                    <a:pt x="4823" y="2855"/>
                  </a:cubicBezTo>
                  <a:cubicBezTo>
                    <a:pt x="4801" y="2912"/>
                    <a:pt x="4787" y="2968"/>
                    <a:pt x="4766" y="3032"/>
                  </a:cubicBezTo>
                  <a:cubicBezTo>
                    <a:pt x="4759" y="3046"/>
                    <a:pt x="4752" y="3067"/>
                    <a:pt x="4745" y="3088"/>
                  </a:cubicBezTo>
                  <a:lnTo>
                    <a:pt x="4724" y="3137"/>
                  </a:lnTo>
                  <a:lnTo>
                    <a:pt x="4703" y="3201"/>
                  </a:lnTo>
                  <a:cubicBezTo>
                    <a:pt x="4682" y="3257"/>
                    <a:pt x="4660" y="3321"/>
                    <a:pt x="4632" y="3370"/>
                  </a:cubicBezTo>
                  <a:cubicBezTo>
                    <a:pt x="4611" y="3426"/>
                    <a:pt x="4590" y="3476"/>
                    <a:pt x="4562" y="3525"/>
                  </a:cubicBezTo>
                  <a:lnTo>
                    <a:pt x="4548" y="3553"/>
                  </a:lnTo>
                  <a:lnTo>
                    <a:pt x="4541" y="3574"/>
                  </a:lnTo>
                  <a:cubicBezTo>
                    <a:pt x="4519" y="3610"/>
                    <a:pt x="4498" y="3652"/>
                    <a:pt x="4484" y="3687"/>
                  </a:cubicBezTo>
                  <a:lnTo>
                    <a:pt x="4456" y="3723"/>
                  </a:lnTo>
                  <a:lnTo>
                    <a:pt x="4449" y="3744"/>
                  </a:lnTo>
                  <a:cubicBezTo>
                    <a:pt x="4435" y="3772"/>
                    <a:pt x="4407" y="3821"/>
                    <a:pt x="4393" y="3842"/>
                  </a:cubicBezTo>
                  <a:cubicBezTo>
                    <a:pt x="4386" y="3856"/>
                    <a:pt x="4371" y="3871"/>
                    <a:pt x="4357" y="3906"/>
                  </a:cubicBezTo>
                  <a:cubicBezTo>
                    <a:pt x="4336" y="3934"/>
                    <a:pt x="4315" y="3969"/>
                    <a:pt x="4301" y="3990"/>
                  </a:cubicBezTo>
                  <a:cubicBezTo>
                    <a:pt x="4287" y="4012"/>
                    <a:pt x="4273" y="4040"/>
                    <a:pt x="4252" y="4061"/>
                  </a:cubicBezTo>
                  <a:cubicBezTo>
                    <a:pt x="4230" y="4096"/>
                    <a:pt x="4202" y="4138"/>
                    <a:pt x="4174" y="4181"/>
                  </a:cubicBezTo>
                  <a:cubicBezTo>
                    <a:pt x="4146" y="4216"/>
                    <a:pt x="4111" y="4251"/>
                    <a:pt x="4082" y="4294"/>
                  </a:cubicBezTo>
                  <a:cubicBezTo>
                    <a:pt x="4054" y="4329"/>
                    <a:pt x="4019" y="4371"/>
                    <a:pt x="3984" y="4413"/>
                  </a:cubicBezTo>
                  <a:lnTo>
                    <a:pt x="3970" y="4427"/>
                  </a:lnTo>
                  <a:lnTo>
                    <a:pt x="3941" y="4463"/>
                  </a:lnTo>
                  <a:cubicBezTo>
                    <a:pt x="3934" y="4470"/>
                    <a:pt x="3927" y="4477"/>
                    <a:pt x="3920" y="4484"/>
                  </a:cubicBezTo>
                  <a:lnTo>
                    <a:pt x="3906" y="4498"/>
                  </a:lnTo>
                  <a:cubicBezTo>
                    <a:pt x="3878" y="4533"/>
                    <a:pt x="3850" y="4561"/>
                    <a:pt x="3829" y="4590"/>
                  </a:cubicBezTo>
                  <a:lnTo>
                    <a:pt x="3786" y="4632"/>
                  </a:lnTo>
                  <a:cubicBezTo>
                    <a:pt x="3751" y="4660"/>
                    <a:pt x="3716" y="4702"/>
                    <a:pt x="3681" y="4738"/>
                  </a:cubicBezTo>
                  <a:cubicBezTo>
                    <a:pt x="3638" y="4773"/>
                    <a:pt x="3603" y="4801"/>
                    <a:pt x="3561" y="4843"/>
                  </a:cubicBezTo>
                  <a:lnTo>
                    <a:pt x="3554" y="4850"/>
                  </a:lnTo>
                  <a:lnTo>
                    <a:pt x="3540" y="4857"/>
                  </a:lnTo>
                  <a:cubicBezTo>
                    <a:pt x="3504" y="4886"/>
                    <a:pt x="3462" y="4921"/>
                    <a:pt x="3420" y="4949"/>
                  </a:cubicBezTo>
                  <a:lnTo>
                    <a:pt x="3399" y="4963"/>
                  </a:lnTo>
                  <a:cubicBezTo>
                    <a:pt x="3363" y="4998"/>
                    <a:pt x="3321" y="5027"/>
                    <a:pt x="3279" y="5048"/>
                  </a:cubicBezTo>
                  <a:cubicBezTo>
                    <a:pt x="3279" y="5055"/>
                    <a:pt x="3272" y="5062"/>
                    <a:pt x="3265" y="5062"/>
                  </a:cubicBezTo>
                  <a:cubicBezTo>
                    <a:pt x="3215" y="5090"/>
                    <a:pt x="3173" y="5118"/>
                    <a:pt x="3138" y="5139"/>
                  </a:cubicBezTo>
                  <a:lnTo>
                    <a:pt x="15" y="6944"/>
                  </a:lnTo>
                  <a:lnTo>
                    <a:pt x="1" y="6951"/>
                  </a:lnTo>
                  <a:lnTo>
                    <a:pt x="8721" y="12020"/>
                  </a:lnTo>
                  <a:lnTo>
                    <a:pt x="11858" y="10215"/>
                  </a:lnTo>
                  <a:cubicBezTo>
                    <a:pt x="11900" y="10194"/>
                    <a:pt x="11942" y="10173"/>
                    <a:pt x="11985" y="10137"/>
                  </a:cubicBezTo>
                  <a:lnTo>
                    <a:pt x="12006" y="10130"/>
                  </a:lnTo>
                  <a:cubicBezTo>
                    <a:pt x="12041" y="10095"/>
                    <a:pt x="12083" y="10067"/>
                    <a:pt x="12126" y="10039"/>
                  </a:cubicBezTo>
                  <a:lnTo>
                    <a:pt x="12147" y="10025"/>
                  </a:lnTo>
                  <a:cubicBezTo>
                    <a:pt x="12189" y="9989"/>
                    <a:pt x="12224" y="9961"/>
                    <a:pt x="12267" y="9926"/>
                  </a:cubicBezTo>
                  <a:lnTo>
                    <a:pt x="12281" y="9912"/>
                  </a:lnTo>
                  <a:cubicBezTo>
                    <a:pt x="12330" y="9877"/>
                    <a:pt x="12365" y="9841"/>
                    <a:pt x="12401" y="9806"/>
                  </a:cubicBezTo>
                  <a:lnTo>
                    <a:pt x="12394" y="9799"/>
                  </a:lnTo>
                  <a:lnTo>
                    <a:pt x="12394" y="9799"/>
                  </a:lnTo>
                  <a:lnTo>
                    <a:pt x="12408" y="9806"/>
                  </a:lnTo>
                  <a:lnTo>
                    <a:pt x="12478" y="9736"/>
                  </a:lnTo>
                  <a:lnTo>
                    <a:pt x="12499" y="9714"/>
                  </a:lnTo>
                  <a:lnTo>
                    <a:pt x="12513" y="9700"/>
                  </a:lnTo>
                  <a:lnTo>
                    <a:pt x="12556" y="9658"/>
                  </a:lnTo>
                  <a:cubicBezTo>
                    <a:pt x="12577" y="9630"/>
                    <a:pt x="12605" y="9602"/>
                    <a:pt x="12633" y="9573"/>
                  </a:cubicBezTo>
                  <a:lnTo>
                    <a:pt x="12647" y="9559"/>
                  </a:lnTo>
                  <a:lnTo>
                    <a:pt x="12668" y="9531"/>
                  </a:lnTo>
                  <a:lnTo>
                    <a:pt x="12675" y="9524"/>
                  </a:lnTo>
                  <a:cubicBezTo>
                    <a:pt x="12675" y="9524"/>
                    <a:pt x="12683" y="9517"/>
                    <a:pt x="12683" y="9517"/>
                  </a:cubicBezTo>
                  <a:cubicBezTo>
                    <a:pt x="12690" y="9510"/>
                    <a:pt x="12697" y="9503"/>
                    <a:pt x="12697" y="9496"/>
                  </a:cubicBezTo>
                  <a:lnTo>
                    <a:pt x="12711" y="9482"/>
                  </a:lnTo>
                  <a:cubicBezTo>
                    <a:pt x="12746" y="9439"/>
                    <a:pt x="12781" y="9397"/>
                    <a:pt x="12809" y="9362"/>
                  </a:cubicBezTo>
                  <a:cubicBezTo>
                    <a:pt x="12816" y="9355"/>
                    <a:pt x="12816" y="9355"/>
                    <a:pt x="12824" y="9348"/>
                  </a:cubicBezTo>
                  <a:cubicBezTo>
                    <a:pt x="12824" y="9341"/>
                    <a:pt x="12831" y="9341"/>
                    <a:pt x="12831" y="9334"/>
                  </a:cubicBezTo>
                  <a:lnTo>
                    <a:pt x="12901" y="9249"/>
                  </a:lnTo>
                  <a:cubicBezTo>
                    <a:pt x="12915" y="9221"/>
                    <a:pt x="12936" y="9200"/>
                    <a:pt x="12950" y="9172"/>
                  </a:cubicBezTo>
                  <a:lnTo>
                    <a:pt x="12972" y="9143"/>
                  </a:lnTo>
                  <a:lnTo>
                    <a:pt x="12979" y="9129"/>
                  </a:lnTo>
                  <a:cubicBezTo>
                    <a:pt x="13000" y="9108"/>
                    <a:pt x="13014" y="9080"/>
                    <a:pt x="13028" y="9059"/>
                  </a:cubicBezTo>
                  <a:lnTo>
                    <a:pt x="13035" y="9045"/>
                  </a:lnTo>
                  <a:lnTo>
                    <a:pt x="13049" y="9024"/>
                  </a:lnTo>
                  <a:cubicBezTo>
                    <a:pt x="13056" y="9017"/>
                    <a:pt x="13063" y="9002"/>
                    <a:pt x="13070" y="8988"/>
                  </a:cubicBezTo>
                  <a:lnTo>
                    <a:pt x="13084" y="8967"/>
                  </a:lnTo>
                  <a:cubicBezTo>
                    <a:pt x="13098" y="8946"/>
                    <a:pt x="13113" y="8925"/>
                    <a:pt x="13120" y="8904"/>
                  </a:cubicBezTo>
                  <a:lnTo>
                    <a:pt x="13134" y="8897"/>
                  </a:lnTo>
                  <a:lnTo>
                    <a:pt x="13141" y="8876"/>
                  </a:lnTo>
                  <a:lnTo>
                    <a:pt x="13162" y="8833"/>
                  </a:lnTo>
                  <a:cubicBezTo>
                    <a:pt x="13169" y="8826"/>
                    <a:pt x="13176" y="8819"/>
                    <a:pt x="13176" y="8812"/>
                  </a:cubicBezTo>
                  <a:lnTo>
                    <a:pt x="13190" y="8791"/>
                  </a:lnTo>
                  <a:lnTo>
                    <a:pt x="13211" y="8749"/>
                  </a:lnTo>
                  <a:lnTo>
                    <a:pt x="13211" y="8742"/>
                  </a:lnTo>
                  <a:lnTo>
                    <a:pt x="13218" y="8735"/>
                  </a:lnTo>
                  <a:cubicBezTo>
                    <a:pt x="13232" y="8713"/>
                    <a:pt x="13239" y="8685"/>
                    <a:pt x="13254" y="8664"/>
                  </a:cubicBezTo>
                  <a:lnTo>
                    <a:pt x="13261" y="8643"/>
                  </a:lnTo>
                  <a:lnTo>
                    <a:pt x="13275" y="8622"/>
                  </a:lnTo>
                  <a:lnTo>
                    <a:pt x="13289" y="8594"/>
                  </a:lnTo>
                  <a:lnTo>
                    <a:pt x="13289" y="8587"/>
                  </a:lnTo>
                  <a:cubicBezTo>
                    <a:pt x="13317" y="8537"/>
                    <a:pt x="13338" y="8488"/>
                    <a:pt x="13359" y="8431"/>
                  </a:cubicBezTo>
                  <a:cubicBezTo>
                    <a:pt x="13387" y="8375"/>
                    <a:pt x="13409" y="8326"/>
                    <a:pt x="13430" y="8262"/>
                  </a:cubicBezTo>
                  <a:cubicBezTo>
                    <a:pt x="13437" y="8241"/>
                    <a:pt x="13444" y="8220"/>
                    <a:pt x="13451" y="8206"/>
                  </a:cubicBezTo>
                  <a:lnTo>
                    <a:pt x="13465" y="8178"/>
                  </a:lnTo>
                  <a:cubicBezTo>
                    <a:pt x="13465" y="8164"/>
                    <a:pt x="13465" y="8164"/>
                    <a:pt x="13472" y="8149"/>
                  </a:cubicBezTo>
                  <a:cubicBezTo>
                    <a:pt x="13479" y="8128"/>
                    <a:pt x="13486" y="8114"/>
                    <a:pt x="13493" y="8093"/>
                  </a:cubicBezTo>
                  <a:cubicBezTo>
                    <a:pt x="13514" y="8030"/>
                    <a:pt x="13528" y="7973"/>
                    <a:pt x="13550" y="7910"/>
                  </a:cubicBezTo>
                  <a:cubicBezTo>
                    <a:pt x="13557" y="7867"/>
                    <a:pt x="13571" y="7818"/>
                    <a:pt x="13585" y="7762"/>
                  </a:cubicBezTo>
                  <a:lnTo>
                    <a:pt x="13592" y="7727"/>
                  </a:lnTo>
                  <a:lnTo>
                    <a:pt x="13592" y="7712"/>
                  </a:lnTo>
                  <a:cubicBezTo>
                    <a:pt x="13599" y="7705"/>
                    <a:pt x="13599" y="7698"/>
                    <a:pt x="13599" y="7691"/>
                  </a:cubicBezTo>
                  <a:cubicBezTo>
                    <a:pt x="13599" y="7670"/>
                    <a:pt x="13613" y="7642"/>
                    <a:pt x="13613" y="7621"/>
                  </a:cubicBezTo>
                  <a:lnTo>
                    <a:pt x="13613" y="7593"/>
                  </a:lnTo>
                  <a:lnTo>
                    <a:pt x="13613" y="7571"/>
                  </a:lnTo>
                  <a:cubicBezTo>
                    <a:pt x="13627" y="7515"/>
                    <a:pt x="13634" y="7473"/>
                    <a:pt x="13641" y="7430"/>
                  </a:cubicBezTo>
                  <a:lnTo>
                    <a:pt x="13641" y="7416"/>
                  </a:lnTo>
                  <a:lnTo>
                    <a:pt x="13641" y="7402"/>
                  </a:lnTo>
                  <a:lnTo>
                    <a:pt x="13641" y="7395"/>
                  </a:lnTo>
                  <a:cubicBezTo>
                    <a:pt x="13641" y="7353"/>
                    <a:pt x="13648" y="7311"/>
                    <a:pt x="13648" y="7261"/>
                  </a:cubicBezTo>
                  <a:lnTo>
                    <a:pt x="13648" y="7254"/>
                  </a:lnTo>
                  <a:lnTo>
                    <a:pt x="13648" y="7233"/>
                  </a:lnTo>
                  <a:lnTo>
                    <a:pt x="13648" y="7099"/>
                  </a:lnTo>
                  <a:lnTo>
                    <a:pt x="13648" y="7064"/>
                  </a:lnTo>
                  <a:lnTo>
                    <a:pt x="13648" y="6937"/>
                  </a:lnTo>
                  <a:cubicBezTo>
                    <a:pt x="13648" y="6930"/>
                    <a:pt x="13648" y="6930"/>
                    <a:pt x="13648" y="6923"/>
                  </a:cubicBezTo>
                  <a:cubicBezTo>
                    <a:pt x="13648" y="6881"/>
                    <a:pt x="13641" y="6838"/>
                    <a:pt x="13634" y="6796"/>
                  </a:cubicBezTo>
                  <a:cubicBezTo>
                    <a:pt x="13634" y="6782"/>
                    <a:pt x="13634" y="6775"/>
                    <a:pt x="13634" y="6761"/>
                  </a:cubicBezTo>
                  <a:cubicBezTo>
                    <a:pt x="13627" y="6711"/>
                    <a:pt x="13620" y="6676"/>
                    <a:pt x="13613" y="6634"/>
                  </a:cubicBezTo>
                  <a:lnTo>
                    <a:pt x="13352" y="5443"/>
                  </a:lnTo>
                  <a:lnTo>
                    <a:pt x="13810" y="5069"/>
                  </a:lnTo>
                  <a:lnTo>
                    <a:pt x="5090"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3"/>
            <p:cNvSpPr/>
            <p:nvPr/>
          </p:nvSpPr>
          <p:spPr>
            <a:xfrm>
              <a:off x="1997275" y="2036875"/>
              <a:ext cx="217475" cy="139425"/>
            </a:xfrm>
            <a:custGeom>
              <a:rect b="b" l="l" r="r" t="t"/>
              <a:pathLst>
                <a:path extrusionOk="0" h="5577" w="8699">
                  <a:moveTo>
                    <a:pt x="0" y="0"/>
                  </a:moveTo>
                  <a:lnTo>
                    <a:pt x="0" y="529"/>
                  </a:lnTo>
                  <a:lnTo>
                    <a:pt x="8699" y="5576"/>
                  </a:lnTo>
                  <a:lnTo>
                    <a:pt x="8699" y="5576"/>
                  </a:lnTo>
                  <a:lnTo>
                    <a:pt x="8692" y="5054"/>
                  </a:lnTo>
                  <a:lnTo>
                    <a:pt x="0" y="0"/>
                  </a:ln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3"/>
            <p:cNvSpPr/>
            <p:nvPr/>
          </p:nvSpPr>
          <p:spPr>
            <a:xfrm>
              <a:off x="1997075" y="2036325"/>
              <a:ext cx="218025" cy="140500"/>
            </a:xfrm>
            <a:custGeom>
              <a:rect b="b" l="l" r="r" t="t"/>
              <a:pathLst>
                <a:path extrusionOk="0" h="5620" w="8721">
                  <a:moveTo>
                    <a:pt x="22" y="43"/>
                  </a:moveTo>
                  <a:lnTo>
                    <a:pt x="8700" y="5083"/>
                  </a:lnTo>
                  <a:lnTo>
                    <a:pt x="8700" y="5584"/>
                  </a:lnTo>
                  <a:lnTo>
                    <a:pt x="22" y="544"/>
                  </a:lnTo>
                  <a:lnTo>
                    <a:pt x="22" y="43"/>
                  </a:lnTo>
                  <a:close/>
                  <a:moveTo>
                    <a:pt x="1" y="1"/>
                  </a:moveTo>
                  <a:lnTo>
                    <a:pt x="1" y="558"/>
                  </a:lnTo>
                  <a:lnTo>
                    <a:pt x="8700" y="5612"/>
                  </a:lnTo>
                  <a:lnTo>
                    <a:pt x="8721" y="5619"/>
                  </a:lnTo>
                  <a:lnTo>
                    <a:pt x="8721" y="5069"/>
                  </a:lnTo>
                  <a:lnTo>
                    <a:pt x="22" y="15"/>
                  </a:lnTo>
                  <a:lnTo>
                    <a:pt x="1"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3"/>
            <p:cNvSpPr/>
            <p:nvPr/>
          </p:nvSpPr>
          <p:spPr>
            <a:xfrm>
              <a:off x="2214725" y="1989975"/>
              <a:ext cx="137500" cy="186325"/>
            </a:xfrm>
            <a:custGeom>
              <a:rect b="b" l="l" r="r" t="t"/>
              <a:pathLst>
                <a:path extrusionOk="0" h="7453" w="5500">
                  <a:moveTo>
                    <a:pt x="5069" y="1"/>
                  </a:moveTo>
                  <a:lnTo>
                    <a:pt x="4625" y="375"/>
                  </a:lnTo>
                  <a:lnTo>
                    <a:pt x="4689" y="685"/>
                  </a:lnTo>
                  <a:lnTo>
                    <a:pt x="4886" y="1566"/>
                  </a:lnTo>
                  <a:cubicBezTo>
                    <a:pt x="5006" y="2116"/>
                    <a:pt x="4872" y="2835"/>
                    <a:pt x="4548" y="3504"/>
                  </a:cubicBezTo>
                  <a:cubicBezTo>
                    <a:pt x="4442" y="3737"/>
                    <a:pt x="4308" y="3956"/>
                    <a:pt x="4153" y="4167"/>
                  </a:cubicBezTo>
                  <a:cubicBezTo>
                    <a:pt x="3878" y="4548"/>
                    <a:pt x="3525" y="4879"/>
                    <a:pt x="3117" y="5126"/>
                  </a:cubicBezTo>
                  <a:lnTo>
                    <a:pt x="1" y="6923"/>
                  </a:lnTo>
                  <a:lnTo>
                    <a:pt x="1" y="7452"/>
                  </a:lnTo>
                  <a:lnTo>
                    <a:pt x="3117" y="5654"/>
                  </a:lnTo>
                  <a:cubicBezTo>
                    <a:pt x="3624" y="5344"/>
                    <a:pt x="4068" y="4935"/>
                    <a:pt x="4414" y="4456"/>
                  </a:cubicBezTo>
                  <a:cubicBezTo>
                    <a:pt x="4526" y="4301"/>
                    <a:pt x="4625" y="4139"/>
                    <a:pt x="4724" y="3977"/>
                  </a:cubicBezTo>
                  <a:cubicBezTo>
                    <a:pt x="5260" y="3046"/>
                    <a:pt x="5499" y="1982"/>
                    <a:pt x="5330" y="1199"/>
                  </a:cubicBezTo>
                  <a:lnTo>
                    <a:pt x="5316" y="1136"/>
                  </a:lnTo>
                  <a:lnTo>
                    <a:pt x="5069"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3"/>
            <p:cNvSpPr/>
            <p:nvPr/>
          </p:nvSpPr>
          <p:spPr>
            <a:xfrm>
              <a:off x="2214375" y="1989275"/>
              <a:ext cx="138200" cy="187550"/>
            </a:xfrm>
            <a:custGeom>
              <a:rect b="b" l="l" r="r" t="t"/>
              <a:pathLst>
                <a:path extrusionOk="0" h="7502" w="5528">
                  <a:moveTo>
                    <a:pt x="5076" y="43"/>
                  </a:moveTo>
                  <a:lnTo>
                    <a:pt x="5337" y="1220"/>
                  </a:lnTo>
                  <a:cubicBezTo>
                    <a:pt x="5499" y="2003"/>
                    <a:pt x="5267" y="3067"/>
                    <a:pt x="4724" y="3998"/>
                  </a:cubicBezTo>
                  <a:cubicBezTo>
                    <a:pt x="4632" y="4167"/>
                    <a:pt x="4526" y="4322"/>
                    <a:pt x="4414" y="4477"/>
                  </a:cubicBezTo>
                  <a:cubicBezTo>
                    <a:pt x="4075" y="4956"/>
                    <a:pt x="3631" y="5365"/>
                    <a:pt x="3131" y="5675"/>
                  </a:cubicBezTo>
                  <a:lnTo>
                    <a:pt x="22" y="7466"/>
                  </a:lnTo>
                  <a:lnTo>
                    <a:pt x="22" y="6965"/>
                  </a:lnTo>
                  <a:lnTo>
                    <a:pt x="3138" y="5168"/>
                  </a:lnTo>
                  <a:cubicBezTo>
                    <a:pt x="3547" y="4914"/>
                    <a:pt x="3899" y="4590"/>
                    <a:pt x="4174" y="4195"/>
                  </a:cubicBezTo>
                  <a:cubicBezTo>
                    <a:pt x="4329" y="3991"/>
                    <a:pt x="4463" y="3765"/>
                    <a:pt x="4576" y="3532"/>
                  </a:cubicBezTo>
                  <a:cubicBezTo>
                    <a:pt x="4900" y="2856"/>
                    <a:pt x="5027" y="2130"/>
                    <a:pt x="4907" y="1587"/>
                  </a:cubicBezTo>
                  <a:lnTo>
                    <a:pt x="4653" y="396"/>
                  </a:lnTo>
                  <a:lnTo>
                    <a:pt x="5076" y="43"/>
                  </a:lnTo>
                  <a:close/>
                  <a:moveTo>
                    <a:pt x="5090" y="1"/>
                  </a:moveTo>
                  <a:lnTo>
                    <a:pt x="4625" y="388"/>
                  </a:lnTo>
                  <a:lnTo>
                    <a:pt x="4886" y="1587"/>
                  </a:lnTo>
                  <a:cubicBezTo>
                    <a:pt x="5006" y="2130"/>
                    <a:pt x="4879" y="2856"/>
                    <a:pt x="4555" y="3525"/>
                  </a:cubicBezTo>
                  <a:cubicBezTo>
                    <a:pt x="4442" y="3758"/>
                    <a:pt x="4308" y="3977"/>
                    <a:pt x="4160" y="4188"/>
                  </a:cubicBezTo>
                  <a:cubicBezTo>
                    <a:pt x="3885" y="4569"/>
                    <a:pt x="3532" y="4900"/>
                    <a:pt x="3124" y="5147"/>
                  </a:cubicBezTo>
                  <a:lnTo>
                    <a:pt x="1" y="6951"/>
                  </a:lnTo>
                  <a:lnTo>
                    <a:pt x="1" y="7501"/>
                  </a:lnTo>
                  <a:lnTo>
                    <a:pt x="3138" y="5690"/>
                  </a:lnTo>
                  <a:cubicBezTo>
                    <a:pt x="3645" y="5379"/>
                    <a:pt x="4089" y="4971"/>
                    <a:pt x="4435" y="4484"/>
                  </a:cubicBezTo>
                  <a:cubicBezTo>
                    <a:pt x="4548" y="4329"/>
                    <a:pt x="4653" y="4174"/>
                    <a:pt x="4745" y="4012"/>
                  </a:cubicBezTo>
                  <a:cubicBezTo>
                    <a:pt x="5295" y="3067"/>
                    <a:pt x="5527" y="1996"/>
                    <a:pt x="5358" y="1213"/>
                  </a:cubicBezTo>
                  <a:lnTo>
                    <a:pt x="5090" y="1"/>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3"/>
            <p:cNvSpPr/>
            <p:nvPr/>
          </p:nvSpPr>
          <p:spPr>
            <a:xfrm>
              <a:off x="2118325" y="1900275"/>
              <a:ext cx="233900" cy="189125"/>
            </a:xfrm>
            <a:custGeom>
              <a:rect b="b" l="l" r="r" t="t"/>
              <a:pathLst>
                <a:path extrusionOk="0" h="7565" w="9356">
                  <a:moveTo>
                    <a:pt x="184" y="1"/>
                  </a:moveTo>
                  <a:lnTo>
                    <a:pt x="1" y="1220"/>
                  </a:lnTo>
                  <a:lnTo>
                    <a:pt x="8404" y="7092"/>
                  </a:lnTo>
                  <a:lnTo>
                    <a:pt x="8580" y="7565"/>
                  </a:lnTo>
                  <a:cubicBezTo>
                    <a:pt x="9116" y="6634"/>
                    <a:pt x="9355" y="5570"/>
                    <a:pt x="9186" y="4773"/>
                  </a:cubicBezTo>
                  <a:lnTo>
                    <a:pt x="9172" y="4717"/>
                  </a:lnTo>
                  <a:lnTo>
                    <a:pt x="8545" y="4266"/>
                  </a:lnTo>
                  <a:lnTo>
                    <a:pt x="8382" y="4146"/>
                  </a:lnTo>
                  <a:lnTo>
                    <a:pt x="184"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3"/>
            <p:cNvSpPr/>
            <p:nvPr/>
          </p:nvSpPr>
          <p:spPr>
            <a:xfrm>
              <a:off x="2118150" y="1899925"/>
              <a:ext cx="234250" cy="190175"/>
            </a:xfrm>
            <a:custGeom>
              <a:rect b="b" l="l" r="r" t="t"/>
              <a:pathLst>
                <a:path extrusionOk="0" h="7607" w="9370">
                  <a:moveTo>
                    <a:pt x="205" y="29"/>
                  </a:moveTo>
                  <a:lnTo>
                    <a:pt x="8382" y="4167"/>
                  </a:lnTo>
                  <a:lnTo>
                    <a:pt x="9172" y="4738"/>
                  </a:lnTo>
                  <a:lnTo>
                    <a:pt x="9186" y="4794"/>
                  </a:lnTo>
                  <a:cubicBezTo>
                    <a:pt x="9348" y="5570"/>
                    <a:pt x="9123" y="6620"/>
                    <a:pt x="8587" y="7551"/>
                  </a:cubicBezTo>
                  <a:lnTo>
                    <a:pt x="8425" y="7099"/>
                  </a:lnTo>
                  <a:lnTo>
                    <a:pt x="22" y="1227"/>
                  </a:lnTo>
                  <a:lnTo>
                    <a:pt x="205" y="29"/>
                  </a:lnTo>
                  <a:close/>
                  <a:moveTo>
                    <a:pt x="191" y="1"/>
                  </a:moveTo>
                  <a:lnTo>
                    <a:pt x="1" y="1241"/>
                  </a:lnTo>
                  <a:lnTo>
                    <a:pt x="8404" y="7114"/>
                  </a:lnTo>
                  <a:lnTo>
                    <a:pt x="8580" y="7607"/>
                  </a:lnTo>
                  <a:lnTo>
                    <a:pt x="8594" y="7579"/>
                  </a:lnTo>
                  <a:cubicBezTo>
                    <a:pt x="9137" y="6641"/>
                    <a:pt x="9369" y="5570"/>
                    <a:pt x="9200" y="4787"/>
                  </a:cubicBezTo>
                  <a:lnTo>
                    <a:pt x="9186" y="4724"/>
                  </a:lnTo>
                  <a:lnTo>
                    <a:pt x="8397" y="4146"/>
                  </a:lnTo>
                  <a:lnTo>
                    <a:pt x="198" y="8"/>
                  </a:lnTo>
                  <a:lnTo>
                    <a:pt x="191"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3"/>
            <p:cNvSpPr/>
            <p:nvPr/>
          </p:nvSpPr>
          <p:spPr>
            <a:xfrm>
              <a:off x="1813800" y="1192725"/>
              <a:ext cx="813875" cy="977925"/>
            </a:xfrm>
            <a:custGeom>
              <a:rect b="b" l="l" r="r" t="t"/>
              <a:pathLst>
                <a:path extrusionOk="0" h="39117" w="32555">
                  <a:moveTo>
                    <a:pt x="40" y="527"/>
                  </a:moveTo>
                  <a:lnTo>
                    <a:pt x="36" y="529"/>
                  </a:lnTo>
                  <a:cubicBezTo>
                    <a:pt x="28" y="533"/>
                    <a:pt x="22" y="537"/>
                    <a:pt x="16" y="541"/>
                  </a:cubicBezTo>
                  <a:lnTo>
                    <a:pt x="16" y="541"/>
                  </a:lnTo>
                  <a:lnTo>
                    <a:pt x="40" y="527"/>
                  </a:lnTo>
                  <a:close/>
                  <a:moveTo>
                    <a:pt x="16" y="541"/>
                  </a:moveTo>
                  <a:lnTo>
                    <a:pt x="1" y="550"/>
                  </a:lnTo>
                  <a:cubicBezTo>
                    <a:pt x="7" y="547"/>
                    <a:pt x="11" y="544"/>
                    <a:pt x="16" y="541"/>
                  </a:cubicBezTo>
                  <a:close/>
                  <a:moveTo>
                    <a:pt x="1044" y="0"/>
                  </a:moveTo>
                  <a:lnTo>
                    <a:pt x="988" y="7"/>
                  </a:lnTo>
                  <a:cubicBezTo>
                    <a:pt x="966" y="14"/>
                    <a:pt x="938" y="14"/>
                    <a:pt x="917" y="28"/>
                  </a:cubicBezTo>
                  <a:lnTo>
                    <a:pt x="882" y="42"/>
                  </a:lnTo>
                  <a:lnTo>
                    <a:pt x="868" y="42"/>
                  </a:lnTo>
                  <a:cubicBezTo>
                    <a:pt x="854" y="49"/>
                    <a:pt x="840" y="56"/>
                    <a:pt x="825" y="64"/>
                  </a:cubicBezTo>
                  <a:lnTo>
                    <a:pt x="40" y="527"/>
                  </a:lnTo>
                  <a:lnTo>
                    <a:pt x="40" y="527"/>
                  </a:lnTo>
                  <a:lnTo>
                    <a:pt x="50" y="522"/>
                  </a:lnTo>
                  <a:lnTo>
                    <a:pt x="78" y="508"/>
                  </a:lnTo>
                  <a:lnTo>
                    <a:pt x="92" y="508"/>
                  </a:lnTo>
                  <a:cubicBezTo>
                    <a:pt x="113" y="501"/>
                    <a:pt x="135" y="494"/>
                    <a:pt x="156" y="494"/>
                  </a:cubicBezTo>
                  <a:lnTo>
                    <a:pt x="212" y="486"/>
                  </a:lnTo>
                  <a:lnTo>
                    <a:pt x="445" y="486"/>
                  </a:lnTo>
                  <a:lnTo>
                    <a:pt x="473" y="494"/>
                  </a:lnTo>
                  <a:lnTo>
                    <a:pt x="494" y="501"/>
                  </a:lnTo>
                  <a:lnTo>
                    <a:pt x="522" y="508"/>
                  </a:lnTo>
                  <a:lnTo>
                    <a:pt x="543" y="529"/>
                  </a:lnTo>
                  <a:lnTo>
                    <a:pt x="586" y="543"/>
                  </a:lnTo>
                  <a:lnTo>
                    <a:pt x="635" y="564"/>
                  </a:lnTo>
                  <a:lnTo>
                    <a:pt x="649" y="571"/>
                  </a:lnTo>
                  <a:lnTo>
                    <a:pt x="684" y="592"/>
                  </a:lnTo>
                  <a:lnTo>
                    <a:pt x="706" y="599"/>
                  </a:lnTo>
                  <a:lnTo>
                    <a:pt x="748" y="620"/>
                  </a:lnTo>
                  <a:lnTo>
                    <a:pt x="30672" y="17891"/>
                  </a:lnTo>
                  <a:cubicBezTo>
                    <a:pt x="30707" y="17912"/>
                    <a:pt x="30743" y="17940"/>
                    <a:pt x="30778" y="17962"/>
                  </a:cubicBezTo>
                  <a:cubicBezTo>
                    <a:pt x="30813" y="17983"/>
                    <a:pt x="30848" y="18011"/>
                    <a:pt x="30877" y="18039"/>
                  </a:cubicBezTo>
                  <a:lnTo>
                    <a:pt x="30891" y="18046"/>
                  </a:lnTo>
                  <a:cubicBezTo>
                    <a:pt x="30919" y="18074"/>
                    <a:pt x="30947" y="18096"/>
                    <a:pt x="30975" y="18124"/>
                  </a:cubicBezTo>
                  <a:lnTo>
                    <a:pt x="30989" y="18138"/>
                  </a:lnTo>
                  <a:cubicBezTo>
                    <a:pt x="31018" y="18159"/>
                    <a:pt x="31039" y="18187"/>
                    <a:pt x="31067" y="18215"/>
                  </a:cubicBezTo>
                  <a:lnTo>
                    <a:pt x="31088" y="18237"/>
                  </a:lnTo>
                  <a:cubicBezTo>
                    <a:pt x="31102" y="18251"/>
                    <a:pt x="31123" y="18272"/>
                    <a:pt x="31137" y="18293"/>
                  </a:cubicBezTo>
                  <a:cubicBezTo>
                    <a:pt x="31152" y="18314"/>
                    <a:pt x="31166" y="18321"/>
                    <a:pt x="31180" y="18335"/>
                  </a:cubicBezTo>
                  <a:cubicBezTo>
                    <a:pt x="31187" y="18349"/>
                    <a:pt x="31215" y="18385"/>
                    <a:pt x="31229" y="18406"/>
                  </a:cubicBezTo>
                  <a:lnTo>
                    <a:pt x="31257" y="18448"/>
                  </a:lnTo>
                  <a:cubicBezTo>
                    <a:pt x="31285" y="18476"/>
                    <a:pt x="31307" y="18504"/>
                    <a:pt x="31328" y="18540"/>
                  </a:cubicBezTo>
                  <a:lnTo>
                    <a:pt x="31342" y="18561"/>
                  </a:lnTo>
                  <a:cubicBezTo>
                    <a:pt x="31363" y="18596"/>
                    <a:pt x="31391" y="18638"/>
                    <a:pt x="31412" y="18681"/>
                  </a:cubicBezTo>
                  <a:cubicBezTo>
                    <a:pt x="31419" y="18688"/>
                    <a:pt x="31426" y="18702"/>
                    <a:pt x="31433" y="18709"/>
                  </a:cubicBezTo>
                  <a:cubicBezTo>
                    <a:pt x="31448" y="18744"/>
                    <a:pt x="31462" y="18772"/>
                    <a:pt x="31476" y="18800"/>
                  </a:cubicBezTo>
                  <a:cubicBezTo>
                    <a:pt x="31490" y="18829"/>
                    <a:pt x="31497" y="18836"/>
                    <a:pt x="31504" y="18850"/>
                  </a:cubicBezTo>
                  <a:cubicBezTo>
                    <a:pt x="31504" y="18864"/>
                    <a:pt x="31525" y="18899"/>
                    <a:pt x="31539" y="18927"/>
                  </a:cubicBezTo>
                  <a:lnTo>
                    <a:pt x="31546" y="18956"/>
                  </a:lnTo>
                  <a:cubicBezTo>
                    <a:pt x="31560" y="18984"/>
                    <a:pt x="31574" y="19019"/>
                    <a:pt x="31589" y="19047"/>
                  </a:cubicBezTo>
                  <a:cubicBezTo>
                    <a:pt x="31589" y="19061"/>
                    <a:pt x="31596" y="19068"/>
                    <a:pt x="31596" y="19075"/>
                  </a:cubicBezTo>
                  <a:cubicBezTo>
                    <a:pt x="31610" y="19111"/>
                    <a:pt x="31624" y="19153"/>
                    <a:pt x="31638" y="19188"/>
                  </a:cubicBezTo>
                  <a:cubicBezTo>
                    <a:pt x="31638" y="19195"/>
                    <a:pt x="31638" y="19202"/>
                    <a:pt x="31638" y="19202"/>
                  </a:cubicBezTo>
                  <a:cubicBezTo>
                    <a:pt x="31645" y="19245"/>
                    <a:pt x="31659" y="19280"/>
                    <a:pt x="31666" y="19322"/>
                  </a:cubicBezTo>
                  <a:lnTo>
                    <a:pt x="31666" y="19336"/>
                  </a:lnTo>
                  <a:cubicBezTo>
                    <a:pt x="31680" y="19371"/>
                    <a:pt x="31687" y="19414"/>
                    <a:pt x="31694" y="19456"/>
                  </a:cubicBezTo>
                  <a:cubicBezTo>
                    <a:pt x="31701" y="19498"/>
                    <a:pt x="31701" y="19548"/>
                    <a:pt x="31708" y="19583"/>
                  </a:cubicBezTo>
                  <a:lnTo>
                    <a:pt x="31708" y="19597"/>
                  </a:lnTo>
                  <a:lnTo>
                    <a:pt x="31708" y="19717"/>
                  </a:lnTo>
                  <a:lnTo>
                    <a:pt x="31652" y="38440"/>
                  </a:lnTo>
                  <a:cubicBezTo>
                    <a:pt x="31652" y="38482"/>
                    <a:pt x="31652" y="38524"/>
                    <a:pt x="31652" y="38560"/>
                  </a:cubicBezTo>
                  <a:cubicBezTo>
                    <a:pt x="31645" y="38560"/>
                    <a:pt x="31645" y="38567"/>
                    <a:pt x="31652" y="38567"/>
                  </a:cubicBezTo>
                  <a:cubicBezTo>
                    <a:pt x="31652" y="38602"/>
                    <a:pt x="31638" y="38637"/>
                    <a:pt x="31631" y="38665"/>
                  </a:cubicBezTo>
                  <a:lnTo>
                    <a:pt x="31631" y="38679"/>
                  </a:lnTo>
                  <a:cubicBezTo>
                    <a:pt x="31631" y="38708"/>
                    <a:pt x="31624" y="38736"/>
                    <a:pt x="31610" y="38764"/>
                  </a:cubicBezTo>
                  <a:lnTo>
                    <a:pt x="31610" y="38785"/>
                  </a:lnTo>
                  <a:cubicBezTo>
                    <a:pt x="31596" y="38806"/>
                    <a:pt x="31589" y="38835"/>
                    <a:pt x="31574" y="38856"/>
                  </a:cubicBezTo>
                  <a:cubicBezTo>
                    <a:pt x="31574" y="38863"/>
                    <a:pt x="31574" y="38863"/>
                    <a:pt x="31574" y="38863"/>
                  </a:cubicBezTo>
                  <a:cubicBezTo>
                    <a:pt x="31567" y="38891"/>
                    <a:pt x="31553" y="38919"/>
                    <a:pt x="31532" y="38940"/>
                  </a:cubicBezTo>
                  <a:lnTo>
                    <a:pt x="31525" y="38954"/>
                  </a:lnTo>
                  <a:cubicBezTo>
                    <a:pt x="31518" y="38968"/>
                    <a:pt x="31504" y="38990"/>
                    <a:pt x="31490" y="39004"/>
                  </a:cubicBezTo>
                  <a:lnTo>
                    <a:pt x="31469" y="39025"/>
                  </a:lnTo>
                  <a:cubicBezTo>
                    <a:pt x="31462" y="39039"/>
                    <a:pt x="31448" y="39053"/>
                    <a:pt x="31433" y="39060"/>
                  </a:cubicBezTo>
                  <a:lnTo>
                    <a:pt x="31412" y="39074"/>
                  </a:lnTo>
                  <a:cubicBezTo>
                    <a:pt x="31408" y="39081"/>
                    <a:pt x="31402" y="39088"/>
                    <a:pt x="31396" y="39093"/>
                  </a:cubicBezTo>
                  <a:lnTo>
                    <a:pt x="31396" y="39093"/>
                  </a:lnTo>
                  <a:lnTo>
                    <a:pt x="32181" y="38637"/>
                  </a:lnTo>
                  <a:cubicBezTo>
                    <a:pt x="32202" y="38623"/>
                    <a:pt x="32223" y="38609"/>
                    <a:pt x="32244" y="38595"/>
                  </a:cubicBezTo>
                  <a:lnTo>
                    <a:pt x="32258" y="38581"/>
                  </a:lnTo>
                  <a:cubicBezTo>
                    <a:pt x="32272" y="38567"/>
                    <a:pt x="32286" y="38560"/>
                    <a:pt x="32301" y="38545"/>
                  </a:cubicBezTo>
                  <a:lnTo>
                    <a:pt x="32315" y="38524"/>
                  </a:lnTo>
                  <a:cubicBezTo>
                    <a:pt x="32329" y="38510"/>
                    <a:pt x="32343" y="38489"/>
                    <a:pt x="32357" y="38468"/>
                  </a:cubicBezTo>
                  <a:cubicBezTo>
                    <a:pt x="32357" y="38468"/>
                    <a:pt x="32357" y="38468"/>
                    <a:pt x="32364" y="38461"/>
                  </a:cubicBezTo>
                  <a:cubicBezTo>
                    <a:pt x="32378" y="38440"/>
                    <a:pt x="32392" y="38412"/>
                    <a:pt x="32406" y="38390"/>
                  </a:cubicBezTo>
                  <a:cubicBezTo>
                    <a:pt x="32406" y="38383"/>
                    <a:pt x="32406" y="38383"/>
                    <a:pt x="32406" y="38376"/>
                  </a:cubicBezTo>
                  <a:cubicBezTo>
                    <a:pt x="32413" y="38362"/>
                    <a:pt x="32420" y="38348"/>
                    <a:pt x="32427" y="38327"/>
                  </a:cubicBezTo>
                  <a:cubicBezTo>
                    <a:pt x="32427" y="38320"/>
                    <a:pt x="32427" y="38313"/>
                    <a:pt x="32434" y="38299"/>
                  </a:cubicBezTo>
                  <a:cubicBezTo>
                    <a:pt x="32434" y="38299"/>
                    <a:pt x="32434" y="38292"/>
                    <a:pt x="32442" y="38285"/>
                  </a:cubicBezTo>
                  <a:lnTo>
                    <a:pt x="32442" y="38271"/>
                  </a:lnTo>
                  <a:cubicBezTo>
                    <a:pt x="32449" y="38256"/>
                    <a:pt x="32456" y="38235"/>
                    <a:pt x="32456" y="38221"/>
                  </a:cubicBezTo>
                  <a:cubicBezTo>
                    <a:pt x="32463" y="38200"/>
                    <a:pt x="32456" y="38207"/>
                    <a:pt x="32456" y="38200"/>
                  </a:cubicBezTo>
                  <a:lnTo>
                    <a:pt x="32456" y="38186"/>
                  </a:lnTo>
                  <a:lnTo>
                    <a:pt x="32456" y="38165"/>
                  </a:lnTo>
                  <a:cubicBezTo>
                    <a:pt x="32456" y="38158"/>
                    <a:pt x="32463" y="38130"/>
                    <a:pt x="32463" y="38115"/>
                  </a:cubicBezTo>
                  <a:lnTo>
                    <a:pt x="32463" y="38087"/>
                  </a:lnTo>
                  <a:lnTo>
                    <a:pt x="32463" y="38080"/>
                  </a:lnTo>
                  <a:lnTo>
                    <a:pt x="32463" y="38066"/>
                  </a:lnTo>
                  <a:lnTo>
                    <a:pt x="32463" y="38017"/>
                  </a:lnTo>
                  <a:lnTo>
                    <a:pt x="32463" y="37967"/>
                  </a:lnTo>
                  <a:lnTo>
                    <a:pt x="32519" y="19238"/>
                  </a:lnTo>
                  <a:cubicBezTo>
                    <a:pt x="32554" y="19216"/>
                    <a:pt x="32554" y="19209"/>
                    <a:pt x="32547" y="19188"/>
                  </a:cubicBezTo>
                  <a:lnTo>
                    <a:pt x="32547" y="19139"/>
                  </a:lnTo>
                  <a:lnTo>
                    <a:pt x="32547" y="19118"/>
                  </a:lnTo>
                  <a:lnTo>
                    <a:pt x="32547" y="19104"/>
                  </a:lnTo>
                  <a:lnTo>
                    <a:pt x="32547" y="19090"/>
                  </a:lnTo>
                  <a:cubicBezTo>
                    <a:pt x="32547" y="19082"/>
                    <a:pt x="32547" y="19054"/>
                    <a:pt x="32547" y="19033"/>
                  </a:cubicBezTo>
                  <a:cubicBezTo>
                    <a:pt x="32540" y="19019"/>
                    <a:pt x="32547" y="18998"/>
                    <a:pt x="32540" y="18977"/>
                  </a:cubicBezTo>
                  <a:cubicBezTo>
                    <a:pt x="32533" y="18963"/>
                    <a:pt x="32533" y="18941"/>
                    <a:pt x="32526" y="18927"/>
                  </a:cubicBezTo>
                  <a:cubicBezTo>
                    <a:pt x="32526" y="18906"/>
                    <a:pt x="32519" y="18885"/>
                    <a:pt x="32519" y="18871"/>
                  </a:cubicBezTo>
                  <a:lnTo>
                    <a:pt x="32519" y="18850"/>
                  </a:lnTo>
                  <a:lnTo>
                    <a:pt x="32519" y="18843"/>
                  </a:lnTo>
                  <a:cubicBezTo>
                    <a:pt x="32519" y="18836"/>
                    <a:pt x="32519" y="18822"/>
                    <a:pt x="32512" y="18808"/>
                  </a:cubicBezTo>
                  <a:cubicBezTo>
                    <a:pt x="32505" y="18800"/>
                    <a:pt x="32498" y="18772"/>
                    <a:pt x="32491" y="18751"/>
                  </a:cubicBezTo>
                  <a:cubicBezTo>
                    <a:pt x="32491" y="18737"/>
                    <a:pt x="32491" y="18730"/>
                    <a:pt x="32484" y="18723"/>
                  </a:cubicBezTo>
                  <a:lnTo>
                    <a:pt x="32477" y="18709"/>
                  </a:lnTo>
                  <a:cubicBezTo>
                    <a:pt x="32477" y="18702"/>
                    <a:pt x="32477" y="18688"/>
                    <a:pt x="32470" y="18681"/>
                  </a:cubicBezTo>
                  <a:lnTo>
                    <a:pt x="32449" y="18610"/>
                  </a:lnTo>
                  <a:lnTo>
                    <a:pt x="32442" y="18596"/>
                  </a:lnTo>
                  <a:lnTo>
                    <a:pt x="32434" y="18568"/>
                  </a:lnTo>
                  <a:cubicBezTo>
                    <a:pt x="32427" y="18554"/>
                    <a:pt x="32420" y="18540"/>
                    <a:pt x="32420" y="18533"/>
                  </a:cubicBezTo>
                  <a:lnTo>
                    <a:pt x="32392" y="18476"/>
                  </a:lnTo>
                  <a:cubicBezTo>
                    <a:pt x="32392" y="18462"/>
                    <a:pt x="32385" y="18455"/>
                    <a:pt x="32385" y="18448"/>
                  </a:cubicBezTo>
                  <a:lnTo>
                    <a:pt x="32378" y="18434"/>
                  </a:lnTo>
                  <a:cubicBezTo>
                    <a:pt x="32371" y="18413"/>
                    <a:pt x="32357" y="18392"/>
                    <a:pt x="32343" y="18370"/>
                  </a:cubicBezTo>
                  <a:cubicBezTo>
                    <a:pt x="32336" y="18349"/>
                    <a:pt x="32329" y="18335"/>
                    <a:pt x="32322" y="18321"/>
                  </a:cubicBezTo>
                  <a:cubicBezTo>
                    <a:pt x="32308" y="18286"/>
                    <a:pt x="32293" y="18258"/>
                    <a:pt x="32272" y="18230"/>
                  </a:cubicBezTo>
                  <a:lnTo>
                    <a:pt x="32258" y="18194"/>
                  </a:lnTo>
                  <a:cubicBezTo>
                    <a:pt x="32230" y="18159"/>
                    <a:pt x="32209" y="18117"/>
                    <a:pt x="32181" y="18081"/>
                  </a:cubicBezTo>
                  <a:lnTo>
                    <a:pt x="32167" y="18060"/>
                  </a:lnTo>
                  <a:cubicBezTo>
                    <a:pt x="32145" y="18025"/>
                    <a:pt x="32124" y="17997"/>
                    <a:pt x="32103" y="17962"/>
                  </a:cubicBezTo>
                  <a:lnTo>
                    <a:pt x="32075" y="17926"/>
                  </a:lnTo>
                  <a:cubicBezTo>
                    <a:pt x="32061" y="17905"/>
                    <a:pt x="32047" y="17884"/>
                    <a:pt x="32026" y="17863"/>
                  </a:cubicBezTo>
                  <a:lnTo>
                    <a:pt x="32019" y="17856"/>
                  </a:lnTo>
                  <a:lnTo>
                    <a:pt x="31983" y="17814"/>
                  </a:lnTo>
                  <a:cubicBezTo>
                    <a:pt x="31969" y="17799"/>
                    <a:pt x="31955" y="17778"/>
                    <a:pt x="31941" y="17764"/>
                  </a:cubicBezTo>
                  <a:cubicBezTo>
                    <a:pt x="31934" y="17757"/>
                    <a:pt x="31934" y="17757"/>
                    <a:pt x="31927" y="17750"/>
                  </a:cubicBezTo>
                  <a:lnTo>
                    <a:pt x="31913" y="17729"/>
                  </a:lnTo>
                  <a:cubicBezTo>
                    <a:pt x="31899" y="17722"/>
                    <a:pt x="31885" y="17708"/>
                    <a:pt x="31871" y="17694"/>
                  </a:cubicBezTo>
                  <a:cubicBezTo>
                    <a:pt x="31856" y="17680"/>
                    <a:pt x="31849" y="17673"/>
                    <a:pt x="31835" y="17659"/>
                  </a:cubicBezTo>
                  <a:lnTo>
                    <a:pt x="31821" y="17644"/>
                  </a:lnTo>
                  <a:lnTo>
                    <a:pt x="31814" y="17637"/>
                  </a:lnTo>
                  <a:cubicBezTo>
                    <a:pt x="31793" y="17623"/>
                    <a:pt x="31779" y="17602"/>
                    <a:pt x="31758" y="17588"/>
                  </a:cubicBezTo>
                  <a:cubicBezTo>
                    <a:pt x="31751" y="17581"/>
                    <a:pt x="31744" y="17574"/>
                    <a:pt x="31730" y="17567"/>
                  </a:cubicBezTo>
                  <a:lnTo>
                    <a:pt x="31723" y="17560"/>
                  </a:lnTo>
                  <a:lnTo>
                    <a:pt x="31708" y="17546"/>
                  </a:lnTo>
                  <a:lnTo>
                    <a:pt x="31659" y="17510"/>
                  </a:lnTo>
                  <a:lnTo>
                    <a:pt x="31624" y="17482"/>
                  </a:lnTo>
                  <a:lnTo>
                    <a:pt x="31560" y="17447"/>
                  </a:lnTo>
                  <a:lnTo>
                    <a:pt x="31511" y="17419"/>
                  </a:lnTo>
                  <a:lnTo>
                    <a:pt x="31504" y="17412"/>
                  </a:lnTo>
                  <a:lnTo>
                    <a:pt x="1580" y="141"/>
                  </a:lnTo>
                  <a:lnTo>
                    <a:pt x="1544" y="120"/>
                  </a:lnTo>
                  <a:lnTo>
                    <a:pt x="1537" y="113"/>
                  </a:lnTo>
                  <a:lnTo>
                    <a:pt x="1516" y="106"/>
                  </a:lnTo>
                  <a:lnTo>
                    <a:pt x="1502" y="99"/>
                  </a:lnTo>
                  <a:lnTo>
                    <a:pt x="1481" y="85"/>
                  </a:lnTo>
                  <a:lnTo>
                    <a:pt x="1467" y="85"/>
                  </a:lnTo>
                  <a:lnTo>
                    <a:pt x="1425" y="64"/>
                  </a:lnTo>
                  <a:lnTo>
                    <a:pt x="1382" y="42"/>
                  </a:lnTo>
                  <a:lnTo>
                    <a:pt x="1361" y="35"/>
                  </a:lnTo>
                  <a:lnTo>
                    <a:pt x="1333" y="28"/>
                  </a:lnTo>
                  <a:lnTo>
                    <a:pt x="1185" y="28"/>
                  </a:lnTo>
                  <a:lnTo>
                    <a:pt x="1157" y="0"/>
                  </a:lnTo>
                  <a:close/>
                  <a:moveTo>
                    <a:pt x="31396" y="39093"/>
                  </a:moveTo>
                  <a:lnTo>
                    <a:pt x="31356" y="39116"/>
                  </a:lnTo>
                  <a:cubicBezTo>
                    <a:pt x="31370" y="39112"/>
                    <a:pt x="31384" y="39104"/>
                    <a:pt x="31396" y="39093"/>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3"/>
            <p:cNvSpPr/>
            <p:nvPr/>
          </p:nvSpPr>
          <p:spPr>
            <a:xfrm>
              <a:off x="1814150" y="1192725"/>
              <a:ext cx="813175" cy="979325"/>
            </a:xfrm>
            <a:custGeom>
              <a:rect b="b" l="l" r="r" t="t"/>
              <a:pathLst>
                <a:path extrusionOk="0" h="39173" w="32527">
                  <a:moveTo>
                    <a:pt x="339" y="508"/>
                  </a:moveTo>
                  <a:lnTo>
                    <a:pt x="339" y="515"/>
                  </a:lnTo>
                  <a:lnTo>
                    <a:pt x="340" y="508"/>
                  </a:lnTo>
                  <a:close/>
                  <a:moveTo>
                    <a:pt x="346" y="472"/>
                  </a:moveTo>
                  <a:lnTo>
                    <a:pt x="340" y="508"/>
                  </a:lnTo>
                  <a:lnTo>
                    <a:pt x="445" y="508"/>
                  </a:lnTo>
                  <a:lnTo>
                    <a:pt x="473" y="515"/>
                  </a:lnTo>
                  <a:lnTo>
                    <a:pt x="494" y="522"/>
                  </a:lnTo>
                  <a:lnTo>
                    <a:pt x="529" y="536"/>
                  </a:lnTo>
                  <a:lnTo>
                    <a:pt x="544" y="536"/>
                  </a:lnTo>
                  <a:lnTo>
                    <a:pt x="593" y="550"/>
                  </a:lnTo>
                  <a:lnTo>
                    <a:pt x="635" y="571"/>
                  </a:lnTo>
                  <a:lnTo>
                    <a:pt x="649" y="578"/>
                  </a:lnTo>
                  <a:lnTo>
                    <a:pt x="685" y="599"/>
                  </a:lnTo>
                  <a:lnTo>
                    <a:pt x="706" y="606"/>
                  </a:lnTo>
                  <a:lnTo>
                    <a:pt x="748" y="627"/>
                  </a:lnTo>
                  <a:lnTo>
                    <a:pt x="30672" y="17898"/>
                  </a:lnTo>
                  <a:cubicBezTo>
                    <a:pt x="30700" y="17919"/>
                    <a:pt x="30750" y="17948"/>
                    <a:pt x="30778" y="17976"/>
                  </a:cubicBezTo>
                  <a:cubicBezTo>
                    <a:pt x="30813" y="17997"/>
                    <a:pt x="30841" y="18018"/>
                    <a:pt x="30877" y="18046"/>
                  </a:cubicBezTo>
                  <a:lnTo>
                    <a:pt x="30884" y="18053"/>
                  </a:lnTo>
                  <a:cubicBezTo>
                    <a:pt x="30912" y="18081"/>
                    <a:pt x="30947" y="18103"/>
                    <a:pt x="30975" y="18131"/>
                  </a:cubicBezTo>
                  <a:lnTo>
                    <a:pt x="30989" y="18145"/>
                  </a:lnTo>
                  <a:cubicBezTo>
                    <a:pt x="31011" y="18166"/>
                    <a:pt x="31032" y="18194"/>
                    <a:pt x="31060" y="18215"/>
                  </a:cubicBezTo>
                  <a:lnTo>
                    <a:pt x="31067" y="18222"/>
                  </a:lnTo>
                  <a:lnTo>
                    <a:pt x="31081" y="18237"/>
                  </a:lnTo>
                  <a:cubicBezTo>
                    <a:pt x="31095" y="18258"/>
                    <a:pt x="31109" y="18272"/>
                    <a:pt x="31123" y="18286"/>
                  </a:cubicBezTo>
                  <a:lnTo>
                    <a:pt x="31145" y="18314"/>
                  </a:lnTo>
                  <a:cubicBezTo>
                    <a:pt x="31152" y="18321"/>
                    <a:pt x="31152" y="18321"/>
                    <a:pt x="31173" y="18342"/>
                  </a:cubicBezTo>
                  <a:cubicBezTo>
                    <a:pt x="31187" y="18363"/>
                    <a:pt x="31208" y="18385"/>
                    <a:pt x="31222" y="18406"/>
                  </a:cubicBezTo>
                  <a:lnTo>
                    <a:pt x="31229" y="18413"/>
                  </a:lnTo>
                  <a:lnTo>
                    <a:pt x="31236" y="18427"/>
                  </a:lnTo>
                  <a:cubicBezTo>
                    <a:pt x="31243" y="18434"/>
                    <a:pt x="31250" y="18441"/>
                    <a:pt x="31257" y="18448"/>
                  </a:cubicBezTo>
                  <a:cubicBezTo>
                    <a:pt x="31278" y="18483"/>
                    <a:pt x="31300" y="18519"/>
                    <a:pt x="31321" y="18540"/>
                  </a:cubicBezTo>
                  <a:lnTo>
                    <a:pt x="31328" y="18554"/>
                  </a:lnTo>
                  <a:cubicBezTo>
                    <a:pt x="31328" y="18554"/>
                    <a:pt x="31328" y="18561"/>
                    <a:pt x="31335" y="18561"/>
                  </a:cubicBezTo>
                  <a:cubicBezTo>
                    <a:pt x="31356" y="18603"/>
                    <a:pt x="31384" y="18638"/>
                    <a:pt x="31405" y="18681"/>
                  </a:cubicBezTo>
                  <a:cubicBezTo>
                    <a:pt x="31412" y="18688"/>
                    <a:pt x="31412" y="18695"/>
                    <a:pt x="31419" y="18702"/>
                  </a:cubicBezTo>
                  <a:lnTo>
                    <a:pt x="31427" y="18716"/>
                  </a:lnTo>
                  <a:cubicBezTo>
                    <a:pt x="31441" y="18744"/>
                    <a:pt x="31455" y="18772"/>
                    <a:pt x="31469" y="18800"/>
                  </a:cubicBezTo>
                  <a:lnTo>
                    <a:pt x="31490" y="18836"/>
                  </a:lnTo>
                  <a:cubicBezTo>
                    <a:pt x="31490" y="18843"/>
                    <a:pt x="31490" y="18850"/>
                    <a:pt x="31497" y="18850"/>
                  </a:cubicBezTo>
                  <a:cubicBezTo>
                    <a:pt x="31497" y="18843"/>
                    <a:pt x="31490" y="18836"/>
                    <a:pt x="31490" y="18829"/>
                  </a:cubicBezTo>
                  <a:cubicBezTo>
                    <a:pt x="31483" y="18815"/>
                    <a:pt x="31483" y="18808"/>
                    <a:pt x="31476" y="18800"/>
                  </a:cubicBezTo>
                  <a:cubicBezTo>
                    <a:pt x="31462" y="18765"/>
                    <a:pt x="31441" y="18737"/>
                    <a:pt x="31427" y="18709"/>
                  </a:cubicBezTo>
                  <a:lnTo>
                    <a:pt x="31419" y="18695"/>
                  </a:lnTo>
                  <a:cubicBezTo>
                    <a:pt x="31412" y="18688"/>
                    <a:pt x="31405" y="18681"/>
                    <a:pt x="31405" y="18674"/>
                  </a:cubicBezTo>
                  <a:cubicBezTo>
                    <a:pt x="31384" y="18631"/>
                    <a:pt x="31363" y="18596"/>
                    <a:pt x="31335" y="18554"/>
                  </a:cubicBezTo>
                  <a:lnTo>
                    <a:pt x="31328" y="18547"/>
                  </a:lnTo>
                  <a:lnTo>
                    <a:pt x="31321" y="18533"/>
                  </a:lnTo>
                  <a:cubicBezTo>
                    <a:pt x="31307" y="18511"/>
                    <a:pt x="31278" y="18476"/>
                    <a:pt x="31257" y="18441"/>
                  </a:cubicBezTo>
                  <a:lnTo>
                    <a:pt x="31236" y="18420"/>
                  </a:lnTo>
                  <a:lnTo>
                    <a:pt x="31229" y="18406"/>
                  </a:lnTo>
                  <a:lnTo>
                    <a:pt x="31222" y="18392"/>
                  </a:lnTo>
                  <a:cubicBezTo>
                    <a:pt x="31208" y="18378"/>
                    <a:pt x="31187" y="18349"/>
                    <a:pt x="31173" y="18335"/>
                  </a:cubicBezTo>
                  <a:lnTo>
                    <a:pt x="31145" y="18300"/>
                  </a:lnTo>
                  <a:lnTo>
                    <a:pt x="31123" y="18279"/>
                  </a:lnTo>
                  <a:cubicBezTo>
                    <a:pt x="31109" y="18258"/>
                    <a:pt x="31095" y="18244"/>
                    <a:pt x="31081" y="18230"/>
                  </a:cubicBezTo>
                  <a:lnTo>
                    <a:pt x="31067" y="18215"/>
                  </a:lnTo>
                  <a:lnTo>
                    <a:pt x="31060" y="18208"/>
                  </a:lnTo>
                  <a:cubicBezTo>
                    <a:pt x="31032" y="18180"/>
                    <a:pt x="31011" y="18152"/>
                    <a:pt x="30982" y="18124"/>
                  </a:cubicBezTo>
                  <a:lnTo>
                    <a:pt x="30968" y="18117"/>
                  </a:lnTo>
                  <a:cubicBezTo>
                    <a:pt x="30947" y="18096"/>
                    <a:pt x="30912" y="18067"/>
                    <a:pt x="30884" y="18039"/>
                  </a:cubicBezTo>
                  <a:lnTo>
                    <a:pt x="30870" y="18032"/>
                  </a:lnTo>
                  <a:cubicBezTo>
                    <a:pt x="30841" y="18004"/>
                    <a:pt x="30806" y="17976"/>
                    <a:pt x="30771" y="17955"/>
                  </a:cubicBezTo>
                  <a:cubicBezTo>
                    <a:pt x="30736" y="17926"/>
                    <a:pt x="30700" y="17905"/>
                    <a:pt x="30665" y="17884"/>
                  </a:cubicBezTo>
                  <a:lnTo>
                    <a:pt x="741" y="599"/>
                  </a:lnTo>
                  <a:cubicBezTo>
                    <a:pt x="727" y="585"/>
                    <a:pt x="713" y="578"/>
                    <a:pt x="699" y="571"/>
                  </a:cubicBezTo>
                  <a:lnTo>
                    <a:pt x="678" y="564"/>
                  </a:lnTo>
                  <a:lnTo>
                    <a:pt x="642" y="543"/>
                  </a:lnTo>
                  <a:lnTo>
                    <a:pt x="628" y="543"/>
                  </a:lnTo>
                  <a:cubicBezTo>
                    <a:pt x="614" y="536"/>
                    <a:pt x="600" y="529"/>
                    <a:pt x="579" y="522"/>
                  </a:cubicBezTo>
                  <a:cubicBezTo>
                    <a:pt x="565" y="515"/>
                    <a:pt x="551" y="508"/>
                    <a:pt x="529" y="508"/>
                  </a:cubicBezTo>
                  <a:lnTo>
                    <a:pt x="515" y="501"/>
                  </a:lnTo>
                  <a:lnTo>
                    <a:pt x="487" y="486"/>
                  </a:lnTo>
                  <a:lnTo>
                    <a:pt x="466" y="486"/>
                  </a:lnTo>
                  <a:lnTo>
                    <a:pt x="438" y="479"/>
                  </a:lnTo>
                  <a:lnTo>
                    <a:pt x="417" y="479"/>
                  </a:lnTo>
                  <a:lnTo>
                    <a:pt x="389" y="472"/>
                  </a:lnTo>
                  <a:close/>
                  <a:moveTo>
                    <a:pt x="1234" y="0"/>
                  </a:moveTo>
                  <a:lnTo>
                    <a:pt x="1241" y="14"/>
                  </a:lnTo>
                  <a:lnTo>
                    <a:pt x="1227" y="14"/>
                  </a:lnTo>
                  <a:lnTo>
                    <a:pt x="1206" y="7"/>
                  </a:lnTo>
                  <a:lnTo>
                    <a:pt x="1044" y="7"/>
                  </a:lnTo>
                  <a:lnTo>
                    <a:pt x="988" y="14"/>
                  </a:lnTo>
                  <a:cubicBezTo>
                    <a:pt x="960" y="21"/>
                    <a:pt x="938" y="28"/>
                    <a:pt x="910" y="35"/>
                  </a:cubicBezTo>
                  <a:lnTo>
                    <a:pt x="875" y="49"/>
                  </a:lnTo>
                  <a:lnTo>
                    <a:pt x="868" y="49"/>
                  </a:lnTo>
                  <a:lnTo>
                    <a:pt x="826" y="71"/>
                  </a:lnTo>
                  <a:lnTo>
                    <a:pt x="1" y="557"/>
                  </a:lnTo>
                  <a:cubicBezTo>
                    <a:pt x="1" y="564"/>
                    <a:pt x="8" y="564"/>
                    <a:pt x="8" y="571"/>
                  </a:cubicBezTo>
                  <a:lnTo>
                    <a:pt x="50" y="550"/>
                  </a:lnTo>
                  <a:lnTo>
                    <a:pt x="64" y="550"/>
                  </a:lnTo>
                  <a:lnTo>
                    <a:pt x="99" y="529"/>
                  </a:lnTo>
                  <a:cubicBezTo>
                    <a:pt x="121" y="522"/>
                    <a:pt x="142" y="522"/>
                    <a:pt x="170" y="515"/>
                  </a:cubicBezTo>
                  <a:lnTo>
                    <a:pt x="219" y="508"/>
                  </a:lnTo>
                  <a:lnTo>
                    <a:pt x="198" y="508"/>
                  </a:lnTo>
                  <a:lnTo>
                    <a:pt x="142" y="515"/>
                  </a:lnTo>
                  <a:lnTo>
                    <a:pt x="114" y="515"/>
                  </a:lnTo>
                  <a:lnTo>
                    <a:pt x="819" y="113"/>
                  </a:lnTo>
                  <a:lnTo>
                    <a:pt x="861" y="92"/>
                  </a:lnTo>
                  <a:lnTo>
                    <a:pt x="875" y="85"/>
                  </a:lnTo>
                  <a:cubicBezTo>
                    <a:pt x="889" y="78"/>
                    <a:pt x="896" y="71"/>
                    <a:pt x="910" y="71"/>
                  </a:cubicBezTo>
                  <a:cubicBezTo>
                    <a:pt x="931" y="64"/>
                    <a:pt x="960" y="56"/>
                    <a:pt x="981" y="49"/>
                  </a:cubicBezTo>
                  <a:cubicBezTo>
                    <a:pt x="995" y="49"/>
                    <a:pt x="1009" y="42"/>
                    <a:pt x="1044" y="42"/>
                  </a:cubicBezTo>
                  <a:lnTo>
                    <a:pt x="1241" y="42"/>
                  </a:lnTo>
                  <a:lnTo>
                    <a:pt x="1263" y="49"/>
                  </a:lnTo>
                  <a:lnTo>
                    <a:pt x="1361" y="49"/>
                  </a:lnTo>
                  <a:lnTo>
                    <a:pt x="1404" y="71"/>
                  </a:lnTo>
                  <a:lnTo>
                    <a:pt x="1446" y="85"/>
                  </a:lnTo>
                  <a:lnTo>
                    <a:pt x="1474" y="99"/>
                  </a:lnTo>
                  <a:lnTo>
                    <a:pt x="1488" y="106"/>
                  </a:lnTo>
                  <a:lnTo>
                    <a:pt x="1495" y="113"/>
                  </a:lnTo>
                  <a:lnTo>
                    <a:pt x="1516" y="127"/>
                  </a:lnTo>
                  <a:lnTo>
                    <a:pt x="1530" y="134"/>
                  </a:lnTo>
                  <a:lnTo>
                    <a:pt x="1559" y="148"/>
                  </a:lnTo>
                  <a:lnTo>
                    <a:pt x="31469" y="17433"/>
                  </a:lnTo>
                  <a:lnTo>
                    <a:pt x="31483" y="17440"/>
                  </a:lnTo>
                  <a:lnTo>
                    <a:pt x="31525" y="17468"/>
                  </a:lnTo>
                  <a:cubicBezTo>
                    <a:pt x="31539" y="17482"/>
                    <a:pt x="31553" y="17489"/>
                    <a:pt x="31568" y="17496"/>
                  </a:cubicBezTo>
                  <a:lnTo>
                    <a:pt x="31582" y="17510"/>
                  </a:lnTo>
                  <a:lnTo>
                    <a:pt x="31617" y="17532"/>
                  </a:lnTo>
                  <a:lnTo>
                    <a:pt x="31666" y="17567"/>
                  </a:lnTo>
                  <a:lnTo>
                    <a:pt x="31694" y="17595"/>
                  </a:lnTo>
                  <a:lnTo>
                    <a:pt x="31716" y="17609"/>
                  </a:lnTo>
                  <a:cubicBezTo>
                    <a:pt x="31730" y="17623"/>
                    <a:pt x="31751" y="17637"/>
                    <a:pt x="31765" y="17659"/>
                  </a:cubicBezTo>
                  <a:lnTo>
                    <a:pt x="31779" y="17666"/>
                  </a:lnTo>
                  <a:lnTo>
                    <a:pt x="31786" y="17673"/>
                  </a:lnTo>
                  <a:lnTo>
                    <a:pt x="31800" y="17687"/>
                  </a:lnTo>
                  <a:lnTo>
                    <a:pt x="31828" y="17715"/>
                  </a:lnTo>
                  <a:lnTo>
                    <a:pt x="31849" y="17743"/>
                  </a:lnTo>
                  <a:lnTo>
                    <a:pt x="31871" y="17757"/>
                  </a:lnTo>
                  <a:lnTo>
                    <a:pt x="31892" y="17785"/>
                  </a:lnTo>
                  <a:lnTo>
                    <a:pt x="31920" y="17814"/>
                  </a:lnTo>
                  <a:lnTo>
                    <a:pt x="31948" y="17849"/>
                  </a:lnTo>
                  <a:lnTo>
                    <a:pt x="31983" y="17884"/>
                  </a:lnTo>
                  <a:cubicBezTo>
                    <a:pt x="31990" y="17898"/>
                    <a:pt x="32005" y="17912"/>
                    <a:pt x="32019" y="17933"/>
                  </a:cubicBezTo>
                  <a:lnTo>
                    <a:pt x="32026" y="17948"/>
                  </a:lnTo>
                  <a:cubicBezTo>
                    <a:pt x="32033" y="17948"/>
                    <a:pt x="32040" y="17955"/>
                    <a:pt x="32040" y="17962"/>
                  </a:cubicBezTo>
                  <a:lnTo>
                    <a:pt x="32061" y="17983"/>
                  </a:lnTo>
                  <a:cubicBezTo>
                    <a:pt x="32082" y="18011"/>
                    <a:pt x="32103" y="18046"/>
                    <a:pt x="32124" y="18074"/>
                  </a:cubicBezTo>
                  <a:cubicBezTo>
                    <a:pt x="32124" y="18074"/>
                    <a:pt x="32124" y="18081"/>
                    <a:pt x="32131" y="18081"/>
                  </a:cubicBezTo>
                  <a:lnTo>
                    <a:pt x="32139" y="18096"/>
                  </a:lnTo>
                  <a:cubicBezTo>
                    <a:pt x="32160" y="18131"/>
                    <a:pt x="32188" y="18173"/>
                    <a:pt x="32209" y="18208"/>
                  </a:cubicBezTo>
                  <a:lnTo>
                    <a:pt x="32223" y="18230"/>
                  </a:lnTo>
                  <a:lnTo>
                    <a:pt x="32230" y="18244"/>
                  </a:lnTo>
                  <a:lnTo>
                    <a:pt x="32237" y="18258"/>
                  </a:lnTo>
                  <a:cubicBezTo>
                    <a:pt x="32244" y="18279"/>
                    <a:pt x="32258" y="18300"/>
                    <a:pt x="32272" y="18335"/>
                  </a:cubicBezTo>
                  <a:lnTo>
                    <a:pt x="32287" y="18363"/>
                  </a:lnTo>
                  <a:lnTo>
                    <a:pt x="32308" y="18399"/>
                  </a:lnTo>
                  <a:cubicBezTo>
                    <a:pt x="32315" y="18420"/>
                    <a:pt x="32322" y="18434"/>
                    <a:pt x="32329" y="18448"/>
                  </a:cubicBezTo>
                  <a:lnTo>
                    <a:pt x="32336" y="18462"/>
                  </a:lnTo>
                  <a:cubicBezTo>
                    <a:pt x="32336" y="18462"/>
                    <a:pt x="32343" y="18469"/>
                    <a:pt x="32343" y="18476"/>
                  </a:cubicBezTo>
                  <a:lnTo>
                    <a:pt x="32350" y="18497"/>
                  </a:lnTo>
                  <a:cubicBezTo>
                    <a:pt x="32357" y="18511"/>
                    <a:pt x="32364" y="18526"/>
                    <a:pt x="32371" y="18540"/>
                  </a:cubicBezTo>
                  <a:lnTo>
                    <a:pt x="32378" y="18568"/>
                  </a:lnTo>
                  <a:lnTo>
                    <a:pt x="32385" y="18589"/>
                  </a:lnTo>
                  <a:cubicBezTo>
                    <a:pt x="32385" y="18596"/>
                    <a:pt x="32392" y="18603"/>
                    <a:pt x="32392" y="18603"/>
                  </a:cubicBezTo>
                  <a:lnTo>
                    <a:pt x="32392" y="18617"/>
                  </a:lnTo>
                  <a:cubicBezTo>
                    <a:pt x="32392" y="18617"/>
                    <a:pt x="32392" y="18617"/>
                    <a:pt x="32392" y="18624"/>
                  </a:cubicBezTo>
                  <a:cubicBezTo>
                    <a:pt x="32399" y="18645"/>
                    <a:pt x="32413" y="18674"/>
                    <a:pt x="32420" y="18695"/>
                  </a:cubicBezTo>
                  <a:cubicBezTo>
                    <a:pt x="32420" y="18695"/>
                    <a:pt x="32420" y="18702"/>
                    <a:pt x="32420" y="18709"/>
                  </a:cubicBezTo>
                  <a:lnTo>
                    <a:pt x="32435" y="18744"/>
                  </a:lnTo>
                  <a:cubicBezTo>
                    <a:pt x="32435" y="18751"/>
                    <a:pt x="32435" y="18751"/>
                    <a:pt x="32435" y="18758"/>
                  </a:cubicBezTo>
                  <a:cubicBezTo>
                    <a:pt x="32442" y="18779"/>
                    <a:pt x="32442" y="18800"/>
                    <a:pt x="32449" y="18822"/>
                  </a:cubicBezTo>
                  <a:cubicBezTo>
                    <a:pt x="32449" y="18829"/>
                    <a:pt x="32449" y="18836"/>
                    <a:pt x="32449" y="18843"/>
                  </a:cubicBezTo>
                  <a:lnTo>
                    <a:pt x="32456" y="18878"/>
                  </a:lnTo>
                  <a:cubicBezTo>
                    <a:pt x="32463" y="18899"/>
                    <a:pt x="32470" y="18920"/>
                    <a:pt x="32470" y="18934"/>
                  </a:cubicBezTo>
                  <a:cubicBezTo>
                    <a:pt x="32477" y="18956"/>
                    <a:pt x="32477" y="18970"/>
                    <a:pt x="32477" y="18991"/>
                  </a:cubicBezTo>
                  <a:cubicBezTo>
                    <a:pt x="32484" y="19005"/>
                    <a:pt x="32484" y="19026"/>
                    <a:pt x="32484" y="19040"/>
                  </a:cubicBezTo>
                  <a:cubicBezTo>
                    <a:pt x="32491" y="19061"/>
                    <a:pt x="32491" y="19075"/>
                    <a:pt x="32491" y="19090"/>
                  </a:cubicBezTo>
                  <a:lnTo>
                    <a:pt x="32491" y="19132"/>
                  </a:lnTo>
                  <a:lnTo>
                    <a:pt x="32491" y="19146"/>
                  </a:lnTo>
                  <a:lnTo>
                    <a:pt x="32491" y="19195"/>
                  </a:lnTo>
                  <a:lnTo>
                    <a:pt x="32491" y="19245"/>
                  </a:lnTo>
                  <a:lnTo>
                    <a:pt x="32442" y="37967"/>
                  </a:lnTo>
                  <a:lnTo>
                    <a:pt x="32442" y="38017"/>
                  </a:lnTo>
                  <a:lnTo>
                    <a:pt x="32442" y="38066"/>
                  </a:lnTo>
                  <a:lnTo>
                    <a:pt x="32442" y="38101"/>
                  </a:lnTo>
                  <a:cubicBezTo>
                    <a:pt x="32442" y="38108"/>
                    <a:pt x="32442" y="38115"/>
                    <a:pt x="32442" y="38123"/>
                  </a:cubicBezTo>
                  <a:cubicBezTo>
                    <a:pt x="32442" y="38137"/>
                    <a:pt x="32435" y="38151"/>
                    <a:pt x="32435" y="38172"/>
                  </a:cubicBezTo>
                  <a:cubicBezTo>
                    <a:pt x="32435" y="38172"/>
                    <a:pt x="32435" y="38179"/>
                    <a:pt x="32435" y="38179"/>
                  </a:cubicBezTo>
                  <a:lnTo>
                    <a:pt x="32428" y="38207"/>
                  </a:lnTo>
                  <a:lnTo>
                    <a:pt x="32428" y="38221"/>
                  </a:lnTo>
                  <a:cubicBezTo>
                    <a:pt x="32420" y="38235"/>
                    <a:pt x="32420" y="38256"/>
                    <a:pt x="32406" y="38285"/>
                  </a:cubicBezTo>
                  <a:lnTo>
                    <a:pt x="32406" y="38299"/>
                  </a:lnTo>
                  <a:lnTo>
                    <a:pt x="32406" y="38313"/>
                  </a:lnTo>
                  <a:cubicBezTo>
                    <a:pt x="32406" y="38320"/>
                    <a:pt x="32406" y="38320"/>
                    <a:pt x="32399" y="38327"/>
                  </a:cubicBezTo>
                  <a:cubicBezTo>
                    <a:pt x="32399" y="38348"/>
                    <a:pt x="32392" y="38362"/>
                    <a:pt x="32378" y="38383"/>
                  </a:cubicBezTo>
                  <a:cubicBezTo>
                    <a:pt x="32364" y="38412"/>
                    <a:pt x="32350" y="38440"/>
                    <a:pt x="32329" y="38468"/>
                  </a:cubicBezTo>
                  <a:cubicBezTo>
                    <a:pt x="32315" y="38482"/>
                    <a:pt x="32308" y="38503"/>
                    <a:pt x="32294" y="38517"/>
                  </a:cubicBezTo>
                  <a:lnTo>
                    <a:pt x="32272" y="38538"/>
                  </a:lnTo>
                  <a:cubicBezTo>
                    <a:pt x="32258" y="38553"/>
                    <a:pt x="32244" y="38567"/>
                    <a:pt x="32230" y="38581"/>
                  </a:cubicBezTo>
                  <a:lnTo>
                    <a:pt x="32216" y="38588"/>
                  </a:lnTo>
                  <a:cubicBezTo>
                    <a:pt x="32202" y="38602"/>
                    <a:pt x="32181" y="38616"/>
                    <a:pt x="32160" y="38630"/>
                  </a:cubicBezTo>
                  <a:lnTo>
                    <a:pt x="31455" y="39039"/>
                  </a:lnTo>
                  <a:lnTo>
                    <a:pt x="31462" y="39032"/>
                  </a:lnTo>
                  <a:lnTo>
                    <a:pt x="31476" y="39018"/>
                  </a:lnTo>
                  <a:cubicBezTo>
                    <a:pt x="31518" y="38968"/>
                    <a:pt x="31546" y="38919"/>
                    <a:pt x="31575" y="38863"/>
                  </a:cubicBezTo>
                  <a:cubicBezTo>
                    <a:pt x="31582" y="38842"/>
                    <a:pt x="31596" y="38813"/>
                    <a:pt x="31603" y="38785"/>
                  </a:cubicBezTo>
                  <a:cubicBezTo>
                    <a:pt x="31603" y="38778"/>
                    <a:pt x="31603" y="38778"/>
                    <a:pt x="31603" y="38771"/>
                  </a:cubicBezTo>
                  <a:cubicBezTo>
                    <a:pt x="31610" y="38743"/>
                    <a:pt x="31624" y="38715"/>
                    <a:pt x="31624" y="38686"/>
                  </a:cubicBezTo>
                  <a:lnTo>
                    <a:pt x="31624" y="38672"/>
                  </a:lnTo>
                  <a:cubicBezTo>
                    <a:pt x="31631" y="38637"/>
                    <a:pt x="31645" y="38609"/>
                    <a:pt x="31645" y="38574"/>
                  </a:cubicBezTo>
                  <a:lnTo>
                    <a:pt x="31645" y="38560"/>
                  </a:lnTo>
                  <a:cubicBezTo>
                    <a:pt x="31645" y="38524"/>
                    <a:pt x="31645" y="38482"/>
                    <a:pt x="31645" y="38447"/>
                  </a:cubicBezTo>
                  <a:lnTo>
                    <a:pt x="31701" y="19717"/>
                  </a:lnTo>
                  <a:cubicBezTo>
                    <a:pt x="31701" y="19675"/>
                    <a:pt x="31701" y="19639"/>
                    <a:pt x="31701" y="19597"/>
                  </a:cubicBezTo>
                  <a:lnTo>
                    <a:pt x="31701" y="19583"/>
                  </a:lnTo>
                  <a:cubicBezTo>
                    <a:pt x="31694" y="19541"/>
                    <a:pt x="31694" y="19498"/>
                    <a:pt x="31687" y="19456"/>
                  </a:cubicBezTo>
                  <a:cubicBezTo>
                    <a:pt x="31680" y="19421"/>
                    <a:pt x="31666" y="19379"/>
                    <a:pt x="31659" y="19329"/>
                  </a:cubicBezTo>
                  <a:lnTo>
                    <a:pt x="31659" y="19322"/>
                  </a:lnTo>
                  <a:cubicBezTo>
                    <a:pt x="31652" y="19280"/>
                    <a:pt x="31638" y="19245"/>
                    <a:pt x="31631" y="19202"/>
                  </a:cubicBezTo>
                  <a:lnTo>
                    <a:pt x="31624" y="19188"/>
                  </a:lnTo>
                  <a:cubicBezTo>
                    <a:pt x="31610" y="19153"/>
                    <a:pt x="31603" y="19111"/>
                    <a:pt x="31589" y="19075"/>
                  </a:cubicBezTo>
                  <a:lnTo>
                    <a:pt x="31582" y="19054"/>
                  </a:lnTo>
                  <a:lnTo>
                    <a:pt x="31582" y="19047"/>
                  </a:lnTo>
                  <a:cubicBezTo>
                    <a:pt x="31568" y="19019"/>
                    <a:pt x="31553" y="18984"/>
                    <a:pt x="31539" y="18949"/>
                  </a:cubicBezTo>
                  <a:lnTo>
                    <a:pt x="31539" y="18941"/>
                  </a:lnTo>
                  <a:cubicBezTo>
                    <a:pt x="31532" y="18934"/>
                    <a:pt x="31532" y="18927"/>
                    <a:pt x="31532" y="18927"/>
                  </a:cubicBezTo>
                  <a:cubicBezTo>
                    <a:pt x="31525" y="18899"/>
                    <a:pt x="31511" y="18878"/>
                    <a:pt x="31504" y="18857"/>
                  </a:cubicBezTo>
                  <a:lnTo>
                    <a:pt x="31497" y="18850"/>
                  </a:lnTo>
                  <a:lnTo>
                    <a:pt x="31497" y="18864"/>
                  </a:lnTo>
                  <a:cubicBezTo>
                    <a:pt x="31504" y="18885"/>
                    <a:pt x="31518" y="18906"/>
                    <a:pt x="31525" y="18927"/>
                  </a:cubicBezTo>
                  <a:cubicBezTo>
                    <a:pt x="31532" y="18934"/>
                    <a:pt x="31532" y="18941"/>
                    <a:pt x="31532" y="18949"/>
                  </a:cubicBezTo>
                  <a:lnTo>
                    <a:pt x="31532" y="18956"/>
                  </a:lnTo>
                  <a:cubicBezTo>
                    <a:pt x="31546" y="18991"/>
                    <a:pt x="31560" y="19026"/>
                    <a:pt x="31575" y="19054"/>
                  </a:cubicBezTo>
                  <a:lnTo>
                    <a:pt x="31575" y="19061"/>
                  </a:lnTo>
                  <a:lnTo>
                    <a:pt x="31582" y="19075"/>
                  </a:lnTo>
                  <a:cubicBezTo>
                    <a:pt x="31596" y="19118"/>
                    <a:pt x="31603" y="19153"/>
                    <a:pt x="31617" y="19188"/>
                  </a:cubicBezTo>
                  <a:lnTo>
                    <a:pt x="31624" y="19209"/>
                  </a:lnTo>
                  <a:cubicBezTo>
                    <a:pt x="31631" y="19245"/>
                    <a:pt x="31645" y="19287"/>
                    <a:pt x="31652" y="19322"/>
                  </a:cubicBezTo>
                  <a:lnTo>
                    <a:pt x="31652" y="19336"/>
                  </a:lnTo>
                  <a:cubicBezTo>
                    <a:pt x="31659" y="19379"/>
                    <a:pt x="31673" y="19421"/>
                    <a:pt x="31680" y="19463"/>
                  </a:cubicBezTo>
                  <a:cubicBezTo>
                    <a:pt x="31680" y="19498"/>
                    <a:pt x="31694" y="19541"/>
                    <a:pt x="31694" y="19583"/>
                  </a:cubicBezTo>
                  <a:lnTo>
                    <a:pt x="31694" y="19597"/>
                  </a:lnTo>
                  <a:lnTo>
                    <a:pt x="31694" y="19717"/>
                  </a:lnTo>
                  <a:lnTo>
                    <a:pt x="31638" y="38440"/>
                  </a:lnTo>
                  <a:cubicBezTo>
                    <a:pt x="31638" y="38482"/>
                    <a:pt x="31631" y="38517"/>
                    <a:pt x="31631" y="38560"/>
                  </a:cubicBezTo>
                  <a:lnTo>
                    <a:pt x="31631" y="38567"/>
                  </a:lnTo>
                  <a:cubicBezTo>
                    <a:pt x="31631" y="38602"/>
                    <a:pt x="31624" y="38630"/>
                    <a:pt x="31617" y="38665"/>
                  </a:cubicBezTo>
                  <a:lnTo>
                    <a:pt x="31617" y="38679"/>
                  </a:lnTo>
                  <a:cubicBezTo>
                    <a:pt x="31610" y="38708"/>
                    <a:pt x="31603" y="38736"/>
                    <a:pt x="31596" y="38764"/>
                  </a:cubicBezTo>
                  <a:cubicBezTo>
                    <a:pt x="31596" y="38771"/>
                    <a:pt x="31596" y="38778"/>
                    <a:pt x="31589" y="38778"/>
                  </a:cubicBezTo>
                  <a:cubicBezTo>
                    <a:pt x="31582" y="38806"/>
                    <a:pt x="31575" y="38835"/>
                    <a:pt x="31560" y="38863"/>
                  </a:cubicBezTo>
                  <a:cubicBezTo>
                    <a:pt x="31532" y="38912"/>
                    <a:pt x="31504" y="38961"/>
                    <a:pt x="31469" y="39004"/>
                  </a:cubicBezTo>
                  <a:lnTo>
                    <a:pt x="31455" y="39018"/>
                  </a:lnTo>
                  <a:cubicBezTo>
                    <a:pt x="31441" y="39032"/>
                    <a:pt x="31427" y="39046"/>
                    <a:pt x="31412" y="39060"/>
                  </a:cubicBezTo>
                  <a:lnTo>
                    <a:pt x="31398" y="39067"/>
                  </a:lnTo>
                  <a:cubicBezTo>
                    <a:pt x="31377" y="39081"/>
                    <a:pt x="31363" y="39095"/>
                    <a:pt x="31342" y="39109"/>
                  </a:cubicBezTo>
                  <a:lnTo>
                    <a:pt x="31278" y="39173"/>
                  </a:lnTo>
                  <a:lnTo>
                    <a:pt x="31278" y="39173"/>
                  </a:lnTo>
                  <a:lnTo>
                    <a:pt x="31356" y="39124"/>
                  </a:lnTo>
                  <a:lnTo>
                    <a:pt x="32181" y="38644"/>
                  </a:lnTo>
                  <a:cubicBezTo>
                    <a:pt x="32202" y="38630"/>
                    <a:pt x="32223" y="38616"/>
                    <a:pt x="32244" y="38595"/>
                  </a:cubicBezTo>
                  <a:lnTo>
                    <a:pt x="32258" y="38581"/>
                  </a:lnTo>
                  <a:cubicBezTo>
                    <a:pt x="32272" y="38567"/>
                    <a:pt x="32294" y="38553"/>
                    <a:pt x="32301" y="38538"/>
                  </a:cubicBezTo>
                  <a:lnTo>
                    <a:pt x="32322" y="38524"/>
                  </a:lnTo>
                  <a:cubicBezTo>
                    <a:pt x="32329" y="38510"/>
                    <a:pt x="32350" y="38489"/>
                    <a:pt x="32371" y="38461"/>
                  </a:cubicBezTo>
                  <a:cubicBezTo>
                    <a:pt x="32385" y="38433"/>
                    <a:pt x="32399" y="38405"/>
                    <a:pt x="32413" y="38376"/>
                  </a:cubicBezTo>
                  <a:cubicBezTo>
                    <a:pt x="32420" y="38362"/>
                    <a:pt x="32428" y="38341"/>
                    <a:pt x="32435" y="38327"/>
                  </a:cubicBezTo>
                  <a:lnTo>
                    <a:pt x="32442" y="38306"/>
                  </a:lnTo>
                  <a:lnTo>
                    <a:pt x="32442" y="38292"/>
                  </a:lnTo>
                  <a:cubicBezTo>
                    <a:pt x="32442" y="38292"/>
                    <a:pt x="32442" y="38285"/>
                    <a:pt x="32442" y="38278"/>
                  </a:cubicBezTo>
                  <a:lnTo>
                    <a:pt x="32442" y="38271"/>
                  </a:lnTo>
                  <a:cubicBezTo>
                    <a:pt x="32449" y="38249"/>
                    <a:pt x="32456" y="38228"/>
                    <a:pt x="32463" y="38214"/>
                  </a:cubicBezTo>
                  <a:lnTo>
                    <a:pt x="32463" y="38200"/>
                  </a:lnTo>
                  <a:lnTo>
                    <a:pt x="32463" y="38172"/>
                  </a:lnTo>
                  <a:cubicBezTo>
                    <a:pt x="32463" y="38172"/>
                    <a:pt x="32463" y="38165"/>
                    <a:pt x="32463" y="38165"/>
                  </a:cubicBezTo>
                  <a:cubicBezTo>
                    <a:pt x="32470" y="38144"/>
                    <a:pt x="32470" y="38130"/>
                    <a:pt x="32470" y="38108"/>
                  </a:cubicBezTo>
                  <a:cubicBezTo>
                    <a:pt x="32477" y="38101"/>
                    <a:pt x="32477" y="38094"/>
                    <a:pt x="32470" y="38087"/>
                  </a:cubicBezTo>
                  <a:lnTo>
                    <a:pt x="32470" y="38059"/>
                  </a:lnTo>
                  <a:lnTo>
                    <a:pt x="32470" y="38010"/>
                  </a:lnTo>
                  <a:lnTo>
                    <a:pt x="32470" y="37960"/>
                  </a:lnTo>
                  <a:lnTo>
                    <a:pt x="32526" y="19231"/>
                  </a:lnTo>
                  <a:lnTo>
                    <a:pt x="32526" y="19181"/>
                  </a:lnTo>
                  <a:lnTo>
                    <a:pt x="32526" y="19132"/>
                  </a:lnTo>
                  <a:lnTo>
                    <a:pt x="32526" y="19111"/>
                  </a:lnTo>
                  <a:lnTo>
                    <a:pt x="32526" y="19075"/>
                  </a:lnTo>
                  <a:cubicBezTo>
                    <a:pt x="32519" y="19061"/>
                    <a:pt x="32519" y="19040"/>
                    <a:pt x="32519" y="19026"/>
                  </a:cubicBezTo>
                  <a:cubicBezTo>
                    <a:pt x="32519" y="19005"/>
                    <a:pt x="32512" y="18984"/>
                    <a:pt x="32512" y="18970"/>
                  </a:cubicBezTo>
                  <a:cubicBezTo>
                    <a:pt x="32512" y="18949"/>
                    <a:pt x="32505" y="18934"/>
                    <a:pt x="32505" y="18920"/>
                  </a:cubicBezTo>
                  <a:cubicBezTo>
                    <a:pt x="32498" y="18899"/>
                    <a:pt x="32491" y="18878"/>
                    <a:pt x="32491" y="18857"/>
                  </a:cubicBezTo>
                  <a:lnTo>
                    <a:pt x="32484" y="18822"/>
                  </a:lnTo>
                  <a:cubicBezTo>
                    <a:pt x="32484" y="18815"/>
                    <a:pt x="32484" y="18808"/>
                    <a:pt x="32484" y="18800"/>
                  </a:cubicBezTo>
                  <a:cubicBezTo>
                    <a:pt x="32477" y="18779"/>
                    <a:pt x="32470" y="18758"/>
                    <a:pt x="32463" y="18737"/>
                  </a:cubicBezTo>
                  <a:lnTo>
                    <a:pt x="32463" y="18723"/>
                  </a:lnTo>
                  <a:lnTo>
                    <a:pt x="32456" y="18688"/>
                  </a:lnTo>
                  <a:cubicBezTo>
                    <a:pt x="32456" y="18681"/>
                    <a:pt x="32449" y="18674"/>
                    <a:pt x="32449" y="18674"/>
                  </a:cubicBezTo>
                  <a:cubicBezTo>
                    <a:pt x="32442" y="18645"/>
                    <a:pt x="32435" y="18624"/>
                    <a:pt x="32428" y="18603"/>
                  </a:cubicBezTo>
                  <a:lnTo>
                    <a:pt x="32428" y="18589"/>
                  </a:lnTo>
                  <a:lnTo>
                    <a:pt x="32428" y="18582"/>
                  </a:lnTo>
                  <a:cubicBezTo>
                    <a:pt x="32428" y="18575"/>
                    <a:pt x="32420" y="18568"/>
                    <a:pt x="32420" y="18568"/>
                  </a:cubicBezTo>
                  <a:lnTo>
                    <a:pt x="32413" y="18547"/>
                  </a:lnTo>
                  <a:lnTo>
                    <a:pt x="32399" y="18519"/>
                  </a:lnTo>
                  <a:cubicBezTo>
                    <a:pt x="32399" y="18504"/>
                    <a:pt x="32392" y="18490"/>
                    <a:pt x="32385" y="18476"/>
                  </a:cubicBezTo>
                  <a:lnTo>
                    <a:pt x="32371" y="18448"/>
                  </a:lnTo>
                  <a:cubicBezTo>
                    <a:pt x="32364" y="18448"/>
                    <a:pt x="32364" y="18441"/>
                    <a:pt x="32364" y="18434"/>
                  </a:cubicBezTo>
                  <a:lnTo>
                    <a:pt x="32364" y="18420"/>
                  </a:lnTo>
                  <a:cubicBezTo>
                    <a:pt x="32357" y="18406"/>
                    <a:pt x="32350" y="18392"/>
                    <a:pt x="32343" y="18378"/>
                  </a:cubicBezTo>
                  <a:lnTo>
                    <a:pt x="32322" y="18335"/>
                  </a:lnTo>
                  <a:lnTo>
                    <a:pt x="32301" y="18300"/>
                  </a:lnTo>
                  <a:cubicBezTo>
                    <a:pt x="32294" y="18279"/>
                    <a:pt x="32279" y="18258"/>
                    <a:pt x="32265" y="18230"/>
                  </a:cubicBezTo>
                  <a:lnTo>
                    <a:pt x="32258" y="18222"/>
                  </a:lnTo>
                  <a:lnTo>
                    <a:pt x="32251" y="18208"/>
                  </a:lnTo>
                  <a:cubicBezTo>
                    <a:pt x="32251" y="18201"/>
                    <a:pt x="32237" y="18194"/>
                    <a:pt x="32237" y="18187"/>
                  </a:cubicBezTo>
                  <a:cubicBezTo>
                    <a:pt x="32216" y="18145"/>
                    <a:pt x="32195" y="18103"/>
                    <a:pt x="32167" y="18067"/>
                  </a:cubicBezTo>
                  <a:lnTo>
                    <a:pt x="32160" y="18053"/>
                  </a:lnTo>
                  <a:lnTo>
                    <a:pt x="32153" y="18046"/>
                  </a:lnTo>
                  <a:cubicBezTo>
                    <a:pt x="32139" y="18025"/>
                    <a:pt x="32110" y="17990"/>
                    <a:pt x="32089" y="17955"/>
                  </a:cubicBezTo>
                  <a:lnTo>
                    <a:pt x="32068" y="17933"/>
                  </a:lnTo>
                  <a:cubicBezTo>
                    <a:pt x="32068" y="17926"/>
                    <a:pt x="32061" y="17926"/>
                    <a:pt x="32061" y="17919"/>
                  </a:cubicBezTo>
                  <a:lnTo>
                    <a:pt x="32047" y="17905"/>
                  </a:lnTo>
                  <a:cubicBezTo>
                    <a:pt x="32033" y="17884"/>
                    <a:pt x="32026" y="17870"/>
                    <a:pt x="32005" y="17849"/>
                  </a:cubicBezTo>
                  <a:lnTo>
                    <a:pt x="31976" y="17821"/>
                  </a:lnTo>
                  <a:lnTo>
                    <a:pt x="31948" y="17785"/>
                  </a:lnTo>
                  <a:cubicBezTo>
                    <a:pt x="31941" y="17778"/>
                    <a:pt x="31934" y="17764"/>
                    <a:pt x="31913" y="17743"/>
                  </a:cubicBezTo>
                  <a:lnTo>
                    <a:pt x="31899" y="17729"/>
                  </a:lnTo>
                  <a:lnTo>
                    <a:pt x="31878" y="17715"/>
                  </a:lnTo>
                  <a:lnTo>
                    <a:pt x="31857" y="17687"/>
                  </a:lnTo>
                  <a:lnTo>
                    <a:pt x="31828" y="17659"/>
                  </a:lnTo>
                  <a:lnTo>
                    <a:pt x="31814" y="17644"/>
                  </a:lnTo>
                  <a:lnTo>
                    <a:pt x="31807" y="17637"/>
                  </a:lnTo>
                  <a:lnTo>
                    <a:pt x="31793" y="17630"/>
                  </a:lnTo>
                  <a:lnTo>
                    <a:pt x="31737" y="17581"/>
                  </a:lnTo>
                  <a:lnTo>
                    <a:pt x="31723" y="17567"/>
                  </a:lnTo>
                  <a:lnTo>
                    <a:pt x="31694" y="17539"/>
                  </a:lnTo>
                  <a:lnTo>
                    <a:pt x="31687" y="17539"/>
                  </a:lnTo>
                  <a:cubicBezTo>
                    <a:pt x="31673" y="17525"/>
                    <a:pt x="31659" y="17510"/>
                    <a:pt x="31638" y="17503"/>
                  </a:cubicBezTo>
                  <a:lnTo>
                    <a:pt x="31603" y="17475"/>
                  </a:lnTo>
                  <a:lnTo>
                    <a:pt x="31596" y="17468"/>
                  </a:lnTo>
                  <a:lnTo>
                    <a:pt x="31546" y="17440"/>
                  </a:lnTo>
                  <a:cubicBezTo>
                    <a:pt x="31532" y="17426"/>
                    <a:pt x="31518" y="17419"/>
                    <a:pt x="31504" y="17412"/>
                  </a:cubicBezTo>
                  <a:lnTo>
                    <a:pt x="31497" y="17405"/>
                  </a:lnTo>
                  <a:lnTo>
                    <a:pt x="1573" y="127"/>
                  </a:lnTo>
                  <a:lnTo>
                    <a:pt x="1538" y="113"/>
                  </a:lnTo>
                  <a:lnTo>
                    <a:pt x="1530" y="106"/>
                  </a:lnTo>
                  <a:lnTo>
                    <a:pt x="1502" y="92"/>
                  </a:lnTo>
                  <a:lnTo>
                    <a:pt x="1495" y="85"/>
                  </a:lnTo>
                  <a:lnTo>
                    <a:pt x="1474" y="64"/>
                  </a:lnTo>
                  <a:lnTo>
                    <a:pt x="1446" y="49"/>
                  </a:lnTo>
                  <a:lnTo>
                    <a:pt x="1404" y="35"/>
                  </a:lnTo>
                  <a:lnTo>
                    <a:pt x="1354" y="14"/>
                  </a:lnTo>
                  <a:lnTo>
                    <a:pt x="1312" y="14"/>
                  </a:lnTo>
                  <a:lnTo>
                    <a:pt x="1284" y="7"/>
                  </a:lnTo>
                  <a:lnTo>
                    <a:pt x="1263" y="7"/>
                  </a:lnTo>
                  <a:lnTo>
                    <a:pt x="1234" y="0"/>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3"/>
            <p:cNvSpPr/>
            <p:nvPr/>
          </p:nvSpPr>
          <p:spPr>
            <a:xfrm>
              <a:off x="1804825" y="1204600"/>
              <a:ext cx="802050" cy="967825"/>
            </a:xfrm>
            <a:custGeom>
              <a:rect b="b" l="l" r="r" t="t"/>
              <a:pathLst>
                <a:path extrusionOk="0" h="38713" w="32082">
                  <a:moveTo>
                    <a:pt x="641" y="0"/>
                  </a:moveTo>
                  <a:cubicBezTo>
                    <a:pt x="294" y="0"/>
                    <a:pt x="57" y="277"/>
                    <a:pt x="57" y="752"/>
                  </a:cubicBezTo>
                  <a:lnTo>
                    <a:pt x="0" y="19475"/>
                  </a:lnTo>
                  <a:cubicBezTo>
                    <a:pt x="0" y="20144"/>
                    <a:pt x="472" y="20962"/>
                    <a:pt x="1051" y="21300"/>
                  </a:cubicBezTo>
                  <a:lnTo>
                    <a:pt x="30975" y="38571"/>
                  </a:lnTo>
                  <a:cubicBezTo>
                    <a:pt x="31143" y="38667"/>
                    <a:pt x="31302" y="38713"/>
                    <a:pt x="31444" y="38713"/>
                  </a:cubicBezTo>
                  <a:cubicBezTo>
                    <a:pt x="31791" y="38713"/>
                    <a:pt x="32032" y="38440"/>
                    <a:pt x="32032" y="37965"/>
                  </a:cubicBezTo>
                  <a:lnTo>
                    <a:pt x="32082" y="19242"/>
                  </a:lnTo>
                  <a:cubicBezTo>
                    <a:pt x="32082" y="18572"/>
                    <a:pt x="31616" y="17755"/>
                    <a:pt x="31038" y="17423"/>
                  </a:cubicBezTo>
                  <a:lnTo>
                    <a:pt x="1114" y="145"/>
                  </a:lnTo>
                  <a:cubicBezTo>
                    <a:pt x="944" y="47"/>
                    <a:pt x="783" y="0"/>
                    <a:pt x="641" y="0"/>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3"/>
            <p:cNvSpPr/>
            <p:nvPr/>
          </p:nvSpPr>
          <p:spPr>
            <a:xfrm>
              <a:off x="1804475" y="1204450"/>
              <a:ext cx="802750" cy="968325"/>
            </a:xfrm>
            <a:custGeom>
              <a:rect b="b" l="l" r="r" t="t"/>
              <a:pathLst>
                <a:path extrusionOk="0" h="38733" w="32110">
                  <a:moveTo>
                    <a:pt x="649" y="17"/>
                  </a:moveTo>
                  <a:cubicBezTo>
                    <a:pt x="818" y="25"/>
                    <a:pt x="980" y="74"/>
                    <a:pt x="1114" y="158"/>
                  </a:cubicBezTo>
                  <a:lnTo>
                    <a:pt x="31038" y="17429"/>
                  </a:lnTo>
                  <a:cubicBezTo>
                    <a:pt x="31616" y="17768"/>
                    <a:pt x="32081" y="18578"/>
                    <a:pt x="32081" y="19241"/>
                  </a:cubicBezTo>
                  <a:lnTo>
                    <a:pt x="32032" y="37971"/>
                  </a:lnTo>
                  <a:cubicBezTo>
                    <a:pt x="32032" y="38288"/>
                    <a:pt x="31919" y="38528"/>
                    <a:pt x="31729" y="38640"/>
                  </a:cubicBezTo>
                  <a:cubicBezTo>
                    <a:pt x="31649" y="38686"/>
                    <a:pt x="31558" y="38709"/>
                    <a:pt x="31459" y="38709"/>
                  </a:cubicBezTo>
                  <a:cubicBezTo>
                    <a:pt x="31314" y="38709"/>
                    <a:pt x="31153" y="38660"/>
                    <a:pt x="30989" y="38563"/>
                  </a:cubicBezTo>
                  <a:lnTo>
                    <a:pt x="1072" y="21292"/>
                  </a:lnTo>
                  <a:cubicBezTo>
                    <a:pt x="486" y="20961"/>
                    <a:pt x="21" y="20150"/>
                    <a:pt x="21" y="19481"/>
                  </a:cubicBezTo>
                  <a:lnTo>
                    <a:pt x="78" y="758"/>
                  </a:lnTo>
                  <a:cubicBezTo>
                    <a:pt x="78" y="440"/>
                    <a:pt x="183" y="201"/>
                    <a:pt x="381" y="88"/>
                  </a:cubicBezTo>
                  <a:cubicBezTo>
                    <a:pt x="465" y="39"/>
                    <a:pt x="557" y="17"/>
                    <a:pt x="649" y="17"/>
                  </a:cubicBezTo>
                  <a:close/>
                  <a:moveTo>
                    <a:pt x="653" y="0"/>
                  </a:moveTo>
                  <a:cubicBezTo>
                    <a:pt x="550" y="0"/>
                    <a:pt x="455" y="24"/>
                    <a:pt x="374" y="74"/>
                  </a:cubicBezTo>
                  <a:cubicBezTo>
                    <a:pt x="169" y="187"/>
                    <a:pt x="56" y="433"/>
                    <a:pt x="56" y="758"/>
                  </a:cubicBezTo>
                  <a:lnTo>
                    <a:pt x="0" y="19488"/>
                  </a:lnTo>
                  <a:cubicBezTo>
                    <a:pt x="0" y="20157"/>
                    <a:pt x="479" y="20982"/>
                    <a:pt x="1057" y="21313"/>
                  </a:cubicBezTo>
                  <a:lnTo>
                    <a:pt x="30982" y="38591"/>
                  </a:lnTo>
                  <a:cubicBezTo>
                    <a:pt x="31123" y="38676"/>
                    <a:pt x="31285" y="38725"/>
                    <a:pt x="31461" y="38732"/>
                  </a:cubicBezTo>
                  <a:cubicBezTo>
                    <a:pt x="31560" y="38732"/>
                    <a:pt x="31651" y="38711"/>
                    <a:pt x="31743" y="38662"/>
                  </a:cubicBezTo>
                  <a:cubicBezTo>
                    <a:pt x="31940" y="38542"/>
                    <a:pt x="32053" y="38302"/>
                    <a:pt x="32053" y="37978"/>
                  </a:cubicBezTo>
                  <a:lnTo>
                    <a:pt x="32110" y="19248"/>
                  </a:lnTo>
                  <a:cubicBezTo>
                    <a:pt x="32110" y="18578"/>
                    <a:pt x="31637" y="17753"/>
                    <a:pt x="31052" y="17415"/>
                  </a:cubicBezTo>
                  <a:lnTo>
                    <a:pt x="1128" y="144"/>
                  </a:lnTo>
                  <a:cubicBezTo>
                    <a:pt x="962" y="49"/>
                    <a:pt x="799" y="0"/>
                    <a:pt x="65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3"/>
            <p:cNvSpPr/>
            <p:nvPr/>
          </p:nvSpPr>
          <p:spPr>
            <a:xfrm>
              <a:off x="1825250" y="1252675"/>
              <a:ext cx="748675" cy="846800"/>
            </a:xfrm>
            <a:custGeom>
              <a:rect b="b" l="l" r="r" t="t"/>
              <a:pathLst>
                <a:path extrusionOk="0" h="33872" w="29947">
                  <a:moveTo>
                    <a:pt x="627" y="0"/>
                  </a:moveTo>
                  <a:cubicBezTo>
                    <a:pt x="282" y="0"/>
                    <a:pt x="43" y="273"/>
                    <a:pt x="43" y="746"/>
                  </a:cubicBezTo>
                  <a:lnTo>
                    <a:pt x="1" y="15860"/>
                  </a:lnTo>
                  <a:cubicBezTo>
                    <a:pt x="1" y="16529"/>
                    <a:pt x="473" y="17340"/>
                    <a:pt x="1051" y="17678"/>
                  </a:cubicBezTo>
                  <a:lnTo>
                    <a:pt x="28847" y="33730"/>
                  </a:lnTo>
                  <a:cubicBezTo>
                    <a:pt x="29014" y="33826"/>
                    <a:pt x="29174" y="33871"/>
                    <a:pt x="29316" y="33871"/>
                  </a:cubicBezTo>
                  <a:cubicBezTo>
                    <a:pt x="29663" y="33871"/>
                    <a:pt x="29904" y="33599"/>
                    <a:pt x="29904" y="33123"/>
                  </a:cubicBezTo>
                  <a:lnTo>
                    <a:pt x="29946" y="18010"/>
                  </a:lnTo>
                  <a:cubicBezTo>
                    <a:pt x="29946" y="17340"/>
                    <a:pt x="29474" y="16522"/>
                    <a:pt x="28896" y="16191"/>
                  </a:cubicBezTo>
                  <a:lnTo>
                    <a:pt x="1101" y="147"/>
                  </a:lnTo>
                  <a:cubicBezTo>
                    <a:pt x="931" y="48"/>
                    <a:pt x="770" y="0"/>
                    <a:pt x="627" y="0"/>
                  </a:cubicBezTo>
                  <a:close/>
                </a:path>
              </a:pathLst>
            </a:custGeom>
            <a:solidFill>
              <a:srgbClr val="C9272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3"/>
            <p:cNvSpPr/>
            <p:nvPr/>
          </p:nvSpPr>
          <p:spPr>
            <a:xfrm>
              <a:off x="1824900" y="1252525"/>
              <a:ext cx="749200" cy="847100"/>
            </a:xfrm>
            <a:custGeom>
              <a:rect b="b" l="l" r="r" t="t"/>
              <a:pathLst>
                <a:path extrusionOk="0" h="33884" w="29968">
                  <a:moveTo>
                    <a:pt x="642" y="12"/>
                  </a:moveTo>
                  <a:cubicBezTo>
                    <a:pt x="811" y="19"/>
                    <a:pt x="967" y="75"/>
                    <a:pt x="1108" y="160"/>
                  </a:cubicBezTo>
                  <a:lnTo>
                    <a:pt x="28903" y="16204"/>
                  </a:lnTo>
                  <a:cubicBezTo>
                    <a:pt x="29481" y="16535"/>
                    <a:pt x="29946" y="17353"/>
                    <a:pt x="29946" y="18016"/>
                  </a:cubicBezTo>
                  <a:lnTo>
                    <a:pt x="29904" y="33129"/>
                  </a:lnTo>
                  <a:cubicBezTo>
                    <a:pt x="29904" y="33440"/>
                    <a:pt x="29798" y="33679"/>
                    <a:pt x="29601" y="33792"/>
                  </a:cubicBezTo>
                  <a:cubicBezTo>
                    <a:pt x="29519" y="33839"/>
                    <a:pt x="29425" y="33863"/>
                    <a:pt x="29324" y="33863"/>
                  </a:cubicBezTo>
                  <a:cubicBezTo>
                    <a:pt x="29182" y="33863"/>
                    <a:pt x="29025" y="33816"/>
                    <a:pt x="28861" y="33721"/>
                  </a:cubicBezTo>
                  <a:lnTo>
                    <a:pt x="1072" y="17677"/>
                  </a:lnTo>
                  <a:cubicBezTo>
                    <a:pt x="494" y="17339"/>
                    <a:pt x="29" y="16528"/>
                    <a:pt x="29" y="15866"/>
                  </a:cubicBezTo>
                  <a:lnTo>
                    <a:pt x="71" y="752"/>
                  </a:lnTo>
                  <a:cubicBezTo>
                    <a:pt x="71" y="435"/>
                    <a:pt x="177" y="195"/>
                    <a:pt x="374" y="82"/>
                  </a:cubicBezTo>
                  <a:cubicBezTo>
                    <a:pt x="452" y="40"/>
                    <a:pt x="551" y="12"/>
                    <a:pt x="642" y="12"/>
                  </a:cubicBezTo>
                  <a:close/>
                  <a:moveTo>
                    <a:pt x="636" y="0"/>
                  </a:moveTo>
                  <a:cubicBezTo>
                    <a:pt x="536" y="0"/>
                    <a:pt x="443" y="23"/>
                    <a:pt x="360" y="68"/>
                  </a:cubicBezTo>
                  <a:cubicBezTo>
                    <a:pt x="163" y="188"/>
                    <a:pt x="50" y="428"/>
                    <a:pt x="50" y="759"/>
                  </a:cubicBezTo>
                  <a:lnTo>
                    <a:pt x="1" y="15866"/>
                  </a:lnTo>
                  <a:cubicBezTo>
                    <a:pt x="1" y="16542"/>
                    <a:pt x="480" y="17360"/>
                    <a:pt x="1058" y="17699"/>
                  </a:cubicBezTo>
                  <a:lnTo>
                    <a:pt x="28854" y="33736"/>
                  </a:lnTo>
                  <a:cubicBezTo>
                    <a:pt x="28995" y="33827"/>
                    <a:pt x="29157" y="33877"/>
                    <a:pt x="29333" y="33884"/>
                  </a:cubicBezTo>
                  <a:cubicBezTo>
                    <a:pt x="29425" y="33884"/>
                    <a:pt x="29523" y="33862"/>
                    <a:pt x="29608" y="33813"/>
                  </a:cubicBezTo>
                  <a:cubicBezTo>
                    <a:pt x="29812" y="33700"/>
                    <a:pt x="29925" y="33454"/>
                    <a:pt x="29925" y="33129"/>
                  </a:cubicBezTo>
                  <a:lnTo>
                    <a:pt x="29967" y="18016"/>
                  </a:lnTo>
                  <a:cubicBezTo>
                    <a:pt x="29967" y="17346"/>
                    <a:pt x="29495" y="16521"/>
                    <a:pt x="28910" y="16183"/>
                  </a:cubicBezTo>
                  <a:lnTo>
                    <a:pt x="1122" y="146"/>
                  </a:lnTo>
                  <a:cubicBezTo>
                    <a:pt x="949" y="49"/>
                    <a:pt x="785" y="0"/>
                    <a:pt x="63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3"/>
            <p:cNvSpPr/>
            <p:nvPr/>
          </p:nvSpPr>
          <p:spPr>
            <a:xfrm>
              <a:off x="2603850" y="1652500"/>
              <a:ext cx="14300" cy="7950"/>
            </a:xfrm>
            <a:custGeom>
              <a:rect b="b" l="l" r="r" t="t"/>
              <a:pathLst>
                <a:path extrusionOk="0" h="318" w="572">
                  <a:moveTo>
                    <a:pt x="565" y="1"/>
                  </a:moveTo>
                  <a:lnTo>
                    <a:pt x="1" y="297"/>
                  </a:lnTo>
                  <a:lnTo>
                    <a:pt x="15" y="318"/>
                  </a:lnTo>
                  <a:lnTo>
                    <a:pt x="572" y="22"/>
                  </a:lnTo>
                  <a:lnTo>
                    <a:pt x="565"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3"/>
            <p:cNvSpPr/>
            <p:nvPr/>
          </p:nvSpPr>
          <p:spPr>
            <a:xfrm>
              <a:off x="2144250" y="1617150"/>
              <a:ext cx="121075" cy="230750"/>
            </a:xfrm>
            <a:custGeom>
              <a:rect b="b" l="l" r="r" t="t"/>
              <a:pathLst>
                <a:path extrusionOk="0" h="9230" w="4843">
                  <a:moveTo>
                    <a:pt x="2110" y="906"/>
                  </a:moveTo>
                  <a:cubicBezTo>
                    <a:pt x="2209" y="906"/>
                    <a:pt x="2321" y="938"/>
                    <a:pt x="2439" y="1006"/>
                  </a:cubicBezTo>
                  <a:cubicBezTo>
                    <a:pt x="2848" y="1245"/>
                    <a:pt x="3172" y="1809"/>
                    <a:pt x="3172" y="2282"/>
                  </a:cubicBezTo>
                  <a:lnTo>
                    <a:pt x="3172" y="3121"/>
                  </a:lnTo>
                  <a:lnTo>
                    <a:pt x="1699" y="2275"/>
                  </a:lnTo>
                  <a:lnTo>
                    <a:pt x="1699" y="1429"/>
                  </a:lnTo>
                  <a:cubicBezTo>
                    <a:pt x="1699" y="1098"/>
                    <a:pt x="1866" y="906"/>
                    <a:pt x="2110" y="906"/>
                  </a:cubicBezTo>
                  <a:close/>
                  <a:moveTo>
                    <a:pt x="1751" y="0"/>
                  </a:moveTo>
                  <a:cubicBezTo>
                    <a:pt x="1339" y="0"/>
                    <a:pt x="1058" y="325"/>
                    <a:pt x="1058" y="893"/>
                  </a:cubicBezTo>
                  <a:lnTo>
                    <a:pt x="1058" y="1901"/>
                  </a:lnTo>
                  <a:lnTo>
                    <a:pt x="924" y="1823"/>
                  </a:lnTo>
                  <a:cubicBezTo>
                    <a:pt x="778" y="1739"/>
                    <a:pt x="640" y="1699"/>
                    <a:pt x="517" y="1699"/>
                  </a:cubicBezTo>
                  <a:cubicBezTo>
                    <a:pt x="219" y="1699"/>
                    <a:pt x="12" y="1936"/>
                    <a:pt x="7" y="2345"/>
                  </a:cubicBezTo>
                  <a:lnTo>
                    <a:pt x="0" y="5799"/>
                  </a:lnTo>
                  <a:cubicBezTo>
                    <a:pt x="0" y="6377"/>
                    <a:pt x="409" y="7082"/>
                    <a:pt x="909" y="7371"/>
                  </a:cubicBezTo>
                  <a:lnTo>
                    <a:pt x="3912" y="9105"/>
                  </a:lnTo>
                  <a:cubicBezTo>
                    <a:pt x="4060" y="9190"/>
                    <a:pt x="4200" y="9230"/>
                    <a:pt x="4323" y="9230"/>
                  </a:cubicBezTo>
                  <a:cubicBezTo>
                    <a:pt x="4624" y="9230"/>
                    <a:pt x="4829" y="8993"/>
                    <a:pt x="4829" y="8584"/>
                  </a:cubicBezTo>
                  <a:lnTo>
                    <a:pt x="4836" y="5130"/>
                  </a:lnTo>
                  <a:cubicBezTo>
                    <a:pt x="4843" y="4559"/>
                    <a:pt x="4434" y="3847"/>
                    <a:pt x="3927" y="3558"/>
                  </a:cubicBezTo>
                  <a:lnTo>
                    <a:pt x="3821" y="3494"/>
                  </a:lnTo>
                  <a:lnTo>
                    <a:pt x="3821" y="2493"/>
                  </a:lnTo>
                  <a:cubicBezTo>
                    <a:pt x="3821" y="1690"/>
                    <a:pt x="3264" y="717"/>
                    <a:pt x="2566" y="315"/>
                  </a:cubicBezTo>
                  <a:lnTo>
                    <a:pt x="2319" y="174"/>
                  </a:lnTo>
                  <a:cubicBezTo>
                    <a:pt x="2115" y="56"/>
                    <a:pt x="1921" y="0"/>
                    <a:pt x="1751"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3"/>
            <p:cNvSpPr/>
            <p:nvPr/>
          </p:nvSpPr>
          <p:spPr>
            <a:xfrm>
              <a:off x="2143900" y="1616775"/>
              <a:ext cx="121625" cy="231400"/>
            </a:xfrm>
            <a:custGeom>
              <a:rect b="b" l="l" r="r" t="t"/>
              <a:pathLst>
                <a:path extrusionOk="0" h="9256" w="4865">
                  <a:moveTo>
                    <a:pt x="2120" y="932"/>
                  </a:moveTo>
                  <a:cubicBezTo>
                    <a:pt x="2220" y="932"/>
                    <a:pt x="2332" y="967"/>
                    <a:pt x="2446" y="1035"/>
                  </a:cubicBezTo>
                  <a:cubicBezTo>
                    <a:pt x="2855" y="1268"/>
                    <a:pt x="3179" y="1831"/>
                    <a:pt x="3179" y="2297"/>
                  </a:cubicBezTo>
                  <a:lnTo>
                    <a:pt x="3179" y="3121"/>
                  </a:lnTo>
                  <a:lnTo>
                    <a:pt x="1727" y="2283"/>
                  </a:lnTo>
                  <a:lnTo>
                    <a:pt x="1727" y="1444"/>
                  </a:lnTo>
                  <a:cubicBezTo>
                    <a:pt x="1727" y="1225"/>
                    <a:pt x="1798" y="1056"/>
                    <a:pt x="1939" y="978"/>
                  </a:cubicBezTo>
                  <a:cubicBezTo>
                    <a:pt x="1992" y="948"/>
                    <a:pt x="2053" y="932"/>
                    <a:pt x="2120" y="932"/>
                  </a:cubicBezTo>
                  <a:close/>
                  <a:moveTo>
                    <a:pt x="2121" y="913"/>
                  </a:moveTo>
                  <a:cubicBezTo>
                    <a:pt x="2049" y="913"/>
                    <a:pt x="1982" y="930"/>
                    <a:pt x="1924" y="964"/>
                  </a:cubicBezTo>
                  <a:cubicBezTo>
                    <a:pt x="1783" y="1042"/>
                    <a:pt x="1706" y="1211"/>
                    <a:pt x="1706" y="1444"/>
                  </a:cubicBezTo>
                  <a:lnTo>
                    <a:pt x="1706" y="2290"/>
                  </a:lnTo>
                  <a:cubicBezTo>
                    <a:pt x="1706" y="2290"/>
                    <a:pt x="1706" y="2297"/>
                    <a:pt x="1713" y="2297"/>
                  </a:cubicBezTo>
                  <a:cubicBezTo>
                    <a:pt x="1713" y="2297"/>
                    <a:pt x="3186" y="3150"/>
                    <a:pt x="3186" y="3150"/>
                  </a:cubicBezTo>
                  <a:cubicBezTo>
                    <a:pt x="3193" y="3143"/>
                    <a:pt x="3193" y="3143"/>
                    <a:pt x="3193" y="3136"/>
                  </a:cubicBezTo>
                  <a:lnTo>
                    <a:pt x="3193" y="2297"/>
                  </a:lnTo>
                  <a:cubicBezTo>
                    <a:pt x="3193" y="1824"/>
                    <a:pt x="2862" y="1246"/>
                    <a:pt x="2453" y="1014"/>
                  </a:cubicBezTo>
                  <a:cubicBezTo>
                    <a:pt x="2337" y="947"/>
                    <a:pt x="2223" y="913"/>
                    <a:pt x="2121" y="913"/>
                  </a:cubicBezTo>
                  <a:close/>
                  <a:moveTo>
                    <a:pt x="1773" y="22"/>
                  </a:moveTo>
                  <a:cubicBezTo>
                    <a:pt x="1943" y="22"/>
                    <a:pt x="2133" y="79"/>
                    <a:pt x="2333" y="196"/>
                  </a:cubicBezTo>
                  <a:lnTo>
                    <a:pt x="2580" y="337"/>
                  </a:lnTo>
                  <a:cubicBezTo>
                    <a:pt x="3271" y="739"/>
                    <a:pt x="3828" y="1712"/>
                    <a:pt x="3828" y="2501"/>
                  </a:cubicBezTo>
                  <a:lnTo>
                    <a:pt x="3828" y="3509"/>
                  </a:lnTo>
                  <a:cubicBezTo>
                    <a:pt x="3828" y="3516"/>
                    <a:pt x="3828" y="3516"/>
                    <a:pt x="3835" y="3523"/>
                  </a:cubicBezTo>
                  <a:lnTo>
                    <a:pt x="3941" y="3580"/>
                  </a:lnTo>
                  <a:cubicBezTo>
                    <a:pt x="4441" y="3869"/>
                    <a:pt x="4843" y="4574"/>
                    <a:pt x="4843" y="5152"/>
                  </a:cubicBezTo>
                  <a:lnTo>
                    <a:pt x="4836" y="8599"/>
                  </a:lnTo>
                  <a:cubicBezTo>
                    <a:pt x="4836" y="8874"/>
                    <a:pt x="4744" y="9078"/>
                    <a:pt x="4568" y="9177"/>
                  </a:cubicBezTo>
                  <a:cubicBezTo>
                    <a:pt x="4498" y="9217"/>
                    <a:pt x="4419" y="9238"/>
                    <a:pt x="4333" y="9238"/>
                  </a:cubicBezTo>
                  <a:cubicBezTo>
                    <a:pt x="4211" y="9238"/>
                    <a:pt x="4075" y="9196"/>
                    <a:pt x="3934" y="9113"/>
                  </a:cubicBezTo>
                  <a:lnTo>
                    <a:pt x="931" y="7379"/>
                  </a:lnTo>
                  <a:cubicBezTo>
                    <a:pt x="430" y="7090"/>
                    <a:pt x="28" y="6385"/>
                    <a:pt x="28" y="5814"/>
                  </a:cubicBezTo>
                  <a:lnTo>
                    <a:pt x="35" y="2360"/>
                  </a:lnTo>
                  <a:cubicBezTo>
                    <a:pt x="35" y="2085"/>
                    <a:pt x="127" y="1881"/>
                    <a:pt x="296" y="1782"/>
                  </a:cubicBezTo>
                  <a:cubicBezTo>
                    <a:pt x="367" y="1747"/>
                    <a:pt x="451" y="1726"/>
                    <a:pt x="529" y="1726"/>
                  </a:cubicBezTo>
                  <a:cubicBezTo>
                    <a:pt x="677" y="1733"/>
                    <a:pt x="818" y="1775"/>
                    <a:pt x="938" y="1853"/>
                  </a:cubicBezTo>
                  <a:lnTo>
                    <a:pt x="1072" y="1923"/>
                  </a:lnTo>
                  <a:cubicBezTo>
                    <a:pt x="1072" y="1927"/>
                    <a:pt x="1073" y="1928"/>
                    <a:pt x="1075" y="1928"/>
                  </a:cubicBezTo>
                  <a:cubicBezTo>
                    <a:pt x="1077" y="1928"/>
                    <a:pt x="1079" y="1927"/>
                    <a:pt x="1079" y="1923"/>
                  </a:cubicBezTo>
                  <a:cubicBezTo>
                    <a:pt x="1086" y="1923"/>
                    <a:pt x="1086" y="1916"/>
                    <a:pt x="1086" y="1916"/>
                  </a:cubicBezTo>
                  <a:lnTo>
                    <a:pt x="1086" y="908"/>
                  </a:lnTo>
                  <a:cubicBezTo>
                    <a:pt x="1086" y="527"/>
                    <a:pt x="1220" y="245"/>
                    <a:pt x="1452" y="104"/>
                  </a:cubicBezTo>
                  <a:cubicBezTo>
                    <a:pt x="1547" y="50"/>
                    <a:pt x="1656" y="22"/>
                    <a:pt x="1773" y="22"/>
                  </a:cubicBezTo>
                  <a:close/>
                  <a:moveTo>
                    <a:pt x="1764" y="1"/>
                  </a:moveTo>
                  <a:cubicBezTo>
                    <a:pt x="1641" y="1"/>
                    <a:pt x="1529" y="28"/>
                    <a:pt x="1431" y="83"/>
                  </a:cubicBezTo>
                  <a:cubicBezTo>
                    <a:pt x="1191" y="224"/>
                    <a:pt x="1057" y="513"/>
                    <a:pt x="1057" y="908"/>
                  </a:cubicBezTo>
                  <a:lnTo>
                    <a:pt x="1057" y="1895"/>
                  </a:lnTo>
                  <a:lnTo>
                    <a:pt x="945" y="1831"/>
                  </a:lnTo>
                  <a:cubicBezTo>
                    <a:pt x="798" y="1744"/>
                    <a:pt x="654" y="1700"/>
                    <a:pt x="526" y="1700"/>
                  </a:cubicBezTo>
                  <a:cubicBezTo>
                    <a:pt x="438" y="1700"/>
                    <a:pt x="358" y="1721"/>
                    <a:pt x="289" y="1761"/>
                  </a:cubicBezTo>
                  <a:cubicBezTo>
                    <a:pt x="113" y="1867"/>
                    <a:pt x="14" y="2078"/>
                    <a:pt x="14" y="2360"/>
                  </a:cubicBezTo>
                  <a:lnTo>
                    <a:pt x="0" y="5807"/>
                  </a:lnTo>
                  <a:cubicBezTo>
                    <a:pt x="0" y="6392"/>
                    <a:pt x="409" y="7104"/>
                    <a:pt x="916" y="7393"/>
                  </a:cubicBezTo>
                  <a:lnTo>
                    <a:pt x="3919" y="9127"/>
                  </a:lnTo>
                  <a:cubicBezTo>
                    <a:pt x="4046" y="9205"/>
                    <a:pt x="4187" y="9254"/>
                    <a:pt x="4335" y="9254"/>
                  </a:cubicBezTo>
                  <a:cubicBezTo>
                    <a:pt x="4344" y="9255"/>
                    <a:pt x="4353" y="9255"/>
                    <a:pt x="4362" y="9255"/>
                  </a:cubicBezTo>
                  <a:cubicBezTo>
                    <a:pt x="4437" y="9255"/>
                    <a:pt x="4513" y="9229"/>
                    <a:pt x="4582" y="9191"/>
                  </a:cubicBezTo>
                  <a:cubicBezTo>
                    <a:pt x="4751" y="9092"/>
                    <a:pt x="4850" y="8881"/>
                    <a:pt x="4850" y="8599"/>
                  </a:cubicBezTo>
                  <a:lnTo>
                    <a:pt x="4864" y="5145"/>
                  </a:lnTo>
                  <a:cubicBezTo>
                    <a:pt x="4864" y="4567"/>
                    <a:pt x="4455" y="3855"/>
                    <a:pt x="3948" y="3559"/>
                  </a:cubicBezTo>
                  <a:lnTo>
                    <a:pt x="3842" y="3502"/>
                  </a:lnTo>
                  <a:lnTo>
                    <a:pt x="3842" y="2501"/>
                  </a:lnTo>
                  <a:cubicBezTo>
                    <a:pt x="3849" y="1698"/>
                    <a:pt x="3285" y="718"/>
                    <a:pt x="2587" y="316"/>
                  </a:cubicBezTo>
                  <a:lnTo>
                    <a:pt x="2340" y="175"/>
                  </a:lnTo>
                  <a:cubicBezTo>
                    <a:pt x="2136" y="58"/>
                    <a:pt x="1940" y="1"/>
                    <a:pt x="176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3"/>
            <p:cNvSpPr/>
            <p:nvPr/>
          </p:nvSpPr>
          <p:spPr>
            <a:xfrm>
              <a:off x="2148825" y="1752775"/>
              <a:ext cx="65225" cy="37925"/>
            </a:xfrm>
            <a:custGeom>
              <a:rect b="b" l="l" r="r" t="t"/>
              <a:pathLst>
                <a:path extrusionOk="0" h="1517" w="2609">
                  <a:moveTo>
                    <a:pt x="1960" y="1"/>
                  </a:moveTo>
                  <a:lnTo>
                    <a:pt x="0" y="1136"/>
                  </a:lnTo>
                  <a:lnTo>
                    <a:pt x="656" y="1516"/>
                  </a:lnTo>
                  <a:lnTo>
                    <a:pt x="2609" y="374"/>
                  </a:lnTo>
                  <a:lnTo>
                    <a:pt x="1960"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3"/>
            <p:cNvSpPr/>
            <p:nvPr/>
          </p:nvSpPr>
          <p:spPr>
            <a:xfrm>
              <a:off x="2148475" y="1752475"/>
              <a:ext cx="65925" cy="38400"/>
            </a:xfrm>
            <a:custGeom>
              <a:rect b="b" l="l" r="r" t="t"/>
              <a:pathLst>
                <a:path extrusionOk="0" h="1536" w="2637">
                  <a:moveTo>
                    <a:pt x="1974" y="27"/>
                  </a:moveTo>
                  <a:lnTo>
                    <a:pt x="2609" y="393"/>
                  </a:lnTo>
                  <a:lnTo>
                    <a:pt x="670" y="1514"/>
                  </a:lnTo>
                  <a:lnTo>
                    <a:pt x="36" y="1148"/>
                  </a:lnTo>
                  <a:lnTo>
                    <a:pt x="1974" y="27"/>
                  </a:lnTo>
                  <a:close/>
                  <a:moveTo>
                    <a:pt x="1974" y="0"/>
                  </a:moveTo>
                  <a:cubicBezTo>
                    <a:pt x="1972" y="0"/>
                    <a:pt x="1971" y="2"/>
                    <a:pt x="1967" y="6"/>
                  </a:cubicBezTo>
                  <a:lnTo>
                    <a:pt x="7" y="1141"/>
                  </a:lnTo>
                  <a:cubicBezTo>
                    <a:pt x="7" y="1141"/>
                    <a:pt x="0" y="1148"/>
                    <a:pt x="7" y="1148"/>
                  </a:cubicBezTo>
                  <a:cubicBezTo>
                    <a:pt x="0" y="1155"/>
                    <a:pt x="7" y="1162"/>
                    <a:pt x="7" y="1162"/>
                  </a:cubicBezTo>
                  <a:cubicBezTo>
                    <a:pt x="7" y="1162"/>
                    <a:pt x="663" y="1535"/>
                    <a:pt x="670" y="1535"/>
                  </a:cubicBezTo>
                  <a:lnTo>
                    <a:pt x="2630" y="400"/>
                  </a:lnTo>
                  <a:cubicBezTo>
                    <a:pt x="2637" y="393"/>
                    <a:pt x="2637" y="393"/>
                    <a:pt x="2637" y="386"/>
                  </a:cubicBezTo>
                  <a:cubicBezTo>
                    <a:pt x="2637" y="386"/>
                    <a:pt x="2637" y="379"/>
                    <a:pt x="2630" y="379"/>
                  </a:cubicBezTo>
                  <a:lnTo>
                    <a:pt x="1981" y="6"/>
                  </a:lnTo>
                  <a:cubicBezTo>
                    <a:pt x="1978" y="2"/>
                    <a:pt x="1976" y="0"/>
                    <a:pt x="1974"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3"/>
            <p:cNvSpPr/>
            <p:nvPr/>
          </p:nvSpPr>
          <p:spPr>
            <a:xfrm>
              <a:off x="2144600" y="1706425"/>
              <a:ext cx="55175" cy="74925"/>
            </a:xfrm>
            <a:custGeom>
              <a:rect b="b" l="l" r="r" t="t"/>
              <a:pathLst>
                <a:path extrusionOk="0" h="2997" w="2207">
                  <a:moveTo>
                    <a:pt x="2094" y="1"/>
                  </a:moveTo>
                  <a:lnTo>
                    <a:pt x="134" y="1143"/>
                  </a:lnTo>
                  <a:cubicBezTo>
                    <a:pt x="120" y="1150"/>
                    <a:pt x="106" y="1164"/>
                    <a:pt x="92" y="1171"/>
                  </a:cubicBezTo>
                  <a:lnTo>
                    <a:pt x="78" y="1185"/>
                  </a:lnTo>
                  <a:cubicBezTo>
                    <a:pt x="71" y="1199"/>
                    <a:pt x="57" y="1213"/>
                    <a:pt x="43" y="1227"/>
                  </a:cubicBezTo>
                  <a:cubicBezTo>
                    <a:pt x="35" y="1241"/>
                    <a:pt x="28" y="1248"/>
                    <a:pt x="28" y="1263"/>
                  </a:cubicBezTo>
                  <a:lnTo>
                    <a:pt x="14" y="1291"/>
                  </a:lnTo>
                  <a:lnTo>
                    <a:pt x="14" y="1305"/>
                  </a:lnTo>
                  <a:cubicBezTo>
                    <a:pt x="7" y="1326"/>
                    <a:pt x="0" y="1333"/>
                    <a:pt x="0" y="1347"/>
                  </a:cubicBezTo>
                  <a:cubicBezTo>
                    <a:pt x="0" y="1347"/>
                    <a:pt x="0" y="1354"/>
                    <a:pt x="0" y="1354"/>
                  </a:cubicBezTo>
                  <a:cubicBezTo>
                    <a:pt x="0" y="1361"/>
                    <a:pt x="0" y="1368"/>
                    <a:pt x="0" y="1368"/>
                  </a:cubicBezTo>
                  <a:cubicBezTo>
                    <a:pt x="0" y="1382"/>
                    <a:pt x="0" y="1389"/>
                    <a:pt x="0" y="1396"/>
                  </a:cubicBezTo>
                  <a:cubicBezTo>
                    <a:pt x="0" y="1404"/>
                    <a:pt x="0" y="1404"/>
                    <a:pt x="0" y="1411"/>
                  </a:cubicBezTo>
                  <a:lnTo>
                    <a:pt x="0" y="1446"/>
                  </a:lnTo>
                  <a:lnTo>
                    <a:pt x="0" y="1467"/>
                  </a:lnTo>
                  <a:cubicBezTo>
                    <a:pt x="0" y="1474"/>
                    <a:pt x="0" y="1488"/>
                    <a:pt x="0" y="1495"/>
                  </a:cubicBezTo>
                  <a:cubicBezTo>
                    <a:pt x="0" y="1502"/>
                    <a:pt x="0" y="1509"/>
                    <a:pt x="0" y="1516"/>
                  </a:cubicBezTo>
                  <a:lnTo>
                    <a:pt x="0" y="1545"/>
                  </a:lnTo>
                  <a:lnTo>
                    <a:pt x="0" y="1552"/>
                  </a:lnTo>
                  <a:lnTo>
                    <a:pt x="0" y="1566"/>
                  </a:lnTo>
                  <a:lnTo>
                    <a:pt x="0" y="1594"/>
                  </a:lnTo>
                  <a:lnTo>
                    <a:pt x="0" y="1622"/>
                  </a:lnTo>
                  <a:lnTo>
                    <a:pt x="0" y="1643"/>
                  </a:lnTo>
                  <a:cubicBezTo>
                    <a:pt x="0" y="1650"/>
                    <a:pt x="7" y="1664"/>
                    <a:pt x="7" y="1678"/>
                  </a:cubicBezTo>
                  <a:lnTo>
                    <a:pt x="14" y="1707"/>
                  </a:lnTo>
                  <a:cubicBezTo>
                    <a:pt x="14" y="1714"/>
                    <a:pt x="21" y="1721"/>
                    <a:pt x="21" y="1728"/>
                  </a:cubicBezTo>
                  <a:cubicBezTo>
                    <a:pt x="28" y="1749"/>
                    <a:pt x="35" y="1763"/>
                    <a:pt x="35" y="1777"/>
                  </a:cubicBezTo>
                  <a:lnTo>
                    <a:pt x="57" y="1812"/>
                  </a:lnTo>
                  <a:lnTo>
                    <a:pt x="71" y="1862"/>
                  </a:lnTo>
                  <a:lnTo>
                    <a:pt x="92" y="1897"/>
                  </a:lnTo>
                  <a:lnTo>
                    <a:pt x="99" y="1911"/>
                  </a:lnTo>
                  <a:lnTo>
                    <a:pt x="99" y="1918"/>
                  </a:lnTo>
                  <a:lnTo>
                    <a:pt x="113" y="1932"/>
                  </a:lnTo>
                  <a:cubicBezTo>
                    <a:pt x="127" y="1960"/>
                    <a:pt x="141" y="1989"/>
                    <a:pt x="155" y="2017"/>
                  </a:cubicBezTo>
                  <a:lnTo>
                    <a:pt x="176" y="2045"/>
                  </a:lnTo>
                  <a:cubicBezTo>
                    <a:pt x="198" y="2073"/>
                    <a:pt x="219" y="2108"/>
                    <a:pt x="240" y="2137"/>
                  </a:cubicBezTo>
                  <a:lnTo>
                    <a:pt x="247" y="2144"/>
                  </a:lnTo>
                  <a:cubicBezTo>
                    <a:pt x="247" y="2151"/>
                    <a:pt x="176" y="2856"/>
                    <a:pt x="176" y="2856"/>
                  </a:cubicBezTo>
                  <a:lnTo>
                    <a:pt x="162" y="2997"/>
                  </a:lnTo>
                  <a:lnTo>
                    <a:pt x="2122" y="1855"/>
                  </a:lnTo>
                  <a:lnTo>
                    <a:pt x="2136" y="1714"/>
                  </a:lnTo>
                  <a:lnTo>
                    <a:pt x="2207" y="1009"/>
                  </a:lnTo>
                  <a:cubicBezTo>
                    <a:pt x="2207" y="1009"/>
                    <a:pt x="2200" y="1002"/>
                    <a:pt x="2200" y="995"/>
                  </a:cubicBezTo>
                  <a:cubicBezTo>
                    <a:pt x="2178" y="966"/>
                    <a:pt x="2157" y="938"/>
                    <a:pt x="2136" y="910"/>
                  </a:cubicBezTo>
                  <a:cubicBezTo>
                    <a:pt x="2136" y="896"/>
                    <a:pt x="2129" y="889"/>
                    <a:pt x="2122" y="882"/>
                  </a:cubicBezTo>
                  <a:cubicBezTo>
                    <a:pt x="2101" y="854"/>
                    <a:pt x="2087" y="825"/>
                    <a:pt x="2073" y="797"/>
                  </a:cubicBezTo>
                  <a:lnTo>
                    <a:pt x="2059" y="769"/>
                  </a:lnTo>
                  <a:lnTo>
                    <a:pt x="2052" y="755"/>
                  </a:lnTo>
                  <a:cubicBezTo>
                    <a:pt x="2037" y="734"/>
                    <a:pt x="2030" y="706"/>
                    <a:pt x="2016" y="684"/>
                  </a:cubicBezTo>
                  <a:cubicBezTo>
                    <a:pt x="2009" y="663"/>
                    <a:pt x="1995" y="621"/>
                    <a:pt x="1988" y="593"/>
                  </a:cubicBezTo>
                  <a:cubicBezTo>
                    <a:pt x="1981" y="572"/>
                    <a:pt x="1967" y="536"/>
                    <a:pt x="1967" y="508"/>
                  </a:cubicBezTo>
                  <a:cubicBezTo>
                    <a:pt x="1960" y="480"/>
                    <a:pt x="1953" y="452"/>
                    <a:pt x="1953" y="417"/>
                  </a:cubicBezTo>
                  <a:cubicBezTo>
                    <a:pt x="1946" y="388"/>
                    <a:pt x="1946" y="360"/>
                    <a:pt x="1946" y="332"/>
                  </a:cubicBezTo>
                  <a:lnTo>
                    <a:pt x="1946" y="276"/>
                  </a:lnTo>
                  <a:cubicBezTo>
                    <a:pt x="1946" y="262"/>
                    <a:pt x="1946" y="240"/>
                    <a:pt x="1953" y="226"/>
                  </a:cubicBezTo>
                  <a:cubicBezTo>
                    <a:pt x="1953" y="205"/>
                    <a:pt x="1960" y="191"/>
                    <a:pt x="1967" y="177"/>
                  </a:cubicBezTo>
                  <a:cubicBezTo>
                    <a:pt x="1967" y="156"/>
                    <a:pt x="1974" y="142"/>
                    <a:pt x="1981" y="128"/>
                  </a:cubicBezTo>
                  <a:cubicBezTo>
                    <a:pt x="1988" y="114"/>
                    <a:pt x="1995" y="99"/>
                    <a:pt x="2002" y="92"/>
                  </a:cubicBezTo>
                  <a:cubicBezTo>
                    <a:pt x="2016" y="71"/>
                    <a:pt x="2023" y="57"/>
                    <a:pt x="2037" y="43"/>
                  </a:cubicBezTo>
                  <a:lnTo>
                    <a:pt x="2052" y="36"/>
                  </a:lnTo>
                  <a:cubicBezTo>
                    <a:pt x="2059" y="22"/>
                    <a:pt x="2080" y="15"/>
                    <a:pt x="20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3"/>
            <p:cNvSpPr/>
            <p:nvPr/>
          </p:nvSpPr>
          <p:spPr>
            <a:xfrm>
              <a:off x="2144600" y="1706250"/>
              <a:ext cx="55875" cy="75275"/>
            </a:xfrm>
            <a:custGeom>
              <a:rect b="b" l="l" r="r" t="t"/>
              <a:pathLst>
                <a:path extrusionOk="0" h="3011" w="2235">
                  <a:moveTo>
                    <a:pt x="2101" y="1"/>
                  </a:moveTo>
                  <a:lnTo>
                    <a:pt x="141" y="1143"/>
                  </a:lnTo>
                  <a:cubicBezTo>
                    <a:pt x="127" y="1150"/>
                    <a:pt x="113" y="1164"/>
                    <a:pt x="99" y="1178"/>
                  </a:cubicBezTo>
                  <a:cubicBezTo>
                    <a:pt x="92" y="1178"/>
                    <a:pt x="92" y="1178"/>
                    <a:pt x="92" y="1185"/>
                  </a:cubicBezTo>
                  <a:cubicBezTo>
                    <a:pt x="71" y="1199"/>
                    <a:pt x="64" y="1213"/>
                    <a:pt x="50" y="1227"/>
                  </a:cubicBezTo>
                  <a:cubicBezTo>
                    <a:pt x="43" y="1241"/>
                    <a:pt x="35" y="1255"/>
                    <a:pt x="28" y="1270"/>
                  </a:cubicBezTo>
                  <a:lnTo>
                    <a:pt x="21" y="1298"/>
                  </a:lnTo>
                  <a:lnTo>
                    <a:pt x="21" y="1305"/>
                  </a:lnTo>
                  <a:cubicBezTo>
                    <a:pt x="21" y="1305"/>
                    <a:pt x="14" y="1319"/>
                    <a:pt x="14" y="1326"/>
                  </a:cubicBezTo>
                  <a:cubicBezTo>
                    <a:pt x="7" y="1333"/>
                    <a:pt x="0" y="1340"/>
                    <a:pt x="0" y="1361"/>
                  </a:cubicBezTo>
                  <a:lnTo>
                    <a:pt x="0" y="1375"/>
                  </a:lnTo>
                  <a:cubicBezTo>
                    <a:pt x="0" y="1382"/>
                    <a:pt x="0" y="1396"/>
                    <a:pt x="0" y="1403"/>
                  </a:cubicBezTo>
                  <a:lnTo>
                    <a:pt x="0" y="1411"/>
                  </a:lnTo>
                  <a:lnTo>
                    <a:pt x="0" y="1425"/>
                  </a:lnTo>
                  <a:cubicBezTo>
                    <a:pt x="0" y="1439"/>
                    <a:pt x="0" y="1446"/>
                    <a:pt x="0" y="1453"/>
                  </a:cubicBezTo>
                  <a:cubicBezTo>
                    <a:pt x="0" y="1460"/>
                    <a:pt x="0" y="1467"/>
                    <a:pt x="0" y="1481"/>
                  </a:cubicBezTo>
                  <a:cubicBezTo>
                    <a:pt x="0" y="1488"/>
                    <a:pt x="0" y="1495"/>
                    <a:pt x="0" y="1502"/>
                  </a:cubicBezTo>
                  <a:cubicBezTo>
                    <a:pt x="0" y="1509"/>
                    <a:pt x="0" y="1516"/>
                    <a:pt x="0" y="1530"/>
                  </a:cubicBezTo>
                  <a:lnTo>
                    <a:pt x="0" y="1552"/>
                  </a:lnTo>
                  <a:lnTo>
                    <a:pt x="0" y="1580"/>
                  </a:lnTo>
                  <a:lnTo>
                    <a:pt x="0" y="1608"/>
                  </a:lnTo>
                  <a:cubicBezTo>
                    <a:pt x="0" y="1615"/>
                    <a:pt x="0" y="1622"/>
                    <a:pt x="0" y="1629"/>
                  </a:cubicBezTo>
                  <a:cubicBezTo>
                    <a:pt x="7" y="1636"/>
                    <a:pt x="0" y="1650"/>
                    <a:pt x="7" y="1657"/>
                  </a:cubicBezTo>
                  <a:lnTo>
                    <a:pt x="14" y="1643"/>
                  </a:lnTo>
                  <a:cubicBezTo>
                    <a:pt x="14" y="1643"/>
                    <a:pt x="14" y="1636"/>
                    <a:pt x="14" y="1629"/>
                  </a:cubicBezTo>
                  <a:cubicBezTo>
                    <a:pt x="14" y="1622"/>
                    <a:pt x="21" y="1615"/>
                    <a:pt x="14" y="1601"/>
                  </a:cubicBezTo>
                  <a:cubicBezTo>
                    <a:pt x="7" y="1594"/>
                    <a:pt x="7" y="1587"/>
                    <a:pt x="7" y="1580"/>
                  </a:cubicBezTo>
                  <a:lnTo>
                    <a:pt x="7" y="1552"/>
                  </a:lnTo>
                  <a:lnTo>
                    <a:pt x="7" y="1530"/>
                  </a:lnTo>
                  <a:cubicBezTo>
                    <a:pt x="7" y="1516"/>
                    <a:pt x="7" y="1509"/>
                    <a:pt x="7" y="1502"/>
                  </a:cubicBezTo>
                  <a:cubicBezTo>
                    <a:pt x="7" y="1495"/>
                    <a:pt x="7" y="1488"/>
                    <a:pt x="7" y="1481"/>
                  </a:cubicBezTo>
                  <a:lnTo>
                    <a:pt x="7" y="1453"/>
                  </a:lnTo>
                  <a:cubicBezTo>
                    <a:pt x="7" y="1446"/>
                    <a:pt x="7" y="1439"/>
                    <a:pt x="7" y="1432"/>
                  </a:cubicBezTo>
                  <a:lnTo>
                    <a:pt x="7" y="1418"/>
                  </a:lnTo>
                  <a:lnTo>
                    <a:pt x="7" y="1403"/>
                  </a:lnTo>
                  <a:cubicBezTo>
                    <a:pt x="7" y="1396"/>
                    <a:pt x="7" y="1389"/>
                    <a:pt x="7" y="1382"/>
                  </a:cubicBezTo>
                  <a:lnTo>
                    <a:pt x="7" y="1354"/>
                  </a:lnTo>
                  <a:cubicBezTo>
                    <a:pt x="14" y="1347"/>
                    <a:pt x="14" y="1340"/>
                    <a:pt x="14" y="1333"/>
                  </a:cubicBezTo>
                  <a:lnTo>
                    <a:pt x="28" y="1305"/>
                  </a:lnTo>
                  <a:cubicBezTo>
                    <a:pt x="28" y="1298"/>
                    <a:pt x="28" y="1291"/>
                    <a:pt x="35" y="1277"/>
                  </a:cubicBezTo>
                  <a:cubicBezTo>
                    <a:pt x="43" y="1262"/>
                    <a:pt x="50" y="1255"/>
                    <a:pt x="57" y="1241"/>
                  </a:cubicBezTo>
                  <a:cubicBezTo>
                    <a:pt x="64" y="1227"/>
                    <a:pt x="78" y="1213"/>
                    <a:pt x="92" y="1199"/>
                  </a:cubicBezTo>
                  <a:lnTo>
                    <a:pt x="99" y="1192"/>
                  </a:lnTo>
                  <a:cubicBezTo>
                    <a:pt x="113" y="1178"/>
                    <a:pt x="127" y="1171"/>
                    <a:pt x="141" y="1164"/>
                  </a:cubicBezTo>
                  <a:lnTo>
                    <a:pt x="2009" y="78"/>
                  </a:lnTo>
                  <a:lnTo>
                    <a:pt x="2009" y="78"/>
                  </a:lnTo>
                  <a:cubicBezTo>
                    <a:pt x="2002" y="85"/>
                    <a:pt x="2002" y="92"/>
                    <a:pt x="1995" y="92"/>
                  </a:cubicBezTo>
                  <a:cubicBezTo>
                    <a:pt x="1988" y="106"/>
                    <a:pt x="1981" y="121"/>
                    <a:pt x="1974" y="135"/>
                  </a:cubicBezTo>
                  <a:cubicBezTo>
                    <a:pt x="1967" y="149"/>
                    <a:pt x="1960" y="163"/>
                    <a:pt x="1960" y="177"/>
                  </a:cubicBezTo>
                  <a:lnTo>
                    <a:pt x="1960" y="184"/>
                  </a:lnTo>
                  <a:cubicBezTo>
                    <a:pt x="1953" y="198"/>
                    <a:pt x="1946" y="219"/>
                    <a:pt x="1946" y="233"/>
                  </a:cubicBezTo>
                  <a:cubicBezTo>
                    <a:pt x="1939" y="254"/>
                    <a:pt x="1939" y="269"/>
                    <a:pt x="1939" y="290"/>
                  </a:cubicBezTo>
                  <a:lnTo>
                    <a:pt x="1939" y="346"/>
                  </a:lnTo>
                  <a:cubicBezTo>
                    <a:pt x="1939" y="374"/>
                    <a:pt x="1939" y="402"/>
                    <a:pt x="1946" y="431"/>
                  </a:cubicBezTo>
                  <a:cubicBezTo>
                    <a:pt x="1946" y="459"/>
                    <a:pt x="1953" y="494"/>
                    <a:pt x="1960" y="522"/>
                  </a:cubicBezTo>
                  <a:cubicBezTo>
                    <a:pt x="1960" y="543"/>
                    <a:pt x="1974" y="586"/>
                    <a:pt x="1981" y="607"/>
                  </a:cubicBezTo>
                  <a:cubicBezTo>
                    <a:pt x="1988" y="635"/>
                    <a:pt x="2002" y="677"/>
                    <a:pt x="2016" y="699"/>
                  </a:cubicBezTo>
                  <a:cubicBezTo>
                    <a:pt x="2023" y="720"/>
                    <a:pt x="2030" y="741"/>
                    <a:pt x="2045" y="776"/>
                  </a:cubicBezTo>
                  <a:lnTo>
                    <a:pt x="2052" y="783"/>
                  </a:lnTo>
                  <a:lnTo>
                    <a:pt x="2059" y="797"/>
                  </a:lnTo>
                  <a:lnTo>
                    <a:pt x="2066" y="811"/>
                  </a:lnTo>
                  <a:cubicBezTo>
                    <a:pt x="2080" y="840"/>
                    <a:pt x="2094" y="868"/>
                    <a:pt x="2115" y="889"/>
                  </a:cubicBezTo>
                  <a:cubicBezTo>
                    <a:pt x="2122" y="903"/>
                    <a:pt x="2129" y="910"/>
                    <a:pt x="2136" y="924"/>
                  </a:cubicBezTo>
                  <a:cubicBezTo>
                    <a:pt x="2157" y="952"/>
                    <a:pt x="2178" y="988"/>
                    <a:pt x="2207" y="1016"/>
                  </a:cubicBezTo>
                  <a:lnTo>
                    <a:pt x="2136" y="1721"/>
                  </a:lnTo>
                  <a:lnTo>
                    <a:pt x="2122" y="1855"/>
                  </a:lnTo>
                  <a:lnTo>
                    <a:pt x="183" y="2983"/>
                  </a:lnTo>
                  <a:lnTo>
                    <a:pt x="261" y="2151"/>
                  </a:lnTo>
                  <a:cubicBezTo>
                    <a:pt x="261" y="2151"/>
                    <a:pt x="262" y="2151"/>
                    <a:pt x="262" y="2151"/>
                  </a:cubicBezTo>
                  <a:cubicBezTo>
                    <a:pt x="263" y="2151"/>
                    <a:pt x="263" y="2148"/>
                    <a:pt x="254" y="2130"/>
                  </a:cubicBezTo>
                  <a:cubicBezTo>
                    <a:pt x="233" y="2108"/>
                    <a:pt x="212" y="2080"/>
                    <a:pt x="191" y="2052"/>
                  </a:cubicBezTo>
                  <a:lnTo>
                    <a:pt x="169" y="2024"/>
                  </a:lnTo>
                  <a:cubicBezTo>
                    <a:pt x="155" y="1996"/>
                    <a:pt x="141" y="1967"/>
                    <a:pt x="120" y="1939"/>
                  </a:cubicBezTo>
                  <a:cubicBezTo>
                    <a:pt x="120" y="1932"/>
                    <a:pt x="120" y="1932"/>
                    <a:pt x="113" y="1925"/>
                  </a:cubicBezTo>
                  <a:lnTo>
                    <a:pt x="113" y="1918"/>
                  </a:lnTo>
                  <a:lnTo>
                    <a:pt x="113" y="1904"/>
                  </a:lnTo>
                  <a:lnTo>
                    <a:pt x="99" y="1890"/>
                  </a:lnTo>
                  <a:lnTo>
                    <a:pt x="92" y="1862"/>
                  </a:lnTo>
                  <a:cubicBezTo>
                    <a:pt x="85" y="1855"/>
                    <a:pt x="78" y="1833"/>
                    <a:pt x="71" y="1819"/>
                  </a:cubicBezTo>
                  <a:cubicBezTo>
                    <a:pt x="64" y="1805"/>
                    <a:pt x="64" y="1791"/>
                    <a:pt x="57" y="1784"/>
                  </a:cubicBezTo>
                  <a:cubicBezTo>
                    <a:pt x="57" y="1770"/>
                    <a:pt x="43" y="1756"/>
                    <a:pt x="43" y="1749"/>
                  </a:cubicBezTo>
                  <a:lnTo>
                    <a:pt x="43" y="1728"/>
                  </a:lnTo>
                  <a:cubicBezTo>
                    <a:pt x="35" y="1728"/>
                    <a:pt x="35" y="1721"/>
                    <a:pt x="35" y="1714"/>
                  </a:cubicBezTo>
                  <a:cubicBezTo>
                    <a:pt x="35" y="1707"/>
                    <a:pt x="28" y="1692"/>
                    <a:pt x="28" y="1685"/>
                  </a:cubicBezTo>
                  <a:cubicBezTo>
                    <a:pt x="28" y="1671"/>
                    <a:pt x="21" y="1664"/>
                    <a:pt x="21" y="1650"/>
                  </a:cubicBezTo>
                  <a:lnTo>
                    <a:pt x="7" y="1657"/>
                  </a:lnTo>
                  <a:cubicBezTo>
                    <a:pt x="14" y="1671"/>
                    <a:pt x="14" y="1678"/>
                    <a:pt x="14" y="1685"/>
                  </a:cubicBezTo>
                  <a:lnTo>
                    <a:pt x="21" y="1721"/>
                  </a:lnTo>
                  <a:lnTo>
                    <a:pt x="28" y="1735"/>
                  </a:lnTo>
                  <a:lnTo>
                    <a:pt x="28" y="1749"/>
                  </a:lnTo>
                  <a:cubicBezTo>
                    <a:pt x="35" y="1763"/>
                    <a:pt x="35" y="1770"/>
                    <a:pt x="43" y="1784"/>
                  </a:cubicBezTo>
                  <a:cubicBezTo>
                    <a:pt x="43" y="1798"/>
                    <a:pt x="50" y="1812"/>
                    <a:pt x="57" y="1833"/>
                  </a:cubicBezTo>
                  <a:lnTo>
                    <a:pt x="78" y="1876"/>
                  </a:lnTo>
                  <a:lnTo>
                    <a:pt x="85" y="1897"/>
                  </a:lnTo>
                  <a:lnTo>
                    <a:pt x="92" y="1911"/>
                  </a:lnTo>
                  <a:lnTo>
                    <a:pt x="99" y="1925"/>
                  </a:lnTo>
                  <a:lnTo>
                    <a:pt x="99" y="1932"/>
                  </a:lnTo>
                  <a:lnTo>
                    <a:pt x="113" y="1946"/>
                  </a:lnTo>
                  <a:cubicBezTo>
                    <a:pt x="127" y="1974"/>
                    <a:pt x="141" y="2003"/>
                    <a:pt x="155" y="2031"/>
                  </a:cubicBezTo>
                  <a:lnTo>
                    <a:pt x="176" y="2059"/>
                  </a:lnTo>
                  <a:cubicBezTo>
                    <a:pt x="198" y="2094"/>
                    <a:pt x="219" y="2115"/>
                    <a:pt x="247" y="2158"/>
                  </a:cubicBezTo>
                  <a:lnTo>
                    <a:pt x="176" y="2863"/>
                  </a:lnTo>
                  <a:lnTo>
                    <a:pt x="162" y="2997"/>
                  </a:lnTo>
                  <a:cubicBezTo>
                    <a:pt x="162" y="3004"/>
                    <a:pt x="162" y="3004"/>
                    <a:pt x="176" y="3011"/>
                  </a:cubicBezTo>
                  <a:lnTo>
                    <a:pt x="2150" y="1876"/>
                  </a:lnTo>
                  <a:cubicBezTo>
                    <a:pt x="2150" y="1869"/>
                    <a:pt x="2150" y="1869"/>
                    <a:pt x="2150" y="1862"/>
                  </a:cubicBezTo>
                  <a:lnTo>
                    <a:pt x="2235" y="1016"/>
                  </a:lnTo>
                  <a:cubicBezTo>
                    <a:pt x="2235" y="1016"/>
                    <a:pt x="2235" y="1016"/>
                    <a:pt x="2235" y="1009"/>
                  </a:cubicBezTo>
                  <a:lnTo>
                    <a:pt x="2228" y="1002"/>
                  </a:lnTo>
                  <a:lnTo>
                    <a:pt x="2228" y="995"/>
                  </a:lnTo>
                  <a:cubicBezTo>
                    <a:pt x="2207" y="973"/>
                    <a:pt x="2185" y="945"/>
                    <a:pt x="2164" y="917"/>
                  </a:cubicBezTo>
                  <a:cubicBezTo>
                    <a:pt x="2157" y="903"/>
                    <a:pt x="2150" y="896"/>
                    <a:pt x="2143" y="889"/>
                  </a:cubicBezTo>
                  <a:cubicBezTo>
                    <a:pt x="2129" y="861"/>
                    <a:pt x="2115" y="832"/>
                    <a:pt x="2101" y="804"/>
                  </a:cubicBezTo>
                  <a:lnTo>
                    <a:pt x="2094" y="790"/>
                  </a:lnTo>
                  <a:cubicBezTo>
                    <a:pt x="2087" y="790"/>
                    <a:pt x="2087" y="783"/>
                    <a:pt x="2087" y="776"/>
                  </a:cubicBezTo>
                  <a:lnTo>
                    <a:pt x="2080" y="762"/>
                  </a:lnTo>
                  <a:cubicBezTo>
                    <a:pt x="2066" y="734"/>
                    <a:pt x="2052" y="713"/>
                    <a:pt x="2045" y="684"/>
                  </a:cubicBezTo>
                  <a:cubicBezTo>
                    <a:pt x="2030" y="656"/>
                    <a:pt x="2016" y="628"/>
                    <a:pt x="2009" y="600"/>
                  </a:cubicBezTo>
                  <a:cubicBezTo>
                    <a:pt x="2002" y="572"/>
                    <a:pt x="1995" y="543"/>
                    <a:pt x="1988" y="508"/>
                  </a:cubicBezTo>
                  <a:cubicBezTo>
                    <a:pt x="1981" y="480"/>
                    <a:pt x="1981" y="459"/>
                    <a:pt x="1974" y="431"/>
                  </a:cubicBezTo>
                  <a:lnTo>
                    <a:pt x="1967" y="431"/>
                  </a:lnTo>
                  <a:lnTo>
                    <a:pt x="1974" y="424"/>
                  </a:lnTo>
                  <a:lnTo>
                    <a:pt x="1974" y="339"/>
                  </a:lnTo>
                  <a:cubicBezTo>
                    <a:pt x="1974" y="318"/>
                    <a:pt x="1974" y="297"/>
                    <a:pt x="1974" y="283"/>
                  </a:cubicBezTo>
                  <a:cubicBezTo>
                    <a:pt x="1974" y="261"/>
                    <a:pt x="1981" y="247"/>
                    <a:pt x="1981" y="226"/>
                  </a:cubicBezTo>
                  <a:cubicBezTo>
                    <a:pt x="1988" y="212"/>
                    <a:pt x="1988" y="191"/>
                    <a:pt x="1995" y="177"/>
                  </a:cubicBezTo>
                  <a:cubicBezTo>
                    <a:pt x="2002" y="163"/>
                    <a:pt x="2002" y="149"/>
                    <a:pt x="2009" y="142"/>
                  </a:cubicBezTo>
                  <a:cubicBezTo>
                    <a:pt x="2016" y="128"/>
                    <a:pt x="2023" y="113"/>
                    <a:pt x="2030" y="106"/>
                  </a:cubicBezTo>
                  <a:cubicBezTo>
                    <a:pt x="2045" y="85"/>
                    <a:pt x="2052" y="71"/>
                    <a:pt x="2066" y="64"/>
                  </a:cubicBezTo>
                  <a:lnTo>
                    <a:pt x="2073" y="50"/>
                  </a:lnTo>
                  <a:cubicBezTo>
                    <a:pt x="2087" y="43"/>
                    <a:pt x="2101" y="29"/>
                    <a:pt x="2115" y="22"/>
                  </a:cubicBezTo>
                  <a:cubicBezTo>
                    <a:pt x="2122" y="15"/>
                    <a:pt x="2122" y="8"/>
                    <a:pt x="2115" y="8"/>
                  </a:cubicBezTo>
                  <a:cubicBezTo>
                    <a:pt x="2115" y="1"/>
                    <a:pt x="2108" y="1"/>
                    <a:pt x="2101"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3"/>
            <p:cNvSpPr/>
            <p:nvPr/>
          </p:nvSpPr>
          <p:spPr>
            <a:xfrm>
              <a:off x="2103350" y="1628350"/>
              <a:ext cx="68400" cy="33350"/>
            </a:xfrm>
            <a:custGeom>
              <a:rect b="b" l="l" r="r" t="t"/>
              <a:pathLst>
                <a:path extrusionOk="0" h="1334" w="2736">
                  <a:moveTo>
                    <a:pt x="2151" y="1"/>
                  </a:moveTo>
                  <a:cubicBezTo>
                    <a:pt x="2137" y="1"/>
                    <a:pt x="2115" y="1"/>
                    <a:pt x="2101" y="8"/>
                  </a:cubicBezTo>
                  <a:lnTo>
                    <a:pt x="2087" y="8"/>
                  </a:lnTo>
                  <a:cubicBezTo>
                    <a:pt x="2066" y="8"/>
                    <a:pt x="2052" y="15"/>
                    <a:pt x="2038" y="22"/>
                  </a:cubicBezTo>
                  <a:cubicBezTo>
                    <a:pt x="2010" y="29"/>
                    <a:pt x="1989" y="43"/>
                    <a:pt x="1960" y="57"/>
                  </a:cubicBezTo>
                  <a:lnTo>
                    <a:pt x="1" y="1192"/>
                  </a:lnTo>
                  <a:cubicBezTo>
                    <a:pt x="29" y="1178"/>
                    <a:pt x="50" y="1171"/>
                    <a:pt x="71" y="1164"/>
                  </a:cubicBezTo>
                  <a:cubicBezTo>
                    <a:pt x="92" y="1157"/>
                    <a:pt x="106" y="1150"/>
                    <a:pt x="128" y="1143"/>
                  </a:cubicBezTo>
                  <a:lnTo>
                    <a:pt x="142" y="1143"/>
                  </a:lnTo>
                  <a:cubicBezTo>
                    <a:pt x="163" y="1143"/>
                    <a:pt x="184" y="1136"/>
                    <a:pt x="205" y="1136"/>
                  </a:cubicBezTo>
                  <a:lnTo>
                    <a:pt x="297" y="1136"/>
                  </a:lnTo>
                  <a:cubicBezTo>
                    <a:pt x="325" y="1136"/>
                    <a:pt x="346" y="1143"/>
                    <a:pt x="374" y="1150"/>
                  </a:cubicBezTo>
                  <a:cubicBezTo>
                    <a:pt x="402" y="1150"/>
                    <a:pt x="438" y="1164"/>
                    <a:pt x="466" y="1171"/>
                  </a:cubicBezTo>
                  <a:cubicBezTo>
                    <a:pt x="487" y="1178"/>
                    <a:pt x="529" y="1199"/>
                    <a:pt x="558" y="1206"/>
                  </a:cubicBezTo>
                  <a:cubicBezTo>
                    <a:pt x="586" y="1220"/>
                    <a:pt x="621" y="1242"/>
                    <a:pt x="649" y="1256"/>
                  </a:cubicBezTo>
                  <a:lnTo>
                    <a:pt x="783" y="1333"/>
                  </a:lnTo>
                  <a:lnTo>
                    <a:pt x="2736" y="191"/>
                  </a:lnTo>
                  <a:lnTo>
                    <a:pt x="2609" y="114"/>
                  </a:lnTo>
                  <a:lnTo>
                    <a:pt x="2581" y="100"/>
                  </a:lnTo>
                  <a:lnTo>
                    <a:pt x="2545" y="78"/>
                  </a:lnTo>
                  <a:lnTo>
                    <a:pt x="2517" y="71"/>
                  </a:lnTo>
                  <a:cubicBezTo>
                    <a:pt x="2496" y="57"/>
                    <a:pt x="2482" y="50"/>
                    <a:pt x="2468" y="50"/>
                  </a:cubicBezTo>
                  <a:lnTo>
                    <a:pt x="2433" y="36"/>
                  </a:lnTo>
                  <a:lnTo>
                    <a:pt x="2397" y="22"/>
                  </a:lnTo>
                  <a:cubicBezTo>
                    <a:pt x="2383" y="15"/>
                    <a:pt x="2369" y="15"/>
                    <a:pt x="2362" y="8"/>
                  </a:cubicBezTo>
                  <a:lnTo>
                    <a:pt x="2320" y="8"/>
                  </a:lnTo>
                  <a:lnTo>
                    <a:pt x="2285"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3"/>
            <p:cNvSpPr/>
            <p:nvPr/>
          </p:nvSpPr>
          <p:spPr>
            <a:xfrm>
              <a:off x="2103175" y="1628175"/>
              <a:ext cx="68750" cy="33700"/>
            </a:xfrm>
            <a:custGeom>
              <a:rect b="b" l="l" r="r" t="t"/>
              <a:pathLst>
                <a:path extrusionOk="0" h="1348" w="2750">
                  <a:moveTo>
                    <a:pt x="2292" y="22"/>
                  </a:moveTo>
                  <a:cubicBezTo>
                    <a:pt x="2299" y="22"/>
                    <a:pt x="2313" y="29"/>
                    <a:pt x="2334" y="29"/>
                  </a:cubicBezTo>
                  <a:lnTo>
                    <a:pt x="2362" y="29"/>
                  </a:lnTo>
                  <a:lnTo>
                    <a:pt x="2404" y="43"/>
                  </a:lnTo>
                  <a:lnTo>
                    <a:pt x="2426" y="50"/>
                  </a:lnTo>
                  <a:lnTo>
                    <a:pt x="2440" y="50"/>
                  </a:lnTo>
                  <a:lnTo>
                    <a:pt x="2475" y="64"/>
                  </a:lnTo>
                  <a:lnTo>
                    <a:pt x="2510" y="78"/>
                  </a:lnTo>
                  <a:lnTo>
                    <a:pt x="2531" y="85"/>
                  </a:lnTo>
                  <a:lnTo>
                    <a:pt x="2545" y="92"/>
                  </a:lnTo>
                  <a:lnTo>
                    <a:pt x="2581" y="114"/>
                  </a:lnTo>
                  <a:lnTo>
                    <a:pt x="2616" y="128"/>
                  </a:lnTo>
                  <a:lnTo>
                    <a:pt x="2729" y="198"/>
                  </a:lnTo>
                  <a:lnTo>
                    <a:pt x="790" y="1319"/>
                  </a:lnTo>
                  <a:lnTo>
                    <a:pt x="663" y="1249"/>
                  </a:lnTo>
                  <a:cubicBezTo>
                    <a:pt x="635" y="1234"/>
                    <a:pt x="607" y="1220"/>
                    <a:pt x="565" y="1199"/>
                  </a:cubicBezTo>
                  <a:cubicBezTo>
                    <a:pt x="536" y="1185"/>
                    <a:pt x="508" y="1171"/>
                    <a:pt x="473" y="1164"/>
                  </a:cubicBezTo>
                  <a:cubicBezTo>
                    <a:pt x="445" y="1157"/>
                    <a:pt x="417" y="1143"/>
                    <a:pt x="395" y="1143"/>
                  </a:cubicBezTo>
                  <a:lnTo>
                    <a:pt x="381" y="1143"/>
                  </a:lnTo>
                  <a:cubicBezTo>
                    <a:pt x="360" y="1136"/>
                    <a:pt x="332" y="1129"/>
                    <a:pt x="304" y="1129"/>
                  </a:cubicBezTo>
                  <a:lnTo>
                    <a:pt x="254" y="1129"/>
                  </a:lnTo>
                  <a:lnTo>
                    <a:pt x="254" y="1143"/>
                  </a:lnTo>
                  <a:lnTo>
                    <a:pt x="212" y="1143"/>
                  </a:lnTo>
                  <a:cubicBezTo>
                    <a:pt x="184" y="1143"/>
                    <a:pt x="163" y="1150"/>
                    <a:pt x="135" y="1150"/>
                  </a:cubicBezTo>
                  <a:lnTo>
                    <a:pt x="1974" y="85"/>
                  </a:lnTo>
                  <a:cubicBezTo>
                    <a:pt x="1996" y="71"/>
                    <a:pt x="2024" y="57"/>
                    <a:pt x="2045" y="50"/>
                  </a:cubicBezTo>
                  <a:cubicBezTo>
                    <a:pt x="2087" y="36"/>
                    <a:pt x="2130" y="29"/>
                    <a:pt x="2172" y="22"/>
                  </a:cubicBezTo>
                  <a:close/>
                  <a:moveTo>
                    <a:pt x="2158" y="1"/>
                  </a:moveTo>
                  <a:cubicBezTo>
                    <a:pt x="2130" y="1"/>
                    <a:pt x="2108" y="1"/>
                    <a:pt x="2087" y="8"/>
                  </a:cubicBezTo>
                  <a:cubicBezTo>
                    <a:pt x="2073" y="15"/>
                    <a:pt x="2052" y="22"/>
                    <a:pt x="2031" y="29"/>
                  </a:cubicBezTo>
                  <a:cubicBezTo>
                    <a:pt x="2010" y="36"/>
                    <a:pt x="1981" y="43"/>
                    <a:pt x="1960" y="57"/>
                  </a:cubicBezTo>
                  <a:lnTo>
                    <a:pt x="1" y="1199"/>
                  </a:lnTo>
                  <a:cubicBezTo>
                    <a:pt x="1" y="1199"/>
                    <a:pt x="1" y="1206"/>
                    <a:pt x="1" y="1213"/>
                  </a:cubicBezTo>
                  <a:lnTo>
                    <a:pt x="15" y="1213"/>
                  </a:lnTo>
                  <a:cubicBezTo>
                    <a:pt x="36" y="1199"/>
                    <a:pt x="64" y="1185"/>
                    <a:pt x="85" y="1178"/>
                  </a:cubicBezTo>
                  <a:cubicBezTo>
                    <a:pt x="106" y="1171"/>
                    <a:pt x="128" y="1164"/>
                    <a:pt x="149" y="1164"/>
                  </a:cubicBezTo>
                  <a:cubicBezTo>
                    <a:pt x="170" y="1157"/>
                    <a:pt x="198" y="1157"/>
                    <a:pt x="219" y="1150"/>
                  </a:cubicBezTo>
                  <a:lnTo>
                    <a:pt x="311" y="1150"/>
                  </a:lnTo>
                  <a:cubicBezTo>
                    <a:pt x="332" y="1157"/>
                    <a:pt x="360" y="1157"/>
                    <a:pt x="388" y="1164"/>
                  </a:cubicBezTo>
                  <a:cubicBezTo>
                    <a:pt x="417" y="1171"/>
                    <a:pt x="452" y="1178"/>
                    <a:pt x="480" y="1192"/>
                  </a:cubicBezTo>
                  <a:cubicBezTo>
                    <a:pt x="508" y="1199"/>
                    <a:pt x="536" y="1213"/>
                    <a:pt x="565" y="1227"/>
                  </a:cubicBezTo>
                  <a:cubicBezTo>
                    <a:pt x="593" y="1242"/>
                    <a:pt x="628" y="1256"/>
                    <a:pt x="656" y="1270"/>
                  </a:cubicBezTo>
                  <a:cubicBezTo>
                    <a:pt x="656" y="1270"/>
                    <a:pt x="783" y="1347"/>
                    <a:pt x="790" y="1347"/>
                  </a:cubicBezTo>
                  <a:lnTo>
                    <a:pt x="2743" y="205"/>
                  </a:lnTo>
                  <a:cubicBezTo>
                    <a:pt x="2750" y="205"/>
                    <a:pt x="2750" y="191"/>
                    <a:pt x="2743" y="191"/>
                  </a:cubicBezTo>
                  <a:lnTo>
                    <a:pt x="2616" y="114"/>
                  </a:lnTo>
                  <a:lnTo>
                    <a:pt x="2588" y="100"/>
                  </a:lnTo>
                  <a:lnTo>
                    <a:pt x="2552" y="78"/>
                  </a:lnTo>
                  <a:lnTo>
                    <a:pt x="2531" y="71"/>
                  </a:lnTo>
                  <a:lnTo>
                    <a:pt x="2510" y="64"/>
                  </a:lnTo>
                  <a:lnTo>
                    <a:pt x="2475" y="50"/>
                  </a:lnTo>
                  <a:lnTo>
                    <a:pt x="2440" y="36"/>
                  </a:lnTo>
                  <a:lnTo>
                    <a:pt x="2426" y="29"/>
                  </a:lnTo>
                  <a:lnTo>
                    <a:pt x="2404" y="22"/>
                  </a:lnTo>
                  <a:lnTo>
                    <a:pt x="2362" y="8"/>
                  </a:lnTo>
                  <a:lnTo>
                    <a:pt x="2327" y="8"/>
                  </a:lnTo>
                  <a:lnTo>
                    <a:pt x="2285"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3"/>
            <p:cNvSpPr/>
            <p:nvPr/>
          </p:nvSpPr>
          <p:spPr>
            <a:xfrm>
              <a:off x="2138950" y="1642450"/>
              <a:ext cx="85850" cy="49725"/>
            </a:xfrm>
            <a:custGeom>
              <a:rect b="b" l="l" r="r" t="t"/>
              <a:pathLst>
                <a:path extrusionOk="0" h="1989" w="3434">
                  <a:moveTo>
                    <a:pt x="1960" y="1"/>
                  </a:moveTo>
                  <a:lnTo>
                    <a:pt x="1" y="1136"/>
                  </a:lnTo>
                  <a:lnTo>
                    <a:pt x="1474" y="1989"/>
                  </a:lnTo>
                  <a:lnTo>
                    <a:pt x="3434" y="847"/>
                  </a:lnTo>
                  <a:lnTo>
                    <a:pt x="1960"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3"/>
            <p:cNvSpPr/>
            <p:nvPr/>
          </p:nvSpPr>
          <p:spPr>
            <a:xfrm>
              <a:off x="2138775" y="1642100"/>
              <a:ext cx="86375" cy="50250"/>
            </a:xfrm>
            <a:custGeom>
              <a:rect b="b" l="l" r="r" t="t"/>
              <a:pathLst>
                <a:path extrusionOk="0" h="2010" w="3455">
                  <a:moveTo>
                    <a:pt x="1974" y="22"/>
                  </a:moveTo>
                  <a:lnTo>
                    <a:pt x="3419" y="861"/>
                  </a:lnTo>
                  <a:lnTo>
                    <a:pt x="1481" y="1989"/>
                  </a:lnTo>
                  <a:lnTo>
                    <a:pt x="36" y="1150"/>
                  </a:lnTo>
                  <a:lnTo>
                    <a:pt x="1974" y="22"/>
                  </a:lnTo>
                  <a:close/>
                  <a:moveTo>
                    <a:pt x="1967" y="1"/>
                  </a:moveTo>
                  <a:lnTo>
                    <a:pt x="8" y="1143"/>
                  </a:lnTo>
                  <a:cubicBezTo>
                    <a:pt x="1" y="1143"/>
                    <a:pt x="1" y="1150"/>
                    <a:pt x="1" y="1150"/>
                  </a:cubicBezTo>
                  <a:cubicBezTo>
                    <a:pt x="1" y="1157"/>
                    <a:pt x="1" y="1157"/>
                    <a:pt x="8" y="1164"/>
                  </a:cubicBezTo>
                  <a:cubicBezTo>
                    <a:pt x="8" y="1164"/>
                    <a:pt x="1481" y="2010"/>
                    <a:pt x="1481" y="2010"/>
                  </a:cubicBezTo>
                  <a:lnTo>
                    <a:pt x="1488" y="2010"/>
                  </a:lnTo>
                  <a:lnTo>
                    <a:pt x="3448" y="875"/>
                  </a:lnTo>
                  <a:cubicBezTo>
                    <a:pt x="3448" y="868"/>
                    <a:pt x="3455" y="868"/>
                    <a:pt x="3455" y="861"/>
                  </a:cubicBezTo>
                  <a:cubicBezTo>
                    <a:pt x="3455" y="861"/>
                    <a:pt x="3448" y="854"/>
                    <a:pt x="3448" y="854"/>
                  </a:cubicBezTo>
                  <a:lnTo>
                    <a:pt x="1974"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3"/>
            <p:cNvSpPr/>
            <p:nvPr/>
          </p:nvSpPr>
          <p:spPr>
            <a:xfrm>
              <a:off x="2139650" y="1609500"/>
              <a:ext cx="53600" cy="61350"/>
            </a:xfrm>
            <a:custGeom>
              <a:rect b="b" l="l" r="r" t="t"/>
              <a:pathLst>
                <a:path extrusionOk="0" h="2454" w="2144">
                  <a:moveTo>
                    <a:pt x="2144" y="1"/>
                  </a:moveTo>
                  <a:lnTo>
                    <a:pt x="198" y="1136"/>
                  </a:lnTo>
                  <a:cubicBezTo>
                    <a:pt x="170" y="1150"/>
                    <a:pt x="149" y="1171"/>
                    <a:pt x="135" y="1185"/>
                  </a:cubicBezTo>
                  <a:lnTo>
                    <a:pt x="121" y="1199"/>
                  </a:lnTo>
                  <a:cubicBezTo>
                    <a:pt x="100" y="1220"/>
                    <a:pt x="85" y="1241"/>
                    <a:pt x="71" y="1262"/>
                  </a:cubicBezTo>
                  <a:cubicBezTo>
                    <a:pt x="57" y="1277"/>
                    <a:pt x="50" y="1298"/>
                    <a:pt x="43" y="1312"/>
                  </a:cubicBezTo>
                  <a:cubicBezTo>
                    <a:pt x="29" y="1333"/>
                    <a:pt x="29" y="1347"/>
                    <a:pt x="22" y="1354"/>
                  </a:cubicBezTo>
                  <a:cubicBezTo>
                    <a:pt x="22" y="1361"/>
                    <a:pt x="15" y="1368"/>
                    <a:pt x="15" y="1375"/>
                  </a:cubicBezTo>
                  <a:cubicBezTo>
                    <a:pt x="15" y="1375"/>
                    <a:pt x="15" y="1382"/>
                    <a:pt x="15" y="1382"/>
                  </a:cubicBezTo>
                  <a:lnTo>
                    <a:pt x="15" y="1396"/>
                  </a:lnTo>
                  <a:cubicBezTo>
                    <a:pt x="15" y="1396"/>
                    <a:pt x="8" y="1418"/>
                    <a:pt x="8" y="1432"/>
                  </a:cubicBezTo>
                  <a:lnTo>
                    <a:pt x="8" y="1446"/>
                  </a:lnTo>
                  <a:cubicBezTo>
                    <a:pt x="8" y="1453"/>
                    <a:pt x="8" y="1453"/>
                    <a:pt x="8" y="1453"/>
                  </a:cubicBezTo>
                  <a:lnTo>
                    <a:pt x="8" y="1467"/>
                  </a:lnTo>
                  <a:cubicBezTo>
                    <a:pt x="8" y="1481"/>
                    <a:pt x="8" y="1495"/>
                    <a:pt x="1" y="1502"/>
                  </a:cubicBezTo>
                  <a:lnTo>
                    <a:pt x="1" y="1523"/>
                  </a:lnTo>
                  <a:cubicBezTo>
                    <a:pt x="1" y="1530"/>
                    <a:pt x="1" y="1537"/>
                    <a:pt x="1" y="1537"/>
                  </a:cubicBezTo>
                  <a:lnTo>
                    <a:pt x="1" y="1573"/>
                  </a:lnTo>
                  <a:lnTo>
                    <a:pt x="1" y="1608"/>
                  </a:lnTo>
                  <a:lnTo>
                    <a:pt x="1" y="2454"/>
                  </a:lnTo>
                  <a:lnTo>
                    <a:pt x="1961" y="1319"/>
                  </a:lnTo>
                  <a:lnTo>
                    <a:pt x="1961" y="473"/>
                  </a:lnTo>
                  <a:lnTo>
                    <a:pt x="1961" y="395"/>
                  </a:lnTo>
                  <a:cubicBezTo>
                    <a:pt x="1956" y="390"/>
                    <a:pt x="1951" y="385"/>
                    <a:pt x="1946" y="385"/>
                  </a:cubicBezTo>
                  <a:cubicBezTo>
                    <a:pt x="1944" y="385"/>
                    <a:pt x="1941" y="386"/>
                    <a:pt x="1939" y="388"/>
                  </a:cubicBezTo>
                  <a:cubicBezTo>
                    <a:pt x="1939" y="360"/>
                    <a:pt x="1946" y="339"/>
                    <a:pt x="1953" y="318"/>
                  </a:cubicBezTo>
                  <a:cubicBezTo>
                    <a:pt x="1953" y="311"/>
                    <a:pt x="1953" y="311"/>
                    <a:pt x="1953" y="311"/>
                  </a:cubicBezTo>
                  <a:cubicBezTo>
                    <a:pt x="1953" y="290"/>
                    <a:pt x="1961" y="268"/>
                    <a:pt x="1968" y="247"/>
                  </a:cubicBezTo>
                  <a:lnTo>
                    <a:pt x="1968" y="233"/>
                  </a:lnTo>
                  <a:cubicBezTo>
                    <a:pt x="1975" y="219"/>
                    <a:pt x="1982" y="198"/>
                    <a:pt x="1989" y="184"/>
                  </a:cubicBezTo>
                  <a:cubicBezTo>
                    <a:pt x="1996" y="163"/>
                    <a:pt x="2010" y="142"/>
                    <a:pt x="2017" y="128"/>
                  </a:cubicBezTo>
                  <a:cubicBezTo>
                    <a:pt x="2031" y="99"/>
                    <a:pt x="2052" y="78"/>
                    <a:pt x="2073" y="64"/>
                  </a:cubicBezTo>
                  <a:lnTo>
                    <a:pt x="2080" y="50"/>
                  </a:lnTo>
                  <a:cubicBezTo>
                    <a:pt x="2102" y="29"/>
                    <a:pt x="2123" y="15"/>
                    <a:pt x="214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3"/>
            <p:cNvSpPr/>
            <p:nvPr/>
          </p:nvSpPr>
          <p:spPr>
            <a:xfrm>
              <a:off x="2138775" y="1609200"/>
              <a:ext cx="54475" cy="62000"/>
            </a:xfrm>
            <a:custGeom>
              <a:rect b="b" l="l" r="r" t="t"/>
              <a:pathLst>
                <a:path extrusionOk="0" h="2480" w="2179">
                  <a:moveTo>
                    <a:pt x="2078" y="102"/>
                  </a:moveTo>
                  <a:cubicBezTo>
                    <a:pt x="2056" y="129"/>
                    <a:pt x="2040" y="157"/>
                    <a:pt x="2024" y="189"/>
                  </a:cubicBezTo>
                  <a:cubicBezTo>
                    <a:pt x="2041" y="161"/>
                    <a:pt x="2057" y="128"/>
                    <a:pt x="2078" y="102"/>
                  </a:cubicBezTo>
                  <a:close/>
                  <a:moveTo>
                    <a:pt x="2024" y="189"/>
                  </a:moveTo>
                  <a:lnTo>
                    <a:pt x="2024" y="189"/>
                  </a:lnTo>
                  <a:cubicBezTo>
                    <a:pt x="2017" y="210"/>
                    <a:pt x="2010" y="224"/>
                    <a:pt x="2003" y="245"/>
                  </a:cubicBezTo>
                  <a:cubicBezTo>
                    <a:pt x="2010" y="231"/>
                    <a:pt x="2017" y="210"/>
                    <a:pt x="2024" y="189"/>
                  </a:cubicBezTo>
                  <a:close/>
                  <a:moveTo>
                    <a:pt x="2003" y="252"/>
                  </a:moveTo>
                  <a:cubicBezTo>
                    <a:pt x="1996" y="273"/>
                    <a:pt x="1989" y="294"/>
                    <a:pt x="1988" y="315"/>
                  </a:cubicBezTo>
                  <a:lnTo>
                    <a:pt x="1988" y="315"/>
                  </a:lnTo>
                  <a:cubicBezTo>
                    <a:pt x="1989" y="294"/>
                    <a:pt x="1996" y="280"/>
                    <a:pt x="2003" y="259"/>
                  </a:cubicBezTo>
                  <a:lnTo>
                    <a:pt x="2003" y="252"/>
                  </a:lnTo>
                  <a:close/>
                  <a:moveTo>
                    <a:pt x="1988" y="323"/>
                  </a:moveTo>
                  <a:cubicBezTo>
                    <a:pt x="1983" y="340"/>
                    <a:pt x="1977" y="362"/>
                    <a:pt x="1975" y="385"/>
                  </a:cubicBezTo>
                  <a:lnTo>
                    <a:pt x="1975" y="385"/>
                  </a:lnTo>
                  <a:cubicBezTo>
                    <a:pt x="1978" y="367"/>
                    <a:pt x="1988" y="348"/>
                    <a:pt x="1988" y="330"/>
                  </a:cubicBezTo>
                  <a:lnTo>
                    <a:pt x="1988" y="323"/>
                  </a:lnTo>
                  <a:close/>
                  <a:moveTo>
                    <a:pt x="1975" y="385"/>
                  </a:moveTo>
                  <a:cubicBezTo>
                    <a:pt x="1975" y="388"/>
                    <a:pt x="1974" y="391"/>
                    <a:pt x="1974" y="393"/>
                  </a:cubicBezTo>
                  <a:cubicBezTo>
                    <a:pt x="1974" y="395"/>
                    <a:pt x="1974" y="398"/>
                    <a:pt x="1974" y="400"/>
                  </a:cubicBezTo>
                  <a:cubicBezTo>
                    <a:pt x="1974" y="395"/>
                    <a:pt x="1975" y="390"/>
                    <a:pt x="1975" y="385"/>
                  </a:cubicBezTo>
                  <a:close/>
                  <a:moveTo>
                    <a:pt x="2168" y="0"/>
                  </a:moveTo>
                  <a:cubicBezTo>
                    <a:pt x="2166" y="0"/>
                    <a:pt x="2165" y="2"/>
                    <a:pt x="2165" y="6"/>
                  </a:cubicBezTo>
                  <a:lnTo>
                    <a:pt x="205" y="1140"/>
                  </a:lnTo>
                  <a:cubicBezTo>
                    <a:pt x="177" y="1155"/>
                    <a:pt x="156" y="1176"/>
                    <a:pt x="135" y="1190"/>
                  </a:cubicBezTo>
                  <a:lnTo>
                    <a:pt x="127" y="1204"/>
                  </a:lnTo>
                  <a:cubicBezTo>
                    <a:pt x="106" y="1225"/>
                    <a:pt x="85" y="1246"/>
                    <a:pt x="71" y="1267"/>
                  </a:cubicBezTo>
                  <a:cubicBezTo>
                    <a:pt x="57" y="1289"/>
                    <a:pt x="50" y="1310"/>
                    <a:pt x="36" y="1331"/>
                  </a:cubicBezTo>
                  <a:cubicBezTo>
                    <a:pt x="36" y="1338"/>
                    <a:pt x="22" y="1359"/>
                    <a:pt x="22" y="1366"/>
                  </a:cubicBezTo>
                  <a:lnTo>
                    <a:pt x="22" y="1373"/>
                  </a:lnTo>
                  <a:lnTo>
                    <a:pt x="15" y="1401"/>
                  </a:lnTo>
                  <a:cubicBezTo>
                    <a:pt x="15" y="1415"/>
                    <a:pt x="8" y="1437"/>
                    <a:pt x="8" y="1444"/>
                  </a:cubicBezTo>
                  <a:lnTo>
                    <a:pt x="8" y="1451"/>
                  </a:lnTo>
                  <a:lnTo>
                    <a:pt x="8" y="1472"/>
                  </a:lnTo>
                  <a:cubicBezTo>
                    <a:pt x="8" y="1472"/>
                    <a:pt x="8" y="1479"/>
                    <a:pt x="8" y="1479"/>
                  </a:cubicBezTo>
                  <a:lnTo>
                    <a:pt x="1" y="1514"/>
                  </a:lnTo>
                  <a:lnTo>
                    <a:pt x="1" y="1528"/>
                  </a:lnTo>
                  <a:lnTo>
                    <a:pt x="1" y="1549"/>
                  </a:lnTo>
                  <a:lnTo>
                    <a:pt x="1" y="1585"/>
                  </a:lnTo>
                  <a:lnTo>
                    <a:pt x="1" y="1620"/>
                  </a:lnTo>
                  <a:lnTo>
                    <a:pt x="1" y="2466"/>
                  </a:lnTo>
                  <a:cubicBezTo>
                    <a:pt x="1" y="2473"/>
                    <a:pt x="1" y="2480"/>
                    <a:pt x="8" y="2480"/>
                  </a:cubicBezTo>
                  <a:lnTo>
                    <a:pt x="15" y="2473"/>
                  </a:lnTo>
                  <a:lnTo>
                    <a:pt x="1967" y="1338"/>
                  </a:lnTo>
                  <a:cubicBezTo>
                    <a:pt x="1974" y="1331"/>
                    <a:pt x="1974" y="1331"/>
                    <a:pt x="1974" y="1324"/>
                  </a:cubicBezTo>
                  <a:lnTo>
                    <a:pt x="1974" y="1324"/>
                  </a:lnTo>
                  <a:lnTo>
                    <a:pt x="36" y="2445"/>
                  </a:lnTo>
                  <a:lnTo>
                    <a:pt x="36" y="1620"/>
                  </a:lnTo>
                  <a:lnTo>
                    <a:pt x="36" y="1585"/>
                  </a:lnTo>
                  <a:lnTo>
                    <a:pt x="36" y="1549"/>
                  </a:lnTo>
                  <a:lnTo>
                    <a:pt x="36" y="1528"/>
                  </a:lnTo>
                  <a:lnTo>
                    <a:pt x="36" y="1514"/>
                  </a:lnTo>
                  <a:cubicBezTo>
                    <a:pt x="43" y="1500"/>
                    <a:pt x="43" y="1493"/>
                    <a:pt x="43" y="1479"/>
                  </a:cubicBezTo>
                  <a:cubicBezTo>
                    <a:pt x="43" y="1479"/>
                    <a:pt x="43" y="1472"/>
                    <a:pt x="43" y="1472"/>
                  </a:cubicBezTo>
                  <a:lnTo>
                    <a:pt x="43" y="1451"/>
                  </a:lnTo>
                  <a:cubicBezTo>
                    <a:pt x="43" y="1451"/>
                    <a:pt x="43" y="1451"/>
                    <a:pt x="43" y="1444"/>
                  </a:cubicBezTo>
                  <a:cubicBezTo>
                    <a:pt x="50" y="1430"/>
                    <a:pt x="57" y="1422"/>
                    <a:pt x="57" y="1401"/>
                  </a:cubicBezTo>
                  <a:lnTo>
                    <a:pt x="71" y="1380"/>
                  </a:lnTo>
                  <a:lnTo>
                    <a:pt x="71" y="1373"/>
                  </a:lnTo>
                  <a:cubicBezTo>
                    <a:pt x="78" y="1359"/>
                    <a:pt x="78" y="1345"/>
                    <a:pt x="85" y="1338"/>
                  </a:cubicBezTo>
                  <a:lnTo>
                    <a:pt x="85" y="1331"/>
                  </a:lnTo>
                  <a:cubicBezTo>
                    <a:pt x="92" y="1310"/>
                    <a:pt x="106" y="1296"/>
                    <a:pt x="113" y="1281"/>
                  </a:cubicBezTo>
                  <a:cubicBezTo>
                    <a:pt x="127" y="1260"/>
                    <a:pt x="142" y="1239"/>
                    <a:pt x="163" y="1218"/>
                  </a:cubicBezTo>
                  <a:lnTo>
                    <a:pt x="177" y="1204"/>
                  </a:lnTo>
                  <a:cubicBezTo>
                    <a:pt x="198" y="1190"/>
                    <a:pt x="212" y="1169"/>
                    <a:pt x="240" y="1162"/>
                  </a:cubicBezTo>
                  <a:lnTo>
                    <a:pt x="2087" y="83"/>
                  </a:lnTo>
                  <a:lnTo>
                    <a:pt x="2094" y="83"/>
                  </a:lnTo>
                  <a:cubicBezTo>
                    <a:pt x="2088" y="89"/>
                    <a:pt x="2083" y="95"/>
                    <a:pt x="2078" y="102"/>
                  </a:cubicBezTo>
                  <a:lnTo>
                    <a:pt x="2078" y="102"/>
                  </a:lnTo>
                  <a:cubicBezTo>
                    <a:pt x="2085" y="93"/>
                    <a:pt x="2093" y="85"/>
                    <a:pt x="2101" y="76"/>
                  </a:cubicBezTo>
                  <a:lnTo>
                    <a:pt x="2115" y="62"/>
                  </a:lnTo>
                  <a:cubicBezTo>
                    <a:pt x="2137" y="48"/>
                    <a:pt x="2151" y="34"/>
                    <a:pt x="2172" y="20"/>
                  </a:cubicBezTo>
                  <a:cubicBezTo>
                    <a:pt x="2179" y="13"/>
                    <a:pt x="2179" y="6"/>
                    <a:pt x="2172" y="6"/>
                  </a:cubicBezTo>
                  <a:cubicBezTo>
                    <a:pt x="2172" y="2"/>
                    <a:pt x="2170" y="0"/>
                    <a:pt x="2168"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3"/>
            <p:cNvSpPr/>
            <p:nvPr/>
          </p:nvSpPr>
          <p:spPr>
            <a:xfrm>
              <a:off x="2192000" y="1672950"/>
              <a:ext cx="74400" cy="170425"/>
            </a:xfrm>
            <a:custGeom>
              <a:rect b="b" l="l" r="r" t="t"/>
              <a:pathLst>
                <a:path extrusionOk="0" h="6817" w="2976">
                  <a:moveTo>
                    <a:pt x="1953" y="0"/>
                  </a:moveTo>
                  <a:lnTo>
                    <a:pt x="0" y="1142"/>
                  </a:lnTo>
                  <a:lnTo>
                    <a:pt x="106" y="1206"/>
                  </a:lnTo>
                  <a:cubicBezTo>
                    <a:pt x="141" y="1220"/>
                    <a:pt x="170" y="1241"/>
                    <a:pt x="198" y="1262"/>
                  </a:cubicBezTo>
                  <a:cubicBezTo>
                    <a:pt x="226" y="1283"/>
                    <a:pt x="261" y="1304"/>
                    <a:pt x="282" y="1333"/>
                  </a:cubicBezTo>
                  <a:lnTo>
                    <a:pt x="297" y="1340"/>
                  </a:lnTo>
                  <a:cubicBezTo>
                    <a:pt x="318" y="1361"/>
                    <a:pt x="346" y="1382"/>
                    <a:pt x="374" y="1403"/>
                  </a:cubicBezTo>
                  <a:lnTo>
                    <a:pt x="388" y="1417"/>
                  </a:lnTo>
                  <a:cubicBezTo>
                    <a:pt x="409" y="1438"/>
                    <a:pt x="430" y="1460"/>
                    <a:pt x="452" y="1481"/>
                  </a:cubicBezTo>
                  <a:lnTo>
                    <a:pt x="466" y="1502"/>
                  </a:lnTo>
                  <a:cubicBezTo>
                    <a:pt x="480" y="1516"/>
                    <a:pt x="494" y="1530"/>
                    <a:pt x="515" y="1551"/>
                  </a:cubicBezTo>
                  <a:cubicBezTo>
                    <a:pt x="529" y="1565"/>
                    <a:pt x="536" y="1579"/>
                    <a:pt x="543" y="1586"/>
                  </a:cubicBezTo>
                  <a:cubicBezTo>
                    <a:pt x="557" y="1601"/>
                    <a:pt x="579" y="1629"/>
                    <a:pt x="593" y="1650"/>
                  </a:cubicBezTo>
                  <a:cubicBezTo>
                    <a:pt x="607" y="1671"/>
                    <a:pt x="607" y="1671"/>
                    <a:pt x="614" y="1685"/>
                  </a:cubicBezTo>
                  <a:cubicBezTo>
                    <a:pt x="635" y="1706"/>
                    <a:pt x="656" y="1734"/>
                    <a:pt x="670" y="1763"/>
                  </a:cubicBezTo>
                  <a:cubicBezTo>
                    <a:pt x="677" y="1770"/>
                    <a:pt x="684" y="1777"/>
                    <a:pt x="684" y="1784"/>
                  </a:cubicBezTo>
                  <a:cubicBezTo>
                    <a:pt x="705" y="1812"/>
                    <a:pt x="727" y="1847"/>
                    <a:pt x="748" y="1883"/>
                  </a:cubicBezTo>
                  <a:cubicBezTo>
                    <a:pt x="755" y="1890"/>
                    <a:pt x="762" y="1904"/>
                    <a:pt x="762" y="1911"/>
                  </a:cubicBezTo>
                  <a:cubicBezTo>
                    <a:pt x="776" y="1939"/>
                    <a:pt x="790" y="1960"/>
                    <a:pt x="804" y="1988"/>
                  </a:cubicBezTo>
                  <a:lnTo>
                    <a:pt x="825" y="2031"/>
                  </a:lnTo>
                  <a:cubicBezTo>
                    <a:pt x="839" y="2052"/>
                    <a:pt x="846" y="2073"/>
                    <a:pt x="860" y="2101"/>
                  </a:cubicBezTo>
                  <a:cubicBezTo>
                    <a:pt x="860" y="2108"/>
                    <a:pt x="868" y="2115"/>
                    <a:pt x="868" y="2122"/>
                  </a:cubicBezTo>
                  <a:cubicBezTo>
                    <a:pt x="882" y="2150"/>
                    <a:pt x="889" y="2179"/>
                    <a:pt x="903" y="2207"/>
                  </a:cubicBezTo>
                  <a:lnTo>
                    <a:pt x="910" y="2228"/>
                  </a:lnTo>
                  <a:cubicBezTo>
                    <a:pt x="924" y="2263"/>
                    <a:pt x="931" y="2298"/>
                    <a:pt x="945" y="2327"/>
                  </a:cubicBezTo>
                  <a:cubicBezTo>
                    <a:pt x="945" y="2334"/>
                    <a:pt x="945" y="2341"/>
                    <a:pt x="945" y="2341"/>
                  </a:cubicBezTo>
                  <a:cubicBezTo>
                    <a:pt x="959" y="2376"/>
                    <a:pt x="966" y="2411"/>
                    <a:pt x="973" y="2446"/>
                  </a:cubicBezTo>
                  <a:lnTo>
                    <a:pt x="973" y="2454"/>
                  </a:lnTo>
                  <a:cubicBezTo>
                    <a:pt x="980" y="2489"/>
                    <a:pt x="987" y="2524"/>
                    <a:pt x="994" y="2559"/>
                  </a:cubicBezTo>
                  <a:cubicBezTo>
                    <a:pt x="1001" y="2602"/>
                    <a:pt x="1001" y="2637"/>
                    <a:pt x="1009" y="2672"/>
                  </a:cubicBezTo>
                  <a:lnTo>
                    <a:pt x="1009" y="2679"/>
                  </a:lnTo>
                  <a:cubicBezTo>
                    <a:pt x="1009" y="2714"/>
                    <a:pt x="1009" y="2750"/>
                    <a:pt x="1009" y="2785"/>
                  </a:cubicBezTo>
                  <a:lnTo>
                    <a:pt x="1009" y="6232"/>
                  </a:lnTo>
                  <a:lnTo>
                    <a:pt x="1009" y="6331"/>
                  </a:lnTo>
                  <a:lnTo>
                    <a:pt x="1009" y="6338"/>
                  </a:lnTo>
                  <a:cubicBezTo>
                    <a:pt x="1009" y="6366"/>
                    <a:pt x="1001" y="6394"/>
                    <a:pt x="994" y="6429"/>
                  </a:cubicBezTo>
                  <a:lnTo>
                    <a:pt x="994" y="6436"/>
                  </a:lnTo>
                  <a:cubicBezTo>
                    <a:pt x="994" y="6465"/>
                    <a:pt x="987" y="6486"/>
                    <a:pt x="980" y="6514"/>
                  </a:cubicBezTo>
                  <a:cubicBezTo>
                    <a:pt x="980" y="6521"/>
                    <a:pt x="980" y="6521"/>
                    <a:pt x="980" y="6528"/>
                  </a:cubicBezTo>
                  <a:cubicBezTo>
                    <a:pt x="973" y="6549"/>
                    <a:pt x="959" y="6570"/>
                    <a:pt x="952" y="6591"/>
                  </a:cubicBezTo>
                  <a:cubicBezTo>
                    <a:pt x="938" y="6620"/>
                    <a:pt x="931" y="6641"/>
                    <a:pt x="910" y="6662"/>
                  </a:cubicBezTo>
                  <a:lnTo>
                    <a:pt x="910" y="6676"/>
                  </a:lnTo>
                  <a:cubicBezTo>
                    <a:pt x="896" y="6690"/>
                    <a:pt x="882" y="6704"/>
                    <a:pt x="875" y="6718"/>
                  </a:cubicBezTo>
                  <a:lnTo>
                    <a:pt x="860" y="6732"/>
                  </a:lnTo>
                  <a:cubicBezTo>
                    <a:pt x="846" y="6747"/>
                    <a:pt x="832" y="6761"/>
                    <a:pt x="825" y="6768"/>
                  </a:cubicBezTo>
                  <a:lnTo>
                    <a:pt x="811" y="6782"/>
                  </a:lnTo>
                  <a:cubicBezTo>
                    <a:pt x="804" y="6786"/>
                    <a:pt x="798" y="6791"/>
                    <a:pt x="792" y="6795"/>
                  </a:cubicBezTo>
                  <a:lnTo>
                    <a:pt x="792" y="6795"/>
                  </a:lnTo>
                  <a:lnTo>
                    <a:pt x="2714" y="5682"/>
                  </a:lnTo>
                  <a:cubicBezTo>
                    <a:pt x="2736" y="5668"/>
                    <a:pt x="2750" y="5654"/>
                    <a:pt x="2771" y="5640"/>
                  </a:cubicBezTo>
                  <a:lnTo>
                    <a:pt x="2785" y="5633"/>
                  </a:lnTo>
                  <a:lnTo>
                    <a:pt x="2820" y="5597"/>
                  </a:lnTo>
                  <a:lnTo>
                    <a:pt x="2834" y="5583"/>
                  </a:lnTo>
                  <a:cubicBezTo>
                    <a:pt x="2841" y="5569"/>
                    <a:pt x="2855" y="5548"/>
                    <a:pt x="2870" y="5534"/>
                  </a:cubicBezTo>
                  <a:lnTo>
                    <a:pt x="2870" y="5527"/>
                  </a:lnTo>
                  <a:cubicBezTo>
                    <a:pt x="2884" y="5506"/>
                    <a:pt x="2898" y="5485"/>
                    <a:pt x="2905" y="5464"/>
                  </a:cubicBezTo>
                  <a:cubicBezTo>
                    <a:pt x="2919" y="5442"/>
                    <a:pt x="2926" y="5428"/>
                    <a:pt x="2926" y="5414"/>
                  </a:cubicBezTo>
                  <a:cubicBezTo>
                    <a:pt x="2933" y="5407"/>
                    <a:pt x="2933" y="5393"/>
                    <a:pt x="2940" y="5386"/>
                  </a:cubicBezTo>
                  <a:lnTo>
                    <a:pt x="2940" y="5372"/>
                  </a:lnTo>
                  <a:cubicBezTo>
                    <a:pt x="2940" y="5372"/>
                    <a:pt x="2940" y="5365"/>
                    <a:pt x="2940" y="5365"/>
                  </a:cubicBezTo>
                  <a:cubicBezTo>
                    <a:pt x="2940" y="5351"/>
                    <a:pt x="2947" y="5337"/>
                    <a:pt x="2954" y="5316"/>
                  </a:cubicBezTo>
                  <a:cubicBezTo>
                    <a:pt x="2954" y="5308"/>
                    <a:pt x="2954" y="5308"/>
                    <a:pt x="2954" y="5301"/>
                  </a:cubicBezTo>
                  <a:lnTo>
                    <a:pt x="2954" y="5287"/>
                  </a:lnTo>
                  <a:lnTo>
                    <a:pt x="2954" y="5273"/>
                  </a:lnTo>
                  <a:cubicBezTo>
                    <a:pt x="2954" y="5259"/>
                    <a:pt x="2954" y="5245"/>
                    <a:pt x="2961" y="5231"/>
                  </a:cubicBezTo>
                  <a:lnTo>
                    <a:pt x="2961" y="5203"/>
                  </a:lnTo>
                  <a:cubicBezTo>
                    <a:pt x="2961" y="5203"/>
                    <a:pt x="2961" y="5196"/>
                    <a:pt x="2961" y="5196"/>
                  </a:cubicBezTo>
                  <a:lnTo>
                    <a:pt x="2961" y="5189"/>
                  </a:lnTo>
                  <a:lnTo>
                    <a:pt x="2961" y="5139"/>
                  </a:lnTo>
                  <a:lnTo>
                    <a:pt x="2961" y="5097"/>
                  </a:lnTo>
                  <a:lnTo>
                    <a:pt x="2968" y="5090"/>
                  </a:lnTo>
                  <a:lnTo>
                    <a:pt x="2975" y="1643"/>
                  </a:lnTo>
                  <a:lnTo>
                    <a:pt x="2975" y="1601"/>
                  </a:lnTo>
                  <a:lnTo>
                    <a:pt x="2975" y="1558"/>
                  </a:lnTo>
                  <a:cubicBezTo>
                    <a:pt x="2975" y="1551"/>
                    <a:pt x="2975" y="1544"/>
                    <a:pt x="2975" y="1537"/>
                  </a:cubicBezTo>
                  <a:lnTo>
                    <a:pt x="2975" y="1523"/>
                  </a:lnTo>
                  <a:lnTo>
                    <a:pt x="2975" y="1509"/>
                  </a:lnTo>
                  <a:lnTo>
                    <a:pt x="2975" y="1467"/>
                  </a:lnTo>
                  <a:cubicBezTo>
                    <a:pt x="2975" y="1453"/>
                    <a:pt x="2975" y="1431"/>
                    <a:pt x="2968" y="1417"/>
                  </a:cubicBezTo>
                  <a:cubicBezTo>
                    <a:pt x="2968" y="1403"/>
                    <a:pt x="2968" y="1389"/>
                    <a:pt x="2961" y="1375"/>
                  </a:cubicBezTo>
                  <a:cubicBezTo>
                    <a:pt x="2961" y="1361"/>
                    <a:pt x="2954" y="1340"/>
                    <a:pt x="2954" y="1326"/>
                  </a:cubicBezTo>
                  <a:cubicBezTo>
                    <a:pt x="2954" y="1319"/>
                    <a:pt x="2954" y="1312"/>
                    <a:pt x="2954" y="1312"/>
                  </a:cubicBezTo>
                  <a:lnTo>
                    <a:pt x="2954" y="1297"/>
                  </a:lnTo>
                  <a:cubicBezTo>
                    <a:pt x="2954" y="1290"/>
                    <a:pt x="2947" y="1283"/>
                    <a:pt x="2947" y="1276"/>
                  </a:cubicBezTo>
                  <a:cubicBezTo>
                    <a:pt x="2947" y="1255"/>
                    <a:pt x="2933" y="1234"/>
                    <a:pt x="2933" y="1220"/>
                  </a:cubicBezTo>
                  <a:cubicBezTo>
                    <a:pt x="2926" y="1199"/>
                    <a:pt x="2933" y="1206"/>
                    <a:pt x="2926" y="1199"/>
                  </a:cubicBezTo>
                  <a:lnTo>
                    <a:pt x="2926" y="1185"/>
                  </a:lnTo>
                  <a:cubicBezTo>
                    <a:pt x="2926" y="1178"/>
                    <a:pt x="2919" y="1171"/>
                    <a:pt x="2919" y="1163"/>
                  </a:cubicBezTo>
                  <a:cubicBezTo>
                    <a:pt x="2912" y="1142"/>
                    <a:pt x="2905" y="1121"/>
                    <a:pt x="2898" y="1100"/>
                  </a:cubicBezTo>
                  <a:lnTo>
                    <a:pt x="2891" y="1086"/>
                  </a:lnTo>
                  <a:lnTo>
                    <a:pt x="2884" y="1065"/>
                  </a:lnTo>
                  <a:cubicBezTo>
                    <a:pt x="2884" y="1051"/>
                    <a:pt x="2877" y="1044"/>
                    <a:pt x="2870" y="1030"/>
                  </a:cubicBezTo>
                  <a:cubicBezTo>
                    <a:pt x="2862" y="1015"/>
                    <a:pt x="2855" y="994"/>
                    <a:pt x="2848" y="980"/>
                  </a:cubicBezTo>
                  <a:lnTo>
                    <a:pt x="2841" y="959"/>
                  </a:lnTo>
                  <a:cubicBezTo>
                    <a:pt x="2841" y="952"/>
                    <a:pt x="2841" y="952"/>
                    <a:pt x="2841" y="945"/>
                  </a:cubicBezTo>
                  <a:cubicBezTo>
                    <a:pt x="2834" y="931"/>
                    <a:pt x="2820" y="910"/>
                    <a:pt x="2813" y="889"/>
                  </a:cubicBezTo>
                  <a:lnTo>
                    <a:pt x="2792" y="846"/>
                  </a:lnTo>
                  <a:cubicBezTo>
                    <a:pt x="2778" y="818"/>
                    <a:pt x="2764" y="797"/>
                    <a:pt x="2750" y="769"/>
                  </a:cubicBezTo>
                  <a:lnTo>
                    <a:pt x="2736" y="741"/>
                  </a:lnTo>
                  <a:cubicBezTo>
                    <a:pt x="2714" y="705"/>
                    <a:pt x="2693" y="670"/>
                    <a:pt x="2672" y="642"/>
                  </a:cubicBezTo>
                  <a:cubicBezTo>
                    <a:pt x="2672" y="635"/>
                    <a:pt x="2665" y="628"/>
                    <a:pt x="2658" y="621"/>
                  </a:cubicBezTo>
                  <a:cubicBezTo>
                    <a:pt x="2644" y="592"/>
                    <a:pt x="2623" y="571"/>
                    <a:pt x="2602" y="543"/>
                  </a:cubicBezTo>
                  <a:cubicBezTo>
                    <a:pt x="2595" y="529"/>
                    <a:pt x="2588" y="522"/>
                    <a:pt x="2581" y="508"/>
                  </a:cubicBezTo>
                  <a:lnTo>
                    <a:pt x="2538" y="452"/>
                  </a:lnTo>
                  <a:lnTo>
                    <a:pt x="2496" y="409"/>
                  </a:lnTo>
                  <a:cubicBezTo>
                    <a:pt x="2489" y="395"/>
                    <a:pt x="2475" y="381"/>
                    <a:pt x="2461" y="367"/>
                  </a:cubicBezTo>
                  <a:lnTo>
                    <a:pt x="2454" y="360"/>
                  </a:lnTo>
                  <a:cubicBezTo>
                    <a:pt x="2447" y="353"/>
                    <a:pt x="2440" y="346"/>
                    <a:pt x="2432" y="339"/>
                  </a:cubicBezTo>
                  <a:cubicBezTo>
                    <a:pt x="2432" y="332"/>
                    <a:pt x="2411" y="318"/>
                    <a:pt x="2404" y="303"/>
                  </a:cubicBezTo>
                  <a:cubicBezTo>
                    <a:pt x="2390" y="296"/>
                    <a:pt x="2383" y="289"/>
                    <a:pt x="2369" y="275"/>
                  </a:cubicBezTo>
                  <a:lnTo>
                    <a:pt x="2334" y="261"/>
                  </a:lnTo>
                  <a:lnTo>
                    <a:pt x="2327" y="254"/>
                  </a:lnTo>
                  <a:lnTo>
                    <a:pt x="2277" y="212"/>
                  </a:lnTo>
                  <a:lnTo>
                    <a:pt x="2256" y="198"/>
                  </a:lnTo>
                  <a:lnTo>
                    <a:pt x="2242" y="184"/>
                  </a:lnTo>
                  <a:lnTo>
                    <a:pt x="2235" y="177"/>
                  </a:lnTo>
                  <a:lnTo>
                    <a:pt x="2193" y="148"/>
                  </a:lnTo>
                  <a:lnTo>
                    <a:pt x="2158" y="120"/>
                  </a:lnTo>
                  <a:lnTo>
                    <a:pt x="2115" y="92"/>
                  </a:lnTo>
                  <a:lnTo>
                    <a:pt x="2073" y="64"/>
                  </a:lnTo>
                  <a:lnTo>
                    <a:pt x="2066" y="64"/>
                  </a:lnTo>
                  <a:lnTo>
                    <a:pt x="1953" y="0"/>
                  </a:lnTo>
                  <a:close/>
                  <a:moveTo>
                    <a:pt x="792" y="6795"/>
                  </a:moveTo>
                  <a:lnTo>
                    <a:pt x="755" y="6817"/>
                  </a:lnTo>
                  <a:cubicBezTo>
                    <a:pt x="769" y="6812"/>
                    <a:pt x="780" y="6804"/>
                    <a:pt x="792" y="6795"/>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3"/>
            <p:cNvSpPr/>
            <p:nvPr/>
          </p:nvSpPr>
          <p:spPr>
            <a:xfrm>
              <a:off x="2191650" y="1672775"/>
              <a:ext cx="74575" cy="170800"/>
            </a:xfrm>
            <a:custGeom>
              <a:rect b="b" l="l" r="r" t="t"/>
              <a:pathLst>
                <a:path extrusionOk="0" h="6832" w="2983">
                  <a:moveTo>
                    <a:pt x="1974" y="21"/>
                  </a:moveTo>
                  <a:lnTo>
                    <a:pt x="2087" y="85"/>
                  </a:lnTo>
                  <a:lnTo>
                    <a:pt x="2122" y="106"/>
                  </a:lnTo>
                  <a:lnTo>
                    <a:pt x="2165" y="134"/>
                  </a:lnTo>
                  <a:lnTo>
                    <a:pt x="2172" y="141"/>
                  </a:lnTo>
                  <a:lnTo>
                    <a:pt x="2200" y="162"/>
                  </a:lnTo>
                  <a:cubicBezTo>
                    <a:pt x="2214" y="177"/>
                    <a:pt x="2228" y="184"/>
                    <a:pt x="2242" y="198"/>
                  </a:cubicBezTo>
                  <a:lnTo>
                    <a:pt x="2270" y="219"/>
                  </a:lnTo>
                  <a:lnTo>
                    <a:pt x="2284" y="233"/>
                  </a:lnTo>
                  <a:lnTo>
                    <a:pt x="2334" y="275"/>
                  </a:lnTo>
                  <a:lnTo>
                    <a:pt x="2362" y="296"/>
                  </a:lnTo>
                  <a:lnTo>
                    <a:pt x="2383" y="318"/>
                  </a:lnTo>
                  <a:lnTo>
                    <a:pt x="2411" y="346"/>
                  </a:lnTo>
                  <a:lnTo>
                    <a:pt x="2425" y="360"/>
                  </a:lnTo>
                  <a:lnTo>
                    <a:pt x="2432" y="374"/>
                  </a:lnTo>
                  <a:lnTo>
                    <a:pt x="2446" y="381"/>
                  </a:lnTo>
                  <a:lnTo>
                    <a:pt x="2468" y="409"/>
                  </a:lnTo>
                  <a:lnTo>
                    <a:pt x="2489" y="437"/>
                  </a:lnTo>
                  <a:lnTo>
                    <a:pt x="2517" y="466"/>
                  </a:lnTo>
                  <a:lnTo>
                    <a:pt x="2545" y="508"/>
                  </a:lnTo>
                  <a:lnTo>
                    <a:pt x="2559" y="522"/>
                  </a:lnTo>
                  <a:lnTo>
                    <a:pt x="2566" y="536"/>
                  </a:lnTo>
                  <a:cubicBezTo>
                    <a:pt x="2573" y="543"/>
                    <a:pt x="2580" y="550"/>
                    <a:pt x="2587" y="557"/>
                  </a:cubicBezTo>
                  <a:cubicBezTo>
                    <a:pt x="2609" y="585"/>
                    <a:pt x="2623" y="614"/>
                    <a:pt x="2637" y="635"/>
                  </a:cubicBezTo>
                  <a:lnTo>
                    <a:pt x="2644" y="642"/>
                  </a:lnTo>
                  <a:lnTo>
                    <a:pt x="2651" y="656"/>
                  </a:lnTo>
                  <a:cubicBezTo>
                    <a:pt x="2672" y="684"/>
                    <a:pt x="2693" y="719"/>
                    <a:pt x="2714" y="755"/>
                  </a:cubicBezTo>
                  <a:cubicBezTo>
                    <a:pt x="2721" y="762"/>
                    <a:pt x="2728" y="769"/>
                    <a:pt x="2728" y="769"/>
                  </a:cubicBezTo>
                  <a:lnTo>
                    <a:pt x="2736" y="783"/>
                  </a:lnTo>
                  <a:lnTo>
                    <a:pt x="2736" y="797"/>
                  </a:lnTo>
                  <a:cubicBezTo>
                    <a:pt x="2750" y="811"/>
                    <a:pt x="2757" y="832"/>
                    <a:pt x="2771" y="860"/>
                  </a:cubicBezTo>
                  <a:lnTo>
                    <a:pt x="2785" y="889"/>
                  </a:lnTo>
                  <a:lnTo>
                    <a:pt x="2785" y="924"/>
                  </a:lnTo>
                  <a:lnTo>
                    <a:pt x="2806" y="959"/>
                  </a:lnTo>
                  <a:lnTo>
                    <a:pt x="2806" y="973"/>
                  </a:lnTo>
                  <a:lnTo>
                    <a:pt x="2813" y="987"/>
                  </a:lnTo>
                  <a:lnTo>
                    <a:pt x="2820" y="1008"/>
                  </a:lnTo>
                  <a:cubicBezTo>
                    <a:pt x="2827" y="1015"/>
                    <a:pt x="2834" y="1037"/>
                    <a:pt x="2841" y="1044"/>
                  </a:cubicBezTo>
                  <a:cubicBezTo>
                    <a:pt x="2841" y="1051"/>
                    <a:pt x="2848" y="1058"/>
                    <a:pt x="2848" y="1065"/>
                  </a:cubicBezTo>
                  <a:lnTo>
                    <a:pt x="2862" y="1107"/>
                  </a:lnTo>
                  <a:lnTo>
                    <a:pt x="2862" y="1114"/>
                  </a:lnTo>
                  <a:cubicBezTo>
                    <a:pt x="2869" y="1135"/>
                    <a:pt x="2876" y="1156"/>
                    <a:pt x="2884" y="1170"/>
                  </a:cubicBezTo>
                  <a:cubicBezTo>
                    <a:pt x="2884" y="1178"/>
                    <a:pt x="2884" y="1185"/>
                    <a:pt x="2884" y="1185"/>
                  </a:cubicBezTo>
                  <a:lnTo>
                    <a:pt x="2898" y="1220"/>
                  </a:lnTo>
                  <a:lnTo>
                    <a:pt x="2898" y="1227"/>
                  </a:lnTo>
                  <a:cubicBezTo>
                    <a:pt x="2905" y="1248"/>
                    <a:pt x="2912" y="1269"/>
                    <a:pt x="2912" y="1283"/>
                  </a:cubicBezTo>
                  <a:cubicBezTo>
                    <a:pt x="2912" y="1290"/>
                    <a:pt x="2912" y="1297"/>
                    <a:pt x="2912" y="1304"/>
                  </a:cubicBezTo>
                  <a:lnTo>
                    <a:pt x="2926" y="1333"/>
                  </a:lnTo>
                  <a:cubicBezTo>
                    <a:pt x="2926" y="1354"/>
                    <a:pt x="2933" y="1368"/>
                    <a:pt x="2933" y="1382"/>
                  </a:cubicBezTo>
                  <a:cubicBezTo>
                    <a:pt x="2933" y="1396"/>
                    <a:pt x="2940" y="1417"/>
                    <a:pt x="2940" y="1431"/>
                  </a:cubicBezTo>
                  <a:cubicBezTo>
                    <a:pt x="2947" y="1445"/>
                    <a:pt x="2947" y="1460"/>
                    <a:pt x="2947" y="1474"/>
                  </a:cubicBezTo>
                  <a:lnTo>
                    <a:pt x="2947" y="1523"/>
                  </a:lnTo>
                  <a:lnTo>
                    <a:pt x="2947" y="1551"/>
                  </a:lnTo>
                  <a:cubicBezTo>
                    <a:pt x="2947" y="1558"/>
                    <a:pt x="2947" y="1558"/>
                    <a:pt x="2947" y="1565"/>
                  </a:cubicBezTo>
                  <a:lnTo>
                    <a:pt x="2947" y="1608"/>
                  </a:lnTo>
                  <a:lnTo>
                    <a:pt x="2947" y="1650"/>
                  </a:lnTo>
                  <a:cubicBezTo>
                    <a:pt x="2947" y="1650"/>
                    <a:pt x="2940" y="5090"/>
                    <a:pt x="2940" y="5104"/>
                  </a:cubicBezTo>
                  <a:lnTo>
                    <a:pt x="2940" y="5146"/>
                  </a:lnTo>
                  <a:lnTo>
                    <a:pt x="2940" y="5189"/>
                  </a:lnTo>
                  <a:lnTo>
                    <a:pt x="2940" y="5217"/>
                  </a:lnTo>
                  <a:cubicBezTo>
                    <a:pt x="2940" y="5224"/>
                    <a:pt x="2947" y="5217"/>
                    <a:pt x="2940" y="5231"/>
                  </a:cubicBezTo>
                  <a:cubicBezTo>
                    <a:pt x="2933" y="5245"/>
                    <a:pt x="2933" y="5259"/>
                    <a:pt x="2933" y="5273"/>
                  </a:cubicBezTo>
                  <a:lnTo>
                    <a:pt x="2933" y="5287"/>
                  </a:lnTo>
                  <a:lnTo>
                    <a:pt x="2933" y="5308"/>
                  </a:lnTo>
                  <a:cubicBezTo>
                    <a:pt x="2933" y="5315"/>
                    <a:pt x="2933" y="5315"/>
                    <a:pt x="2933" y="5323"/>
                  </a:cubicBezTo>
                  <a:cubicBezTo>
                    <a:pt x="2926" y="5337"/>
                    <a:pt x="2926" y="5351"/>
                    <a:pt x="2919" y="5379"/>
                  </a:cubicBezTo>
                  <a:lnTo>
                    <a:pt x="2919" y="5386"/>
                  </a:lnTo>
                  <a:lnTo>
                    <a:pt x="2919" y="5400"/>
                  </a:lnTo>
                  <a:lnTo>
                    <a:pt x="2912" y="5414"/>
                  </a:lnTo>
                  <a:cubicBezTo>
                    <a:pt x="2905" y="5428"/>
                    <a:pt x="2898" y="5442"/>
                    <a:pt x="2891" y="5463"/>
                  </a:cubicBezTo>
                  <a:cubicBezTo>
                    <a:pt x="2876" y="5492"/>
                    <a:pt x="2862" y="5513"/>
                    <a:pt x="2848" y="5534"/>
                  </a:cubicBezTo>
                  <a:cubicBezTo>
                    <a:pt x="2841" y="5555"/>
                    <a:pt x="2827" y="5569"/>
                    <a:pt x="2813" y="5583"/>
                  </a:cubicBezTo>
                  <a:lnTo>
                    <a:pt x="2799" y="5597"/>
                  </a:lnTo>
                  <a:cubicBezTo>
                    <a:pt x="2792" y="5612"/>
                    <a:pt x="2778" y="5619"/>
                    <a:pt x="2764" y="5633"/>
                  </a:cubicBezTo>
                  <a:lnTo>
                    <a:pt x="2757" y="5640"/>
                  </a:lnTo>
                  <a:cubicBezTo>
                    <a:pt x="2736" y="5654"/>
                    <a:pt x="2721" y="5668"/>
                    <a:pt x="2700" y="5682"/>
                  </a:cubicBezTo>
                  <a:lnTo>
                    <a:pt x="860" y="6746"/>
                  </a:lnTo>
                  <a:lnTo>
                    <a:pt x="874" y="6732"/>
                  </a:lnTo>
                  <a:cubicBezTo>
                    <a:pt x="882" y="6718"/>
                    <a:pt x="896" y="6704"/>
                    <a:pt x="917" y="6683"/>
                  </a:cubicBezTo>
                  <a:cubicBezTo>
                    <a:pt x="931" y="6655"/>
                    <a:pt x="945" y="6634"/>
                    <a:pt x="952" y="6605"/>
                  </a:cubicBezTo>
                  <a:cubicBezTo>
                    <a:pt x="966" y="6584"/>
                    <a:pt x="973" y="6556"/>
                    <a:pt x="980" y="6535"/>
                  </a:cubicBezTo>
                  <a:lnTo>
                    <a:pt x="980" y="6528"/>
                  </a:lnTo>
                  <a:cubicBezTo>
                    <a:pt x="987" y="6500"/>
                    <a:pt x="994" y="6472"/>
                    <a:pt x="1001" y="6450"/>
                  </a:cubicBezTo>
                  <a:lnTo>
                    <a:pt x="1001" y="6436"/>
                  </a:lnTo>
                  <a:cubicBezTo>
                    <a:pt x="1008" y="6408"/>
                    <a:pt x="1015" y="6380"/>
                    <a:pt x="1015" y="6352"/>
                  </a:cubicBezTo>
                  <a:lnTo>
                    <a:pt x="1015" y="6338"/>
                  </a:lnTo>
                  <a:cubicBezTo>
                    <a:pt x="1015" y="6309"/>
                    <a:pt x="1015" y="6274"/>
                    <a:pt x="1015" y="6239"/>
                  </a:cubicBezTo>
                  <a:lnTo>
                    <a:pt x="1030" y="2785"/>
                  </a:lnTo>
                  <a:cubicBezTo>
                    <a:pt x="1030" y="2757"/>
                    <a:pt x="1023" y="2721"/>
                    <a:pt x="1023" y="2679"/>
                  </a:cubicBezTo>
                  <a:lnTo>
                    <a:pt x="1023" y="2672"/>
                  </a:lnTo>
                  <a:cubicBezTo>
                    <a:pt x="1023" y="2637"/>
                    <a:pt x="1015" y="2594"/>
                    <a:pt x="1008" y="2566"/>
                  </a:cubicBezTo>
                  <a:cubicBezTo>
                    <a:pt x="1008" y="2531"/>
                    <a:pt x="1001" y="2489"/>
                    <a:pt x="987" y="2453"/>
                  </a:cubicBezTo>
                  <a:lnTo>
                    <a:pt x="987" y="2446"/>
                  </a:lnTo>
                  <a:cubicBezTo>
                    <a:pt x="980" y="2411"/>
                    <a:pt x="973" y="2376"/>
                    <a:pt x="959" y="2341"/>
                  </a:cubicBezTo>
                  <a:lnTo>
                    <a:pt x="959" y="2327"/>
                  </a:lnTo>
                  <a:cubicBezTo>
                    <a:pt x="945" y="2298"/>
                    <a:pt x="938" y="2263"/>
                    <a:pt x="924" y="2228"/>
                  </a:cubicBezTo>
                  <a:lnTo>
                    <a:pt x="917" y="2207"/>
                  </a:lnTo>
                  <a:cubicBezTo>
                    <a:pt x="910" y="2179"/>
                    <a:pt x="896" y="2157"/>
                    <a:pt x="882" y="2122"/>
                  </a:cubicBezTo>
                  <a:lnTo>
                    <a:pt x="882" y="2115"/>
                  </a:lnTo>
                  <a:cubicBezTo>
                    <a:pt x="882" y="2115"/>
                    <a:pt x="874" y="2108"/>
                    <a:pt x="874" y="2101"/>
                  </a:cubicBezTo>
                  <a:lnTo>
                    <a:pt x="846" y="2045"/>
                  </a:lnTo>
                  <a:lnTo>
                    <a:pt x="839" y="2016"/>
                  </a:lnTo>
                  <a:lnTo>
                    <a:pt x="825" y="1988"/>
                  </a:lnTo>
                  <a:cubicBezTo>
                    <a:pt x="811" y="1967"/>
                    <a:pt x="797" y="1939"/>
                    <a:pt x="783" y="1918"/>
                  </a:cubicBezTo>
                  <a:cubicBezTo>
                    <a:pt x="783" y="1911"/>
                    <a:pt x="776" y="1904"/>
                    <a:pt x="776" y="1904"/>
                  </a:cubicBezTo>
                  <a:lnTo>
                    <a:pt x="769" y="1882"/>
                  </a:lnTo>
                  <a:cubicBezTo>
                    <a:pt x="748" y="1854"/>
                    <a:pt x="726" y="1819"/>
                    <a:pt x="705" y="1784"/>
                  </a:cubicBezTo>
                  <a:lnTo>
                    <a:pt x="698" y="1770"/>
                  </a:lnTo>
                  <a:lnTo>
                    <a:pt x="691" y="1763"/>
                  </a:lnTo>
                  <a:cubicBezTo>
                    <a:pt x="670" y="1734"/>
                    <a:pt x="649" y="1706"/>
                    <a:pt x="635" y="1685"/>
                  </a:cubicBezTo>
                  <a:lnTo>
                    <a:pt x="621" y="1664"/>
                  </a:lnTo>
                  <a:lnTo>
                    <a:pt x="607" y="1643"/>
                  </a:lnTo>
                  <a:cubicBezTo>
                    <a:pt x="593" y="1629"/>
                    <a:pt x="578" y="1608"/>
                    <a:pt x="564" y="1586"/>
                  </a:cubicBezTo>
                  <a:lnTo>
                    <a:pt x="543" y="1565"/>
                  </a:lnTo>
                  <a:lnTo>
                    <a:pt x="522" y="1544"/>
                  </a:lnTo>
                  <a:cubicBezTo>
                    <a:pt x="508" y="1530"/>
                    <a:pt x="494" y="1516"/>
                    <a:pt x="480" y="1502"/>
                  </a:cubicBezTo>
                  <a:lnTo>
                    <a:pt x="473" y="1488"/>
                  </a:lnTo>
                  <a:lnTo>
                    <a:pt x="466" y="1481"/>
                  </a:lnTo>
                  <a:cubicBezTo>
                    <a:pt x="444" y="1460"/>
                    <a:pt x="423" y="1438"/>
                    <a:pt x="402" y="1417"/>
                  </a:cubicBezTo>
                  <a:lnTo>
                    <a:pt x="388" y="1403"/>
                  </a:lnTo>
                  <a:lnTo>
                    <a:pt x="311" y="1340"/>
                  </a:lnTo>
                  <a:lnTo>
                    <a:pt x="303" y="1326"/>
                  </a:lnTo>
                  <a:cubicBezTo>
                    <a:pt x="275" y="1304"/>
                    <a:pt x="247" y="1283"/>
                    <a:pt x="212" y="1262"/>
                  </a:cubicBezTo>
                  <a:cubicBezTo>
                    <a:pt x="184" y="1241"/>
                    <a:pt x="155" y="1220"/>
                    <a:pt x="127" y="1206"/>
                  </a:cubicBezTo>
                  <a:lnTo>
                    <a:pt x="36" y="1149"/>
                  </a:lnTo>
                  <a:lnTo>
                    <a:pt x="1974" y="21"/>
                  </a:lnTo>
                  <a:close/>
                  <a:moveTo>
                    <a:pt x="1967" y="0"/>
                  </a:moveTo>
                  <a:lnTo>
                    <a:pt x="7" y="1135"/>
                  </a:lnTo>
                  <a:cubicBezTo>
                    <a:pt x="0" y="1142"/>
                    <a:pt x="0" y="1142"/>
                    <a:pt x="0" y="1149"/>
                  </a:cubicBezTo>
                  <a:cubicBezTo>
                    <a:pt x="0" y="1149"/>
                    <a:pt x="0" y="1156"/>
                    <a:pt x="7" y="1156"/>
                  </a:cubicBezTo>
                  <a:lnTo>
                    <a:pt x="113" y="1220"/>
                  </a:lnTo>
                  <a:cubicBezTo>
                    <a:pt x="148" y="1241"/>
                    <a:pt x="177" y="1262"/>
                    <a:pt x="212" y="1283"/>
                  </a:cubicBezTo>
                  <a:cubicBezTo>
                    <a:pt x="233" y="1297"/>
                    <a:pt x="261" y="1319"/>
                    <a:pt x="289" y="1340"/>
                  </a:cubicBezTo>
                  <a:lnTo>
                    <a:pt x="303" y="1354"/>
                  </a:lnTo>
                  <a:cubicBezTo>
                    <a:pt x="325" y="1375"/>
                    <a:pt x="353" y="1396"/>
                    <a:pt x="381" y="1417"/>
                  </a:cubicBezTo>
                  <a:lnTo>
                    <a:pt x="388" y="1431"/>
                  </a:lnTo>
                  <a:cubicBezTo>
                    <a:pt x="409" y="1445"/>
                    <a:pt x="430" y="1467"/>
                    <a:pt x="452" y="1495"/>
                  </a:cubicBezTo>
                  <a:lnTo>
                    <a:pt x="459" y="1502"/>
                  </a:lnTo>
                  <a:lnTo>
                    <a:pt x="473" y="1509"/>
                  </a:lnTo>
                  <a:cubicBezTo>
                    <a:pt x="487" y="1523"/>
                    <a:pt x="494" y="1537"/>
                    <a:pt x="508" y="1551"/>
                  </a:cubicBezTo>
                  <a:lnTo>
                    <a:pt x="529" y="1572"/>
                  </a:lnTo>
                  <a:lnTo>
                    <a:pt x="550" y="1600"/>
                  </a:lnTo>
                  <a:lnTo>
                    <a:pt x="593" y="1657"/>
                  </a:lnTo>
                  <a:lnTo>
                    <a:pt x="600" y="1657"/>
                  </a:lnTo>
                  <a:lnTo>
                    <a:pt x="607" y="1671"/>
                  </a:lnTo>
                  <a:lnTo>
                    <a:pt x="621" y="1692"/>
                  </a:lnTo>
                  <a:cubicBezTo>
                    <a:pt x="642" y="1713"/>
                    <a:pt x="656" y="1741"/>
                    <a:pt x="677" y="1777"/>
                  </a:cubicBezTo>
                  <a:lnTo>
                    <a:pt x="684" y="1784"/>
                  </a:lnTo>
                  <a:lnTo>
                    <a:pt x="691" y="1791"/>
                  </a:lnTo>
                  <a:cubicBezTo>
                    <a:pt x="712" y="1826"/>
                    <a:pt x="734" y="1861"/>
                    <a:pt x="755" y="1890"/>
                  </a:cubicBezTo>
                  <a:lnTo>
                    <a:pt x="762" y="1911"/>
                  </a:lnTo>
                  <a:lnTo>
                    <a:pt x="769" y="1925"/>
                  </a:lnTo>
                  <a:cubicBezTo>
                    <a:pt x="783" y="1946"/>
                    <a:pt x="797" y="1974"/>
                    <a:pt x="811" y="1995"/>
                  </a:cubicBezTo>
                  <a:lnTo>
                    <a:pt x="825" y="2023"/>
                  </a:lnTo>
                  <a:lnTo>
                    <a:pt x="832" y="2052"/>
                  </a:lnTo>
                  <a:cubicBezTo>
                    <a:pt x="846" y="2066"/>
                    <a:pt x="853" y="2087"/>
                    <a:pt x="860" y="2108"/>
                  </a:cubicBezTo>
                  <a:lnTo>
                    <a:pt x="867" y="2122"/>
                  </a:lnTo>
                  <a:lnTo>
                    <a:pt x="867" y="2129"/>
                  </a:lnTo>
                  <a:cubicBezTo>
                    <a:pt x="882" y="2157"/>
                    <a:pt x="889" y="2186"/>
                    <a:pt x="903" y="2214"/>
                  </a:cubicBezTo>
                  <a:lnTo>
                    <a:pt x="910" y="2235"/>
                  </a:lnTo>
                  <a:cubicBezTo>
                    <a:pt x="924" y="2263"/>
                    <a:pt x="931" y="2298"/>
                    <a:pt x="945" y="2334"/>
                  </a:cubicBezTo>
                  <a:lnTo>
                    <a:pt x="945" y="2348"/>
                  </a:lnTo>
                  <a:cubicBezTo>
                    <a:pt x="959" y="2383"/>
                    <a:pt x="966" y="2411"/>
                    <a:pt x="973" y="2446"/>
                  </a:cubicBezTo>
                  <a:lnTo>
                    <a:pt x="973" y="2453"/>
                  </a:lnTo>
                  <a:cubicBezTo>
                    <a:pt x="980" y="2496"/>
                    <a:pt x="987" y="2531"/>
                    <a:pt x="994" y="2566"/>
                  </a:cubicBezTo>
                  <a:cubicBezTo>
                    <a:pt x="1001" y="2601"/>
                    <a:pt x="1008" y="2637"/>
                    <a:pt x="1008" y="2672"/>
                  </a:cubicBezTo>
                  <a:lnTo>
                    <a:pt x="1008" y="2679"/>
                  </a:lnTo>
                  <a:lnTo>
                    <a:pt x="1008" y="2785"/>
                  </a:lnTo>
                  <a:lnTo>
                    <a:pt x="1001" y="6239"/>
                  </a:lnTo>
                  <a:lnTo>
                    <a:pt x="1001" y="6338"/>
                  </a:lnTo>
                  <a:lnTo>
                    <a:pt x="1001" y="6345"/>
                  </a:lnTo>
                  <a:cubicBezTo>
                    <a:pt x="994" y="6373"/>
                    <a:pt x="994" y="6401"/>
                    <a:pt x="987" y="6429"/>
                  </a:cubicBezTo>
                  <a:lnTo>
                    <a:pt x="987" y="6436"/>
                  </a:lnTo>
                  <a:cubicBezTo>
                    <a:pt x="980" y="6464"/>
                    <a:pt x="973" y="6493"/>
                    <a:pt x="966" y="6514"/>
                  </a:cubicBezTo>
                  <a:lnTo>
                    <a:pt x="966" y="6528"/>
                  </a:lnTo>
                  <a:cubicBezTo>
                    <a:pt x="959" y="6549"/>
                    <a:pt x="952" y="6570"/>
                    <a:pt x="938" y="6598"/>
                  </a:cubicBezTo>
                  <a:cubicBezTo>
                    <a:pt x="924" y="6627"/>
                    <a:pt x="910" y="6648"/>
                    <a:pt x="896" y="6669"/>
                  </a:cubicBezTo>
                  <a:cubicBezTo>
                    <a:pt x="889" y="6690"/>
                    <a:pt x="874" y="6704"/>
                    <a:pt x="860" y="6718"/>
                  </a:cubicBezTo>
                  <a:lnTo>
                    <a:pt x="846" y="6732"/>
                  </a:lnTo>
                  <a:cubicBezTo>
                    <a:pt x="839" y="6739"/>
                    <a:pt x="825" y="6754"/>
                    <a:pt x="811" y="6768"/>
                  </a:cubicBezTo>
                  <a:lnTo>
                    <a:pt x="804" y="6775"/>
                  </a:lnTo>
                  <a:cubicBezTo>
                    <a:pt x="783" y="6789"/>
                    <a:pt x="762" y="6803"/>
                    <a:pt x="748" y="6810"/>
                  </a:cubicBezTo>
                  <a:cubicBezTo>
                    <a:pt x="748" y="6817"/>
                    <a:pt x="748" y="6824"/>
                    <a:pt x="748" y="6824"/>
                  </a:cubicBezTo>
                  <a:cubicBezTo>
                    <a:pt x="755" y="6831"/>
                    <a:pt x="755" y="6831"/>
                    <a:pt x="762" y="6831"/>
                  </a:cubicBezTo>
                  <a:lnTo>
                    <a:pt x="2707" y="5689"/>
                  </a:lnTo>
                  <a:cubicBezTo>
                    <a:pt x="2728" y="5682"/>
                    <a:pt x="2743" y="5668"/>
                    <a:pt x="2764" y="5654"/>
                  </a:cubicBezTo>
                  <a:lnTo>
                    <a:pt x="2778" y="5640"/>
                  </a:lnTo>
                  <a:cubicBezTo>
                    <a:pt x="2792" y="5633"/>
                    <a:pt x="2806" y="5619"/>
                    <a:pt x="2813" y="5604"/>
                  </a:cubicBezTo>
                  <a:lnTo>
                    <a:pt x="2827" y="5590"/>
                  </a:lnTo>
                  <a:cubicBezTo>
                    <a:pt x="2841" y="5576"/>
                    <a:pt x="2848" y="5562"/>
                    <a:pt x="2869" y="5534"/>
                  </a:cubicBezTo>
                  <a:cubicBezTo>
                    <a:pt x="2884" y="5513"/>
                    <a:pt x="2898" y="5485"/>
                    <a:pt x="2912" y="5463"/>
                  </a:cubicBezTo>
                  <a:cubicBezTo>
                    <a:pt x="2912" y="5449"/>
                    <a:pt x="2919" y="5435"/>
                    <a:pt x="2926" y="5421"/>
                  </a:cubicBezTo>
                  <a:lnTo>
                    <a:pt x="2933" y="5400"/>
                  </a:lnTo>
                  <a:lnTo>
                    <a:pt x="2933" y="5393"/>
                  </a:lnTo>
                  <a:cubicBezTo>
                    <a:pt x="2933" y="5393"/>
                    <a:pt x="2933" y="5386"/>
                    <a:pt x="2940" y="5372"/>
                  </a:cubicBezTo>
                  <a:cubicBezTo>
                    <a:pt x="2947" y="5351"/>
                    <a:pt x="2954" y="5337"/>
                    <a:pt x="2954" y="5323"/>
                  </a:cubicBezTo>
                  <a:cubicBezTo>
                    <a:pt x="2954" y="5323"/>
                    <a:pt x="2954" y="5315"/>
                    <a:pt x="2954" y="5308"/>
                  </a:cubicBezTo>
                  <a:lnTo>
                    <a:pt x="2961" y="5287"/>
                  </a:lnTo>
                  <a:cubicBezTo>
                    <a:pt x="2961" y="5287"/>
                    <a:pt x="2961" y="5280"/>
                    <a:pt x="2961" y="5280"/>
                  </a:cubicBezTo>
                  <a:cubicBezTo>
                    <a:pt x="2968" y="5266"/>
                    <a:pt x="2968" y="5238"/>
                    <a:pt x="2968" y="5231"/>
                  </a:cubicBezTo>
                  <a:lnTo>
                    <a:pt x="2968" y="5217"/>
                  </a:lnTo>
                  <a:lnTo>
                    <a:pt x="2968" y="5189"/>
                  </a:lnTo>
                  <a:lnTo>
                    <a:pt x="2968" y="5146"/>
                  </a:lnTo>
                  <a:lnTo>
                    <a:pt x="2968" y="5104"/>
                  </a:lnTo>
                  <a:lnTo>
                    <a:pt x="2975" y="1650"/>
                  </a:lnTo>
                  <a:lnTo>
                    <a:pt x="2975" y="1608"/>
                  </a:lnTo>
                  <a:lnTo>
                    <a:pt x="2975" y="1558"/>
                  </a:lnTo>
                  <a:cubicBezTo>
                    <a:pt x="2975" y="1558"/>
                    <a:pt x="2975" y="1551"/>
                    <a:pt x="2975" y="1551"/>
                  </a:cubicBezTo>
                  <a:lnTo>
                    <a:pt x="2975" y="1516"/>
                  </a:lnTo>
                  <a:cubicBezTo>
                    <a:pt x="2975" y="1502"/>
                    <a:pt x="2982" y="1488"/>
                    <a:pt x="2975" y="1474"/>
                  </a:cubicBezTo>
                  <a:cubicBezTo>
                    <a:pt x="2968" y="1452"/>
                    <a:pt x="2968" y="1438"/>
                    <a:pt x="2968" y="1424"/>
                  </a:cubicBezTo>
                  <a:lnTo>
                    <a:pt x="2961" y="1375"/>
                  </a:lnTo>
                  <a:lnTo>
                    <a:pt x="2947" y="1326"/>
                  </a:lnTo>
                  <a:lnTo>
                    <a:pt x="2940" y="1297"/>
                  </a:lnTo>
                  <a:cubicBezTo>
                    <a:pt x="2940" y="1290"/>
                    <a:pt x="2940" y="1283"/>
                    <a:pt x="2940" y="1276"/>
                  </a:cubicBezTo>
                  <a:cubicBezTo>
                    <a:pt x="2933" y="1262"/>
                    <a:pt x="2926" y="1241"/>
                    <a:pt x="2926" y="1220"/>
                  </a:cubicBezTo>
                  <a:lnTo>
                    <a:pt x="2926" y="1213"/>
                  </a:lnTo>
                  <a:lnTo>
                    <a:pt x="2912" y="1178"/>
                  </a:lnTo>
                  <a:cubicBezTo>
                    <a:pt x="2912" y="1178"/>
                    <a:pt x="2912" y="1170"/>
                    <a:pt x="2912" y="1163"/>
                  </a:cubicBezTo>
                  <a:cubicBezTo>
                    <a:pt x="2905" y="1142"/>
                    <a:pt x="2898" y="1121"/>
                    <a:pt x="2891" y="1107"/>
                  </a:cubicBezTo>
                  <a:cubicBezTo>
                    <a:pt x="2891" y="1100"/>
                    <a:pt x="2891" y="1100"/>
                    <a:pt x="2891" y="1093"/>
                  </a:cubicBezTo>
                  <a:lnTo>
                    <a:pt x="2876" y="1058"/>
                  </a:lnTo>
                  <a:lnTo>
                    <a:pt x="2862" y="1029"/>
                  </a:lnTo>
                  <a:lnTo>
                    <a:pt x="2848" y="994"/>
                  </a:lnTo>
                  <a:lnTo>
                    <a:pt x="2841" y="973"/>
                  </a:lnTo>
                  <a:cubicBezTo>
                    <a:pt x="2841" y="966"/>
                    <a:pt x="2834" y="966"/>
                    <a:pt x="2834" y="959"/>
                  </a:cubicBezTo>
                  <a:lnTo>
                    <a:pt x="2834" y="952"/>
                  </a:lnTo>
                  <a:cubicBezTo>
                    <a:pt x="2827" y="938"/>
                    <a:pt x="2820" y="924"/>
                    <a:pt x="2813" y="910"/>
                  </a:cubicBezTo>
                  <a:lnTo>
                    <a:pt x="2799" y="874"/>
                  </a:lnTo>
                  <a:lnTo>
                    <a:pt x="2785" y="846"/>
                  </a:lnTo>
                  <a:cubicBezTo>
                    <a:pt x="2771" y="825"/>
                    <a:pt x="2764" y="804"/>
                    <a:pt x="2750" y="783"/>
                  </a:cubicBezTo>
                  <a:lnTo>
                    <a:pt x="2743" y="776"/>
                  </a:lnTo>
                  <a:lnTo>
                    <a:pt x="2736" y="762"/>
                  </a:lnTo>
                  <a:lnTo>
                    <a:pt x="2728" y="748"/>
                  </a:lnTo>
                  <a:cubicBezTo>
                    <a:pt x="2707" y="712"/>
                    <a:pt x="2686" y="677"/>
                    <a:pt x="2665" y="642"/>
                  </a:cubicBezTo>
                  <a:cubicBezTo>
                    <a:pt x="2665" y="642"/>
                    <a:pt x="2665" y="635"/>
                    <a:pt x="2658" y="635"/>
                  </a:cubicBezTo>
                  <a:lnTo>
                    <a:pt x="2651" y="621"/>
                  </a:lnTo>
                  <a:cubicBezTo>
                    <a:pt x="2637" y="599"/>
                    <a:pt x="2616" y="571"/>
                    <a:pt x="2595" y="543"/>
                  </a:cubicBezTo>
                  <a:lnTo>
                    <a:pt x="2580" y="522"/>
                  </a:lnTo>
                  <a:lnTo>
                    <a:pt x="2573" y="508"/>
                  </a:lnTo>
                  <a:lnTo>
                    <a:pt x="2559" y="494"/>
                  </a:lnTo>
                  <a:lnTo>
                    <a:pt x="2524" y="451"/>
                  </a:lnTo>
                  <a:lnTo>
                    <a:pt x="2503" y="423"/>
                  </a:lnTo>
                  <a:lnTo>
                    <a:pt x="2482" y="395"/>
                  </a:lnTo>
                  <a:lnTo>
                    <a:pt x="2446" y="360"/>
                  </a:lnTo>
                  <a:lnTo>
                    <a:pt x="2432" y="346"/>
                  </a:lnTo>
                  <a:lnTo>
                    <a:pt x="2418" y="332"/>
                  </a:lnTo>
                  <a:lnTo>
                    <a:pt x="2397" y="303"/>
                  </a:lnTo>
                  <a:lnTo>
                    <a:pt x="2369" y="282"/>
                  </a:lnTo>
                  <a:lnTo>
                    <a:pt x="2348" y="254"/>
                  </a:lnTo>
                  <a:lnTo>
                    <a:pt x="2298" y="212"/>
                  </a:lnTo>
                  <a:lnTo>
                    <a:pt x="2284" y="205"/>
                  </a:lnTo>
                  <a:lnTo>
                    <a:pt x="2263" y="184"/>
                  </a:lnTo>
                  <a:lnTo>
                    <a:pt x="2256" y="177"/>
                  </a:lnTo>
                  <a:cubicBezTo>
                    <a:pt x="2242" y="169"/>
                    <a:pt x="2228" y="155"/>
                    <a:pt x="2214" y="148"/>
                  </a:cubicBezTo>
                  <a:lnTo>
                    <a:pt x="2179" y="127"/>
                  </a:lnTo>
                  <a:lnTo>
                    <a:pt x="2172" y="120"/>
                  </a:lnTo>
                  <a:cubicBezTo>
                    <a:pt x="2157" y="106"/>
                    <a:pt x="2143" y="99"/>
                    <a:pt x="2129" y="92"/>
                  </a:cubicBezTo>
                  <a:lnTo>
                    <a:pt x="2094" y="71"/>
                  </a:lnTo>
                  <a:lnTo>
                    <a:pt x="1974"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3"/>
            <p:cNvSpPr/>
            <p:nvPr/>
          </p:nvSpPr>
          <p:spPr>
            <a:xfrm>
              <a:off x="2096475" y="1614000"/>
              <a:ext cx="121100" cy="230900"/>
            </a:xfrm>
            <a:custGeom>
              <a:rect b="b" l="l" r="r" t="t"/>
              <a:pathLst>
                <a:path extrusionOk="0" h="9236" w="4844">
                  <a:moveTo>
                    <a:pt x="2109" y="908"/>
                  </a:moveTo>
                  <a:cubicBezTo>
                    <a:pt x="2209" y="908"/>
                    <a:pt x="2322" y="942"/>
                    <a:pt x="2440" y="1012"/>
                  </a:cubicBezTo>
                  <a:cubicBezTo>
                    <a:pt x="2849" y="1245"/>
                    <a:pt x="3180" y="1816"/>
                    <a:pt x="3173" y="2281"/>
                  </a:cubicBezTo>
                  <a:lnTo>
                    <a:pt x="3173" y="3127"/>
                  </a:lnTo>
                  <a:lnTo>
                    <a:pt x="1700" y="2274"/>
                  </a:lnTo>
                  <a:lnTo>
                    <a:pt x="1700" y="1435"/>
                  </a:lnTo>
                  <a:cubicBezTo>
                    <a:pt x="1700" y="1101"/>
                    <a:pt x="1869" y="908"/>
                    <a:pt x="2109" y="908"/>
                  </a:cubicBezTo>
                  <a:close/>
                  <a:moveTo>
                    <a:pt x="2201" y="4809"/>
                  </a:moveTo>
                  <a:cubicBezTo>
                    <a:pt x="2271" y="4809"/>
                    <a:pt x="2350" y="4832"/>
                    <a:pt x="2433" y="4882"/>
                  </a:cubicBezTo>
                  <a:cubicBezTo>
                    <a:pt x="2503" y="4924"/>
                    <a:pt x="2574" y="4974"/>
                    <a:pt x="2630" y="5037"/>
                  </a:cubicBezTo>
                  <a:cubicBezTo>
                    <a:pt x="2820" y="5234"/>
                    <a:pt x="2933" y="5495"/>
                    <a:pt x="2947" y="5763"/>
                  </a:cubicBezTo>
                  <a:cubicBezTo>
                    <a:pt x="2940" y="5989"/>
                    <a:pt x="2828" y="6116"/>
                    <a:pt x="2672" y="6130"/>
                  </a:cubicBezTo>
                  <a:lnTo>
                    <a:pt x="2750" y="7067"/>
                  </a:lnTo>
                  <a:lnTo>
                    <a:pt x="2101" y="6687"/>
                  </a:lnTo>
                  <a:lnTo>
                    <a:pt x="2116" y="6553"/>
                  </a:lnTo>
                  <a:lnTo>
                    <a:pt x="2179" y="5848"/>
                  </a:lnTo>
                  <a:cubicBezTo>
                    <a:pt x="2024" y="5657"/>
                    <a:pt x="1932" y="5418"/>
                    <a:pt x="1918" y="5171"/>
                  </a:cubicBezTo>
                  <a:cubicBezTo>
                    <a:pt x="1918" y="4942"/>
                    <a:pt x="2034" y="4809"/>
                    <a:pt x="2201" y="4809"/>
                  </a:cubicBezTo>
                  <a:close/>
                  <a:moveTo>
                    <a:pt x="1754" y="1"/>
                  </a:moveTo>
                  <a:cubicBezTo>
                    <a:pt x="1341" y="1"/>
                    <a:pt x="1058" y="328"/>
                    <a:pt x="1058" y="892"/>
                  </a:cubicBezTo>
                  <a:lnTo>
                    <a:pt x="1058" y="1900"/>
                  </a:lnTo>
                  <a:lnTo>
                    <a:pt x="924" y="1830"/>
                  </a:lnTo>
                  <a:cubicBezTo>
                    <a:pt x="778" y="1743"/>
                    <a:pt x="640" y="1702"/>
                    <a:pt x="517" y="1702"/>
                  </a:cubicBezTo>
                  <a:cubicBezTo>
                    <a:pt x="220" y="1702"/>
                    <a:pt x="15" y="1942"/>
                    <a:pt x="15" y="2351"/>
                  </a:cubicBezTo>
                  <a:lnTo>
                    <a:pt x="1" y="5798"/>
                  </a:lnTo>
                  <a:cubicBezTo>
                    <a:pt x="1" y="6383"/>
                    <a:pt x="410" y="7088"/>
                    <a:pt x="910" y="7377"/>
                  </a:cubicBezTo>
                  <a:lnTo>
                    <a:pt x="3913" y="9112"/>
                  </a:lnTo>
                  <a:cubicBezTo>
                    <a:pt x="4061" y="9196"/>
                    <a:pt x="4201" y="9236"/>
                    <a:pt x="4324" y="9236"/>
                  </a:cubicBezTo>
                  <a:cubicBezTo>
                    <a:pt x="4624" y="9236"/>
                    <a:pt x="4830" y="9000"/>
                    <a:pt x="4830" y="8590"/>
                  </a:cubicBezTo>
                  <a:lnTo>
                    <a:pt x="4844" y="5136"/>
                  </a:lnTo>
                  <a:cubicBezTo>
                    <a:pt x="4844" y="4558"/>
                    <a:pt x="4435" y="3853"/>
                    <a:pt x="3927" y="3564"/>
                  </a:cubicBezTo>
                  <a:lnTo>
                    <a:pt x="3821" y="3500"/>
                  </a:lnTo>
                  <a:lnTo>
                    <a:pt x="3821" y="2492"/>
                  </a:lnTo>
                  <a:cubicBezTo>
                    <a:pt x="3821" y="1689"/>
                    <a:pt x="3265" y="716"/>
                    <a:pt x="2567" y="314"/>
                  </a:cubicBezTo>
                  <a:lnTo>
                    <a:pt x="2320" y="173"/>
                  </a:lnTo>
                  <a:cubicBezTo>
                    <a:pt x="2117" y="56"/>
                    <a:pt x="1924" y="1"/>
                    <a:pt x="1754"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3"/>
            <p:cNvSpPr/>
            <p:nvPr/>
          </p:nvSpPr>
          <p:spPr>
            <a:xfrm>
              <a:off x="2096125" y="1613700"/>
              <a:ext cx="121625" cy="231450"/>
            </a:xfrm>
            <a:custGeom>
              <a:rect b="b" l="l" r="r" t="t"/>
              <a:pathLst>
                <a:path extrusionOk="0" h="9258" w="4865">
                  <a:moveTo>
                    <a:pt x="2130" y="933"/>
                  </a:moveTo>
                  <a:cubicBezTo>
                    <a:pt x="2228" y="933"/>
                    <a:pt x="2339" y="965"/>
                    <a:pt x="2454" y="1031"/>
                  </a:cubicBezTo>
                  <a:cubicBezTo>
                    <a:pt x="2856" y="1264"/>
                    <a:pt x="3180" y="1828"/>
                    <a:pt x="3180" y="2293"/>
                  </a:cubicBezTo>
                  <a:lnTo>
                    <a:pt x="3180" y="3118"/>
                  </a:lnTo>
                  <a:lnTo>
                    <a:pt x="1728" y="2279"/>
                  </a:lnTo>
                  <a:lnTo>
                    <a:pt x="1728" y="1447"/>
                  </a:lnTo>
                  <a:cubicBezTo>
                    <a:pt x="1728" y="1221"/>
                    <a:pt x="1798" y="1059"/>
                    <a:pt x="1939" y="982"/>
                  </a:cubicBezTo>
                  <a:cubicBezTo>
                    <a:pt x="1995" y="949"/>
                    <a:pt x="2059" y="933"/>
                    <a:pt x="2130" y="933"/>
                  </a:cubicBezTo>
                  <a:close/>
                  <a:moveTo>
                    <a:pt x="2123" y="912"/>
                  </a:moveTo>
                  <a:cubicBezTo>
                    <a:pt x="2050" y="912"/>
                    <a:pt x="1983" y="929"/>
                    <a:pt x="1925" y="960"/>
                  </a:cubicBezTo>
                  <a:cubicBezTo>
                    <a:pt x="1784" y="1045"/>
                    <a:pt x="1707" y="1214"/>
                    <a:pt x="1707" y="1447"/>
                  </a:cubicBezTo>
                  <a:lnTo>
                    <a:pt x="1707" y="2286"/>
                  </a:lnTo>
                  <a:cubicBezTo>
                    <a:pt x="1707" y="2293"/>
                    <a:pt x="1707" y="2293"/>
                    <a:pt x="1714" y="2300"/>
                  </a:cubicBezTo>
                  <a:cubicBezTo>
                    <a:pt x="1714" y="2300"/>
                    <a:pt x="3187" y="3146"/>
                    <a:pt x="3187" y="3146"/>
                  </a:cubicBezTo>
                  <a:lnTo>
                    <a:pt x="3194" y="3146"/>
                  </a:lnTo>
                  <a:cubicBezTo>
                    <a:pt x="3201" y="3146"/>
                    <a:pt x="3201" y="3139"/>
                    <a:pt x="3201" y="3139"/>
                  </a:cubicBezTo>
                  <a:lnTo>
                    <a:pt x="3201" y="2293"/>
                  </a:lnTo>
                  <a:cubicBezTo>
                    <a:pt x="3201" y="1828"/>
                    <a:pt x="2870" y="1250"/>
                    <a:pt x="2461" y="1017"/>
                  </a:cubicBezTo>
                  <a:cubicBezTo>
                    <a:pt x="2344" y="946"/>
                    <a:pt x="2228" y="912"/>
                    <a:pt x="2123" y="912"/>
                  </a:cubicBezTo>
                  <a:close/>
                  <a:moveTo>
                    <a:pt x="2211" y="4835"/>
                  </a:moveTo>
                  <a:cubicBezTo>
                    <a:pt x="2279" y="4835"/>
                    <a:pt x="2354" y="4856"/>
                    <a:pt x="2433" y="4901"/>
                  </a:cubicBezTo>
                  <a:cubicBezTo>
                    <a:pt x="2503" y="4943"/>
                    <a:pt x="2574" y="5000"/>
                    <a:pt x="2630" y="5063"/>
                  </a:cubicBezTo>
                  <a:cubicBezTo>
                    <a:pt x="2813" y="5254"/>
                    <a:pt x="2926" y="5507"/>
                    <a:pt x="2940" y="5782"/>
                  </a:cubicBezTo>
                  <a:cubicBezTo>
                    <a:pt x="2940" y="5987"/>
                    <a:pt x="2842" y="6128"/>
                    <a:pt x="2679" y="6135"/>
                  </a:cubicBezTo>
                  <a:cubicBezTo>
                    <a:pt x="2679" y="6131"/>
                    <a:pt x="2678" y="6129"/>
                    <a:pt x="2676" y="6129"/>
                  </a:cubicBezTo>
                  <a:cubicBezTo>
                    <a:pt x="2674" y="6129"/>
                    <a:pt x="2672" y="6131"/>
                    <a:pt x="2672" y="6135"/>
                  </a:cubicBezTo>
                  <a:cubicBezTo>
                    <a:pt x="2672" y="6135"/>
                    <a:pt x="2672" y="6135"/>
                    <a:pt x="2672" y="6142"/>
                  </a:cubicBezTo>
                  <a:lnTo>
                    <a:pt x="2750" y="7058"/>
                  </a:lnTo>
                  <a:lnTo>
                    <a:pt x="2122" y="6699"/>
                  </a:lnTo>
                  <a:lnTo>
                    <a:pt x="2200" y="5860"/>
                  </a:lnTo>
                  <a:cubicBezTo>
                    <a:pt x="2200" y="5860"/>
                    <a:pt x="2200" y="5853"/>
                    <a:pt x="2200" y="5853"/>
                  </a:cubicBezTo>
                  <a:cubicBezTo>
                    <a:pt x="2038" y="5669"/>
                    <a:pt x="1946" y="5430"/>
                    <a:pt x="1932" y="5190"/>
                  </a:cubicBezTo>
                  <a:cubicBezTo>
                    <a:pt x="1939" y="5035"/>
                    <a:pt x="1989" y="4915"/>
                    <a:pt x="2080" y="4866"/>
                  </a:cubicBezTo>
                  <a:cubicBezTo>
                    <a:pt x="2118" y="4845"/>
                    <a:pt x="2163" y="4835"/>
                    <a:pt x="2211" y="4835"/>
                  </a:cubicBezTo>
                  <a:close/>
                  <a:moveTo>
                    <a:pt x="2207" y="4804"/>
                  </a:moveTo>
                  <a:cubicBezTo>
                    <a:pt x="2158" y="4804"/>
                    <a:pt x="2113" y="4815"/>
                    <a:pt x="2073" y="4838"/>
                  </a:cubicBezTo>
                  <a:cubicBezTo>
                    <a:pt x="1960" y="4915"/>
                    <a:pt x="1904" y="5049"/>
                    <a:pt x="1918" y="5183"/>
                  </a:cubicBezTo>
                  <a:cubicBezTo>
                    <a:pt x="1925" y="5430"/>
                    <a:pt x="2017" y="5669"/>
                    <a:pt x="2179" y="5860"/>
                  </a:cubicBezTo>
                  <a:lnTo>
                    <a:pt x="2108" y="6565"/>
                  </a:lnTo>
                  <a:lnTo>
                    <a:pt x="2094" y="6699"/>
                  </a:lnTo>
                  <a:cubicBezTo>
                    <a:pt x="2094" y="6706"/>
                    <a:pt x="2101" y="6706"/>
                    <a:pt x="2101" y="6713"/>
                  </a:cubicBezTo>
                  <a:cubicBezTo>
                    <a:pt x="2101" y="6713"/>
                    <a:pt x="2757" y="7086"/>
                    <a:pt x="2764" y="7086"/>
                  </a:cubicBezTo>
                  <a:cubicBezTo>
                    <a:pt x="2764" y="7090"/>
                    <a:pt x="2766" y="7092"/>
                    <a:pt x="2768" y="7092"/>
                  </a:cubicBezTo>
                  <a:cubicBezTo>
                    <a:pt x="2769" y="7092"/>
                    <a:pt x="2771" y="7090"/>
                    <a:pt x="2771" y="7086"/>
                  </a:cubicBezTo>
                  <a:cubicBezTo>
                    <a:pt x="2778" y="7086"/>
                    <a:pt x="2778" y="7079"/>
                    <a:pt x="2778" y="7072"/>
                  </a:cubicBezTo>
                  <a:lnTo>
                    <a:pt x="2701" y="6149"/>
                  </a:lnTo>
                  <a:cubicBezTo>
                    <a:pt x="2863" y="6135"/>
                    <a:pt x="2961" y="5994"/>
                    <a:pt x="2961" y="5775"/>
                  </a:cubicBezTo>
                  <a:cubicBezTo>
                    <a:pt x="2947" y="5500"/>
                    <a:pt x="2834" y="5239"/>
                    <a:pt x="2644" y="5035"/>
                  </a:cubicBezTo>
                  <a:cubicBezTo>
                    <a:pt x="2588" y="4979"/>
                    <a:pt x="2524" y="4922"/>
                    <a:pt x="2447" y="4880"/>
                  </a:cubicBezTo>
                  <a:cubicBezTo>
                    <a:pt x="2362" y="4829"/>
                    <a:pt x="2280" y="4804"/>
                    <a:pt x="2207" y="4804"/>
                  </a:cubicBezTo>
                  <a:close/>
                  <a:moveTo>
                    <a:pt x="1775" y="25"/>
                  </a:moveTo>
                  <a:cubicBezTo>
                    <a:pt x="1945" y="25"/>
                    <a:pt x="2132" y="80"/>
                    <a:pt x="2327" y="192"/>
                  </a:cubicBezTo>
                  <a:lnTo>
                    <a:pt x="2574" y="340"/>
                  </a:lnTo>
                  <a:cubicBezTo>
                    <a:pt x="3272" y="735"/>
                    <a:pt x="3828" y="1708"/>
                    <a:pt x="3828" y="2504"/>
                  </a:cubicBezTo>
                  <a:lnTo>
                    <a:pt x="3828" y="3512"/>
                  </a:lnTo>
                  <a:cubicBezTo>
                    <a:pt x="3828" y="3512"/>
                    <a:pt x="3828" y="3519"/>
                    <a:pt x="3835" y="3519"/>
                  </a:cubicBezTo>
                  <a:lnTo>
                    <a:pt x="3941" y="3583"/>
                  </a:lnTo>
                  <a:cubicBezTo>
                    <a:pt x="4442" y="3872"/>
                    <a:pt x="4844" y="4577"/>
                    <a:pt x="4844" y="5148"/>
                  </a:cubicBezTo>
                  <a:lnTo>
                    <a:pt x="4836" y="8602"/>
                  </a:lnTo>
                  <a:cubicBezTo>
                    <a:pt x="4836" y="8877"/>
                    <a:pt x="4738" y="9081"/>
                    <a:pt x="4569" y="9180"/>
                  </a:cubicBezTo>
                  <a:cubicBezTo>
                    <a:pt x="4501" y="9217"/>
                    <a:pt x="4424" y="9235"/>
                    <a:pt x="4340" y="9235"/>
                  </a:cubicBezTo>
                  <a:cubicBezTo>
                    <a:pt x="4216" y="9235"/>
                    <a:pt x="4078" y="9194"/>
                    <a:pt x="3934" y="9109"/>
                  </a:cubicBezTo>
                  <a:lnTo>
                    <a:pt x="931" y="7375"/>
                  </a:lnTo>
                  <a:cubicBezTo>
                    <a:pt x="431" y="7086"/>
                    <a:pt x="22" y="6388"/>
                    <a:pt x="22" y="5810"/>
                  </a:cubicBezTo>
                  <a:lnTo>
                    <a:pt x="36" y="2363"/>
                  </a:lnTo>
                  <a:cubicBezTo>
                    <a:pt x="36" y="2088"/>
                    <a:pt x="128" y="1884"/>
                    <a:pt x="297" y="1785"/>
                  </a:cubicBezTo>
                  <a:cubicBezTo>
                    <a:pt x="367" y="1743"/>
                    <a:pt x="452" y="1722"/>
                    <a:pt x="529" y="1722"/>
                  </a:cubicBezTo>
                  <a:cubicBezTo>
                    <a:pt x="677" y="1729"/>
                    <a:pt x="818" y="1771"/>
                    <a:pt x="938" y="1849"/>
                  </a:cubicBezTo>
                  <a:lnTo>
                    <a:pt x="1072" y="1926"/>
                  </a:lnTo>
                  <a:lnTo>
                    <a:pt x="1079" y="1926"/>
                  </a:lnTo>
                  <a:cubicBezTo>
                    <a:pt x="1079" y="1919"/>
                    <a:pt x="1086" y="1919"/>
                    <a:pt x="1086" y="1912"/>
                  </a:cubicBezTo>
                  <a:lnTo>
                    <a:pt x="1086" y="911"/>
                  </a:lnTo>
                  <a:cubicBezTo>
                    <a:pt x="1086" y="523"/>
                    <a:pt x="1213" y="241"/>
                    <a:pt x="1446" y="108"/>
                  </a:cubicBezTo>
                  <a:cubicBezTo>
                    <a:pt x="1545" y="52"/>
                    <a:pt x="1656" y="25"/>
                    <a:pt x="1775" y="25"/>
                  </a:cubicBezTo>
                  <a:close/>
                  <a:moveTo>
                    <a:pt x="1768" y="0"/>
                  </a:moveTo>
                  <a:cubicBezTo>
                    <a:pt x="1646" y="0"/>
                    <a:pt x="1533" y="29"/>
                    <a:pt x="1432" y="86"/>
                  </a:cubicBezTo>
                  <a:cubicBezTo>
                    <a:pt x="1192" y="227"/>
                    <a:pt x="1058" y="516"/>
                    <a:pt x="1058" y="904"/>
                  </a:cubicBezTo>
                  <a:lnTo>
                    <a:pt x="1058" y="1891"/>
                  </a:lnTo>
                  <a:lnTo>
                    <a:pt x="945" y="1828"/>
                  </a:lnTo>
                  <a:cubicBezTo>
                    <a:pt x="800" y="1745"/>
                    <a:pt x="660" y="1703"/>
                    <a:pt x="533" y="1703"/>
                  </a:cubicBezTo>
                  <a:cubicBezTo>
                    <a:pt x="444" y="1703"/>
                    <a:pt x="362" y="1723"/>
                    <a:pt x="290" y="1764"/>
                  </a:cubicBezTo>
                  <a:cubicBezTo>
                    <a:pt x="113" y="1863"/>
                    <a:pt x="15" y="2074"/>
                    <a:pt x="15" y="2356"/>
                  </a:cubicBezTo>
                  <a:lnTo>
                    <a:pt x="8" y="5810"/>
                  </a:lnTo>
                  <a:cubicBezTo>
                    <a:pt x="1" y="6395"/>
                    <a:pt x="417" y="7107"/>
                    <a:pt x="917" y="7396"/>
                  </a:cubicBezTo>
                  <a:lnTo>
                    <a:pt x="3920" y="9131"/>
                  </a:lnTo>
                  <a:cubicBezTo>
                    <a:pt x="4047" y="9208"/>
                    <a:pt x="4188" y="9250"/>
                    <a:pt x="4336" y="9257"/>
                  </a:cubicBezTo>
                  <a:cubicBezTo>
                    <a:pt x="4421" y="9257"/>
                    <a:pt x="4505" y="9236"/>
                    <a:pt x="4583" y="9194"/>
                  </a:cubicBezTo>
                  <a:cubicBezTo>
                    <a:pt x="4759" y="9095"/>
                    <a:pt x="4858" y="8877"/>
                    <a:pt x="4858" y="8595"/>
                  </a:cubicBezTo>
                  <a:lnTo>
                    <a:pt x="4865" y="5148"/>
                  </a:lnTo>
                  <a:cubicBezTo>
                    <a:pt x="4865" y="4563"/>
                    <a:pt x="4456" y="3851"/>
                    <a:pt x="3948" y="3562"/>
                  </a:cubicBezTo>
                  <a:lnTo>
                    <a:pt x="3850" y="3505"/>
                  </a:lnTo>
                  <a:lnTo>
                    <a:pt x="3850" y="2504"/>
                  </a:lnTo>
                  <a:cubicBezTo>
                    <a:pt x="3850" y="1701"/>
                    <a:pt x="3286" y="721"/>
                    <a:pt x="2588" y="319"/>
                  </a:cubicBezTo>
                  <a:lnTo>
                    <a:pt x="2341" y="171"/>
                  </a:lnTo>
                  <a:cubicBezTo>
                    <a:pt x="2137" y="59"/>
                    <a:pt x="1943" y="0"/>
                    <a:pt x="176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3"/>
            <p:cNvSpPr/>
            <p:nvPr/>
          </p:nvSpPr>
          <p:spPr>
            <a:xfrm>
              <a:off x="2132075" y="1585900"/>
              <a:ext cx="108950" cy="115800"/>
            </a:xfrm>
            <a:custGeom>
              <a:rect b="b" l="l" r="r" t="t"/>
              <a:pathLst>
                <a:path extrusionOk="0" h="4632" w="4358">
                  <a:moveTo>
                    <a:pt x="2228" y="0"/>
                  </a:moveTo>
                  <a:cubicBezTo>
                    <a:pt x="2200" y="0"/>
                    <a:pt x="2179" y="7"/>
                    <a:pt x="2151" y="14"/>
                  </a:cubicBezTo>
                  <a:lnTo>
                    <a:pt x="2137" y="21"/>
                  </a:lnTo>
                  <a:cubicBezTo>
                    <a:pt x="2108" y="21"/>
                    <a:pt x="2087" y="28"/>
                    <a:pt x="2066" y="35"/>
                  </a:cubicBezTo>
                  <a:cubicBezTo>
                    <a:pt x="2031" y="49"/>
                    <a:pt x="1996" y="63"/>
                    <a:pt x="1960" y="85"/>
                  </a:cubicBezTo>
                  <a:lnTo>
                    <a:pt x="1" y="1220"/>
                  </a:lnTo>
                  <a:cubicBezTo>
                    <a:pt x="36" y="1205"/>
                    <a:pt x="64" y="1191"/>
                    <a:pt x="99" y="1177"/>
                  </a:cubicBezTo>
                  <a:cubicBezTo>
                    <a:pt x="128" y="1170"/>
                    <a:pt x="149" y="1163"/>
                    <a:pt x="177" y="1156"/>
                  </a:cubicBezTo>
                  <a:lnTo>
                    <a:pt x="191" y="1156"/>
                  </a:lnTo>
                  <a:cubicBezTo>
                    <a:pt x="226" y="1149"/>
                    <a:pt x="254" y="1142"/>
                    <a:pt x="290" y="1142"/>
                  </a:cubicBezTo>
                  <a:lnTo>
                    <a:pt x="410" y="1142"/>
                  </a:lnTo>
                  <a:cubicBezTo>
                    <a:pt x="445" y="1149"/>
                    <a:pt x="480" y="1149"/>
                    <a:pt x="515" y="1163"/>
                  </a:cubicBezTo>
                  <a:lnTo>
                    <a:pt x="522" y="1163"/>
                  </a:lnTo>
                  <a:cubicBezTo>
                    <a:pt x="565" y="1170"/>
                    <a:pt x="600" y="1177"/>
                    <a:pt x="635" y="1191"/>
                  </a:cubicBezTo>
                  <a:cubicBezTo>
                    <a:pt x="677" y="1205"/>
                    <a:pt x="720" y="1220"/>
                    <a:pt x="762" y="1241"/>
                  </a:cubicBezTo>
                  <a:lnTo>
                    <a:pt x="769" y="1241"/>
                  </a:lnTo>
                  <a:cubicBezTo>
                    <a:pt x="811" y="1262"/>
                    <a:pt x="854" y="1283"/>
                    <a:pt x="896" y="1304"/>
                  </a:cubicBezTo>
                  <a:lnTo>
                    <a:pt x="1143" y="1452"/>
                  </a:lnTo>
                  <a:cubicBezTo>
                    <a:pt x="1185" y="1473"/>
                    <a:pt x="1234" y="1502"/>
                    <a:pt x="1270" y="1530"/>
                  </a:cubicBezTo>
                  <a:lnTo>
                    <a:pt x="1277" y="1537"/>
                  </a:lnTo>
                  <a:cubicBezTo>
                    <a:pt x="1319" y="1565"/>
                    <a:pt x="1354" y="1593"/>
                    <a:pt x="1389" y="1621"/>
                  </a:cubicBezTo>
                  <a:lnTo>
                    <a:pt x="1404" y="1635"/>
                  </a:lnTo>
                  <a:cubicBezTo>
                    <a:pt x="1439" y="1664"/>
                    <a:pt x="1474" y="1692"/>
                    <a:pt x="1509" y="1727"/>
                  </a:cubicBezTo>
                  <a:lnTo>
                    <a:pt x="1530" y="1741"/>
                  </a:lnTo>
                  <a:cubicBezTo>
                    <a:pt x="1559" y="1769"/>
                    <a:pt x="1587" y="1805"/>
                    <a:pt x="1615" y="1833"/>
                  </a:cubicBezTo>
                  <a:lnTo>
                    <a:pt x="1643" y="1854"/>
                  </a:lnTo>
                  <a:lnTo>
                    <a:pt x="1707" y="1932"/>
                  </a:lnTo>
                  <a:cubicBezTo>
                    <a:pt x="1721" y="1946"/>
                    <a:pt x="1735" y="1960"/>
                    <a:pt x="1749" y="1981"/>
                  </a:cubicBezTo>
                  <a:cubicBezTo>
                    <a:pt x="1763" y="2002"/>
                    <a:pt x="1791" y="2037"/>
                    <a:pt x="1812" y="2065"/>
                  </a:cubicBezTo>
                  <a:cubicBezTo>
                    <a:pt x="1834" y="2094"/>
                    <a:pt x="1841" y="2094"/>
                    <a:pt x="1848" y="2108"/>
                  </a:cubicBezTo>
                  <a:cubicBezTo>
                    <a:pt x="1876" y="2143"/>
                    <a:pt x="1904" y="2185"/>
                    <a:pt x="1925" y="2221"/>
                  </a:cubicBezTo>
                  <a:cubicBezTo>
                    <a:pt x="1932" y="2228"/>
                    <a:pt x="1939" y="2235"/>
                    <a:pt x="1946" y="2249"/>
                  </a:cubicBezTo>
                  <a:cubicBezTo>
                    <a:pt x="1975" y="2291"/>
                    <a:pt x="2003" y="2340"/>
                    <a:pt x="2031" y="2390"/>
                  </a:cubicBezTo>
                  <a:lnTo>
                    <a:pt x="2059" y="2432"/>
                  </a:lnTo>
                  <a:cubicBezTo>
                    <a:pt x="2073" y="2460"/>
                    <a:pt x="2094" y="2495"/>
                    <a:pt x="2108" y="2531"/>
                  </a:cubicBezTo>
                  <a:cubicBezTo>
                    <a:pt x="2123" y="2552"/>
                    <a:pt x="2130" y="2573"/>
                    <a:pt x="2137" y="2594"/>
                  </a:cubicBezTo>
                  <a:cubicBezTo>
                    <a:pt x="2151" y="2608"/>
                    <a:pt x="2172" y="2651"/>
                    <a:pt x="2186" y="2686"/>
                  </a:cubicBezTo>
                  <a:cubicBezTo>
                    <a:pt x="2186" y="2693"/>
                    <a:pt x="2193" y="2707"/>
                    <a:pt x="2200" y="2714"/>
                  </a:cubicBezTo>
                  <a:cubicBezTo>
                    <a:pt x="2214" y="2756"/>
                    <a:pt x="2228" y="2792"/>
                    <a:pt x="2242" y="2834"/>
                  </a:cubicBezTo>
                  <a:lnTo>
                    <a:pt x="2256" y="2862"/>
                  </a:lnTo>
                  <a:cubicBezTo>
                    <a:pt x="2271" y="2904"/>
                    <a:pt x="2285" y="2947"/>
                    <a:pt x="2299" y="2996"/>
                  </a:cubicBezTo>
                  <a:cubicBezTo>
                    <a:pt x="2299" y="3003"/>
                    <a:pt x="2306" y="3010"/>
                    <a:pt x="2306" y="3017"/>
                  </a:cubicBezTo>
                  <a:cubicBezTo>
                    <a:pt x="2320" y="3059"/>
                    <a:pt x="2334" y="3109"/>
                    <a:pt x="2341" y="3158"/>
                  </a:cubicBezTo>
                  <a:lnTo>
                    <a:pt x="2341" y="3172"/>
                  </a:lnTo>
                  <a:cubicBezTo>
                    <a:pt x="2355" y="3222"/>
                    <a:pt x="2362" y="3271"/>
                    <a:pt x="2369" y="3320"/>
                  </a:cubicBezTo>
                  <a:cubicBezTo>
                    <a:pt x="2383" y="3370"/>
                    <a:pt x="2383" y="3419"/>
                    <a:pt x="2390" y="3468"/>
                  </a:cubicBezTo>
                  <a:cubicBezTo>
                    <a:pt x="2390" y="3475"/>
                    <a:pt x="2390" y="3475"/>
                    <a:pt x="2390" y="3482"/>
                  </a:cubicBezTo>
                  <a:cubicBezTo>
                    <a:pt x="2390" y="3532"/>
                    <a:pt x="2397" y="3581"/>
                    <a:pt x="2397" y="3630"/>
                  </a:cubicBezTo>
                  <a:lnTo>
                    <a:pt x="2397" y="4631"/>
                  </a:lnTo>
                  <a:lnTo>
                    <a:pt x="4357" y="3496"/>
                  </a:lnTo>
                  <a:lnTo>
                    <a:pt x="4357" y="2488"/>
                  </a:lnTo>
                  <a:cubicBezTo>
                    <a:pt x="4357" y="2460"/>
                    <a:pt x="4357" y="2439"/>
                    <a:pt x="4357" y="2425"/>
                  </a:cubicBezTo>
                  <a:lnTo>
                    <a:pt x="4357" y="2362"/>
                  </a:lnTo>
                  <a:lnTo>
                    <a:pt x="4357" y="2333"/>
                  </a:lnTo>
                  <a:cubicBezTo>
                    <a:pt x="4357" y="2333"/>
                    <a:pt x="4357" y="2326"/>
                    <a:pt x="4357" y="2326"/>
                  </a:cubicBezTo>
                  <a:cubicBezTo>
                    <a:pt x="4357" y="2312"/>
                    <a:pt x="4357" y="2305"/>
                    <a:pt x="4357" y="2298"/>
                  </a:cubicBezTo>
                  <a:cubicBezTo>
                    <a:pt x="4357" y="2284"/>
                    <a:pt x="4357" y="2263"/>
                    <a:pt x="4350" y="2242"/>
                  </a:cubicBezTo>
                  <a:cubicBezTo>
                    <a:pt x="4343" y="2221"/>
                    <a:pt x="4343" y="2199"/>
                    <a:pt x="4343" y="2178"/>
                  </a:cubicBezTo>
                  <a:cubicBezTo>
                    <a:pt x="4336" y="2157"/>
                    <a:pt x="4336" y="2129"/>
                    <a:pt x="4329" y="2115"/>
                  </a:cubicBezTo>
                  <a:cubicBezTo>
                    <a:pt x="4329" y="2094"/>
                    <a:pt x="4322" y="2065"/>
                    <a:pt x="4315" y="2044"/>
                  </a:cubicBezTo>
                  <a:cubicBezTo>
                    <a:pt x="4315" y="2037"/>
                    <a:pt x="4315" y="2030"/>
                    <a:pt x="4315" y="2023"/>
                  </a:cubicBezTo>
                  <a:cubicBezTo>
                    <a:pt x="4315" y="2016"/>
                    <a:pt x="4315" y="2016"/>
                    <a:pt x="4315" y="2009"/>
                  </a:cubicBezTo>
                  <a:cubicBezTo>
                    <a:pt x="4315" y="1995"/>
                    <a:pt x="4315" y="1988"/>
                    <a:pt x="4308" y="1974"/>
                  </a:cubicBezTo>
                  <a:cubicBezTo>
                    <a:pt x="4308" y="1960"/>
                    <a:pt x="4294" y="1924"/>
                    <a:pt x="4287" y="1896"/>
                  </a:cubicBezTo>
                  <a:cubicBezTo>
                    <a:pt x="4287" y="1889"/>
                    <a:pt x="4287" y="1882"/>
                    <a:pt x="4280" y="1868"/>
                  </a:cubicBezTo>
                  <a:lnTo>
                    <a:pt x="4273" y="1847"/>
                  </a:lnTo>
                  <a:lnTo>
                    <a:pt x="4266" y="1819"/>
                  </a:lnTo>
                  <a:cubicBezTo>
                    <a:pt x="4258" y="1791"/>
                    <a:pt x="4244" y="1762"/>
                    <a:pt x="4237" y="1734"/>
                  </a:cubicBezTo>
                  <a:lnTo>
                    <a:pt x="4230" y="1713"/>
                  </a:lnTo>
                  <a:lnTo>
                    <a:pt x="4216" y="1678"/>
                  </a:lnTo>
                  <a:cubicBezTo>
                    <a:pt x="4209" y="1664"/>
                    <a:pt x="4209" y="1650"/>
                    <a:pt x="4202" y="1635"/>
                  </a:cubicBezTo>
                  <a:cubicBezTo>
                    <a:pt x="4195" y="1614"/>
                    <a:pt x="4181" y="1586"/>
                    <a:pt x="4174" y="1565"/>
                  </a:cubicBezTo>
                  <a:lnTo>
                    <a:pt x="4160" y="1530"/>
                  </a:lnTo>
                  <a:cubicBezTo>
                    <a:pt x="4160" y="1530"/>
                    <a:pt x="4153" y="1523"/>
                    <a:pt x="4153" y="1523"/>
                  </a:cubicBezTo>
                  <a:cubicBezTo>
                    <a:pt x="4139" y="1494"/>
                    <a:pt x="4125" y="1466"/>
                    <a:pt x="4118" y="1438"/>
                  </a:cubicBezTo>
                  <a:lnTo>
                    <a:pt x="4089" y="1382"/>
                  </a:lnTo>
                  <a:cubicBezTo>
                    <a:pt x="4089" y="1382"/>
                    <a:pt x="4089" y="1375"/>
                    <a:pt x="4089" y="1375"/>
                  </a:cubicBezTo>
                  <a:cubicBezTo>
                    <a:pt x="4068" y="1339"/>
                    <a:pt x="4054" y="1311"/>
                    <a:pt x="4033" y="1276"/>
                  </a:cubicBezTo>
                  <a:cubicBezTo>
                    <a:pt x="4026" y="1262"/>
                    <a:pt x="4019" y="1248"/>
                    <a:pt x="4012" y="1234"/>
                  </a:cubicBezTo>
                  <a:cubicBezTo>
                    <a:pt x="3984" y="1184"/>
                    <a:pt x="3955" y="1142"/>
                    <a:pt x="3920" y="1093"/>
                  </a:cubicBezTo>
                  <a:lnTo>
                    <a:pt x="3906" y="1064"/>
                  </a:lnTo>
                  <a:cubicBezTo>
                    <a:pt x="3878" y="1029"/>
                    <a:pt x="3857" y="994"/>
                    <a:pt x="3828" y="959"/>
                  </a:cubicBezTo>
                  <a:cubicBezTo>
                    <a:pt x="3814" y="945"/>
                    <a:pt x="3807" y="931"/>
                    <a:pt x="3793" y="909"/>
                  </a:cubicBezTo>
                  <a:cubicBezTo>
                    <a:pt x="3779" y="895"/>
                    <a:pt x="3758" y="860"/>
                    <a:pt x="3737" y="839"/>
                  </a:cubicBezTo>
                  <a:cubicBezTo>
                    <a:pt x="3737" y="839"/>
                    <a:pt x="3730" y="832"/>
                    <a:pt x="3730" y="832"/>
                  </a:cubicBezTo>
                  <a:lnTo>
                    <a:pt x="3680" y="775"/>
                  </a:lnTo>
                  <a:cubicBezTo>
                    <a:pt x="3666" y="754"/>
                    <a:pt x="3652" y="733"/>
                    <a:pt x="3631" y="719"/>
                  </a:cubicBezTo>
                  <a:lnTo>
                    <a:pt x="3617" y="705"/>
                  </a:lnTo>
                  <a:lnTo>
                    <a:pt x="3596" y="684"/>
                  </a:lnTo>
                  <a:cubicBezTo>
                    <a:pt x="3582" y="663"/>
                    <a:pt x="3568" y="649"/>
                    <a:pt x="3554" y="634"/>
                  </a:cubicBezTo>
                  <a:cubicBezTo>
                    <a:pt x="3532" y="620"/>
                    <a:pt x="3525" y="606"/>
                    <a:pt x="3504" y="592"/>
                  </a:cubicBezTo>
                  <a:lnTo>
                    <a:pt x="3490" y="578"/>
                  </a:lnTo>
                  <a:lnTo>
                    <a:pt x="3483" y="564"/>
                  </a:lnTo>
                  <a:cubicBezTo>
                    <a:pt x="3462" y="550"/>
                    <a:pt x="3434" y="529"/>
                    <a:pt x="3413" y="508"/>
                  </a:cubicBezTo>
                  <a:lnTo>
                    <a:pt x="3384" y="486"/>
                  </a:lnTo>
                  <a:lnTo>
                    <a:pt x="3370" y="472"/>
                  </a:lnTo>
                  <a:lnTo>
                    <a:pt x="3356" y="458"/>
                  </a:lnTo>
                  <a:cubicBezTo>
                    <a:pt x="3335" y="444"/>
                    <a:pt x="3314" y="430"/>
                    <a:pt x="3300" y="416"/>
                  </a:cubicBezTo>
                  <a:lnTo>
                    <a:pt x="3257" y="388"/>
                  </a:lnTo>
                  <a:lnTo>
                    <a:pt x="3250" y="388"/>
                  </a:lnTo>
                  <a:cubicBezTo>
                    <a:pt x="3222" y="367"/>
                    <a:pt x="3208" y="360"/>
                    <a:pt x="3187" y="345"/>
                  </a:cubicBezTo>
                  <a:lnTo>
                    <a:pt x="3138" y="310"/>
                  </a:lnTo>
                  <a:lnTo>
                    <a:pt x="3124" y="303"/>
                  </a:lnTo>
                  <a:lnTo>
                    <a:pt x="2877" y="162"/>
                  </a:lnTo>
                  <a:lnTo>
                    <a:pt x="2835" y="141"/>
                  </a:lnTo>
                  <a:lnTo>
                    <a:pt x="2785" y="113"/>
                  </a:lnTo>
                  <a:lnTo>
                    <a:pt x="2750" y="99"/>
                  </a:lnTo>
                  <a:lnTo>
                    <a:pt x="2743" y="99"/>
                  </a:lnTo>
                  <a:lnTo>
                    <a:pt x="2736" y="92"/>
                  </a:lnTo>
                  <a:cubicBezTo>
                    <a:pt x="2715" y="85"/>
                    <a:pt x="2701" y="78"/>
                    <a:pt x="2679" y="71"/>
                  </a:cubicBezTo>
                  <a:lnTo>
                    <a:pt x="2616" y="42"/>
                  </a:lnTo>
                  <a:lnTo>
                    <a:pt x="2602" y="42"/>
                  </a:lnTo>
                  <a:lnTo>
                    <a:pt x="2560" y="28"/>
                  </a:lnTo>
                  <a:lnTo>
                    <a:pt x="2510" y="14"/>
                  </a:lnTo>
                  <a:lnTo>
                    <a:pt x="2461" y="14"/>
                  </a:lnTo>
                  <a:cubicBezTo>
                    <a:pt x="2440" y="14"/>
                    <a:pt x="2426" y="0"/>
                    <a:pt x="2405" y="0"/>
                  </a:cubicBezTo>
                  <a:close/>
                </a:path>
              </a:pathLst>
            </a:custGeom>
            <a:solidFill>
              <a:srgbClr val="C9272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3"/>
            <p:cNvSpPr/>
            <p:nvPr/>
          </p:nvSpPr>
          <p:spPr>
            <a:xfrm>
              <a:off x="2131900" y="1585525"/>
              <a:ext cx="109125" cy="116175"/>
            </a:xfrm>
            <a:custGeom>
              <a:rect b="b" l="l" r="r" t="t"/>
              <a:pathLst>
                <a:path extrusionOk="0" h="4647" w="4365">
                  <a:moveTo>
                    <a:pt x="3293" y="424"/>
                  </a:moveTo>
                  <a:lnTo>
                    <a:pt x="3349" y="473"/>
                  </a:lnTo>
                  <a:lnTo>
                    <a:pt x="3356" y="480"/>
                  </a:lnTo>
                  <a:lnTo>
                    <a:pt x="3391" y="501"/>
                  </a:lnTo>
                  <a:lnTo>
                    <a:pt x="3405" y="516"/>
                  </a:lnTo>
                  <a:cubicBezTo>
                    <a:pt x="3434" y="537"/>
                    <a:pt x="3455" y="558"/>
                    <a:pt x="3483" y="586"/>
                  </a:cubicBezTo>
                  <a:lnTo>
                    <a:pt x="3497" y="593"/>
                  </a:lnTo>
                  <a:lnTo>
                    <a:pt x="3476" y="572"/>
                  </a:lnTo>
                  <a:cubicBezTo>
                    <a:pt x="3455" y="551"/>
                    <a:pt x="3434" y="530"/>
                    <a:pt x="3413" y="516"/>
                  </a:cubicBezTo>
                  <a:lnTo>
                    <a:pt x="3391" y="494"/>
                  </a:lnTo>
                  <a:lnTo>
                    <a:pt x="3356" y="473"/>
                  </a:lnTo>
                  <a:lnTo>
                    <a:pt x="3349" y="466"/>
                  </a:lnTo>
                  <a:lnTo>
                    <a:pt x="3293" y="424"/>
                  </a:lnTo>
                  <a:close/>
                  <a:moveTo>
                    <a:pt x="3497" y="593"/>
                  </a:moveTo>
                  <a:lnTo>
                    <a:pt x="3511" y="614"/>
                  </a:lnTo>
                  <a:lnTo>
                    <a:pt x="3546" y="642"/>
                  </a:lnTo>
                  <a:lnTo>
                    <a:pt x="3511" y="607"/>
                  </a:lnTo>
                  <a:lnTo>
                    <a:pt x="3497" y="593"/>
                  </a:lnTo>
                  <a:close/>
                  <a:moveTo>
                    <a:pt x="3546" y="642"/>
                  </a:moveTo>
                  <a:lnTo>
                    <a:pt x="3575" y="678"/>
                  </a:lnTo>
                  <a:lnTo>
                    <a:pt x="3596" y="699"/>
                  </a:lnTo>
                  <a:lnTo>
                    <a:pt x="3575" y="671"/>
                  </a:lnTo>
                  <a:lnTo>
                    <a:pt x="3546" y="642"/>
                  </a:lnTo>
                  <a:close/>
                  <a:moveTo>
                    <a:pt x="3596" y="699"/>
                  </a:moveTo>
                  <a:lnTo>
                    <a:pt x="3610" y="713"/>
                  </a:lnTo>
                  <a:lnTo>
                    <a:pt x="3617" y="720"/>
                  </a:lnTo>
                  <a:lnTo>
                    <a:pt x="3624" y="727"/>
                  </a:lnTo>
                  <a:cubicBezTo>
                    <a:pt x="3624" y="720"/>
                    <a:pt x="3617" y="713"/>
                    <a:pt x="3617" y="713"/>
                  </a:cubicBezTo>
                  <a:lnTo>
                    <a:pt x="3596" y="699"/>
                  </a:lnTo>
                  <a:close/>
                  <a:moveTo>
                    <a:pt x="3624" y="727"/>
                  </a:moveTo>
                  <a:lnTo>
                    <a:pt x="3624" y="727"/>
                  </a:lnTo>
                  <a:cubicBezTo>
                    <a:pt x="3638" y="741"/>
                    <a:pt x="3645" y="755"/>
                    <a:pt x="3659" y="769"/>
                  </a:cubicBezTo>
                  <a:lnTo>
                    <a:pt x="3673" y="783"/>
                  </a:lnTo>
                  <a:lnTo>
                    <a:pt x="3694" y="805"/>
                  </a:lnTo>
                  <a:lnTo>
                    <a:pt x="3680" y="783"/>
                  </a:lnTo>
                  <a:lnTo>
                    <a:pt x="3659" y="762"/>
                  </a:lnTo>
                  <a:lnTo>
                    <a:pt x="3624" y="727"/>
                  </a:lnTo>
                  <a:close/>
                  <a:moveTo>
                    <a:pt x="3694" y="805"/>
                  </a:moveTo>
                  <a:lnTo>
                    <a:pt x="3723" y="840"/>
                  </a:lnTo>
                  <a:lnTo>
                    <a:pt x="3733" y="851"/>
                  </a:lnTo>
                  <a:lnTo>
                    <a:pt x="3733" y="851"/>
                  </a:lnTo>
                  <a:cubicBezTo>
                    <a:pt x="3732" y="850"/>
                    <a:pt x="3731" y="848"/>
                    <a:pt x="3730" y="847"/>
                  </a:cubicBezTo>
                  <a:lnTo>
                    <a:pt x="3694" y="805"/>
                  </a:lnTo>
                  <a:close/>
                  <a:moveTo>
                    <a:pt x="3733" y="851"/>
                  </a:moveTo>
                  <a:lnTo>
                    <a:pt x="3733" y="851"/>
                  </a:lnTo>
                  <a:cubicBezTo>
                    <a:pt x="3746" y="870"/>
                    <a:pt x="3759" y="884"/>
                    <a:pt x="3772" y="903"/>
                  </a:cubicBezTo>
                  <a:lnTo>
                    <a:pt x="3786" y="917"/>
                  </a:lnTo>
                  <a:lnTo>
                    <a:pt x="3786" y="917"/>
                  </a:lnTo>
                  <a:lnTo>
                    <a:pt x="3772" y="896"/>
                  </a:lnTo>
                  <a:lnTo>
                    <a:pt x="3733" y="851"/>
                  </a:lnTo>
                  <a:close/>
                  <a:moveTo>
                    <a:pt x="3800" y="938"/>
                  </a:moveTo>
                  <a:lnTo>
                    <a:pt x="3821" y="967"/>
                  </a:lnTo>
                  <a:cubicBezTo>
                    <a:pt x="3850" y="1009"/>
                    <a:pt x="3878" y="1044"/>
                    <a:pt x="3899" y="1072"/>
                  </a:cubicBezTo>
                  <a:cubicBezTo>
                    <a:pt x="3878" y="1044"/>
                    <a:pt x="3857" y="1002"/>
                    <a:pt x="3828" y="967"/>
                  </a:cubicBezTo>
                  <a:lnTo>
                    <a:pt x="3800" y="938"/>
                  </a:lnTo>
                  <a:close/>
                  <a:moveTo>
                    <a:pt x="3899" y="1072"/>
                  </a:moveTo>
                  <a:cubicBezTo>
                    <a:pt x="3899" y="1079"/>
                    <a:pt x="3906" y="1087"/>
                    <a:pt x="3906" y="1087"/>
                  </a:cubicBezTo>
                  <a:lnTo>
                    <a:pt x="3899" y="1072"/>
                  </a:lnTo>
                  <a:close/>
                  <a:moveTo>
                    <a:pt x="3906" y="1087"/>
                  </a:moveTo>
                  <a:lnTo>
                    <a:pt x="3913" y="1101"/>
                  </a:lnTo>
                  <a:cubicBezTo>
                    <a:pt x="3928" y="1122"/>
                    <a:pt x="3942" y="1142"/>
                    <a:pt x="3955" y="1161"/>
                  </a:cubicBezTo>
                  <a:lnTo>
                    <a:pt x="3955" y="1161"/>
                  </a:lnTo>
                  <a:cubicBezTo>
                    <a:pt x="3943" y="1142"/>
                    <a:pt x="3932" y="1121"/>
                    <a:pt x="3920" y="1101"/>
                  </a:cubicBezTo>
                  <a:lnTo>
                    <a:pt x="3906" y="1087"/>
                  </a:lnTo>
                  <a:close/>
                  <a:moveTo>
                    <a:pt x="3955" y="1161"/>
                  </a:moveTo>
                  <a:lnTo>
                    <a:pt x="3955" y="1161"/>
                  </a:lnTo>
                  <a:cubicBezTo>
                    <a:pt x="3972" y="1190"/>
                    <a:pt x="3988" y="1217"/>
                    <a:pt x="4005" y="1242"/>
                  </a:cubicBezTo>
                  <a:cubicBezTo>
                    <a:pt x="3989" y="1213"/>
                    <a:pt x="3973" y="1188"/>
                    <a:pt x="3955" y="1161"/>
                  </a:cubicBezTo>
                  <a:close/>
                  <a:moveTo>
                    <a:pt x="2228" y="1"/>
                  </a:moveTo>
                  <a:cubicBezTo>
                    <a:pt x="2200" y="8"/>
                    <a:pt x="2179" y="8"/>
                    <a:pt x="2151" y="15"/>
                  </a:cubicBezTo>
                  <a:lnTo>
                    <a:pt x="2137" y="22"/>
                  </a:lnTo>
                  <a:cubicBezTo>
                    <a:pt x="2108" y="22"/>
                    <a:pt x="2087" y="29"/>
                    <a:pt x="2059" y="43"/>
                  </a:cubicBezTo>
                  <a:cubicBezTo>
                    <a:pt x="2024" y="50"/>
                    <a:pt x="1989" y="71"/>
                    <a:pt x="1960" y="86"/>
                  </a:cubicBezTo>
                  <a:lnTo>
                    <a:pt x="1" y="1227"/>
                  </a:lnTo>
                  <a:cubicBezTo>
                    <a:pt x="1" y="1227"/>
                    <a:pt x="1" y="1235"/>
                    <a:pt x="1" y="1242"/>
                  </a:cubicBezTo>
                  <a:lnTo>
                    <a:pt x="22" y="1242"/>
                  </a:lnTo>
                  <a:cubicBezTo>
                    <a:pt x="50" y="1220"/>
                    <a:pt x="78" y="1206"/>
                    <a:pt x="113" y="1199"/>
                  </a:cubicBezTo>
                  <a:cubicBezTo>
                    <a:pt x="135" y="1185"/>
                    <a:pt x="163" y="1178"/>
                    <a:pt x="191" y="1171"/>
                  </a:cubicBezTo>
                  <a:lnTo>
                    <a:pt x="205" y="1171"/>
                  </a:lnTo>
                  <a:cubicBezTo>
                    <a:pt x="233" y="1164"/>
                    <a:pt x="261" y="1157"/>
                    <a:pt x="297" y="1157"/>
                  </a:cubicBezTo>
                  <a:lnTo>
                    <a:pt x="424" y="1157"/>
                  </a:lnTo>
                  <a:cubicBezTo>
                    <a:pt x="459" y="1164"/>
                    <a:pt x="487" y="1164"/>
                    <a:pt x="522" y="1171"/>
                  </a:cubicBezTo>
                  <a:lnTo>
                    <a:pt x="536" y="1171"/>
                  </a:lnTo>
                  <a:cubicBezTo>
                    <a:pt x="572" y="1185"/>
                    <a:pt x="614" y="1192"/>
                    <a:pt x="649" y="1206"/>
                  </a:cubicBezTo>
                  <a:cubicBezTo>
                    <a:pt x="691" y="1220"/>
                    <a:pt x="734" y="1235"/>
                    <a:pt x="769" y="1256"/>
                  </a:cubicBezTo>
                  <a:lnTo>
                    <a:pt x="776" y="1256"/>
                  </a:lnTo>
                  <a:cubicBezTo>
                    <a:pt x="818" y="1277"/>
                    <a:pt x="861" y="1298"/>
                    <a:pt x="903" y="1319"/>
                  </a:cubicBezTo>
                  <a:lnTo>
                    <a:pt x="1150" y="1460"/>
                  </a:lnTo>
                  <a:cubicBezTo>
                    <a:pt x="1185" y="1488"/>
                    <a:pt x="1234" y="1509"/>
                    <a:pt x="1277" y="1545"/>
                  </a:cubicBezTo>
                  <a:lnTo>
                    <a:pt x="1284" y="1545"/>
                  </a:lnTo>
                  <a:cubicBezTo>
                    <a:pt x="1319" y="1573"/>
                    <a:pt x="1361" y="1601"/>
                    <a:pt x="1396" y="1636"/>
                  </a:cubicBezTo>
                  <a:lnTo>
                    <a:pt x="1411" y="1643"/>
                  </a:lnTo>
                  <a:cubicBezTo>
                    <a:pt x="1446" y="1679"/>
                    <a:pt x="1481" y="1707"/>
                    <a:pt x="1516" y="1742"/>
                  </a:cubicBezTo>
                  <a:lnTo>
                    <a:pt x="1523" y="1749"/>
                  </a:lnTo>
                  <a:lnTo>
                    <a:pt x="1530" y="1756"/>
                  </a:lnTo>
                  <a:cubicBezTo>
                    <a:pt x="1566" y="1784"/>
                    <a:pt x="1594" y="1813"/>
                    <a:pt x="1622" y="1841"/>
                  </a:cubicBezTo>
                  <a:lnTo>
                    <a:pt x="1629" y="1855"/>
                  </a:lnTo>
                  <a:lnTo>
                    <a:pt x="1643" y="1869"/>
                  </a:lnTo>
                  <a:cubicBezTo>
                    <a:pt x="1664" y="1890"/>
                    <a:pt x="1678" y="1904"/>
                    <a:pt x="1700" y="1925"/>
                  </a:cubicBezTo>
                  <a:lnTo>
                    <a:pt x="1728" y="1961"/>
                  </a:lnTo>
                  <a:lnTo>
                    <a:pt x="1756" y="1989"/>
                  </a:lnTo>
                  <a:cubicBezTo>
                    <a:pt x="1777" y="2017"/>
                    <a:pt x="1791" y="2045"/>
                    <a:pt x="1812" y="2066"/>
                  </a:cubicBezTo>
                  <a:lnTo>
                    <a:pt x="1819" y="2073"/>
                  </a:lnTo>
                  <a:lnTo>
                    <a:pt x="1833" y="2095"/>
                  </a:lnTo>
                  <a:cubicBezTo>
                    <a:pt x="1841" y="2102"/>
                    <a:pt x="1848" y="2109"/>
                    <a:pt x="1855" y="2123"/>
                  </a:cubicBezTo>
                  <a:cubicBezTo>
                    <a:pt x="1883" y="2158"/>
                    <a:pt x="1911" y="2200"/>
                    <a:pt x="1932" y="2228"/>
                  </a:cubicBezTo>
                  <a:cubicBezTo>
                    <a:pt x="1932" y="2236"/>
                    <a:pt x="1939" y="2236"/>
                    <a:pt x="1939" y="2243"/>
                  </a:cubicBezTo>
                  <a:lnTo>
                    <a:pt x="1946" y="2257"/>
                  </a:lnTo>
                  <a:cubicBezTo>
                    <a:pt x="1982" y="2299"/>
                    <a:pt x="2010" y="2348"/>
                    <a:pt x="2038" y="2398"/>
                  </a:cubicBezTo>
                  <a:cubicBezTo>
                    <a:pt x="2038" y="2405"/>
                    <a:pt x="2045" y="2412"/>
                    <a:pt x="2052" y="2419"/>
                  </a:cubicBezTo>
                  <a:lnTo>
                    <a:pt x="2059" y="2440"/>
                  </a:lnTo>
                  <a:cubicBezTo>
                    <a:pt x="2080" y="2468"/>
                    <a:pt x="2094" y="2503"/>
                    <a:pt x="2115" y="2539"/>
                  </a:cubicBezTo>
                  <a:lnTo>
                    <a:pt x="2137" y="2581"/>
                  </a:lnTo>
                  <a:cubicBezTo>
                    <a:pt x="2137" y="2588"/>
                    <a:pt x="2137" y="2595"/>
                    <a:pt x="2144" y="2602"/>
                  </a:cubicBezTo>
                  <a:lnTo>
                    <a:pt x="2151" y="2609"/>
                  </a:lnTo>
                  <a:cubicBezTo>
                    <a:pt x="2165" y="2637"/>
                    <a:pt x="2172" y="2666"/>
                    <a:pt x="2186" y="2694"/>
                  </a:cubicBezTo>
                  <a:lnTo>
                    <a:pt x="2193" y="2715"/>
                  </a:lnTo>
                  <a:lnTo>
                    <a:pt x="2200" y="2722"/>
                  </a:lnTo>
                  <a:cubicBezTo>
                    <a:pt x="2214" y="2764"/>
                    <a:pt x="2235" y="2807"/>
                    <a:pt x="2249" y="2842"/>
                  </a:cubicBezTo>
                  <a:lnTo>
                    <a:pt x="2249" y="2849"/>
                  </a:lnTo>
                  <a:cubicBezTo>
                    <a:pt x="2249" y="2856"/>
                    <a:pt x="2249" y="2863"/>
                    <a:pt x="2256" y="2870"/>
                  </a:cubicBezTo>
                  <a:cubicBezTo>
                    <a:pt x="2271" y="2912"/>
                    <a:pt x="2285" y="2962"/>
                    <a:pt x="2299" y="3004"/>
                  </a:cubicBezTo>
                  <a:lnTo>
                    <a:pt x="2306" y="3025"/>
                  </a:lnTo>
                  <a:cubicBezTo>
                    <a:pt x="2320" y="3074"/>
                    <a:pt x="2334" y="3117"/>
                    <a:pt x="2341" y="3159"/>
                  </a:cubicBezTo>
                  <a:lnTo>
                    <a:pt x="2341" y="3180"/>
                  </a:lnTo>
                  <a:cubicBezTo>
                    <a:pt x="2355" y="3229"/>
                    <a:pt x="2362" y="3279"/>
                    <a:pt x="2369" y="3328"/>
                  </a:cubicBezTo>
                  <a:cubicBezTo>
                    <a:pt x="2376" y="3378"/>
                    <a:pt x="2390" y="3427"/>
                    <a:pt x="2390" y="3476"/>
                  </a:cubicBezTo>
                  <a:lnTo>
                    <a:pt x="2390" y="3483"/>
                  </a:lnTo>
                  <a:cubicBezTo>
                    <a:pt x="2397" y="3540"/>
                    <a:pt x="2397" y="3589"/>
                    <a:pt x="2397" y="3631"/>
                  </a:cubicBezTo>
                  <a:lnTo>
                    <a:pt x="2397" y="4639"/>
                  </a:lnTo>
                  <a:cubicBezTo>
                    <a:pt x="2397" y="4639"/>
                    <a:pt x="2397" y="4643"/>
                    <a:pt x="2400" y="4645"/>
                  </a:cubicBezTo>
                  <a:lnTo>
                    <a:pt x="2400" y="4645"/>
                  </a:lnTo>
                  <a:lnTo>
                    <a:pt x="4357" y="3511"/>
                  </a:lnTo>
                  <a:cubicBezTo>
                    <a:pt x="4364" y="3504"/>
                    <a:pt x="4364" y="3504"/>
                    <a:pt x="4364" y="3497"/>
                  </a:cubicBezTo>
                  <a:lnTo>
                    <a:pt x="4364" y="2496"/>
                  </a:lnTo>
                  <a:lnTo>
                    <a:pt x="4364" y="2433"/>
                  </a:lnTo>
                  <a:lnTo>
                    <a:pt x="4364" y="2377"/>
                  </a:lnTo>
                  <a:cubicBezTo>
                    <a:pt x="4364" y="2369"/>
                    <a:pt x="4364" y="2362"/>
                    <a:pt x="4364" y="2355"/>
                  </a:cubicBezTo>
                  <a:lnTo>
                    <a:pt x="4364" y="2327"/>
                  </a:lnTo>
                  <a:lnTo>
                    <a:pt x="4364" y="2313"/>
                  </a:lnTo>
                  <a:cubicBezTo>
                    <a:pt x="4364" y="2292"/>
                    <a:pt x="4364" y="2271"/>
                    <a:pt x="4357" y="2250"/>
                  </a:cubicBezTo>
                  <a:cubicBezTo>
                    <a:pt x="4357" y="2228"/>
                    <a:pt x="4350" y="2207"/>
                    <a:pt x="4350" y="2186"/>
                  </a:cubicBezTo>
                  <a:cubicBezTo>
                    <a:pt x="4343" y="2165"/>
                    <a:pt x="4343" y="2144"/>
                    <a:pt x="4336" y="2123"/>
                  </a:cubicBezTo>
                  <a:cubicBezTo>
                    <a:pt x="4336" y="2102"/>
                    <a:pt x="4322" y="2073"/>
                    <a:pt x="4322" y="2052"/>
                  </a:cubicBezTo>
                  <a:lnTo>
                    <a:pt x="4315" y="2010"/>
                  </a:lnTo>
                  <a:lnTo>
                    <a:pt x="4308" y="1982"/>
                  </a:lnTo>
                  <a:cubicBezTo>
                    <a:pt x="4301" y="1961"/>
                    <a:pt x="4294" y="1932"/>
                    <a:pt x="4287" y="1911"/>
                  </a:cubicBezTo>
                  <a:lnTo>
                    <a:pt x="4280" y="1890"/>
                  </a:lnTo>
                  <a:lnTo>
                    <a:pt x="4265" y="1848"/>
                  </a:lnTo>
                  <a:lnTo>
                    <a:pt x="4265" y="1827"/>
                  </a:lnTo>
                  <a:cubicBezTo>
                    <a:pt x="4251" y="1798"/>
                    <a:pt x="4244" y="1770"/>
                    <a:pt x="4237" y="1742"/>
                  </a:cubicBezTo>
                  <a:lnTo>
                    <a:pt x="4230" y="1728"/>
                  </a:lnTo>
                  <a:lnTo>
                    <a:pt x="4230" y="1721"/>
                  </a:lnTo>
                  <a:cubicBezTo>
                    <a:pt x="4230" y="1714"/>
                    <a:pt x="4223" y="1707"/>
                    <a:pt x="4223" y="1700"/>
                  </a:cubicBezTo>
                  <a:lnTo>
                    <a:pt x="4216" y="1672"/>
                  </a:lnTo>
                  <a:lnTo>
                    <a:pt x="4202" y="1643"/>
                  </a:lnTo>
                  <a:lnTo>
                    <a:pt x="4181" y="1594"/>
                  </a:lnTo>
                  <a:lnTo>
                    <a:pt x="4167" y="1559"/>
                  </a:lnTo>
                  <a:lnTo>
                    <a:pt x="4160" y="1545"/>
                  </a:lnTo>
                  <a:lnTo>
                    <a:pt x="4153" y="1531"/>
                  </a:lnTo>
                  <a:cubicBezTo>
                    <a:pt x="4146" y="1509"/>
                    <a:pt x="4139" y="1488"/>
                    <a:pt x="4125" y="1474"/>
                  </a:cubicBezTo>
                  <a:lnTo>
                    <a:pt x="4117" y="1446"/>
                  </a:lnTo>
                  <a:cubicBezTo>
                    <a:pt x="4110" y="1439"/>
                    <a:pt x="4110" y="1432"/>
                    <a:pt x="4103" y="1425"/>
                  </a:cubicBezTo>
                  <a:lnTo>
                    <a:pt x="4082" y="1383"/>
                  </a:lnTo>
                  <a:cubicBezTo>
                    <a:pt x="4068" y="1354"/>
                    <a:pt x="4054" y="1326"/>
                    <a:pt x="4040" y="1305"/>
                  </a:cubicBezTo>
                  <a:lnTo>
                    <a:pt x="4033" y="1291"/>
                  </a:lnTo>
                  <a:lnTo>
                    <a:pt x="4019" y="1270"/>
                  </a:lnTo>
                  <a:lnTo>
                    <a:pt x="4019" y="1270"/>
                  </a:lnTo>
                  <a:cubicBezTo>
                    <a:pt x="4019" y="1277"/>
                    <a:pt x="4026" y="1284"/>
                    <a:pt x="4026" y="1284"/>
                  </a:cubicBezTo>
                  <a:lnTo>
                    <a:pt x="4033" y="1298"/>
                  </a:lnTo>
                  <a:cubicBezTo>
                    <a:pt x="4047" y="1326"/>
                    <a:pt x="4068" y="1354"/>
                    <a:pt x="4075" y="1383"/>
                  </a:cubicBezTo>
                  <a:lnTo>
                    <a:pt x="4075" y="1390"/>
                  </a:lnTo>
                  <a:lnTo>
                    <a:pt x="4096" y="1425"/>
                  </a:lnTo>
                  <a:cubicBezTo>
                    <a:pt x="4103" y="1432"/>
                    <a:pt x="4103" y="1439"/>
                    <a:pt x="4103" y="1446"/>
                  </a:cubicBezTo>
                  <a:lnTo>
                    <a:pt x="4117" y="1474"/>
                  </a:lnTo>
                  <a:cubicBezTo>
                    <a:pt x="4125" y="1488"/>
                    <a:pt x="4139" y="1509"/>
                    <a:pt x="4146" y="1524"/>
                  </a:cubicBezTo>
                  <a:lnTo>
                    <a:pt x="4153" y="1538"/>
                  </a:lnTo>
                  <a:lnTo>
                    <a:pt x="4160" y="1559"/>
                  </a:lnTo>
                  <a:lnTo>
                    <a:pt x="4174" y="1594"/>
                  </a:lnTo>
                  <a:cubicBezTo>
                    <a:pt x="4181" y="1608"/>
                    <a:pt x="4188" y="1629"/>
                    <a:pt x="4195" y="1636"/>
                  </a:cubicBezTo>
                  <a:cubicBezTo>
                    <a:pt x="4195" y="1650"/>
                    <a:pt x="4202" y="1657"/>
                    <a:pt x="4202" y="1672"/>
                  </a:cubicBezTo>
                  <a:lnTo>
                    <a:pt x="4216" y="1700"/>
                  </a:lnTo>
                  <a:cubicBezTo>
                    <a:pt x="4216" y="1700"/>
                    <a:pt x="4216" y="1707"/>
                    <a:pt x="4223" y="1714"/>
                  </a:cubicBezTo>
                  <a:lnTo>
                    <a:pt x="4223" y="1728"/>
                  </a:lnTo>
                  <a:lnTo>
                    <a:pt x="4223" y="1735"/>
                  </a:lnTo>
                  <a:cubicBezTo>
                    <a:pt x="4230" y="1770"/>
                    <a:pt x="4244" y="1798"/>
                    <a:pt x="4251" y="1827"/>
                  </a:cubicBezTo>
                  <a:lnTo>
                    <a:pt x="4251" y="1841"/>
                  </a:lnTo>
                  <a:lnTo>
                    <a:pt x="4265" y="1890"/>
                  </a:lnTo>
                  <a:lnTo>
                    <a:pt x="4273" y="1904"/>
                  </a:lnTo>
                  <a:cubicBezTo>
                    <a:pt x="4280" y="1932"/>
                    <a:pt x="4287" y="1954"/>
                    <a:pt x="4294" y="1982"/>
                  </a:cubicBezTo>
                  <a:cubicBezTo>
                    <a:pt x="4294" y="1989"/>
                    <a:pt x="4301" y="1996"/>
                    <a:pt x="4301" y="2003"/>
                  </a:cubicBezTo>
                  <a:lnTo>
                    <a:pt x="4308" y="2045"/>
                  </a:lnTo>
                  <a:cubicBezTo>
                    <a:pt x="4315" y="2073"/>
                    <a:pt x="4322" y="2095"/>
                    <a:pt x="4322" y="2116"/>
                  </a:cubicBezTo>
                  <a:lnTo>
                    <a:pt x="4336" y="2179"/>
                  </a:lnTo>
                  <a:cubicBezTo>
                    <a:pt x="4336" y="2200"/>
                    <a:pt x="4336" y="2221"/>
                    <a:pt x="4343" y="2243"/>
                  </a:cubicBezTo>
                  <a:cubicBezTo>
                    <a:pt x="4350" y="2264"/>
                    <a:pt x="4350" y="2285"/>
                    <a:pt x="4350" y="2306"/>
                  </a:cubicBezTo>
                  <a:lnTo>
                    <a:pt x="4350" y="2313"/>
                  </a:lnTo>
                  <a:lnTo>
                    <a:pt x="4350" y="2348"/>
                  </a:lnTo>
                  <a:lnTo>
                    <a:pt x="4350" y="2362"/>
                  </a:lnTo>
                  <a:lnTo>
                    <a:pt x="4350" y="2426"/>
                  </a:lnTo>
                  <a:lnTo>
                    <a:pt x="4350" y="2482"/>
                  </a:lnTo>
                  <a:lnTo>
                    <a:pt x="4350" y="3483"/>
                  </a:lnTo>
                  <a:lnTo>
                    <a:pt x="2412" y="4611"/>
                  </a:lnTo>
                  <a:lnTo>
                    <a:pt x="2412" y="3617"/>
                  </a:lnTo>
                  <a:cubicBezTo>
                    <a:pt x="2412" y="3575"/>
                    <a:pt x="2404" y="3526"/>
                    <a:pt x="2404" y="3469"/>
                  </a:cubicBezTo>
                  <a:lnTo>
                    <a:pt x="2404" y="3462"/>
                  </a:lnTo>
                  <a:cubicBezTo>
                    <a:pt x="2404" y="3413"/>
                    <a:pt x="2397" y="3356"/>
                    <a:pt x="2390" y="3307"/>
                  </a:cubicBezTo>
                  <a:cubicBezTo>
                    <a:pt x="2383" y="3265"/>
                    <a:pt x="2369" y="3215"/>
                    <a:pt x="2362" y="3159"/>
                  </a:cubicBezTo>
                  <a:lnTo>
                    <a:pt x="2362" y="3145"/>
                  </a:lnTo>
                  <a:cubicBezTo>
                    <a:pt x="2348" y="3103"/>
                    <a:pt x="2334" y="3053"/>
                    <a:pt x="2320" y="3004"/>
                  </a:cubicBezTo>
                  <a:lnTo>
                    <a:pt x="2313" y="2983"/>
                  </a:lnTo>
                  <a:cubicBezTo>
                    <a:pt x="2299" y="2940"/>
                    <a:pt x="2285" y="2891"/>
                    <a:pt x="2271" y="2849"/>
                  </a:cubicBezTo>
                  <a:lnTo>
                    <a:pt x="2263" y="2828"/>
                  </a:lnTo>
                  <a:lnTo>
                    <a:pt x="2263" y="2821"/>
                  </a:lnTo>
                  <a:cubicBezTo>
                    <a:pt x="2249" y="2785"/>
                    <a:pt x="2235" y="2743"/>
                    <a:pt x="2214" y="2708"/>
                  </a:cubicBezTo>
                  <a:lnTo>
                    <a:pt x="2214" y="2694"/>
                  </a:lnTo>
                  <a:cubicBezTo>
                    <a:pt x="2207" y="2687"/>
                    <a:pt x="2207" y="2680"/>
                    <a:pt x="2200" y="2673"/>
                  </a:cubicBezTo>
                  <a:cubicBezTo>
                    <a:pt x="2193" y="2644"/>
                    <a:pt x="2179" y="2616"/>
                    <a:pt x="2165" y="2588"/>
                  </a:cubicBezTo>
                  <a:lnTo>
                    <a:pt x="2158" y="2581"/>
                  </a:lnTo>
                  <a:lnTo>
                    <a:pt x="2151" y="2560"/>
                  </a:lnTo>
                  <a:lnTo>
                    <a:pt x="2130" y="2518"/>
                  </a:lnTo>
                  <a:cubicBezTo>
                    <a:pt x="2108" y="2482"/>
                    <a:pt x="2094" y="2447"/>
                    <a:pt x="2073" y="2419"/>
                  </a:cubicBezTo>
                  <a:cubicBezTo>
                    <a:pt x="2073" y="2412"/>
                    <a:pt x="2066" y="2405"/>
                    <a:pt x="2066" y="2398"/>
                  </a:cubicBezTo>
                  <a:lnTo>
                    <a:pt x="2052" y="2377"/>
                  </a:lnTo>
                  <a:cubicBezTo>
                    <a:pt x="2024" y="2320"/>
                    <a:pt x="1996" y="2278"/>
                    <a:pt x="1960" y="2236"/>
                  </a:cubicBezTo>
                  <a:cubicBezTo>
                    <a:pt x="1960" y="2228"/>
                    <a:pt x="1953" y="2221"/>
                    <a:pt x="1953" y="2221"/>
                  </a:cubicBezTo>
                  <a:lnTo>
                    <a:pt x="1946" y="2207"/>
                  </a:lnTo>
                  <a:cubicBezTo>
                    <a:pt x="1925" y="2179"/>
                    <a:pt x="1897" y="2137"/>
                    <a:pt x="1869" y="2095"/>
                  </a:cubicBezTo>
                  <a:cubicBezTo>
                    <a:pt x="1862" y="2087"/>
                    <a:pt x="1855" y="2080"/>
                    <a:pt x="1848" y="2066"/>
                  </a:cubicBezTo>
                  <a:lnTo>
                    <a:pt x="1833" y="2052"/>
                  </a:lnTo>
                  <a:lnTo>
                    <a:pt x="1826" y="2045"/>
                  </a:lnTo>
                  <a:cubicBezTo>
                    <a:pt x="1805" y="2017"/>
                    <a:pt x="1791" y="1989"/>
                    <a:pt x="1770" y="1968"/>
                  </a:cubicBezTo>
                  <a:lnTo>
                    <a:pt x="1735" y="1932"/>
                  </a:lnTo>
                  <a:lnTo>
                    <a:pt x="1714" y="1904"/>
                  </a:lnTo>
                  <a:cubicBezTo>
                    <a:pt x="1692" y="1883"/>
                    <a:pt x="1678" y="1862"/>
                    <a:pt x="1657" y="1841"/>
                  </a:cubicBezTo>
                  <a:lnTo>
                    <a:pt x="1643" y="1827"/>
                  </a:lnTo>
                  <a:lnTo>
                    <a:pt x="1636" y="1820"/>
                  </a:lnTo>
                  <a:cubicBezTo>
                    <a:pt x="1601" y="1784"/>
                    <a:pt x="1573" y="1756"/>
                    <a:pt x="1544" y="1728"/>
                  </a:cubicBezTo>
                  <a:lnTo>
                    <a:pt x="1537" y="1721"/>
                  </a:lnTo>
                  <a:cubicBezTo>
                    <a:pt x="1537" y="1721"/>
                    <a:pt x="1530" y="1714"/>
                    <a:pt x="1530" y="1714"/>
                  </a:cubicBezTo>
                  <a:cubicBezTo>
                    <a:pt x="1495" y="1679"/>
                    <a:pt x="1460" y="1650"/>
                    <a:pt x="1418" y="1622"/>
                  </a:cubicBezTo>
                  <a:lnTo>
                    <a:pt x="1411" y="1608"/>
                  </a:lnTo>
                  <a:cubicBezTo>
                    <a:pt x="1368" y="1580"/>
                    <a:pt x="1333" y="1545"/>
                    <a:pt x="1291" y="1524"/>
                  </a:cubicBezTo>
                  <a:lnTo>
                    <a:pt x="1284" y="1517"/>
                  </a:lnTo>
                  <a:cubicBezTo>
                    <a:pt x="1248" y="1488"/>
                    <a:pt x="1199" y="1460"/>
                    <a:pt x="1157" y="1432"/>
                  </a:cubicBezTo>
                  <a:lnTo>
                    <a:pt x="910" y="1291"/>
                  </a:lnTo>
                  <a:cubicBezTo>
                    <a:pt x="875" y="1270"/>
                    <a:pt x="825" y="1249"/>
                    <a:pt x="783" y="1227"/>
                  </a:cubicBezTo>
                  <a:lnTo>
                    <a:pt x="776" y="1227"/>
                  </a:lnTo>
                  <a:cubicBezTo>
                    <a:pt x="734" y="1206"/>
                    <a:pt x="699" y="1192"/>
                    <a:pt x="656" y="1178"/>
                  </a:cubicBezTo>
                  <a:lnTo>
                    <a:pt x="649" y="1178"/>
                  </a:lnTo>
                  <a:cubicBezTo>
                    <a:pt x="614" y="1164"/>
                    <a:pt x="572" y="1157"/>
                    <a:pt x="536" y="1150"/>
                  </a:cubicBezTo>
                  <a:lnTo>
                    <a:pt x="529" y="1150"/>
                  </a:lnTo>
                  <a:cubicBezTo>
                    <a:pt x="487" y="1136"/>
                    <a:pt x="445" y="1136"/>
                    <a:pt x="410" y="1129"/>
                  </a:cubicBezTo>
                  <a:lnTo>
                    <a:pt x="346" y="1129"/>
                  </a:lnTo>
                  <a:lnTo>
                    <a:pt x="346" y="1143"/>
                  </a:lnTo>
                  <a:lnTo>
                    <a:pt x="290" y="1143"/>
                  </a:lnTo>
                  <a:cubicBezTo>
                    <a:pt x="261" y="1150"/>
                    <a:pt x="226" y="1150"/>
                    <a:pt x="198" y="1157"/>
                  </a:cubicBezTo>
                  <a:cubicBezTo>
                    <a:pt x="191" y="1157"/>
                    <a:pt x="184" y="1157"/>
                    <a:pt x="177" y="1164"/>
                  </a:cubicBezTo>
                  <a:lnTo>
                    <a:pt x="149" y="1171"/>
                  </a:lnTo>
                  <a:lnTo>
                    <a:pt x="1974" y="114"/>
                  </a:lnTo>
                  <a:cubicBezTo>
                    <a:pt x="2003" y="93"/>
                    <a:pt x="2038" y="78"/>
                    <a:pt x="2073" y="64"/>
                  </a:cubicBezTo>
                  <a:cubicBezTo>
                    <a:pt x="2101" y="57"/>
                    <a:pt x="2123" y="50"/>
                    <a:pt x="2151" y="43"/>
                  </a:cubicBezTo>
                  <a:lnTo>
                    <a:pt x="2158" y="43"/>
                  </a:lnTo>
                  <a:cubicBezTo>
                    <a:pt x="2186" y="36"/>
                    <a:pt x="2207" y="29"/>
                    <a:pt x="2228" y="29"/>
                  </a:cubicBezTo>
                  <a:lnTo>
                    <a:pt x="2412" y="29"/>
                  </a:lnTo>
                  <a:cubicBezTo>
                    <a:pt x="2426" y="36"/>
                    <a:pt x="2447" y="43"/>
                    <a:pt x="2461" y="43"/>
                  </a:cubicBezTo>
                  <a:lnTo>
                    <a:pt x="2517" y="43"/>
                  </a:lnTo>
                  <a:cubicBezTo>
                    <a:pt x="2531" y="43"/>
                    <a:pt x="2545" y="50"/>
                    <a:pt x="2567" y="57"/>
                  </a:cubicBezTo>
                  <a:lnTo>
                    <a:pt x="2595" y="64"/>
                  </a:lnTo>
                  <a:lnTo>
                    <a:pt x="2616" y="71"/>
                  </a:lnTo>
                  <a:lnTo>
                    <a:pt x="2665" y="93"/>
                  </a:lnTo>
                  <a:cubicBezTo>
                    <a:pt x="2679" y="100"/>
                    <a:pt x="2701" y="107"/>
                    <a:pt x="2715" y="114"/>
                  </a:cubicBezTo>
                  <a:lnTo>
                    <a:pt x="2743" y="121"/>
                  </a:lnTo>
                  <a:lnTo>
                    <a:pt x="2764" y="135"/>
                  </a:lnTo>
                  <a:lnTo>
                    <a:pt x="2820" y="163"/>
                  </a:lnTo>
                  <a:lnTo>
                    <a:pt x="2856" y="184"/>
                  </a:lnTo>
                  <a:lnTo>
                    <a:pt x="3102" y="325"/>
                  </a:lnTo>
                  <a:lnTo>
                    <a:pt x="3116" y="332"/>
                  </a:lnTo>
                  <a:lnTo>
                    <a:pt x="3173" y="367"/>
                  </a:lnTo>
                  <a:lnTo>
                    <a:pt x="3222" y="403"/>
                  </a:lnTo>
                  <a:lnTo>
                    <a:pt x="3236" y="410"/>
                  </a:lnTo>
                  <a:lnTo>
                    <a:pt x="3293" y="424"/>
                  </a:lnTo>
                  <a:lnTo>
                    <a:pt x="3293" y="424"/>
                  </a:lnTo>
                  <a:lnTo>
                    <a:pt x="3250" y="389"/>
                  </a:lnTo>
                  <a:lnTo>
                    <a:pt x="3236" y="382"/>
                  </a:lnTo>
                  <a:lnTo>
                    <a:pt x="3180" y="346"/>
                  </a:lnTo>
                  <a:lnTo>
                    <a:pt x="3131" y="311"/>
                  </a:lnTo>
                  <a:lnTo>
                    <a:pt x="2870" y="163"/>
                  </a:lnTo>
                  <a:lnTo>
                    <a:pt x="2827" y="142"/>
                  </a:lnTo>
                  <a:lnTo>
                    <a:pt x="2778" y="114"/>
                  </a:lnTo>
                  <a:lnTo>
                    <a:pt x="2750" y="100"/>
                  </a:lnTo>
                  <a:lnTo>
                    <a:pt x="2722" y="86"/>
                  </a:lnTo>
                  <a:lnTo>
                    <a:pt x="2672" y="64"/>
                  </a:lnTo>
                  <a:lnTo>
                    <a:pt x="2623" y="50"/>
                  </a:lnTo>
                  <a:lnTo>
                    <a:pt x="2602" y="43"/>
                  </a:lnTo>
                  <a:lnTo>
                    <a:pt x="2574" y="29"/>
                  </a:lnTo>
                  <a:lnTo>
                    <a:pt x="2517" y="15"/>
                  </a:lnTo>
                  <a:lnTo>
                    <a:pt x="2468" y="15"/>
                  </a:lnTo>
                  <a:cubicBezTo>
                    <a:pt x="2447" y="8"/>
                    <a:pt x="2433" y="1"/>
                    <a:pt x="2412" y="1"/>
                  </a:cubicBezTo>
                  <a:close/>
                  <a:moveTo>
                    <a:pt x="2400" y="4645"/>
                  </a:moveTo>
                  <a:lnTo>
                    <a:pt x="2397" y="4646"/>
                  </a:lnTo>
                  <a:lnTo>
                    <a:pt x="2404" y="4646"/>
                  </a:lnTo>
                  <a:cubicBezTo>
                    <a:pt x="2402" y="4646"/>
                    <a:pt x="2401" y="4646"/>
                    <a:pt x="2400" y="4645"/>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3"/>
            <p:cNvSpPr/>
            <p:nvPr/>
          </p:nvSpPr>
          <p:spPr>
            <a:xfrm>
              <a:off x="2224775" y="1704675"/>
              <a:ext cx="33525" cy="19050"/>
            </a:xfrm>
            <a:custGeom>
              <a:rect b="b" l="l" r="r" t="t"/>
              <a:pathLst>
                <a:path extrusionOk="0" h="762" w="1341">
                  <a:moveTo>
                    <a:pt x="1326" y="0"/>
                  </a:moveTo>
                  <a:lnTo>
                    <a:pt x="1" y="747"/>
                  </a:lnTo>
                  <a:lnTo>
                    <a:pt x="8" y="762"/>
                  </a:lnTo>
                  <a:lnTo>
                    <a:pt x="1340" y="21"/>
                  </a:lnTo>
                  <a:lnTo>
                    <a:pt x="1326"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p:cNvSpPr/>
            <p:nvPr/>
          </p:nvSpPr>
          <p:spPr>
            <a:xfrm>
              <a:off x="2050125" y="1380525"/>
              <a:ext cx="20650" cy="26550"/>
            </a:xfrm>
            <a:custGeom>
              <a:rect b="b" l="l" r="r" t="t"/>
              <a:pathLst>
                <a:path extrusionOk="0" h="1062" w="826">
                  <a:moveTo>
                    <a:pt x="230" y="1"/>
                  </a:moveTo>
                  <a:cubicBezTo>
                    <a:pt x="95" y="1"/>
                    <a:pt x="1" y="108"/>
                    <a:pt x="1" y="292"/>
                  </a:cubicBezTo>
                  <a:cubicBezTo>
                    <a:pt x="15" y="581"/>
                    <a:pt x="170" y="849"/>
                    <a:pt x="410" y="1004"/>
                  </a:cubicBezTo>
                  <a:cubicBezTo>
                    <a:pt x="478" y="1043"/>
                    <a:pt x="543" y="1062"/>
                    <a:pt x="599" y="1062"/>
                  </a:cubicBezTo>
                  <a:cubicBezTo>
                    <a:pt x="734" y="1062"/>
                    <a:pt x="826" y="955"/>
                    <a:pt x="826" y="771"/>
                  </a:cubicBezTo>
                  <a:cubicBezTo>
                    <a:pt x="811" y="482"/>
                    <a:pt x="656" y="214"/>
                    <a:pt x="417" y="59"/>
                  </a:cubicBezTo>
                  <a:cubicBezTo>
                    <a:pt x="350" y="20"/>
                    <a:pt x="287" y="1"/>
                    <a:pt x="23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3"/>
            <p:cNvSpPr/>
            <p:nvPr/>
          </p:nvSpPr>
          <p:spPr>
            <a:xfrm>
              <a:off x="2049425" y="1379600"/>
              <a:ext cx="22225" cy="28425"/>
            </a:xfrm>
            <a:custGeom>
              <a:rect b="b" l="l" r="r" t="t"/>
              <a:pathLst>
                <a:path extrusionOk="0" h="1137" w="889">
                  <a:moveTo>
                    <a:pt x="258" y="38"/>
                  </a:moveTo>
                  <a:cubicBezTo>
                    <a:pt x="315" y="38"/>
                    <a:pt x="378" y="57"/>
                    <a:pt x="445" y="96"/>
                  </a:cubicBezTo>
                  <a:cubicBezTo>
                    <a:pt x="684" y="251"/>
                    <a:pt x="839" y="519"/>
                    <a:pt x="854" y="808"/>
                  </a:cubicBezTo>
                  <a:cubicBezTo>
                    <a:pt x="854" y="992"/>
                    <a:pt x="762" y="1099"/>
                    <a:pt x="627" y="1099"/>
                  </a:cubicBezTo>
                  <a:cubicBezTo>
                    <a:pt x="571" y="1099"/>
                    <a:pt x="506" y="1080"/>
                    <a:pt x="438" y="1041"/>
                  </a:cubicBezTo>
                  <a:cubicBezTo>
                    <a:pt x="198" y="886"/>
                    <a:pt x="43" y="618"/>
                    <a:pt x="29" y="329"/>
                  </a:cubicBezTo>
                  <a:cubicBezTo>
                    <a:pt x="29" y="145"/>
                    <a:pt x="123" y="38"/>
                    <a:pt x="258" y="38"/>
                  </a:cubicBezTo>
                  <a:close/>
                  <a:moveTo>
                    <a:pt x="250" y="0"/>
                  </a:moveTo>
                  <a:cubicBezTo>
                    <a:pt x="103" y="0"/>
                    <a:pt x="1" y="115"/>
                    <a:pt x="1" y="315"/>
                  </a:cubicBezTo>
                  <a:cubicBezTo>
                    <a:pt x="8" y="399"/>
                    <a:pt x="22" y="491"/>
                    <a:pt x="50" y="575"/>
                  </a:cubicBezTo>
                  <a:cubicBezTo>
                    <a:pt x="57" y="589"/>
                    <a:pt x="64" y="604"/>
                    <a:pt x="71" y="625"/>
                  </a:cubicBezTo>
                  <a:cubicBezTo>
                    <a:pt x="142" y="808"/>
                    <a:pt x="276" y="970"/>
                    <a:pt x="445" y="1076"/>
                  </a:cubicBezTo>
                  <a:cubicBezTo>
                    <a:pt x="515" y="1117"/>
                    <a:pt x="582" y="1137"/>
                    <a:pt x="641" y="1137"/>
                  </a:cubicBezTo>
                  <a:cubicBezTo>
                    <a:pt x="786" y="1137"/>
                    <a:pt x="889" y="1022"/>
                    <a:pt x="889" y="822"/>
                  </a:cubicBezTo>
                  <a:cubicBezTo>
                    <a:pt x="882" y="745"/>
                    <a:pt x="875" y="660"/>
                    <a:pt x="847" y="589"/>
                  </a:cubicBezTo>
                  <a:cubicBezTo>
                    <a:pt x="839" y="568"/>
                    <a:pt x="832" y="554"/>
                    <a:pt x="832" y="540"/>
                  </a:cubicBezTo>
                  <a:cubicBezTo>
                    <a:pt x="755" y="343"/>
                    <a:pt x="621" y="174"/>
                    <a:pt x="452" y="61"/>
                  </a:cubicBezTo>
                  <a:cubicBezTo>
                    <a:pt x="380" y="20"/>
                    <a:pt x="311" y="0"/>
                    <a:pt x="25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3"/>
            <p:cNvSpPr/>
            <p:nvPr/>
          </p:nvSpPr>
          <p:spPr>
            <a:xfrm>
              <a:off x="2070050" y="1393100"/>
              <a:ext cx="175200" cy="84250"/>
            </a:xfrm>
            <a:custGeom>
              <a:rect b="b" l="l" r="r" t="t"/>
              <a:pathLst>
                <a:path extrusionOk="0" h="3370" w="7008">
                  <a:moveTo>
                    <a:pt x="0" y="0"/>
                  </a:moveTo>
                  <a:lnTo>
                    <a:pt x="0" y="0"/>
                  </a:lnTo>
                  <a:cubicBezTo>
                    <a:pt x="7" y="14"/>
                    <a:pt x="14" y="28"/>
                    <a:pt x="22" y="49"/>
                  </a:cubicBezTo>
                  <a:cubicBezTo>
                    <a:pt x="1340" y="71"/>
                    <a:pt x="2806" y="515"/>
                    <a:pt x="4307" y="1389"/>
                  </a:cubicBezTo>
                  <a:cubicBezTo>
                    <a:pt x="5273" y="1953"/>
                    <a:pt x="6176" y="2615"/>
                    <a:pt x="7000" y="3370"/>
                  </a:cubicBezTo>
                  <a:lnTo>
                    <a:pt x="7007" y="3341"/>
                  </a:lnTo>
                  <a:cubicBezTo>
                    <a:pt x="6183" y="2587"/>
                    <a:pt x="5280" y="1918"/>
                    <a:pt x="4307" y="1354"/>
                  </a:cubicBezTo>
                  <a:cubicBezTo>
                    <a:pt x="2813" y="487"/>
                    <a:pt x="1340" y="28"/>
                    <a:pt x="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3"/>
            <p:cNvSpPr/>
            <p:nvPr/>
          </p:nvSpPr>
          <p:spPr>
            <a:xfrm>
              <a:off x="2325575" y="1754850"/>
              <a:ext cx="20650" cy="26550"/>
            </a:xfrm>
            <a:custGeom>
              <a:rect b="b" l="l" r="r" t="t"/>
              <a:pathLst>
                <a:path extrusionOk="0" h="1062" w="826">
                  <a:moveTo>
                    <a:pt x="227" y="1"/>
                  </a:moveTo>
                  <a:cubicBezTo>
                    <a:pt x="92" y="1"/>
                    <a:pt x="1" y="107"/>
                    <a:pt x="1" y="291"/>
                  </a:cubicBezTo>
                  <a:cubicBezTo>
                    <a:pt x="15" y="580"/>
                    <a:pt x="170" y="848"/>
                    <a:pt x="410" y="1003"/>
                  </a:cubicBezTo>
                  <a:cubicBezTo>
                    <a:pt x="476" y="1043"/>
                    <a:pt x="540" y="1061"/>
                    <a:pt x="596" y="1061"/>
                  </a:cubicBezTo>
                  <a:cubicBezTo>
                    <a:pt x="731" y="1061"/>
                    <a:pt x="826" y="955"/>
                    <a:pt x="826" y="771"/>
                  </a:cubicBezTo>
                  <a:cubicBezTo>
                    <a:pt x="812" y="482"/>
                    <a:pt x="656" y="214"/>
                    <a:pt x="417" y="59"/>
                  </a:cubicBezTo>
                  <a:cubicBezTo>
                    <a:pt x="348" y="19"/>
                    <a:pt x="284" y="1"/>
                    <a:pt x="22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3"/>
            <p:cNvSpPr/>
            <p:nvPr/>
          </p:nvSpPr>
          <p:spPr>
            <a:xfrm>
              <a:off x="2324875" y="1753875"/>
              <a:ext cx="22050" cy="28550"/>
            </a:xfrm>
            <a:custGeom>
              <a:rect b="b" l="l" r="r" t="t"/>
              <a:pathLst>
                <a:path extrusionOk="0" h="1142" w="882">
                  <a:moveTo>
                    <a:pt x="258" y="40"/>
                  </a:moveTo>
                  <a:cubicBezTo>
                    <a:pt x="315" y="40"/>
                    <a:pt x="378" y="58"/>
                    <a:pt x="445" y="98"/>
                  </a:cubicBezTo>
                  <a:cubicBezTo>
                    <a:pt x="684" y="253"/>
                    <a:pt x="840" y="521"/>
                    <a:pt x="854" y="810"/>
                  </a:cubicBezTo>
                  <a:cubicBezTo>
                    <a:pt x="854" y="994"/>
                    <a:pt x="762" y="1100"/>
                    <a:pt x="630" y="1100"/>
                  </a:cubicBezTo>
                  <a:cubicBezTo>
                    <a:pt x="574" y="1100"/>
                    <a:pt x="511" y="1082"/>
                    <a:pt x="445" y="1042"/>
                  </a:cubicBezTo>
                  <a:cubicBezTo>
                    <a:pt x="198" y="887"/>
                    <a:pt x="43" y="619"/>
                    <a:pt x="29" y="330"/>
                  </a:cubicBezTo>
                  <a:cubicBezTo>
                    <a:pt x="29" y="146"/>
                    <a:pt x="124" y="40"/>
                    <a:pt x="258" y="40"/>
                  </a:cubicBezTo>
                  <a:close/>
                  <a:moveTo>
                    <a:pt x="243" y="0"/>
                  </a:moveTo>
                  <a:cubicBezTo>
                    <a:pt x="97" y="0"/>
                    <a:pt x="1" y="117"/>
                    <a:pt x="1" y="316"/>
                  </a:cubicBezTo>
                  <a:cubicBezTo>
                    <a:pt x="15" y="626"/>
                    <a:pt x="177" y="908"/>
                    <a:pt x="438" y="1078"/>
                  </a:cubicBezTo>
                  <a:cubicBezTo>
                    <a:pt x="459" y="1092"/>
                    <a:pt x="487" y="1106"/>
                    <a:pt x="508" y="1113"/>
                  </a:cubicBezTo>
                  <a:lnTo>
                    <a:pt x="536" y="1127"/>
                  </a:lnTo>
                  <a:cubicBezTo>
                    <a:pt x="570" y="1136"/>
                    <a:pt x="602" y="1141"/>
                    <a:pt x="632" y="1141"/>
                  </a:cubicBezTo>
                  <a:cubicBezTo>
                    <a:pt x="780" y="1141"/>
                    <a:pt x="882" y="1029"/>
                    <a:pt x="882" y="824"/>
                  </a:cubicBezTo>
                  <a:cubicBezTo>
                    <a:pt x="868" y="514"/>
                    <a:pt x="706" y="232"/>
                    <a:pt x="445" y="62"/>
                  </a:cubicBezTo>
                  <a:cubicBezTo>
                    <a:pt x="424" y="48"/>
                    <a:pt x="402" y="41"/>
                    <a:pt x="381" y="27"/>
                  </a:cubicBezTo>
                  <a:lnTo>
                    <a:pt x="353" y="20"/>
                  </a:lnTo>
                  <a:cubicBezTo>
                    <a:pt x="314" y="7"/>
                    <a:pt x="277" y="0"/>
                    <a:pt x="24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3"/>
            <p:cNvSpPr/>
            <p:nvPr/>
          </p:nvSpPr>
          <p:spPr>
            <a:xfrm>
              <a:off x="2014525" y="1501350"/>
              <a:ext cx="320075" cy="253400"/>
            </a:xfrm>
            <a:custGeom>
              <a:rect b="b" l="l" r="r" t="t"/>
              <a:pathLst>
                <a:path extrusionOk="0" h="10136" w="12803">
                  <a:moveTo>
                    <a:pt x="3617" y="0"/>
                  </a:moveTo>
                  <a:cubicBezTo>
                    <a:pt x="3551" y="0"/>
                    <a:pt x="3485" y="2"/>
                    <a:pt x="3420" y="5"/>
                  </a:cubicBezTo>
                  <a:cubicBezTo>
                    <a:pt x="1326" y="104"/>
                    <a:pt x="8" y="1866"/>
                    <a:pt x="1" y="4609"/>
                  </a:cubicBezTo>
                  <a:cubicBezTo>
                    <a:pt x="1" y="6378"/>
                    <a:pt x="530" y="8317"/>
                    <a:pt x="1446" y="10100"/>
                  </a:cubicBezTo>
                  <a:cubicBezTo>
                    <a:pt x="565" y="8309"/>
                    <a:pt x="29" y="6392"/>
                    <a:pt x="36" y="4630"/>
                  </a:cubicBezTo>
                  <a:cubicBezTo>
                    <a:pt x="43" y="1895"/>
                    <a:pt x="1347" y="146"/>
                    <a:pt x="3441" y="48"/>
                  </a:cubicBezTo>
                  <a:cubicBezTo>
                    <a:pt x="3506" y="44"/>
                    <a:pt x="3571" y="43"/>
                    <a:pt x="3637" y="43"/>
                  </a:cubicBezTo>
                  <a:cubicBezTo>
                    <a:pt x="4525" y="43"/>
                    <a:pt x="5517" y="351"/>
                    <a:pt x="6521" y="929"/>
                  </a:cubicBezTo>
                  <a:cubicBezTo>
                    <a:pt x="9531" y="2663"/>
                    <a:pt x="12062" y="6505"/>
                    <a:pt x="12802" y="10135"/>
                  </a:cubicBezTo>
                  <a:cubicBezTo>
                    <a:pt x="12090" y="6498"/>
                    <a:pt x="9546" y="2635"/>
                    <a:pt x="6521" y="894"/>
                  </a:cubicBezTo>
                  <a:cubicBezTo>
                    <a:pt x="5511" y="309"/>
                    <a:pt x="4512" y="0"/>
                    <a:pt x="3617"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3"/>
            <p:cNvSpPr/>
            <p:nvPr/>
          </p:nvSpPr>
          <p:spPr>
            <a:xfrm>
              <a:off x="2337575" y="1781675"/>
              <a:ext cx="1775" cy="22425"/>
            </a:xfrm>
            <a:custGeom>
              <a:rect b="b" l="l" r="r" t="t"/>
              <a:pathLst>
                <a:path extrusionOk="0" h="897" w="71">
                  <a:moveTo>
                    <a:pt x="0" y="1"/>
                  </a:moveTo>
                  <a:lnTo>
                    <a:pt x="0" y="1"/>
                  </a:lnTo>
                  <a:cubicBezTo>
                    <a:pt x="28" y="297"/>
                    <a:pt x="42" y="593"/>
                    <a:pt x="42" y="875"/>
                  </a:cubicBezTo>
                  <a:lnTo>
                    <a:pt x="71" y="896"/>
                  </a:lnTo>
                  <a:cubicBezTo>
                    <a:pt x="71" y="607"/>
                    <a:pt x="57" y="311"/>
                    <a:pt x="35" y="15"/>
                  </a:cubicBezTo>
                  <a:lnTo>
                    <a:pt x="0"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2048200" y="1752300"/>
              <a:ext cx="22225" cy="28525"/>
            </a:xfrm>
            <a:custGeom>
              <a:rect b="b" l="l" r="r" t="t"/>
              <a:pathLst>
                <a:path extrusionOk="0" h="1141" w="889">
                  <a:moveTo>
                    <a:pt x="271" y="44"/>
                  </a:moveTo>
                  <a:cubicBezTo>
                    <a:pt x="326" y="44"/>
                    <a:pt x="387" y="61"/>
                    <a:pt x="451" y="97"/>
                  </a:cubicBezTo>
                  <a:cubicBezTo>
                    <a:pt x="698" y="259"/>
                    <a:pt x="846" y="520"/>
                    <a:pt x="867" y="809"/>
                  </a:cubicBezTo>
                  <a:cubicBezTo>
                    <a:pt x="867" y="995"/>
                    <a:pt x="770" y="1102"/>
                    <a:pt x="633" y="1102"/>
                  </a:cubicBezTo>
                  <a:cubicBezTo>
                    <a:pt x="578" y="1102"/>
                    <a:pt x="516" y="1085"/>
                    <a:pt x="451" y="1049"/>
                  </a:cubicBezTo>
                  <a:cubicBezTo>
                    <a:pt x="205" y="887"/>
                    <a:pt x="57" y="626"/>
                    <a:pt x="43" y="337"/>
                  </a:cubicBezTo>
                  <a:cubicBezTo>
                    <a:pt x="43" y="151"/>
                    <a:pt x="136" y="44"/>
                    <a:pt x="271" y="44"/>
                  </a:cubicBezTo>
                  <a:close/>
                  <a:moveTo>
                    <a:pt x="254" y="0"/>
                  </a:moveTo>
                  <a:cubicBezTo>
                    <a:pt x="194" y="0"/>
                    <a:pt x="141" y="20"/>
                    <a:pt x="99" y="55"/>
                  </a:cubicBezTo>
                  <a:lnTo>
                    <a:pt x="78" y="76"/>
                  </a:lnTo>
                  <a:cubicBezTo>
                    <a:pt x="28" y="140"/>
                    <a:pt x="0" y="224"/>
                    <a:pt x="7" y="309"/>
                  </a:cubicBezTo>
                  <a:cubicBezTo>
                    <a:pt x="21" y="626"/>
                    <a:pt x="184" y="908"/>
                    <a:pt x="444" y="1077"/>
                  </a:cubicBezTo>
                  <a:cubicBezTo>
                    <a:pt x="508" y="1119"/>
                    <a:pt x="585" y="1141"/>
                    <a:pt x="663" y="1141"/>
                  </a:cubicBezTo>
                  <a:lnTo>
                    <a:pt x="691" y="1141"/>
                  </a:lnTo>
                  <a:cubicBezTo>
                    <a:pt x="811" y="1119"/>
                    <a:pt x="888" y="1007"/>
                    <a:pt x="888" y="830"/>
                  </a:cubicBezTo>
                  <a:cubicBezTo>
                    <a:pt x="874" y="520"/>
                    <a:pt x="712" y="231"/>
                    <a:pt x="451" y="62"/>
                  </a:cubicBezTo>
                  <a:cubicBezTo>
                    <a:pt x="381" y="20"/>
                    <a:pt x="314" y="0"/>
                    <a:pt x="25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a:off x="2049075" y="1753375"/>
              <a:ext cx="20650" cy="26525"/>
            </a:xfrm>
            <a:custGeom>
              <a:rect b="b" l="l" r="r" t="t"/>
              <a:pathLst>
                <a:path extrusionOk="0" h="1061" w="826">
                  <a:moveTo>
                    <a:pt x="234" y="0"/>
                  </a:moveTo>
                  <a:cubicBezTo>
                    <a:pt x="97" y="0"/>
                    <a:pt x="1" y="106"/>
                    <a:pt x="1" y="287"/>
                  </a:cubicBezTo>
                  <a:cubicBezTo>
                    <a:pt x="15" y="583"/>
                    <a:pt x="170" y="844"/>
                    <a:pt x="409" y="1006"/>
                  </a:cubicBezTo>
                  <a:cubicBezTo>
                    <a:pt x="477" y="1043"/>
                    <a:pt x="541" y="1061"/>
                    <a:pt x="597" y="1061"/>
                  </a:cubicBezTo>
                  <a:cubicBezTo>
                    <a:pt x="733" y="1061"/>
                    <a:pt x="825" y="956"/>
                    <a:pt x="825" y="766"/>
                  </a:cubicBezTo>
                  <a:cubicBezTo>
                    <a:pt x="811" y="477"/>
                    <a:pt x="656" y="216"/>
                    <a:pt x="416" y="54"/>
                  </a:cubicBezTo>
                  <a:cubicBezTo>
                    <a:pt x="351" y="18"/>
                    <a:pt x="289" y="0"/>
                    <a:pt x="23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p:nvPr/>
          </p:nvSpPr>
          <p:spPr>
            <a:xfrm>
              <a:off x="2064750" y="1780800"/>
              <a:ext cx="111775" cy="116150"/>
            </a:xfrm>
            <a:custGeom>
              <a:rect b="b" l="l" r="r" t="t"/>
              <a:pathLst>
                <a:path extrusionOk="0" h="4646" w="4471">
                  <a:moveTo>
                    <a:pt x="1" y="1"/>
                  </a:moveTo>
                  <a:cubicBezTo>
                    <a:pt x="1164" y="1953"/>
                    <a:pt x="2736" y="3645"/>
                    <a:pt x="4470" y="4646"/>
                  </a:cubicBezTo>
                  <a:lnTo>
                    <a:pt x="4470" y="4611"/>
                  </a:lnTo>
                  <a:cubicBezTo>
                    <a:pt x="2750" y="3617"/>
                    <a:pt x="1185" y="1939"/>
                    <a:pt x="29"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3"/>
            <p:cNvSpPr/>
            <p:nvPr/>
          </p:nvSpPr>
          <p:spPr>
            <a:xfrm>
              <a:off x="1938225" y="1644925"/>
              <a:ext cx="105400" cy="227000"/>
            </a:xfrm>
            <a:custGeom>
              <a:rect b="b" l="l" r="r" t="t"/>
              <a:pathLst>
                <a:path extrusionOk="0" h="9080" w="4216">
                  <a:moveTo>
                    <a:pt x="0" y="1"/>
                  </a:moveTo>
                  <a:lnTo>
                    <a:pt x="0" y="1"/>
                  </a:lnTo>
                  <a:cubicBezTo>
                    <a:pt x="621" y="3109"/>
                    <a:pt x="2115" y="6331"/>
                    <a:pt x="4195" y="9080"/>
                  </a:cubicBezTo>
                  <a:lnTo>
                    <a:pt x="4216" y="9059"/>
                  </a:lnTo>
                  <a:cubicBezTo>
                    <a:pt x="2136" y="6317"/>
                    <a:pt x="649" y="3102"/>
                    <a:pt x="36" y="8"/>
                  </a:cubicBezTo>
                  <a:lnTo>
                    <a:pt x="0"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p:nvPr/>
          </p:nvSpPr>
          <p:spPr>
            <a:xfrm>
              <a:off x="2350425" y="1989775"/>
              <a:ext cx="20650" cy="26625"/>
            </a:xfrm>
            <a:custGeom>
              <a:rect b="b" l="l" r="r" t="t"/>
              <a:pathLst>
                <a:path extrusionOk="0" h="1065" w="826">
                  <a:moveTo>
                    <a:pt x="231" y="0"/>
                  </a:moveTo>
                  <a:cubicBezTo>
                    <a:pt x="96" y="0"/>
                    <a:pt x="1" y="109"/>
                    <a:pt x="1" y="298"/>
                  </a:cubicBezTo>
                  <a:cubicBezTo>
                    <a:pt x="15" y="587"/>
                    <a:pt x="170" y="848"/>
                    <a:pt x="417" y="1010"/>
                  </a:cubicBezTo>
                  <a:cubicBezTo>
                    <a:pt x="483" y="1047"/>
                    <a:pt x="545" y="1065"/>
                    <a:pt x="600" y="1065"/>
                  </a:cubicBezTo>
                  <a:cubicBezTo>
                    <a:pt x="734" y="1065"/>
                    <a:pt x="826" y="960"/>
                    <a:pt x="826" y="770"/>
                  </a:cubicBezTo>
                  <a:cubicBezTo>
                    <a:pt x="811" y="481"/>
                    <a:pt x="656" y="213"/>
                    <a:pt x="417" y="58"/>
                  </a:cubicBezTo>
                  <a:cubicBezTo>
                    <a:pt x="351" y="19"/>
                    <a:pt x="287" y="0"/>
                    <a:pt x="23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2364700" y="1635050"/>
              <a:ext cx="59075" cy="363425"/>
            </a:xfrm>
            <a:custGeom>
              <a:rect b="b" l="l" r="r" t="t"/>
              <a:pathLst>
                <a:path extrusionOk="0" h="14537" w="2363">
                  <a:moveTo>
                    <a:pt x="22" y="1"/>
                  </a:moveTo>
                  <a:lnTo>
                    <a:pt x="1" y="8"/>
                  </a:lnTo>
                  <a:cubicBezTo>
                    <a:pt x="1509" y="2919"/>
                    <a:pt x="2334" y="6000"/>
                    <a:pt x="2327" y="8685"/>
                  </a:cubicBezTo>
                  <a:cubicBezTo>
                    <a:pt x="2320" y="11350"/>
                    <a:pt x="1502" y="13338"/>
                    <a:pt x="149" y="14494"/>
                  </a:cubicBezTo>
                  <a:cubicBezTo>
                    <a:pt x="156" y="14508"/>
                    <a:pt x="170" y="14522"/>
                    <a:pt x="177" y="14536"/>
                  </a:cubicBezTo>
                  <a:cubicBezTo>
                    <a:pt x="1580" y="13338"/>
                    <a:pt x="2348" y="11308"/>
                    <a:pt x="2355" y="8700"/>
                  </a:cubicBezTo>
                  <a:cubicBezTo>
                    <a:pt x="2362" y="6014"/>
                    <a:pt x="1538" y="2919"/>
                    <a:pt x="22"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3"/>
            <p:cNvSpPr/>
            <p:nvPr/>
          </p:nvSpPr>
          <p:spPr>
            <a:xfrm>
              <a:off x="2176150" y="1992625"/>
              <a:ext cx="178350" cy="35050"/>
            </a:xfrm>
            <a:custGeom>
              <a:rect b="b" l="l" r="r" t="t"/>
              <a:pathLst>
                <a:path extrusionOk="0" h="1402" w="7134">
                  <a:moveTo>
                    <a:pt x="0" y="1"/>
                  </a:moveTo>
                  <a:lnTo>
                    <a:pt x="0" y="43"/>
                  </a:lnTo>
                  <a:cubicBezTo>
                    <a:pt x="1561" y="945"/>
                    <a:pt x="3068" y="1401"/>
                    <a:pt x="4426" y="1401"/>
                  </a:cubicBezTo>
                  <a:cubicBezTo>
                    <a:pt x="5360" y="1401"/>
                    <a:pt x="6224" y="1185"/>
                    <a:pt x="6986" y="748"/>
                  </a:cubicBezTo>
                  <a:cubicBezTo>
                    <a:pt x="7035" y="720"/>
                    <a:pt x="7085" y="692"/>
                    <a:pt x="7134" y="663"/>
                  </a:cubicBezTo>
                  <a:cubicBezTo>
                    <a:pt x="7120" y="649"/>
                    <a:pt x="7113" y="635"/>
                    <a:pt x="7106" y="621"/>
                  </a:cubicBezTo>
                  <a:cubicBezTo>
                    <a:pt x="6329" y="1099"/>
                    <a:pt x="5416" y="1350"/>
                    <a:pt x="4406" y="1350"/>
                  </a:cubicBezTo>
                  <a:cubicBezTo>
                    <a:pt x="3078" y="1350"/>
                    <a:pt x="1581" y="917"/>
                    <a:pt x="0"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3"/>
            <p:cNvSpPr/>
            <p:nvPr/>
          </p:nvSpPr>
          <p:spPr>
            <a:xfrm>
              <a:off x="1962725" y="1393975"/>
              <a:ext cx="88325" cy="53600"/>
            </a:xfrm>
            <a:custGeom>
              <a:rect b="b" l="l" r="r" t="t"/>
              <a:pathLst>
                <a:path extrusionOk="0" h="2144" w="3533">
                  <a:moveTo>
                    <a:pt x="3518" y="0"/>
                  </a:moveTo>
                  <a:cubicBezTo>
                    <a:pt x="2087" y="148"/>
                    <a:pt x="804" y="924"/>
                    <a:pt x="0" y="2115"/>
                  </a:cubicBezTo>
                  <a:lnTo>
                    <a:pt x="29" y="2143"/>
                  </a:lnTo>
                  <a:cubicBezTo>
                    <a:pt x="825" y="952"/>
                    <a:pt x="2108" y="184"/>
                    <a:pt x="3532" y="43"/>
                  </a:cubicBezTo>
                  <a:cubicBezTo>
                    <a:pt x="3525" y="29"/>
                    <a:pt x="3518" y="14"/>
                    <a:pt x="3518"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2100875" y="1981700"/>
              <a:ext cx="197600" cy="110700"/>
            </a:xfrm>
            <a:custGeom>
              <a:rect b="b" l="l" r="r" t="t"/>
              <a:pathLst>
                <a:path extrusionOk="0" h="4428" w="7904">
                  <a:moveTo>
                    <a:pt x="8" y="1"/>
                  </a:moveTo>
                  <a:lnTo>
                    <a:pt x="1" y="22"/>
                  </a:lnTo>
                  <a:lnTo>
                    <a:pt x="7889" y="4428"/>
                  </a:lnTo>
                  <a:lnTo>
                    <a:pt x="7903" y="4406"/>
                  </a:lnTo>
                  <a:lnTo>
                    <a:pt x="8"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43"/>
          <p:cNvGrpSpPr/>
          <p:nvPr/>
        </p:nvGrpSpPr>
        <p:grpSpPr>
          <a:xfrm>
            <a:off x="6670301" y="3135215"/>
            <a:ext cx="1418607" cy="1374718"/>
            <a:chOff x="2424100" y="2559575"/>
            <a:chExt cx="375750" cy="364125"/>
          </a:xfrm>
        </p:grpSpPr>
        <p:sp>
          <p:nvSpPr>
            <p:cNvPr id="1229" name="Google Shape;1229;p43"/>
            <p:cNvSpPr/>
            <p:nvPr/>
          </p:nvSpPr>
          <p:spPr>
            <a:xfrm>
              <a:off x="2427275" y="2724000"/>
              <a:ext cx="365875" cy="199475"/>
            </a:xfrm>
            <a:custGeom>
              <a:rect b="b" l="l" r="r" t="t"/>
              <a:pathLst>
                <a:path extrusionOk="0" h="7979" w="14635">
                  <a:moveTo>
                    <a:pt x="9706" y="1"/>
                  </a:moveTo>
                  <a:cubicBezTo>
                    <a:pt x="9566" y="1"/>
                    <a:pt x="9425" y="28"/>
                    <a:pt x="9291" y="85"/>
                  </a:cubicBezTo>
                  <a:lnTo>
                    <a:pt x="247" y="4568"/>
                  </a:lnTo>
                  <a:cubicBezTo>
                    <a:pt x="14" y="4688"/>
                    <a:pt x="0" y="4899"/>
                    <a:pt x="219" y="5047"/>
                  </a:cubicBezTo>
                  <a:lnTo>
                    <a:pt x="4371" y="7825"/>
                  </a:lnTo>
                  <a:cubicBezTo>
                    <a:pt x="4536" y="7926"/>
                    <a:pt x="4724" y="7978"/>
                    <a:pt x="4915" y="7978"/>
                  </a:cubicBezTo>
                  <a:cubicBezTo>
                    <a:pt x="5057" y="7978"/>
                    <a:pt x="5201" y="7949"/>
                    <a:pt x="5337" y="7888"/>
                  </a:cubicBezTo>
                  <a:lnTo>
                    <a:pt x="14381" y="3412"/>
                  </a:lnTo>
                  <a:cubicBezTo>
                    <a:pt x="14621" y="3292"/>
                    <a:pt x="14635" y="3081"/>
                    <a:pt x="14409" y="2933"/>
                  </a:cubicBezTo>
                  <a:lnTo>
                    <a:pt x="10264" y="155"/>
                  </a:lnTo>
                  <a:cubicBezTo>
                    <a:pt x="10093" y="53"/>
                    <a:pt x="9900" y="1"/>
                    <a:pt x="970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p:nvPr/>
          </p:nvSpPr>
          <p:spPr>
            <a:xfrm>
              <a:off x="2426750" y="2723700"/>
              <a:ext cx="365175" cy="200000"/>
            </a:xfrm>
            <a:custGeom>
              <a:rect b="b" l="l" r="r" t="t"/>
              <a:pathLst>
                <a:path extrusionOk="0" h="8000" w="14607">
                  <a:moveTo>
                    <a:pt x="9692" y="25"/>
                  </a:moveTo>
                  <a:cubicBezTo>
                    <a:pt x="9704" y="25"/>
                    <a:pt x="9716" y="26"/>
                    <a:pt x="9728" y="26"/>
                  </a:cubicBezTo>
                  <a:cubicBezTo>
                    <a:pt x="9739" y="26"/>
                    <a:pt x="9750" y="26"/>
                    <a:pt x="9761" y="26"/>
                  </a:cubicBezTo>
                  <a:cubicBezTo>
                    <a:pt x="9947" y="26"/>
                    <a:pt x="10125" y="81"/>
                    <a:pt x="10278" y="174"/>
                  </a:cubicBezTo>
                  <a:lnTo>
                    <a:pt x="14423" y="2952"/>
                  </a:lnTo>
                  <a:cubicBezTo>
                    <a:pt x="14515" y="3001"/>
                    <a:pt x="14571" y="3093"/>
                    <a:pt x="14578" y="3191"/>
                  </a:cubicBezTo>
                  <a:cubicBezTo>
                    <a:pt x="14557" y="3297"/>
                    <a:pt x="14493" y="3375"/>
                    <a:pt x="14402" y="3417"/>
                  </a:cubicBezTo>
                  <a:lnTo>
                    <a:pt x="5358" y="7893"/>
                  </a:lnTo>
                  <a:cubicBezTo>
                    <a:pt x="5221" y="7951"/>
                    <a:pt x="5077" y="7980"/>
                    <a:pt x="4935" y="7980"/>
                  </a:cubicBezTo>
                  <a:cubicBezTo>
                    <a:pt x="4748" y="7980"/>
                    <a:pt x="4563" y="7930"/>
                    <a:pt x="4399" y="7830"/>
                  </a:cubicBezTo>
                  <a:lnTo>
                    <a:pt x="247" y="5052"/>
                  </a:lnTo>
                  <a:cubicBezTo>
                    <a:pt x="155" y="5010"/>
                    <a:pt x="99" y="4911"/>
                    <a:pt x="92" y="4813"/>
                  </a:cubicBezTo>
                  <a:cubicBezTo>
                    <a:pt x="113" y="4707"/>
                    <a:pt x="183" y="4629"/>
                    <a:pt x="275" y="4594"/>
                  </a:cubicBezTo>
                  <a:lnTo>
                    <a:pt x="9319" y="111"/>
                  </a:lnTo>
                  <a:cubicBezTo>
                    <a:pt x="9435" y="59"/>
                    <a:pt x="9563" y="25"/>
                    <a:pt x="9692" y="25"/>
                  </a:cubicBezTo>
                  <a:close/>
                  <a:moveTo>
                    <a:pt x="9737" y="0"/>
                  </a:moveTo>
                  <a:cubicBezTo>
                    <a:pt x="9593" y="0"/>
                    <a:pt x="9448" y="29"/>
                    <a:pt x="9312" y="90"/>
                  </a:cubicBezTo>
                  <a:lnTo>
                    <a:pt x="268" y="4573"/>
                  </a:lnTo>
                  <a:cubicBezTo>
                    <a:pt x="21" y="4637"/>
                    <a:pt x="0" y="4975"/>
                    <a:pt x="233" y="5074"/>
                  </a:cubicBezTo>
                  <a:lnTo>
                    <a:pt x="4385" y="7851"/>
                  </a:lnTo>
                  <a:cubicBezTo>
                    <a:pt x="4544" y="7944"/>
                    <a:pt x="4723" y="8000"/>
                    <a:pt x="4914" y="8000"/>
                  </a:cubicBezTo>
                  <a:cubicBezTo>
                    <a:pt x="4926" y="8000"/>
                    <a:pt x="4937" y="7999"/>
                    <a:pt x="4949" y="7999"/>
                  </a:cubicBezTo>
                  <a:cubicBezTo>
                    <a:pt x="4961" y="8000"/>
                    <a:pt x="4973" y="8000"/>
                    <a:pt x="4985" y="8000"/>
                  </a:cubicBezTo>
                  <a:cubicBezTo>
                    <a:pt x="5114" y="8000"/>
                    <a:pt x="5242" y="7966"/>
                    <a:pt x="5365" y="7914"/>
                  </a:cubicBezTo>
                  <a:lnTo>
                    <a:pt x="14409" y="3431"/>
                  </a:lnTo>
                  <a:cubicBezTo>
                    <a:pt x="14515" y="3396"/>
                    <a:pt x="14585" y="3304"/>
                    <a:pt x="14606" y="3198"/>
                  </a:cubicBezTo>
                  <a:cubicBezTo>
                    <a:pt x="14599" y="3086"/>
                    <a:pt x="14543" y="2987"/>
                    <a:pt x="14444" y="2931"/>
                  </a:cubicBezTo>
                  <a:lnTo>
                    <a:pt x="10292" y="153"/>
                  </a:lnTo>
                  <a:cubicBezTo>
                    <a:pt x="10123" y="52"/>
                    <a:pt x="9930" y="0"/>
                    <a:pt x="973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3"/>
            <p:cNvSpPr/>
            <p:nvPr/>
          </p:nvSpPr>
          <p:spPr>
            <a:xfrm>
              <a:off x="2424450" y="2769100"/>
              <a:ext cx="375400" cy="133500"/>
            </a:xfrm>
            <a:custGeom>
              <a:rect b="b" l="l" r="r" t="t"/>
              <a:pathLst>
                <a:path extrusionOk="0" h="5340" w="15016">
                  <a:moveTo>
                    <a:pt x="14776" y="1"/>
                  </a:moveTo>
                  <a:cubicBezTo>
                    <a:pt x="14762" y="107"/>
                    <a:pt x="14684" y="198"/>
                    <a:pt x="14585" y="233"/>
                  </a:cubicBezTo>
                  <a:lnTo>
                    <a:pt x="5548" y="4717"/>
                  </a:lnTo>
                  <a:cubicBezTo>
                    <a:pt x="5415" y="4773"/>
                    <a:pt x="5274" y="4801"/>
                    <a:pt x="5133" y="4801"/>
                  </a:cubicBezTo>
                  <a:cubicBezTo>
                    <a:pt x="4940" y="4801"/>
                    <a:pt x="4747" y="4748"/>
                    <a:pt x="4575" y="4646"/>
                  </a:cubicBezTo>
                  <a:lnTo>
                    <a:pt x="430" y="1869"/>
                  </a:lnTo>
                  <a:cubicBezTo>
                    <a:pt x="332" y="1820"/>
                    <a:pt x="275" y="1721"/>
                    <a:pt x="275" y="1615"/>
                  </a:cubicBezTo>
                  <a:lnTo>
                    <a:pt x="275" y="1615"/>
                  </a:lnTo>
                  <a:cubicBezTo>
                    <a:pt x="275" y="1615"/>
                    <a:pt x="1" y="2137"/>
                    <a:pt x="395" y="2412"/>
                  </a:cubicBezTo>
                  <a:lnTo>
                    <a:pt x="4540" y="5189"/>
                  </a:lnTo>
                  <a:cubicBezTo>
                    <a:pt x="4708" y="5289"/>
                    <a:pt x="4897" y="5339"/>
                    <a:pt x="5086" y="5339"/>
                  </a:cubicBezTo>
                  <a:cubicBezTo>
                    <a:pt x="5229" y="5339"/>
                    <a:pt x="5372" y="5310"/>
                    <a:pt x="5506" y="5253"/>
                  </a:cubicBezTo>
                  <a:lnTo>
                    <a:pt x="14550" y="776"/>
                  </a:lnTo>
                  <a:cubicBezTo>
                    <a:pt x="15015" y="515"/>
                    <a:pt x="14776" y="1"/>
                    <a:pt x="1477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a:off x="2424100" y="2768925"/>
              <a:ext cx="375750" cy="134000"/>
            </a:xfrm>
            <a:custGeom>
              <a:rect b="b" l="l" r="r" t="t"/>
              <a:pathLst>
                <a:path extrusionOk="0" h="5360" w="15030">
                  <a:moveTo>
                    <a:pt x="14790" y="50"/>
                  </a:moveTo>
                  <a:cubicBezTo>
                    <a:pt x="14832" y="170"/>
                    <a:pt x="14945" y="558"/>
                    <a:pt x="14557" y="776"/>
                  </a:cubicBezTo>
                  <a:lnTo>
                    <a:pt x="5513" y="5252"/>
                  </a:lnTo>
                  <a:cubicBezTo>
                    <a:pt x="5379" y="5310"/>
                    <a:pt x="5236" y="5339"/>
                    <a:pt x="5093" y="5339"/>
                  </a:cubicBezTo>
                  <a:cubicBezTo>
                    <a:pt x="4905" y="5339"/>
                    <a:pt x="4718" y="5289"/>
                    <a:pt x="4554" y="5189"/>
                  </a:cubicBezTo>
                  <a:lnTo>
                    <a:pt x="409" y="2412"/>
                  </a:lnTo>
                  <a:cubicBezTo>
                    <a:pt x="92" y="2186"/>
                    <a:pt x="219" y="1798"/>
                    <a:pt x="275" y="1671"/>
                  </a:cubicBezTo>
                  <a:lnTo>
                    <a:pt x="275" y="1671"/>
                  </a:lnTo>
                  <a:cubicBezTo>
                    <a:pt x="289" y="1763"/>
                    <a:pt x="353" y="1841"/>
                    <a:pt x="430" y="1890"/>
                  </a:cubicBezTo>
                  <a:lnTo>
                    <a:pt x="4582" y="4667"/>
                  </a:lnTo>
                  <a:cubicBezTo>
                    <a:pt x="4751" y="4767"/>
                    <a:pt x="4942" y="4818"/>
                    <a:pt x="5133" y="4818"/>
                  </a:cubicBezTo>
                  <a:cubicBezTo>
                    <a:pt x="5279" y="4818"/>
                    <a:pt x="5425" y="4789"/>
                    <a:pt x="5562" y="4731"/>
                  </a:cubicBezTo>
                  <a:lnTo>
                    <a:pt x="14607" y="247"/>
                  </a:lnTo>
                  <a:cubicBezTo>
                    <a:pt x="14691" y="212"/>
                    <a:pt x="14762" y="142"/>
                    <a:pt x="14790" y="50"/>
                  </a:cubicBezTo>
                  <a:close/>
                  <a:moveTo>
                    <a:pt x="14776" y="1"/>
                  </a:moveTo>
                  <a:cubicBezTo>
                    <a:pt x="14776" y="1"/>
                    <a:pt x="14769" y="8"/>
                    <a:pt x="14769" y="15"/>
                  </a:cubicBezTo>
                  <a:cubicBezTo>
                    <a:pt x="14755" y="114"/>
                    <a:pt x="14684" y="191"/>
                    <a:pt x="14592" y="233"/>
                  </a:cubicBezTo>
                  <a:lnTo>
                    <a:pt x="5548" y="4710"/>
                  </a:lnTo>
                  <a:cubicBezTo>
                    <a:pt x="5414" y="4767"/>
                    <a:pt x="5271" y="4796"/>
                    <a:pt x="5128" y="4796"/>
                  </a:cubicBezTo>
                  <a:cubicBezTo>
                    <a:pt x="4941" y="4796"/>
                    <a:pt x="4754" y="4746"/>
                    <a:pt x="4589" y="4646"/>
                  </a:cubicBezTo>
                  <a:lnTo>
                    <a:pt x="444" y="1869"/>
                  </a:lnTo>
                  <a:cubicBezTo>
                    <a:pt x="353" y="1819"/>
                    <a:pt x="296" y="1728"/>
                    <a:pt x="289" y="1622"/>
                  </a:cubicBezTo>
                  <a:cubicBezTo>
                    <a:pt x="289" y="1622"/>
                    <a:pt x="289" y="1615"/>
                    <a:pt x="282" y="1615"/>
                  </a:cubicBezTo>
                  <a:cubicBezTo>
                    <a:pt x="282" y="1615"/>
                    <a:pt x="275" y="1615"/>
                    <a:pt x="268" y="1622"/>
                  </a:cubicBezTo>
                  <a:cubicBezTo>
                    <a:pt x="268" y="1622"/>
                    <a:pt x="0" y="2151"/>
                    <a:pt x="395" y="2433"/>
                  </a:cubicBezTo>
                  <a:lnTo>
                    <a:pt x="4540" y="5210"/>
                  </a:lnTo>
                  <a:cubicBezTo>
                    <a:pt x="4700" y="5303"/>
                    <a:pt x="4885" y="5359"/>
                    <a:pt x="5071" y="5359"/>
                  </a:cubicBezTo>
                  <a:cubicBezTo>
                    <a:pt x="5082" y="5359"/>
                    <a:pt x="5093" y="5359"/>
                    <a:pt x="5104" y="5358"/>
                  </a:cubicBezTo>
                  <a:cubicBezTo>
                    <a:pt x="5116" y="5359"/>
                    <a:pt x="5128" y="5359"/>
                    <a:pt x="5140" y="5359"/>
                  </a:cubicBezTo>
                  <a:cubicBezTo>
                    <a:pt x="5269" y="5359"/>
                    <a:pt x="5397" y="5325"/>
                    <a:pt x="5513" y="5274"/>
                  </a:cubicBezTo>
                  <a:lnTo>
                    <a:pt x="14564" y="790"/>
                  </a:lnTo>
                  <a:cubicBezTo>
                    <a:pt x="15029" y="536"/>
                    <a:pt x="14790" y="15"/>
                    <a:pt x="14790" y="8"/>
                  </a:cubicBezTo>
                  <a:cubicBezTo>
                    <a:pt x="14790" y="1"/>
                    <a:pt x="14783" y="1"/>
                    <a:pt x="14776" y="1"/>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3"/>
            <p:cNvSpPr/>
            <p:nvPr/>
          </p:nvSpPr>
          <p:spPr>
            <a:xfrm>
              <a:off x="2429550" y="2689650"/>
              <a:ext cx="365900" cy="199475"/>
            </a:xfrm>
            <a:custGeom>
              <a:rect b="b" l="l" r="r" t="t"/>
              <a:pathLst>
                <a:path extrusionOk="0" h="7979" w="14636">
                  <a:moveTo>
                    <a:pt x="9714" y="0"/>
                  </a:moveTo>
                  <a:cubicBezTo>
                    <a:pt x="9573" y="0"/>
                    <a:pt x="9432" y="28"/>
                    <a:pt x="9299" y="84"/>
                  </a:cubicBezTo>
                  <a:lnTo>
                    <a:pt x="255" y="4568"/>
                  </a:lnTo>
                  <a:cubicBezTo>
                    <a:pt x="15" y="4687"/>
                    <a:pt x="1" y="4899"/>
                    <a:pt x="226" y="5047"/>
                  </a:cubicBezTo>
                  <a:lnTo>
                    <a:pt x="4371" y="7824"/>
                  </a:lnTo>
                  <a:cubicBezTo>
                    <a:pt x="4543" y="7926"/>
                    <a:pt x="4736" y="7979"/>
                    <a:pt x="4929" y="7979"/>
                  </a:cubicBezTo>
                  <a:cubicBezTo>
                    <a:pt x="5070" y="7979"/>
                    <a:pt x="5211" y="7951"/>
                    <a:pt x="5344" y="7895"/>
                  </a:cubicBezTo>
                  <a:lnTo>
                    <a:pt x="14381" y="3411"/>
                  </a:lnTo>
                  <a:cubicBezTo>
                    <a:pt x="14621" y="3292"/>
                    <a:pt x="14635" y="3080"/>
                    <a:pt x="14410" y="2932"/>
                  </a:cubicBezTo>
                  <a:lnTo>
                    <a:pt x="10272" y="155"/>
                  </a:lnTo>
                  <a:cubicBezTo>
                    <a:pt x="10100" y="53"/>
                    <a:pt x="9907" y="0"/>
                    <a:pt x="9714"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3"/>
            <p:cNvSpPr/>
            <p:nvPr/>
          </p:nvSpPr>
          <p:spPr>
            <a:xfrm>
              <a:off x="2429025" y="2689400"/>
              <a:ext cx="365000" cy="199950"/>
            </a:xfrm>
            <a:custGeom>
              <a:rect b="b" l="l" r="r" t="t"/>
              <a:pathLst>
                <a:path extrusionOk="0" h="7998" w="14600">
                  <a:moveTo>
                    <a:pt x="9693" y="23"/>
                  </a:moveTo>
                  <a:cubicBezTo>
                    <a:pt x="9705" y="23"/>
                    <a:pt x="9717" y="23"/>
                    <a:pt x="9729" y="24"/>
                  </a:cubicBezTo>
                  <a:cubicBezTo>
                    <a:pt x="9739" y="23"/>
                    <a:pt x="9750" y="23"/>
                    <a:pt x="9761" y="23"/>
                  </a:cubicBezTo>
                  <a:cubicBezTo>
                    <a:pt x="9940" y="23"/>
                    <a:pt x="10119" y="79"/>
                    <a:pt x="10272" y="172"/>
                  </a:cubicBezTo>
                  <a:lnTo>
                    <a:pt x="14424" y="2949"/>
                  </a:lnTo>
                  <a:cubicBezTo>
                    <a:pt x="14508" y="2998"/>
                    <a:pt x="14572" y="3090"/>
                    <a:pt x="14572" y="3189"/>
                  </a:cubicBezTo>
                  <a:cubicBezTo>
                    <a:pt x="14558" y="3295"/>
                    <a:pt x="14487" y="3372"/>
                    <a:pt x="14395" y="3414"/>
                  </a:cubicBezTo>
                  <a:lnTo>
                    <a:pt x="5351" y="7891"/>
                  </a:lnTo>
                  <a:cubicBezTo>
                    <a:pt x="5217" y="7948"/>
                    <a:pt x="5074" y="7977"/>
                    <a:pt x="4931" y="7977"/>
                  </a:cubicBezTo>
                  <a:cubicBezTo>
                    <a:pt x="4744" y="7977"/>
                    <a:pt x="4557" y="7927"/>
                    <a:pt x="4392" y="7827"/>
                  </a:cubicBezTo>
                  <a:lnTo>
                    <a:pt x="247" y="5050"/>
                  </a:lnTo>
                  <a:cubicBezTo>
                    <a:pt x="156" y="5008"/>
                    <a:pt x="99" y="4909"/>
                    <a:pt x="92" y="4810"/>
                  </a:cubicBezTo>
                  <a:cubicBezTo>
                    <a:pt x="114" y="4704"/>
                    <a:pt x="184" y="4627"/>
                    <a:pt x="276" y="4592"/>
                  </a:cubicBezTo>
                  <a:lnTo>
                    <a:pt x="9320" y="108"/>
                  </a:lnTo>
                  <a:cubicBezTo>
                    <a:pt x="9436" y="57"/>
                    <a:pt x="9564" y="23"/>
                    <a:pt x="9693" y="23"/>
                  </a:cubicBezTo>
                  <a:close/>
                  <a:moveTo>
                    <a:pt x="9740" y="0"/>
                  </a:moveTo>
                  <a:cubicBezTo>
                    <a:pt x="9595" y="0"/>
                    <a:pt x="9450" y="29"/>
                    <a:pt x="9313" y="87"/>
                  </a:cubicBezTo>
                  <a:lnTo>
                    <a:pt x="269" y="4570"/>
                  </a:lnTo>
                  <a:cubicBezTo>
                    <a:pt x="22" y="4634"/>
                    <a:pt x="1" y="4972"/>
                    <a:pt x="233" y="5071"/>
                  </a:cubicBezTo>
                  <a:lnTo>
                    <a:pt x="4385" y="7848"/>
                  </a:lnTo>
                  <a:cubicBezTo>
                    <a:pt x="4545" y="7942"/>
                    <a:pt x="4724" y="7997"/>
                    <a:pt x="4915" y="7997"/>
                  </a:cubicBezTo>
                  <a:cubicBezTo>
                    <a:pt x="4926" y="7997"/>
                    <a:pt x="4938" y="7997"/>
                    <a:pt x="4949" y="7996"/>
                  </a:cubicBezTo>
                  <a:cubicBezTo>
                    <a:pt x="4961" y="7997"/>
                    <a:pt x="4973" y="7997"/>
                    <a:pt x="4985" y="7997"/>
                  </a:cubicBezTo>
                  <a:cubicBezTo>
                    <a:pt x="5114" y="7997"/>
                    <a:pt x="5243" y="7963"/>
                    <a:pt x="5365" y="7912"/>
                  </a:cubicBezTo>
                  <a:lnTo>
                    <a:pt x="14410" y="3436"/>
                  </a:lnTo>
                  <a:cubicBezTo>
                    <a:pt x="14508" y="3393"/>
                    <a:pt x="14586" y="3302"/>
                    <a:pt x="14600" y="3196"/>
                  </a:cubicBezTo>
                  <a:cubicBezTo>
                    <a:pt x="14600" y="3083"/>
                    <a:pt x="14536" y="2984"/>
                    <a:pt x="14438" y="2928"/>
                  </a:cubicBezTo>
                  <a:lnTo>
                    <a:pt x="10293" y="151"/>
                  </a:lnTo>
                  <a:cubicBezTo>
                    <a:pt x="10121" y="50"/>
                    <a:pt x="9930" y="0"/>
                    <a:pt x="974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3"/>
            <p:cNvSpPr/>
            <p:nvPr/>
          </p:nvSpPr>
          <p:spPr>
            <a:xfrm>
              <a:off x="2469750" y="2702325"/>
              <a:ext cx="296450" cy="165850"/>
            </a:xfrm>
            <a:custGeom>
              <a:rect b="b" l="l" r="r" t="t"/>
              <a:pathLst>
                <a:path extrusionOk="0" h="6634" w="11858">
                  <a:moveTo>
                    <a:pt x="7479" y="0"/>
                  </a:moveTo>
                  <a:lnTo>
                    <a:pt x="0" y="3708"/>
                  </a:lnTo>
                  <a:lnTo>
                    <a:pt x="4371" y="6633"/>
                  </a:lnTo>
                  <a:lnTo>
                    <a:pt x="11857" y="2933"/>
                  </a:lnTo>
                  <a:lnTo>
                    <a:pt x="7479" y="0"/>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2469575" y="2702150"/>
              <a:ext cx="296800" cy="166375"/>
            </a:xfrm>
            <a:custGeom>
              <a:rect b="b" l="l" r="r" t="t"/>
              <a:pathLst>
                <a:path extrusionOk="0" h="6655" w="11872">
                  <a:moveTo>
                    <a:pt x="7486" y="21"/>
                  </a:moveTo>
                  <a:lnTo>
                    <a:pt x="11843" y="2940"/>
                  </a:lnTo>
                  <a:lnTo>
                    <a:pt x="4385" y="6633"/>
                  </a:lnTo>
                  <a:lnTo>
                    <a:pt x="28" y="3715"/>
                  </a:lnTo>
                  <a:lnTo>
                    <a:pt x="7486" y="21"/>
                  </a:lnTo>
                  <a:close/>
                  <a:moveTo>
                    <a:pt x="7486" y="0"/>
                  </a:moveTo>
                  <a:lnTo>
                    <a:pt x="7" y="3701"/>
                  </a:lnTo>
                  <a:cubicBezTo>
                    <a:pt x="0" y="3701"/>
                    <a:pt x="0" y="3708"/>
                    <a:pt x="0" y="3715"/>
                  </a:cubicBezTo>
                  <a:cubicBezTo>
                    <a:pt x="0" y="3715"/>
                    <a:pt x="0" y="3715"/>
                    <a:pt x="0" y="3722"/>
                  </a:cubicBezTo>
                  <a:cubicBezTo>
                    <a:pt x="0" y="3722"/>
                    <a:pt x="4378" y="6655"/>
                    <a:pt x="4385" y="6655"/>
                  </a:cubicBezTo>
                  <a:lnTo>
                    <a:pt x="11864" y="2954"/>
                  </a:lnTo>
                  <a:cubicBezTo>
                    <a:pt x="11871" y="2947"/>
                    <a:pt x="11871" y="2947"/>
                    <a:pt x="11871" y="2940"/>
                  </a:cubicBezTo>
                  <a:cubicBezTo>
                    <a:pt x="11871" y="2940"/>
                    <a:pt x="11871" y="2933"/>
                    <a:pt x="11871" y="2933"/>
                  </a:cubicBezTo>
                  <a:lnTo>
                    <a:pt x="7494" y="0"/>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3"/>
            <p:cNvSpPr/>
            <p:nvPr/>
          </p:nvSpPr>
          <p:spPr>
            <a:xfrm>
              <a:off x="2489300" y="2830250"/>
              <a:ext cx="31400" cy="12375"/>
            </a:xfrm>
            <a:custGeom>
              <a:rect b="b" l="l" r="r" t="t"/>
              <a:pathLst>
                <a:path extrusionOk="0" h="495" w="1256">
                  <a:moveTo>
                    <a:pt x="431" y="1"/>
                  </a:moveTo>
                  <a:lnTo>
                    <a:pt x="374" y="15"/>
                  </a:lnTo>
                  <a:lnTo>
                    <a:pt x="367" y="15"/>
                  </a:lnTo>
                  <a:lnTo>
                    <a:pt x="318" y="29"/>
                  </a:lnTo>
                  <a:lnTo>
                    <a:pt x="311" y="29"/>
                  </a:lnTo>
                  <a:lnTo>
                    <a:pt x="261" y="43"/>
                  </a:lnTo>
                  <a:cubicBezTo>
                    <a:pt x="240" y="50"/>
                    <a:pt x="226" y="57"/>
                    <a:pt x="212" y="64"/>
                  </a:cubicBezTo>
                  <a:cubicBezTo>
                    <a:pt x="106" y="107"/>
                    <a:pt x="29" y="198"/>
                    <a:pt x="8" y="311"/>
                  </a:cubicBezTo>
                  <a:lnTo>
                    <a:pt x="1" y="403"/>
                  </a:lnTo>
                  <a:cubicBezTo>
                    <a:pt x="22" y="290"/>
                    <a:pt x="99" y="191"/>
                    <a:pt x="205" y="156"/>
                  </a:cubicBezTo>
                  <a:lnTo>
                    <a:pt x="247" y="135"/>
                  </a:lnTo>
                  <a:cubicBezTo>
                    <a:pt x="269" y="128"/>
                    <a:pt x="283" y="121"/>
                    <a:pt x="304" y="114"/>
                  </a:cubicBezTo>
                  <a:lnTo>
                    <a:pt x="311" y="114"/>
                  </a:lnTo>
                  <a:lnTo>
                    <a:pt x="360" y="100"/>
                  </a:lnTo>
                  <a:lnTo>
                    <a:pt x="367" y="100"/>
                  </a:lnTo>
                  <a:cubicBezTo>
                    <a:pt x="381" y="100"/>
                    <a:pt x="402" y="93"/>
                    <a:pt x="417" y="93"/>
                  </a:cubicBezTo>
                  <a:lnTo>
                    <a:pt x="473" y="85"/>
                  </a:lnTo>
                  <a:lnTo>
                    <a:pt x="487" y="85"/>
                  </a:lnTo>
                  <a:lnTo>
                    <a:pt x="536" y="78"/>
                  </a:lnTo>
                  <a:lnTo>
                    <a:pt x="663" y="78"/>
                  </a:lnTo>
                  <a:lnTo>
                    <a:pt x="720" y="85"/>
                  </a:lnTo>
                  <a:lnTo>
                    <a:pt x="734" y="85"/>
                  </a:lnTo>
                  <a:lnTo>
                    <a:pt x="776" y="93"/>
                  </a:lnTo>
                  <a:lnTo>
                    <a:pt x="790" y="93"/>
                  </a:lnTo>
                  <a:cubicBezTo>
                    <a:pt x="804" y="93"/>
                    <a:pt x="825" y="93"/>
                    <a:pt x="839" y="100"/>
                  </a:cubicBezTo>
                  <a:lnTo>
                    <a:pt x="889" y="114"/>
                  </a:lnTo>
                  <a:lnTo>
                    <a:pt x="903" y="121"/>
                  </a:lnTo>
                  <a:lnTo>
                    <a:pt x="945" y="135"/>
                  </a:lnTo>
                  <a:lnTo>
                    <a:pt x="959" y="135"/>
                  </a:lnTo>
                  <a:lnTo>
                    <a:pt x="1002" y="149"/>
                  </a:lnTo>
                  <a:lnTo>
                    <a:pt x="1016" y="156"/>
                  </a:lnTo>
                  <a:lnTo>
                    <a:pt x="1051" y="177"/>
                  </a:lnTo>
                  <a:lnTo>
                    <a:pt x="1065" y="184"/>
                  </a:lnTo>
                  <a:lnTo>
                    <a:pt x="1107" y="205"/>
                  </a:lnTo>
                  <a:lnTo>
                    <a:pt x="1129" y="219"/>
                  </a:lnTo>
                  <a:lnTo>
                    <a:pt x="1136" y="226"/>
                  </a:lnTo>
                  <a:lnTo>
                    <a:pt x="1150" y="255"/>
                  </a:lnTo>
                  <a:lnTo>
                    <a:pt x="1157" y="255"/>
                  </a:lnTo>
                  <a:lnTo>
                    <a:pt x="1171" y="269"/>
                  </a:lnTo>
                  <a:lnTo>
                    <a:pt x="1178" y="276"/>
                  </a:lnTo>
                  <a:cubicBezTo>
                    <a:pt x="1178" y="276"/>
                    <a:pt x="1185" y="283"/>
                    <a:pt x="1185" y="283"/>
                  </a:cubicBezTo>
                  <a:lnTo>
                    <a:pt x="1192" y="290"/>
                  </a:lnTo>
                  <a:lnTo>
                    <a:pt x="1199" y="297"/>
                  </a:lnTo>
                  <a:lnTo>
                    <a:pt x="1206" y="311"/>
                  </a:lnTo>
                  <a:lnTo>
                    <a:pt x="1213" y="318"/>
                  </a:lnTo>
                  <a:lnTo>
                    <a:pt x="1220" y="325"/>
                  </a:lnTo>
                  <a:cubicBezTo>
                    <a:pt x="1227" y="325"/>
                    <a:pt x="1227" y="332"/>
                    <a:pt x="1227" y="332"/>
                  </a:cubicBezTo>
                  <a:lnTo>
                    <a:pt x="1234" y="339"/>
                  </a:lnTo>
                  <a:lnTo>
                    <a:pt x="1241" y="353"/>
                  </a:lnTo>
                  <a:lnTo>
                    <a:pt x="1248" y="360"/>
                  </a:lnTo>
                  <a:cubicBezTo>
                    <a:pt x="1248" y="360"/>
                    <a:pt x="1248" y="367"/>
                    <a:pt x="1248" y="367"/>
                  </a:cubicBezTo>
                  <a:lnTo>
                    <a:pt x="1248" y="382"/>
                  </a:lnTo>
                  <a:cubicBezTo>
                    <a:pt x="1248" y="382"/>
                    <a:pt x="1248" y="382"/>
                    <a:pt x="1248" y="389"/>
                  </a:cubicBezTo>
                  <a:lnTo>
                    <a:pt x="1248" y="396"/>
                  </a:lnTo>
                  <a:lnTo>
                    <a:pt x="1248" y="403"/>
                  </a:lnTo>
                  <a:cubicBezTo>
                    <a:pt x="1248" y="410"/>
                    <a:pt x="1248" y="410"/>
                    <a:pt x="1248" y="417"/>
                  </a:cubicBezTo>
                  <a:lnTo>
                    <a:pt x="1248" y="424"/>
                  </a:lnTo>
                  <a:cubicBezTo>
                    <a:pt x="1248" y="424"/>
                    <a:pt x="1248" y="431"/>
                    <a:pt x="1248" y="431"/>
                  </a:cubicBezTo>
                  <a:cubicBezTo>
                    <a:pt x="1248" y="438"/>
                    <a:pt x="1248" y="445"/>
                    <a:pt x="1248" y="452"/>
                  </a:cubicBezTo>
                  <a:cubicBezTo>
                    <a:pt x="1248" y="459"/>
                    <a:pt x="1248" y="466"/>
                    <a:pt x="1248" y="473"/>
                  </a:cubicBezTo>
                  <a:lnTo>
                    <a:pt x="1248" y="494"/>
                  </a:lnTo>
                  <a:lnTo>
                    <a:pt x="1255" y="410"/>
                  </a:lnTo>
                  <a:lnTo>
                    <a:pt x="1255" y="389"/>
                  </a:lnTo>
                  <a:cubicBezTo>
                    <a:pt x="1255" y="382"/>
                    <a:pt x="1255" y="375"/>
                    <a:pt x="1255" y="375"/>
                  </a:cubicBezTo>
                  <a:lnTo>
                    <a:pt x="1255" y="353"/>
                  </a:lnTo>
                  <a:lnTo>
                    <a:pt x="1255" y="332"/>
                  </a:lnTo>
                  <a:cubicBezTo>
                    <a:pt x="1255" y="332"/>
                    <a:pt x="1255" y="332"/>
                    <a:pt x="1255" y="325"/>
                  </a:cubicBezTo>
                  <a:cubicBezTo>
                    <a:pt x="1255" y="325"/>
                    <a:pt x="1255" y="318"/>
                    <a:pt x="1255" y="318"/>
                  </a:cubicBezTo>
                  <a:cubicBezTo>
                    <a:pt x="1255" y="318"/>
                    <a:pt x="1255" y="311"/>
                    <a:pt x="1255" y="311"/>
                  </a:cubicBezTo>
                  <a:cubicBezTo>
                    <a:pt x="1255" y="304"/>
                    <a:pt x="1255" y="304"/>
                    <a:pt x="1255" y="297"/>
                  </a:cubicBezTo>
                  <a:lnTo>
                    <a:pt x="1255" y="290"/>
                  </a:lnTo>
                  <a:lnTo>
                    <a:pt x="1248" y="283"/>
                  </a:lnTo>
                  <a:cubicBezTo>
                    <a:pt x="1255" y="276"/>
                    <a:pt x="1255" y="276"/>
                    <a:pt x="1248" y="276"/>
                  </a:cubicBezTo>
                  <a:lnTo>
                    <a:pt x="1248" y="262"/>
                  </a:lnTo>
                  <a:lnTo>
                    <a:pt x="1241" y="255"/>
                  </a:lnTo>
                  <a:lnTo>
                    <a:pt x="1234" y="248"/>
                  </a:lnTo>
                  <a:lnTo>
                    <a:pt x="1227" y="234"/>
                  </a:lnTo>
                  <a:lnTo>
                    <a:pt x="1220" y="226"/>
                  </a:lnTo>
                  <a:lnTo>
                    <a:pt x="1213" y="219"/>
                  </a:lnTo>
                  <a:lnTo>
                    <a:pt x="1206" y="212"/>
                  </a:lnTo>
                  <a:lnTo>
                    <a:pt x="1199" y="205"/>
                  </a:lnTo>
                  <a:lnTo>
                    <a:pt x="1192" y="198"/>
                  </a:lnTo>
                  <a:lnTo>
                    <a:pt x="1185" y="184"/>
                  </a:lnTo>
                  <a:lnTo>
                    <a:pt x="1178" y="177"/>
                  </a:lnTo>
                  <a:lnTo>
                    <a:pt x="1164" y="170"/>
                  </a:lnTo>
                  <a:lnTo>
                    <a:pt x="1157" y="163"/>
                  </a:lnTo>
                  <a:lnTo>
                    <a:pt x="1143" y="156"/>
                  </a:lnTo>
                  <a:lnTo>
                    <a:pt x="1136" y="149"/>
                  </a:lnTo>
                  <a:lnTo>
                    <a:pt x="1114" y="135"/>
                  </a:lnTo>
                  <a:cubicBezTo>
                    <a:pt x="1100" y="121"/>
                    <a:pt x="1086" y="114"/>
                    <a:pt x="1072" y="107"/>
                  </a:cubicBezTo>
                  <a:lnTo>
                    <a:pt x="1058" y="100"/>
                  </a:lnTo>
                  <a:lnTo>
                    <a:pt x="1023" y="85"/>
                  </a:lnTo>
                  <a:lnTo>
                    <a:pt x="1016" y="78"/>
                  </a:lnTo>
                  <a:cubicBezTo>
                    <a:pt x="995" y="71"/>
                    <a:pt x="980" y="64"/>
                    <a:pt x="966" y="57"/>
                  </a:cubicBezTo>
                  <a:lnTo>
                    <a:pt x="959" y="57"/>
                  </a:lnTo>
                  <a:cubicBezTo>
                    <a:pt x="945" y="57"/>
                    <a:pt x="931" y="50"/>
                    <a:pt x="917" y="43"/>
                  </a:cubicBezTo>
                  <a:lnTo>
                    <a:pt x="903" y="36"/>
                  </a:lnTo>
                  <a:lnTo>
                    <a:pt x="854" y="29"/>
                  </a:lnTo>
                  <a:lnTo>
                    <a:pt x="797" y="15"/>
                  </a:lnTo>
                  <a:lnTo>
                    <a:pt x="783" y="15"/>
                  </a:lnTo>
                  <a:lnTo>
                    <a:pt x="741" y="8"/>
                  </a:lnTo>
                  <a:lnTo>
                    <a:pt x="727" y="8"/>
                  </a:lnTo>
                  <a:cubicBezTo>
                    <a:pt x="706" y="8"/>
                    <a:pt x="691" y="8"/>
                    <a:pt x="67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3"/>
            <p:cNvSpPr/>
            <p:nvPr/>
          </p:nvSpPr>
          <p:spPr>
            <a:xfrm>
              <a:off x="2489125" y="2830250"/>
              <a:ext cx="32450" cy="12725"/>
            </a:xfrm>
            <a:custGeom>
              <a:rect b="b" l="l" r="r" t="t"/>
              <a:pathLst>
                <a:path extrusionOk="0" h="509" w="1298">
                  <a:moveTo>
                    <a:pt x="684" y="15"/>
                  </a:moveTo>
                  <a:cubicBezTo>
                    <a:pt x="698" y="15"/>
                    <a:pt x="720" y="22"/>
                    <a:pt x="734" y="22"/>
                  </a:cubicBezTo>
                  <a:lnTo>
                    <a:pt x="748" y="22"/>
                  </a:lnTo>
                  <a:lnTo>
                    <a:pt x="790" y="29"/>
                  </a:lnTo>
                  <a:lnTo>
                    <a:pt x="804" y="29"/>
                  </a:lnTo>
                  <a:lnTo>
                    <a:pt x="861" y="43"/>
                  </a:lnTo>
                  <a:lnTo>
                    <a:pt x="910" y="50"/>
                  </a:lnTo>
                  <a:lnTo>
                    <a:pt x="924" y="57"/>
                  </a:lnTo>
                  <a:lnTo>
                    <a:pt x="966" y="71"/>
                  </a:lnTo>
                  <a:lnTo>
                    <a:pt x="973" y="71"/>
                  </a:lnTo>
                  <a:cubicBezTo>
                    <a:pt x="987" y="78"/>
                    <a:pt x="1002" y="85"/>
                    <a:pt x="1023" y="93"/>
                  </a:cubicBezTo>
                  <a:lnTo>
                    <a:pt x="1030" y="93"/>
                  </a:lnTo>
                  <a:lnTo>
                    <a:pt x="1065" y="114"/>
                  </a:lnTo>
                  <a:lnTo>
                    <a:pt x="1079" y="121"/>
                  </a:lnTo>
                  <a:lnTo>
                    <a:pt x="1121" y="142"/>
                  </a:lnTo>
                  <a:cubicBezTo>
                    <a:pt x="1128" y="149"/>
                    <a:pt x="1136" y="156"/>
                    <a:pt x="1143" y="156"/>
                  </a:cubicBezTo>
                  <a:lnTo>
                    <a:pt x="1150" y="163"/>
                  </a:lnTo>
                  <a:lnTo>
                    <a:pt x="1157" y="177"/>
                  </a:lnTo>
                  <a:lnTo>
                    <a:pt x="1171" y="184"/>
                  </a:lnTo>
                  <a:lnTo>
                    <a:pt x="1178" y="191"/>
                  </a:lnTo>
                  <a:lnTo>
                    <a:pt x="1185" y="198"/>
                  </a:lnTo>
                  <a:lnTo>
                    <a:pt x="1192" y="205"/>
                  </a:lnTo>
                  <a:lnTo>
                    <a:pt x="1206" y="212"/>
                  </a:lnTo>
                  <a:lnTo>
                    <a:pt x="1213" y="219"/>
                  </a:lnTo>
                  <a:lnTo>
                    <a:pt x="1220" y="234"/>
                  </a:lnTo>
                  <a:lnTo>
                    <a:pt x="1227" y="241"/>
                  </a:lnTo>
                  <a:lnTo>
                    <a:pt x="1234" y="248"/>
                  </a:lnTo>
                  <a:lnTo>
                    <a:pt x="1248" y="269"/>
                  </a:lnTo>
                  <a:cubicBezTo>
                    <a:pt x="1248" y="276"/>
                    <a:pt x="1255" y="283"/>
                    <a:pt x="1255" y="290"/>
                  </a:cubicBezTo>
                  <a:cubicBezTo>
                    <a:pt x="1262" y="304"/>
                    <a:pt x="1269" y="325"/>
                    <a:pt x="1277" y="339"/>
                  </a:cubicBezTo>
                  <a:lnTo>
                    <a:pt x="1277" y="360"/>
                  </a:lnTo>
                  <a:lnTo>
                    <a:pt x="1277" y="375"/>
                  </a:lnTo>
                  <a:cubicBezTo>
                    <a:pt x="1277" y="382"/>
                    <a:pt x="1277" y="389"/>
                    <a:pt x="1277" y="389"/>
                  </a:cubicBezTo>
                  <a:cubicBezTo>
                    <a:pt x="1277" y="382"/>
                    <a:pt x="1269" y="375"/>
                    <a:pt x="1269" y="375"/>
                  </a:cubicBezTo>
                  <a:lnTo>
                    <a:pt x="1262" y="360"/>
                  </a:lnTo>
                  <a:lnTo>
                    <a:pt x="1248" y="346"/>
                  </a:lnTo>
                  <a:lnTo>
                    <a:pt x="1255" y="339"/>
                  </a:lnTo>
                  <a:lnTo>
                    <a:pt x="1248" y="325"/>
                  </a:lnTo>
                  <a:cubicBezTo>
                    <a:pt x="1248" y="325"/>
                    <a:pt x="1241" y="318"/>
                    <a:pt x="1241" y="311"/>
                  </a:cubicBezTo>
                  <a:lnTo>
                    <a:pt x="1227" y="290"/>
                  </a:lnTo>
                  <a:lnTo>
                    <a:pt x="1213" y="276"/>
                  </a:lnTo>
                  <a:lnTo>
                    <a:pt x="1192" y="262"/>
                  </a:lnTo>
                  <a:lnTo>
                    <a:pt x="1178" y="241"/>
                  </a:lnTo>
                  <a:lnTo>
                    <a:pt x="1164" y="234"/>
                  </a:lnTo>
                  <a:lnTo>
                    <a:pt x="1157" y="226"/>
                  </a:lnTo>
                  <a:lnTo>
                    <a:pt x="1143" y="219"/>
                  </a:lnTo>
                  <a:lnTo>
                    <a:pt x="1136" y="212"/>
                  </a:lnTo>
                  <a:lnTo>
                    <a:pt x="1114" y="191"/>
                  </a:lnTo>
                  <a:cubicBezTo>
                    <a:pt x="1100" y="184"/>
                    <a:pt x="1086" y="177"/>
                    <a:pt x="1072" y="170"/>
                  </a:cubicBezTo>
                  <a:lnTo>
                    <a:pt x="1058" y="163"/>
                  </a:lnTo>
                  <a:lnTo>
                    <a:pt x="1023" y="142"/>
                  </a:lnTo>
                  <a:lnTo>
                    <a:pt x="1016" y="135"/>
                  </a:lnTo>
                  <a:lnTo>
                    <a:pt x="966" y="121"/>
                  </a:lnTo>
                  <a:lnTo>
                    <a:pt x="952" y="121"/>
                  </a:lnTo>
                  <a:lnTo>
                    <a:pt x="917" y="107"/>
                  </a:lnTo>
                  <a:lnTo>
                    <a:pt x="896" y="100"/>
                  </a:lnTo>
                  <a:lnTo>
                    <a:pt x="846" y="85"/>
                  </a:lnTo>
                  <a:cubicBezTo>
                    <a:pt x="832" y="85"/>
                    <a:pt x="811" y="78"/>
                    <a:pt x="790" y="78"/>
                  </a:cubicBezTo>
                  <a:lnTo>
                    <a:pt x="776" y="78"/>
                  </a:lnTo>
                  <a:lnTo>
                    <a:pt x="734" y="71"/>
                  </a:lnTo>
                  <a:lnTo>
                    <a:pt x="473" y="71"/>
                  </a:lnTo>
                  <a:lnTo>
                    <a:pt x="424" y="78"/>
                  </a:lnTo>
                  <a:lnTo>
                    <a:pt x="367" y="93"/>
                  </a:lnTo>
                  <a:lnTo>
                    <a:pt x="360" y="93"/>
                  </a:lnTo>
                  <a:lnTo>
                    <a:pt x="311" y="107"/>
                  </a:lnTo>
                  <a:lnTo>
                    <a:pt x="304" y="107"/>
                  </a:lnTo>
                  <a:cubicBezTo>
                    <a:pt x="283" y="114"/>
                    <a:pt x="268" y="114"/>
                    <a:pt x="254" y="121"/>
                  </a:cubicBezTo>
                  <a:cubicBezTo>
                    <a:pt x="233" y="128"/>
                    <a:pt x="219" y="135"/>
                    <a:pt x="205" y="142"/>
                  </a:cubicBezTo>
                  <a:cubicBezTo>
                    <a:pt x="127" y="177"/>
                    <a:pt x="71" y="234"/>
                    <a:pt x="29" y="304"/>
                  </a:cubicBezTo>
                  <a:cubicBezTo>
                    <a:pt x="50" y="198"/>
                    <a:pt x="127" y="114"/>
                    <a:pt x="226" y="78"/>
                  </a:cubicBezTo>
                  <a:cubicBezTo>
                    <a:pt x="233" y="71"/>
                    <a:pt x="254" y="64"/>
                    <a:pt x="276" y="57"/>
                  </a:cubicBezTo>
                  <a:cubicBezTo>
                    <a:pt x="290" y="50"/>
                    <a:pt x="304" y="43"/>
                    <a:pt x="318" y="43"/>
                  </a:cubicBezTo>
                  <a:lnTo>
                    <a:pt x="325" y="43"/>
                  </a:lnTo>
                  <a:cubicBezTo>
                    <a:pt x="346" y="36"/>
                    <a:pt x="360" y="29"/>
                    <a:pt x="374" y="29"/>
                  </a:cubicBezTo>
                  <a:lnTo>
                    <a:pt x="381" y="29"/>
                  </a:lnTo>
                  <a:cubicBezTo>
                    <a:pt x="402" y="22"/>
                    <a:pt x="416" y="15"/>
                    <a:pt x="438" y="15"/>
                  </a:cubicBezTo>
                  <a:close/>
                  <a:moveTo>
                    <a:pt x="459" y="1"/>
                  </a:moveTo>
                  <a:lnTo>
                    <a:pt x="431" y="8"/>
                  </a:lnTo>
                  <a:lnTo>
                    <a:pt x="381" y="15"/>
                  </a:lnTo>
                  <a:lnTo>
                    <a:pt x="367" y="15"/>
                  </a:lnTo>
                  <a:cubicBezTo>
                    <a:pt x="353" y="22"/>
                    <a:pt x="339" y="22"/>
                    <a:pt x="325" y="29"/>
                  </a:cubicBezTo>
                  <a:lnTo>
                    <a:pt x="311" y="29"/>
                  </a:lnTo>
                  <a:lnTo>
                    <a:pt x="261" y="50"/>
                  </a:lnTo>
                  <a:lnTo>
                    <a:pt x="212" y="71"/>
                  </a:lnTo>
                  <a:cubicBezTo>
                    <a:pt x="106" y="114"/>
                    <a:pt x="22" y="205"/>
                    <a:pt x="8" y="325"/>
                  </a:cubicBezTo>
                  <a:lnTo>
                    <a:pt x="1" y="417"/>
                  </a:lnTo>
                  <a:cubicBezTo>
                    <a:pt x="1" y="417"/>
                    <a:pt x="1" y="424"/>
                    <a:pt x="8" y="424"/>
                  </a:cubicBezTo>
                  <a:cubicBezTo>
                    <a:pt x="15" y="424"/>
                    <a:pt x="22" y="424"/>
                    <a:pt x="22" y="417"/>
                  </a:cubicBezTo>
                  <a:cubicBezTo>
                    <a:pt x="36" y="304"/>
                    <a:pt x="113" y="212"/>
                    <a:pt x="219" y="177"/>
                  </a:cubicBezTo>
                  <a:lnTo>
                    <a:pt x="268" y="156"/>
                  </a:lnTo>
                  <a:lnTo>
                    <a:pt x="318" y="142"/>
                  </a:lnTo>
                  <a:lnTo>
                    <a:pt x="325" y="142"/>
                  </a:lnTo>
                  <a:lnTo>
                    <a:pt x="367" y="128"/>
                  </a:lnTo>
                  <a:lnTo>
                    <a:pt x="381" y="128"/>
                  </a:lnTo>
                  <a:cubicBezTo>
                    <a:pt x="395" y="121"/>
                    <a:pt x="416" y="121"/>
                    <a:pt x="438" y="114"/>
                  </a:cubicBezTo>
                  <a:lnTo>
                    <a:pt x="480" y="107"/>
                  </a:lnTo>
                  <a:lnTo>
                    <a:pt x="741" y="107"/>
                  </a:lnTo>
                  <a:lnTo>
                    <a:pt x="783" y="114"/>
                  </a:lnTo>
                  <a:lnTo>
                    <a:pt x="797" y="114"/>
                  </a:lnTo>
                  <a:cubicBezTo>
                    <a:pt x="811" y="121"/>
                    <a:pt x="832" y="121"/>
                    <a:pt x="854" y="128"/>
                  </a:cubicBezTo>
                  <a:lnTo>
                    <a:pt x="896" y="142"/>
                  </a:lnTo>
                  <a:lnTo>
                    <a:pt x="910" y="142"/>
                  </a:lnTo>
                  <a:cubicBezTo>
                    <a:pt x="924" y="149"/>
                    <a:pt x="938" y="156"/>
                    <a:pt x="952" y="156"/>
                  </a:cubicBezTo>
                  <a:lnTo>
                    <a:pt x="959" y="156"/>
                  </a:lnTo>
                  <a:lnTo>
                    <a:pt x="1009" y="177"/>
                  </a:lnTo>
                  <a:lnTo>
                    <a:pt x="1016" y="184"/>
                  </a:lnTo>
                  <a:cubicBezTo>
                    <a:pt x="1030" y="191"/>
                    <a:pt x="1044" y="191"/>
                    <a:pt x="1058" y="198"/>
                  </a:cubicBezTo>
                  <a:lnTo>
                    <a:pt x="1065" y="205"/>
                  </a:lnTo>
                  <a:lnTo>
                    <a:pt x="1107" y="234"/>
                  </a:lnTo>
                  <a:lnTo>
                    <a:pt x="1136" y="241"/>
                  </a:lnTo>
                  <a:lnTo>
                    <a:pt x="1143" y="248"/>
                  </a:lnTo>
                  <a:lnTo>
                    <a:pt x="1150" y="255"/>
                  </a:lnTo>
                  <a:lnTo>
                    <a:pt x="1164" y="269"/>
                  </a:lnTo>
                  <a:lnTo>
                    <a:pt x="1171" y="276"/>
                  </a:lnTo>
                  <a:lnTo>
                    <a:pt x="1178" y="283"/>
                  </a:lnTo>
                  <a:lnTo>
                    <a:pt x="1199" y="297"/>
                  </a:lnTo>
                  <a:lnTo>
                    <a:pt x="1213" y="311"/>
                  </a:lnTo>
                  <a:cubicBezTo>
                    <a:pt x="1213" y="318"/>
                    <a:pt x="1220" y="325"/>
                    <a:pt x="1227" y="332"/>
                  </a:cubicBezTo>
                  <a:lnTo>
                    <a:pt x="1241" y="353"/>
                  </a:lnTo>
                  <a:cubicBezTo>
                    <a:pt x="1241" y="360"/>
                    <a:pt x="1241" y="360"/>
                    <a:pt x="1277" y="445"/>
                  </a:cubicBezTo>
                  <a:lnTo>
                    <a:pt x="1277" y="459"/>
                  </a:lnTo>
                  <a:cubicBezTo>
                    <a:pt x="1277" y="466"/>
                    <a:pt x="1277" y="473"/>
                    <a:pt x="1277" y="480"/>
                  </a:cubicBezTo>
                  <a:lnTo>
                    <a:pt x="1277" y="494"/>
                  </a:lnTo>
                  <a:cubicBezTo>
                    <a:pt x="1277" y="501"/>
                    <a:pt x="1277" y="508"/>
                    <a:pt x="1284" y="508"/>
                  </a:cubicBezTo>
                  <a:cubicBezTo>
                    <a:pt x="1291" y="501"/>
                    <a:pt x="1291" y="501"/>
                    <a:pt x="1291" y="494"/>
                  </a:cubicBezTo>
                  <a:lnTo>
                    <a:pt x="1298" y="410"/>
                  </a:lnTo>
                  <a:lnTo>
                    <a:pt x="1298" y="389"/>
                  </a:lnTo>
                  <a:lnTo>
                    <a:pt x="1298" y="367"/>
                  </a:lnTo>
                  <a:lnTo>
                    <a:pt x="1298" y="346"/>
                  </a:lnTo>
                  <a:lnTo>
                    <a:pt x="1291" y="325"/>
                  </a:lnTo>
                  <a:cubicBezTo>
                    <a:pt x="1291" y="318"/>
                    <a:pt x="1284" y="311"/>
                    <a:pt x="1284" y="311"/>
                  </a:cubicBezTo>
                  <a:lnTo>
                    <a:pt x="1277" y="290"/>
                  </a:lnTo>
                  <a:cubicBezTo>
                    <a:pt x="1277" y="290"/>
                    <a:pt x="1269" y="276"/>
                    <a:pt x="1262" y="269"/>
                  </a:cubicBezTo>
                  <a:cubicBezTo>
                    <a:pt x="1262" y="269"/>
                    <a:pt x="1262" y="269"/>
                    <a:pt x="1248" y="248"/>
                  </a:cubicBezTo>
                  <a:lnTo>
                    <a:pt x="1234" y="226"/>
                  </a:lnTo>
                  <a:lnTo>
                    <a:pt x="1227" y="219"/>
                  </a:lnTo>
                  <a:lnTo>
                    <a:pt x="1220" y="212"/>
                  </a:lnTo>
                  <a:lnTo>
                    <a:pt x="1213" y="205"/>
                  </a:lnTo>
                  <a:lnTo>
                    <a:pt x="1206" y="191"/>
                  </a:lnTo>
                  <a:lnTo>
                    <a:pt x="1199" y="184"/>
                  </a:lnTo>
                  <a:lnTo>
                    <a:pt x="1185" y="177"/>
                  </a:lnTo>
                  <a:lnTo>
                    <a:pt x="1178" y="170"/>
                  </a:lnTo>
                  <a:lnTo>
                    <a:pt x="1171" y="163"/>
                  </a:lnTo>
                  <a:lnTo>
                    <a:pt x="1157" y="149"/>
                  </a:lnTo>
                  <a:lnTo>
                    <a:pt x="1150" y="142"/>
                  </a:lnTo>
                  <a:lnTo>
                    <a:pt x="1128" y="128"/>
                  </a:lnTo>
                  <a:lnTo>
                    <a:pt x="1079" y="107"/>
                  </a:lnTo>
                  <a:lnTo>
                    <a:pt x="1072" y="100"/>
                  </a:lnTo>
                  <a:lnTo>
                    <a:pt x="1037" y="78"/>
                  </a:lnTo>
                  <a:lnTo>
                    <a:pt x="1023" y="71"/>
                  </a:lnTo>
                  <a:cubicBezTo>
                    <a:pt x="1009" y="64"/>
                    <a:pt x="995" y="57"/>
                    <a:pt x="973" y="50"/>
                  </a:cubicBezTo>
                  <a:lnTo>
                    <a:pt x="966" y="50"/>
                  </a:lnTo>
                  <a:lnTo>
                    <a:pt x="924" y="36"/>
                  </a:lnTo>
                  <a:lnTo>
                    <a:pt x="910" y="36"/>
                  </a:lnTo>
                  <a:lnTo>
                    <a:pt x="861" y="22"/>
                  </a:lnTo>
                  <a:lnTo>
                    <a:pt x="804" y="15"/>
                  </a:lnTo>
                  <a:lnTo>
                    <a:pt x="790" y="15"/>
                  </a:lnTo>
                  <a:lnTo>
                    <a:pt x="748" y="8"/>
                  </a:lnTo>
                  <a:lnTo>
                    <a:pt x="734" y="8"/>
                  </a:lnTo>
                  <a:cubicBezTo>
                    <a:pt x="713" y="1"/>
                    <a:pt x="698" y="1"/>
                    <a:pt x="67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3"/>
            <p:cNvSpPr/>
            <p:nvPr/>
          </p:nvSpPr>
          <p:spPr>
            <a:xfrm>
              <a:off x="2487725" y="2832250"/>
              <a:ext cx="35275" cy="18600"/>
            </a:xfrm>
            <a:custGeom>
              <a:rect b="b" l="l" r="r" t="t"/>
              <a:pathLst>
                <a:path extrusionOk="0" h="744" w="1411">
                  <a:moveTo>
                    <a:pt x="665" y="1"/>
                  </a:moveTo>
                  <a:cubicBezTo>
                    <a:pt x="531" y="1"/>
                    <a:pt x="396" y="28"/>
                    <a:pt x="268" y="83"/>
                  </a:cubicBezTo>
                  <a:cubicBezTo>
                    <a:pt x="14" y="210"/>
                    <a:pt x="0" y="443"/>
                    <a:pt x="240" y="605"/>
                  </a:cubicBezTo>
                  <a:cubicBezTo>
                    <a:pt x="396" y="697"/>
                    <a:pt x="570" y="743"/>
                    <a:pt x="745" y="743"/>
                  </a:cubicBezTo>
                  <a:cubicBezTo>
                    <a:pt x="879" y="743"/>
                    <a:pt x="1014" y="716"/>
                    <a:pt x="1142" y="661"/>
                  </a:cubicBezTo>
                  <a:cubicBezTo>
                    <a:pt x="1396" y="534"/>
                    <a:pt x="1410" y="302"/>
                    <a:pt x="1170" y="139"/>
                  </a:cubicBezTo>
                  <a:cubicBezTo>
                    <a:pt x="1014" y="47"/>
                    <a:pt x="840" y="1"/>
                    <a:pt x="665"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p:nvPr/>
          </p:nvSpPr>
          <p:spPr>
            <a:xfrm>
              <a:off x="2487200" y="2831975"/>
              <a:ext cx="36325" cy="19125"/>
            </a:xfrm>
            <a:custGeom>
              <a:rect b="b" l="l" r="r" t="t"/>
              <a:pathLst>
                <a:path extrusionOk="0" h="765" w="1453">
                  <a:moveTo>
                    <a:pt x="636" y="22"/>
                  </a:moveTo>
                  <a:cubicBezTo>
                    <a:pt x="650" y="22"/>
                    <a:pt x="663" y="23"/>
                    <a:pt x="677" y="24"/>
                  </a:cubicBezTo>
                  <a:cubicBezTo>
                    <a:pt x="688" y="23"/>
                    <a:pt x="699" y="23"/>
                    <a:pt x="710" y="23"/>
                  </a:cubicBezTo>
                  <a:cubicBezTo>
                    <a:pt x="876" y="23"/>
                    <a:pt x="1046" y="72"/>
                    <a:pt x="1184" y="165"/>
                  </a:cubicBezTo>
                  <a:cubicBezTo>
                    <a:pt x="1283" y="214"/>
                    <a:pt x="1346" y="313"/>
                    <a:pt x="1354" y="425"/>
                  </a:cubicBezTo>
                  <a:cubicBezTo>
                    <a:pt x="1332" y="531"/>
                    <a:pt x="1262" y="623"/>
                    <a:pt x="1156" y="665"/>
                  </a:cubicBezTo>
                  <a:cubicBezTo>
                    <a:pt x="1033" y="716"/>
                    <a:pt x="903" y="741"/>
                    <a:pt x="773" y="741"/>
                  </a:cubicBezTo>
                  <a:cubicBezTo>
                    <a:pt x="597" y="741"/>
                    <a:pt x="422" y="695"/>
                    <a:pt x="268" y="602"/>
                  </a:cubicBezTo>
                  <a:cubicBezTo>
                    <a:pt x="21" y="510"/>
                    <a:pt x="42" y="165"/>
                    <a:pt x="296" y="101"/>
                  </a:cubicBezTo>
                  <a:cubicBezTo>
                    <a:pt x="404" y="50"/>
                    <a:pt x="517" y="22"/>
                    <a:pt x="636" y="22"/>
                  </a:cubicBezTo>
                  <a:close/>
                  <a:moveTo>
                    <a:pt x="678" y="1"/>
                  </a:moveTo>
                  <a:cubicBezTo>
                    <a:pt x="546" y="1"/>
                    <a:pt x="414" y="26"/>
                    <a:pt x="289" y="80"/>
                  </a:cubicBezTo>
                  <a:cubicBezTo>
                    <a:pt x="28" y="157"/>
                    <a:pt x="0" y="517"/>
                    <a:pt x="254" y="623"/>
                  </a:cubicBezTo>
                  <a:cubicBezTo>
                    <a:pt x="399" y="715"/>
                    <a:pt x="569" y="764"/>
                    <a:pt x="741" y="764"/>
                  </a:cubicBezTo>
                  <a:cubicBezTo>
                    <a:pt x="752" y="764"/>
                    <a:pt x="764" y="764"/>
                    <a:pt x="775" y="764"/>
                  </a:cubicBezTo>
                  <a:cubicBezTo>
                    <a:pt x="789" y="764"/>
                    <a:pt x="803" y="765"/>
                    <a:pt x="816" y="765"/>
                  </a:cubicBezTo>
                  <a:cubicBezTo>
                    <a:pt x="936" y="765"/>
                    <a:pt x="1055" y="737"/>
                    <a:pt x="1163" y="686"/>
                  </a:cubicBezTo>
                  <a:cubicBezTo>
                    <a:pt x="1424" y="609"/>
                    <a:pt x="1452" y="249"/>
                    <a:pt x="1198" y="143"/>
                  </a:cubicBezTo>
                  <a:cubicBezTo>
                    <a:pt x="1039" y="50"/>
                    <a:pt x="859" y="1"/>
                    <a:pt x="67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3"/>
            <p:cNvSpPr/>
            <p:nvPr/>
          </p:nvSpPr>
          <p:spPr>
            <a:xfrm>
              <a:off x="2704125" y="2719575"/>
              <a:ext cx="4800" cy="3375"/>
            </a:xfrm>
            <a:custGeom>
              <a:rect b="b" l="l" r="r" t="t"/>
              <a:pathLst>
                <a:path extrusionOk="0" h="135" w="192">
                  <a:moveTo>
                    <a:pt x="57" y="1"/>
                  </a:moveTo>
                  <a:lnTo>
                    <a:pt x="36" y="8"/>
                  </a:lnTo>
                  <a:cubicBezTo>
                    <a:pt x="15" y="15"/>
                    <a:pt x="8" y="29"/>
                    <a:pt x="1" y="50"/>
                  </a:cubicBezTo>
                  <a:lnTo>
                    <a:pt x="1" y="114"/>
                  </a:lnTo>
                  <a:cubicBezTo>
                    <a:pt x="8" y="100"/>
                    <a:pt x="15" y="86"/>
                    <a:pt x="36" y="78"/>
                  </a:cubicBezTo>
                  <a:lnTo>
                    <a:pt x="50" y="71"/>
                  </a:lnTo>
                  <a:lnTo>
                    <a:pt x="71" y="64"/>
                  </a:lnTo>
                  <a:lnTo>
                    <a:pt x="121" y="64"/>
                  </a:lnTo>
                  <a:lnTo>
                    <a:pt x="142" y="71"/>
                  </a:lnTo>
                  <a:lnTo>
                    <a:pt x="156" y="78"/>
                  </a:lnTo>
                  <a:cubicBezTo>
                    <a:pt x="163" y="78"/>
                    <a:pt x="170" y="86"/>
                    <a:pt x="170" y="86"/>
                  </a:cubicBezTo>
                  <a:lnTo>
                    <a:pt x="184" y="100"/>
                  </a:lnTo>
                  <a:lnTo>
                    <a:pt x="184" y="107"/>
                  </a:lnTo>
                  <a:cubicBezTo>
                    <a:pt x="184" y="114"/>
                    <a:pt x="184" y="114"/>
                    <a:pt x="184" y="121"/>
                  </a:cubicBezTo>
                  <a:cubicBezTo>
                    <a:pt x="184" y="121"/>
                    <a:pt x="184" y="128"/>
                    <a:pt x="184" y="135"/>
                  </a:cubicBezTo>
                  <a:lnTo>
                    <a:pt x="191" y="64"/>
                  </a:lnTo>
                  <a:cubicBezTo>
                    <a:pt x="191" y="64"/>
                    <a:pt x="191" y="57"/>
                    <a:pt x="191" y="57"/>
                  </a:cubicBezTo>
                  <a:cubicBezTo>
                    <a:pt x="191" y="50"/>
                    <a:pt x="191" y="43"/>
                    <a:pt x="184" y="43"/>
                  </a:cubicBezTo>
                  <a:lnTo>
                    <a:pt x="184" y="36"/>
                  </a:lnTo>
                  <a:cubicBezTo>
                    <a:pt x="177" y="29"/>
                    <a:pt x="170" y="29"/>
                    <a:pt x="163" y="22"/>
                  </a:cubicBezTo>
                  <a:cubicBezTo>
                    <a:pt x="163" y="22"/>
                    <a:pt x="156" y="15"/>
                    <a:pt x="149" y="15"/>
                  </a:cubicBezTo>
                  <a:lnTo>
                    <a:pt x="135" y="8"/>
                  </a:lnTo>
                  <a:lnTo>
                    <a:pt x="114"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3"/>
            <p:cNvSpPr/>
            <p:nvPr/>
          </p:nvSpPr>
          <p:spPr>
            <a:xfrm>
              <a:off x="2703950" y="2719575"/>
              <a:ext cx="5500" cy="3675"/>
            </a:xfrm>
            <a:custGeom>
              <a:rect b="b" l="l" r="r" t="t"/>
              <a:pathLst>
                <a:path extrusionOk="0" h="147" w="220">
                  <a:moveTo>
                    <a:pt x="128" y="8"/>
                  </a:moveTo>
                  <a:lnTo>
                    <a:pt x="142" y="15"/>
                  </a:lnTo>
                  <a:lnTo>
                    <a:pt x="156" y="22"/>
                  </a:lnTo>
                  <a:lnTo>
                    <a:pt x="170" y="29"/>
                  </a:lnTo>
                  <a:cubicBezTo>
                    <a:pt x="177" y="29"/>
                    <a:pt x="184" y="36"/>
                    <a:pt x="184" y="43"/>
                  </a:cubicBezTo>
                  <a:cubicBezTo>
                    <a:pt x="191" y="50"/>
                    <a:pt x="191" y="50"/>
                    <a:pt x="191" y="57"/>
                  </a:cubicBezTo>
                  <a:lnTo>
                    <a:pt x="191" y="86"/>
                  </a:lnTo>
                  <a:lnTo>
                    <a:pt x="177" y="71"/>
                  </a:lnTo>
                  <a:lnTo>
                    <a:pt x="156" y="64"/>
                  </a:lnTo>
                  <a:lnTo>
                    <a:pt x="142" y="57"/>
                  </a:lnTo>
                  <a:lnTo>
                    <a:pt x="92" y="57"/>
                  </a:lnTo>
                  <a:lnTo>
                    <a:pt x="85" y="50"/>
                  </a:lnTo>
                  <a:lnTo>
                    <a:pt x="71" y="50"/>
                  </a:lnTo>
                  <a:lnTo>
                    <a:pt x="50" y="57"/>
                  </a:lnTo>
                  <a:cubicBezTo>
                    <a:pt x="43" y="57"/>
                    <a:pt x="36" y="57"/>
                    <a:pt x="29" y="64"/>
                  </a:cubicBezTo>
                  <a:lnTo>
                    <a:pt x="22" y="71"/>
                  </a:lnTo>
                  <a:lnTo>
                    <a:pt x="22" y="43"/>
                  </a:lnTo>
                  <a:cubicBezTo>
                    <a:pt x="22" y="29"/>
                    <a:pt x="29" y="22"/>
                    <a:pt x="43" y="15"/>
                  </a:cubicBezTo>
                  <a:cubicBezTo>
                    <a:pt x="50" y="8"/>
                    <a:pt x="57" y="8"/>
                    <a:pt x="64" y="8"/>
                  </a:cubicBezTo>
                  <a:close/>
                  <a:moveTo>
                    <a:pt x="64" y="1"/>
                  </a:moveTo>
                  <a:lnTo>
                    <a:pt x="43" y="8"/>
                  </a:lnTo>
                  <a:cubicBezTo>
                    <a:pt x="22" y="15"/>
                    <a:pt x="8" y="36"/>
                    <a:pt x="8" y="57"/>
                  </a:cubicBezTo>
                  <a:lnTo>
                    <a:pt x="1" y="121"/>
                  </a:lnTo>
                  <a:cubicBezTo>
                    <a:pt x="1" y="128"/>
                    <a:pt x="6" y="131"/>
                    <a:pt x="11" y="131"/>
                  </a:cubicBezTo>
                  <a:cubicBezTo>
                    <a:pt x="17" y="131"/>
                    <a:pt x="22" y="128"/>
                    <a:pt x="22" y="121"/>
                  </a:cubicBezTo>
                  <a:cubicBezTo>
                    <a:pt x="22" y="114"/>
                    <a:pt x="29" y="100"/>
                    <a:pt x="50" y="93"/>
                  </a:cubicBezTo>
                  <a:cubicBezTo>
                    <a:pt x="57" y="93"/>
                    <a:pt x="64" y="86"/>
                    <a:pt x="71" y="86"/>
                  </a:cubicBezTo>
                  <a:lnTo>
                    <a:pt x="142" y="86"/>
                  </a:lnTo>
                  <a:lnTo>
                    <a:pt x="156" y="93"/>
                  </a:lnTo>
                  <a:lnTo>
                    <a:pt x="170" y="100"/>
                  </a:lnTo>
                  <a:cubicBezTo>
                    <a:pt x="177" y="100"/>
                    <a:pt x="184" y="107"/>
                    <a:pt x="191" y="114"/>
                  </a:cubicBezTo>
                  <a:cubicBezTo>
                    <a:pt x="191" y="121"/>
                    <a:pt x="191" y="128"/>
                    <a:pt x="191" y="128"/>
                  </a:cubicBezTo>
                  <a:cubicBezTo>
                    <a:pt x="184" y="135"/>
                    <a:pt x="191" y="142"/>
                    <a:pt x="198" y="142"/>
                  </a:cubicBezTo>
                  <a:cubicBezTo>
                    <a:pt x="201" y="145"/>
                    <a:pt x="205" y="147"/>
                    <a:pt x="209" y="147"/>
                  </a:cubicBezTo>
                  <a:cubicBezTo>
                    <a:pt x="214" y="147"/>
                    <a:pt x="219" y="143"/>
                    <a:pt x="219" y="135"/>
                  </a:cubicBezTo>
                  <a:lnTo>
                    <a:pt x="219" y="71"/>
                  </a:lnTo>
                  <a:cubicBezTo>
                    <a:pt x="219" y="64"/>
                    <a:pt x="219" y="57"/>
                    <a:pt x="219" y="57"/>
                  </a:cubicBezTo>
                  <a:cubicBezTo>
                    <a:pt x="219" y="50"/>
                    <a:pt x="219" y="43"/>
                    <a:pt x="219" y="43"/>
                  </a:cubicBezTo>
                  <a:lnTo>
                    <a:pt x="205" y="29"/>
                  </a:lnTo>
                  <a:lnTo>
                    <a:pt x="191" y="15"/>
                  </a:lnTo>
                  <a:lnTo>
                    <a:pt x="177" y="8"/>
                  </a:lnTo>
                  <a:lnTo>
                    <a:pt x="156"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3"/>
            <p:cNvSpPr/>
            <p:nvPr/>
          </p:nvSpPr>
          <p:spPr>
            <a:xfrm>
              <a:off x="2703775" y="2721200"/>
              <a:ext cx="5500" cy="2950"/>
            </a:xfrm>
            <a:custGeom>
              <a:rect b="b" l="l" r="r" t="t"/>
              <a:pathLst>
                <a:path extrusionOk="0" h="118" w="220">
                  <a:moveTo>
                    <a:pt x="94" y="1"/>
                  </a:moveTo>
                  <a:cubicBezTo>
                    <a:pt x="74" y="1"/>
                    <a:pt x="54" y="5"/>
                    <a:pt x="36" y="13"/>
                  </a:cubicBezTo>
                  <a:cubicBezTo>
                    <a:pt x="1" y="35"/>
                    <a:pt x="1" y="70"/>
                    <a:pt x="36" y="98"/>
                  </a:cubicBezTo>
                  <a:cubicBezTo>
                    <a:pt x="60" y="110"/>
                    <a:pt x="87" y="118"/>
                    <a:pt x="115" y="118"/>
                  </a:cubicBezTo>
                  <a:cubicBezTo>
                    <a:pt x="136" y="118"/>
                    <a:pt x="156" y="114"/>
                    <a:pt x="177" y="105"/>
                  </a:cubicBezTo>
                  <a:cubicBezTo>
                    <a:pt x="212" y="84"/>
                    <a:pt x="219" y="49"/>
                    <a:pt x="177" y="21"/>
                  </a:cubicBezTo>
                  <a:cubicBezTo>
                    <a:pt x="152" y="8"/>
                    <a:pt x="123" y="1"/>
                    <a:pt x="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3"/>
            <p:cNvSpPr/>
            <p:nvPr/>
          </p:nvSpPr>
          <p:spPr>
            <a:xfrm>
              <a:off x="2703600" y="2720975"/>
              <a:ext cx="5500" cy="3400"/>
            </a:xfrm>
            <a:custGeom>
              <a:rect b="b" l="l" r="r" t="t"/>
              <a:pathLst>
                <a:path extrusionOk="0" h="136" w="220">
                  <a:moveTo>
                    <a:pt x="106" y="22"/>
                  </a:moveTo>
                  <a:cubicBezTo>
                    <a:pt x="135" y="22"/>
                    <a:pt x="156" y="30"/>
                    <a:pt x="184" y="44"/>
                  </a:cubicBezTo>
                  <a:cubicBezTo>
                    <a:pt x="191" y="44"/>
                    <a:pt x="198" y="58"/>
                    <a:pt x="205" y="72"/>
                  </a:cubicBezTo>
                  <a:cubicBezTo>
                    <a:pt x="205" y="86"/>
                    <a:pt x="191" y="93"/>
                    <a:pt x="177" y="100"/>
                  </a:cubicBezTo>
                  <a:cubicBezTo>
                    <a:pt x="159" y="109"/>
                    <a:pt x="140" y="113"/>
                    <a:pt x="121" y="113"/>
                  </a:cubicBezTo>
                  <a:cubicBezTo>
                    <a:pt x="96" y="113"/>
                    <a:pt x="70" y="105"/>
                    <a:pt x="50" y="93"/>
                  </a:cubicBezTo>
                  <a:cubicBezTo>
                    <a:pt x="36" y="86"/>
                    <a:pt x="29" y="72"/>
                    <a:pt x="29" y="65"/>
                  </a:cubicBezTo>
                  <a:cubicBezTo>
                    <a:pt x="29" y="51"/>
                    <a:pt x="36" y="44"/>
                    <a:pt x="50" y="30"/>
                  </a:cubicBezTo>
                  <a:cubicBezTo>
                    <a:pt x="71" y="22"/>
                    <a:pt x="85" y="22"/>
                    <a:pt x="106" y="22"/>
                  </a:cubicBezTo>
                  <a:close/>
                  <a:moveTo>
                    <a:pt x="112" y="0"/>
                  </a:moveTo>
                  <a:cubicBezTo>
                    <a:pt x="89" y="0"/>
                    <a:pt x="66" y="6"/>
                    <a:pt x="43" y="15"/>
                  </a:cubicBezTo>
                  <a:cubicBezTo>
                    <a:pt x="22" y="22"/>
                    <a:pt x="8" y="37"/>
                    <a:pt x="1" y="58"/>
                  </a:cubicBezTo>
                  <a:cubicBezTo>
                    <a:pt x="1" y="86"/>
                    <a:pt x="15" y="100"/>
                    <a:pt x="36" y="114"/>
                  </a:cubicBezTo>
                  <a:cubicBezTo>
                    <a:pt x="57" y="128"/>
                    <a:pt x="92" y="135"/>
                    <a:pt x="120" y="135"/>
                  </a:cubicBezTo>
                  <a:cubicBezTo>
                    <a:pt x="142" y="135"/>
                    <a:pt x="163" y="128"/>
                    <a:pt x="184" y="121"/>
                  </a:cubicBezTo>
                  <a:cubicBezTo>
                    <a:pt x="205" y="114"/>
                    <a:pt x="219" y="100"/>
                    <a:pt x="219" y="79"/>
                  </a:cubicBezTo>
                  <a:cubicBezTo>
                    <a:pt x="219" y="51"/>
                    <a:pt x="212" y="37"/>
                    <a:pt x="191" y="22"/>
                  </a:cubicBezTo>
                  <a:cubicBezTo>
                    <a:pt x="164" y="7"/>
                    <a:pt x="138" y="0"/>
                    <a:pt x="112"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3"/>
            <p:cNvSpPr/>
            <p:nvPr/>
          </p:nvSpPr>
          <p:spPr>
            <a:xfrm>
              <a:off x="2712600" y="2725400"/>
              <a:ext cx="22575" cy="15000"/>
            </a:xfrm>
            <a:custGeom>
              <a:rect b="b" l="l" r="r" t="t"/>
              <a:pathLst>
                <a:path extrusionOk="0" h="600" w="903">
                  <a:moveTo>
                    <a:pt x="56" y="1"/>
                  </a:moveTo>
                  <a:lnTo>
                    <a:pt x="35" y="8"/>
                  </a:lnTo>
                  <a:cubicBezTo>
                    <a:pt x="21" y="15"/>
                    <a:pt x="7" y="29"/>
                    <a:pt x="0" y="43"/>
                  </a:cubicBezTo>
                  <a:lnTo>
                    <a:pt x="0" y="113"/>
                  </a:lnTo>
                  <a:cubicBezTo>
                    <a:pt x="0" y="92"/>
                    <a:pt x="14" y="78"/>
                    <a:pt x="28" y="71"/>
                  </a:cubicBezTo>
                  <a:lnTo>
                    <a:pt x="49" y="64"/>
                  </a:lnTo>
                  <a:lnTo>
                    <a:pt x="134" y="64"/>
                  </a:lnTo>
                  <a:lnTo>
                    <a:pt x="155" y="71"/>
                  </a:lnTo>
                  <a:lnTo>
                    <a:pt x="169" y="78"/>
                  </a:lnTo>
                  <a:lnTo>
                    <a:pt x="874" y="557"/>
                  </a:lnTo>
                  <a:lnTo>
                    <a:pt x="888" y="565"/>
                  </a:lnTo>
                  <a:lnTo>
                    <a:pt x="895" y="579"/>
                  </a:lnTo>
                  <a:cubicBezTo>
                    <a:pt x="895" y="579"/>
                    <a:pt x="895" y="586"/>
                    <a:pt x="895" y="586"/>
                  </a:cubicBezTo>
                  <a:cubicBezTo>
                    <a:pt x="895" y="593"/>
                    <a:pt x="895" y="593"/>
                    <a:pt x="895" y="600"/>
                  </a:cubicBezTo>
                  <a:lnTo>
                    <a:pt x="902" y="529"/>
                  </a:lnTo>
                  <a:cubicBezTo>
                    <a:pt x="902" y="529"/>
                    <a:pt x="902" y="522"/>
                    <a:pt x="902" y="522"/>
                  </a:cubicBezTo>
                  <a:cubicBezTo>
                    <a:pt x="902" y="515"/>
                    <a:pt x="902" y="515"/>
                    <a:pt x="902" y="508"/>
                  </a:cubicBezTo>
                  <a:lnTo>
                    <a:pt x="895" y="501"/>
                  </a:lnTo>
                  <a:lnTo>
                    <a:pt x="881" y="487"/>
                  </a:lnTo>
                  <a:lnTo>
                    <a:pt x="176" y="15"/>
                  </a:lnTo>
                  <a:lnTo>
                    <a:pt x="162" y="8"/>
                  </a:lnTo>
                  <a:lnTo>
                    <a:pt x="141"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3"/>
            <p:cNvSpPr/>
            <p:nvPr/>
          </p:nvSpPr>
          <p:spPr>
            <a:xfrm>
              <a:off x="2712600" y="2725225"/>
              <a:ext cx="23100" cy="15350"/>
            </a:xfrm>
            <a:custGeom>
              <a:rect b="b" l="l" r="r" t="t"/>
              <a:pathLst>
                <a:path extrusionOk="0" h="614" w="924">
                  <a:moveTo>
                    <a:pt x="148" y="15"/>
                  </a:moveTo>
                  <a:lnTo>
                    <a:pt x="162" y="22"/>
                  </a:lnTo>
                  <a:lnTo>
                    <a:pt x="176" y="29"/>
                  </a:lnTo>
                  <a:lnTo>
                    <a:pt x="881" y="501"/>
                  </a:lnTo>
                  <a:cubicBezTo>
                    <a:pt x="888" y="508"/>
                    <a:pt x="888" y="515"/>
                    <a:pt x="895" y="522"/>
                  </a:cubicBezTo>
                  <a:cubicBezTo>
                    <a:pt x="895" y="522"/>
                    <a:pt x="895" y="529"/>
                    <a:pt x="895" y="536"/>
                  </a:cubicBezTo>
                  <a:lnTo>
                    <a:pt x="895" y="564"/>
                  </a:lnTo>
                  <a:lnTo>
                    <a:pt x="881" y="550"/>
                  </a:lnTo>
                  <a:lnTo>
                    <a:pt x="176" y="78"/>
                  </a:lnTo>
                  <a:lnTo>
                    <a:pt x="162" y="71"/>
                  </a:lnTo>
                  <a:lnTo>
                    <a:pt x="141" y="64"/>
                  </a:lnTo>
                  <a:cubicBezTo>
                    <a:pt x="134" y="64"/>
                    <a:pt x="127" y="57"/>
                    <a:pt x="120" y="57"/>
                  </a:cubicBezTo>
                  <a:lnTo>
                    <a:pt x="92" y="57"/>
                  </a:lnTo>
                  <a:lnTo>
                    <a:pt x="92" y="64"/>
                  </a:lnTo>
                  <a:lnTo>
                    <a:pt x="56" y="64"/>
                  </a:lnTo>
                  <a:lnTo>
                    <a:pt x="35" y="71"/>
                  </a:lnTo>
                  <a:lnTo>
                    <a:pt x="21" y="78"/>
                  </a:lnTo>
                  <a:lnTo>
                    <a:pt x="21" y="57"/>
                  </a:lnTo>
                  <a:cubicBezTo>
                    <a:pt x="21" y="43"/>
                    <a:pt x="35" y="36"/>
                    <a:pt x="49" y="22"/>
                  </a:cubicBezTo>
                  <a:cubicBezTo>
                    <a:pt x="56" y="22"/>
                    <a:pt x="64" y="22"/>
                    <a:pt x="71" y="15"/>
                  </a:cubicBezTo>
                  <a:close/>
                  <a:moveTo>
                    <a:pt x="56" y="1"/>
                  </a:moveTo>
                  <a:cubicBezTo>
                    <a:pt x="49" y="1"/>
                    <a:pt x="42" y="1"/>
                    <a:pt x="35" y="8"/>
                  </a:cubicBezTo>
                  <a:cubicBezTo>
                    <a:pt x="14" y="15"/>
                    <a:pt x="0" y="29"/>
                    <a:pt x="0" y="57"/>
                  </a:cubicBezTo>
                  <a:lnTo>
                    <a:pt x="0" y="120"/>
                  </a:lnTo>
                  <a:cubicBezTo>
                    <a:pt x="0" y="127"/>
                    <a:pt x="0" y="134"/>
                    <a:pt x="7" y="134"/>
                  </a:cubicBezTo>
                  <a:cubicBezTo>
                    <a:pt x="14" y="134"/>
                    <a:pt x="21" y="127"/>
                    <a:pt x="21" y="120"/>
                  </a:cubicBezTo>
                  <a:cubicBezTo>
                    <a:pt x="21" y="106"/>
                    <a:pt x="28" y="99"/>
                    <a:pt x="42" y="92"/>
                  </a:cubicBezTo>
                  <a:cubicBezTo>
                    <a:pt x="49" y="92"/>
                    <a:pt x="56" y="85"/>
                    <a:pt x="64" y="85"/>
                  </a:cubicBezTo>
                  <a:lnTo>
                    <a:pt x="141" y="85"/>
                  </a:lnTo>
                  <a:lnTo>
                    <a:pt x="155" y="92"/>
                  </a:lnTo>
                  <a:lnTo>
                    <a:pt x="169" y="99"/>
                  </a:lnTo>
                  <a:lnTo>
                    <a:pt x="874" y="572"/>
                  </a:lnTo>
                  <a:cubicBezTo>
                    <a:pt x="881" y="579"/>
                    <a:pt x="888" y="586"/>
                    <a:pt x="895" y="593"/>
                  </a:cubicBezTo>
                  <a:cubicBezTo>
                    <a:pt x="895" y="593"/>
                    <a:pt x="895" y="600"/>
                    <a:pt x="895" y="607"/>
                  </a:cubicBezTo>
                  <a:cubicBezTo>
                    <a:pt x="895" y="614"/>
                    <a:pt x="895" y="614"/>
                    <a:pt x="902" y="614"/>
                  </a:cubicBezTo>
                  <a:cubicBezTo>
                    <a:pt x="909" y="614"/>
                    <a:pt x="916" y="614"/>
                    <a:pt x="916" y="607"/>
                  </a:cubicBezTo>
                  <a:lnTo>
                    <a:pt x="924" y="536"/>
                  </a:lnTo>
                  <a:cubicBezTo>
                    <a:pt x="924" y="536"/>
                    <a:pt x="924" y="529"/>
                    <a:pt x="924" y="529"/>
                  </a:cubicBezTo>
                  <a:cubicBezTo>
                    <a:pt x="916" y="522"/>
                    <a:pt x="916" y="515"/>
                    <a:pt x="916" y="508"/>
                  </a:cubicBezTo>
                  <a:lnTo>
                    <a:pt x="902" y="501"/>
                  </a:lnTo>
                  <a:lnTo>
                    <a:pt x="888" y="487"/>
                  </a:lnTo>
                  <a:lnTo>
                    <a:pt x="183" y="15"/>
                  </a:lnTo>
                  <a:cubicBezTo>
                    <a:pt x="183" y="15"/>
                    <a:pt x="176" y="8"/>
                    <a:pt x="169" y="8"/>
                  </a:cubicBezTo>
                  <a:lnTo>
                    <a:pt x="148"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3"/>
            <p:cNvSpPr/>
            <p:nvPr/>
          </p:nvSpPr>
          <p:spPr>
            <a:xfrm>
              <a:off x="2712425" y="2726975"/>
              <a:ext cx="23100" cy="14625"/>
            </a:xfrm>
            <a:custGeom>
              <a:rect b="b" l="l" r="r" t="t"/>
              <a:pathLst>
                <a:path extrusionOk="0" h="585" w="924">
                  <a:moveTo>
                    <a:pt x="110" y="0"/>
                  </a:moveTo>
                  <a:cubicBezTo>
                    <a:pt x="88" y="0"/>
                    <a:pt x="65" y="5"/>
                    <a:pt x="42" y="15"/>
                  </a:cubicBezTo>
                  <a:cubicBezTo>
                    <a:pt x="7" y="22"/>
                    <a:pt x="0" y="79"/>
                    <a:pt x="42" y="93"/>
                  </a:cubicBezTo>
                  <a:lnTo>
                    <a:pt x="747" y="565"/>
                  </a:lnTo>
                  <a:cubicBezTo>
                    <a:pt x="772" y="577"/>
                    <a:pt x="799" y="585"/>
                    <a:pt x="825" y="585"/>
                  </a:cubicBezTo>
                  <a:cubicBezTo>
                    <a:pt x="845" y="585"/>
                    <a:pt x="863" y="581"/>
                    <a:pt x="881" y="572"/>
                  </a:cubicBezTo>
                  <a:cubicBezTo>
                    <a:pt x="923" y="558"/>
                    <a:pt x="923" y="509"/>
                    <a:pt x="881" y="494"/>
                  </a:cubicBezTo>
                  <a:lnTo>
                    <a:pt x="183" y="22"/>
                  </a:lnTo>
                  <a:cubicBezTo>
                    <a:pt x="161" y="7"/>
                    <a:pt x="136" y="0"/>
                    <a:pt x="11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3"/>
            <p:cNvSpPr/>
            <p:nvPr/>
          </p:nvSpPr>
          <p:spPr>
            <a:xfrm>
              <a:off x="2711875" y="2726675"/>
              <a:ext cx="23475" cy="15325"/>
            </a:xfrm>
            <a:custGeom>
              <a:rect b="b" l="l" r="r" t="t"/>
              <a:pathLst>
                <a:path extrusionOk="0" h="613" w="939">
                  <a:moveTo>
                    <a:pt x="121" y="20"/>
                  </a:moveTo>
                  <a:cubicBezTo>
                    <a:pt x="149" y="20"/>
                    <a:pt x="170" y="27"/>
                    <a:pt x="198" y="41"/>
                  </a:cubicBezTo>
                  <a:lnTo>
                    <a:pt x="903" y="514"/>
                  </a:lnTo>
                  <a:cubicBezTo>
                    <a:pt x="910" y="521"/>
                    <a:pt x="924" y="535"/>
                    <a:pt x="924" y="549"/>
                  </a:cubicBezTo>
                  <a:cubicBezTo>
                    <a:pt x="917" y="563"/>
                    <a:pt x="910" y="570"/>
                    <a:pt x="896" y="577"/>
                  </a:cubicBezTo>
                  <a:cubicBezTo>
                    <a:pt x="877" y="583"/>
                    <a:pt x="857" y="587"/>
                    <a:pt x="837" y="587"/>
                  </a:cubicBezTo>
                  <a:cubicBezTo>
                    <a:pt x="812" y="587"/>
                    <a:pt x="789" y="582"/>
                    <a:pt x="769" y="570"/>
                  </a:cubicBezTo>
                  <a:lnTo>
                    <a:pt x="64" y="98"/>
                  </a:lnTo>
                  <a:cubicBezTo>
                    <a:pt x="50" y="91"/>
                    <a:pt x="43" y="76"/>
                    <a:pt x="43" y="62"/>
                  </a:cubicBezTo>
                  <a:cubicBezTo>
                    <a:pt x="43" y="48"/>
                    <a:pt x="50" y="41"/>
                    <a:pt x="64" y="34"/>
                  </a:cubicBezTo>
                  <a:cubicBezTo>
                    <a:pt x="85" y="27"/>
                    <a:pt x="100" y="20"/>
                    <a:pt x="121" y="20"/>
                  </a:cubicBezTo>
                  <a:close/>
                  <a:moveTo>
                    <a:pt x="113" y="1"/>
                  </a:moveTo>
                  <a:cubicBezTo>
                    <a:pt x="93" y="1"/>
                    <a:pt x="74" y="5"/>
                    <a:pt x="57" y="13"/>
                  </a:cubicBezTo>
                  <a:cubicBezTo>
                    <a:pt x="8" y="27"/>
                    <a:pt x="1" y="98"/>
                    <a:pt x="50" y="112"/>
                  </a:cubicBezTo>
                  <a:lnTo>
                    <a:pt x="755" y="584"/>
                  </a:lnTo>
                  <a:cubicBezTo>
                    <a:pt x="776" y="598"/>
                    <a:pt x="812" y="612"/>
                    <a:pt x="840" y="612"/>
                  </a:cubicBezTo>
                  <a:cubicBezTo>
                    <a:pt x="861" y="612"/>
                    <a:pt x="882" y="605"/>
                    <a:pt x="903" y="598"/>
                  </a:cubicBezTo>
                  <a:cubicBezTo>
                    <a:pt x="924" y="584"/>
                    <a:pt x="938" y="570"/>
                    <a:pt x="938" y="549"/>
                  </a:cubicBezTo>
                  <a:cubicBezTo>
                    <a:pt x="938" y="528"/>
                    <a:pt x="931" y="506"/>
                    <a:pt x="910" y="499"/>
                  </a:cubicBezTo>
                  <a:lnTo>
                    <a:pt x="205" y="27"/>
                  </a:lnTo>
                  <a:cubicBezTo>
                    <a:pt x="175" y="10"/>
                    <a:pt x="143" y="1"/>
                    <a:pt x="11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3"/>
            <p:cNvSpPr/>
            <p:nvPr/>
          </p:nvSpPr>
          <p:spPr>
            <a:xfrm>
              <a:off x="2474150" y="2847800"/>
              <a:ext cx="14125" cy="12525"/>
            </a:xfrm>
            <a:custGeom>
              <a:rect b="b" l="l" r="r" t="t"/>
              <a:pathLst>
                <a:path extrusionOk="0" h="501" w="565">
                  <a:moveTo>
                    <a:pt x="47" y="1"/>
                  </a:moveTo>
                  <a:cubicBezTo>
                    <a:pt x="20" y="1"/>
                    <a:pt x="0" y="24"/>
                    <a:pt x="0" y="67"/>
                  </a:cubicBezTo>
                  <a:cubicBezTo>
                    <a:pt x="0" y="131"/>
                    <a:pt x="29" y="187"/>
                    <a:pt x="78" y="229"/>
                  </a:cubicBezTo>
                  <a:lnTo>
                    <a:pt x="466" y="483"/>
                  </a:lnTo>
                  <a:cubicBezTo>
                    <a:pt x="482" y="495"/>
                    <a:pt x="499" y="500"/>
                    <a:pt x="513" y="500"/>
                  </a:cubicBezTo>
                  <a:cubicBezTo>
                    <a:pt x="542" y="500"/>
                    <a:pt x="564" y="478"/>
                    <a:pt x="564" y="441"/>
                  </a:cubicBezTo>
                  <a:cubicBezTo>
                    <a:pt x="564" y="377"/>
                    <a:pt x="536" y="314"/>
                    <a:pt x="480" y="279"/>
                  </a:cubicBezTo>
                  <a:lnTo>
                    <a:pt x="92" y="18"/>
                  </a:lnTo>
                  <a:cubicBezTo>
                    <a:pt x="76" y="6"/>
                    <a:pt x="61" y="1"/>
                    <a:pt x="4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3"/>
            <p:cNvSpPr/>
            <p:nvPr/>
          </p:nvSpPr>
          <p:spPr>
            <a:xfrm>
              <a:off x="2473800" y="2847450"/>
              <a:ext cx="14650" cy="13150"/>
            </a:xfrm>
            <a:custGeom>
              <a:rect b="b" l="l" r="r" t="t"/>
              <a:pathLst>
                <a:path extrusionOk="0" h="526" w="586">
                  <a:moveTo>
                    <a:pt x="64" y="25"/>
                  </a:moveTo>
                  <a:cubicBezTo>
                    <a:pt x="78" y="25"/>
                    <a:pt x="92" y="32"/>
                    <a:pt x="106" y="39"/>
                  </a:cubicBezTo>
                  <a:lnTo>
                    <a:pt x="494" y="300"/>
                  </a:lnTo>
                  <a:cubicBezTo>
                    <a:pt x="536" y="335"/>
                    <a:pt x="564" y="391"/>
                    <a:pt x="564" y="448"/>
                  </a:cubicBezTo>
                  <a:cubicBezTo>
                    <a:pt x="564" y="469"/>
                    <a:pt x="557" y="490"/>
                    <a:pt x="543" y="497"/>
                  </a:cubicBezTo>
                  <a:cubicBezTo>
                    <a:pt x="537" y="499"/>
                    <a:pt x="531" y="500"/>
                    <a:pt x="525" y="500"/>
                  </a:cubicBezTo>
                  <a:cubicBezTo>
                    <a:pt x="510" y="500"/>
                    <a:pt x="497" y="495"/>
                    <a:pt x="487" y="490"/>
                  </a:cubicBezTo>
                  <a:lnTo>
                    <a:pt x="99" y="229"/>
                  </a:lnTo>
                  <a:cubicBezTo>
                    <a:pt x="50" y="194"/>
                    <a:pt x="21" y="138"/>
                    <a:pt x="28" y="74"/>
                  </a:cubicBezTo>
                  <a:cubicBezTo>
                    <a:pt x="21" y="53"/>
                    <a:pt x="36" y="39"/>
                    <a:pt x="50" y="25"/>
                  </a:cubicBezTo>
                  <a:close/>
                  <a:moveTo>
                    <a:pt x="58" y="1"/>
                  </a:moveTo>
                  <a:cubicBezTo>
                    <a:pt x="51" y="1"/>
                    <a:pt x="43" y="2"/>
                    <a:pt x="36" y="4"/>
                  </a:cubicBezTo>
                  <a:cubicBezTo>
                    <a:pt x="14" y="18"/>
                    <a:pt x="0" y="46"/>
                    <a:pt x="0" y="74"/>
                  </a:cubicBezTo>
                  <a:cubicBezTo>
                    <a:pt x="0" y="145"/>
                    <a:pt x="28" y="208"/>
                    <a:pt x="92" y="250"/>
                  </a:cubicBezTo>
                  <a:lnTo>
                    <a:pt x="473" y="511"/>
                  </a:lnTo>
                  <a:cubicBezTo>
                    <a:pt x="487" y="518"/>
                    <a:pt x="508" y="525"/>
                    <a:pt x="529" y="525"/>
                  </a:cubicBezTo>
                  <a:cubicBezTo>
                    <a:pt x="536" y="525"/>
                    <a:pt x="543" y="525"/>
                    <a:pt x="550" y="518"/>
                  </a:cubicBezTo>
                  <a:cubicBezTo>
                    <a:pt x="571" y="504"/>
                    <a:pt x="585" y="483"/>
                    <a:pt x="585" y="455"/>
                  </a:cubicBezTo>
                  <a:cubicBezTo>
                    <a:pt x="585" y="384"/>
                    <a:pt x="557" y="321"/>
                    <a:pt x="501" y="279"/>
                  </a:cubicBezTo>
                  <a:lnTo>
                    <a:pt x="113" y="18"/>
                  </a:lnTo>
                  <a:cubicBezTo>
                    <a:pt x="98" y="7"/>
                    <a:pt x="78" y="1"/>
                    <a:pt x="58"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3"/>
            <p:cNvSpPr/>
            <p:nvPr/>
          </p:nvSpPr>
          <p:spPr>
            <a:xfrm>
              <a:off x="2730925" y="2798175"/>
              <a:ext cx="24150" cy="17125"/>
            </a:xfrm>
            <a:custGeom>
              <a:rect b="b" l="l" r="r" t="t"/>
              <a:pathLst>
                <a:path extrusionOk="0" h="685" w="966">
                  <a:moveTo>
                    <a:pt x="957" y="44"/>
                  </a:moveTo>
                  <a:lnTo>
                    <a:pt x="966" y="50"/>
                  </a:lnTo>
                  <a:cubicBezTo>
                    <a:pt x="963" y="47"/>
                    <a:pt x="960" y="45"/>
                    <a:pt x="957" y="44"/>
                  </a:cubicBezTo>
                  <a:close/>
                  <a:moveTo>
                    <a:pt x="825" y="1"/>
                  </a:moveTo>
                  <a:lnTo>
                    <a:pt x="804" y="15"/>
                  </a:lnTo>
                  <a:lnTo>
                    <a:pt x="155" y="332"/>
                  </a:lnTo>
                  <a:lnTo>
                    <a:pt x="134" y="339"/>
                  </a:lnTo>
                  <a:lnTo>
                    <a:pt x="120" y="353"/>
                  </a:lnTo>
                  <a:lnTo>
                    <a:pt x="106" y="367"/>
                  </a:lnTo>
                  <a:lnTo>
                    <a:pt x="85" y="382"/>
                  </a:lnTo>
                  <a:cubicBezTo>
                    <a:pt x="78" y="389"/>
                    <a:pt x="78" y="396"/>
                    <a:pt x="71" y="403"/>
                  </a:cubicBezTo>
                  <a:lnTo>
                    <a:pt x="57" y="424"/>
                  </a:lnTo>
                  <a:cubicBezTo>
                    <a:pt x="50" y="431"/>
                    <a:pt x="42" y="438"/>
                    <a:pt x="42" y="445"/>
                  </a:cubicBezTo>
                  <a:cubicBezTo>
                    <a:pt x="35" y="452"/>
                    <a:pt x="35" y="459"/>
                    <a:pt x="28" y="466"/>
                  </a:cubicBezTo>
                  <a:cubicBezTo>
                    <a:pt x="28" y="473"/>
                    <a:pt x="21" y="480"/>
                    <a:pt x="21" y="487"/>
                  </a:cubicBezTo>
                  <a:cubicBezTo>
                    <a:pt x="14" y="494"/>
                    <a:pt x="14" y="501"/>
                    <a:pt x="14" y="508"/>
                  </a:cubicBezTo>
                  <a:cubicBezTo>
                    <a:pt x="14" y="523"/>
                    <a:pt x="14" y="523"/>
                    <a:pt x="7" y="530"/>
                  </a:cubicBezTo>
                  <a:lnTo>
                    <a:pt x="7" y="558"/>
                  </a:lnTo>
                  <a:cubicBezTo>
                    <a:pt x="0" y="586"/>
                    <a:pt x="14" y="621"/>
                    <a:pt x="42" y="642"/>
                  </a:cubicBezTo>
                  <a:lnTo>
                    <a:pt x="106" y="685"/>
                  </a:lnTo>
                  <a:cubicBezTo>
                    <a:pt x="78" y="664"/>
                    <a:pt x="64" y="635"/>
                    <a:pt x="71" y="600"/>
                  </a:cubicBezTo>
                  <a:lnTo>
                    <a:pt x="71" y="579"/>
                  </a:lnTo>
                  <a:lnTo>
                    <a:pt x="71" y="558"/>
                  </a:lnTo>
                  <a:cubicBezTo>
                    <a:pt x="71" y="551"/>
                    <a:pt x="78" y="544"/>
                    <a:pt x="78" y="530"/>
                  </a:cubicBezTo>
                  <a:lnTo>
                    <a:pt x="85" y="516"/>
                  </a:lnTo>
                  <a:lnTo>
                    <a:pt x="99" y="494"/>
                  </a:lnTo>
                  <a:cubicBezTo>
                    <a:pt x="106" y="480"/>
                    <a:pt x="106" y="473"/>
                    <a:pt x="113" y="466"/>
                  </a:cubicBezTo>
                  <a:lnTo>
                    <a:pt x="127" y="452"/>
                  </a:lnTo>
                  <a:lnTo>
                    <a:pt x="141" y="431"/>
                  </a:lnTo>
                  <a:lnTo>
                    <a:pt x="162" y="417"/>
                  </a:lnTo>
                  <a:cubicBezTo>
                    <a:pt x="162" y="410"/>
                    <a:pt x="169" y="403"/>
                    <a:pt x="176" y="403"/>
                  </a:cubicBezTo>
                  <a:lnTo>
                    <a:pt x="191" y="389"/>
                  </a:lnTo>
                  <a:lnTo>
                    <a:pt x="212" y="375"/>
                  </a:lnTo>
                  <a:lnTo>
                    <a:pt x="867" y="57"/>
                  </a:lnTo>
                  <a:lnTo>
                    <a:pt x="881" y="50"/>
                  </a:lnTo>
                  <a:lnTo>
                    <a:pt x="888" y="43"/>
                  </a:lnTo>
                  <a:lnTo>
                    <a:pt x="952" y="43"/>
                  </a:lnTo>
                  <a:cubicBezTo>
                    <a:pt x="952" y="43"/>
                    <a:pt x="954" y="43"/>
                    <a:pt x="957" y="44"/>
                  </a:cubicBezTo>
                  <a:lnTo>
                    <a:pt x="957" y="44"/>
                  </a:lnTo>
                  <a:lnTo>
                    <a:pt x="903" y="8"/>
                  </a:lnTo>
                  <a:lnTo>
                    <a:pt x="888"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3"/>
            <p:cNvSpPr/>
            <p:nvPr/>
          </p:nvSpPr>
          <p:spPr>
            <a:xfrm>
              <a:off x="2730575" y="2797700"/>
              <a:ext cx="24500" cy="17950"/>
            </a:xfrm>
            <a:custGeom>
              <a:rect b="b" l="l" r="r" t="t"/>
              <a:pathLst>
                <a:path extrusionOk="0" h="718" w="980">
                  <a:moveTo>
                    <a:pt x="902" y="27"/>
                  </a:moveTo>
                  <a:lnTo>
                    <a:pt x="917" y="34"/>
                  </a:lnTo>
                  <a:lnTo>
                    <a:pt x="931" y="48"/>
                  </a:lnTo>
                  <a:lnTo>
                    <a:pt x="902" y="55"/>
                  </a:lnTo>
                  <a:lnTo>
                    <a:pt x="881" y="62"/>
                  </a:lnTo>
                  <a:lnTo>
                    <a:pt x="233" y="379"/>
                  </a:lnTo>
                  <a:cubicBezTo>
                    <a:pt x="226" y="386"/>
                    <a:pt x="219" y="386"/>
                    <a:pt x="212" y="394"/>
                  </a:cubicBezTo>
                  <a:lnTo>
                    <a:pt x="190" y="408"/>
                  </a:lnTo>
                  <a:lnTo>
                    <a:pt x="176" y="422"/>
                  </a:lnTo>
                  <a:cubicBezTo>
                    <a:pt x="169" y="429"/>
                    <a:pt x="162" y="429"/>
                    <a:pt x="162" y="436"/>
                  </a:cubicBezTo>
                  <a:cubicBezTo>
                    <a:pt x="155" y="443"/>
                    <a:pt x="148" y="450"/>
                    <a:pt x="141" y="457"/>
                  </a:cubicBezTo>
                  <a:cubicBezTo>
                    <a:pt x="134" y="464"/>
                    <a:pt x="134" y="471"/>
                    <a:pt x="127" y="478"/>
                  </a:cubicBezTo>
                  <a:cubicBezTo>
                    <a:pt x="120" y="485"/>
                    <a:pt x="120" y="492"/>
                    <a:pt x="113" y="499"/>
                  </a:cubicBezTo>
                  <a:lnTo>
                    <a:pt x="99" y="520"/>
                  </a:lnTo>
                  <a:cubicBezTo>
                    <a:pt x="99" y="527"/>
                    <a:pt x="92" y="535"/>
                    <a:pt x="92" y="542"/>
                  </a:cubicBezTo>
                  <a:cubicBezTo>
                    <a:pt x="92" y="549"/>
                    <a:pt x="92" y="563"/>
                    <a:pt x="85" y="570"/>
                  </a:cubicBezTo>
                  <a:cubicBezTo>
                    <a:pt x="78" y="577"/>
                    <a:pt x="78" y="584"/>
                    <a:pt x="78" y="591"/>
                  </a:cubicBezTo>
                  <a:lnTo>
                    <a:pt x="78" y="612"/>
                  </a:lnTo>
                  <a:cubicBezTo>
                    <a:pt x="78" y="633"/>
                    <a:pt x="78" y="647"/>
                    <a:pt x="85" y="661"/>
                  </a:cubicBezTo>
                  <a:lnTo>
                    <a:pt x="64" y="647"/>
                  </a:lnTo>
                  <a:cubicBezTo>
                    <a:pt x="42" y="633"/>
                    <a:pt x="28" y="598"/>
                    <a:pt x="35" y="570"/>
                  </a:cubicBezTo>
                  <a:lnTo>
                    <a:pt x="35" y="549"/>
                  </a:lnTo>
                  <a:cubicBezTo>
                    <a:pt x="35" y="542"/>
                    <a:pt x="28" y="535"/>
                    <a:pt x="35" y="527"/>
                  </a:cubicBezTo>
                  <a:cubicBezTo>
                    <a:pt x="42" y="520"/>
                    <a:pt x="42" y="513"/>
                    <a:pt x="42" y="506"/>
                  </a:cubicBezTo>
                  <a:lnTo>
                    <a:pt x="49" y="506"/>
                  </a:lnTo>
                  <a:cubicBezTo>
                    <a:pt x="49" y="499"/>
                    <a:pt x="56" y="492"/>
                    <a:pt x="56" y="485"/>
                  </a:cubicBezTo>
                  <a:lnTo>
                    <a:pt x="71" y="464"/>
                  </a:lnTo>
                  <a:cubicBezTo>
                    <a:pt x="71" y="457"/>
                    <a:pt x="78" y="450"/>
                    <a:pt x="85" y="443"/>
                  </a:cubicBezTo>
                  <a:lnTo>
                    <a:pt x="99" y="422"/>
                  </a:lnTo>
                  <a:cubicBezTo>
                    <a:pt x="99" y="415"/>
                    <a:pt x="106" y="415"/>
                    <a:pt x="113" y="408"/>
                  </a:cubicBezTo>
                  <a:lnTo>
                    <a:pt x="127" y="386"/>
                  </a:lnTo>
                  <a:lnTo>
                    <a:pt x="148" y="379"/>
                  </a:lnTo>
                  <a:lnTo>
                    <a:pt x="162" y="365"/>
                  </a:lnTo>
                  <a:lnTo>
                    <a:pt x="176" y="358"/>
                  </a:lnTo>
                  <a:lnTo>
                    <a:pt x="825" y="34"/>
                  </a:lnTo>
                  <a:lnTo>
                    <a:pt x="846" y="27"/>
                  </a:lnTo>
                  <a:close/>
                  <a:moveTo>
                    <a:pt x="857" y="1"/>
                  </a:moveTo>
                  <a:cubicBezTo>
                    <a:pt x="855" y="1"/>
                    <a:pt x="853" y="2"/>
                    <a:pt x="853" y="6"/>
                  </a:cubicBezTo>
                  <a:lnTo>
                    <a:pt x="825" y="6"/>
                  </a:lnTo>
                  <a:lnTo>
                    <a:pt x="804" y="20"/>
                  </a:lnTo>
                  <a:lnTo>
                    <a:pt x="155" y="337"/>
                  </a:lnTo>
                  <a:cubicBezTo>
                    <a:pt x="148" y="337"/>
                    <a:pt x="141" y="344"/>
                    <a:pt x="134" y="351"/>
                  </a:cubicBezTo>
                  <a:lnTo>
                    <a:pt x="113" y="365"/>
                  </a:lnTo>
                  <a:lnTo>
                    <a:pt x="99" y="379"/>
                  </a:lnTo>
                  <a:lnTo>
                    <a:pt x="85" y="394"/>
                  </a:lnTo>
                  <a:lnTo>
                    <a:pt x="92" y="401"/>
                  </a:lnTo>
                  <a:lnTo>
                    <a:pt x="85" y="401"/>
                  </a:lnTo>
                  <a:lnTo>
                    <a:pt x="64" y="415"/>
                  </a:lnTo>
                  <a:lnTo>
                    <a:pt x="49" y="436"/>
                  </a:lnTo>
                  <a:cubicBezTo>
                    <a:pt x="42" y="443"/>
                    <a:pt x="42" y="450"/>
                    <a:pt x="35" y="464"/>
                  </a:cubicBezTo>
                  <a:lnTo>
                    <a:pt x="21" y="485"/>
                  </a:lnTo>
                  <a:lnTo>
                    <a:pt x="14" y="506"/>
                  </a:lnTo>
                  <a:cubicBezTo>
                    <a:pt x="14" y="513"/>
                    <a:pt x="7" y="520"/>
                    <a:pt x="7" y="527"/>
                  </a:cubicBezTo>
                  <a:lnTo>
                    <a:pt x="7" y="556"/>
                  </a:lnTo>
                  <a:lnTo>
                    <a:pt x="7" y="570"/>
                  </a:lnTo>
                  <a:cubicBezTo>
                    <a:pt x="0" y="612"/>
                    <a:pt x="14" y="647"/>
                    <a:pt x="49" y="668"/>
                  </a:cubicBezTo>
                  <a:cubicBezTo>
                    <a:pt x="49" y="668"/>
                    <a:pt x="113" y="718"/>
                    <a:pt x="113" y="718"/>
                  </a:cubicBezTo>
                  <a:cubicBezTo>
                    <a:pt x="120" y="711"/>
                    <a:pt x="120" y="704"/>
                    <a:pt x="113" y="697"/>
                  </a:cubicBezTo>
                  <a:cubicBezTo>
                    <a:pt x="120" y="697"/>
                    <a:pt x="120" y="690"/>
                    <a:pt x="113" y="683"/>
                  </a:cubicBezTo>
                  <a:cubicBezTo>
                    <a:pt x="92" y="668"/>
                    <a:pt x="78" y="633"/>
                    <a:pt x="85" y="605"/>
                  </a:cubicBezTo>
                  <a:lnTo>
                    <a:pt x="85" y="584"/>
                  </a:lnTo>
                  <a:cubicBezTo>
                    <a:pt x="92" y="577"/>
                    <a:pt x="85" y="570"/>
                    <a:pt x="92" y="563"/>
                  </a:cubicBezTo>
                  <a:cubicBezTo>
                    <a:pt x="99" y="556"/>
                    <a:pt x="99" y="549"/>
                    <a:pt x="99" y="542"/>
                  </a:cubicBezTo>
                  <a:cubicBezTo>
                    <a:pt x="99" y="535"/>
                    <a:pt x="99" y="527"/>
                    <a:pt x="106" y="520"/>
                  </a:cubicBezTo>
                  <a:lnTo>
                    <a:pt x="120" y="499"/>
                  </a:lnTo>
                  <a:cubicBezTo>
                    <a:pt x="120" y="492"/>
                    <a:pt x="127" y="485"/>
                    <a:pt x="134" y="478"/>
                  </a:cubicBezTo>
                  <a:lnTo>
                    <a:pt x="148" y="457"/>
                  </a:lnTo>
                  <a:lnTo>
                    <a:pt x="162" y="443"/>
                  </a:lnTo>
                  <a:lnTo>
                    <a:pt x="176" y="429"/>
                  </a:lnTo>
                  <a:lnTo>
                    <a:pt x="197" y="415"/>
                  </a:lnTo>
                  <a:lnTo>
                    <a:pt x="212" y="401"/>
                  </a:lnTo>
                  <a:lnTo>
                    <a:pt x="226" y="394"/>
                  </a:lnTo>
                  <a:lnTo>
                    <a:pt x="874" y="76"/>
                  </a:lnTo>
                  <a:lnTo>
                    <a:pt x="895" y="62"/>
                  </a:lnTo>
                  <a:lnTo>
                    <a:pt x="917" y="62"/>
                  </a:lnTo>
                  <a:cubicBezTo>
                    <a:pt x="931" y="62"/>
                    <a:pt x="938" y="62"/>
                    <a:pt x="952" y="69"/>
                  </a:cubicBezTo>
                  <a:lnTo>
                    <a:pt x="959" y="69"/>
                  </a:lnTo>
                  <a:cubicBezTo>
                    <a:pt x="962" y="73"/>
                    <a:pt x="966" y="75"/>
                    <a:pt x="969" y="75"/>
                  </a:cubicBezTo>
                  <a:cubicBezTo>
                    <a:pt x="971" y="75"/>
                    <a:pt x="973" y="73"/>
                    <a:pt x="973" y="69"/>
                  </a:cubicBezTo>
                  <a:cubicBezTo>
                    <a:pt x="980" y="62"/>
                    <a:pt x="980" y="55"/>
                    <a:pt x="973" y="55"/>
                  </a:cubicBezTo>
                  <a:lnTo>
                    <a:pt x="909" y="13"/>
                  </a:lnTo>
                  <a:cubicBezTo>
                    <a:pt x="902" y="6"/>
                    <a:pt x="902" y="6"/>
                    <a:pt x="895" y="6"/>
                  </a:cubicBezTo>
                  <a:lnTo>
                    <a:pt x="867" y="6"/>
                  </a:lnTo>
                  <a:cubicBezTo>
                    <a:pt x="864" y="2"/>
                    <a:pt x="860" y="1"/>
                    <a:pt x="85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3"/>
            <p:cNvSpPr/>
            <p:nvPr/>
          </p:nvSpPr>
          <p:spPr>
            <a:xfrm>
              <a:off x="2732500" y="2799175"/>
              <a:ext cx="23425" cy="16550"/>
            </a:xfrm>
            <a:custGeom>
              <a:rect b="b" l="l" r="r" t="t"/>
              <a:pathLst>
                <a:path extrusionOk="0" h="662" w="937">
                  <a:moveTo>
                    <a:pt x="861" y="1"/>
                  </a:moveTo>
                  <a:cubicBezTo>
                    <a:pt x="844" y="1"/>
                    <a:pt x="825" y="6"/>
                    <a:pt x="804" y="17"/>
                  </a:cubicBezTo>
                  <a:lnTo>
                    <a:pt x="156" y="335"/>
                  </a:lnTo>
                  <a:cubicBezTo>
                    <a:pt x="71" y="384"/>
                    <a:pt x="15" y="461"/>
                    <a:pt x="1" y="560"/>
                  </a:cubicBezTo>
                  <a:cubicBezTo>
                    <a:pt x="1" y="622"/>
                    <a:pt x="31" y="661"/>
                    <a:pt x="77" y="661"/>
                  </a:cubicBezTo>
                  <a:cubicBezTo>
                    <a:pt x="95" y="661"/>
                    <a:pt x="114" y="656"/>
                    <a:pt x="135" y="645"/>
                  </a:cubicBezTo>
                  <a:lnTo>
                    <a:pt x="783" y="327"/>
                  </a:lnTo>
                  <a:cubicBezTo>
                    <a:pt x="868" y="278"/>
                    <a:pt x="917" y="201"/>
                    <a:pt x="931" y="102"/>
                  </a:cubicBezTo>
                  <a:cubicBezTo>
                    <a:pt x="936" y="40"/>
                    <a:pt x="907" y="1"/>
                    <a:pt x="861"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3"/>
            <p:cNvSpPr/>
            <p:nvPr/>
          </p:nvSpPr>
          <p:spPr>
            <a:xfrm>
              <a:off x="2732150" y="2798800"/>
              <a:ext cx="24400" cy="17200"/>
            </a:xfrm>
            <a:custGeom>
              <a:rect b="b" l="l" r="r" t="t"/>
              <a:pathLst>
                <a:path extrusionOk="0" h="688" w="976">
                  <a:moveTo>
                    <a:pt x="864" y="22"/>
                  </a:moveTo>
                  <a:cubicBezTo>
                    <a:pt x="880" y="22"/>
                    <a:pt x="896" y="25"/>
                    <a:pt x="910" y="32"/>
                  </a:cubicBezTo>
                  <a:cubicBezTo>
                    <a:pt x="931" y="53"/>
                    <a:pt x="945" y="89"/>
                    <a:pt x="938" y="117"/>
                  </a:cubicBezTo>
                  <a:cubicBezTo>
                    <a:pt x="924" y="209"/>
                    <a:pt x="875" y="286"/>
                    <a:pt x="790" y="328"/>
                  </a:cubicBezTo>
                  <a:lnTo>
                    <a:pt x="142" y="646"/>
                  </a:lnTo>
                  <a:cubicBezTo>
                    <a:pt x="128" y="659"/>
                    <a:pt x="113" y="664"/>
                    <a:pt x="97" y="664"/>
                  </a:cubicBezTo>
                  <a:cubicBezTo>
                    <a:pt x="55" y="664"/>
                    <a:pt x="13" y="622"/>
                    <a:pt x="29" y="575"/>
                  </a:cubicBezTo>
                  <a:cubicBezTo>
                    <a:pt x="43" y="483"/>
                    <a:pt x="92" y="406"/>
                    <a:pt x="177" y="357"/>
                  </a:cubicBezTo>
                  <a:lnTo>
                    <a:pt x="825" y="39"/>
                  </a:lnTo>
                  <a:lnTo>
                    <a:pt x="818" y="32"/>
                  </a:lnTo>
                  <a:cubicBezTo>
                    <a:pt x="832" y="25"/>
                    <a:pt x="848" y="22"/>
                    <a:pt x="864" y="22"/>
                  </a:cubicBezTo>
                  <a:close/>
                  <a:moveTo>
                    <a:pt x="865" y="1"/>
                  </a:moveTo>
                  <a:cubicBezTo>
                    <a:pt x="847" y="1"/>
                    <a:pt x="828" y="6"/>
                    <a:pt x="811" y="18"/>
                  </a:cubicBezTo>
                  <a:lnTo>
                    <a:pt x="163" y="342"/>
                  </a:lnTo>
                  <a:cubicBezTo>
                    <a:pt x="78" y="385"/>
                    <a:pt x="22" y="476"/>
                    <a:pt x="8" y="575"/>
                  </a:cubicBezTo>
                  <a:cubicBezTo>
                    <a:pt x="1" y="610"/>
                    <a:pt x="15" y="646"/>
                    <a:pt x="50" y="674"/>
                  </a:cubicBezTo>
                  <a:cubicBezTo>
                    <a:pt x="64" y="681"/>
                    <a:pt x="78" y="688"/>
                    <a:pt x="92" y="688"/>
                  </a:cubicBezTo>
                  <a:cubicBezTo>
                    <a:pt x="113" y="681"/>
                    <a:pt x="134" y="681"/>
                    <a:pt x="156" y="667"/>
                  </a:cubicBezTo>
                  <a:lnTo>
                    <a:pt x="804" y="350"/>
                  </a:lnTo>
                  <a:cubicBezTo>
                    <a:pt x="889" y="300"/>
                    <a:pt x="945" y="216"/>
                    <a:pt x="959" y="117"/>
                  </a:cubicBezTo>
                  <a:cubicBezTo>
                    <a:pt x="975" y="53"/>
                    <a:pt x="923" y="1"/>
                    <a:pt x="86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3"/>
            <p:cNvSpPr/>
            <p:nvPr/>
          </p:nvSpPr>
          <p:spPr>
            <a:xfrm>
              <a:off x="2769700" y="2783600"/>
              <a:ext cx="6350" cy="14250"/>
            </a:xfrm>
            <a:custGeom>
              <a:rect b="b" l="l" r="r" t="t"/>
              <a:pathLst>
                <a:path extrusionOk="0" h="570" w="254">
                  <a:moveTo>
                    <a:pt x="47" y="1"/>
                  </a:moveTo>
                  <a:cubicBezTo>
                    <a:pt x="44" y="1"/>
                    <a:pt x="42" y="2"/>
                    <a:pt x="42" y="6"/>
                  </a:cubicBezTo>
                  <a:cubicBezTo>
                    <a:pt x="35" y="6"/>
                    <a:pt x="35" y="13"/>
                    <a:pt x="42" y="20"/>
                  </a:cubicBezTo>
                  <a:cubicBezTo>
                    <a:pt x="42" y="20"/>
                    <a:pt x="226" y="260"/>
                    <a:pt x="7" y="549"/>
                  </a:cubicBezTo>
                  <a:cubicBezTo>
                    <a:pt x="0" y="556"/>
                    <a:pt x="0" y="563"/>
                    <a:pt x="14" y="570"/>
                  </a:cubicBezTo>
                  <a:cubicBezTo>
                    <a:pt x="14" y="563"/>
                    <a:pt x="14" y="563"/>
                    <a:pt x="21" y="563"/>
                  </a:cubicBezTo>
                  <a:cubicBezTo>
                    <a:pt x="254" y="260"/>
                    <a:pt x="56" y="6"/>
                    <a:pt x="56" y="6"/>
                  </a:cubicBezTo>
                  <a:cubicBezTo>
                    <a:pt x="53" y="2"/>
                    <a:pt x="49" y="1"/>
                    <a:pt x="4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3"/>
            <p:cNvSpPr/>
            <p:nvPr/>
          </p:nvSpPr>
          <p:spPr>
            <a:xfrm>
              <a:off x="2573725" y="2880650"/>
              <a:ext cx="4250" cy="13775"/>
            </a:xfrm>
            <a:custGeom>
              <a:rect b="b" l="l" r="r" t="t"/>
              <a:pathLst>
                <a:path extrusionOk="0" h="551" w="170">
                  <a:moveTo>
                    <a:pt x="43" y="1"/>
                  </a:moveTo>
                  <a:cubicBezTo>
                    <a:pt x="43" y="8"/>
                    <a:pt x="43" y="15"/>
                    <a:pt x="43" y="15"/>
                  </a:cubicBezTo>
                  <a:cubicBezTo>
                    <a:pt x="148" y="177"/>
                    <a:pt x="127" y="396"/>
                    <a:pt x="0" y="537"/>
                  </a:cubicBezTo>
                  <a:cubicBezTo>
                    <a:pt x="0" y="544"/>
                    <a:pt x="0" y="544"/>
                    <a:pt x="7" y="551"/>
                  </a:cubicBezTo>
                  <a:cubicBezTo>
                    <a:pt x="14" y="551"/>
                    <a:pt x="14" y="551"/>
                    <a:pt x="14" y="544"/>
                  </a:cubicBezTo>
                  <a:cubicBezTo>
                    <a:pt x="148" y="396"/>
                    <a:pt x="169" y="177"/>
                    <a:pt x="5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3"/>
            <p:cNvSpPr/>
            <p:nvPr/>
          </p:nvSpPr>
          <p:spPr>
            <a:xfrm>
              <a:off x="2451950" y="2748025"/>
              <a:ext cx="94300" cy="58750"/>
            </a:xfrm>
            <a:custGeom>
              <a:rect b="b" l="l" r="r" t="t"/>
              <a:pathLst>
                <a:path extrusionOk="0" h="2350" w="3772">
                  <a:moveTo>
                    <a:pt x="617" y="1"/>
                  </a:moveTo>
                  <a:cubicBezTo>
                    <a:pt x="549" y="1"/>
                    <a:pt x="481" y="14"/>
                    <a:pt x="416" y="40"/>
                  </a:cubicBezTo>
                  <a:lnTo>
                    <a:pt x="120" y="188"/>
                  </a:lnTo>
                  <a:cubicBezTo>
                    <a:pt x="14" y="216"/>
                    <a:pt x="0" y="371"/>
                    <a:pt x="106" y="414"/>
                  </a:cubicBezTo>
                  <a:lnTo>
                    <a:pt x="2890" y="2275"/>
                  </a:lnTo>
                  <a:cubicBezTo>
                    <a:pt x="2973" y="2324"/>
                    <a:pt x="3067" y="2349"/>
                    <a:pt x="3162" y="2349"/>
                  </a:cubicBezTo>
                  <a:cubicBezTo>
                    <a:pt x="3230" y="2349"/>
                    <a:pt x="3298" y="2336"/>
                    <a:pt x="3363" y="2310"/>
                  </a:cubicBezTo>
                  <a:lnTo>
                    <a:pt x="3659" y="2162"/>
                  </a:lnTo>
                  <a:cubicBezTo>
                    <a:pt x="3764" y="2113"/>
                    <a:pt x="3772" y="2007"/>
                    <a:pt x="3673" y="1936"/>
                  </a:cubicBezTo>
                  <a:lnTo>
                    <a:pt x="888" y="75"/>
                  </a:lnTo>
                  <a:cubicBezTo>
                    <a:pt x="806" y="26"/>
                    <a:pt x="712" y="1"/>
                    <a:pt x="61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3"/>
            <p:cNvSpPr/>
            <p:nvPr/>
          </p:nvSpPr>
          <p:spPr>
            <a:xfrm>
              <a:off x="2451600" y="2747725"/>
              <a:ext cx="94300" cy="59325"/>
            </a:xfrm>
            <a:custGeom>
              <a:rect b="b" l="l" r="r" t="t"/>
              <a:pathLst>
                <a:path extrusionOk="0" h="2373" w="3772">
                  <a:moveTo>
                    <a:pt x="635" y="24"/>
                  </a:moveTo>
                  <a:cubicBezTo>
                    <a:pt x="726" y="24"/>
                    <a:pt x="818" y="45"/>
                    <a:pt x="895" y="94"/>
                  </a:cubicBezTo>
                  <a:lnTo>
                    <a:pt x="3680" y="1955"/>
                  </a:lnTo>
                  <a:cubicBezTo>
                    <a:pt x="3715" y="1977"/>
                    <a:pt x="3743" y="2019"/>
                    <a:pt x="3750" y="2068"/>
                  </a:cubicBezTo>
                  <a:cubicBezTo>
                    <a:pt x="3736" y="2111"/>
                    <a:pt x="3708" y="2146"/>
                    <a:pt x="3666" y="2167"/>
                  </a:cubicBezTo>
                  <a:lnTo>
                    <a:pt x="3370" y="2308"/>
                  </a:lnTo>
                  <a:cubicBezTo>
                    <a:pt x="3304" y="2336"/>
                    <a:pt x="3234" y="2350"/>
                    <a:pt x="3163" y="2350"/>
                  </a:cubicBezTo>
                  <a:cubicBezTo>
                    <a:pt x="3073" y="2350"/>
                    <a:pt x="2983" y="2327"/>
                    <a:pt x="2904" y="2280"/>
                  </a:cubicBezTo>
                  <a:lnTo>
                    <a:pt x="127" y="419"/>
                  </a:lnTo>
                  <a:cubicBezTo>
                    <a:pt x="85" y="398"/>
                    <a:pt x="64" y="355"/>
                    <a:pt x="56" y="306"/>
                  </a:cubicBezTo>
                  <a:cubicBezTo>
                    <a:pt x="64" y="264"/>
                    <a:pt x="99" y="228"/>
                    <a:pt x="141" y="207"/>
                  </a:cubicBezTo>
                  <a:lnTo>
                    <a:pt x="437" y="66"/>
                  </a:lnTo>
                  <a:cubicBezTo>
                    <a:pt x="501" y="38"/>
                    <a:pt x="564" y="24"/>
                    <a:pt x="635" y="24"/>
                  </a:cubicBezTo>
                  <a:close/>
                  <a:moveTo>
                    <a:pt x="635" y="1"/>
                  </a:moveTo>
                  <a:cubicBezTo>
                    <a:pt x="565" y="1"/>
                    <a:pt x="496" y="15"/>
                    <a:pt x="430" y="45"/>
                  </a:cubicBezTo>
                  <a:lnTo>
                    <a:pt x="134" y="193"/>
                  </a:lnTo>
                  <a:cubicBezTo>
                    <a:pt x="14" y="221"/>
                    <a:pt x="0" y="391"/>
                    <a:pt x="120" y="440"/>
                  </a:cubicBezTo>
                  <a:lnTo>
                    <a:pt x="2897" y="2301"/>
                  </a:lnTo>
                  <a:cubicBezTo>
                    <a:pt x="2973" y="2345"/>
                    <a:pt x="3055" y="2372"/>
                    <a:pt x="3142" y="2372"/>
                  </a:cubicBezTo>
                  <a:cubicBezTo>
                    <a:pt x="3152" y="2372"/>
                    <a:pt x="3162" y="2372"/>
                    <a:pt x="3172" y="2371"/>
                  </a:cubicBezTo>
                  <a:cubicBezTo>
                    <a:pt x="3243" y="2371"/>
                    <a:pt x="3313" y="2357"/>
                    <a:pt x="3377" y="2329"/>
                  </a:cubicBezTo>
                  <a:lnTo>
                    <a:pt x="3673" y="2181"/>
                  </a:lnTo>
                  <a:cubicBezTo>
                    <a:pt x="3722" y="2167"/>
                    <a:pt x="3757" y="2118"/>
                    <a:pt x="3771" y="2068"/>
                  </a:cubicBezTo>
                  <a:cubicBezTo>
                    <a:pt x="3764" y="2012"/>
                    <a:pt x="3736" y="1963"/>
                    <a:pt x="3687" y="1941"/>
                  </a:cubicBezTo>
                  <a:lnTo>
                    <a:pt x="909" y="80"/>
                  </a:lnTo>
                  <a:cubicBezTo>
                    <a:pt x="824" y="28"/>
                    <a:pt x="730" y="1"/>
                    <a:pt x="635" y="1"/>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3"/>
            <p:cNvSpPr/>
            <p:nvPr/>
          </p:nvSpPr>
          <p:spPr>
            <a:xfrm>
              <a:off x="2452825" y="2735025"/>
              <a:ext cx="94300" cy="58850"/>
            </a:xfrm>
            <a:custGeom>
              <a:rect b="b" l="l" r="r" t="t"/>
              <a:pathLst>
                <a:path extrusionOk="0" h="2354" w="3772">
                  <a:moveTo>
                    <a:pt x="625" y="0"/>
                  </a:moveTo>
                  <a:cubicBezTo>
                    <a:pt x="554" y="0"/>
                    <a:pt x="483" y="15"/>
                    <a:pt x="416" y="46"/>
                  </a:cubicBezTo>
                  <a:lnTo>
                    <a:pt x="120" y="194"/>
                  </a:lnTo>
                  <a:cubicBezTo>
                    <a:pt x="7" y="243"/>
                    <a:pt x="0" y="349"/>
                    <a:pt x="106" y="419"/>
                  </a:cubicBezTo>
                  <a:lnTo>
                    <a:pt x="2891" y="2280"/>
                  </a:lnTo>
                  <a:cubicBezTo>
                    <a:pt x="2971" y="2328"/>
                    <a:pt x="3062" y="2354"/>
                    <a:pt x="3155" y="2354"/>
                  </a:cubicBezTo>
                  <a:cubicBezTo>
                    <a:pt x="3225" y="2354"/>
                    <a:pt x="3296" y="2339"/>
                    <a:pt x="3363" y="2308"/>
                  </a:cubicBezTo>
                  <a:lnTo>
                    <a:pt x="3652" y="2167"/>
                  </a:lnTo>
                  <a:cubicBezTo>
                    <a:pt x="3765" y="2132"/>
                    <a:pt x="3772" y="1984"/>
                    <a:pt x="3666" y="1935"/>
                  </a:cubicBezTo>
                  <a:lnTo>
                    <a:pt x="889" y="74"/>
                  </a:lnTo>
                  <a:cubicBezTo>
                    <a:pt x="809" y="26"/>
                    <a:pt x="717" y="0"/>
                    <a:pt x="625" y="0"/>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3"/>
            <p:cNvSpPr/>
            <p:nvPr/>
          </p:nvSpPr>
          <p:spPr>
            <a:xfrm>
              <a:off x="2453350" y="2734850"/>
              <a:ext cx="94125" cy="59300"/>
            </a:xfrm>
            <a:custGeom>
              <a:rect b="b" l="l" r="r" t="t"/>
              <a:pathLst>
                <a:path extrusionOk="0" h="2372" w="3765">
                  <a:moveTo>
                    <a:pt x="600" y="17"/>
                  </a:moveTo>
                  <a:cubicBezTo>
                    <a:pt x="691" y="17"/>
                    <a:pt x="783" y="46"/>
                    <a:pt x="868" y="95"/>
                  </a:cubicBezTo>
                  <a:lnTo>
                    <a:pt x="3645" y="1956"/>
                  </a:lnTo>
                  <a:cubicBezTo>
                    <a:pt x="3744" y="1991"/>
                    <a:pt x="3737" y="2132"/>
                    <a:pt x="3631" y="2160"/>
                  </a:cubicBezTo>
                  <a:lnTo>
                    <a:pt x="3335" y="2308"/>
                  </a:lnTo>
                  <a:cubicBezTo>
                    <a:pt x="3272" y="2335"/>
                    <a:pt x="3205" y="2348"/>
                    <a:pt x="3138" y="2348"/>
                  </a:cubicBezTo>
                  <a:cubicBezTo>
                    <a:pt x="3048" y="2348"/>
                    <a:pt x="2958" y="2325"/>
                    <a:pt x="2877" y="2280"/>
                  </a:cubicBezTo>
                  <a:lnTo>
                    <a:pt x="99" y="419"/>
                  </a:lnTo>
                  <a:cubicBezTo>
                    <a:pt x="57" y="391"/>
                    <a:pt x="29" y="349"/>
                    <a:pt x="29" y="306"/>
                  </a:cubicBezTo>
                  <a:cubicBezTo>
                    <a:pt x="36" y="257"/>
                    <a:pt x="64" y="222"/>
                    <a:pt x="106" y="208"/>
                  </a:cubicBezTo>
                  <a:lnTo>
                    <a:pt x="402" y="60"/>
                  </a:lnTo>
                  <a:cubicBezTo>
                    <a:pt x="466" y="31"/>
                    <a:pt x="536" y="17"/>
                    <a:pt x="600" y="17"/>
                  </a:cubicBezTo>
                  <a:close/>
                  <a:moveTo>
                    <a:pt x="603" y="0"/>
                  </a:moveTo>
                  <a:cubicBezTo>
                    <a:pt x="531" y="0"/>
                    <a:pt x="458" y="15"/>
                    <a:pt x="388" y="46"/>
                  </a:cubicBezTo>
                  <a:lnTo>
                    <a:pt x="92" y="187"/>
                  </a:lnTo>
                  <a:cubicBezTo>
                    <a:pt x="43" y="208"/>
                    <a:pt x="8" y="250"/>
                    <a:pt x="1" y="306"/>
                  </a:cubicBezTo>
                  <a:cubicBezTo>
                    <a:pt x="1" y="363"/>
                    <a:pt x="36" y="412"/>
                    <a:pt x="78" y="433"/>
                  </a:cubicBezTo>
                  <a:lnTo>
                    <a:pt x="2863" y="2301"/>
                  </a:lnTo>
                  <a:cubicBezTo>
                    <a:pt x="2940" y="2351"/>
                    <a:pt x="3039" y="2372"/>
                    <a:pt x="3138" y="2372"/>
                  </a:cubicBezTo>
                  <a:cubicBezTo>
                    <a:pt x="3208" y="2372"/>
                    <a:pt x="3278" y="2358"/>
                    <a:pt x="3342" y="2322"/>
                  </a:cubicBezTo>
                  <a:lnTo>
                    <a:pt x="3638" y="2181"/>
                  </a:lnTo>
                  <a:cubicBezTo>
                    <a:pt x="3758" y="2146"/>
                    <a:pt x="3765" y="1984"/>
                    <a:pt x="3652" y="1935"/>
                  </a:cubicBezTo>
                  <a:lnTo>
                    <a:pt x="875" y="74"/>
                  </a:lnTo>
                  <a:cubicBezTo>
                    <a:pt x="791" y="26"/>
                    <a:pt x="697" y="0"/>
                    <a:pt x="60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3"/>
            <p:cNvSpPr/>
            <p:nvPr/>
          </p:nvSpPr>
          <p:spPr>
            <a:xfrm>
              <a:off x="2468725" y="2739475"/>
              <a:ext cx="54275" cy="36525"/>
            </a:xfrm>
            <a:custGeom>
              <a:rect b="b" l="l" r="r" t="t"/>
              <a:pathLst>
                <a:path extrusionOk="0" h="1461" w="2171">
                  <a:moveTo>
                    <a:pt x="21" y="0"/>
                  </a:moveTo>
                  <a:cubicBezTo>
                    <a:pt x="10" y="0"/>
                    <a:pt x="1" y="17"/>
                    <a:pt x="13" y="23"/>
                  </a:cubicBezTo>
                  <a:cubicBezTo>
                    <a:pt x="13" y="23"/>
                    <a:pt x="2156" y="1461"/>
                    <a:pt x="2163" y="1461"/>
                  </a:cubicBezTo>
                  <a:cubicBezTo>
                    <a:pt x="2163" y="1461"/>
                    <a:pt x="2170" y="1454"/>
                    <a:pt x="2170" y="1454"/>
                  </a:cubicBezTo>
                  <a:cubicBezTo>
                    <a:pt x="2170" y="1454"/>
                    <a:pt x="2170" y="1447"/>
                    <a:pt x="2170" y="1440"/>
                  </a:cubicBezTo>
                  <a:lnTo>
                    <a:pt x="27" y="2"/>
                  </a:lnTo>
                  <a:cubicBezTo>
                    <a:pt x="25" y="1"/>
                    <a:pt x="23" y="0"/>
                    <a:pt x="21"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3"/>
            <p:cNvSpPr/>
            <p:nvPr/>
          </p:nvSpPr>
          <p:spPr>
            <a:xfrm>
              <a:off x="2461800" y="2743075"/>
              <a:ext cx="38975" cy="26225"/>
            </a:xfrm>
            <a:custGeom>
              <a:rect b="b" l="l" r="r" t="t"/>
              <a:pathLst>
                <a:path extrusionOk="0" h="1049" w="1559">
                  <a:moveTo>
                    <a:pt x="12" y="0"/>
                  </a:moveTo>
                  <a:cubicBezTo>
                    <a:pt x="10" y="0"/>
                    <a:pt x="8" y="2"/>
                    <a:pt x="8" y="6"/>
                  </a:cubicBezTo>
                  <a:cubicBezTo>
                    <a:pt x="1" y="6"/>
                    <a:pt x="1" y="13"/>
                    <a:pt x="8" y="20"/>
                  </a:cubicBezTo>
                  <a:cubicBezTo>
                    <a:pt x="8" y="20"/>
                    <a:pt x="1538" y="1049"/>
                    <a:pt x="1545" y="1049"/>
                  </a:cubicBezTo>
                  <a:cubicBezTo>
                    <a:pt x="1545" y="1049"/>
                    <a:pt x="1552" y="1049"/>
                    <a:pt x="1552" y="1042"/>
                  </a:cubicBezTo>
                  <a:cubicBezTo>
                    <a:pt x="1559" y="1042"/>
                    <a:pt x="1559" y="1035"/>
                    <a:pt x="1552" y="1028"/>
                  </a:cubicBezTo>
                  <a:lnTo>
                    <a:pt x="22" y="6"/>
                  </a:lnTo>
                  <a:cubicBezTo>
                    <a:pt x="19" y="2"/>
                    <a:pt x="15" y="0"/>
                    <a:pt x="12"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3"/>
            <p:cNvSpPr/>
            <p:nvPr/>
          </p:nvSpPr>
          <p:spPr>
            <a:xfrm>
              <a:off x="2620075" y="2782275"/>
              <a:ext cx="127950" cy="73700"/>
            </a:xfrm>
            <a:custGeom>
              <a:rect b="b" l="l" r="r" t="t"/>
              <a:pathLst>
                <a:path extrusionOk="0" h="2948" w="5118">
                  <a:moveTo>
                    <a:pt x="1982" y="1"/>
                  </a:moveTo>
                  <a:cubicBezTo>
                    <a:pt x="1863" y="1"/>
                    <a:pt x="1745" y="24"/>
                    <a:pt x="1636" y="73"/>
                  </a:cubicBezTo>
                  <a:lnTo>
                    <a:pt x="169" y="799"/>
                  </a:lnTo>
                  <a:cubicBezTo>
                    <a:pt x="7" y="877"/>
                    <a:pt x="0" y="1025"/>
                    <a:pt x="148" y="1123"/>
                  </a:cubicBezTo>
                  <a:lnTo>
                    <a:pt x="2693" y="2822"/>
                  </a:lnTo>
                  <a:cubicBezTo>
                    <a:pt x="2830" y="2907"/>
                    <a:pt x="2982" y="2947"/>
                    <a:pt x="3136" y="2947"/>
                  </a:cubicBezTo>
                  <a:cubicBezTo>
                    <a:pt x="3253" y="2947"/>
                    <a:pt x="3370" y="2924"/>
                    <a:pt x="3483" y="2879"/>
                  </a:cubicBezTo>
                  <a:lnTo>
                    <a:pt x="4949" y="2153"/>
                  </a:lnTo>
                  <a:cubicBezTo>
                    <a:pt x="5111" y="2075"/>
                    <a:pt x="5118" y="1927"/>
                    <a:pt x="4970" y="1828"/>
                  </a:cubicBezTo>
                  <a:lnTo>
                    <a:pt x="2432" y="122"/>
                  </a:lnTo>
                  <a:cubicBezTo>
                    <a:pt x="2296" y="42"/>
                    <a:pt x="2139" y="1"/>
                    <a:pt x="198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3"/>
            <p:cNvSpPr/>
            <p:nvPr/>
          </p:nvSpPr>
          <p:spPr>
            <a:xfrm>
              <a:off x="2620775" y="2782125"/>
              <a:ext cx="127625" cy="74250"/>
            </a:xfrm>
            <a:custGeom>
              <a:rect b="b" l="l" r="r" t="t"/>
              <a:pathLst>
                <a:path extrusionOk="0" h="2970" w="5105">
                  <a:moveTo>
                    <a:pt x="1939" y="16"/>
                  </a:moveTo>
                  <a:cubicBezTo>
                    <a:pt x="2101" y="16"/>
                    <a:pt x="2256" y="58"/>
                    <a:pt x="2397" y="142"/>
                  </a:cubicBezTo>
                  <a:lnTo>
                    <a:pt x="4935" y="1841"/>
                  </a:lnTo>
                  <a:cubicBezTo>
                    <a:pt x="4998" y="1877"/>
                    <a:pt x="5034" y="1933"/>
                    <a:pt x="5041" y="2003"/>
                  </a:cubicBezTo>
                  <a:cubicBezTo>
                    <a:pt x="5027" y="2067"/>
                    <a:pt x="4984" y="2123"/>
                    <a:pt x="4921" y="2151"/>
                  </a:cubicBezTo>
                  <a:lnTo>
                    <a:pt x="3448" y="2878"/>
                  </a:lnTo>
                  <a:cubicBezTo>
                    <a:pt x="3341" y="2922"/>
                    <a:pt x="3227" y="2944"/>
                    <a:pt x="3114" y="2944"/>
                  </a:cubicBezTo>
                  <a:cubicBezTo>
                    <a:pt x="2959" y="2944"/>
                    <a:pt x="2804" y="2903"/>
                    <a:pt x="2665" y="2821"/>
                  </a:cubicBezTo>
                  <a:lnTo>
                    <a:pt x="120" y="1122"/>
                  </a:lnTo>
                  <a:cubicBezTo>
                    <a:pt x="64" y="1087"/>
                    <a:pt x="22" y="1024"/>
                    <a:pt x="22" y="960"/>
                  </a:cubicBezTo>
                  <a:cubicBezTo>
                    <a:pt x="29" y="890"/>
                    <a:pt x="78" y="840"/>
                    <a:pt x="141" y="812"/>
                  </a:cubicBezTo>
                  <a:lnTo>
                    <a:pt x="1608" y="86"/>
                  </a:lnTo>
                  <a:cubicBezTo>
                    <a:pt x="1713" y="37"/>
                    <a:pt x="1826" y="16"/>
                    <a:pt x="1939" y="16"/>
                  </a:cubicBezTo>
                  <a:close/>
                  <a:moveTo>
                    <a:pt x="1946" y="0"/>
                  </a:moveTo>
                  <a:cubicBezTo>
                    <a:pt x="1829" y="0"/>
                    <a:pt x="1712" y="24"/>
                    <a:pt x="1601" y="72"/>
                  </a:cubicBezTo>
                  <a:lnTo>
                    <a:pt x="127" y="798"/>
                  </a:lnTo>
                  <a:cubicBezTo>
                    <a:pt x="57" y="826"/>
                    <a:pt x="7" y="890"/>
                    <a:pt x="0" y="960"/>
                  </a:cubicBezTo>
                  <a:cubicBezTo>
                    <a:pt x="0" y="1038"/>
                    <a:pt x="43" y="1101"/>
                    <a:pt x="106" y="1136"/>
                  </a:cubicBezTo>
                  <a:lnTo>
                    <a:pt x="2651" y="2842"/>
                  </a:lnTo>
                  <a:cubicBezTo>
                    <a:pt x="2792" y="2927"/>
                    <a:pt x="2954" y="2969"/>
                    <a:pt x="3116" y="2969"/>
                  </a:cubicBezTo>
                  <a:cubicBezTo>
                    <a:pt x="3236" y="2969"/>
                    <a:pt x="3349" y="2948"/>
                    <a:pt x="3462" y="2899"/>
                  </a:cubicBezTo>
                  <a:lnTo>
                    <a:pt x="4928" y="2173"/>
                  </a:lnTo>
                  <a:cubicBezTo>
                    <a:pt x="5090" y="2123"/>
                    <a:pt x="5104" y="1898"/>
                    <a:pt x="4949" y="1827"/>
                  </a:cubicBezTo>
                  <a:lnTo>
                    <a:pt x="2404" y="128"/>
                  </a:lnTo>
                  <a:cubicBezTo>
                    <a:pt x="2263" y="43"/>
                    <a:pt x="2105" y="0"/>
                    <a:pt x="1946"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3"/>
            <p:cNvSpPr/>
            <p:nvPr/>
          </p:nvSpPr>
          <p:spPr>
            <a:xfrm>
              <a:off x="2620950" y="2768525"/>
              <a:ext cx="127975" cy="73650"/>
            </a:xfrm>
            <a:custGeom>
              <a:rect b="b" l="l" r="r" t="t"/>
              <a:pathLst>
                <a:path extrusionOk="0" h="2946" w="5119">
                  <a:moveTo>
                    <a:pt x="1983" y="1"/>
                  </a:moveTo>
                  <a:cubicBezTo>
                    <a:pt x="1866" y="1"/>
                    <a:pt x="1748" y="25"/>
                    <a:pt x="1636" y="73"/>
                  </a:cubicBezTo>
                  <a:lnTo>
                    <a:pt x="170" y="799"/>
                  </a:lnTo>
                  <a:cubicBezTo>
                    <a:pt x="7" y="877"/>
                    <a:pt x="0" y="1025"/>
                    <a:pt x="148" y="1123"/>
                  </a:cubicBezTo>
                  <a:lnTo>
                    <a:pt x="2693" y="2822"/>
                  </a:lnTo>
                  <a:cubicBezTo>
                    <a:pt x="2832" y="2904"/>
                    <a:pt x="2989" y="2945"/>
                    <a:pt x="3147" y="2945"/>
                  </a:cubicBezTo>
                  <a:cubicBezTo>
                    <a:pt x="3261" y="2945"/>
                    <a:pt x="3376" y="2923"/>
                    <a:pt x="3483" y="2879"/>
                  </a:cubicBezTo>
                  <a:lnTo>
                    <a:pt x="4949" y="2153"/>
                  </a:lnTo>
                  <a:cubicBezTo>
                    <a:pt x="5111" y="2075"/>
                    <a:pt x="5118" y="1927"/>
                    <a:pt x="4970" y="1828"/>
                  </a:cubicBezTo>
                  <a:lnTo>
                    <a:pt x="2432" y="122"/>
                  </a:lnTo>
                  <a:cubicBezTo>
                    <a:pt x="2292" y="42"/>
                    <a:pt x="2138" y="1"/>
                    <a:pt x="1983"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3"/>
            <p:cNvSpPr/>
            <p:nvPr/>
          </p:nvSpPr>
          <p:spPr>
            <a:xfrm>
              <a:off x="2621650" y="2768525"/>
              <a:ext cx="127100" cy="74100"/>
            </a:xfrm>
            <a:custGeom>
              <a:rect b="b" l="l" r="r" t="t"/>
              <a:pathLst>
                <a:path extrusionOk="0" h="2964" w="5084">
                  <a:moveTo>
                    <a:pt x="1980" y="16"/>
                  </a:moveTo>
                  <a:cubicBezTo>
                    <a:pt x="2124" y="16"/>
                    <a:pt x="2273" y="58"/>
                    <a:pt x="2397" y="137"/>
                  </a:cubicBezTo>
                  <a:lnTo>
                    <a:pt x="4942" y="1843"/>
                  </a:lnTo>
                  <a:cubicBezTo>
                    <a:pt x="5083" y="1899"/>
                    <a:pt x="5069" y="2103"/>
                    <a:pt x="4921" y="2146"/>
                  </a:cubicBezTo>
                  <a:lnTo>
                    <a:pt x="3455" y="2872"/>
                  </a:lnTo>
                  <a:cubicBezTo>
                    <a:pt x="3346" y="2917"/>
                    <a:pt x="3229" y="2941"/>
                    <a:pt x="3112" y="2941"/>
                  </a:cubicBezTo>
                  <a:cubicBezTo>
                    <a:pt x="2957" y="2941"/>
                    <a:pt x="2802" y="2900"/>
                    <a:pt x="2665" y="2815"/>
                  </a:cubicBezTo>
                  <a:lnTo>
                    <a:pt x="128" y="1116"/>
                  </a:lnTo>
                  <a:cubicBezTo>
                    <a:pt x="64" y="1081"/>
                    <a:pt x="29" y="1025"/>
                    <a:pt x="29" y="961"/>
                  </a:cubicBezTo>
                  <a:cubicBezTo>
                    <a:pt x="36" y="891"/>
                    <a:pt x="78" y="834"/>
                    <a:pt x="142" y="813"/>
                  </a:cubicBezTo>
                  <a:lnTo>
                    <a:pt x="1615" y="87"/>
                  </a:lnTo>
                  <a:cubicBezTo>
                    <a:pt x="1721" y="38"/>
                    <a:pt x="1833" y="17"/>
                    <a:pt x="1946" y="17"/>
                  </a:cubicBezTo>
                  <a:cubicBezTo>
                    <a:pt x="1957" y="16"/>
                    <a:pt x="1969" y="16"/>
                    <a:pt x="1980" y="16"/>
                  </a:cubicBezTo>
                  <a:close/>
                  <a:moveTo>
                    <a:pt x="1954" y="1"/>
                  </a:moveTo>
                  <a:cubicBezTo>
                    <a:pt x="1833" y="1"/>
                    <a:pt x="1713" y="25"/>
                    <a:pt x="1601" y="73"/>
                  </a:cubicBezTo>
                  <a:lnTo>
                    <a:pt x="135" y="799"/>
                  </a:lnTo>
                  <a:cubicBezTo>
                    <a:pt x="64" y="827"/>
                    <a:pt x="15" y="884"/>
                    <a:pt x="1" y="961"/>
                  </a:cubicBezTo>
                  <a:cubicBezTo>
                    <a:pt x="8" y="1032"/>
                    <a:pt x="50" y="1102"/>
                    <a:pt x="113" y="1138"/>
                  </a:cubicBezTo>
                  <a:lnTo>
                    <a:pt x="2658" y="2836"/>
                  </a:lnTo>
                  <a:cubicBezTo>
                    <a:pt x="2790" y="2916"/>
                    <a:pt x="2935" y="2964"/>
                    <a:pt x="3092" y="2964"/>
                  </a:cubicBezTo>
                  <a:cubicBezTo>
                    <a:pt x="3102" y="2964"/>
                    <a:pt x="3113" y="2964"/>
                    <a:pt x="3123" y="2963"/>
                  </a:cubicBezTo>
                  <a:cubicBezTo>
                    <a:pt x="3236" y="2963"/>
                    <a:pt x="3356" y="2935"/>
                    <a:pt x="3462" y="2886"/>
                  </a:cubicBezTo>
                  <a:lnTo>
                    <a:pt x="4928" y="2160"/>
                  </a:lnTo>
                  <a:cubicBezTo>
                    <a:pt x="4999" y="2132"/>
                    <a:pt x="5048" y="2068"/>
                    <a:pt x="5062" y="1998"/>
                  </a:cubicBezTo>
                  <a:cubicBezTo>
                    <a:pt x="5055" y="1920"/>
                    <a:pt x="5013" y="1857"/>
                    <a:pt x="4949" y="1821"/>
                  </a:cubicBezTo>
                  <a:lnTo>
                    <a:pt x="2412" y="122"/>
                  </a:lnTo>
                  <a:cubicBezTo>
                    <a:pt x="2271" y="42"/>
                    <a:pt x="2112" y="1"/>
                    <a:pt x="1954"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3"/>
            <p:cNvSpPr/>
            <p:nvPr/>
          </p:nvSpPr>
          <p:spPr>
            <a:xfrm>
              <a:off x="2653025" y="2784825"/>
              <a:ext cx="53950" cy="36475"/>
            </a:xfrm>
            <a:custGeom>
              <a:rect b="b" l="l" r="r" t="t"/>
              <a:pathLst>
                <a:path extrusionOk="0" h="1459" w="2158">
                  <a:moveTo>
                    <a:pt x="10" y="1"/>
                  </a:moveTo>
                  <a:cubicBezTo>
                    <a:pt x="7" y="1"/>
                    <a:pt x="4" y="3"/>
                    <a:pt x="0" y="6"/>
                  </a:cubicBezTo>
                  <a:cubicBezTo>
                    <a:pt x="0" y="6"/>
                    <a:pt x="0" y="13"/>
                    <a:pt x="0" y="20"/>
                  </a:cubicBezTo>
                  <a:cubicBezTo>
                    <a:pt x="0" y="20"/>
                    <a:pt x="2143" y="1458"/>
                    <a:pt x="2150" y="1458"/>
                  </a:cubicBezTo>
                  <a:cubicBezTo>
                    <a:pt x="2150" y="1451"/>
                    <a:pt x="2158" y="1451"/>
                    <a:pt x="2158" y="1444"/>
                  </a:cubicBezTo>
                  <a:cubicBezTo>
                    <a:pt x="2158" y="1444"/>
                    <a:pt x="2158" y="1437"/>
                    <a:pt x="2158" y="1430"/>
                  </a:cubicBezTo>
                  <a:lnTo>
                    <a:pt x="15" y="6"/>
                  </a:lnTo>
                  <a:cubicBezTo>
                    <a:pt x="15" y="3"/>
                    <a:pt x="13" y="1"/>
                    <a:pt x="10" y="1"/>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3"/>
            <p:cNvSpPr/>
            <p:nvPr/>
          </p:nvSpPr>
          <p:spPr>
            <a:xfrm>
              <a:off x="2645800" y="2788350"/>
              <a:ext cx="38800" cy="26075"/>
            </a:xfrm>
            <a:custGeom>
              <a:rect b="b" l="l" r="r" t="t"/>
              <a:pathLst>
                <a:path extrusionOk="0" h="1043" w="1552">
                  <a:moveTo>
                    <a:pt x="12" y="1"/>
                  </a:moveTo>
                  <a:cubicBezTo>
                    <a:pt x="9" y="1"/>
                    <a:pt x="7" y="3"/>
                    <a:pt x="7" y="6"/>
                  </a:cubicBezTo>
                  <a:cubicBezTo>
                    <a:pt x="0" y="6"/>
                    <a:pt x="0" y="13"/>
                    <a:pt x="7" y="20"/>
                  </a:cubicBezTo>
                  <a:cubicBezTo>
                    <a:pt x="7" y="20"/>
                    <a:pt x="1537" y="1042"/>
                    <a:pt x="1544" y="1042"/>
                  </a:cubicBezTo>
                  <a:lnTo>
                    <a:pt x="1551" y="1042"/>
                  </a:lnTo>
                  <a:cubicBezTo>
                    <a:pt x="1551" y="1035"/>
                    <a:pt x="1551" y="1028"/>
                    <a:pt x="1551" y="1028"/>
                  </a:cubicBezTo>
                  <a:lnTo>
                    <a:pt x="22" y="6"/>
                  </a:lnTo>
                  <a:cubicBezTo>
                    <a:pt x="18" y="3"/>
                    <a:pt x="14" y="1"/>
                    <a:pt x="12" y="1"/>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3"/>
            <p:cNvSpPr/>
            <p:nvPr/>
          </p:nvSpPr>
          <p:spPr>
            <a:xfrm>
              <a:off x="2592925" y="2582075"/>
              <a:ext cx="86725" cy="166475"/>
            </a:xfrm>
            <a:custGeom>
              <a:rect b="b" l="l" r="r" t="t"/>
              <a:pathLst>
                <a:path extrusionOk="0" h="6659" w="3469">
                  <a:moveTo>
                    <a:pt x="1715" y="664"/>
                  </a:moveTo>
                  <a:cubicBezTo>
                    <a:pt x="1789" y="664"/>
                    <a:pt x="1873" y="692"/>
                    <a:pt x="1960" y="750"/>
                  </a:cubicBezTo>
                  <a:cubicBezTo>
                    <a:pt x="2256" y="968"/>
                    <a:pt x="2426" y="1321"/>
                    <a:pt x="2426" y="1687"/>
                  </a:cubicBezTo>
                  <a:lnTo>
                    <a:pt x="2383" y="2279"/>
                  </a:lnTo>
                  <a:lnTo>
                    <a:pt x="1382" y="1610"/>
                  </a:lnTo>
                  <a:lnTo>
                    <a:pt x="1418" y="1018"/>
                  </a:lnTo>
                  <a:cubicBezTo>
                    <a:pt x="1437" y="792"/>
                    <a:pt x="1554" y="664"/>
                    <a:pt x="1715" y="664"/>
                  </a:cubicBezTo>
                  <a:close/>
                  <a:moveTo>
                    <a:pt x="1492" y="1"/>
                  </a:moveTo>
                  <a:cubicBezTo>
                    <a:pt x="1218" y="1"/>
                    <a:pt x="1016" y="218"/>
                    <a:pt x="988" y="602"/>
                  </a:cubicBezTo>
                  <a:lnTo>
                    <a:pt x="938" y="1314"/>
                  </a:lnTo>
                  <a:lnTo>
                    <a:pt x="854" y="1257"/>
                  </a:lnTo>
                  <a:cubicBezTo>
                    <a:pt x="742" y="1182"/>
                    <a:pt x="636" y="1147"/>
                    <a:pt x="541" y="1147"/>
                  </a:cubicBezTo>
                  <a:cubicBezTo>
                    <a:pt x="342" y="1147"/>
                    <a:pt x="196" y="1304"/>
                    <a:pt x="177" y="1582"/>
                  </a:cubicBezTo>
                  <a:lnTo>
                    <a:pt x="8" y="4028"/>
                  </a:lnTo>
                  <a:cubicBezTo>
                    <a:pt x="1" y="4479"/>
                    <a:pt x="212" y="4909"/>
                    <a:pt x="579" y="5184"/>
                  </a:cubicBezTo>
                  <a:lnTo>
                    <a:pt x="2623" y="6551"/>
                  </a:lnTo>
                  <a:cubicBezTo>
                    <a:pt x="2732" y="6624"/>
                    <a:pt x="2837" y="6658"/>
                    <a:pt x="2931" y="6658"/>
                  </a:cubicBezTo>
                  <a:cubicBezTo>
                    <a:pt x="3128" y="6658"/>
                    <a:pt x="3274" y="6504"/>
                    <a:pt x="3293" y="6227"/>
                  </a:cubicBezTo>
                  <a:lnTo>
                    <a:pt x="3462" y="3781"/>
                  </a:lnTo>
                  <a:cubicBezTo>
                    <a:pt x="3469" y="3330"/>
                    <a:pt x="3257" y="2900"/>
                    <a:pt x="2898" y="2625"/>
                  </a:cubicBezTo>
                  <a:lnTo>
                    <a:pt x="2820" y="2576"/>
                  </a:lnTo>
                  <a:lnTo>
                    <a:pt x="2870" y="1864"/>
                  </a:lnTo>
                  <a:cubicBezTo>
                    <a:pt x="2912" y="1300"/>
                    <a:pt x="2560" y="581"/>
                    <a:pt x="2087" y="263"/>
                  </a:cubicBezTo>
                  <a:lnTo>
                    <a:pt x="1918" y="151"/>
                  </a:lnTo>
                  <a:cubicBezTo>
                    <a:pt x="1767" y="49"/>
                    <a:pt x="1622" y="1"/>
                    <a:pt x="149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3"/>
            <p:cNvSpPr/>
            <p:nvPr/>
          </p:nvSpPr>
          <p:spPr>
            <a:xfrm>
              <a:off x="2592575" y="2581875"/>
              <a:ext cx="87250" cy="167000"/>
            </a:xfrm>
            <a:custGeom>
              <a:rect b="b" l="l" r="r" t="t"/>
              <a:pathLst>
                <a:path extrusionOk="0" h="6680" w="3490">
                  <a:moveTo>
                    <a:pt x="1732" y="682"/>
                  </a:moveTo>
                  <a:cubicBezTo>
                    <a:pt x="1805" y="682"/>
                    <a:pt x="1888" y="710"/>
                    <a:pt x="1974" y="765"/>
                  </a:cubicBezTo>
                  <a:cubicBezTo>
                    <a:pt x="2263" y="983"/>
                    <a:pt x="2433" y="1329"/>
                    <a:pt x="2425" y="1695"/>
                  </a:cubicBezTo>
                  <a:lnTo>
                    <a:pt x="2383" y="2273"/>
                  </a:lnTo>
                  <a:lnTo>
                    <a:pt x="1403" y="1611"/>
                  </a:lnTo>
                  <a:lnTo>
                    <a:pt x="1453" y="1026"/>
                  </a:lnTo>
                  <a:cubicBezTo>
                    <a:pt x="1460" y="871"/>
                    <a:pt x="1523" y="758"/>
                    <a:pt x="1622" y="708"/>
                  </a:cubicBezTo>
                  <a:cubicBezTo>
                    <a:pt x="1655" y="691"/>
                    <a:pt x="1692" y="682"/>
                    <a:pt x="1732" y="682"/>
                  </a:cubicBezTo>
                  <a:close/>
                  <a:moveTo>
                    <a:pt x="1725" y="661"/>
                  </a:moveTo>
                  <a:cubicBezTo>
                    <a:pt x="1682" y="661"/>
                    <a:pt x="1642" y="670"/>
                    <a:pt x="1608" y="687"/>
                  </a:cubicBezTo>
                  <a:cubicBezTo>
                    <a:pt x="1502" y="737"/>
                    <a:pt x="1439" y="856"/>
                    <a:pt x="1432" y="1019"/>
                  </a:cubicBezTo>
                  <a:lnTo>
                    <a:pt x="1389" y="1618"/>
                  </a:lnTo>
                  <a:cubicBezTo>
                    <a:pt x="1382" y="1618"/>
                    <a:pt x="1382" y="1625"/>
                    <a:pt x="1389" y="1625"/>
                  </a:cubicBezTo>
                  <a:cubicBezTo>
                    <a:pt x="1389" y="1625"/>
                    <a:pt x="2390" y="2302"/>
                    <a:pt x="2397" y="2302"/>
                  </a:cubicBezTo>
                  <a:cubicBezTo>
                    <a:pt x="2404" y="2294"/>
                    <a:pt x="2404" y="2294"/>
                    <a:pt x="2404" y="2287"/>
                  </a:cubicBezTo>
                  <a:lnTo>
                    <a:pt x="2447" y="1695"/>
                  </a:lnTo>
                  <a:cubicBezTo>
                    <a:pt x="2454" y="1322"/>
                    <a:pt x="2277" y="969"/>
                    <a:pt x="1981" y="751"/>
                  </a:cubicBezTo>
                  <a:cubicBezTo>
                    <a:pt x="1894" y="691"/>
                    <a:pt x="1804" y="661"/>
                    <a:pt x="1725" y="661"/>
                  </a:cubicBezTo>
                  <a:close/>
                  <a:moveTo>
                    <a:pt x="1508" y="29"/>
                  </a:moveTo>
                  <a:cubicBezTo>
                    <a:pt x="1637" y="29"/>
                    <a:pt x="1781" y="79"/>
                    <a:pt x="1932" y="180"/>
                  </a:cubicBezTo>
                  <a:lnTo>
                    <a:pt x="2094" y="292"/>
                  </a:lnTo>
                  <a:cubicBezTo>
                    <a:pt x="2566" y="603"/>
                    <a:pt x="2919" y="1315"/>
                    <a:pt x="2877" y="1879"/>
                  </a:cubicBezTo>
                  <a:lnTo>
                    <a:pt x="2827" y="2591"/>
                  </a:lnTo>
                  <a:cubicBezTo>
                    <a:pt x="2827" y="2591"/>
                    <a:pt x="2827" y="2598"/>
                    <a:pt x="2827" y="2598"/>
                  </a:cubicBezTo>
                  <a:lnTo>
                    <a:pt x="2905" y="2647"/>
                  </a:lnTo>
                  <a:cubicBezTo>
                    <a:pt x="3264" y="2922"/>
                    <a:pt x="3476" y="3345"/>
                    <a:pt x="3469" y="3796"/>
                  </a:cubicBezTo>
                  <a:lnTo>
                    <a:pt x="3300" y="6235"/>
                  </a:lnTo>
                  <a:cubicBezTo>
                    <a:pt x="3285" y="6432"/>
                    <a:pt x="3208" y="6566"/>
                    <a:pt x="3088" y="6630"/>
                  </a:cubicBezTo>
                  <a:cubicBezTo>
                    <a:pt x="3044" y="6652"/>
                    <a:pt x="2996" y="6663"/>
                    <a:pt x="2945" y="6663"/>
                  </a:cubicBezTo>
                  <a:cubicBezTo>
                    <a:pt x="2852" y="6663"/>
                    <a:pt x="2749" y="6625"/>
                    <a:pt x="2644" y="6552"/>
                  </a:cubicBezTo>
                  <a:lnTo>
                    <a:pt x="600" y="5178"/>
                  </a:lnTo>
                  <a:cubicBezTo>
                    <a:pt x="240" y="4910"/>
                    <a:pt x="29" y="4480"/>
                    <a:pt x="36" y="4036"/>
                  </a:cubicBezTo>
                  <a:lnTo>
                    <a:pt x="205" y="1590"/>
                  </a:lnTo>
                  <a:cubicBezTo>
                    <a:pt x="219" y="1399"/>
                    <a:pt x="290" y="1258"/>
                    <a:pt x="416" y="1202"/>
                  </a:cubicBezTo>
                  <a:cubicBezTo>
                    <a:pt x="459" y="1174"/>
                    <a:pt x="508" y="1167"/>
                    <a:pt x="557" y="1167"/>
                  </a:cubicBezTo>
                  <a:cubicBezTo>
                    <a:pt x="670" y="1174"/>
                    <a:pt x="776" y="1216"/>
                    <a:pt x="868" y="1286"/>
                  </a:cubicBezTo>
                  <a:lnTo>
                    <a:pt x="952" y="1343"/>
                  </a:lnTo>
                  <a:lnTo>
                    <a:pt x="966" y="1343"/>
                  </a:lnTo>
                  <a:cubicBezTo>
                    <a:pt x="966" y="1343"/>
                    <a:pt x="966" y="1336"/>
                    <a:pt x="966" y="1336"/>
                  </a:cubicBezTo>
                  <a:lnTo>
                    <a:pt x="1016" y="624"/>
                  </a:lnTo>
                  <a:cubicBezTo>
                    <a:pt x="1037" y="356"/>
                    <a:pt x="1142" y="159"/>
                    <a:pt x="1312" y="74"/>
                  </a:cubicBezTo>
                  <a:cubicBezTo>
                    <a:pt x="1371" y="44"/>
                    <a:pt x="1437" y="29"/>
                    <a:pt x="1508" y="29"/>
                  </a:cubicBezTo>
                  <a:close/>
                  <a:moveTo>
                    <a:pt x="1501" y="1"/>
                  </a:moveTo>
                  <a:cubicBezTo>
                    <a:pt x="1428" y="1"/>
                    <a:pt x="1360" y="16"/>
                    <a:pt x="1298" y="46"/>
                  </a:cubicBezTo>
                  <a:cubicBezTo>
                    <a:pt x="1114" y="130"/>
                    <a:pt x="1009" y="335"/>
                    <a:pt x="987" y="610"/>
                  </a:cubicBezTo>
                  <a:lnTo>
                    <a:pt x="938" y="1301"/>
                  </a:lnTo>
                  <a:lnTo>
                    <a:pt x="868" y="1258"/>
                  </a:lnTo>
                  <a:cubicBezTo>
                    <a:pt x="758" y="1185"/>
                    <a:pt x="648" y="1147"/>
                    <a:pt x="550" y="1147"/>
                  </a:cubicBezTo>
                  <a:cubicBezTo>
                    <a:pt x="497" y="1147"/>
                    <a:pt x="447" y="1158"/>
                    <a:pt x="402" y="1181"/>
                  </a:cubicBezTo>
                  <a:cubicBezTo>
                    <a:pt x="275" y="1244"/>
                    <a:pt x="191" y="1392"/>
                    <a:pt x="177" y="1590"/>
                  </a:cubicBezTo>
                  <a:lnTo>
                    <a:pt x="8" y="4036"/>
                  </a:lnTo>
                  <a:cubicBezTo>
                    <a:pt x="1" y="4487"/>
                    <a:pt x="219" y="4924"/>
                    <a:pt x="586" y="5199"/>
                  </a:cubicBezTo>
                  <a:lnTo>
                    <a:pt x="2630" y="6566"/>
                  </a:lnTo>
                  <a:cubicBezTo>
                    <a:pt x="2722" y="6637"/>
                    <a:pt x="2834" y="6672"/>
                    <a:pt x="2947" y="6679"/>
                  </a:cubicBezTo>
                  <a:cubicBezTo>
                    <a:pt x="2996" y="6679"/>
                    <a:pt x="3046" y="6665"/>
                    <a:pt x="3095" y="6644"/>
                  </a:cubicBezTo>
                  <a:cubicBezTo>
                    <a:pt x="3229" y="6580"/>
                    <a:pt x="3300" y="6432"/>
                    <a:pt x="3314" y="6235"/>
                  </a:cubicBezTo>
                  <a:lnTo>
                    <a:pt x="3490" y="3789"/>
                  </a:lnTo>
                  <a:cubicBezTo>
                    <a:pt x="3490" y="3331"/>
                    <a:pt x="3278" y="2901"/>
                    <a:pt x="2912" y="2626"/>
                  </a:cubicBezTo>
                  <a:lnTo>
                    <a:pt x="2848" y="2576"/>
                  </a:lnTo>
                  <a:lnTo>
                    <a:pt x="2898" y="1872"/>
                  </a:lnTo>
                  <a:cubicBezTo>
                    <a:pt x="2933" y="1301"/>
                    <a:pt x="2581" y="582"/>
                    <a:pt x="2101" y="264"/>
                  </a:cubicBezTo>
                  <a:lnTo>
                    <a:pt x="1932" y="152"/>
                  </a:lnTo>
                  <a:cubicBezTo>
                    <a:pt x="1781" y="51"/>
                    <a:pt x="1634" y="1"/>
                    <a:pt x="150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3"/>
            <p:cNvSpPr/>
            <p:nvPr/>
          </p:nvSpPr>
          <p:spPr>
            <a:xfrm>
              <a:off x="2595400" y="2678700"/>
              <a:ext cx="47250" cy="25225"/>
            </a:xfrm>
            <a:custGeom>
              <a:rect b="b" l="l" r="r" t="t"/>
              <a:pathLst>
                <a:path extrusionOk="0" h="1009" w="1890">
                  <a:moveTo>
                    <a:pt x="1445" y="1"/>
                  </a:moveTo>
                  <a:lnTo>
                    <a:pt x="0" y="712"/>
                  </a:lnTo>
                  <a:lnTo>
                    <a:pt x="444" y="1009"/>
                  </a:lnTo>
                  <a:lnTo>
                    <a:pt x="1890" y="297"/>
                  </a:lnTo>
                  <a:lnTo>
                    <a:pt x="1445"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3"/>
            <p:cNvSpPr/>
            <p:nvPr/>
          </p:nvSpPr>
          <p:spPr>
            <a:xfrm>
              <a:off x="2595225" y="2678350"/>
              <a:ext cx="47425" cy="25750"/>
            </a:xfrm>
            <a:custGeom>
              <a:rect b="b" l="l" r="r" t="t"/>
              <a:pathLst>
                <a:path extrusionOk="0" h="1030" w="1897">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3"/>
            <p:cNvSpPr/>
            <p:nvPr/>
          </p:nvSpPr>
          <p:spPr>
            <a:xfrm>
              <a:off x="2594350" y="2645925"/>
              <a:ext cx="39500" cy="50600"/>
            </a:xfrm>
            <a:custGeom>
              <a:rect b="b" l="l" r="r" t="t"/>
              <a:pathLst>
                <a:path extrusionOk="0" h="2024" w="158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3"/>
            <p:cNvSpPr/>
            <p:nvPr/>
          </p:nvSpPr>
          <p:spPr>
            <a:xfrm>
              <a:off x="2594150" y="2645525"/>
              <a:ext cx="40225" cy="51175"/>
            </a:xfrm>
            <a:custGeom>
              <a:rect b="b" l="l" r="r" t="t"/>
              <a:pathLst>
                <a:path extrusionOk="0" h="2047" w="1609">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3"/>
            <p:cNvSpPr/>
            <p:nvPr/>
          </p:nvSpPr>
          <p:spPr>
            <a:xfrm>
              <a:off x="2569125" y="2588825"/>
              <a:ext cx="49550" cy="21875"/>
            </a:xfrm>
            <a:custGeom>
              <a:rect b="b" l="l" r="r" t="t"/>
              <a:pathLst>
                <a:path extrusionOk="0" h="875" w="1982">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3"/>
            <p:cNvSpPr/>
            <p:nvPr/>
          </p:nvSpPr>
          <p:spPr>
            <a:xfrm>
              <a:off x="2568775" y="2588300"/>
              <a:ext cx="50075" cy="22575"/>
            </a:xfrm>
            <a:custGeom>
              <a:rect b="b" l="l" r="r" t="t"/>
              <a:pathLst>
                <a:path extrusionOk="0" h="903" w="2003">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a:off x="2593800" y="2600100"/>
              <a:ext cx="61000" cy="34575"/>
            </a:xfrm>
            <a:custGeom>
              <a:rect b="b" l="l" r="r" t="t"/>
              <a:pathLst>
                <a:path extrusionOk="0" h="1383" w="2440">
                  <a:moveTo>
                    <a:pt x="1439" y="1"/>
                  </a:moveTo>
                  <a:lnTo>
                    <a:pt x="1" y="713"/>
                  </a:lnTo>
                  <a:lnTo>
                    <a:pt x="1002" y="1382"/>
                  </a:lnTo>
                  <a:lnTo>
                    <a:pt x="2440" y="670"/>
                  </a:lnTo>
                  <a:lnTo>
                    <a:pt x="1439"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3"/>
            <p:cNvSpPr/>
            <p:nvPr/>
          </p:nvSpPr>
          <p:spPr>
            <a:xfrm>
              <a:off x="2593625" y="2599750"/>
              <a:ext cx="61725" cy="35275"/>
            </a:xfrm>
            <a:custGeom>
              <a:rect b="b" l="l" r="r" t="t"/>
              <a:pathLst>
                <a:path extrusionOk="0" h="1411" w="2469">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3"/>
            <p:cNvSpPr/>
            <p:nvPr/>
          </p:nvSpPr>
          <p:spPr>
            <a:xfrm>
              <a:off x="2593975" y="2577025"/>
              <a:ext cx="41100" cy="40900"/>
            </a:xfrm>
            <a:custGeom>
              <a:rect b="b" l="l" r="r" t="t"/>
              <a:pathLst>
                <a:path extrusionOk="0" h="1636" w="1644">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3"/>
            <p:cNvSpPr/>
            <p:nvPr/>
          </p:nvSpPr>
          <p:spPr>
            <a:xfrm>
              <a:off x="2593450" y="2576775"/>
              <a:ext cx="41625" cy="41325"/>
            </a:xfrm>
            <a:custGeom>
              <a:rect b="b" l="l" r="r" t="t"/>
              <a:pathLst>
                <a:path extrusionOk="0" h="1653" w="1665">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a:off x="2630650" y="2624250"/>
              <a:ext cx="51300" cy="119150"/>
            </a:xfrm>
            <a:custGeom>
              <a:rect b="b" l="l" r="r" t="t"/>
              <a:pathLst>
                <a:path extrusionOk="0" h="4766" w="2052">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a:off x="2629750" y="2623900"/>
              <a:ext cx="52375" cy="119675"/>
            </a:xfrm>
            <a:custGeom>
              <a:rect b="b" l="l" r="r" t="t"/>
              <a:pathLst>
                <a:path extrusionOk="0" h="4787" w="2095">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a:off x="2559275" y="2577675"/>
              <a:ext cx="86725" cy="166400"/>
            </a:xfrm>
            <a:custGeom>
              <a:rect b="b" l="l" r="r" t="t"/>
              <a:pathLst>
                <a:path extrusionOk="0" h="6656" w="3469">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3"/>
            <p:cNvSpPr/>
            <p:nvPr/>
          </p:nvSpPr>
          <p:spPr>
            <a:xfrm>
              <a:off x="2559100" y="2577475"/>
              <a:ext cx="87250" cy="166975"/>
            </a:xfrm>
            <a:custGeom>
              <a:rect b="b" l="l" r="r" t="t"/>
              <a:pathLst>
                <a:path extrusionOk="0" h="6679" w="349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3"/>
            <p:cNvSpPr/>
            <p:nvPr/>
          </p:nvSpPr>
          <p:spPr>
            <a:xfrm>
              <a:off x="2591875" y="2560100"/>
              <a:ext cx="75800" cy="82150"/>
            </a:xfrm>
            <a:custGeom>
              <a:rect b="b" l="l" r="r" t="t"/>
              <a:pathLst>
                <a:path extrusionOk="0" h="3286" w="3032">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3"/>
            <p:cNvSpPr/>
            <p:nvPr/>
          </p:nvSpPr>
          <p:spPr>
            <a:xfrm>
              <a:off x="2591000" y="2559575"/>
              <a:ext cx="75625" cy="82850"/>
            </a:xfrm>
            <a:custGeom>
              <a:rect b="b" l="l" r="r" t="t"/>
              <a:pathLst>
                <a:path extrusionOk="0" h="3314" w="3025">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3"/>
            <p:cNvSpPr/>
            <p:nvPr/>
          </p:nvSpPr>
          <p:spPr>
            <a:xfrm>
              <a:off x="2651800" y="2647150"/>
              <a:ext cx="24675" cy="12025"/>
            </a:xfrm>
            <a:custGeom>
              <a:rect b="b" l="l" r="r" t="t"/>
              <a:pathLst>
                <a:path extrusionOk="0" h="481" w="987">
                  <a:moveTo>
                    <a:pt x="980" y="1"/>
                  </a:moveTo>
                  <a:lnTo>
                    <a:pt x="0" y="466"/>
                  </a:lnTo>
                  <a:lnTo>
                    <a:pt x="14" y="480"/>
                  </a:lnTo>
                  <a:lnTo>
                    <a:pt x="987" y="22"/>
                  </a:lnTo>
                  <a:lnTo>
                    <a:pt x="980"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43"/>
          <p:cNvGrpSpPr/>
          <p:nvPr/>
        </p:nvGrpSpPr>
        <p:grpSpPr>
          <a:xfrm>
            <a:off x="5969100" y="2811250"/>
            <a:ext cx="553994" cy="921500"/>
            <a:chOff x="244800" y="1988000"/>
            <a:chExt cx="553994" cy="921500"/>
          </a:xfrm>
        </p:grpSpPr>
        <p:sp>
          <p:nvSpPr>
            <p:cNvPr id="1289" name="Google Shape;1289;p43"/>
            <p:cNvSpPr/>
            <p:nvPr/>
          </p:nvSpPr>
          <p:spPr>
            <a:xfrm>
              <a:off x="334310" y="2676863"/>
              <a:ext cx="441349" cy="232637"/>
            </a:xfrm>
            <a:custGeom>
              <a:rect b="b" l="l" r="r" t="t"/>
              <a:pathLst>
                <a:path extrusionOk="0" h="3831" w="7268">
                  <a:moveTo>
                    <a:pt x="3634" y="0"/>
                  </a:moveTo>
                  <a:cubicBezTo>
                    <a:pt x="2789" y="0"/>
                    <a:pt x="1944" y="187"/>
                    <a:pt x="1297" y="563"/>
                  </a:cubicBezTo>
                  <a:cubicBezTo>
                    <a:pt x="7" y="1310"/>
                    <a:pt x="0" y="2523"/>
                    <a:pt x="1283" y="3270"/>
                  </a:cubicBezTo>
                  <a:cubicBezTo>
                    <a:pt x="1928" y="3644"/>
                    <a:pt x="2774" y="3831"/>
                    <a:pt x="3621" y="3831"/>
                  </a:cubicBezTo>
                  <a:cubicBezTo>
                    <a:pt x="4468" y="3831"/>
                    <a:pt x="5315" y="3644"/>
                    <a:pt x="5964" y="3270"/>
                  </a:cubicBezTo>
                  <a:cubicBezTo>
                    <a:pt x="7261" y="2523"/>
                    <a:pt x="7268" y="1310"/>
                    <a:pt x="5978" y="563"/>
                  </a:cubicBezTo>
                  <a:cubicBezTo>
                    <a:pt x="5331" y="189"/>
                    <a:pt x="4483" y="0"/>
                    <a:pt x="363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3"/>
            <p:cNvSpPr/>
            <p:nvPr/>
          </p:nvSpPr>
          <p:spPr>
            <a:xfrm>
              <a:off x="280810" y="2174668"/>
              <a:ext cx="482460" cy="689775"/>
            </a:xfrm>
            <a:custGeom>
              <a:rect b="b" l="l" r="r" t="t"/>
              <a:pathLst>
                <a:path extrusionOk="0" h="11359" w="7945">
                  <a:moveTo>
                    <a:pt x="0" y="0"/>
                  </a:moveTo>
                  <a:lnTo>
                    <a:pt x="120" y="1044"/>
                  </a:lnTo>
                  <a:lnTo>
                    <a:pt x="190" y="1657"/>
                  </a:lnTo>
                  <a:lnTo>
                    <a:pt x="247" y="2108"/>
                  </a:lnTo>
                  <a:lnTo>
                    <a:pt x="529" y="4526"/>
                  </a:lnTo>
                  <a:lnTo>
                    <a:pt x="663" y="5654"/>
                  </a:lnTo>
                  <a:lnTo>
                    <a:pt x="1036" y="8812"/>
                  </a:lnTo>
                  <a:lnTo>
                    <a:pt x="1142" y="9721"/>
                  </a:lnTo>
                  <a:cubicBezTo>
                    <a:pt x="1142" y="10137"/>
                    <a:pt x="1410" y="10553"/>
                    <a:pt x="1960" y="10877"/>
                  </a:cubicBezTo>
                  <a:cubicBezTo>
                    <a:pt x="2513" y="11198"/>
                    <a:pt x="3237" y="11359"/>
                    <a:pt x="3962" y="11359"/>
                  </a:cubicBezTo>
                  <a:cubicBezTo>
                    <a:pt x="4686" y="11359"/>
                    <a:pt x="5410" y="11198"/>
                    <a:pt x="5964" y="10877"/>
                  </a:cubicBezTo>
                  <a:cubicBezTo>
                    <a:pt x="6514" y="10553"/>
                    <a:pt x="6796" y="10137"/>
                    <a:pt x="6796" y="9721"/>
                  </a:cubicBezTo>
                  <a:lnTo>
                    <a:pt x="6901" y="8798"/>
                  </a:lnTo>
                  <a:lnTo>
                    <a:pt x="7275" y="5647"/>
                  </a:lnTo>
                  <a:lnTo>
                    <a:pt x="7409" y="4512"/>
                  </a:lnTo>
                  <a:lnTo>
                    <a:pt x="7691" y="2101"/>
                  </a:lnTo>
                  <a:lnTo>
                    <a:pt x="7811" y="1114"/>
                  </a:lnTo>
                  <a:lnTo>
                    <a:pt x="7902" y="325"/>
                  </a:lnTo>
                  <a:lnTo>
                    <a:pt x="7945" y="0"/>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3"/>
            <p:cNvSpPr/>
            <p:nvPr/>
          </p:nvSpPr>
          <p:spPr>
            <a:xfrm>
              <a:off x="279899" y="2174243"/>
              <a:ext cx="483371" cy="690504"/>
            </a:xfrm>
            <a:custGeom>
              <a:rect b="b" l="l" r="r" t="t"/>
              <a:pathLst>
                <a:path extrusionOk="0" h="11371" w="7960">
                  <a:moveTo>
                    <a:pt x="7945" y="22"/>
                  </a:moveTo>
                  <a:lnTo>
                    <a:pt x="7699" y="2115"/>
                  </a:lnTo>
                  <a:lnTo>
                    <a:pt x="7417" y="4519"/>
                  </a:lnTo>
                  <a:lnTo>
                    <a:pt x="6909" y="8805"/>
                  </a:lnTo>
                  <a:lnTo>
                    <a:pt x="6803" y="9728"/>
                  </a:lnTo>
                  <a:cubicBezTo>
                    <a:pt x="6803" y="10158"/>
                    <a:pt x="6500" y="10567"/>
                    <a:pt x="5972" y="10877"/>
                  </a:cubicBezTo>
                  <a:cubicBezTo>
                    <a:pt x="5422" y="11195"/>
                    <a:pt x="4699" y="11353"/>
                    <a:pt x="3978" y="11353"/>
                  </a:cubicBezTo>
                  <a:cubicBezTo>
                    <a:pt x="3256" y="11353"/>
                    <a:pt x="2535" y="11195"/>
                    <a:pt x="1989" y="10877"/>
                  </a:cubicBezTo>
                  <a:cubicBezTo>
                    <a:pt x="1460" y="10567"/>
                    <a:pt x="1171" y="10158"/>
                    <a:pt x="1171" y="9728"/>
                  </a:cubicBezTo>
                  <a:lnTo>
                    <a:pt x="22" y="22"/>
                  </a:lnTo>
                  <a:close/>
                  <a:moveTo>
                    <a:pt x="1" y="0"/>
                  </a:moveTo>
                  <a:cubicBezTo>
                    <a:pt x="1" y="0"/>
                    <a:pt x="1" y="7"/>
                    <a:pt x="1" y="7"/>
                  </a:cubicBezTo>
                  <a:lnTo>
                    <a:pt x="1143" y="9728"/>
                  </a:lnTo>
                  <a:cubicBezTo>
                    <a:pt x="1143" y="10165"/>
                    <a:pt x="1439" y="10581"/>
                    <a:pt x="1975" y="10892"/>
                  </a:cubicBezTo>
                  <a:cubicBezTo>
                    <a:pt x="2525" y="11216"/>
                    <a:pt x="3251" y="11371"/>
                    <a:pt x="3977" y="11371"/>
                  </a:cubicBezTo>
                  <a:cubicBezTo>
                    <a:pt x="4703" y="11371"/>
                    <a:pt x="5429" y="11216"/>
                    <a:pt x="5972" y="10892"/>
                  </a:cubicBezTo>
                  <a:cubicBezTo>
                    <a:pt x="6514" y="10581"/>
                    <a:pt x="6818" y="10165"/>
                    <a:pt x="6818" y="9728"/>
                  </a:cubicBezTo>
                  <a:lnTo>
                    <a:pt x="7960" y="7"/>
                  </a:lnTo>
                  <a:cubicBezTo>
                    <a:pt x="7960" y="7"/>
                    <a:pt x="7960" y="0"/>
                    <a:pt x="796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3"/>
            <p:cNvSpPr/>
            <p:nvPr/>
          </p:nvSpPr>
          <p:spPr>
            <a:xfrm>
              <a:off x="288037" y="2167806"/>
              <a:ext cx="476934" cy="180596"/>
            </a:xfrm>
            <a:custGeom>
              <a:rect b="b" l="l" r="r" t="t"/>
              <a:pathLst>
                <a:path extrusionOk="0" h="2974" w="7854">
                  <a:moveTo>
                    <a:pt x="7854" y="1"/>
                  </a:moveTo>
                  <a:cubicBezTo>
                    <a:pt x="7854" y="149"/>
                    <a:pt x="7833" y="290"/>
                    <a:pt x="7783" y="431"/>
                  </a:cubicBezTo>
                  <a:cubicBezTo>
                    <a:pt x="7642" y="903"/>
                    <a:pt x="7255" y="1347"/>
                    <a:pt x="6627" y="1707"/>
                  </a:cubicBezTo>
                  <a:cubicBezTo>
                    <a:pt x="5813" y="2179"/>
                    <a:pt x="4749" y="2415"/>
                    <a:pt x="3686" y="2415"/>
                  </a:cubicBezTo>
                  <a:cubicBezTo>
                    <a:pt x="2623" y="2415"/>
                    <a:pt x="1562" y="2179"/>
                    <a:pt x="755" y="1707"/>
                  </a:cubicBezTo>
                  <a:cubicBezTo>
                    <a:pt x="410" y="1509"/>
                    <a:pt x="177" y="1354"/>
                    <a:pt x="1" y="1157"/>
                  </a:cubicBezTo>
                  <a:lnTo>
                    <a:pt x="1" y="1157"/>
                  </a:lnTo>
                  <a:lnTo>
                    <a:pt x="71" y="1777"/>
                  </a:lnTo>
                  <a:cubicBezTo>
                    <a:pt x="262" y="1967"/>
                    <a:pt x="480" y="2137"/>
                    <a:pt x="720" y="2271"/>
                  </a:cubicBezTo>
                  <a:cubicBezTo>
                    <a:pt x="1527" y="2739"/>
                    <a:pt x="2597" y="2974"/>
                    <a:pt x="3668" y="2974"/>
                  </a:cubicBezTo>
                  <a:cubicBezTo>
                    <a:pt x="4740" y="2974"/>
                    <a:pt x="5813" y="2739"/>
                    <a:pt x="6627" y="2271"/>
                  </a:cubicBezTo>
                  <a:cubicBezTo>
                    <a:pt x="7149" y="1967"/>
                    <a:pt x="7501" y="1608"/>
                    <a:pt x="7692" y="1227"/>
                  </a:cubicBezTo>
                  <a:cubicBezTo>
                    <a:pt x="7797" y="1016"/>
                    <a:pt x="7854" y="790"/>
                    <a:pt x="7854" y="558"/>
                  </a:cubicBezTo>
                  <a:lnTo>
                    <a:pt x="7854"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3"/>
            <p:cNvSpPr/>
            <p:nvPr/>
          </p:nvSpPr>
          <p:spPr>
            <a:xfrm>
              <a:off x="269637" y="2157119"/>
              <a:ext cx="504321" cy="180596"/>
            </a:xfrm>
            <a:custGeom>
              <a:rect b="b" l="l" r="r" t="t"/>
              <a:pathLst>
                <a:path extrusionOk="0" h="2974" w="8305">
                  <a:moveTo>
                    <a:pt x="8305" y="0"/>
                  </a:moveTo>
                  <a:cubicBezTo>
                    <a:pt x="8305" y="621"/>
                    <a:pt x="7896" y="1241"/>
                    <a:pt x="7078" y="1713"/>
                  </a:cubicBezTo>
                  <a:cubicBezTo>
                    <a:pt x="6264" y="2182"/>
                    <a:pt x="5200" y="2417"/>
                    <a:pt x="4137" y="2417"/>
                  </a:cubicBezTo>
                  <a:cubicBezTo>
                    <a:pt x="3074" y="2417"/>
                    <a:pt x="2013" y="2182"/>
                    <a:pt x="1206" y="1713"/>
                  </a:cubicBezTo>
                  <a:cubicBezTo>
                    <a:pt x="403" y="1248"/>
                    <a:pt x="1" y="635"/>
                    <a:pt x="1" y="22"/>
                  </a:cubicBezTo>
                  <a:lnTo>
                    <a:pt x="1" y="586"/>
                  </a:lnTo>
                  <a:cubicBezTo>
                    <a:pt x="1" y="1192"/>
                    <a:pt x="403" y="1805"/>
                    <a:pt x="1206" y="2270"/>
                  </a:cubicBezTo>
                  <a:cubicBezTo>
                    <a:pt x="2013" y="2739"/>
                    <a:pt x="3074" y="2973"/>
                    <a:pt x="4137" y="2973"/>
                  </a:cubicBezTo>
                  <a:cubicBezTo>
                    <a:pt x="5200" y="2973"/>
                    <a:pt x="6264" y="2739"/>
                    <a:pt x="7078" y="2270"/>
                  </a:cubicBezTo>
                  <a:cubicBezTo>
                    <a:pt x="7896" y="1798"/>
                    <a:pt x="8305" y="1178"/>
                    <a:pt x="8305" y="557"/>
                  </a:cubicBezTo>
                  <a:lnTo>
                    <a:pt x="8305" y="0"/>
                  </a:lnTo>
                  <a:close/>
                </a:path>
              </a:pathLst>
            </a:custGeom>
            <a:solidFill>
              <a:srgbClr val="C9272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3"/>
            <p:cNvSpPr/>
            <p:nvPr/>
          </p:nvSpPr>
          <p:spPr>
            <a:xfrm>
              <a:off x="269212" y="2156451"/>
              <a:ext cx="505596" cy="181811"/>
            </a:xfrm>
            <a:custGeom>
              <a:rect b="b" l="l" r="r" t="t"/>
              <a:pathLst>
                <a:path extrusionOk="0" h="2994" w="8326">
                  <a:moveTo>
                    <a:pt x="8305" y="258"/>
                  </a:moveTo>
                  <a:lnTo>
                    <a:pt x="8305" y="568"/>
                  </a:lnTo>
                  <a:cubicBezTo>
                    <a:pt x="8305" y="1217"/>
                    <a:pt x="7868" y="1816"/>
                    <a:pt x="7078" y="2274"/>
                  </a:cubicBezTo>
                  <a:cubicBezTo>
                    <a:pt x="6268" y="2743"/>
                    <a:pt x="5207" y="2977"/>
                    <a:pt x="4147" y="2977"/>
                  </a:cubicBezTo>
                  <a:cubicBezTo>
                    <a:pt x="3087" y="2977"/>
                    <a:pt x="2027" y="2743"/>
                    <a:pt x="1220" y="2274"/>
                  </a:cubicBezTo>
                  <a:cubicBezTo>
                    <a:pt x="445" y="1830"/>
                    <a:pt x="22" y="1224"/>
                    <a:pt x="22" y="597"/>
                  </a:cubicBezTo>
                  <a:lnTo>
                    <a:pt x="22" y="279"/>
                  </a:lnTo>
                  <a:cubicBezTo>
                    <a:pt x="113" y="829"/>
                    <a:pt x="529" y="1337"/>
                    <a:pt x="1206" y="1731"/>
                  </a:cubicBezTo>
                  <a:cubicBezTo>
                    <a:pt x="2017" y="2200"/>
                    <a:pt x="3081" y="2435"/>
                    <a:pt x="4147" y="2435"/>
                  </a:cubicBezTo>
                  <a:cubicBezTo>
                    <a:pt x="5212" y="2435"/>
                    <a:pt x="6278" y="2200"/>
                    <a:pt x="7092" y="1731"/>
                  </a:cubicBezTo>
                  <a:cubicBezTo>
                    <a:pt x="7783" y="1330"/>
                    <a:pt x="8206" y="815"/>
                    <a:pt x="8305" y="258"/>
                  </a:cubicBezTo>
                  <a:close/>
                  <a:moveTo>
                    <a:pt x="8315" y="1"/>
                  </a:moveTo>
                  <a:cubicBezTo>
                    <a:pt x="8310" y="1"/>
                    <a:pt x="8305" y="4"/>
                    <a:pt x="8305" y="11"/>
                  </a:cubicBezTo>
                  <a:cubicBezTo>
                    <a:pt x="8305" y="653"/>
                    <a:pt x="7868" y="1259"/>
                    <a:pt x="7085" y="1717"/>
                  </a:cubicBezTo>
                  <a:cubicBezTo>
                    <a:pt x="6275" y="2183"/>
                    <a:pt x="5212" y="2415"/>
                    <a:pt x="4150" y="2415"/>
                  </a:cubicBezTo>
                  <a:cubicBezTo>
                    <a:pt x="3088" y="2415"/>
                    <a:pt x="2027" y="2183"/>
                    <a:pt x="1220" y="1717"/>
                  </a:cubicBezTo>
                  <a:cubicBezTo>
                    <a:pt x="445" y="1266"/>
                    <a:pt x="22" y="667"/>
                    <a:pt x="22" y="33"/>
                  </a:cubicBezTo>
                  <a:cubicBezTo>
                    <a:pt x="22" y="26"/>
                    <a:pt x="17" y="22"/>
                    <a:pt x="11" y="22"/>
                  </a:cubicBezTo>
                  <a:cubicBezTo>
                    <a:pt x="6" y="22"/>
                    <a:pt x="1" y="26"/>
                    <a:pt x="1" y="33"/>
                  </a:cubicBezTo>
                  <a:lnTo>
                    <a:pt x="1" y="597"/>
                  </a:lnTo>
                  <a:cubicBezTo>
                    <a:pt x="1" y="1231"/>
                    <a:pt x="431" y="1837"/>
                    <a:pt x="1213" y="2288"/>
                  </a:cubicBezTo>
                  <a:cubicBezTo>
                    <a:pt x="2017" y="2761"/>
                    <a:pt x="3081" y="2993"/>
                    <a:pt x="4146" y="2993"/>
                  </a:cubicBezTo>
                  <a:cubicBezTo>
                    <a:pt x="5210" y="2993"/>
                    <a:pt x="6282" y="2768"/>
                    <a:pt x="7092" y="2288"/>
                  </a:cubicBezTo>
                  <a:cubicBezTo>
                    <a:pt x="7889" y="1830"/>
                    <a:pt x="8326" y="1217"/>
                    <a:pt x="8326" y="568"/>
                  </a:cubicBezTo>
                  <a:lnTo>
                    <a:pt x="8326" y="11"/>
                  </a:lnTo>
                  <a:cubicBezTo>
                    <a:pt x="8326" y="4"/>
                    <a:pt x="8321" y="1"/>
                    <a:pt x="831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a:off x="244800" y="2011683"/>
              <a:ext cx="553994" cy="292209"/>
            </a:xfrm>
            <a:custGeom>
              <a:rect b="b" l="l" r="r" t="t"/>
              <a:pathLst>
                <a:path extrusionOk="0" h="4812" w="9123">
                  <a:moveTo>
                    <a:pt x="4578" y="0"/>
                  </a:moveTo>
                  <a:cubicBezTo>
                    <a:pt x="3515" y="0"/>
                    <a:pt x="2451" y="235"/>
                    <a:pt x="1636" y="704"/>
                  </a:cubicBezTo>
                  <a:cubicBezTo>
                    <a:pt x="8" y="1648"/>
                    <a:pt x="1" y="3171"/>
                    <a:pt x="1615" y="4108"/>
                  </a:cubicBezTo>
                  <a:cubicBezTo>
                    <a:pt x="2422" y="4577"/>
                    <a:pt x="3483" y="4812"/>
                    <a:pt x="4546" y="4812"/>
                  </a:cubicBezTo>
                  <a:cubicBezTo>
                    <a:pt x="5609" y="4812"/>
                    <a:pt x="6673" y="4577"/>
                    <a:pt x="7487" y="4108"/>
                  </a:cubicBezTo>
                  <a:cubicBezTo>
                    <a:pt x="9116" y="3171"/>
                    <a:pt x="9123" y="1648"/>
                    <a:pt x="7508" y="704"/>
                  </a:cubicBezTo>
                  <a:cubicBezTo>
                    <a:pt x="6701" y="235"/>
                    <a:pt x="5640" y="0"/>
                    <a:pt x="4578" y="0"/>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3"/>
            <p:cNvSpPr/>
            <p:nvPr/>
          </p:nvSpPr>
          <p:spPr>
            <a:xfrm>
              <a:off x="268787" y="2011258"/>
              <a:ext cx="506021" cy="293180"/>
            </a:xfrm>
            <a:custGeom>
              <a:rect b="b" l="l" r="r" t="t"/>
              <a:pathLst>
                <a:path extrusionOk="0" h="4828" w="8333">
                  <a:moveTo>
                    <a:pt x="4176" y="22"/>
                  </a:moveTo>
                  <a:cubicBezTo>
                    <a:pt x="5238" y="22"/>
                    <a:pt x="6299" y="256"/>
                    <a:pt x="7106" y="725"/>
                  </a:cubicBezTo>
                  <a:cubicBezTo>
                    <a:pt x="7882" y="1176"/>
                    <a:pt x="8305" y="1768"/>
                    <a:pt x="8305" y="2410"/>
                  </a:cubicBezTo>
                  <a:cubicBezTo>
                    <a:pt x="8305" y="3044"/>
                    <a:pt x="7868" y="3650"/>
                    <a:pt x="7085" y="4108"/>
                  </a:cubicBezTo>
                  <a:cubicBezTo>
                    <a:pt x="6275" y="4574"/>
                    <a:pt x="5210" y="4813"/>
                    <a:pt x="4153" y="4813"/>
                  </a:cubicBezTo>
                  <a:cubicBezTo>
                    <a:pt x="3088" y="4813"/>
                    <a:pt x="2031" y="4574"/>
                    <a:pt x="1227" y="4108"/>
                  </a:cubicBezTo>
                  <a:cubicBezTo>
                    <a:pt x="452" y="3657"/>
                    <a:pt x="29" y="3058"/>
                    <a:pt x="29" y="2417"/>
                  </a:cubicBezTo>
                  <a:cubicBezTo>
                    <a:pt x="29" y="1782"/>
                    <a:pt x="466" y="1176"/>
                    <a:pt x="1248" y="725"/>
                  </a:cubicBezTo>
                  <a:lnTo>
                    <a:pt x="1248" y="721"/>
                  </a:lnTo>
                  <a:lnTo>
                    <a:pt x="1248" y="721"/>
                  </a:lnTo>
                  <a:cubicBezTo>
                    <a:pt x="2058" y="255"/>
                    <a:pt x="3118" y="22"/>
                    <a:pt x="4176" y="22"/>
                  </a:cubicBezTo>
                  <a:close/>
                  <a:moveTo>
                    <a:pt x="4184" y="0"/>
                  </a:moveTo>
                  <a:cubicBezTo>
                    <a:pt x="3118" y="0"/>
                    <a:pt x="2052" y="235"/>
                    <a:pt x="1241" y="704"/>
                  </a:cubicBezTo>
                  <a:cubicBezTo>
                    <a:pt x="445" y="1162"/>
                    <a:pt x="8" y="1775"/>
                    <a:pt x="8" y="2417"/>
                  </a:cubicBezTo>
                  <a:cubicBezTo>
                    <a:pt x="1" y="3065"/>
                    <a:pt x="431" y="3671"/>
                    <a:pt x="1213" y="4122"/>
                  </a:cubicBezTo>
                  <a:cubicBezTo>
                    <a:pt x="2024" y="4595"/>
                    <a:pt x="3088" y="4827"/>
                    <a:pt x="4153" y="4827"/>
                  </a:cubicBezTo>
                  <a:cubicBezTo>
                    <a:pt x="5217" y="4827"/>
                    <a:pt x="6282" y="4595"/>
                    <a:pt x="7099" y="4122"/>
                  </a:cubicBezTo>
                  <a:cubicBezTo>
                    <a:pt x="7889" y="3664"/>
                    <a:pt x="8333" y="3051"/>
                    <a:pt x="8333" y="2410"/>
                  </a:cubicBezTo>
                  <a:cubicBezTo>
                    <a:pt x="8333" y="1761"/>
                    <a:pt x="7903" y="1162"/>
                    <a:pt x="7120" y="704"/>
                  </a:cubicBezTo>
                  <a:cubicBezTo>
                    <a:pt x="6313" y="235"/>
                    <a:pt x="5249" y="0"/>
                    <a:pt x="4184"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3"/>
            <p:cNvSpPr/>
            <p:nvPr/>
          </p:nvSpPr>
          <p:spPr>
            <a:xfrm>
              <a:off x="298360" y="2047085"/>
              <a:ext cx="417849" cy="220128"/>
            </a:xfrm>
            <a:custGeom>
              <a:rect b="b" l="l" r="r" t="t"/>
              <a:pathLst>
                <a:path extrusionOk="0" h="3625" w="6881">
                  <a:moveTo>
                    <a:pt x="3450" y="1"/>
                  </a:moveTo>
                  <a:cubicBezTo>
                    <a:pt x="2649" y="1"/>
                    <a:pt x="1847" y="177"/>
                    <a:pt x="1234" y="529"/>
                  </a:cubicBezTo>
                  <a:cubicBezTo>
                    <a:pt x="7" y="1234"/>
                    <a:pt x="0" y="2383"/>
                    <a:pt x="1220" y="3095"/>
                  </a:cubicBezTo>
                  <a:cubicBezTo>
                    <a:pt x="1829" y="3448"/>
                    <a:pt x="2629" y="3624"/>
                    <a:pt x="3430" y="3624"/>
                  </a:cubicBezTo>
                  <a:cubicBezTo>
                    <a:pt x="4231" y="3624"/>
                    <a:pt x="5033" y="3448"/>
                    <a:pt x="5647" y="3095"/>
                  </a:cubicBezTo>
                  <a:cubicBezTo>
                    <a:pt x="6873" y="2390"/>
                    <a:pt x="6880" y="1234"/>
                    <a:pt x="5661" y="529"/>
                  </a:cubicBezTo>
                  <a:cubicBezTo>
                    <a:pt x="5051" y="177"/>
                    <a:pt x="4251" y="1"/>
                    <a:pt x="345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3"/>
            <p:cNvSpPr/>
            <p:nvPr/>
          </p:nvSpPr>
          <p:spPr>
            <a:xfrm>
              <a:off x="331698" y="2097608"/>
              <a:ext cx="380199" cy="161468"/>
            </a:xfrm>
            <a:custGeom>
              <a:rect b="b" l="l" r="r" t="t"/>
              <a:pathLst>
                <a:path extrusionOk="0" h="2659" w="6261">
                  <a:moveTo>
                    <a:pt x="6261" y="1"/>
                  </a:moveTo>
                  <a:cubicBezTo>
                    <a:pt x="6261" y="466"/>
                    <a:pt x="5950" y="938"/>
                    <a:pt x="5337" y="1291"/>
                  </a:cubicBezTo>
                  <a:cubicBezTo>
                    <a:pt x="4724" y="1643"/>
                    <a:pt x="3922" y="1819"/>
                    <a:pt x="3121" y="1819"/>
                  </a:cubicBezTo>
                  <a:cubicBezTo>
                    <a:pt x="2320" y="1819"/>
                    <a:pt x="1520" y="1643"/>
                    <a:pt x="910" y="1291"/>
                  </a:cubicBezTo>
                  <a:cubicBezTo>
                    <a:pt x="304" y="938"/>
                    <a:pt x="1" y="480"/>
                    <a:pt x="1" y="22"/>
                  </a:cubicBezTo>
                  <a:lnTo>
                    <a:pt x="1" y="861"/>
                  </a:lnTo>
                  <a:cubicBezTo>
                    <a:pt x="1" y="1319"/>
                    <a:pt x="304" y="1777"/>
                    <a:pt x="910" y="2129"/>
                  </a:cubicBezTo>
                  <a:cubicBezTo>
                    <a:pt x="1520" y="2482"/>
                    <a:pt x="2320" y="2658"/>
                    <a:pt x="3121" y="2658"/>
                  </a:cubicBezTo>
                  <a:cubicBezTo>
                    <a:pt x="3922" y="2658"/>
                    <a:pt x="4724" y="2482"/>
                    <a:pt x="5337" y="2129"/>
                  </a:cubicBezTo>
                  <a:cubicBezTo>
                    <a:pt x="5950" y="1777"/>
                    <a:pt x="6261" y="1305"/>
                    <a:pt x="6261" y="839"/>
                  </a:cubicBezTo>
                  <a:lnTo>
                    <a:pt x="6261"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3"/>
            <p:cNvSpPr/>
            <p:nvPr/>
          </p:nvSpPr>
          <p:spPr>
            <a:xfrm>
              <a:off x="331273" y="2097426"/>
              <a:ext cx="381474" cy="162500"/>
            </a:xfrm>
            <a:custGeom>
              <a:rect b="b" l="l" r="r" t="t"/>
              <a:pathLst>
                <a:path extrusionOk="0" h="2676" w="6282">
                  <a:moveTo>
                    <a:pt x="6261" y="222"/>
                  </a:moveTo>
                  <a:lnTo>
                    <a:pt x="6261" y="842"/>
                  </a:lnTo>
                  <a:cubicBezTo>
                    <a:pt x="6261" y="1329"/>
                    <a:pt x="5936" y="1780"/>
                    <a:pt x="5337" y="2125"/>
                  </a:cubicBezTo>
                  <a:cubicBezTo>
                    <a:pt x="4727" y="2478"/>
                    <a:pt x="3927" y="2654"/>
                    <a:pt x="3128" y="2654"/>
                  </a:cubicBezTo>
                  <a:cubicBezTo>
                    <a:pt x="2329" y="2654"/>
                    <a:pt x="1531" y="2478"/>
                    <a:pt x="924" y="2125"/>
                  </a:cubicBezTo>
                  <a:cubicBezTo>
                    <a:pt x="339" y="1787"/>
                    <a:pt x="22" y="1336"/>
                    <a:pt x="22" y="864"/>
                  </a:cubicBezTo>
                  <a:lnTo>
                    <a:pt x="22" y="236"/>
                  </a:lnTo>
                  <a:cubicBezTo>
                    <a:pt x="100" y="638"/>
                    <a:pt x="410" y="1012"/>
                    <a:pt x="910" y="1308"/>
                  </a:cubicBezTo>
                  <a:cubicBezTo>
                    <a:pt x="1520" y="1660"/>
                    <a:pt x="2324" y="1836"/>
                    <a:pt x="3128" y="1836"/>
                  </a:cubicBezTo>
                  <a:cubicBezTo>
                    <a:pt x="3933" y="1836"/>
                    <a:pt x="4738" y="1660"/>
                    <a:pt x="5351" y="1308"/>
                  </a:cubicBezTo>
                  <a:cubicBezTo>
                    <a:pt x="5866" y="1012"/>
                    <a:pt x="6176" y="631"/>
                    <a:pt x="6261" y="222"/>
                  </a:cubicBezTo>
                  <a:close/>
                  <a:moveTo>
                    <a:pt x="6271" y="0"/>
                  </a:moveTo>
                  <a:cubicBezTo>
                    <a:pt x="6266" y="0"/>
                    <a:pt x="6261" y="4"/>
                    <a:pt x="6261" y="11"/>
                  </a:cubicBezTo>
                  <a:cubicBezTo>
                    <a:pt x="6261" y="497"/>
                    <a:pt x="5936" y="948"/>
                    <a:pt x="5337" y="1287"/>
                  </a:cubicBezTo>
                  <a:cubicBezTo>
                    <a:pt x="4727" y="1639"/>
                    <a:pt x="3927" y="1815"/>
                    <a:pt x="3128" y="1815"/>
                  </a:cubicBezTo>
                  <a:cubicBezTo>
                    <a:pt x="2329" y="1815"/>
                    <a:pt x="1531" y="1639"/>
                    <a:pt x="924" y="1287"/>
                  </a:cubicBezTo>
                  <a:cubicBezTo>
                    <a:pt x="346" y="948"/>
                    <a:pt x="22" y="504"/>
                    <a:pt x="22" y="25"/>
                  </a:cubicBezTo>
                  <a:cubicBezTo>
                    <a:pt x="22" y="18"/>
                    <a:pt x="17" y="14"/>
                    <a:pt x="11" y="14"/>
                  </a:cubicBezTo>
                  <a:cubicBezTo>
                    <a:pt x="6" y="14"/>
                    <a:pt x="1" y="18"/>
                    <a:pt x="1" y="25"/>
                  </a:cubicBezTo>
                  <a:lnTo>
                    <a:pt x="1" y="864"/>
                  </a:lnTo>
                  <a:cubicBezTo>
                    <a:pt x="1" y="1350"/>
                    <a:pt x="325" y="1801"/>
                    <a:pt x="917" y="2147"/>
                  </a:cubicBezTo>
                  <a:cubicBezTo>
                    <a:pt x="1523" y="2499"/>
                    <a:pt x="2327" y="2675"/>
                    <a:pt x="3131" y="2675"/>
                  </a:cubicBezTo>
                  <a:cubicBezTo>
                    <a:pt x="3934" y="2675"/>
                    <a:pt x="4752" y="2492"/>
                    <a:pt x="5351" y="2147"/>
                  </a:cubicBezTo>
                  <a:cubicBezTo>
                    <a:pt x="5950" y="1801"/>
                    <a:pt x="6282" y="1336"/>
                    <a:pt x="6282" y="842"/>
                  </a:cubicBezTo>
                  <a:lnTo>
                    <a:pt x="6282" y="11"/>
                  </a:lnTo>
                  <a:cubicBezTo>
                    <a:pt x="6282" y="4"/>
                    <a:pt x="6276" y="0"/>
                    <a:pt x="6271"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3"/>
            <p:cNvSpPr/>
            <p:nvPr/>
          </p:nvSpPr>
          <p:spPr>
            <a:xfrm>
              <a:off x="312873" y="1988000"/>
              <a:ext cx="417849" cy="220250"/>
            </a:xfrm>
            <a:custGeom>
              <a:rect b="b" l="l" r="r" t="t"/>
              <a:pathLst>
                <a:path extrusionOk="0" h="3627" w="6881">
                  <a:moveTo>
                    <a:pt x="3450" y="1"/>
                  </a:moveTo>
                  <a:cubicBezTo>
                    <a:pt x="2649" y="1"/>
                    <a:pt x="1848" y="177"/>
                    <a:pt x="1234" y="530"/>
                  </a:cubicBezTo>
                  <a:cubicBezTo>
                    <a:pt x="8" y="1235"/>
                    <a:pt x="1" y="2391"/>
                    <a:pt x="1220" y="3096"/>
                  </a:cubicBezTo>
                  <a:cubicBezTo>
                    <a:pt x="1828" y="3451"/>
                    <a:pt x="2626" y="3627"/>
                    <a:pt x="3425" y="3627"/>
                  </a:cubicBezTo>
                  <a:cubicBezTo>
                    <a:pt x="4228" y="3627"/>
                    <a:pt x="5032" y="3449"/>
                    <a:pt x="5647" y="3096"/>
                  </a:cubicBezTo>
                  <a:cubicBezTo>
                    <a:pt x="6874" y="2391"/>
                    <a:pt x="6881" y="1242"/>
                    <a:pt x="5661" y="530"/>
                  </a:cubicBezTo>
                  <a:cubicBezTo>
                    <a:pt x="5052" y="177"/>
                    <a:pt x="4251" y="1"/>
                    <a:pt x="3450"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3"/>
            <p:cNvSpPr/>
            <p:nvPr/>
          </p:nvSpPr>
          <p:spPr>
            <a:xfrm>
              <a:off x="330848" y="1988000"/>
              <a:ext cx="381900" cy="220978"/>
            </a:xfrm>
            <a:custGeom>
              <a:rect b="b" l="l" r="r" t="t"/>
              <a:pathLst>
                <a:path extrusionOk="0" h="3639" w="6289">
                  <a:moveTo>
                    <a:pt x="3152" y="15"/>
                  </a:moveTo>
                  <a:cubicBezTo>
                    <a:pt x="3955" y="15"/>
                    <a:pt x="4752" y="191"/>
                    <a:pt x="5358" y="544"/>
                  </a:cubicBezTo>
                  <a:cubicBezTo>
                    <a:pt x="5943" y="882"/>
                    <a:pt x="6268" y="1326"/>
                    <a:pt x="6261" y="1813"/>
                  </a:cubicBezTo>
                  <a:cubicBezTo>
                    <a:pt x="6261" y="2292"/>
                    <a:pt x="5936" y="2743"/>
                    <a:pt x="5344" y="3089"/>
                  </a:cubicBezTo>
                  <a:cubicBezTo>
                    <a:pt x="4734" y="3441"/>
                    <a:pt x="3934" y="3617"/>
                    <a:pt x="3135" y="3617"/>
                  </a:cubicBezTo>
                  <a:cubicBezTo>
                    <a:pt x="2336" y="3617"/>
                    <a:pt x="1538" y="3441"/>
                    <a:pt x="931" y="3089"/>
                  </a:cubicBezTo>
                  <a:cubicBezTo>
                    <a:pt x="346" y="2750"/>
                    <a:pt x="22" y="2306"/>
                    <a:pt x="22" y="1820"/>
                  </a:cubicBezTo>
                  <a:cubicBezTo>
                    <a:pt x="22" y="1333"/>
                    <a:pt x="353" y="882"/>
                    <a:pt x="945" y="544"/>
                  </a:cubicBezTo>
                  <a:cubicBezTo>
                    <a:pt x="1552" y="191"/>
                    <a:pt x="2355" y="15"/>
                    <a:pt x="3152" y="15"/>
                  </a:cubicBezTo>
                  <a:close/>
                  <a:moveTo>
                    <a:pt x="3154" y="1"/>
                  </a:moveTo>
                  <a:cubicBezTo>
                    <a:pt x="2350" y="1"/>
                    <a:pt x="1545" y="177"/>
                    <a:pt x="931" y="530"/>
                  </a:cubicBezTo>
                  <a:cubicBezTo>
                    <a:pt x="332" y="875"/>
                    <a:pt x="8" y="1333"/>
                    <a:pt x="1" y="1820"/>
                  </a:cubicBezTo>
                  <a:cubicBezTo>
                    <a:pt x="1" y="2306"/>
                    <a:pt x="325" y="2764"/>
                    <a:pt x="917" y="3110"/>
                  </a:cubicBezTo>
                  <a:cubicBezTo>
                    <a:pt x="1530" y="3462"/>
                    <a:pt x="2334" y="3638"/>
                    <a:pt x="3131" y="3638"/>
                  </a:cubicBezTo>
                  <a:cubicBezTo>
                    <a:pt x="3934" y="3638"/>
                    <a:pt x="4738" y="3462"/>
                    <a:pt x="5358" y="3110"/>
                  </a:cubicBezTo>
                  <a:cubicBezTo>
                    <a:pt x="5957" y="2764"/>
                    <a:pt x="6282" y="2299"/>
                    <a:pt x="6282" y="1813"/>
                  </a:cubicBezTo>
                  <a:cubicBezTo>
                    <a:pt x="6289" y="1326"/>
                    <a:pt x="5957" y="868"/>
                    <a:pt x="5372" y="530"/>
                  </a:cubicBezTo>
                  <a:cubicBezTo>
                    <a:pt x="4763" y="177"/>
                    <a:pt x="3959" y="1"/>
                    <a:pt x="3154"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3"/>
            <p:cNvSpPr/>
            <p:nvPr/>
          </p:nvSpPr>
          <p:spPr>
            <a:xfrm>
              <a:off x="357385" y="2009314"/>
              <a:ext cx="328401" cy="173248"/>
            </a:xfrm>
            <a:custGeom>
              <a:rect b="b" l="l" r="r" t="t"/>
              <a:pathLst>
                <a:path extrusionOk="0" h="2853" w="5408">
                  <a:moveTo>
                    <a:pt x="2717" y="1"/>
                  </a:moveTo>
                  <a:cubicBezTo>
                    <a:pt x="2087" y="1"/>
                    <a:pt x="1457" y="140"/>
                    <a:pt x="974" y="418"/>
                  </a:cubicBezTo>
                  <a:cubicBezTo>
                    <a:pt x="8" y="975"/>
                    <a:pt x="1" y="1878"/>
                    <a:pt x="960" y="2434"/>
                  </a:cubicBezTo>
                  <a:cubicBezTo>
                    <a:pt x="1439" y="2713"/>
                    <a:pt x="2068" y="2852"/>
                    <a:pt x="2698" y="2852"/>
                  </a:cubicBezTo>
                  <a:cubicBezTo>
                    <a:pt x="3328" y="2852"/>
                    <a:pt x="3959" y="2713"/>
                    <a:pt x="4442" y="2434"/>
                  </a:cubicBezTo>
                  <a:cubicBezTo>
                    <a:pt x="5408" y="1878"/>
                    <a:pt x="5408" y="975"/>
                    <a:pt x="4449" y="418"/>
                  </a:cubicBezTo>
                  <a:cubicBezTo>
                    <a:pt x="3973" y="140"/>
                    <a:pt x="3346" y="1"/>
                    <a:pt x="2717"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3"/>
            <p:cNvSpPr/>
            <p:nvPr/>
          </p:nvSpPr>
          <p:spPr>
            <a:xfrm>
              <a:off x="371534" y="2008889"/>
              <a:ext cx="300589" cy="174402"/>
            </a:xfrm>
            <a:custGeom>
              <a:rect b="b" l="l" r="r" t="t"/>
              <a:pathLst>
                <a:path extrusionOk="0" h="2872" w="4950">
                  <a:moveTo>
                    <a:pt x="2482" y="24"/>
                  </a:moveTo>
                  <a:cubicBezTo>
                    <a:pt x="3109" y="24"/>
                    <a:pt x="3737" y="157"/>
                    <a:pt x="4216" y="439"/>
                  </a:cubicBezTo>
                  <a:cubicBezTo>
                    <a:pt x="4674" y="700"/>
                    <a:pt x="4921" y="1053"/>
                    <a:pt x="4921" y="1433"/>
                  </a:cubicBezTo>
                  <a:cubicBezTo>
                    <a:pt x="4921" y="1807"/>
                    <a:pt x="4660" y="2167"/>
                    <a:pt x="4202" y="2434"/>
                  </a:cubicBezTo>
                  <a:cubicBezTo>
                    <a:pt x="3719" y="2709"/>
                    <a:pt x="3090" y="2847"/>
                    <a:pt x="2462" y="2847"/>
                  </a:cubicBezTo>
                  <a:cubicBezTo>
                    <a:pt x="1833" y="2847"/>
                    <a:pt x="1206" y="2709"/>
                    <a:pt x="727" y="2434"/>
                  </a:cubicBezTo>
                  <a:cubicBezTo>
                    <a:pt x="275" y="2167"/>
                    <a:pt x="22" y="1814"/>
                    <a:pt x="22" y="1440"/>
                  </a:cubicBezTo>
                  <a:cubicBezTo>
                    <a:pt x="29" y="1060"/>
                    <a:pt x="282" y="700"/>
                    <a:pt x="748" y="432"/>
                  </a:cubicBezTo>
                  <a:cubicBezTo>
                    <a:pt x="1227" y="157"/>
                    <a:pt x="1854" y="24"/>
                    <a:pt x="2482" y="24"/>
                  </a:cubicBezTo>
                  <a:close/>
                  <a:moveTo>
                    <a:pt x="2484" y="1"/>
                  </a:moveTo>
                  <a:cubicBezTo>
                    <a:pt x="1853" y="1"/>
                    <a:pt x="1220" y="140"/>
                    <a:pt x="734" y="418"/>
                  </a:cubicBezTo>
                  <a:cubicBezTo>
                    <a:pt x="268" y="686"/>
                    <a:pt x="0" y="1053"/>
                    <a:pt x="0" y="1440"/>
                  </a:cubicBezTo>
                  <a:cubicBezTo>
                    <a:pt x="0" y="1821"/>
                    <a:pt x="261" y="2181"/>
                    <a:pt x="727" y="2449"/>
                  </a:cubicBezTo>
                  <a:cubicBezTo>
                    <a:pt x="1206" y="2730"/>
                    <a:pt x="1833" y="2871"/>
                    <a:pt x="2468" y="2871"/>
                  </a:cubicBezTo>
                  <a:cubicBezTo>
                    <a:pt x="3095" y="2871"/>
                    <a:pt x="3744" y="2723"/>
                    <a:pt x="4216" y="2456"/>
                  </a:cubicBezTo>
                  <a:cubicBezTo>
                    <a:pt x="4688" y="2181"/>
                    <a:pt x="4942" y="1814"/>
                    <a:pt x="4942" y="1433"/>
                  </a:cubicBezTo>
                  <a:cubicBezTo>
                    <a:pt x="4949" y="1046"/>
                    <a:pt x="4688" y="686"/>
                    <a:pt x="4223" y="418"/>
                  </a:cubicBezTo>
                  <a:cubicBezTo>
                    <a:pt x="3744" y="140"/>
                    <a:pt x="3114" y="1"/>
                    <a:pt x="2484"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3"/>
            <p:cNvSpPr/>
            <p:nvPr/>
          </p:nvSpPr>
          <p:spPr>
            <a:xfrm>
              <a:off x="545331" y="2055648"/>
              <a:ext cx="109669" cy="49187"/>
            </a:xfrm>
            <a:custGeom>
              <a:rect b="b" l="l" r="r" t="t"/>
              <a:pathLst>
                <a:path extrusionOk="0" h="810" w="1806">
                  <a:moveTo>
                    <a:pt x="1805" y="1"/>
                  </a:moveTo>
                  <a:cubicBezTo>
                    <a:pt x="1805" y="142"/>
                    <a:pt x="1721" y="276"/>
                    <a:pt x="1544" y="374"/>
                  </a:cubicBezTo>
                  <a:cubicBezTo>
                    <a:pt x="1343" y="477"/>
                    <a:pt x="1123" y="528"/>
                    <a:pt x="903" y="528"/>
                  </a:cubicBezTo>
                  <a:cubicBezTo>
                    <a:pt x="682" y="528"/>
                    <a:pt x="462" y="477"/>
                    <a:pt x="261" y="374"/>
                  </a:cubicBezTo>
                  <a:cubicBezTo>
                    <a:pt x="85" y="276"/>
                    <a:pt x="0" y="142"/>
                    <a:pt x="0" y="8"/>
                  </a:cubicBezTo>
                  <a:lnTo>
                    <a:pt x="0" y="290"/>
                  </a:lnTo>
                  <a:cubicBezTo>
                    <a:pt x="0" y="424"/>
                    <a:pt x="85" y="551"/>
                    <a:pt x="261" y="656"/>
                  </a:cubicBezTo>
                  <a:cubicBezTo>
                    <a:pt x="462" y="759"/>
                    <a:pt x="682" y="810"/>
                    <a:pt x="903" y="810"/>
                  </a:cubicBezTo>
                  <a:cubicBezTo>
                    <a:pt x="1123" y="810"/>
                    <a:pt x="1343" y="759"/>
                    <a:pt x="1544" y="656"/>
                  </a:cubicBezTo>
                  <a:cubicBezTo>
                    <a:pt x="1721" y="551"/>
                    <a:pt x="1805" y="417"/>
                    <a:pt x="1805" y="283"/>
                  </a:cubicBezTo>
                  <a:lnTo>
                    <a:pt x="1805"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3"/>
            <p:cNvSpPr/>
            <p:nvPr/>
          </p:nvSpPr>
          <p:spPr>
            <a:xfrm>
              <a:off x="544481" y="2055465"/>
              <a:ext cx="111370" cy="49977"/>
            </a:xfrm>
            <a:custGeom>
              <a:rect b="b" l="l" r="r" t="t"/>
              <a:pathLst>
                <a:path extrusionOk="0" h="823" w="1834">
                  <a:moveTo>
                    <a:pt x="1812" y="124"/>
                  </a:moveTo>
                  <a:lnTo>
                    <a:pt x="1812" y="286"/>
                  </a:lnTo>
                  <a:cubicBezTo>
                    <a:pt x="1812" y="427"/>
                    <a:pt x="1720" y="554"/>
                    <a:pt x="1551" y="652"/>
                  </a:cubicBezTo>
                  <a:cubicBezTo>
                    <a:pt x="1350" y="751"/>
                    <a:pt x="1132" y="800"/>
                    <a:pt x="914" y="800"/>
                  </a:cubicBezTo>
                  <a:cubicBezTo>
                    <a:pt x="696" y="800"/>
                    <a:pt x="480" y="751"/>
                    <a:pt x="282" y="652"/>
                  </a:cubicBezTo>
                  <a:cubicBezTo>
                    <a:pt x="113" y="554"/>
                    <a:pt x="22" y="427"/>
                    <a:pt x="22" y="293"/>
                  </a:cubicBezTo>
                  <a:lnTo>
                    <a:pt x="22" y="131"/>
                  </a:lnTo>
                  <a:cubicBezTo>
                    <a:pt x="78" y="243"/>
                    <a:pt x="163" y="328"/>
                    <a:pt x="268" y="384"/>
                  </a:cubicBezTo>
                  <a:cubicBezTo>
                    <a:pt x="473" y="490"/>
                    <a:pt x="695" y="543"/>
                    <a:pt x="916" y="543"/>
                  </a:cubicBezTo>
                  <a:cubicBezTo>
                    <a:pt x="1137" y="543"/>
                    <a:pt x="1357" y="490"/>
                    <a:pt x="1558" y="384"/>
                  </a:cubicBezTo>
                  <a:cubicBezTo>
                    <a:pt x="1671" y="328"/>
                    <a:pt x="1763" y="236"/>
                    <a:pt x="1812" y="124"/>
                  </a:cubicBezTo>
                  <a:close/>
                  <a:moveTo>
                    <a:pt x="1823" y="0"/>
                  </a:moveTo>
                  <a:cubicBezTo>
                    <a:pt x="1817" y="0"/>
                    <a:pt x="1812" y="4"/>
                    <a:pt x="1812" y="11"/>
                  </a:cubicBezTo>
                  <a:cubicBezTo>
                    <a:pt x="1812" y="145"/>
                    <a:pt x="1720" y="272"/>
                    <a:pt x="1551" y="370"/>
                  </a:cubicBezTo>
                  <a:cubicBezTo>
                    <a:pt x="1350" y="473"/>
                    <a:pt x="1132" y="524"/>
                    <a:pt x="914" y="524"/>
                  </a:cubicBezTo>
                  <a:cubicBezTo>
                    <a:pt x="696" y="524"/>
                    <a:pt x="480" y="473"/>
                    <a:pt x="282" y="370"/>
                  </a:cubicBezTo>
                  <a:cubicBezTo>
                    <a:pt x="113" y="279"/>
                    <a:pt x="22" y="145"/>
                    <a:pt x="22" y="11"/>
                  </a:cubicBezTo>
                  <a:cubicBezTo>
                    <a:pt x="22" y="4"/>
                    <a:pt x="22" y="4"/>
                    <a:pt x="14" y="4"/>
                  </a:cubicBezTo>
                  <a:cubicBezTo>
                    <a:pt x="7" y="4"/>
                    <a:pt x="0" y="4"/>
                    <a:pt x="0" y="11"/>
                  </a:cubicBezTo>
                  <a:lnTo>
                    <a:pt x="0" y="293"/>
                  </a:lnTo>
                  <a:cubicBezTo>
                    <a:pt x="7" y="434"/>
                    <a:pt x="92" y="568"/>
                    <a:pt x="268" y="666"/>
                  </a:cubicBezTo>
                  <a:cubicBezTo>
                    <a:pt x="455" y="766"/>
                    <a:pt x="666" y="822"/>
                    <a:pt x="879" y="822"/>
                  </a:cubicBezTo>
                  <a:cubicBezTo>
                    <a:pt x="892" y="822"/>
                    <a:pt x="904" y="822"/>
                    <a:pt x="917" y="821"/>
                  </a:cubicBezTo>
                  <a:cubicBezTo>
                    <a:pt x="929" y="822"/>
                    <a:pt x="942" y="822"/>
                    <a:pt x="955" y="822"/>
                  </a:cubicBezTo>
                  <a:cubicBezTo>
                    <a:pt x="1167" y="822"/>
                    <a:pt x="1372" y="767"/>
                    <a:pt x="1565" y="673"/>
                  </a:cubicBezTo>
                  <a:cubicBezTo>
                    <a:pt x="1742" y="568"/>
                    <a:pt x="1833" y="434"/>
                    <a:pt x="1833" y="286"/>
                  </a:cubicBezTo>
                  <a:lnTo>
                    <a:pt x="1833" y="11"/>
                  </a:lnTo>
                  <a:cubicBezTo>
                    <a:pt x="1833" y="4"/>
                    <a:pt x="1828" y="0"/>
                    <a:pt x="1823" y="0"/>
                  </a:cubicBezTo>
                  <a:close/>
                </a:path>
              </a:pathLst>
            </a:custGeom>
            <a:solidFill>
              <a:srgbClr val="C9272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3"/>
            <p:cNvSpPr/>
            <p:nvPr/>
          </p:nvSpPr>
          <p:spPr>
            <a:xfrm>
              <a:off x="540170" y="2024071"/>
              <a:ext cx="120357" cy="63640"/>
            </a:xfrm>
            <a:custGeom>
              <a:rect b="b" l="l" r="r" t="t"/>
              <a:pathLst>
                <a:path extrusionOk="0" h="1048" w="1982">
                  <a:moveTo>
                    <a:pt x="991" y="1"/>
                  </a:moveTo>
                  <a:cubicBezTo>
                    <a:pt x="773" y="1"/>
                    <a:pt x="554" y="52"/>
                    <a:pt x="353" y="154"/>
                  </a:cubicBezTo>
                  <a:cubicBezTo>
                    <a:pt x="1" y="359"/>
                    <a:pt x="1" y="690"/>
                    <a:pt x="346" y="894"/>
                  </a:cubicBezTo>
                  <a:cubicBezTo>
                    <a:pt x="547" y="997"/>
                    <a:pt x="767" y="1048"/>
                    <a:pt x="988" y="1048"/>
                  </a:cubicBezTo>
                  <a:cubicBezTo>
                    <a:pt x="1208" y="1048"/>
                    <a:pt x="1428" y="997"/>
                    <a:pt x="1629" y="894"/>
                  </a:cubicBezTo>
                  <a:cubicBezTo>
                    <a:pt x="1982" y="690"/>
                    <a:pt x="1982" y="359"/>
                    <a:pt x="1629" y="154"/>
                  </a:cubicBezTo>
                  <a:cubicBezTo>
                    <a:pt x="1428" y="52"/>
                    <a:pt x="1210" y="1"/>
                    <a:pt x="991"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3"/>
            <p:cNvSpPr/>
            <p:nvPr/>
          </p:nvSpPr>
          <p:spPr>
            <a:xfrm>
              <a:off x="544906" y="2023646"/>
              <a:ext cx="111370" cy="65036"/>
            </a:xfrm>
            <a:custGeom>
              <a:rect b="b" l="l" r="r" t="t"/>
              <a:pathLst>
                <a:path extrusionOk="0" h="1071" w="1834">
                  <a:moveTo>
                    <a:pt x="953" y="20"/>
                  </a:moveTo>
                  <a:cubicBezTo>
                    <a:pt x="1160" y="20"/>
                    <a:pt x="1365" y="75"/>
                    <a:pt x="1544" y="175"/>
                  </a:cubicBezTo>
                  <a:cubicBezTo>
                    <a:pt x="1713" y="267"/>
                    <a:pt x="1805" y="394"/>
                    <a:pt x="1805" y="535"/>
                  </a:cubicBezTo>
                  <a:cubicBezTo>
                    <a:pt x="1805" y="669"/>
                    <a:pt x="1706" y="796"/>
                    <a:pt x="1537" y="894"/>
                  </a:cubicBezTo>
                  <a:cubicBezTo>
                    <a:pt x="1340" y="997"/>
                    <a:pt x="1123" y="1048"/>
                    <a:pt x="905" y="1048"/>
                  </a:cubicBezTo>
                  <a:cubicBezTo>
                    <a:pt x="688" y="1048"/>
                    <a:pt x="469" y="997"/>
                    <a:pt x="268" y="894"/>
                  </a:cubicBezTo>
                  <a:cubicBezTo>
                    <a:pt x="99" y="803"/>
                    <a:pt x="15" y="669"/>
                    <a:pt x="15" y="535"/>
                  </a:cubicBezTo>
                  <a:cubicBezTo>
                    <a:pt x="15" y="401"/>
                    <a:pt x="106" y="267"/>
                    <a:pt x="275" y="175"/>
                  </a:cubicBezTo>
                  <a:cubicBezTo>
                    <a:pt x="462" y="75"/>
                    <a:pt x="667" y="20"/>
                    <a:pt x="873" y="20"/>
                  </a:cubicBezTo>
                  <a:cubicBezTo>
                    <a:pt x="885" y="20"/>
                    <a:pt x="898" y="20"/>
                    <a:pt x="910" y="20"/>
                  </a:cubicBezTo>
                  <a:lnTo>
                    <a:pt x="917" y="20"/>
                  </a:lnTo>
                  <a:cubicBezTo>
                    <a:pt x="929" y="20"/>
                    <a:pt x="941" y="20"/>
                    <a:pt x="953" y="20"/>
                  </a:cubicBezTo>
                  <a:close/>
                  <a:moveTo>
                    <a:pt x="916" y="1"/>
                  </a:moveTo>
                  <a:cubicBezTo>
                    <a:pt x="695" y="1"/>
                    <a:pt x="473" y="52"/>
                    <a:pt x="268" y="154"/>
                  </a:cubicBezTo>
                  <a:cubicBezTo>
                    <a:pt x="92" y="253"/>
                    <a:pt x="0" y="394"/>
                    <a:pt x="0" y="535"/>
                  </a:cubicBezTo>
                  <a:cubicBezTo>
                    <a:pt x="0" y="676"/>
                    <a:pt x="85" y="810"/>
                    <a:pt x="261" y="915"/>
                  </a:cubicBezTo>
                  <a:cubicBezTo>
                    <a:pt x="459" y="1021"/>
                    <a:pt x="684" y="1071"/>
                    <a:pt x="910" y="1071"/>
                  </a:cubicBezTo>
                  <a:cubicBezTo>
                    <a:pt x="1135" y="1071"/>
                    <a:pt x="1361" y="1021"/>
                    <a:pt x="1558" y="915"/>
                  </a:cubicBezTo>
                  <a:cubicBezTo>
                    <a:pt x="1735" y="810"/>
                    <a:pt x="1833" y="676"/>
                    <a:pt x="1833" y="535"/>
                  </a:cubicBezTo>
                  <a:cubicBezTo>
                    <a:pt x="1833" y="387"/>
                    <a:pt x="1735" y="253"/>
                    <a:pt x="1558" y="154"/>
                  </a:cubicBezTo>
                  <a:cubicBezTo>
                    <a:pt x="1357" y="52"/>
                    <a:pt x="1137" y="1"/>
                    <a:pt x="916"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3"/>
            <p:cNvSpPr/>
            <p:nvPr/>
          </p:nvSpPr>
          <p:spPr>
            <a:xfrm>
              <a:off x="460133" y="2507926"/>
              <a:ext cx="167844" cy="172580"/>
            </a:xfrm>
            <a:custGeom>
              <a:rect b="b" l="l" r="r" t="t"/>
              <a:pathLst>
                <a:path extrusionOk="0" h="2842" w="2764">
                  <a:moveTo>
                    <a:pt x="1488" y="0"/>
                  </a:moveTo>
                  <a:cubicBezTo>
                    <a:pt x="932" y="0"/>
                    <a:pt x="400" y="445"/>
                    <a:pt x="219" y="1096"/>
                  </a:cubicBezTo>
                  <a:cubicBezTo>
                    <a:pt x="1" y="1858"/>
                    <a:pt x="353" y="2626"/>
                    <a:pt x="995" y="2802"/>
                  </a:cubicBezTo>
                  <a:cubicBezTo>
                    <a:pt x="1089" y="2829"/>
                    <a:pt x="1185" y="2842"/>
                    <a:pt x="1279" y="2842"/>
                  </a:cubicBezTo>
                  <a:cubicBezTo>
                    <a:pt x="1836" y="2842"/>
                    <a:pt x="2372" y="2402"/>
                    <a:pt x="2553" y="1745"/>
                  </a:cubicBezTo>
                  <a:cubicBezTo>
                    <a:pt x="2764" y="984"/>
                    <a:pt x="2412" y="215"/>
                    <a:pt x="1770" y="39"/>
                  </a:cubicBezTo>
                  <a:cubicBezTo>
                    <a:pt x="1676" y="13"/>
                    <a:pt x="1582" y="0"/>
                    <a:pt x="1488" y="0"/>
                  </a:cubicBezTo>
                  <a:close/>
                </a:path>
              </a:pathLst>
            </a:custGeom>
            <a:solidFill>
              <a:srgbClr val="1E1B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3"/>
            <p:cNvSpPr/>
            <p:nvPr/>
          </p:nvSpPr>
          <p:spPr>
            <a:xfrm>
              <a:off x="459708" y="2507258"/>
              <a:ext cx="168755" cy="173856"/>
            </a:xfrm>
            <a:custGeom>
              <a:rect b="b" l="l" r="r" t="t"/>
              <a:pathLst>
                <a:path extrusionOk="0" h="2863" w="2779">
                  <a:moveTo>
                    <a:pt x="1495" y="22"/>
                  </a:moveTo>
                  <a:cubicBezTo>
                    <a:pt x="1587" y="22"/>
                    <a:pt x="1685" y="36"/>
                    <a:pt x="1770" y="57"/>
                  </a:cubicBezTo>
                  <a:cubicBezTo>
                    <a:pt x="2411" y="240"/>
                    <a:pt x="2764" y="995"/>
                    <a:pt x="2552" y="1756"/>
                  </a:cubicBezTo>
                  <a:cubicBezTo>
                    <a:pt x="2454" y="2108"/>
                    <a:pt x="2242" y="2419"/>
                    <a:pt x="1939" y="2630"/>
                  </a:cubicBezTo>
                  <a:cubicBezTo>
                    <a:pt x="1747" y="2767"/>
                    <a:pt x="1514" y="2842"/>
                    <a:pt x="1281" y="2842"/>
                  </a:cubicBezTo>
                  <a:cubicBezTo>
                    <a:pt x="1190" y="2842"/>
                    <a:pt x="1098" y="2830"/>
                    <a:pt x="1009" y="2806"/>
                  </a:cubicBezTo>
                  <a:cubicBezTo>
                    <a:pt x="374" y="2630"/>
                    <a:pt x="22" y="1869"/>
                    <a:pt x="233" y="1107"/>
                  </a:cubicBezTo>
                  <a:cubicBezTo>
                    <a:pt x="325" y="755"/>
                    <a:pt x="543" y="445"/>
                    <a:pt x="839" y="233"/>
                  </a:cubicBezTo>
                  <a:cubicBezTo>
                    <a:pt x="1037" y="99"/>
                    <a:pt x="1262" y="29"/>
                    <a:pt x="1495" y="22"/>
                  </a:cubicBezTo>
                  <a:close/>
                  <a:moveTo>
                    <a:pt x="1496" y="1"/>
                  </a:moveTo>
                  <a:cubicBezTo>
                    <a:pt x="1257" y="1"/>
                    <a:pt x="1023" y="76"/>
                    <a:pt x="825" y="212"/>
                  </a:cubicBezTo>
                  <a:cubicBezTo>
                    <a:pt x="522" y="431"/>
                    <a:pt x="304" y="741"/>
                    <a:pt x="212" y="1100"/>
                  </a:cubicBezTo>
                  <a:cubicBezTo>
                    <a:pt x="1" y="1869"/>
                    <a:pt x="353" y="2644"/>
                    <a:pt x="1002" y="2820"/>
                  </a:cubicBezTo>
                  <a:cubicBezTo>
                    <a:pt x="1093" y="2849"/>
                    <a:pt x="1192" y="2863"/>
                    <a:pt x="1284" y="2863"/>
                  </a:cubicBezTo>
                  <a:cubicBezTo>
                    <a:pt x="1523" y="2863"/>
                    <a:pt x="1756" y="2785"/>
                    <a:pt x="1953" y="2644"/>
                  </a:cubicBezTo>
                  <a:cubicBezTo>
                    <a:pt x="2256" y="2433"/>
                    <a:pt x="2475" y="2116"/>
                    <a:pt x="2567" y="1756"/>
                  </a:cubicBezTo>
                  <a:cubicBezTo>
                    <a:pt x="2778" y="995"/>
                    <a:pt x="2426" y="219"/>
                    <a:pt x="1777" y="36"/>
                  </a:cubicBezTo>
                  <a:cubicBezTo>
                    <a:pt x="1684" y="12"/>
                    <a:pt x="1589" y="1"/>
                    <a:pt x="149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3"/>
            <p:cNvSpPr/>
            <p:nvPr/>
          </p:nvSpPr>
          <p:spPr>
            <a:xfrm>
              <a:off x="516669" y="2509262"/>
              <a:ext cx="57810" cy="168451"/>
            </a:xfrm>
            <a:custGeom>
              <a:rect b="b" l="l" r="r" t="t"/>
              <a:pathLst>
                <a:path extrusionOk="0" h="2774" w="952">
                  <a:moveTo>
                    <a:pt x="775" y="0"/>
                  </a:moveTo>
                  <a:cubicBezTo>
                    <a:pt x="773" y="0"/>
                    <a:pt x="771" y="1"/>
                    <a:pt x="769" y="3"/>
                  </a:cubicBezTo>
                  <a:cubicBezTo>
                    <a:pt x="761" y="3"/>
                    <a:pt x="761" y="10"/>
                    <a:pt x="761" y="17"/>
                  </a:cubicBezTo>
                  <a:cubicBezTo>
                    <a:pt x="895" y="299"/>
                    <a:pt x="931" y="616"/>
                    <a:pt x="853" y="919"/>
                  </a:cubicBezTo>
                  <a:cubicBezTo>
                    <a:pt x="783" y="1166"/>
                    <a:pt x="642" y="1392"/>
                    <a:pt x="451" y="1561"/>
                  </a:cubicBezTo>
                  <a:cubicBezTo>
                    <a:pt x="219" y="1794"/>
                    <a:pt x="0" y="2012"/>
                    <a:pt x="0" y="2759"/>
                  </a:cubicBezTo>
                  <a:cubicBezTo>
                    <a:pt x="0" y="2766"/>
                    <a:pt x="7" y="2773"/>
                    <a:pt x="7" y="2773"/>
                  </a:cubicBezTo>
                  <a:cubicBezTo>
                    <a:pt x="21" y="2773"/>
                    <a:pt x="21" y="2766"/>
                    <a:pt x="21" y="2759"/>
                  </a:cubicBezTo>
                  <a:cubicBezTo>
                    <a:pt x="21" y="2019"/>
                    <a:pt x="240" y="1801"/>
                    <a:pt x="465" y="1568"/>
                  </a:cubicBezTo>
                  <a:cubicBezTo>
                    <a:pt x="663" y="1399"/>
                    <a:pt x="804" y="1173"/>
                    <a:pt x="874" y="926"/>
                  </a:cubicBezTo>
                  <a:cubicBezTo>
                    <a:pt x="952" y="616"/>
                    <a:pt x="917" y="292"/>
                    <a:pt x="783" y="10"/>
                  </a:cubicBezTo>
                  <a:cubicBezTo>
                    <a:pt x="783" y="5"/>
                    <a:pt x="779" y="0"/>
                    <a:pt x="775" y="0"/>
                  </a:cubicBezTo>
                  <a:close/>
                </a:path>
              </a:pathLst>
            </a:custGeom>
            <a:solidFill>
              <a:srgbClr val="F4EE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3"/>
            <p:cNvSpPr/>
            <p:nvPr/>
          </p:nvSpPr>
          <p:spPr>
            <a:xfrm>
              <a:off x="422058" y="2421393"/>
              <a:ext cx="65097" cy="68255"/>
            </a:xfrm>
            <a:custGeom>
              <a:rect b="b" l="l" r="r" t="t"/>
              <a:pathLst>
                <a:path extrusionOk="0" h="1124" w="1072">
                  <a:moveTo>
                    <a:pt x="508" y="0"/>
                  </a:moveTo>
                  <a:cubicBezTo>
                    <a:pt x="475" y="0"/>
                    <a:pt x="442" y="4"/>
                    <a:pt x="409" y="12"/>
                  </a:cubicBezTo>
                  <a:cubicBezTo>
                    <a:pt x="148" y="75"/>
                    <a:pt x="0" y="364"/>
                    <a:pt x="71" y="668"/>
                  </a:cubicBezTo>
                  <a:cubicBezTo>
                    <a:pt x="133" y="933"/>
                    <a:pt x="341" y="1123"/>
                    <a:pt x="567" y="1123"/>
                  </a:cubicBezTo>
                  <a:cubicBezTo>
                    <a:pt x="599" y="1123"/>
                    <a:pt x="631" y="1119"/>
                    <a:pt x="663" y="1112"/>
                  </a:cubicBezTo>
                  <a:cubicBezTo>
                    <a:pt x="924" y="1048"/>
                    <a:pt x="1072" y="759"/>
                    <a:pt x="1001" y="449"/>
                  </a:cubicBezTo>
                  <a:cubicBezTo>
                    <a:pt x="940" y="184"/>
                    <a:pt x="733" y="0"/>
                    <a:pt x="508" y="0"/>
                  </a:cubicBezTo>
                  <a:close/>
                </a:path>
              </a:pathLst>
            </a:custGeom>
            <a:solidFill>
              <a:srgbClr val="1E1B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3"/>
            <p:cNvSpPr/>
            <p:nvPr/>
          </p:nvSpPr>
          <p:spPr>
            <a:xfrm>
              <a:off x="423333" y="2420665"/>
              <a:ext cx="64672" cy="69530"/>
            </a:xfrm>
            <a:custGeom>
              <a:rect b="b" l="l" r="r" t="t"/>
              <a:pathLst>
                <a:path extrusionOk="0" h="1145" w="1065">
                  <a:moveTo>
                    <a:pt x="476" y="21"/>
                  </a:moveTo>
                  <a:cubicBezTo>
                    <a:pt x="699" y="21"/>
                    <a:pt x="911" y="207"/>
                    <a:pt x="973" y="475"/>
                  </a:cubicBezTo>
                  <a:cubicBezTo>
                    <a:pt x="1037" y="771"/>
                    <a:pt x="889" y="1067"/>
                    <a:pt x="642" y="1117"/>
                  </a:cubicBezTo>
                  <a:cubicBezTo>
                    <a:pt x="613" y="1123"/>
                    <a:pt x="583" y="1126"/>
                    <a:pt x="554" y="1126"/>
                  </a:cubicBezTo>
                  <a:cubicBezTo>
                    <a:pt x="331" y="1126"/>
                    <a:pt x="119" y="942"/>
                    <a:pt x="57" y="680"/>
                  </a:cubicBezTo>
                  <a:cubicBezTo>
                    <a:pt x="29" y="539"/>
                    <a:pt x="43" y="391"/>
                    <a:pt x="106" y="264"/>
                  </a:cubicBezTo>
                  <a:cubicBezTo>
                    <a:pt x="163" y="151"/>
                    <a:pt x="268" y="66"/>
                    <a:pt x="388" y="31"/>
                  </a:cubicBezTo>
                  <a:cubicBezTo>
                    <a:pt x="417" y="25"/>
                    <a:pt x="447" y="21"/>
                    <a:pt x="476" y="21"/>
                  </a:cubicBezTo>
                  <a:close/>
                  <a:moveTo>
                    <a:pt x="476" y="0"/>
                  </a:moveTo>
                  <a:cubicBezTo>
                    <a:pt x="447" y="0"/>
                    <a:pt x="417" y="4"/>
                    <a:pt x="388" y="10"/>
                  </a:cubicBezTo>
                  <a:cubicBezTo>
                    <a:pt x="254" y="45"/>
                    <a:pt x="148" y="130"/>
                    <a:pt x="85" y="257"/>
                  </a:cubicBezTo>
                  <a:cubicBezTo>
                    <a:pt x="22" y="383"/>
                    <a:pt x="0" y="539"/>
                    <a:pt x="36" y="687"/>
                  </a:cubicBezTo>
                  <a:cubicBezTo>
                    <a:pt x="99" y="954"/>
                    <a:pt x="318" y="1145"/>
                    <a:pt x="550" y="1145"/>
                  </a:cubicBezTo>
                  <a:cubicBezTo>
                    <a:pt x="578" y="1145"/>
                    <a:pt x="614" y="1145"/>
                    <a:pt x="642" y="1138"/>
                  </a:cubicBezTo>
                  <a:cubicBezTo>
                    <a:pt x="903" y="1074"/>
                    <a:pt x="1065" y="771"/>
                    <a:pt x="994" y="468"/>
                  </a:cubicBezTo>
                  <a:cubicBezTo>
                    <a:pt x="932" y="193"/>
                    <a:pt x="708" y="0"/>
                    <a:pt x="47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3"/>
            <p:cNvSpPr/>
            <p:nvPr/>
          </p:nvSpPr>
          <p:spPr>
            <a:xfrm>
              <a:off x="444466" y="2422001"/>
              <a:ext cx="17003" cy="67769"/>
            </a:xfrm>
            <a:custGeom>
              <a:rect b="b" l="l" r="r" t="t"/>
              <a:pathLst>
                <a:path extrusionOk="0" h="1116" w="280">
                  <a:moveTo>
                    <a:pt x="18" y="0"/>
                  </a:moveTo>
                  <a:cubicBezTo>
                    <a:pt x="8" y="0"/>
                    <a:pt x="0" y="12"/>
                    <a:pt x="12" y="23"/>
                  </a:cubicBezTo>
                  <a:cubicBezTo>
                    <a:pt x="111" y="94"/>
                    <a:pt x="181" y="199"/>
                    <a:pt x="209" y="312"/>
                  </a:cubicBezTo>
                  <a:cubicBezTo>
                    <a:pt x="230" y="411"/>
                    <a:pt x="223" y="509"/>
                    <a:pt x="188" y="608"/>
                  </a:cubicBezTo>
                  <a:cubicBezTo>
                    <a:pt x="153" y="728"/>
                    <a:pt x="118" y="848"/>
                    <a:pt x="259" y="1116"/>
                  </a:cubicBezTo>
                  <a:lnTo>
                    <a:pt x="280" y="1116"/>
                  </a:lnTo>
                  <a:cubicBezTo>
                    <a:pt x="280" y="1109"/>
                    <a:pt x="280" y="1109"/>
                    <a:pt x="280" y="1102"/>
                  </a:cubicBezTo>
                  <a:cubicBezTo>
                    <a:pt x="139" y="848"/>
                    <a:pt x="174" y="735"/>
                    <a:pt x="209" y="608"/>
                  </a:cubicBezTo>
                  <a:cubicBezTo>
                    <a:pt x="245" y="517"/>
                    <a:pt x="252" y="411"/>
                    <a:pt x="230" y="312"/>
                  </a:cubicBezTo>
                  <a:cubicBezTo>
                    <a:pt x="202" y="185"/>
                    <a:pt x="125" y="79"/>
                    <a:pt x="26" y="2"/>
                  </a:cubicBezTo>
                  <a:cubicBezTo>
                    <a:pt x="23" y="1"/>
                    <a:pt x="21" y="0"/>
                    <a:pt x="18"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3"/>
            <p:cNvSpPr/>
            <p:nvPr/>
          </p:nvSpPr>
          <p:spPr>
            <a:xfrm>
              <a:off x="407484" y="2534706"/>
              <a:ext cx="41597" cy="40868"/>
            </a:xfrm>
            <a:custGeom>
              <a:rect b="b" l="l" r="r" t="t"/>
              <a:pathLst>
                <a:path extrusionOk="0" h="673" w="685">
                  <a:moveTo>
                    <a:pt x="377" y="0"/>
                  </a:moveTo>
                  <a:cubicBezTo>
                    <a:pt x="256" y="0"/>
                    <a:pt x="133" y="82"/>
                    <a:pt x="78" y="218"/>
                  </a:cubicBezTo>
                  <a:cubicBezTo>
                    <a:pt x="1" y="395"/>
                    <a:pt x="57" y="585"/>
                    <a:pt x="198" y="655"/>
                  </a:cubicBezTo>
                  <a:cubicBezTo>
                    <a:pt x="232" y="667"/>
                    <a:pt x="267" y="672"/>
                    <a:pt x="301" y="672"/>
                  </a:cubicBezTo>
                  <a:cubicBezTo>
                    <a:pt x="436" y="672"/>
                    <a:pt x="562" y="588"/>
                    <a:pt x="607" y="458"/>
                  </a:cubicBezTo>
                  <a:cubicBezTo>
                    <a:pt x="684" y="282"/>
                    <a:pt x="628" y="92"/>
                    <a:pt x="480" y="21"/>
                  </a:cubicBezTo>
                  <a:cubicBezTo>
                    <a:pt x="447" y="7"/>
                    <a:pt x="412" y="0"/>
                    <a:pt x="377" y="0"/>
                  </a:cubicBezTo>
                  <a:close/>
                </a:path>
              </a:pathLst>
            </a:custGeom>
            <a:solidFill>
              <a:srgbClr val="1E1B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3"/>
            <p:cNvSpPr/>
            <p:nvPr/>
          </p:nvSpPr>
          <p:spPr>
            <a:xfrm>
              <a:off x="407059" y="2534099"/>
              <a:ext cx="42872" cy="42143"/>
            </a:xfrm>
            <a:custGeom>
              <a:rect b="b" l="l" r="r" t="t"/>
              <a:pathLst>
                <a:path extrusionOk="0" h="694" w="706">
                  <a:moveTo>
                    <a:pt x="388" y="24"/>
                  </a:moveTo>
                  <a:cubicBezTo>
                    <a:pt x="424" y="24"/>
                    <a:pt x="459" y="31"/>
                    <a:pt x="487" y="45"/>
                  </a:cubicBezTo>
                  <a:cubicBezTo>
                    <a:pt x="628" y="109"/>
                    <a:pt x="684" y="292"/>
                    <a:pt x="607" y="461"/>
                  </a:cubicBezTo>
                  <a:cubicBezTo>
                    <a:pt x="572" y="539"/>
                    <a:pt x="508" y="609"/>
                    <a:pt x="431" y="644"/>
                  </a:cubicBezTo>
                  <a:cubicBezTo>
                    <a:pt x="393" y="665"/>
                    <a:pt x="353" y="675"/>
                    <a:pt x="313" y="675"/>
                  </a:cubicBezTo>
                  <a:cubicBezTo>
                    <a:pt x="203" y="675"/>
                    <a:pt x="97" y="601"/>
                    <a:pt x="71" y="482"/>
                  </a:cubicBezTo>
                  <a:cubicBezTo>
                    <a:pt x="29" y="313"/>
                    <a:pt x="106" y="130"/>
                    <a:pt x="261" y="52"/>
                  </a:cubicBezTo>
                  <a:cubicBezTo>
                    <a:pt x="304" y="31"/>
                    <a:pt x="346" y="24"/>
                    <a:pt x="388" y="24"/>
                  </a:cubicBezTo>
                  <a:close/>
                  <a:moveTo>
                    <a:pt x="386" y="1"/>
                  </a:moveTo>
                  <a:cubicBezTo>
                    <a:pt x="342" y="1"/>
                    <a:pt x="297" y="12"/>
                    <a:pt x="254" y="31"/>
                  </a:cubicBezTo>
                  <a:cubicBezTo>
                    <a:pt x="85" y="116"/>
                    <a:pt x="1" y="306"/>
                    <a:pt x="50" y="489"/>
                  </a:cubicBezTo>
                  <a:cubicBezTo>
                    <a:pt x="71" y="567"/>
                    <a:pt x="127" y="637"/>
                    <a:pt x="205" y="673"/>
                  </a:cubicBezTo>
                  <a:cubicBezTo>
                    <a:pt x="240" y="687"/>
                    <a:pt x="275" y="694"/>
                    <a:pt x="311" y="694"/>
                  </a:cubicBezTo>
                  <a:cubicBezTo>
                    <a:pt x="353" y="694"/>
                    <a:pt x="402" y="687"/>
                    <a:pt x="445" y="665"/>
                  </a:cubicBezTo>
                  <a:cubicBezTo>
                    <a:pt x="522" y="623"/>
                    <a:pt x="586" y="553"/>
                    <a:pt x="621" y="468"/>
                  </a:cubicBezTo>
                  <a:cubicBezTo>
                    <a:pt x="705" y="285"/>
                    <a:pt x="642" y="87"/>
                    <a:pt x="494" y="24"/>
                  </a:cubicBezTo>
                  <a:cubicBezTo>
                    <a:pt x="459" y="8"/>
                    <a:pt x="423" y="1"/>
                    <a:pt x="38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3"/>
            <p:cNvSpPr/>
            <p:nvPr/>
          </p:nvSpPr>
          <p:spPr>
            <a:xfrm>
              <a:off x="418172" y="2535070"/>
              <a:ext cx="19796" cy="39471"/>
            </a:xfrm>
            <a:custGeom>
              <a:rect b="b" l="l" r="r" t="t"/>
              <a:pathLst>
                <a:path extrusionOk="0" h="650" w="326">
                  <a:moveTo>
                    <a:pt x="290" y="1"/>
                  </a:moveTo>
                  <a:cubicBezTo>
                    <a:pt x="283" y="8"/>
                    <a:pt x="276" y="8"/>
                    <a:pt x="283" y="15"/>
                  </a:cubicBezTo>
                  <a:cubicBezTo>
                    <a:pt x="304" y="86"/>
                    <a:pt x="297" y="163"/>
                    <a:pt x="269" y="234"/>
                  </a:cubicBezTo>
                  <a:cubicBezTo>
                    <a:pt x="248" y="283"/>
                    <a:pt x="205" y="332"/>
                    <a:pt x="156" y="360"/>
                  </a:cubicBezTo>
                  <a:cubicBezTo>
                    <a:pt x="64" y="424"/>
                    <a:pt x="8" y="530"/>
                    <a:pt x="1" y="635"/>
                  </a:cubicBezTo>
                  <a:cubicBezTo>
                    <a:pt x="1" y="642"/>
                    <a:pt x="8" y="649"/>
                    <a:pt x="15" y="649"/>
                  </a:cubicBezTo>
                  <a:cubicBezTo>
                    <a:pt x="15" y="649"/>
                    <a:pt x="22" y="649"/>
                    <a:pt x="22" y="642"/>
                  </a:cubicBezTo>
                  <a:cubicBezTo>
                    <a:pt x="22" y="537"/>
                    <a:pt x="78" y="438"/>
                    <a:pt x="170" y="382"/>
                  </a:cubicBezTo>
                  <a:cubicBezTo>
                    <a:pt x="219" y="346"/>
                    <a:pt x="262" y="297"/>
                    <a:pt x="290" y="241"/>
                  </a:cubicBezTo>
                  <a:cubicBezTo>
                    <a:pt x="318" y="163"/>
                    <a:pt x="325" y="86"/>
                    <a:pt x="304" y="8"/>
                  </a:cubicBezTo>
                  <a:cubicBezTo>
                    <a:pt x="297" y="8"/>
                    <a:pt x="290" y="1"/>
                    <a:pt x="290" y="1"/>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3"/>
            <p:cNvSpPr/>
            <p:nvPr/>
          </p:nvSpPr>
          <p:spPr>
            <a:xfrm>
              <a:off x="659192" y="2688340"/>
              <a:ext cx="9473" cy="77121"/>
            </a:xfrm>
            <a:custGeom>
              <a:rect b="b" l="l" r="r" t="t"/>
              <a:pathLst>
                <a:path extrusionOk="0" h="1270" w="156">
                  <a:moveTo>
                    <a:pt x="135" y="1"/>
                  </a:moveTo>
                  <a:lnTo>
                    <a:pt x="1" y="1262"/>
                  </a:lnTo>
                  <a:lnTo>
                    <a:pt x="22" y="1269"/>
                  </a:lnTo>
                  <a:lnTo>
                    <a:pt x="156"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3"/>
            <p:cNvSpPr/>
            <p:nvPr/>
          </p:nvSpPr>
          <p:spPr>
            <a:xfrm>
              <a:off x="674191" y="2477321"/>
              <a:ext cx="17610" cy="149444"/>
            </a:xfrm>
            <a:custGeom>
              <a:rect b="b" l="l" r="r" t="t"/>
              <a:pathLst>
                <a:path extrusionOk="0" h="2461" w="290">
                  <a:moveTo>
                    <a:pt x="268" y="0"/>
                  </a:moveTo>
                  <a:lnTo>
                    <a:pt x="0" y="2460"/>
                  </a:lnTo>
                  <a:lnTo>
                    <a:pt x="21" y="2460"/>
                  </a:lnTo>
                  <a:lnTo>
                    <a:pt x="289"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3"/>
            <p:cNvSpPr/>
            <p:nvPr/>
          </p:nvSpPr>
          <p:spPr>
            <a:xfrm>
              <a:off x="338135" y="2347613"/>
              <a:ext cx="16760" cy="148169"/>
            </a:xfrm>
            <a:custGeom>
              <a:rect b="b" l="l" r="r" t="t"/>
              <a:pathLst>
                <a:path extrusionOk="0" h="2440" w="276">
                  <a:moveTo>
                    <a:pt x="8" y="0"/>
                  </a:moveTo>
                  <a:cubicBezTo>
                    <a:pt x="1" y="0"/>
                    <a:pt x="1" y="7"/>
                    <a:pt x="1" y="14"/>
                  </a:cubicBezTo>
                  <a:lnTo>
                    <a:pt x="247" y="2425"/>
                  </a:lnTo>
                  <a:cubicBezTo>
                    <a:pt x="247" y="2432"/>
                    <a:pt x="254" y="2439"/>
                    <a:pt x="261" y="2439"/>
                  </a:cubicBezTo>
                  <a:cubicBezTo>
                    <a:pt x="268" y="2439"/>
                    <a:pt x="276" y="2432"/>
                    <a:pt x="268" y="2425"/>
                  </a:cubicBezTo>
                  <a:lnTo>
                    <a:pt x="22" y="14"/>
                  </a:lnTo>
                  <a:cubicBezTo>
                    <a:pt x="22" y="7"/>
                    <a:pt x="15" y="0"/>
                    <a:pt x="8"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52"/>
          <p:cNvSpPr txBox="1"/>
          <p:nvPr>
            <p:ph idx="1" type="subTitle"/>
          </p:nvPr>
        </p:nvSpPr>
        <p:spPr>
          <a:xfrm>
            <a:off x="1482600" y="1479000"/>
            <a:ext cx="3499500" cy="376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New Language Options</a:t>
            </a:r>
            <a:endParaRPr/>
          </a:p>
        </p:txBody>
      </p:sp>
      <p:sp>
        <p:nvSpPr>
          <p:cNvPr id="1436" name="Google Shape;1436;p52"/>
          <p:cNvSpPr txBox="1"/>
          <p:nvPr>
            <p:ph idx="2" type="subTitle"/>
          </p:nvPr>
        </p:nvSpPr>
        <p:spPr>
          <a:xfrm>
            <a:off x="1536475" y="1855800"/>
            <a:ext cx="5773200" cy="13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Expansion to other</a:t>
            </a:r>
            <a:r>
              <a:rPr lang="en" sz="2000"/>
              <a:t> languages:</a:t>
            </a:r>
            <a:endParaRPr sz="2000"/>
          </a:p>
          <a:p>
            <a:pPr indent="-355600" lvl="0" marL="457200" rtl="0" algn="l">
              <a:spcBef>
                <a:spcPts val="0"/>
              </a:spcBef>
              <a:spcAft>
                <a:spcPts val="0"/>
              </a:spcAft>
              <a:buSzPts val="2000"/>
              <a:buChar char="●"/>
            </a:pPr>
            <a:r>
              <a:rPr lang="en" sz="2000"/>
              <a:t>French</a:t>
            </a:r>
            <a:endParaRPr sz="2000"/>
          </a:p>
          <a:p>
            <a:pPr indent="-355600" lvl="0" marL="457200" rtl="0" algn="l">
              <a:spcBef>
                <a:spcPts val="0"/>
              </a:spcBef>
              <a:spcAft>
                <a:spcPts val="0"/>
              </a:spcAft>
              <a:buSzPts val="2000"/>
              <a:buChar char="●"/>
            </a:pPr>
            <a:r>
              <a:rPr lang="en" sz="2000"/>
              <a:t>Japanese</a:t>
            </a:r>
            <a:endParaRPr sz="2000"/>
          </a:p>
          <a:p>
            <a:pPr indent="-355600" lvl="0" marL="457200" rtl="0" algn="l">
              <a:spcBef>
                <a:spcPts val="0"/>
              </a:spcBef>
              <a:spcAft>
                <a:spcPts val="0"/>
              </a:spcAft>
              <a:buSzPts val="2000"/>
              <a:buChar char="●"/>
            </a:pPr>
            <a:r>
              <a:rPr lang="en" sz="2000"/>
              <a:t>Etc.</a:t>
            </a:r>
            <a:endParaRPr sz="2000"/>
          </a:p>
        </p:txBody>
      </p:sp>
      <p:sp>
        <p:nvSpPr>
          <p:cNvPr id="1437" name="Google Shape;1437;p52"/>
          <p:cNvSpPr txBox="1"/>
          <p:nvPr>
            <p:ph idx="3" type="subTitle"/>
          </p:nvPr>
        </p:nvSpPr>
        <p:spPr>
          <a:xfrm>
            <a:off x="1536475" y="3720537"/>
            <a:ext cx="5881200" cy="12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Unified Language Settings: Currently, the dashboard and the website operate with a disjointed language system.</a:t>
            </a:r>
            <a:endParaRPr sz="2000"/>
          </a:p>
        </p:txBody>
      </p:sp>
      <p:sp>
        <p:nvSpPr>
          <p:cNvPr id="1438" name="Google Shape;1438;p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1439" name="Google Shape;1439;p52"/>
          <p:cNvSpPr txBox="1"/>
          <p:nvPr>
            <p:ph idx="7" type="subTitle"/>
          </p:nvPr>
        </p:nvSpPr>
        <p:spPr>
          <a:xfrm>
            <a:off x="1482601" y="3343725"/>
            <a:ext cx="3783000" cy="376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Website Integration</a:t>
            </a:r>
            <a:endParaRPr/>
          </a:p>
        </p:txBody>
      </p:sp>
      <p:sp>
        <p:nvSpPr>
          <p:cNvPr id="1440" name="Google Shape;1440;p52"/>
          <p:cNvSpPr/>
          <p:nvPr/>
        </p:nvSpPr>
        <p:spPr>
          <a:xfrm>
            <a:off x="720000" y="1362303"/>
            <a:ext cx="610200" cy="6102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2"/>
          <p:cNvSpPr/>
          <p:nvPr/>
        </p:nvSpPr>
        <p:spPr>
          <a:xfrm>
            <a:off x="720000" y="3227015"/>
            <a:ext cx="610200" cy="6102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2" name="Google Shape;1442;p52"/>
          <p:cNvGrpSpPr/>
          <p:nvPr/>
        </p:nvGrpSpPr>
        <p:grpSpPr>
          <a:xfrm>
            <a:off x="840442" y="1478963"/>
            <a:ext cx="369327" cy="376879"/>
            <a:chOff x="723754" y="1405514"/>
            <a:chExt cx="369327" cy="376879"/>
          </a:xfrm>
        </p:grpSpPr>
        <p:sp>
          <p:nvSpPr>
            <p:cNvPr id="1443" name="Google Shape;1443;p52"/>
            <p:cNvSpPr/>
            <p:nvPr/>
          </p:nvSpPr>
          <p:spPr>
            <a:xfrm>
              <a:off x="835006" y="1661972"/>
              <a:ext cx="12973" cy="11112"/>
            </a:xfrm>
            <a:custGeom>
              <a:rect b="b" l="l" r="r" t="t"/>
              <a:pathLst>
                <a:path extrusionOk="0" h="412" w="481">
                  <a:moveTo>
                    <a:pt x="275" y="0"/>
                  </a:moveTo>
                  <a:cubicBezTo>
                    <a:pt x="92" y="0"/>
                    <a:pt x="0" y="221"/>
                    <a:pt x="129" y="349"/>
                  </a:cubicBezTo>
                  <a:cubicBezTo>
                    <a:pt x="171" y="392"/>
                    <a:pt x="223" y="411"/>
                    <a:pt x="273" y="411"/>
                  </a:cubicBezTo>
                  <a:cubicBezTo>
                    <a:pt x="378" y="411"/>
                    <a:pt x="479" y="329"/>
                    <a:pt x="481" y="205"/>
                  </a:cubicBezTo>
                  <a:cubicBezTo>
                    <a:pt x="481" y="92"/>
                    <a:pt x="387"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2"/>
            <p:cNvSpPr/>
            <p:nvPr/>
          </p:nvSpPr>
          <p:spPr>
            <a:xfrm>
              <a:off x="723754" y="1577583"/>
              <a:ext cx="237282" cy="204810"/>
            </a:xfrm>
            <a:custGeom>
              <a:rect b="b" l="l" r="r" t="t"/>
              <a:pathLst>
                <a:path extrusionOk="0" h="7594" w="8798">
                  <a:moveTo>
                    <a:pt x="206" y="0"/>
                  </a:moveTo>
                  <a:cubicBezTo>
                    <a:pt x="92" y="0"/>
                    <a:pt x="1" y="92"/>
                    <a:pt x="1" y="205"/>
                  </a:cubicBezTo>
                  <a:lnTo>
                    <a:pt x="1" y="7334"/>
                  </a:lnTo>
                  <a:cubicBezTo>
                    <a:pt x="1" y="7369"/>
                    <a:pt x="9" y="7406"/>
                    <a:pt x="29" y="7437"/>
                  </a:cubicBezTo>
                  <a:lnTo>
                    <a:pt x="60" y="7492"/>
                  </a:lnTo>
                  <a:cubicBezTo>
                    <a:pt x="99" y="7559"/>
                    <a:pt x="168" y="7593"/>
                    <a:pt x="237" y="7593"/>
                  </a:cubicBezTo>
                  <a:cubicBezTo>
                    <a:pt x="305" y="7593"/>
                    <a:pt x="374" y="7559"/>
                    <a:pt x="413" y="7492"/>
                  </a:cubicBezTo>
                  <a:lnTo>
                    <a:pt x="1654" y="5343"/>
                  </a:lnTo>
                  <a:lnTo>
                    <a:pt x="3898" y="5343"/>
                  </a:lnTo>
                  <a:cubicBezTo>
                    <a:pt x="4005" y="5334"/>
                    <a:pt x="4086" y="5245"/>
                    <a:pt x="4086" y="5140"/>
                  </a:cubicBezTo>
                  <a:cubicBezTo>
                    <a:pt x="4086" y="5033"/>
                    <a:pt x="4005" y="4943"/>
                    <a:pt x="3898" y="4935"/>
                  </a:cubicBezTo>
                  <a:lnTo>
                    <a:pt x="1538" y="4935"/>
                  </a:lnTo>
                  <a:cubicBezTo>
                    <a:pt x="1464" y="4935"/>
                    <a:pt x="1396" y="4974"/>
                    <a:pt x="1359" y="5037"/>
                  </a:cubicBezTo>
                  <a:lnTo>
                    <a:pt x="411" y="6677"/>
                  </a:lnTo>
                  <a:lnTo>
                    <a:pt x="411" y="411"/>
                  </a:lnTo>
                  <a:lnTo>
                    <a:pt x="8387" y="411"/>
                  </a:lnTo>
                  <a:lnTo>
                    <a:pt x="8387" y="4933"/>
                  </a:lnTo>
                  <a:lnTo>
                    <a:pt x="4721" y="4933"/>
                  </a:lnTo>
                  <a:cubicBezTo>
                    <a:pt x="4715" y="4932"/>
                    <a:pt x="4709" y="4932"/>
                    <a:pt x="4702" y="4932"/>
                  </a:cubicBezTo>
                  <a:cubicBezTo>
                    <a:pt x="4591" y="4932"/>
                    <a:pt x="4497" y="5022"/>
                    <a:pt x="4497" y="5138"/>
                  </a:cubicBezTo>
                  <a:cubicBezTo>
                    <a:pt x="4497" y="5253"/>
                    <a:pt x="4592" y="5344"/>
                    <a:pt x="4706" y="5344"/>
                  </a:cubicBezTo>
                  <a:cubicBezTo>
                    <a:pt x="4711" y="5344"/>
                    <a:pt x="4716" y="5343"/>
                    <a:pt x="4721" y="5343"/>
                  </a:cubicBezTo>
                  <a:lnTo>
                    <a:pt x="8593" y="5343"/>
                  </a:lnTo>
                  <a:cubicBezTo>
                    <a:pt x="8706" y="5343"/>
                    <a:pt x="8798" y="5249"/>
                    <a:pt x="8798" y="5138"/>
                  </a:cubicBezTo>
                  <a:lnTo>
                    <a:pt x="8798" y="205"/>
                  </a:lnTo>
                  <a:cubicBezTo>
                    <a:pt x="8798" y="92"/>
                    <a:pt x="8706" y="0"/>
                    <a:pt x="85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2"/>
            <p:cNvSpPr/>
            <p:nvPr/>
          </p:nvSpPr>
          <p:spPr>
            <a:xfrm>
              <a:off x="754392" y="1628286"/>
              <a:ext cx="29802" cy="11085"/>
            </a:xfrm>
            <a:custGeom>
              <a:rect b="b" l="l" r="r" t="t"/>
              <a:pathLst>
                <a:path extrusionOk="0" h="411" w="1105">
                  <a:moveTo>
                    <a:pt x="190" y="0"/>
                  </a:moveTo>
                  <a:cubicBezTo>
                    <a:pt x="83" y="9"/>
                    <a:pt x="0" y="98"/>
                    <a:pt x="0" y="205"/>
                  </a:cubicBezTo>
                  <a:cubicBezTo>
                    <a:pt x="0" y="312"/>
                    <a:pt x="83" y="402"/>
                    <a:pt x="190" y="411"/>
                  </a:cubicBezTo>
                  <a:lnTo>
                    <a:pt x="915" y="411"/>
                  </a:lnTo>
                  <a:cubicBezTo>
                    <a:pt x="1022" y="402"/>
                    <a:pt x="1105" y="312"/>
                    <a:pt x="1105" y="205"/>
                  </a:cubicBezTo>
                  <a:cubicBezTo>
                    <a:pt x="1105" y="98"/>
                    <a:pt x="1022" y="9"/>
                    <a:pt x="9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2"/>
            <p:cNvSpPr/>
            <p:nvPr/>
          </p:nvSpPr>
          <p:spPr>
            <a:xfrm>
              <a:off x="752801" y="1653962"/>
              <a:ext cx="31339" cy="11031"/>
            </a:xfrm>
            <a:custGeom>
              <a:rect b="b" l="l" r="r" t="t"/>
              <a:pathLst>
                <a:path extrusionOk="0" h="409" w="1162">
                  <a:moveTo>
                    <a:pt x="249" y="0"/>
                  </a:moveTo>
                  <a:cubicBezTo>
                    <a:pt x="0" y="22"/>
                    <a:pt x="0" y="387"/>
                    <a:pt x="249" y="408"/>
                  </a:cubicBezTo>
                  <a:lnTo>
                    <a:pt x="974" y="408"/>
                  </a:lnTo>
                  <a:cubicBezTo>
                    <a:pt x="1081" y="400"/>
                    <a:pt x="1162" y="310"/>
                    <a:pt x="1162" y="203"/>
                  </a:cubicBezTo>
                  <a:cubicBezTo>
                    <a:pt x="1162" y="98"/>
                    <a:pt x="1081" y="9"/>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2"/>
            <p:cNvSpPr/>
            <p:nvPr/>
          </p:nvSpPr>
          <p:spPr>
            <a:xfrm>
              <a:off x="903078" y="1628313"/>
              <a:ext cx="30638" cy="11085"/>
            </a:xfrm>
            <a:custGeom>
              <a:rect b="b" l="l" r="r" t="t"/>
              <a:pathLst>
                <a:path extrusionOk="0" h="411" w="1136">
                  <a:moveTo>
                    <a:pt x="204" y="1"/>
                  </a:moveTo>
                  <a:cubicBezTo>
                    <a:pt x="92" y="1"/>
                    <a:pt x="0" y="92"/>
                    <a:pt x="0" y="207"/>
                  </a:cubicBezTo>
                  <a:cubicBezTo>
                    <a:pt x="0" y="319"/>
                    <a:pt x="92" y="410"/>
                    <a:pt x="204" y="410"/>
                  </a:cubicBezTo>
                  <a:cubicBezTo>
                    <a:pt x="209" y="410"/>
                    <a:pt x="214" y="410"/>
                    <a:pt x="219" y="410"/>
                  </a:cubicBezTo>
                  <a:lnTo>
                    <a:pt x="944" y="410"/>
                  </a:lnTo>
                  <a:cubicBezTo>
                    <a:pt x="1053" y="403"/>
                    <a:pt x="1136" y="313"/>
                    <a:pt x="1136" y="207"/>
                  </a:cubicBezTo>
                  <a:cubicBezTo>
                    <a:pt x="1136" y="97"/>
                    <a:pt x="1053" y="8"/>
                    <a:pt x="944" y="1"/>
                  </a:cubicBezTo>
                  <a:lnTo>
                    <a:pt x="219" y="1"/>
                  </a:lnTo>
                  <a:cubicBezTo>
                    <a:pt x="214" y="1"/>
                    <a:pt x="209" y="1"/>
                    <a:pt x="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2"/>
            <p:cNvSpPr/>
            <p:nvPr/>
          </p:nvSpPr>
          <p:spPr>
            <a:xfrm>
              <a:off x="902970" y="1653935"/>
              <a:ext cx="30638" cy="11139"/>
            </a:xfrm>
            <a:custGeom>
              <a:rect b="b" l="l" r="r" t="t"/>
              <a:pathLst>
                <a:path extrusionOk="0" h="413" w="1136">
                  <a:moveTo>
                    <a:pt x="204" y="0"/>
                  </a:moveTo>
                  <a:cubicBezTo>
                    <a:pt x="92" y="0"/>
                    <a:pt x="0" y="92"/>
                    <a:pt x="0" y="206"/>
                  </a:cubicBezTo>
                  <a:cubicBezTo>
                    <a:pt x="0" y="320"/>
                    <a:pt x="92" y="412"/>
                    <a:pt x="204" y="412"/>
                  </a:cubicBezTo>
                  <a:cubicBezTo>
                    <a:pt x="210" y="412"/>
                    <a:pt x="217" y="412"/>
                    <a:pt x="223" y="412"/>
                  </a:cubicBezTo>
                  <a:lnTo>
                    <a:pt x="948" y="412"/>
                  </a:lnTo>
                  <a:cubicBezTo>
                    <a:pt x="1055" y="401"/>
                    <a:pt x="1135" y="313"/>
                    <a:pt x="1135" y="206"/>
                  </a:cubicBezTo>
                  <a:cubicBezTo>
                    <a:pt x="1135" y="99"/>
                    <a:pt x="1055" y="12"/>
                    <a:pt x="948" y="1"/>
                  </a:cubicBezTo>
                  <a:lnTo>
                    <a:pt x="223" y="1"/>
                  </a:lnTo>
                  <a:cubicBezTo>
                    <a:pt x="217" y="1"/>
                    <a:pt x="210"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2"/>
            <p:cNvSpPr/>
            <p:nvPr/>
          </p:nvSpPr>
          <p:spPr>
            <a:xfrm>
              <a:off x="790532" y="1601451"/>
              <a:ext cx="99978" cy="96175"/>
            </a:xfrm>
            <a:custGeom>
              <a:rect b="b" l="l" r="r" t="t"/>
              <a:pathLst>
                <a:path extrusionOk="0" h="3566" w="3707">
                  <a:moveTo>
                    <a:pt x="1922" y="411"/>
                  </a:moveTo>
                  <a:cubicBezTo>
                    <a:pt x="2100" y="411"/>
                    <a:pt x="2278" y="446"/>
                    <a:pt x="2448" y="517"/>
                  </a:cubicBezTo>
                  <a:cubicBezTo>
                    <a:pt x="2962" y="729"/>
                    <a:pt x="3296" y="1229"/>
                    <a:pt x="3296" y="1783"/>
                  </a:cubicBezTo>
                  <a:cubicBezTo>
                    <a:pt x="3294" y="2541"/>
                    <a:pt x="2680" y="3155"/>
                    <a:pt x="1922" y="3155"/>
                  </a:cubicBezTo>
                  <a:cubicBezTo>
                    <a:pt x="1368" y="3155"/>
                    <a:pt x="868" y="2820"/>
                    <a:pt x="656" y="2307"/>
                  </a:cubicBezTo>
                  <a:cubicBezTo>
                    <a:pt x="444" y="1796"/>
                    <a:pt x="562" y="1205"/>
                    <a:pt x="953" y="814"/>
                  </a:cubicBezTo>
                  <a:cubicBezTo>
                    <a:pt x="1215" y="551"/>
                    <a:pt x="1566" y="411"/>
                    <a:pt x="1922" y="411"/>
                  </a:cubicBezTo>
                  <a:close/>
                  <a:moveTo>
                    <a:pt x="1923" y="0"/>
                  </a:moveTo>
                  <a:cubicBezTo>
                    <a:pt x="1460" y="0"/>
                    <a:pt x="1004" y="182"/>
                    <a:pt x="662" y="523"/>
                  </a:cubicBezTo>
                  <a:cubicBezTo>
                    <a:pt x="154" y="1032"/>
                    <a:pt x="1" y="1799"/>
                    <a:pt x="276" y="2465"/>
                  </a:cubicBezTo>
                  <a:cubicBezTo>
                    <a:pt x="553" y="3133"/>
                    <a:pt x="1202" y="3565"/>
                    <a:pt x="1922" y="3565"/>
                  </a:cubicBezTo>
                  <a:cubicBezTo>
                    <a:pt x="2907" y="3565"/>
                    <a:pt x="3704" y="2768"/>
                    <a:pt x="3706" y="1783"/>
                  </a:cubicBezTo>
                  <a:cubicBezTo>
                    <a:pt x="3706" y="1063"/>
                    <a:pt x="3272" y="412"/>
                    <a:pt x="2606" y="137"/>
                  </a:cubicBezTo>
                  <a:cubicBezTo>
                    <a:pt x="2385" y="45"/>
                    <a:pt x="2153" y="0"/>
                    <a:pt x="19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2"/>
            <p:cNvSpPr/>
            <p:nvPr/>
          </p:nvSpPr>
          <p:spPr>
            <a:xfrm>
              <a:off x="836705" y="1621328"/>
              <a:ext cx="11327" cy="37057"/>
            </a:xfrm>
            <a:custGeom>
              <a:rect b="b" l="l" r="r" t="t"/>
              <a:pathLst>
                <a:path extrusionOk="0" h="1374" w="420">
                  <a:moveTo>
                    <a:pt x="210" y="0"/>
                  </a:moveTo>
                  <a:cubicBezTo>
                    <a:pt x="99" y="0"/>
                    <a:pt x="5" y="92"/>
                    <a:pt x="5" y="206"/>
                  </a:cubicBezTo>
                  <a:lnTo>
                    <a:pt x="5" y="1160"/>
                  </a:lnTo>
                  <a:cubicBezTo>
                    <a:pt x="1" y="1276"/>
                    <a:pt x="95" y="1374"/>
                    <a:pt x="210" y="1374"/>
                  </a:cubicBezTo>
                  <a:cubicBezTo>
                    <a:pt x="328" y="1374"/>
                    <a:pt x="420" y="1276"/>
                    <a:pt x="418" y="1160"/>
                  </a:cubicBezTo>
                  <a:lnTo>
                    <a:pt x="418" y="206"/>
                  </a:lnTo>
                  <a:cubicBezTo>
                    <a:pt x="418" y="92"/>
                    <a:pt x="324" y="0"/>
                    <a:pt x="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2"/>
            <p:cNvSpPr/>
            <p:nvPr/>
          </p:nvSpPr>
          <p:spPr>
            <a:xfrm>
              <a:off x="855854" y="1405514"/>
              <a:ext cx="237228" cy="204810"/>
            </a:xfrm>
            <a:custGeom>
              <a:rect b="b" l="l" r="r" t="t"/>
              <a:pathLst>
                <a:path extrusionOk="0" h="7594" w="8796">
                  <a:moveTo>
                    <a:pt x="206" y="0"/>
                  </a:moveTo>
                  <a:cubicBezTo>
                    <a:pt x="92" y="0"/>
                    <a:pt x="0" y="92"/>
                    <a:pt x="0" y="205"/>
                  </a:cubicBezTo>
                  <a:lnTo>
                    <a:pt x="0" y="5138"/>
                  </a:lnTo>
                  <a:cubicBezTo>
                    <a:pt x="0" y="5251"/>
                    <a:pt x="92" y="5345"/>
                    <a:pt x="206" y="5345"/>
                  </a:cubicBezTo>
                  <a:lnTo>
                    <a:pt x="2051" y="5345"/>
                  </a:lnTo>
                  <a:cubicBezTo>
                    <a:pt x="2057" y="5346"/>
                    <a:pt x="2063" y="5346"/>
                    <a:pt x="2069" y="5346"/>
                  </a:cubicBezTo>
                  <a:cubicBezTo>
                    <a:pt x="2181" y="5346"/>
                    <a:pt x="2275" y="5254"/>
                    <a:pt x="2275" y="5140"/>
                  </a:cubicBezTo>
                  <a:cubicBezTo>
                    <a:pt x="2275" y="5026"/>
                    <a:pt x="2181" y="4934"/>
                    <a:pt x="2069" y="4934"/>
                  </a:cubicBezTo>
                  <a:cubicBezTo>
                    <a:pt x="2063" y="4934"/>
                    <a:pt x="2057" y="4934"/>
                    <a:pt x="2051" y="4935"/>
                  </a:cubicBezTo>
                  <a:lnTo>
                    <a:pt x="411" y="4935"/>
                  </a:lnTo>
                  <a:lnTo>
                    <a:pt x="411" y="410"/>
                  </a:lnTo>
                  <a:lnTo>
                    <a:pt x="8387" y="410"/>
                  </a:lnTo>
                  <a:lnTo>
                    <a:pt x="8387" y="6677"/>
                  </a:lnTo>
                  <a:lnTo>
                    <a:pt x="7439" y="5037"/>
                  </a:lnTo>
                  <a:cubicBezTo>
                    <a:pt x="7403" y="4974"/>
                    <a:pt x="7338" y="4935"/>
                    <a:pt x="7266" y="4935"/>
                  </a:cubicBezTo>
                  <a:cubicBezTo>
                    <a:pt x="7264" y="4935"/>
                    <a:pt x="7262" y="4935"/>
                    <a:pt x="7260" y="4935"/>
                  </a:cubicBezTo>
                  <a:lnTo>
                    <a:pt x="2874" y="4935"/>
                  </a:lnTo>
                  <a:cubicBezTo>
                    <a:pt x="2623" y="4956"/>
                    <a:pt x="2623" y="5321"/>
                    <a:pt x="2874" y="5343"/>
                  </a:cubicBezTo>
                  <a:lnTo>
                    <a:pt x="7142" y="5343"/>
                  </a:lnTo>
                  <a:lnTo>
                    <a:pt x="8383" y="7491"/>
                  </a:lnTo>
                  <a:cubicBezTo>
                    <a:pt x="8422" y="7559"/>
                    <a:pt x="8491" y="7593"/>
                    <a:pt x="8560" y="7593"/>
                  </a:cubicBezTo>
                  <a:cubicBezTo>
                    <a:pt x="8628" y="7593"/>
                    <a:pt x="8697" y="7559"/>
                    <a:pt x="8736" y="7491"/>
                  </a:cubicBezTo>
                  <a:lnTo>
                    <a:pt x="8769" y="7437"/>
                  </a:lnTo>
                  <a:cubicBezTo>
                    <a:pt x="8787" y="7404"/>
                    <a:pt x="8795" y="7369"/>
                    <a:pt x="8795" y="7334"/>
                  </a:cubicBezTo>
                  <a:lnTo>
                    <a:pt x="8795" y="205"/>
                  </a:lnTo>
                  <a:cubicBezTo>
                    <a:pt x="8795" y="92"/>
                    <a:pt x="8704" y="0"/>
                    <a:pt x="85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2"/>
            <p:cNvSpPr/>
            <p:nvPr/>
          </p:nvSpPr>
          <p:spPr>
            <a:xfrm>
              <a:off x="901433" y="1432754"/>
              <a:ext cx="137520" cy="11166"/>
            </a:xfrm>
            <a:custGeom>
              <a:rect b="b" l="l" r="r" t="t"/>
              <a:pathLst>
                <a:path extrusionOk="0" h="414" w="5099">
                  <a:moveTo>
                    <a:pt x="199" y="1"/>
                  </a:moveTo>
                  <a:cubicBezTo>
                    <a:pt x="88" y="5"/>
                    <a:pt x="0" y="97"/>
                    <a:pt x="0" y="206"/>
                  </a:cubicBezTo>
                  <a:cubicBezTo>
                    <a:pt x="0" y="318"/>
                    <a:pt x="88" y="409"/>
                    <a:pt x="199" y="414"/>
                  </a:cubicBezTo>
                  <a:lnTo>
                    <a:pt x="4902" y="414"/>
                  </a:lnTo>
                  <a:cubicBezTo>
                    <a:pt x="5011" y="409"/>
                    <a:pt x="5099" y="318"/>
                    <a:pt x="5099" y="206"/>
                  </a:cubicBezTo>
                  <a:cubicBezTo>
                    <a:pt x="5099" y="97"/>
                    <a:pt x="5011" y="5"/>
                    <a:pt x="49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2"/>
            <p:cNvSpPr/>
            <p:nvPr/>
          </p:nvSpPr>
          <p:spPr>
            <a:xfrm>
              <a:off x="900003" y="1458510"/>
              <a:ext cx="138653" cy="11031"/>
            </a:xfrm>
            <a:custGeom>
              <a:rect b="b" l="l" r="r" t="t"/>
              <a:pathLst>
                <a:path extrusionOk="0" h="409" w="5141">
                  <a:moveTo>
                    <a:pt x="252" y="0"/>
                  </a:moveTo>
                  <a:cubicBezTo>
                    <a:pt x="1" y="22"/>
                    <a:pt x="1" y="387"/>
                    <a:pt x="252" y="408"/>
                  </a:cubicBezTo>
                  <a:lnTo>
                    <a:pt x="4955" y="408"/>
                  </a:lnTo>
                  <a:cubicBezTo>
                    <a:pt x="5060" y="400"/>
                    <a:pt x="5141" y="310"/>
                    <a:pt x="5141" y="205"/>
                  </a:cubicBezTo>
                  <a:cubicBezTo>
                    <a:pt x="5141" y="98"/>
                    <a:pt x="5060" y="9"/>
                    <a:pt x="4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2"/>
            <p:cNvSpPr/>
            <p:nvPr/>
          </p:nvSpPr>
          <p:spPr>
            <a:xfrm>
              <a:off x="900003" y="1484105"/>
              <a:ext cx="138653" cy="11058"/>
            </a:xfrm>
            <a:custGeom>
              <a:rect b="b" l="l" r="r" t="t"/>
              <a:pathLst>
                <a:path extrusionOk="0" h="410" w="5141">
                  <a:moveTo>
                    <a:pt x="252" y="1"/>
                  </a:moveTo>
                  <a:cubicBezTo>
                    <a:pt x="1" y="23"/>
                    <a:pt x="1" y="387"/>
                    <a:pt x="252" y="409"/>
                  </a:cubicBezTo>
                  <a:lnTo>
                    <a:pt x="4955" y="409"/>
                  </a:lnTo>
                  <a:cubicBezTo>
                    <a:pt x="5060" y="401"/>
                    <a:pt x="5141" y="311"/>
                    <a:pt x="5141" y="204"/>
                  </a:cubicBezTo>
                  <a:cubicBezTo>
                    <a:pt x="5141" y="99"/>
                    <a:pt x="5060" y="10"/>
                    <a:pt x="49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2"/>
            <p:cNvSpPr/>
            <p:nvPr/>
          </p:nvSpPr>
          <p:spPr>
            <a:xfrm>
              <a:off x="901676" y="1509726"/>
              <a:ext cx="137115" cy="11058"/>
            </a:xfrm>
            <a:custGeom>
              <a:rect b="b" l="l" r="r" t="t"/>
              <a:pathLst>
                <a:path extrusionOk="0" h="410" w="5084">
                  <a:moveTo>
                    <a:pt x="190" y="1"/>
                  </a:moveTo>
                  <a:cubicBezTo>
                    <a:pt x="83" y="9"/>
                    <a:pt x="0" y="97"/>
                    <a:pt x="0" y="206"/>
                  </a:cubicBezTo>
                  <a:cubicBezTo>
                    <a:pt x="0" y="313"/>
                    <a:pt x="83" y="403"/>
                    <a:pt x="190" y="409"/>
                  </a:cubicBezTo>
                  <a:lnTo>
                    <a:pt x="4893" y="409"/>
                  </a:lnTo>
                  <a:cubicBezTo>
                    <a:pt x="5000" y="403"/>
                    <a:pt x="5083" y="313"/>
                    <a:pt x="5083" y="206"/>
                  </a:cubicBezTo>
                  <a:cubicBezTo>
                    <a:pt x="5083" y="97"/>
                    <a:pt x="5000" y="9"/>
                    <a:pt x="48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52"/>
          <p:cNvGrpSpPr/>
          <p:nvPr/>
        </p:nvGrpSpPr>
        <p:grpSpPr>
          <a:xfrm>
            <a:off x="844252" y="3343671"/>
            <a:ext cx="361722" cy="376906"/>
            <a:chOff x="8054254" y="2007646"/>
            <a:chExt cx="361722" cy="376906"/>
          </a:xfrm>
        </p:grpSpPr>
        <p:sp>
          <p:nvSpPr>
            <p:cNvPr id="1457" name="Google Shape;1457;p52"/>
            <p:cNvSpPr/>
            <p:nvPr/>
          </p:nvSpPr>
          <p:spPr>
            <a:xfrm>
              <a:off x="8225918" y="2198243"/>
              <a:ext cx="14105" cy="12083"/>
            </a:xfrm>
            <a:custGeom>
              <a:rect b="b" l="l" r="r" t="t"/>
              <a:pathLst>
                <a:path extrusionOk="0" h="448" w="523">
                  <a:moveTo>
                    <a:pt x="300" y="1"/>
                  </a:moveTo>
                  <a:cubicBezTo>
                    <a:pt x="101" y="1"/>
                    <a:pt x="1" y="241"/>
                    <a:pt x="140" y="381"/>
                  </a:cubicBezTo>
                  <a:cubicBezTo>
                    <a:pt x="186" y="427"/>
                    <a:pt x="243" y="447"/>
                    <a:pt x="298" y="447"/>
                  </a:cubicBezTo>
                  <a:cubicBezTo>
                    <a:pt x="413" y="447"/>
                    <a:pt x="522" y="358"/>
                    <a:pt x="522" y="224"/>
                  </a:cubicBezTo>
                  <a:cubicBezTo>
                    <a:pt x="522" y="99"/>
                    <a:pt x="422" y="1"/>
                    <a:pt x="3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458" name="Google Shape;1458;p52"/>
            <p:cNvSpPr/>
            <p:nvPr/>
          </p:nvSpPr>
          <p:spPr>
            <a:xfrm>
              <a:off x="8276325" y="2007646"/>
              <a:ext cx="87706" cy="105965"/>
            </a:xfrm>
            <a:custGeom>
              <a:rect b="b" l="l" r="r" t="t"/>
              <a:pathLst>
                <a:path extrusionOk="0" h="3929" w="3252">
                  <a:moveTo>
                    <a:pt x="206" y="0"/>
                  </a:moveTo>
                  <a:cubicBezTo>
                    <a:pt x="92" y="0"/>
                    <a:pt x="1" y="94"/>
                    <a:pt x="1" y="207"/>
                  </a:cubicBezTo>
                  <a:lnTo>
                    <a:pt x="1" y="3721"/>
                  </a:lnTo>
                  <a:cubicBezTo>
                    <a:pt x="1" y="3836"/>
                    <a:pt x="92" y="3928"/>
                    <a:pt x="206" y="3928"/>
                  </a:cubicBezTo>
                  <a:cubicBezTo>
                    <a:pt x="319" y="3928"/>
                    <a:pt x="411" y="3836"/>
                    <a:pt x="411" y="3721"/>
                  </a:cubicBezTo>
                  <a:lnTo>
                    <a:pt x="411" y="413"/>
                  </a:lnTo>
                  <a:lnTo>
                    <a:pt x="2839" y="413"/>
                  </a:lnTo>
                  <a:lnTo>
                    <a:pt x="2839" y="2092"/>
                  </a:lnTo>
                  <a:cubicBezTo>
                    <a:pt x="2839" y="2205"/>
                    <a:pt x="2931" y="2299"/>
                    <a:pt x="3044" y="2299"/>
                  </a:cubicBezTo>
                  <a:cubicBezTo>
                    <a:pt x="3160" y="2299"/>
                    <a:pt x="3252" y="2205"/>
                    <a:pt x="3252" y="2092"/>
                  </a:cubicBezTo>
                  <a:lnTo>
                    <a:pt x="3252" y="207"/>
                  </a:lnTo>
                  <a:cubicBezTo>
                    <a:pt x="3252" y="94"/>
                    <a:pt x="3160" y="0"/>
                    <a:pt x="30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459" name="Google Shape;1459;p52"/>
            <p:cNvSpPr/>
            <p:nvPr/>
          </p:nvSpPr>
          <p:spPr>
            <a:xfrm>
              <a:off x="8054254" y="2007673"/>
              <a:ext cx="361722" cy="376879"/>
            </a:xfrm>
            <a:custGeom>
              <a:rect b="b" l="l" r="r" t="t"/>
              <a:pathLst>
                <a:path extrusionOk="0" h="13974" w="13412">
                  <a:moveTo>
                    <a:pt x="6594" y="4088"/>
                  </a:moveTo>
                  <a:cubicBezTo>
                    <a:pt x="7292" y="4088"/>
                    <a:pt x="7977" y="4360"/>
                    <a:pt x="8490" y="4873"/>
                  </a:cubicBezTo>
                  <a:cubicBezTo>
                    <a:pt x="9256" y="5639"/>
                    <a:pt x="9486" y="6792"/>
                    <a:pt x="9071" y="7792"/>
                  </a:cubicBezTo>
                  <a:cubicBezTo>
                    <a:pt x="8656" y="8794"/>
                    <a:pt x="7680" y="9447"/>
                    <a:pt x="6595" y="9447"/>
                  </a:cubicBezTo>
                  <a:cubicBezTo>
                    <a:pt x="5117" y="9445"/>
                    <a:pt x="3918" y="8246"/>
                    <a:pt x="3916" y="6768"/>
                  </a:cubicBezTo>
                  <a:cubicBezTo>
                    <a:pt x="3916" y="5683"/>
                    <a:pt x="4569" y="4707"/>
                    <a:pt x="5569" y="4292"/>
                  </a:cubicBezTo>
                  <a:cubicBezTo>
                    <a:pt x="5900" y="4154"/>
                    <a:pt x="6249" y="4088"/>
                    <a:pt x="6594" y="4088"/>
                  </a:cubicBezTo>
                  <a:close/>
                  <a:moveTo>
                    <a:pt x="3607" y="1"/>
                  </a:moveTo>
                  <a:cubicBezTo>
                    <a:pt x="3537" y="1"/>
                    <a:pt x="3468" y="35"/>
                    <a:pt x="3429" y="104"/>
                  </a:cubicBezTo>
                  <a:lnTo>
                    <a:pt x="79" y="5903"/>
                  </a:lnTo>
                  <a:cubicBezTo>
                    <a:pt x="1" y="6041"/>
                    <a:pt x="99" y="6213"/>
                    <a:pt x="258" y="6213"/>
                  </a:cubicBezTo>
                  <a:lnTo>
                    <a:pt x="1968" y="6213"/>
                  </a:lnTo>
                  <a:lnTo>
                    <a:pt x="1968" y="10663"/>
                  </a:lnTo>
                  <a:cubicBezTo>
                    <a:pt x="1968" y="10777"/>
                    <a:pt x="2062" y="10868"/>
                    <a:pt x="2175" y="10868"/>
                  </a:cubicBezTo>
                  <a:cubicBezTo>
                    <a:pt x="2289" y="10868"/>
                    <a:pt x="2383" y="10777"/>
                    <a:pt x="2383" y="10663"/>
                  </a:cubicBezTo>
                  <a:lnTo>
                    <a:pt x="2383" y="6006"/>
                  </a:lnTo>
                  <a:cubicBezTo>
                    <a:pt x="2383" y="5892"/>
                    <a:pt x="2289" y="5798"/>
                    <a:pt x="2175" y="5798"/>
                  </a:cubicBezTo>
                  <a:lnTo>
                    <a:pt x="616" y="5798"/>
                  </a:lnTo>
                  <a:lnTo>
                    <a:pt x="3608" y="619"/>
                  </a:lnTo>
                  <a:lnTo>
                    <a:pt x="5490" y="3879"/>
                  </a:lnTo>
                  <a:cubicBezTo>
                    <a:pt x="4424" y="4287"/>
                    <a:pt x="3669" y="5248"/>
                    <a:pt x="3527" y="6381"/>
                  </a:cubicBezTo>
                  <a:cubicBezTo>
                    <a:pt x="3385" y="7515"/>
                    <a:pt x="3879" y="8632"/>
                    <a:pt x="4811" y="9292"/>
                  </a:cubicBezTo>
                  <a:lnTo>
                    <a:pt x="4811" y="13561"/>
                  </a:lnTo>
                  <a:lnTo>
                    <a:pt x="2383" y="13561"/>
                  </a:lnTo>
                  <a:lnTo>
                    <a:pt x="2383" y="11488"/>
                  </a:lnTo>
                  <a:cubicBezTo>
                    <a:pt x="2383" y="11375"/>
                    <a:pt x="2291" y="11283"/>
                    <a:pt x="2178" y="11283"/>
                  </a:cubicBezTo>
                  <a:cubicBezTo>
                    <a:pt x="2062" y="11283"/>
                    <a:pt x="1970" y="11375"/>
                    <a:pt x="1970" y="11488"/>
                  </a:cubicBezTo>
                  <a:lnTo>
                    <a:pt x="1970" y="13766"/>
                  </a:lnTo>
                  <a:cubicBezTo>
                    <a:pt x="1970" y="13882"/>
                    <a:pt x="2062" y="13973"/>
                    <a:pt x="2178" y="13973"/>
                  </a:cubicBezTo>
                  <a:lnTo>
                    <a:pt x="5016" y="13973"/>
                  </a:lnTo>
                  <a:cubicBezTo>
                    <a:pt x="5130" y="13973"/>
                    <a:pt x="5221" y="13882"/>
                    <a:pt x="5221" y="13766"/>
                  </a:cubicBezTo>
                  <a:lnTo>
                    <a:pt x="5221" y="9539"/>
                  </a:lnTo>
                  <a:cubicBezTo>
                    <a:pt x="5652" y="9752"/>
                    <a:pt x="6123" y="9862"/>
                    <a:pt x="6597" y="9862"/>
                  </a:cubicBezTo>
                  <a:cubicBezTo>
                    <a:pt x="6835" y="9862"/>
                    <a:pt x="7073" y="9834"/>
                    <a:pt x="7307" y="9779"/>
                  </a:cubicBezTo>
                  <a:lnTo>
                    <a:pt x="9669" y="13871"/>
                  </a:lnTo>
                  <a:cubicBezTo>
                    <a:pt x="9708" y="13939"/>
                    <a:pt x="9778" y="13974"/>
                    <a:pt x="9847" y="13974"/>
                  </a:cubicBezTo>
                  <a:cubicBezTo>
                    <a:pt x="9917" y="13974"/>
                    <a:pt x="9987" y="13939"/>
                    <a:pt x="10027" y="13871"/>
                  </a:cubicBezTo>
                  <a:lnTo>
                    <a:pt x="13375" y="8071"/>
                  </a:lnTo>
                  <a:cubicBezTo>
                    <a:pt x="13412" y="8006"/>
                    <a:pt x="13412" y="7927"/>
                    <a:pt x="13375" y="7864"/>
                  </a:cubicBezTo>
                  <a:cubicBezTo>
                    <a:pt x="13337" y="7801"/>
                    <a:pt x="13270" y="7761"/>
                    <a:pt x="13195" y="7761"/>
                  </a:cubicBezTo>
                  <a:lnTo>
                    <a:pt x="11486" y="7761"/>
                  </a:lnTo>
                  <a:lnTo>
                    <a:pt x="11486" y="2918"/>
                  </a:lnTo>
                  <a:cubicBezTo>
                    <a:pt x="11486" y="2805"/>
                    <a:pt x="11394" y="2713"/>
                    <a:pt x="11278" y="2713"/>
                  </a:cubicBezTo>
                  <a:cubicBezTo>
                    <a:pt x="11165" y="2713"/>
                    <a:pt x="11073" y="2805"/>
                    <a:pt x="11073" y="2918"/>
                  </a:cubicBezTo>
                  <a:lnTo>
                    <a:pt x="11073" y="7969"/>
                  </a:lnTo>
                  <a:cubicBezTo>
                    <a:pt x="11073" y="8082"/>
                    <a:pt x="11165" y="8174"/>
                    <a:pt x="11278" y="8174"/>
                  </a:cubicBezTo>
                  <a:lnTo>
                    <a:pt x="12837" y="8174"/>
                  </a:lnTo>
                  <a:lnTo>
                    <a:pt x="9848" y="13355"/>
                  </a:lnTo>
                  <a:lnTo>
                    <a:pt x="7711" y="9654"/>
                  </a:lnTo>
                  <a:cubicBezTo>
                    <a:pt x="9226" y="9067"/>
                    <a:pt x="10029" y="7410"/>
                    <a:pt x="9551" y="5859"/>
                  </a:cubicBezTo>
                  <a:cubicBezTo>
                    <a:pt x="9144" y="4538"/>
                    <a:pt x="7927" y="3675"/>
                    <a:pt x="6598" y="3675"/>
                  </a:cubicBezTo>
                  <a:cubicBezTo>
                    <a:pt x="6365" y="3675"/>
                    <a:pt x="6130" y="3702"/>
                    <a:pt x="5894" y="3757"/>
                  </a:cubicBezTo>
                  <a:lnTo>
                    <a:pt x="3787" y="104"/>
                  </a:lnTo>
                  <a:cubicBezTo>
                    <a:pt x="3746" y="35"/>
                    <a:pt x="3677" y="1"/>
                    <a:pt x="36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460" name="Google Shape;1460;p52"/>
            <p:cNvSpPr/>
            <p:nvPr/>
          </p:nvSpPr>
          <p:spPr>
            <a:xfrm>
              <a:off x="8175512" y="2127339"/>
              <a:ext cx="115674" cy="100328"/>
            </a:xfrm>
            <a:custGeom>
              <a:rect b="b" l="l" r="r" t="t"/>
              <a:pathLst>
                <a:path extrusionOk="0" h="3720" w="4289">
                  <a:moveTo>
                    <a:pt x="2169" y="621"/>
                  </a:moveTo>
                  <a:lnTo>
                    <a:pt x="3719" y="3307"/>
                  </a:lnTo>
                  <a:lnTo>
                    <a:pt x="618" y="3307"/>
                  </a:lnTo>
                  <a:lnTo>
                    <a:pt x="2169" y="621"/>
                  </a:lnTo>
                  <a:close/>
                  <a:moveTo>
                    <a:pt x="2168" y="0"/>
                  </a:moveTo>
                  <a:cubicBezTo>
                    <a:pt x="2098" y="0"/>
                    <a:pt x="2029" y="35"/>
                    <a:pt x="1990" y="104"/>
                  </a:cubicBezTo>
                  <a:lnTo>
                    <a:pt x="79" y="3412"/>
                  </a:lnTo>
                  <a:cubicBezTo>
                    <a:pt x="1" y="3548"/>
                    <a:pt x="102" y="3719"/>
                    <a:pt x="259" y="3719"/>
                  </a:cubicBezTo>
                  <a:cubicBezTo>
                    <a:pt x="260" y="3719"/>
                    <a:pt x="261" y="3719"/>
                    <a:pt x="262" y="3719"/>
                  </a:cubicBezTo>
                  <a:lnTo>
                    <a:pt x="4077" y="3719"/>
                  </a:lnTo>
                  <a:cubicBezTo>
                    <a:pt x="4164" y="3719"/>
                    <a:pt x="4241" y="3665"/>
                    <a:pt x="4271" y="3584"/>
                  </a:cubicBezTo>
                  <a:cubicBezTo>
                    <a:pt x="4274" y="3573"/>
                    <a:pt x="4278" y="3562"/>
                    <a:pt x="4280" y="3551"/>
                  </a:cubicBezTo>
                  <a:cubicBezTo>
                    <a:pt x="4289" y="3503"/>
                    <a:pt x="4280" y="3453"/>
                    <a:pt x="4256" y="3412"/>
                  </a:cubicBezTo>
                  <a:lnTo>
                    <a:pt x="2346" y="104"/>
                  </a:lnTo>
                  <a:cubicBezTo>
                    <a:pt x="2306" y="35"/>
                    <a:pt x="2237" y="0"/>
                    <a:pt x="2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461" name="Google Shape;1461;p52"/>
            <p:cNvSpPr/>
            <p:nvPr/>
          </p:nvSpPr>
          <p:spPr>
            <a:xfrm>
              <a:off x="8228265" y="2165151"/>
              <a:ext cx="11408" cy="31015"/>
            </a:xfrm>
            <a:custGeom>
              <a:rect b="b" l="l" r="r" t="t"/>
              <a:pathLst>
                <a:path extrusionOk="0" h="1150" w="423">
                  <a:moveTo>
                    <a:pt x="210" y="1"/>
                  </a:moveTo>
                  <a:cubicBezTo>
                    <a:pt x="99" y="1"/>
                    <a:pt x="10" y="88"/>
                    <a:pt x="5" y="199"/>
                  </a:cubicBezTo>
                  <a:lnTo>
                    <a:pt x="5" y="935"/>
                  </a:lnTo>
                  <a:cubicBezTo>
                    <a:pt x="1" y="1053"/>
                    <a:pt x="95" y="1149"/>
                    <a:pt x="210" y="1149"/>
                  </a:cubicBezTo>
                  <a:cubicBezTo>
                    <a:pt x="328" y="1149"/>
                    <a:pt x="422" y="1053"/>
                    <a:pt x="418" y="935"/>
                  </a:cubicBezTo>
                  <a:lnTo>
                    <a:pt x="418" y="199"/>
                  </a:lnTo>
                  <a:cubicBezTo>
                    <a:pt x="414" y="88"/>
                    <a:pt x="322" y="1"/>
                    <a:pt x="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53"/>
          <p:cNvSpPr txBox="1"/>
          <p:nvPr>
            <p:ph idx="1" type="subTitle"/>
          </p:nvPr>
        </p:nvSpPr>
        <p:spPr>
          <a:xfrm>
            <a:off x="4269100" y="3295688"/>
            <a:ext cx="4159800" cy="3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67" name="Google Shape;1467;p53"/>
          <p:cNvSpPr txBox="1"/>
          <p:nvPr>
            <p:ph type="title"/>
          </p:nvPr>
        </p:nvSpPr>
        <p:spPr>
          <a:xfrm>
            <a:off x="4269100" y="2209613"/>
            <a:ext cx="41598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1468" name="Google Shape;1468;p53"/>
          <p:cNvGrpSpPr/>
          <p:nvPr/>
        </p:nvGrpSpPr>
        <p:grpSpPr>
          <a:xfrm>
            <a:off x="715089" y="1096413"/>
            <a:ext cx="2793747" cy="2950674"/>
            <a:chOff x="307550" y="1308925"/>
            <a:chExt cx="726800" cy="767625"/>
          </a:xfrm>
        </p:grpSpPr>
        <p:sp>
          <p:nvSpPr>
            <p:cNvPr id="1469" name="Google Shape;1469;p53"/>
            <p:cNvSpPr/>
            <p:nvPr/>
          </p:nvSpPr>
          <p:spPr>
            <a:xfrm>
              <a:off x="307550" y="1664850"/>
              <a:ext cx="713400" cy="411375"/>
            </a:xfrm>
            <a:custGeom>
              <a:rect b="b" l="l" r="r" t="t"/>
              <a:pathLst>
                <a:path extrusionOk="0" h="16455" w="28536">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3"/>
            <p:cNvSpPr/>
            <p:nvPr/>
          </p:nvSpPr>
          <p:spPr>
            <a:xfrm>
              <a:off x="309125" y="1664550"/>
              <a:ext cx="710075" cy="412000"/>
            </a:xfrm>
            <a:custGeom>
              <a:rect b="b" l="l" r="r" t="t"/>
              <a:pathLst>
                <a:path extrusionOk="0" h="16480" w="28403">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3"/>
            <p:cNvSpPr/>
            <p:nvPr/>
          </p:nvSpPr>
          <p:spPr>
            <a:xfrm>
              <a:off x="584400" y="1309150"/>
              <a:ext cx="449600" cy="571775"/>
            </a:xfrm>
            <a:custGeom>
              <a:rect b="b" l="l" r="r" t="t"/>
              <a:pathLst>
                <a:path extrusionOk="0" h="22871" w="17984">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a:off x="584050" y="1308925"/>
              <a:ext cx="450300" cy="572175"/>
            </a:xfrm>
            <a:custGeom>
              <a:rect b="b" l="l" r="r" t="t"/>
              <a:pathLst>
                <a:path extrusionOk="0" h="22887" w="18012">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p:nvPr/>
          </p:nvSpPr>
          <p:spPr>
            <a:xfrm>
              <a:off x="579300" y="1311400"/>
              <a:ext cx="449600" cy="569975"/>
            </a:xfrm>
            <a:custGeom>
              <a:rect b="b" l="l" r="r" t="t"/>
              <a:pathLst>
                <a:path extrusionOk="0" h="22799" w="17984">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3"/>
            <p:cNvSpPr/>
            <p:nvPr/>
          </p:nvSpPr>
          <p:spPr>
            <a:xfrm>
              <a:off x="579125" y="1311275"/>
              <a:ext cx="450125" cy="570350"/>
            </a:xfrm>
            <a:custGeom>
              <a:rect b="b" l="l" r="r" t="t"/>
              <a:pathLst>
                <a:path extrusionOk="0" h="22814" w="18005">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3"/>
            <p:cNvSpPr/>
            <p:nvPr/>
          </p:nvSpPr>
          <p:spPr>
            <a:xfrm>
              <a:off x="606075" y="1356700"/>
              <a:ext cx="396200" cy="479225"/>
            </a:xfrm>
            <a:custGeom>
              <a:rect b="b" l="l" r="r" t="t"/>
              <a:pathLst>
                <a:path extrusionOk="0" h="19169" w="15848">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3"/>
            <p:cNvSpPr/>
            <p:nvPr/>
          </p:nvSpPr>
          <p:spPr>
            <a:xfrm>
              <a:off x="605725" y="1356450"/>
              <a:ext cx="396900" cy="479700"/>
            </a:xfrm>
            <a:custGeom>
              <a:rect b="b" l="l" r="r" t="t"/>
              <a:pathLst>
                <a:path extrusionOk="0" h="19188" w="15876">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3"/>
            <p:cNvSpPr/>
            <p:nvPr/>
          </p:nvSpPr>
          <p:spPr>
            <a:xfrm>
              <a:off x="800300" y="1443900"/>
              <a:ext cx="12000" cy="15600"/>
            </a:xfrm>
            <a:custGeom>
              <a:rect b="b" l="l" r="r" t="t"/>
              <a:pathLst>
                <a:path extrusionOk="0" h="624" w="48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3"/>
            <p:cNvSpPr/>
            <p:nvPr/>
          </p:nvSpPr>
          <p:spPr>
            <a:xfrm>
              <a:off x="799950" y="1443600"/>
              <a:ext cx="12525" cy="15950"/>
            </a:xfrm>
            <a:custGeom>
              <a:rect b="b" l="l" r="r" t="t"/>
              <a:pathLst>
                <a:path extrusionOk="0" h="638" w="501">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3"/>
            <p:cNvSpPr/>
            <p:nvPr/>
          </p:nvSpPr>
          <p:spPr>
            <a:xfrm>
              <a:off x="309475" y="1634950"/>
              <a:ext cx="709550" cy="411425"/>
            </a:xfrm>
            <a:custGeom>
              <a:rect b="b" l="l" r="r" t="t"/>
              <a:pathLst>
                <a:path extrusionOk="0" h="16457" w="28382">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3"/>
            <p:cNvSpPr/>
            <p:nvPr/>
          </p:nvSpPr>
          <p:spPr>
            <a:xfrm>
              <a:off x="309125" y="1634775"/>
              <a:ext cx="710075" cy="411825"/>
            </a:xfrm>
            <a:custGeom>
              <a:rect b="b" l="l" r="r" t="t"/>
              <a:pathLst>
                <a:path extrusionOk="0" h="16473" w="28403">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3"/>
            <p:cNvSpPr/>
            <p:nvPr/>
          </p:nvSpPr>
          <p:spPr>
            <a:xfrm>
              <a:off x="307550" y="1629075"/>
              <a:ext cx="713400" cy="411375"/>
            </a:xfrm>
            <a:custGeom>
              <a:rect b="b" l="l" r="r" t="t"/>
              <a:pathLst>
                <a:path extrusionOk="0" h="16455" w="28536">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3"/>
            <p:cNvSpPr/>
            <p:nvPr/>
          </p:nvSpPr>
          <p:spPr>
            <a:xfrm>
              <a:off x="309125" y="1628900"/>
              <a:ext cx="710075" cy="411875"/>
            </a:xfrm>
            <a:custGeom>
              <a:rect b="b" l="l" r="r" t="t"/>
              <a:pathLst>
                <a:path extrusionOk="0" h="16475" w="28403">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3"/>
            <p:cNvSpPr/>
            <p:nvPr/>
          </p:nvSpPr>
          <p:spPr>
            <a:xfrm>
              <a:off x="463325" y="1810500"/>
              <a:ext cx="237250" cy="89125"/>
            </a:xfrm>
            <a:custGeom>
              <a:rect b="b" l="l" r="r" t="t"/>
              <a:pathLst>
                <a:path extrusionOk="0" h="3565" w="949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3"/>
            <p:cNvSpPr/>
            <p:nvPr/>
          </p:nvSpPr>
          <p:spPr>
            <a:xfrm>
              <a:off x="462975" y="1810325"/>
              <a:ext cx="237950" cy="89525"/>
            </a:xfrm>
            <a:custGeom>
              <a:rect b="b" l="l" r="r" t="t"/>
              <a:pathLst>
                <a:path extrusionOk="0" h="3581" w="9518">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3"/>
            <p:cNvSpPr/>
            <p:nvPr/>
          </p:nvSpPr>
          <p:spPr>
            <a:xfrm>
              <a:off x="463700" y="1811850"/>
              <a:ext cx="236525" cy="136000"/>
            </a:xfrm>
            <a:custGeom>
              <a:rect b="b" l="l" r="r" t="t"/>
              <a:pathLst>
                <a:path extrusionOk="0" h="5440" w="9461">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3"/>
            <p:cNvSpPr/>
            <p:nvPr/>
          </p:nvSpPr>
          <p:spPr>
            <a:xfrm>
              <a:off x="463525" y="1811575"/>
              <a:ext cx="237050" cy="136550"/>
            </a:xfrm>
            <a:custGeom>
              <a:rect b="b" l="l" r="r" t="t"/>
              <a:pathLst>
                <a:path extrusionOk="0" h="5462" w="9482">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3"/>
            <p:cNvSpPr/>
            <p:nvPr/>
          </p:nvSpPr>
          <p:spPr>
            <a:xfrm>
              <a:off x="943750" y="1865650"/>
              <a:ext cx="34375" cy="19600"/>
            </a:xfrm>
            <a:custGeom>
              <a:rect b="b" l="l" r="r" t="t"/>
              <a:pathLst>
                <a:path extrusionOk="0" h="784" w="1375">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3"/>
            <p:cNvSpPr/>
            <p:nvPr/>
          </p:nvSpPr>
          <p:spPr>
            <a:xfrm>
              <a:off x="914500" y="1848450"/>
              <a:ext cx="34550" cy="19600"/>
            </a:xfrm>
            <a:custGeom>
              <a:rect b="b" l="l" r="r" t="t"/>
              <a:pathLst>
                <a:path extrusionOk="0" h="784" w="1382">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3"/>
            <p:cNvSpPr/>
            <p:nvPr/>
          </p:nvSpPr>
          <p:spPr>
            <a:xfrm>
              <a:off x="885950" y="1831700"/>
              <a:ext cx="34550" cy="19600"/>
            </a:xfrm>
            <a:custGeom>
              <a:rect b="b" l="l" r="r" t="t"/>
              <a:pathLst>
                <a:path extrusionOk="0" h="784" w="1382">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3"/>
            <p:cNvSpPr/>
            <p:nvPr/>
          </p:nvSpPr>
          <p:spPr>
            <a:xfrm>
              <a:off x="857400" y="1815150"/>
              <a:ext cx="34550" cy="19450"/>
            </a:xfrm>
            <a:custGeom>
              <a:rect b="b" l="l" r="r" t="t"/>
              <a:pathLst>
                <a:path extrusionOk="0" h="778" w="1382">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3"/>
            <p:cNvSpPr/>
            <p:nvPr/>
          </p:nvSpPr>
          <p:spPr>
            <a:xfrm>
              <a:off x="829025" y="1798275"/>
              <a:ext cx="34375" cy="19550"/>
            </a:xfrm>
            <a:custGeom>
              <a:rect b="b" l="l" r="r" t="t"/>
              <a:pathLst>
                <a:path extrusionOk="0" h="782" w="1375">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3"/>
            <p:cNvSpPr/>
            <p:nvPr/>
          </p:nvSpPr>
          <p:spPr>
            <a:xfrm>
              <a:off x="800475" y="1781400"/>
              <a:ext cx="34375" cy="19600"/>
            </a:xfrm>
            <a:custGeom>
              <a:rect b="b" l="l" r="r" t="t"/>
              <a:pathLst>
                <a:path extrusionOk="0" h="784" w="1375">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3"/>
            <p:cNvSpPr/>
            <p:nvPr/>
          </p:nvSpPr>
          <p:spPr>
            <a:xfrm>
              <a:off x="771925" y="1764850"/>
              <a:ext cx="34550" cy="19500"/>
            </a:xfrm>
            <a:custGeom>
              <a:rect b="b" l="l" r="r" t="t"/>
              <a:pathLst>
                <a:path extrusionOk="0" h="780" w="1382">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743375" y="1748000"/>
              <a:ext cx="34375" cy="19575"/>
            </a:xfrm>
            <a:custGeom>
              <a:rect b="b" l="l" r="r" t="t"/>
              <a:pathLst>
                <a:path extrusionOk="0" h="783" w="1375">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714825" y="1731125"/>
              <a:ext cx="34550" cy="19600"/>
            </a:xfrm>
            <a:custGeom>
              <a:rect b="b" l="l" r="r" t="t"/>
              <a:pathLst>
                <a:path extrusionOk="0" h="784" w="1382">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686275" y="1714525"/>
              <a:ext cx="34575" cy="19450"/>
            </a:xfrm>
            <a:custGeom>
              <a:rect b="b" l="l" r="r" t="t"/>
              <a:pathLst>
                <a:path extrusionOk="0" h="778" w="1383">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657725" y="1697825"/>
              <a:ext cx="34575" cy="19475"/>
            </a:xfrm>
            <a:custGeom>
              <a:rect b="b" l="l" r="r" t="t"/>
              <a:pathLst>
                <a:path extrusionOk="0" h="779" w="1383">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629175" y="1681075"/>
              <a:ext cx="34575" cy="19475"/>
            </a:xfrm>
            <a:custGeom>
              <a:rect b="b" l="l" r="r" t="t"/>
              <a:pathLst>
                <a:path extrusionOk="0" h="779" w="1383">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600625" y="1664125"/>
              <a:ext cx="34575" cy="19575"/>
            </a:xfrm>
            <a:custGeom>
              <a:rect b="b" l="l" r="r" t="t"/>
              <a:pathLst>
                <a:path extrusionOk="0" h="783" w="1383">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572075" y="1647575"/>
              <a:ext cx="34575" cy="19425"/>
            </a:xfrm>
            <a:custGeom>
              <a:rect b="b" l="l" r="r" t="t"/>
              <a:pathLst>
                <a:path extrusionOk="0" h="777" w="1383">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3"/>
            <p:cNvSpPr/>
            <p:nvPr/>
          </p:nvSpPr>
          <p:spPr>
            <a:xfrm>
              <a:off x="585825" y="1681025"/>
              <a:ext cx="45475" cy="25700"/>
            </a:xfrm>
            <a:custGeom>
              <a:rect b="b" l="l" r="r" t="t"/>
              <a:pathLst>
                <a:path extrusionOk="0" h="1028" w="1819">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3"/>
            <p:cNvSpPr/>
            <p:nvPr/>
          </p:nvSpPr>
          <p:spPr>
            <a:xfrm>
              <a:off x="613300" y="1697175"/>
              <a:ext cx="45325" cy="25675"/>
            </a:xfrm>
            <a:custGeom>
              <a:rect b="b" l="l" r="r" t="t"/>
              <a:pathLst>
                <a:path extrusionOk="0" h="1027" w="1813">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3"/>
            <p:cNvSpPr/>
            <p:nvPr/>
          </p:nvSpPr>
          <p:spPr>
            <a:xfrm>
              <a:off x="640800" y="1713275"/>
              <a:ext cx="45325" cy="25700"/>
            </a:xfrm>
            <a:custGeom>
              <a:rect b="b" l="l" r="r" t="t"/>
              <a:pathLst>
                <a:path extrusionOk="0" h="1028" w="1813">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668125" y="1729350"/>
              <a:ext cx="45475" cy="25750"/>
            </a:xfrm>
            <a:custGeom>
              <a:rect b="b" l="l" r="r" t="t"/>
              <a:pathLst>
                <a:path extrusionOk="0" h="1030" w="1819">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695600" y="1745525"/>
              <a:ext cx="45325" cy="25700"/>
            </a:xfrm>
            <a:custGeom>
              <a:rect b="b" l="l" r="r" t="t"/>
              <a:pathLst>
                <a:path extrusionOk="0" h="1028" w="1813">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723100" y="1761600"/>
              <a:ext cx="45325" cy="25750"/>
            </a:xfrm>
            <a:custGeom>
              <a:rect b="b" l="l" r="r" t="t"/>
              <a:pathLst>
                <a:path extrusionOk="0" h="1030" w="1813">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3"/>
            <p:cNvSpPr/>
            <p:nvPr/>
          </p:nvSpPr>
          <p:spPr>
            <a:xfrm>
              <a:off x="750600" y="1777775"/>
              <a:ext cx="45325" cy="25700"/>
            </a:xfrm>
            <a:custGeom>
              <a:rect b="b" l="l" r="r" t="t"/>
              <a:pathLst>
                <a:path extrusionOk="0" h="1028" w="1813">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3"/>
            <p:cNvSpPr/>
            <p:nvPr/>
          </p:nvSpPr>
          <p:spPr>
            <a:xfrm>
              <a:off x="778100" y="1793850"/>
              <a:ext cx="45300" cy="25750"/>
            </a:xfrm>
            <a:custGeom>
              <a:rect b="b" l="l" r="r" t="t"/>
              <a:pathLst>
                <a:path extrusionOk="0" h="1030" w="1812">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805400" y="1810025"/>
              <a:ext cx="45500" cy="25700"/>
            </a:xfrm>
            <a:custGeom>
              <a:rect b="b" l="l" r="r" t="t"/>
              <a:pathLst>
                <a:path extrusionOk="0" h="1028" w="182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3"/>
            <p:cNvSpPr/>
            <p:nvPr/>
          </p:nvSpPr>
          <p:spPr>
            <a:xfrm>
              <a:off x="832900" y="1826100"/>
              <a:ext cx="45325" cy="25750"/>
            </a:xfrm>
            <a:custGeom>
              <a:rect b="b" l="l" r="r" t="t"/>
              <a:pathLst>
                <a:path extrusionOk="0" h="1030" w="1813">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3"/>
            <p:cNvSpPr/>
            <p:nvPr/>
          </p:nvSpPr>
          <p:spPr>
            <a:xfrm>
              <a:off x="860400" y="1842275"/>
              <a:ext cx="45300" cy="25700"/>
            </a:xfrm>
            <a:custGeom>
              <a:rect b="b" l="l" r="r" t="t"/>
              <a:pathLst>
                <a:path extrusionOk="0" h="1028" w="1812">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3"/>
            <p:cNvSpPr/>
            <p:nvPr/>
          </p:nvSpPr>
          <p:spPr>
            <a:xfrm>
              <a:off x="887875" y="1858350"/>
              <a:ext cx="45325" cy="25750"/>
            </a:xfrm>
            <a:custGeom>
              <a:rect b="b" l="l" r="r" t="t"/>
              <a:pathLst>
                <a:path extrusionOk="0" h="1030" w="1813">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3"/>
            <p:cNvSpPr/>
            <p:nvPr/>
          </p:nvSpPr>
          <p:spPr>
            <a:xfrm>
              <a:off x="915900" y="1874875"/>
              <a:ext cx="45325" cy="25700"/>
            </a:xfrm>
            <a:custGeom>
              <a:rect b="b" l="l" r="r" t="t"/>
              <a:pathLst>
                <a:path extrusionOk="0" h="1028" w="1813">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3"/>
            <p:cNvSpPr/>
            <p:nvPr/>
          </p:nvSpPr>
          <p:spPr>
            <a:xfrm>
              <a:off x="545100" y="1657000"/>
              <a:ext cx="58550" cy="33575"/>
            </a:xfrm>
            <a:custGeom>
              <a:rect b="b" l="l" r="r" t="t"/>
              <a:pathLst>
                <a:path extrusionOk="0" h="1343" w="2342">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3"/>
            <p:cNvSpPr/>
            <p:nvPr/>
          </p:nvSpPr>
          <p:spPr>
            <a:xfrm>
              <a:off x="573125" y="1704675"/>
              <a:ext cx="45325" cy="25725"/>
            </a:xfrm>
            <a:custGeom>
              <a:rect b="b" l="l" r="r" t="t"/>
              <a:pathLst>
                <a:path extrusionOk="0" h="1029" w="1813">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3"/>
            <p:cNvSpPr/>
            <p:nvPr/>
          </p:nvSpPr>
          <p:spPr>
            <a:xfrm>
              <a:off x="545650" y="1688525"/>
              <a:ext cx="45300" cy="25775"/>
            </a:xfrm>
            <a:custGeom>
              <a:rect b="b" l="l" r="r" t="t"/>
              <a:pathLst>
                <a:path extrusionOk="0" h="1031" w="1812">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3"/>
            <p:cNvSpPr/>
            <p:nvPr/>
          </p:nvSpPr>
          <p:spPr>
            <a:xfrm>
              <a:off x="518150" y="1672450"/>
              <a:ext cx="45300" cy="25700"/>
            </a:xfrm>
            <a:custGeom>
              <a:rect b="b" l="l" r="r" t="t"/>
              <a:pathLst>
                <a:path extrusionOk="0" h="1028" w="1812">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3"/>
            <p:cNvSpPr/>
            <p:nvPr/>
          </p:nvSpPr>
          <p:spPr>
            <a:xfrm>
              <a:off x="600450" y="1720900"/>
              <a:ext cx="45325" cy="25725"/>
            </a:xfrm>
            <a:custGeom>
              <a:rect b="b" l="l" r="r" t="t"/>
              <a:pathLst>
                <a:path extrusionOk="0" h="1029" w="1813">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3"/>
            <p:cNvSpPr/>
            <p:nvPr/>
          </p:nvSpPr>
          <p:spPr>
            <a:xfrm>
              <a:off x="627950" y="1736900"/>
              <a:ext cx="45300" cy="25750"/>
            </a:xfrm>
            <a:custGeom>
              <a:rect b="b" l="l" r="r" t="t"/>
              <a:pathLst>
                <a:path extrusionOk="0" h="1030" w="1812">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3"/>
            <p:cNvSpPr/>
            <p:nvPr/>
          </p:nvSpPr>
          <p:spPr>
            <a:xfrm>
              <a:off x="655425" y="1752975"/>
              <a:ext cx="45325" cy="25750"/>
            </a:xfrm>
            <a:custGeom>
              <a:rect b="b" l="l" r="r" t="t"/>
              <a:pathLst>
                <a:path extrusionOk="0" h="1030" w="1813">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3"/>
            <p:cNvSpPr/>
            <p:nvPr/>
          </p:nvSpPr>
          <p:spPr>
            <a:xfrm>
              <a:off x="682925" y="1769175"/>
              <a:ext cx="45325" cy="25725"/>
            </a:xfrm>
            <a:custGeom>
              <a:rect b="b" l="l" r="r" t="t"/>
              <a:pathLst>
                <a:path extrusionOk="0" h="1029" w="1813">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3"/>
            <p:cNvSpPr/>
            <p:nvPr/>
          </p:nvSpPr>
          <p:spPr>
            <a:xfrm>
              <a:off x="710425" y="1785225"/>
              <a:ext cx="45300" cy="25750"/>
            </a:xfrm>
            <a:custGeom>
              <a:rect b="b" l="l" r="r" t="t"/>
              <a:pathLst>
                <a:path extrusionOk="0" h="1030" w="1812">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3"/>
            <p:cNvSpPr/>
            <p:nvPr/>
          </p:nvSpPr>
          <p:spPr>
            <a:xfrm>
              <a:off x="737725" y="1801425"/>
              <a:ext cx="45325" cy="25725"/>
            </a:xfrm>
            <a:custGeom>
              <a:rect b="b" l="l" r="r" t="t"/>
              <a:pathLst>
                <a:path extrusionOk="0" h="1029" w="1813">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3"/>
            <p:cNvSpPr/>
            <p:nvPr/>
          </p:nvSpPr>
          <p:spPr>
            <a:xfrm>
              <a:off x="765225" y="1817475"/>
              <a:ext cx="45325" cy="25750"/>
            </a:xfrm>
            <a:custGeom>
              <a:rect b="b" l="l" r="r" t="t"/>
              <a:pathLst>
                <a:path extrusionOk="0" h="1030" w="1813">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3"/>
            <p:cNvSpPr/>
            <p:nvPr/>
          </p:nvSpPr>
          <p:spPr>
            <a:xfrm>
              <a:off x="792725" y="1833675"/>
              <a:ext cx="45300" cy="25725"/>
            </a:xfrm>
            <a:custGeom>
              <a:rect b="b" l="l" r="r" t="t"/>
              <a:pathLst>
                <a:path extrusionOk="0" h="1029" w="1812">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3"/>
            <p:cNvSpPr/>
            <p:nvPr/>
          </p:nvSpPr>
          <p:spPr>
            <a:xfrm>
              <a:off x="820200" y="1849725"/>
              <a:ext cx="45325" cy="25750"/>
            </a:xfrm>
            <a:custGeom>
              <a:rect b="b" l="l" r="r" t="t"/>
              <a:pathLst>
                <a:path extrusionOk="0" h="1030" w="1813">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3"/>
            <p:cNvSpPr/>
            <p:nvPr/>
          </p:nvSpPr>
          <p:spPr>
            <a:xfrm>
              <a:off x="847525" y="1865900"/>
              <a:ext cx="45325" cy="25700"/>
            </a:xfrm>
            <a:custGeom>
              <a:rect b="b" l="l" r="r" t="t"/>
              <a:pathLst>
                <a:path extrusionOk="0" h="1028" w="1813">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3"/>
            <p:cNvSpPr/>
            <p:nvPr/>
          </p:nvSpPr>
          <p:spPr>
            <a:xfrm>
              <a:off x="875725" y="1882325"/>
              <a:ext cx="58525" cy="33600"/>
            </a:xfrm>
            <a:custGeom>
              <a:rect b="b" l="l" r="r" t="t"/>
              <a:pathLst>
                <a:path extrusionOk="0" h="1344" w="2341">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3"/>
            <p:cNvSpPr/>
            <p:nvPr/>
          </p:nvSpPr>
          <p:spPr>
            <a:xfrm>
              <a:off x="539300" y="1715950"/>
              <a:ext cx="45300" cy="25725"/>
            </a:xfrm>
            <a:custGeom>
              <a:rect b="b" l="l" r="r" t="t"/>
              <a:pathLst>
                <a:path extrusionOk="0" h="1029" w="1812">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3"/>
            <p:cNvSpPr/>
            <p:nvPr/>
          </p:nvSpPr>
          <p:spPr>
            <a:xfrm>
              <a:off x="511625" y="1699750"/>
              <a:ext cx="45325" cy="25725"/>
            </a:xfrm>
            <a:custGeom>
              <a:rect b="b" l="l" r="r" t="t"/>
              <a:pathLst>
                <a:path extrusionOk="0" h="1029" w="1813">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3"/>
            <p:cNvSpPr/>
            <p:nvPr/>
          </p:nvSpPr>
          <p:spPr>
            <a:xfrm>
              <a:off x="491175" y="1681400"/>
              <a:ext cx="49375" cy="27850"/>
            </a:xfrm>
            <a:custGeom>
              <a:rect b="b" l="l" r="r" t="t"/>
              <a:pathLst>
                <a:path extrusionOk="0" h="1114" w="1975">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3"/>
            <p:cNvSpPr/>
            <p:nvPr/>
          </p:nvSpPr>
          <p:spPr>
            <a:xfrm>
              <a:off x="566600" y="1732075"/>
              <a:ext cx="45325" cy="25750"/>
            </a:xfrm>
            <a:custGeom>
              <a:rect b="b" l="l" r="r" t="t"/>
              <a:pathLst>
                <a:path extrusionOk="0" h="1030" w="1813">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3"/>
            <p:cNvSpPr/>
            <p:nvPr/>
          </p:nvSpPr>
          <p:spPr>
            <a:xfrm>
              <a:off x="594100" y="1748200"/>
              <a:ext cx="45325" cy="25725"/>
            </a:xfrm>
            <a:custGeom>
              <a:rect b="b" l="l" r="r" t="t"/>
              <a:pathLst>
                <a:path extrusionOk="0" h="1029" w="1813">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3"/>
            <p:cNvSpPr/>
            <p:nvPr/>
          </p:nvSpPr>
          <p:spPr>
            <a:xfrm>
              <a:off x="621425" y="1764200"/>
              <a:ext cx="45125" cy="25700"/>
            </a:xfrm>
            <a:custGeom>
              <a:rect b="b" l="l" r="r" t="t"/>
              <a:pathLst>
                <a:path extrusionOk="0" h="1028" w="1805">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3"/>
            <p:cNvSpPr/>
            <p:nvPr/>
          </p:nvSpPr>
          <p:spPr>
            <a:xfrm>
              <a:off x="648725" y="1780350"/>
              <a:ext cx="45500" cy="25775"/>
            </a:xfrm>
            <a:custGeom>
              <a:rect b="b" l="l" r="r" t="t"/>
              <a:pathLst>
                <a:path extrusionOk="0" h="1031" w="182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3"/>
            <p:cNvSpPr/>
            <p:nvPr/>
          </p:nvSpPr>
          <p:spPr>
            <a:xfrm>
              <a:off x="676225" y="1796450"/>
              <a:ext cx="45325" cy="25775"/>
            </a:xfrm>
            <a:custGeom>
              <a:rect b="b" l="l" r="r" t="t"/>
              <a:pathLst>
                <a:path extrusionOk="0" h="1031" w="1813">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3"/>
            <p:cNvSpPr/>
            <p:nvPr/>
          </p:nvSpPr>
          <p:spPr>
            <a:xfrm>
              <a:off x="703900" y="1812550"/>
              <a:ext cx="45125" cy="25750"/>
            </a:xfrm>
            <a:custGeom>
              <a:rect b="b" l="l" r="r" t="t"/>
              <a:pathLst>
                <a:path extrusionOk="0" h="1030" w="1805">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3"/>
            <p:cNvSpPr/>
            <p:nvPr/>
          </p:nvSpPr>
          <p:spPr>
            <a:xfrm>
              <a:off x="731200" y="1828700"/>
              <a:ext cx="45500" cy="25775"/>
            </a:xfrm>
            <a:custGeom>
              <a:rect b="b" l="l" r="r" t="t"/>
              <a:pathLst>
                <a:path extrusionOk="0" h="1031" w="182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3"/>
            <p:cNvSpPr/>
            <p:nvPr/>
          </p:nvSpPr>
          <p:spPr>
            <a:xfrm>
              <a:off x="758700" y="1844800"/>
              <a:ext cx="45325" cy="25750"/>
            </a:xfrm>
            <a:custGeom>
              <a:rect b="b" l="l" r="r" t="t"/>
              <a:pathLst>
                <a:path extrusionOk="0" h="1030" w="1813">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3"/>
            <p:cNvSpPr/>
            <p:nvPr/>
          </p:nvSpPr>
          <p:spPr>
            <a:xfrm>
              <a:off x="786200" y="1860950"/>
              <a:ext cx="45300" cy="25775"/>
            </a:xfrm>
            <a:custGeom>
              <a:rect b="b" l="l" r="r" t="t"/>
              <a:pathLst>
                <a:path extrusionOk="0" h="1031" w="1812">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3"/>
            <p:cNvSpPr/>
            <p:nvPr/>
          </p:nvSpPr>
          <p:spPr>
            <a:xfrm>
              <a:off x="813500" y="1877050"/>
              <a:ext cx="45325" cy="25700"/>
            </a:xfrm>
            <a:custGeom>
              <a:rect b="b" l="l" r="r" t="t"/>
              <a:pathLst>
                <a:path extrusionOk="0" h="1028" w="1813">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3"/>
            <p:cNvSpPr/>
            <p:nvPr/>
          </p:nvSpPr>
          <p:spPr>
            <a:xfrm>
              <a:off x="841525" y="1893400"/>
              <a:ext cx="65775" cy="37725"/>
            </a:xfrm>
            <a:custGeom>
              <a:rect b="b" l="l" r="r" t="t"/>
              <a:pathLst>
                <a:path extrusionOk="0" h="1509" w="2631">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3"/>
            <p:cNvSpPr/>
            <p:nvPr/>
          </p:nvSpPr>
          <p:spPr>
            <a:xfrm>
              <a:off x="772275" y="1884075"/>
              <a:ext cx="45325" cy="25725"/>
            </a:xfrm>
            <a:custGeom>
              <a:rect b="b" l="l" r="r" t="t"/>
              <a:pathLst>
                <a:path extrusionOk="0" h="1029" w="1813">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3"/>
            <p:cNvSpPr/>
            <p:nvPr/>
          </p:nvSpPr>
          <p:spPr>
            <a:xfrm>
              <a:off x="801525" y="1901175"/>
              <a:ext cx="45325" cy="25725"/>
            </a:xfrm>
            <a:custGeom>
              <a:rect b="b" l="l" r="r" t="t"/>
              <a:pathLst>
                <a:path extrusionOk="0" h="1029" w="1813">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3"/>
            <p:cNvSpPr/>
            <p:nvPr/>
          </p:nvSpPr>
          <p:spPr>
            <a:xfrm>
              <a:off x="829550" y="1917575"/>
              <a:ext cx="50775" cy="28925"/>
            </a:xfrm>
            <a:custGeom>
              <a:rect b="b" l="l" r="r" t="t"/>
              <a:pathLst>
                <a:path extrusionOk="0" h="1157" w="2031">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3"/>
            <p:cNvSpPr/>
            <p:nvPr/>
          </p:nvSpPr>
          <p:spPr>
            <a:xfrm>
              <a:off x="744775" y="1867950"/>
              <a:ext cx="45325" cy="25750"/>
            </a:xfrm>
            <a:custGeom>
              <a:rect b="b" l="l" r="r" t="t"/>
              <a:pathLst>
                <a:path extrusionOk="0" h="1030" w="1813">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3"/>
            <p:cNvSpPr/>
            <p:nvPr/>
          </p:nvSpPr>
          <p:spPr>
            <a:xfrm>
              <a:off x="717475" y="1851825"/>
              <a:ext cx="45300" cy="25725"/>
            </a:xfrm>
            <a:custGeom>
              <a:rect b="b" l="l" r="r" t="t"/>
              <a:pathLst>
                <a:path extrusionOk="0" h="1029" w="1812">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3"/>
            <p:cNvSpPr/>
            <p:nvPr/>
          </p:nvSpPr>
          <p:spPr>
            <a:xfrm>
              <a:off x="689975" y="1835625"/>
              <a:ext cx="45125" cy="25725"/>
            </a:xfrm>
            <a:custGeom>
              <a:rect b="b" l="l" r="r" t="t"/>
              <a:pathLst>
                <a:path extrusionOk="0" h="1029" w="1805">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3"/>
            <p:cNvSpPr/>
            <p:nvPr/>
          </p:nvSpPr>
          <p:spPr>
            <a:xfrm>
              <a:off x="662475" y="1819475"/>
              <a:ext cx="45325" cy="25775"/>
            </a:xfrm>
            <a:custGeom>
              <a:rect b="b" l="l" r="r" t="t"/>
              <a:pathLst>
                <a:path extrusionOk="0" h="1031" w="1813">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3"/>
            <p:cNvSpPr/>
            <p:nvPr/>
          </p:nvSpPr>
          <p:spPr>
            <a:xfrm>
              <a:off x="635000" y="1803375"/>
              <a:ext cx="45300" cy="25725"/>
            </a:xfrm>
            <a:custGeom>
              <a:rect b="b" l="l" r="r" t="t"/>
              <a:pathLst>
                <a:path extrusionOk="0" h="1029" w="1812">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3"/>
            <p:cNvSpPr/>
            <p:nvPr/>
          </p:nvSpPr>
          <p:spPr>
            <a:xfrm>
              <a:off x="607500" y="1787300"/>
              <a:ext cx="45300" cy="25700"/>
            </a:xfrm>
            <a:custGeom>
              <a:rect b="b" l="l" r="r" t="t"/>
              <a:pathLst>
                <a:path extrusionOk="0" h="1028" w="1812">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3"/>
            <p:cNvSpPr/>
            <p:nvPr/>
          </p:nvSpPr>
          <p:spPr>
            <a:xfrm>
              <a:off x="580000" y="1771125"/>
              <a:ext cx="45325" cy="25750"/>
            </a:xfrm>
            <a:custGeom>
              <a:rect b="b" l="l" r="r" t="t"/>
              <a:pathLst>
                <a:path extrusionOk="0" h="1030" w="1813">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3"/>
            <p:cNvSpPr/>
            <p:nvPr/>
          </p:nvSpPr>
          <p:spPr>
            <a:xfrm>
              <a:off x="552675" y="1755050"/>
              <a:ext cx="45325" cy="25700"/>
            </a:xfrm>
            <a:custGeom>
              <a:rect b="b" l="l" r="r" t="t"/>
              <a:pathLst>
                <a:path extrusionOk="0" h="1028" w="1813">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3"/>
            <p:cNvSpPr/>
            <p:nvPr/>
          </p:nvSpPr>
          <p:spPr>
            <a:xfrm>
              <a:off x="525200" y="1738875"/>
              <a:ext cx="45300" cy="25750"/>
            </a:xfrm>
            <a:custGeom>
              <a:rect b="b" l="l" r="r" t="t"/>
              <a:pathLst>
                <a:path extrusionOk="0" h="1030" w="1812">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3"/>
            <p:cNvSpPr/>
            <p:nvPr/>
          </p:nvSpPr>
          <p:spPr>
            <a:xfrm>
              <a:off x="464050" y="1703050"/>
              <a:ext cx="78975" cy="45450"/>
            </a:xfrm>
            <a:custGeom>
              <a:rect b="b" l="l" r="r" t="t"/>
              <a:pathLst>
                <a:path extrusionOk="0" h="1818" w="3159">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3"/>
            <p:cNvSpPr/>
            <p:nvPr/>
          </p:nvSpPr>
          <p:spPr>
            <a:xfrm>
              <a:off x="780375" y="1920050"/>
              <a:ext cx="45325" cy="25700"/>
            </a:xfrm>
            <a:custGeom>
              <a:rect b="b" l="l" r="r" t="t"/>
              <a:pathLst>
                <a:path extrusionOk="0" h="1028" w="1813">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3"/>
            <p:cNvSpPr/>
            <p:nvPr/>
          </p:nvSpPr>
          <p:spPr>
            <a:xfrm>
              <a:off x="807875" y="1936250"/>
              <a:ext cx="45325" cy="25725"/>
            </a:xfrm>
            <a:custGeom>
              <a:rect b="b" l="l" r="r" t="t"/>
              <a:pathLst>
                <a:path extrusionOk="0" h="1029" w="1813">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3"/>
            <p:cNvSpPr/>
            <p:nvPr/>
          </p:nvSpPr>
          <p:spPr>
            <a:xfrm>
              <a:off x="717825" y="1883200"/>
              <a:ext cx="53075" cy="30325"/>
            </a:xfrm>
            <a:custGeom>
              <a:rect b="b" l="l" r="r" t="t"/>
              <a:pathLst>
                <a:path extrusionOk="0" h="1213" w="2123">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3"/>
            <p:cNvSpPr/>
            <p:nvPr/>
          </p:nvSpPr>
          <p:spPr>
            <a:xfrm>
              <a:off x="580525" y="1802650"/>
              <a:ext cx="155300" cy="90350"/>
            </a:xfrm>
            <a:custGeom>
              <a:rect b="b" l="l" r="r" t="t"/>
              <a:pathLst>
                <a:path extrusionOk="0" h="3614" w="6212">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3"/>
            <p:cNvSpPr/>
            <p:nvPr/>
          </p:nvSpPr>
          <p:spPr>
            <a:xfrm>
              <a:off x="546875" y="1782900"/>
              <a:ext cx="51475" cy="29300"/>
            </a:xfrm>
            <a:custGeom>
              <a:rect b="b" l="l" r="r" t="t"/>
              <a:pathLst>
                <a:path extrusionOk="0" h="1172" w="2059">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3"/>
            <p:cNvSpPr/>
            <p:nvPr/>
          </p:nvSpPr>
          <p:spPr>
            <a:xfrm>
              <a:off x="519550" y="1766850"/>
              <a:ext cx="45325" cy="25700"/>
            </a:xfrm>
            <a:custGeom>
              <a:rect b="b" l="l" r="r" t="t"/>
              <a:pathLst>
                <a:path extrusionOk="0" h="1028" w="1813">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3"/>
            <p:cNvSpPr/>
            <p:nvPr/>
          </p:nvSpPr>
          <p:spPr>
            <a:xfrm>
              <a:off x="492075" y="1758975"/>
              <a:ext cx="30850" cy="17450"/>
            </a:xfrm>
            <a:custGeom>
              <a:rect b="b" l="l" r="r" t="t"/>
              <a:pathLst>
                <a:path extrusionOk="0" h="698" w="1234">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3"/>
            <p:cNvSpPr/>
            <p:nvPr/>
          </p:nvSpPr>
          <p:spPr>
            <a:xfrm>
              <a:off x="464575" y="1734600"/>
              <a:ext cx="45325" cy="25750"/>
            </a:xfrm>
            <a:custGeom>
              <a:rect b="b" l="l" r="r" t="t"/>
              <a:pathLst>
                <a:path extrusionOk="0" h="1030" w="1813">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3"/>
            <p:cNvSpPr/>
            <p:nvPr/>
          </p:nvSpPr>
          <p:spPr>
            <a:xfrm>
              <a:off x="437075" y="1726675"/>
              <a:ext cx="30875" cy="17475"/>
            </a:xfrm>
            <a:custGeom>
              <a:rect b="b" l="l" r="r" t="t"/>
              <a:pathLst>
                <a:path extrusionOk="0" h="699" w="1235">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3"/>
            <p:cNvSpPr/>
            <p:nvPr/>
          </p:nvSpPr>
          <p:spPr>
            <a:xfrm>
              <a:off x="752875" y="1903825"/>
              <a:ext cx="45325" cy="25775"/>
            </a:xfrm>
            <a:custGeom>
              <a:rect b="b" l="l" r="r" t="t"/>
              <a:pathLst>
                <a:path extrusionOk="0" h="1031" w="1813">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3"/>
            <p:cNvSpPr/>
            <p:nvPr/>
          </p:nvSpPr>
          <p:spPr>
            <a:xfrm>
              <a:off x="943750" y="1864350"/>
              <a:ext cx="34575" cy="19550"/>
            </a:xfrm>
            <a:custGeom>
              <a:rect b="b" l="l" r="r" t="t"/>
              <a:pathLst>
                <a:path extrusionOk="0" h="782" w="1383">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3"/>
            <p:cNvSpPr/>
            <p:nvPr/>
          </p:nvSpPr>
          <p:spPr>
            <a:xfrm>
              <a:off x="943750" y="1864000"/>
              <a:ext cx="34375" cy="20175"/>
            </a:xfrm>
            <a:custGeom>
              <a:rect b="b" l="l" r="r" t="t"/>
              <a:pathLst>
                <a:path extrusionOk="0" h="807" w="1375">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3"/>
            <p:cNvSpPr/>
            <p:nvPr/>
          </p:nvSpPr>
          <p:spPr>
            <a:xfrm>
              <a:off x="914500" y="1847250"/>
              <a:ext cx="34550" cy="19550"/>
            </a:xfrm>
            <a:custGeom>
              <a:rect b="b" l="l" r="r" t="t"/>
              <a:pathLst>
                <a:path extrusionOk="0" h="782" w="1382">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3"/>
            <p:cNvSpPr/>
            <p:nvPr/>
          </p:nvSpPr>
          <p:spPr>
            <a:xfrm>
              <a:off x="914675" y="1846900"/>
              <a:ext cx="34200" cy="20100"/>
            </a:xfrm>
            <a:custGeom>
              <a:rect b="b" l="l" r="r" t="t"/>
              <a:pathLst>
                <a:path extrusionOk="0" h="804" w="1368">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3"/>
            <p:cNvSpPr/>
            <p:nvPr/>
          </p:nvSpPr>
          <p:spPr>
            <a:xfrm>
              <a:off x="886125" y="1830525"/>
              <a:ext cx="34375" cy="19550"/>
            </a:xfrm>
            <a:custGeom>
              <a:rect b="b" l="l" r="r" t="t"/>
              <a:pathLst>
                <a:path extrusionOk="0" h="782" w="1375">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3"/>
            <p:cNvSpPr/>
            <p:nvPr/>
          </p:nvSpPr>
          <p:spPr>
            <a:xfrm>
              <a:off x="886125" y="1830225"/>
              <a:ext cx="34200" cy="20025"/>
            </a:xfrm>
            <a:custGeom>
              <a:rect b="b" l="l" r="r" t="t"/>
              <a:pathLst>
                <a:path extrusionOk="0" h="801" w="1368">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3"/>
            <p:cNvSpPr/>
            <p:nvPr/>
          </p:nvSpPr>
          <p:spPr>
            <a:xfrm>
              <a:off x="857400" y="1813650"/>
              <a:ext cx="34550" cy="19600"/>
            </a:xfrm>
            <a:custGeom>
              <a:rect b="b" l="l" r="r" t="t"/>
              <a:pathLst>
                <a:path extrusionOk="0" h="784" w="1382">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3"/>
            <p:cNvSpPr/>
            <p:nvPr/>
          </p:nvSpPr>
          <p:spPr>
            <a:xfrm>
              <a:off x="857575" y="1813425"/>
              <a:ext cx="34200" cy="20100"/>
            </a:xfrm>
            <a:custGeom>
              <a:rect b="b" l="l" r="r" t="t"/>
              <a:pathLst>
                <a:path extrusionOk="0" h="804" w="1368">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3"/>
            <p:cNvSpPr/>
            <p:nvPr/>
          </p:nvSpPr>
          <p:spPr>
            <a:xfrm>
              <a:off x="829025" y="1796825"/>
              <a:ext cx="34375" cy="19575"/>
            </a:xfrm>
            <a:custGeom>
              <a:rect b="b" l="l" r="r" t="t"/>
              <a:pathLst>
                <a:path extrusionOk="0" h="783" w="1375">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3"/>
            <p:cNvSpPr/>
            <p:nvPr/>
          </p:nvSpPr>
          <p:spPr>
            <a:xfrm>
              <a:off x="829025" y="1796675"/>
              <a:ext cx="34200" cy="20100"/>
            </a:xfrm>
            <a:custGeom>
              <a:rect b="b" l="l" r="r" t="t"/>
              <a:pathLst>
                <a:path extrusionOk="0" h="804" w="1368">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3"/>
            <p:cNvSpPr/>
            <p:nvPr/>
          </p:nvSpPr>
          <p:spPr>
            <a:xfrm>
              <a:off x="800475" y="1780275"/>
              <a:ext cx="34375" cy="19500"/>
            </a:xfrm>
            <a:custGeom>
              <a:rect b="b" l="l" r="r" t="t"/>
              <a:pathLst>
                <a:path extrusionOk="0" h="780" w="1375">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3"/>
            <p:cNvSpPr/>
            <p:nvPr/>
          </p:nvSpPr>
          <p:spPr>
            <a:xfrm>
              <a:off x="800475" y="1779950"/>
              <a:ext cx="34375" cy="20075"/>
            </a:xfrm>
            <a:custGeom>
              <a:rect b="b" l="l" r="r" t="t"/>
              <a:pathLst>
                <a:path extrusionOk="0" h="803" w="1375">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3"/>
            <p:cNvSpPr/>
            <p:nvPr/>
          </p:nvSpPr>
          <p:spPr>
            <a:xfrm>
              <a:off x="771925" y="1763500"/>
              <a:ext cx="34550" cy="19475"/>
            </a:xfrm>
            <a:custGeom>
              <a:rect b="b" l="l" r="r" t="t"/>
              <a:pathLst>
                <a:path extrusionOk="0" h="779" w="1382">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3"/>
            <p:cNvSpPr/>
            <p:nvPr/>
          </p:nvSpPr>
          <p:spPr>
            <a:xfrm>
              <a:off x="771925" y="1763200"/>
              <a:ext cx="34375" cy="20100"/>
            </a:xfrm>
            <a:custGeom>
              <a:rect b="b" l="l" r="r" t="t"/>
              <a:pathLst>
                <a:path extrusionOk="0" h="804" w="1375">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3"/>
            <p:cNvSpPr/>
            <p:nvPr/>
          </p:nvSpPr>
          <p:spPr>
            <a:xfrm>
              <a:off x="743375" y="1746525"/>
              <a:ext cx="34550" cy="19650"/>
            </a:xfrm>
            <a:custGeom>
              <a:rect b="b" l="l" r="r" t="t"/>
              <a:pathLst>
                <a:path extrusionOk="0" h="786" w="1382">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3"/>
            <p:cNvSpPr/>
            <p:nvPr/>
          </p:nvSpPr>
          <p:spPr>
            <a:xfrm>
              <a:off x="743375" y="1746375"/>
              <a:ext cx="34375" cy="20175"/>
            </a:xfrm>
            <a:custGeom>
              <a:rect b="b" l="l" r="r" t="t"/>
              <a:pathLst>
                <a:path extrusionOk="0" h="807" w="1375">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3"/>
            <p:cNvSpPr/>
            <p:nvPr/>
          </p:nvSpPr>
          <p:spPr>
            <a:xfrm>
              <a:off x="714825" y="1730025"/>
              <a:ext cx="34550" cy="19450"/>
            </a:xfrm>
            <a:custGeom>
              <a:rect b="b" l="l" r="r" t="t"/>
              <a:pathLst>
                <a:path extrusionOk="0" h="778" w="1382">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3"/>
            <p:cNvSpPr/>
            <p:nvPr/>
          </p:nvSpPr>
          <p:spPr>
            <a:xfrm>
              <a:off x="714825" y="1729725"/>
              <a:ext cx="34375" cy="20075"/>
            </a:xfrm>
            <a:custGeom>
              <a:rect b="b" l="l" r="r" t="t"/>
              <a:pathLst>
                <a:path extrusionOk="0" h="803" w="1375">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3"/>
            <p:cNvSpPr/>
            <p:nvPr/>
          </p:nvSpPr>
          <p:spPr>
            <a:xfrm>
              <a:off x="686275" y="1713125"/>
              <a:ext cx="34575" cy="19600"/>
            </a:xfrm>
            <a:custGeom>
              <a:rect b="b" l="l" r="r" t="t"/>
              <a:pathLst>
                <a:path extrusionOk="0" h="784" w="1383">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3"/>
            <p:cNvSpPr/>
            <p:nvPr/>
          </p:nvSpPr>
          <p:spPr>
            <a:xfrm>
              <a:off x="686275" y="1712975"/>
              <a:ext cx="34375" cy="19975"/>
            </a:xfrm>
            <a:custGeom>
              <a:rect b="b" l="l" r="r" t="t"/>
              <a:pathLst>
                <a:path extrusionOk="0" h="799" w="1375">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3"/>
            <p:cNvSpPr/>
            <p:nvPr/>
          </p:nvSpPr>
          <p:spPr>
            <a:xfrm>
              <a:off x="657725" y="1696375"/>
              <a:ext cx="34575" cy="19450"/>
            </a:xfrm>
            <a:custGeom>
              <a:rect b="b" l="l" r="r" t="t"/>
              <a:pathLst>
                <a:path extrusionOk="0" h="778" w="1383">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3"/>
            <p:cNvSpPr/>
            <p:nvPr/>
          </p:nvSpPr>
          <p:spPr>
            <a:xfrm>
              <a:off x="657725" y="1696050"/>
              <a:ext cx="34375" cy="20275"/>
            </a:xfrm>
            <a:custGeom>
              <a:rect b="b" l="l" r="r" t="t"/>
              <a:pathLst>
                <a:path extrusionOk="0" h="811" w="1375">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3"/>
            <p:cNvSpPr/>
            <p:nvPr/>
          </p:nvSpPr>
          <p:spPr>
            <a:xfrm>
              <a:off x="629175" y="1679550"/>
              <a:ext cx="34575" cy="19525"/>
            </a:xfrm>
            <a:custGeom>
              <a:rect b="b" l="l" r="r" t="t"/>
              <a:pathLst>
                <a:path extrusionOk="0" h="781" w="1383">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3"/>
            <p:cNvSpPr/>
            <p:nvPr/>
          </p:nvSpPr>
          <p:spPr>
            <a:xfrm>
              <a:off x="629350" y="1679475"/>
              <a:ext cx="34200" cy="20000"/>
            </a:xfrm>
            <a:custGeom>
              <a:rect b="b" l="l" r="r" t="t"/>
              <a:pathLst>
                <a:path extrusionOk="0" h="800" w="1368">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3"/>
            <p:cNvSpPr/>
            <p:nvPr/>
          </p:nvSpPr>
          <p:spPr>
            <a:xfrm>
              <a:off x="600625" y="1662925"/>
              <a:ext cx="34575" cy="19550"/>
            </a:xfrm>
            <a:custGeom>
              <a:rect b="b" l="l" r="r" t="t"/>
              <a:pathLst>
                <a:path extrusionOk="0" h="782" w="1383">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3"/>
            <p:cNvSpPr/>
            <p:nvPr/>
          </p:nvSpPr>
          <p:spPr>
            <a:xfrm>
              <a:off x="600800" y="1662575"/>
              <a:ext cx="34200" cy="20100"/>
            </a:xfrm>
            <a:custGeom>
              <a:rect b="b" l="l" r="r" t="t"/>
              <a:pathLst>
                <a:path extrusionOk="0" h="804" w="1368">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3"/>
            <p:cNvSpPr/>
            <p:nvPr/>
          </p:nvSpPr>
          <p:spPr>
            <a:xfrm>
              <a:off x="572075" y="1646000"/>
              <a:ext cx="34575" cy="19675"/>
            </a:xfrm>
            <a:custGeom>
              <a:rect b="b" l="l" r="r" t="t"/>
              <a:pathLst>
                <a:path extrusionOk="0" h="787" w="1383">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3"/>
            <p:cNvSpPr/>
            <p:nvPr/>
          </p:nvSpPr>
          <p:spPr>
            <a:xfrm>
              <a:off x="572250" y="1645875"/>
              <a:ext cx="34225" cy="20050"/>
            </a:xfrm>
            <a:custGeom>
              <a:rect b="b" l="l" r="r" t="t"/>
              <a:pathLst>
                <a:path extrusionOk="0" h="802" w="1369">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3"/>
            <p:cNvSpPr/>
            <p:nvPr/>
          </p:nvSpPr>
          <p:spPr>
            <a:xfrm>
              <a:off x="585825" y="1679675"/>
              <a:ext cx="45475" cy="25700"/>
            </a:xfrm>
            <a:custGeom>
              <a:rect b="b" l="l" r="r" t="t"/>
              <a:pathLst>
                <a:path extrusionOk="0" h="1028" w="1819">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3"/>
            <p:cNvSpPr/>
            <p:nvPr/>
          </p:nvSpPr>
          <p:spPr>
            <a:xfrm>
              <a:off x="586000" y="1679300"/>
              <a:ext cx="44950" cy="26350"/>
            </a:xfrm>
            <a:custGeom>
              <a:rect b="b" l="l" r="r" t="t"/>
              <a:pathLst>
                <a:path extrusionOk="0" h="1054" w="1798">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3"/>
            <p:cNvSpPr/>
            <p:nvPr/>
          </p:nvSpPr>
          <p:spPr>
            <a:xfrm>
              <a:off x="613300" y="1695750"/>
              <a:ext cx="45150" cy="25700"/>
            </a:xfrm>
            <a:custGeom>
              <a:rect b="b" l="l" r="r" t="t"/>
              <a:pathLst>
                <a:path extrusionOk="0" h="1028" w="1806">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3"/>
            <p:cNvSpPr/>
            <p:nvPr/>
          </p:nvSpPr>
          <p:spPr>
            <a:xfrm>
              <a:off x="613300" y="1695525"/>
              <a:ext cx="45150" cy="26250"/>
            </a:xfrm>
            <a:custGeom>
              <a:rect b="b" l="l" r="r" t="t"/>
              <a:pathLst>
                <a:path extrusionOk="0" h="1050" w="1806">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3"/>
            <p:cNvSpPr/>
            <p:nvPr/>
          </p:nvSpPr>
          <p:spPr>
            <a:xfrm>
              <a:off x="640800" y="1711900"/>
              <a:ext cx="45325" cy="25725"/>
            </a:xfrm>
            <a:custGeom>
              <a:rect b="b" l="l" r="r" t="t"/>
              <a:pathLst>
                <a:path extrusionOk="0" h="1029" w="1813">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3"/>
            <p:cNvSpPr/>
            <p:nvPr/>
          </p:nvSpPr>
          <p:spPr>
            <a:xfrm>
              <a:off x="640800" y="1711550"/>
              <a:ext cx="45150" cy="26350"/>
            </a:xfrm>
            <a:custGeom>
              <a:rect b="b" l="l" r="r" t="t"/>
              <a:pathLst>
                <a:path extrusionOk="0" h="1054" w="1806">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3"/>
            <p:cNvSpPr/>
            <p:nvPr/>
          </p:nvSpPr>
          <p:spPr>
            <a:xfrm>
              <a:off x="668300" y="1728000"/>
              <a:ext cx="45125" cy="25700"/>
            </a:xfrm>
            <a:custGeom>
              <a:rect b="b" l="l" r="r" t="t"/>
              <a:pathLst>
                <a:path extrusionOk="0" h="1028" w="1805">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3"/>
            <p:cNvSpPr/>
            <p:nvPr/>
          </p:nvSpPr>
          <p:spPr>
            <a:xfrm>
              <a:off x="668300" y="1727775"/>
              <a:ext cx="45125" cy="26275"/>
            </a:xfrm>
            <a:custGeom>
              <a:rect b="b" l="l" r="r" t="t"/>
              <a:pathLst>
                <a:path extrusionOk="0" h="1051" w="1805">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3"/>
            <p:cNvSpPr/>
            <p:nvPr/>
          </p:nvSpPr>
          <p:spPr>
            <a:xfrm>
              <a:off x="695600" y="1744175"/>
              <a:ext cx="45325" cy="25700"/>
            </a:xfrm>
            <a:custGeom>
              <a:rect b="b" l="l" r="r" t="t"/>
              <a:pathLst>
                <a:path extrusionOk="0" h="1028" w="1813">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3"/>
            <p:cNvSpPr/>
            <p:nvPr/>
          </p:nvSpPr>
          <p:spPr>
            <a:xfrm>
              <a:off x="695800" y="1743800"/>
              <a:ext cx="44950" cy="26350"/>
            </a:xfrm>
            <a:custGeom>
              <a:rect b="b" l="l" r="r" t="t"/>
              <a:pathLst>
                <a:path extrusionOk="0" h="1054" w="1798">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3"/>
            <p:cNvSpPr/>
            <p:nvPr/>
          </p:nvSpPr>
          <p:spPr>
            <a:xfrm>
              <a:off x="723100" y="1760250"/>
              <a:ext cx="45325" cy="25775"/>
            </a:xfrm>
            <a:custGeom>
              <a:rect b="b" l="l" r="r" t="t"/>
              <a:pathLst>
                <a:path extrusionOk="0" h="1031" w="1813">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3"/>
            <p:cNvSpPr/>
            <p:nvPr/>
          </p:nvSpPr>
          <p:spPr>
            <a:xfrm>
              <a:off x="723275" y="1760025"/>
              <a:ext cx="45150" cy="26275"/>
            </a:xfrm>
            <a:custGeom>
              <a:rect b="b" l="l" r="r" t="t"/>
              <a:pathLst>
                <a:path extrusionOk="0" h="1051" w="1806">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3"/>
            <p:cNvSpPr/>
            <p:nvPr/>
          </p:nvSpPr>
          <p:spPr>
            <a:xfrm>
              <a:off x="750600" y="1776400"/>
              <a:ext cx="45325" cy="25725"/>
            </a:xfrm>
            <a:custGeom>
              <a:rect b="b" l="l" r="r" t="t"/>
              <a:pathLst>
                <a:path extrusionOk="0" h="1029" w="1813">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3"/>
            <p:cNvSpPr/>
            <p:nvPr/>
          </p:nvSpPr>
          <p:spPr>
            <a:xfrm>
              <a:off x="750600" y="1776050"/>
              <a:ext cx="45125" cy="26350"/>
            </a:xfrm>
            <a:custGeom>
              <a:rect b="b" l="l" r="r" t="t"/>
              <a:pathLst>
                <a:path extrusionOk="0" h="1054" w="1805">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3"/>
            <p:cNvSpPr/>
            <p:nvPr/>
          </p:nvSpPr>
          <p:spPr>
            <a:xfrm>
              <a:off x="778100" y="1792500"/>
              <a:ext cx="45300" cy="25700"/>
            </a:xfrm>
            <a:custGeom>
              <a:rect b="b" l="l" r="r" t="t"/>
              <a:pathLst>
                <a:path extrusionOk="0" h="1028" w="1812">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3"/>
            <p:cNvSpPr/>
            <p:nvPr/>
          </p:nvSpPr>
          <p:spPr>
            <a:xfrm>
              <a:off x="778100" y="1792275"/>
              <a:ext cx="45125" cy="26275"/>
            </a:xfrm>
            <a:custGeom>
              <a:rect b="b" l="l" r="r" t="t"/>
              <a:pathLst>
                <a:path extrusionOk="0" h="1051" w="1805">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3"/>
            <p:cNvSpPr/>
            <p:nvPr/>
          </p:nvSpPr>
          <p:spPr>
            <a:xfrm>
              <a:off x="805575" y="1808650"/>
              <a:ext cx="45325" cy="25725"/>
            </a:xfrm>
            <a:custGeom>
              <a:rect b="b" l="l" r="r" t="t"/>
              <a:pathLst>
                <a:path extrusionOk="0" h="1029" w="1813">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3"/>
            <p:cNvSpPr/>
            <p:nvPr/>
          </p:nvSpPr>
          <p:spPr>
            <a:xfrm>
              <a:off x="805575" y="1808300"/>
              <a:ext cx="45150" cy="26350"/>
            </a:xfrm>
            <a:custGeom>
              <a:rect b="b" l="l" r="r" t="t"/>
              <a:pathLst>
                <a:path extrusionOk="0" h="1054" w="1806">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3"/>
            <p:cNvSpPr/>
            <p:nvPr/>
          </p:nvSpPr>
          <p:spPr>
            <a:xfrm>
              <a:off x="832900" y="1824750"/>
              <a:ext cx="45325" cy="25700"/>
            </a:xfrm>
            <a:custGeom>
              <a:rect b="b" l="l" r="r" t="t"/>
              <a:pathLst>
                <a:path extrusionOk="0" h="1028" w="1813">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3"/>
            <p:cNvSpPr/>
            <p:nvPr/>
          </p:nvSpPr>
          <p:spPr>
            <a:xfrm>
              <a:off x="833075" y="1824525"/>
              <a:ext cx="45150" cy="26275"/>
            </a:xfrm>
            <a:custGeom>
              <a:rect b="b" l="l" r="r" t="t"/>
              <a:pathLst>
                <a:path extrusionOk="0" h="1051" w="1806">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3"/>
            <p:cNvSpPr/>
            <p:nvPr/>
          </p:nvSpPr>
          <p:spPr>
            <a:xfrm>
              <a:off x="860400" y="1840900"/>
              <a:ext cx="45475" cy="25725"/>
            </a:xfrm>
            <a:custGeom>
              <a:rect b="b" l="l" r="r" t="t"/>
              <a:pathLst>
                <a:path extrusionOk="0" h="1029" w="1819">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3"/>
            <p:cNvSpPr/>
            <p:nvPr/>
          </p:nvSpPr>
          <p:spPr>
            <a:xfrm>
              <a:off x="860575" y="1840575"/>
              <a:ext cx="44950" cy="26325"/>
            </a:xfrm>
            <a:custGeom>
              <a:rect b="b" l="l" r="r" t="t"/>
              <a:pathLst>
                <a:path extrusionOk="0" h="1053" w="1798">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3"/>
            <p:cNvSpPr/>
            <p:nvPr/>
          </p:nvSpPr>
          <p:spPr>
            <a:xfrm>
              <a:off x="887875" y="1856925"/>
              <a:ext cx="45325" cy="25750"/>
            </a:xfrm>
            <a:custGeom>
              <a:rect b="b" l="l" r="r" t="t"/>
              <a:pathLst>
                <a:path extrusionOk="0" h="1030" w="1813">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3"/>
            <p:cNvSpPr/>
            <p:nvPr/>
          </p:nvSpPr>
          <p:spPr>
            <a:xfrm>
              <a:off x="888050" y="1856775"/>
              <a:ext cx="44975" cy="26275"/>
            </a:xfrm>
            <a:custGeom>
              <a:rect b="b" l="l" r="r" t="t"/>
              <a:pathLst>
                <a:path extrusionOk="0" h="1051" w="1799">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3"/>
            <p:cNvSpPr/>
            <p:nvPr/>
          </p:nvSpPr>
          <p:spPr>
            <a:xfrm>
              <a:off x="915900" y="1873500"/>
              <a:ext cx="45325" cy="25725"/>
            </a:xfrm>
            <a:custGeom>
              <a:rect b="b" l="l" r="r" t="t"/>
              <a:pathLst>
                <a:path extrusionOk="0" h="1029" w="1813">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3"/>
            <p:cNvSpPr/>
            <p:nvPr/>
          </p:nvSpPr>
          <p:spPr>
            <a:xfrm>
              <a:off x="915900" y="1873175"/>
              <a:ext cx="45150" cy="26325"/>
            </a:xfrm>
            <a:custGeom>
              <a:rect b="b" l="l" r="r" t="t"/>
              <a:pathLst>
                <a:path extrusionOk="0" h="1053" w="1806">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3"/>
            <p:cNvSpPr/>
            <p:nvPr/>
          </p:nvSpPr>
          <p:spPr>
            <a:xfrm>
              <a:off x="545275" y="1655700"/>
              <a:ext cx="58550" cy="33575"/>
            </a:xfrm>
            <a:custGeom>
              <a:rect b="b" l="l" r="r" t="t"/>
              <a:pathLst>
                <a:path extrusionOk="0" h="1343" w="2342">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3"/>
            <p:cNvSpPr/>
            <p:nvPr/>
          </p:nvSpPr>
          <p:spPr>
            <a:xfrm>
              <a:off x="545100" y="1655425"/>
              <a:ext cx="58375" cy="34100"/>
            </a:xfrm>
            <a:custGeom>
              <a:rect b="b" l="l" r="r" t="t"/>
              <a:pathLst>
                <a:path extrusionOk="0" h="1364" w="2335">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3"/>
            <p:cNvSpPr/>
            <p:nvPr/>
          </p:nvSpPr>
          <p:spPr>
            <a:xfrm>
              <a:off x="573125" y="1703275"/>
              <a:ext cx="45325" cy="25725"/>
            </a:xfrm>
            <a:custGeom>
              <a:rect b="b" l="l" r="r" t="t"/>
              <a:pathLst>
                <a:path extrusionOk="0" h="1029" w="1813">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3"/>
            <p:cNvSpPr/>
            <p:nvPr/>
          </p:nvSpPr>
          <p:spPr>
            <a:xfrm>
              <a:off x="573125" y="1703025"/>
              <a:ext cx="45150" cy="26350"/>
            </a:xfrm>
            <a:custGeom>
              <a:rect b="b" l="l" r="r" t="t"/>
              <a:pathLst>
                <a:path extrusionOk="0" h="1054" w="1806">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3"/>
            <p:cNvSpPr/>
            <p:nvPr/>
          </p:nvSpPr>
          <p:spPr>
            <a:xfrm>
              <a:off x="545650" y="1687225"/>
              <a:ext cx="45300" cy="25725"/>
            </a:xfrm>
            <a:custGeom>
              <a:rect b="b" l="l" r="r" t="t"/>
              <a:pathLst>
                <a:path extrusionOk="0" h="1029" w="1812">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3"/>
            <p:cNvSpPr/>
            <p:nvPr/>
          </p:nvSpPr>
          <p:spPr>
            <a:xfrm>
              <a:off x="545825" y="1686900"/>
              <a:ext cx="44950" cy="26325"/>
            </a:xfrm>
            <a:custGeom>
              <a:rect b="b" l="l" r="r" t="t"/>
              <a:pathLst>
                <a:path extrusionOk="0" h="1053" w="1798">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3"/>
            <p:cNvSpPr/>
            <p:nvPr/>
          </p:nvSpPr>
          <p:spPr>
            <a:xfrm>
              <a:off x="600450" y="1719450"/>
              <a:ext cx="45325" cy="25700"/>
            </a:xfrm>
            <a:custGeom>
              <a:rect b="b" l="l" r="r" t="t"/>
              <a:pathLst>
                <a:path extrusionOk="0" h="1028" w="1813">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3"/>
            <p:cNvSpPr/>
            <p:nvPr/>
          </p:nvSpPr>
          <p:spPr>
            <a:xfrm>
              <a:off x="600625" y="1719150"/>
              <a:ext cx="44950" cy="26250"/>
            </a:xfrm>
            <a:custGeom>
              <a:rect b="b" l="l" r="r" t="t"/>
              <a:pathLst>
                <a:path extrusionOk="0" h="1050" w="1798">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3"/>
            <p:cNvSpPr/>
            <p:nvPr/>
          </p:nvSpPr>
          <p:spPr>
            <a:xfrm>
              <a:off x="627950" y="1735525"/>
              <a:ext cx="45300" cy="25725"/>
            </a:xfrm>
            <a:custGeom>
              <a:rect b="b" l="l" r="r" t="t"/>
              <a:pathLst>
                <a:path extrusionOk="0" h="1029" w="1812">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3"/>
            <p:cNvSpPr/>
            <p:nvPr/>
          </p:nvSpPr>
          <p:spPr>
            <a:xfrm>
              <a:off x="628125" y="1735275"/>
              <a:ext cx="44950" cy="26350"/>
            </a:xfrm>
            <a:custGeom>
              <a:rect b="b" l="l" r="r" t="t"/>
              <a:pathLst>
                <a:path extrusionOk="0" h="1054" w="1798">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3"/>
            <p:cNvSpPr/>
            <p:nvPr/>
          </p:nvSpPr>
          <p:spPr>
            <a:xfrm>
              <a:off x="655425" y="1751750"/>
              <a:ext cx="45150" cy="25700"/>
            </a:xfrm>
            <a:custGeom>
              <a:rect b="b" l="l" r="r" t="t"/>
              <a:pathLst>
                <a:path extrusionOk="0" h="1028" w="1806">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3"/>
            <p:cNvSpPr/>
            <p:nvPr/>
          </p:nvSpPr>
          <p:spPr>
            <a:xfrm>
              <a:off x="655425" y="1751400"/>
              <a:ext cx="45150" cy="26250"/>
            </a:xfrm>
            <a:custGeom>
              <a:rect b="b" l="l" r="r" t="t"/>
              <a:pathLst>
                <a:path extrusionOk="0" h="1050" w="1806">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3"/>
            <p:cNvSpPr/>
            <p:nvPr/>
          </p:nvSpPr>
          <p:spPr>
            <a:xfrm>
              <a:off x="682925" y="1767775"/>
              <a:ext cx="45325" cy="25750"/>
            </a:xfrm>
            <a:custGeom>
              <a:rect b="b" l="l" r="r" t="t"/>
              <a:pathLst>
                <a:path extrusionOk="0" h="1030" w="1813">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3"/>
            <p:cNvSpPr/>
            <p:nvPr/>
          </p:nvSpPr>
          <p:spPr>
            <a:xfrm>
              <a:off x="683100" y="1767525"/>
              <a:ext cx="45150" cy="26350"/>
            </a:xfrm>
            <a:custGeom>
              <a:rect b="b" l="l" r="r" t="t"/>
              <a:pathLst>
                <a:path extrusionOk="0" h="1054" w="1806">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3"/>
            <p:cNvSpPr/>
            <p:nvPr/>
          </p:nvSpPr>
          <p:spPr>
            <a:xfrm>
              <a:off x="710425" y="1783875"/>
              <a:ext cx="45300" cy="25775"/>
            </a:xfrm>
            <a:custGeom>
              <a:rect b="b" l="l" r="r" t="t"/>
              <a:pathLst>
                <a:path extrusionOk="0" h="1031" w="1812">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3"/>
            <p:cNvSpPr/>
            <p:nvPr/>
          </p:nvSpPr>
          <p:spPr>
            <a:xfrm>
              <a:off x="710425" y="1783650"/>
              <a:ext cx="45125" cy="26250"/>
            </a:xfrm>
            <a:custGeom>
              <a:rect b="b" l="l" r="r" t="t"/>
              <a:pathLst>
                <a:path extrusionOk="0" h="1050" w="1805">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3"/>
            <p:cNvSpPr/>
            <p:nvPr/>
          </p:nvSpPr>
          <p:spPr>
            <a:xfrm>
              <a:off x="737725" y="1800025"/>
              <a:ext cx="45325" cy="25750"/>
            </a:xfrm>
            <a:custGeom>
              <a:rect b="b" l="l" r="r" t="t"/>
              <a:pathLst>
                <a:path extrusionOk="0" h="1030" w="1813">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3"/>
            <p:cNvSpPr/>
            <p:nvPr/>
          </p:nvSpPr>
          <p:spPr>
            <a:xfrm>
              <a:off x="737900" y="1799675"/>
              <a:ext cx="45150" cy="26450"/>
            </a:xfrm>
            <a:custGeom>
              <a:rect b="b" l="l" r="r" t="t"/>
              <a:pathLst>
                <a:path extrusionOk="0" h="1058" w="1806">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3"/>
            <p:cNvSpPr/>
            <p:nvPr/>
          </p:nvSpPr>
          <p:spPr>
            <a:xfrm>
              <a:off x="765225" y="1816125"/>
              <a:ext cx="45325" cy="25775"/>
            </a:xfrm>
            <a:custGeom>
              <a:rect b="b" l="l" r="r" t="t"/>
              <a:pathLst>
                <a:path extrusionOk="0" h="1031" w="1813">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3"/>
            <p:cNvSpPr/>
            <p:nvPr/>
          </p:nvSpPr>
          <p:spPr>
            <a:xfrm>
              <a:off x="765400" y="1815900"/>
              <a:ext cx="44975" cy="26250"/>
            </a:xfrm>
            <a:custGeom>
              <a:rect b="b" l="l" r="r" t="t"/>
              <a:pathLst>
                <a:path extrusionOk="0" h="1050" w="1799">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3"/>
            <p:cNvSpPr/>
            <p:nvPr/>
          </p:nvSpPr>
          <p:spPr>
            <a:xfrm>
              <a:off x="792725" y="1832275"/>
              <a:ext cx="45300" cy="25750"/>
            </a:xfrm>
            <a:custGeom>
              <a:rect b="b" l="l" r="r" t="t"/>
              <a:pathLst>
                <a:path extrusionOk="0" h="1030" w="1812">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3"/>
            <p:cNvSpPr/>
            <p:nvPr/>
          </p:nvSpPr>
          <p:spPr>
            <a:xfrm>
              <a:off x="792725" y="1831975"/>
              <a:ext cx="45125" cy="26400"/>
            </a:xfrm>
            <a:custGeom>
              <a:rect b="b" l="l" r="r" t="t"/>
              <a:pathLst>
                <a:path extrusionOk="0" h="1056" w="1805">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3"/>
            <p:cNvSpPr/>
            <p:nvPr/>
          </p:nvSpPr>
          <p:spPr>
            <a:xfrm>
              <a:off x="820200" y="1848375"/>
              <a:ext cx="45325" cy="25775"/>
            </a:xfrm>
            <a:custGeom>
              <a:rect b="b" l="l" r="r" t="t"/>
              <a:pathLst>
                <a:path extrusionOk="0" h="1031" w="1813">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3"/>
            <p:cNvSpPr/>
            <p:nvPr/>
          </p:nvSpPr>
          <p:spPr>
            <a:xfrm>
              <a:off x="820200" y="1848150"/>
              <a:ext cx="45150" cy="26250"/>
            </a:xfrm>
            <a:custGeom>
              <a:rect b="b" l="l" r="r" t="t"/>
              <a:pathLst>
                <a:path extrusionOk="0" h="1050" w="1806">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3"/>
            <p:cNvSpPr/>
            <p:nvPr/>
          </p:nvSpPr>
          <p:spPr>
            <a:xfrm>
              <a:off x="847525" y="1864500"/>
              <a:ext cx="45325" cy="25750"/>
            </a:xfrm>
            <a:custGeom>
              <a:rect b="b" l="l" r="r" t="t"/>
              <a:pathLst>
                <a:path extrusionOk="0" h="1030" w="1813">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3"/>
            <p:cNvSpPr/>
            <p:nvPr/>
          </p:nvSpPr>
          <p:spPr>
            <a:xfrm>
              <a:off x="847525" y="1864175"/>
              <a:ext cx="45150" cy="26275"/>
            </a:xfrm>
            <a:custGeom>
              <a:rect b="b" l="l" r="r" t="t"/>
              <a:pathLst>
                <a:path extrusionOk="0" h="1051" w="1806">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3"/>
            <p:cNvSpPr/>
            <p:nvPr/>
          </p:nvSpPr>
          <p:spPr>
            <a:xfrm>
              <a:off x="875725" y="1880975"/>
              <a:ext cx="58525" cy="33600"/>
            </a:xfrm>
            <a:custGeom>
              <a:rect b="b" l="l" r="r" t="t"/>
              <a:pathLst>
                <a:path extrusionOk="0" h="1344" w="2341">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3"/>
            <p:cNvSpPr/>
            <p:nvPr/>
          </p:nvSpPr>
          <p:spPr>
            <a:xfrm>
              <a:off x="875550" y="1880750"/>
              <a:ext cx="58525" cy="34075"/>
            </a:xfrm>
            <a:custGeom>
              <a:rect b="b" l="l" r="r" t="t"/>
              <a:pathLst>
                <a:path extrusionOk="0" h="1363" w="2341">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3"/>
            <p:cNvSpPr/>
            <p:nvPr/>
          </p:nvSpPr>
          <p:spPr>
            <a:xfrm>
              <a:off x="539300" y="1714550"/>
              <a:ext cx="45300" cy="25775"/>
            </a:xfrm>
            <a:custGeom>
              <a:rect b="b" l="l" r="r" t="t"/>
              <a:pathLst>
                <a:path extrusionOk="0" h="1031" w="1812">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3"/>
            <p:cNvSpPr/>
            <p:nvPr/>
          </p:nvSpPr>
          <p:spPr>
            <a:xfrm>
              <a:off x="539300" y="1714350"/>
              <a:ext cx="45125" cy="26300"/>
            </a:xfrm>
            <a:custGeom>
              <a:rect b="b" l="l" r="r" t="t"/>
              <a:pathLst>
                <a:path extrusionOk="0" h="1052" w="1805">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3"/>
            <p:cNvSpPr/>
            <p:nvPr/>
          </p:nvSpPr>
          <p:spPr>
            <a:xfrm>
              <a:off x="511625" y="1698325"/>
              <a:ext cx="45325" cy="25725"/>
            </a:xfrm>
            <a:custGeom>
              <a:rect b="b" l="l" r="r" t="t"/>
              <a:pathLst>
                <a:path extrusionOk="0" h="1029" w="1813">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3"/>
            <p:cNvSpPr/>
            <p:nvPr/>
          </p:nvSpPr>
          <p:spPr>
            <a:xfrm>
              <a:off x="511625" y="1698175"/>
              <a:ext cx="45150" cy="26250"/>
            </a:xfrm>
            <a:custGeom>
              <a:rect b="b" l="l" r="r" t="t"/>
              <a:pathLst>
                <a:path extrusionOk="0" h="1050" w="1806">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3"/>
            <p:cNvSpPr/>
            <p:nvPr/>
          </p:nvSpPr>
          <p:spPr>
            <a:xfrm>
              <a:off x="491175" y="1670900"/>
              <a:ext cx="72275" cy="36950"/>
            </a:xfrm>
            <a:custGeom>
              <a:rect b="b" l="l" r="r" t="t"/>
              <a:pathLst>
                <a:path extrusionOk="0" h="1478" w="2891">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3"/>
            <p:cNvSpPr/>
            <p:nvPr/>
          </p:nvSpPr>
          <p:spPr>
            <a:xfrm>
              <a:off x="491175" y="1670775"/>
              <a:ext cx="72100" cy="37450"/>
            </a:xfrm>
            <a:custGeom>
              <a:rect b="b" l="l" r="r" t="t"/>
              <a:pathLst>
                <a:path extrusionOk="0" h="1498" w="2884">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3"/>
            <p:cNvSpPr/>
            <p:nvPr/>
          </p:nvSpPr>
          <p:spPr>
            <a:xfrm>
              <a:off x="566775" y="1730725"/>
              <a:ext cx="45150" cy="25750"/>
            </a:xfrm>
            <a:custGeom>
              <a:rect b="b" l="l" r="r" t="t"/>
              <a:pathLst>
                <a:path extrusionOk="0" h="1030" w="1806">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3"/>
            <p:cNvSpPr/>
            <p:nvPr/>
          </p:nvSpPr>
          <p:spPr>
            <a:xfrm>
              <a:off x="566775" y="1730425"/>
              <a:ext cx="45150" cy="26250"/>
            </a:xfrm>
            <a:custGeom>
              <a:rect b="b" l="l" r="r" t="t"/>
              <a:pathLst>
                <a:path extrusionOk="0" h="1050" w="1806">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3"/>
            <p:cNvSpPr/>
            <p:nvPr/>
          </p:nvSpPr>
          <p:spPr>
            <a:xfrm>
              <a:off x="594100" y="1746800"/>
              <a:ext cx="45325" cy="25750"/>
            </a:xfrm>
            <a:custGeom>
              <a:rect b="b" l="l" r="r" t="t"/>
              <a:pathLst>
                <a:path extrusionOk="0" h="1030" w="1813">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3"/>
            <p:cNvSpPr/>
            <p:nvPr/>
          </p:nvSpPr>
          <p:spPr>
            <a:xfrm>
              <a:off x="594100" y="1746625"/>
              <a:ext cx="45150" cy="26275"/>
            </a:xfrm>
            <a:custGeom>
              <a:rect b="b" l="l" r="r" t="t"/>
              <a:pathLst>
                <a:path extrusionOk="0" h="1051" w="1806">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3"/>
            <p:cNvSpPr/>
            <p:nvPr/>
          </p:nvSpPr>
          <p:spPr>
            <a:xfrm>
              <a:off x="621425" y="1762725"/>
              <a:ext cx="45300" cy="25775"/>
            </a:xfrm>
            <a:custGeom>
              <a:rect b="b" l="l" r="r" t="t"/>
              <a:pathLst>
                <a:path extrusionOk="0" h="1031" w="1812">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3"/>
            <p:cNvSpPr/>
            <p:nvPr/>
          </p:nvSpPr>
          <p:spPr>
            <a:xfrm>
              <a:off x="621425" y="1762550"/>
              <a:ext cx="45125" cy="26375"/>
            </a:xfrm>
            <a:custGeom>
              <a:rect b="b" l="l" r="r" t="t"/>
              <a:pathLst>
                <a:path extrusionOk="0" h="1055" w="1805">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3"/>
            <p:cNvSpPr/>
            <p:nvPr/>
          </p:nvSpPr>
          <p:spPr>
            <a:xfrm>
              <a:off x="648725" y="1778950"/>
              <a:ext cx="45500" cy="25775"/>
            </a:xfrm>
            <a:custGeom>
              <a:rect b="b" l="l" r="r" t="t"/>
              <a:pathLst>
                <a:path extrusionOk="0" h="1031" w="182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3"/>
            <p:cNvSpPr/>
            <p:nvPr/>
          </p:nvSpPr>
          <p:spPr>
            <a:xfrm>
              <a:off x="648900" y="1778700"/>
              <a:ext cx="45150" cy="26275"/>
            </a:xfrm>
            <a:custGeom>
              <a:rect b="b" l="l" r="r" t="t"/>
              <a:pathLst>
                <a:path extrusionOk="0" h="1051" w="1806">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3"/>
            <p:cNvSpPr/>
            <p:nvPr/>
          </p:nvSpPr>
          <p:spPr>
            <a:xfrm>
              <a:off x="676225" y="1795100"/>
              <a:ext cx="45325" cy="25700"/>
            </a:xfrm>
            <a:custGeom>
              <a:rect b="b" l="l" r="r" t="t"/>
              <a:pathLst>
                <a:path extrusionOk="0" h="1028" w="1813">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3"/>
            <p:cNvSpPr/>
            <p:nvPr/>
          </p:nvSpPr>
          <p:spPr>
            <a:xfrm>
              <a:off x="676400" y="1794800"/>
              <a:ext cx="45150" cy="26275"/>
            </a:xfrm>
            <a:custGeom>
              <a:rect b="b" l="l" r="r" t="t"/>
              <a:pathLst>
                <a:path extrusionOk="0" h="1051" w="1806">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3"/>
            <p:cNvSpPr/>
            <p:nvPr/>
          </p:nvSpPr>
          <p:spPr>
            <a:xfrm>
              <a:off x="703900" y="1811200"/>
              <a:ext cx="45125" cy="25775"/>
            </a:xfrm>
            <a:custGeom>
              <a:rect b="b" l="l" r="r" t="t"/>
              <a:pathLst>
                <a:path extrusionOk="0" h="1031" w="1805">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3"/>
            <p:cNvSpPr/>
            <p:nvPr/>
          </p:nvSpPr>
          <p:spPr>
            <a:xfrm>
              <a:off x="703900" y="1811025"/>
              <a:ext cx="45125" cy="26200"/>
            </a:xfrm>
            <a:custGeom>
              <a:rect b="b" l="l" r="r" t="t"/>
              <a:pathLst>
                <a:path extrusionOk="0" h="1048" w="1805">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3"/>
            <p:cNvSpPr/>
            <p:nvPr/>
          </p:nvSpPr>
          <p:spPr>
            <a:xfrm>
              <a:off x="731200" y="1827350"/>
              <a:ext cx="45500" cy="25700"/>
            </a:xfrm>
            <a:custGeom>
              <a:rect b="b" l="l" r="r" t="t"/>
              <a:pathLst>
                <a:path extrusionOk="0" h="1028" w="182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3"/>
            <p:cNvSpPr/>
            <p:nvPr/>
          </p:nvSpPr>
          <p:spPr>
            <a:xfrm>
              <a:off x="731200" y="1827050"/>
              <a:ext cx="45150" cy="26275"/>
            </a:xfrm>
            <a:custGeom>
              <a:rect b="b" l="l" r="r" t="t"/>
              <a:pathLst>
                <a:path extrusionOk="0" h="1051" w="1806">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3"/>
            <p:cNvSpPr/>
            <p:nvPr/>
          </p:nvSpPr>
          <p:spPr>
            <a:xfrm>
              <a:off x="758700" y="1843450"/>
              <a:ext cx="45325" cy="25775"/>
            </a:xfrm>
            <a:custGeom>
              <a:rect b="b" l="l" r="r" t="t"/>
              <a:pathLst>
                <a:path extrusionOk="0" h="1031" w="1813">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3"/>
            <p:cNvSpPr/>
            <p:nvPr/>
          </p:nvSpPr>
          <p:spPr>
            <a:xfrm>
              <a:off x="758700" y="1843200"/>
              <a:ext cx="45150" cy="26275"/>
            </a:xfrm>
            <a:custGeom>
              <a:rect b="b" l="l" r="r" t="t"/>
              <a:pathLst>
                <a:path extrusionOk="0" h="1051" w="1806">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3"/>
            <p:cNvSpPr/>
            <p:nvPr/>
          </p:nvSpPr>
          <p:spPr>
            <a:xfrm>
              <a:off x="786200" y="1859650"/>
              <a:ext cx="45300" cy="25775"/>
            </a:xfrm>
            <a:custGeom>
              <a:rect b="b" l="l" r="r" t="t"/>
              <a:pathLst>
                <a:path extrusionOk="0" h="1031" w="1812">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3"/>
            <p:cNvSpPr/>
            <p:nvPr/>
          </p:nvSpPr>
          <p:spPr>
            <a:xfrm>
              <a:off x="786200" y="1859300"/>
              <a:ext cx="45125" cy="26375"/>
            </a:xfrm>
            <a:custGeom>
              <a:rect b="b" l="l" r="r" t="t"/>
              <a:pathLst>
                <a:path extrusionOk="0" h="1055" w="1805">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3"/>
            <p:cNvSpPr/>
            <p:nvPr/>
          </p:nvSpPr>
          <p:spPr>
            <a:xfrm>
              <a:off x="813500" y="1875625"/>
              <a:ext cx="45325" cy="25775"/>
            </a:xfrm>
            <a:custGeom>
              <a:rect b="b" l="l" r="r" t="t"/>
              <a:pathLst>
                <a:path extrusionOk="0" h="1031" w="1813">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3"/>
            <p:cNvSpPr/>
            <p:nvPr/>
          </p:nvSpPr>
          <p:spPr>
            <a:xfrm>
              <a:off x="813500" y="1875425"/>
              <a:ext cx="45150" cy="26300"/>
            </a:xfrm>
            <a:custGeom>
              <a:rect b="b" l="l" r="r" t="t"/>
              <a:pathLst>
                <a:path extrusionOk="0" h="1052" w="1806">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3"/>
            <p:cNvSpPr/>
            <p:nvPr/>
          </p:nvSpPr>
          <p:spPr>
            <a:xfrm>
              <a:off x="841525" y="1892150"/>
              <a:ext cx="65775" cy="37750"/>
            </a:xfrm>
            <a:custGeom>
              <a:rect b="b" l="l" r="r" t="t"/>
              <a:pathLst>
                <a:path extrusionOk="0" h="1510" w="2631">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3"/>
            <p:cNvSpPr/>
            <p:nvPr/>
          </p:nvSpPr>
          <p:spPr>
            <a:xfrm>
              <a:off x="841700" y="1891850"/>
              <a:ext cx="65600" cy="38250"/>
            </a:xfrm>
            <a:custGeom>
              <a:rect b="b" l="l" r="r" t="t"/>
              <a:pathLst>
                <a:path extrusionOk="0" h="1530" w="2624">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3"/>
            <p:cNvSpPr/>
            <p:nvPr/>
          </p:nvSpPr>
          <p:spPr>
            <a:xfrm>
              <a:off x="772275" y="1882675"/>
              <a:ext cx="45325" cy="25750"/>
            </a:xfrm>
            <a:custGeom>
              <a:rect b="b" l="l" r="r" t="t"/>
              <a:pathLst>
                <a:path extrusionOk="0" h="1030" w="1813">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3"/>
            <p:cNvSpPr/>
            <p:nvPr/>
          </p:nvSpPr>
          <p:spPr>
            <a:xfrm>
              <a:off x="772275" y="1882325"/>
              <a:ext cx="45150" cy="26275"/>
            </a:xfrm>
            <a:custGeom>
              <a:rect b="b" l="l" r="r" t="t"/>
              <a:pathLst>
                <a:path extrusionOk="0" h="1051" w="1806">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3"/>
            <p:cNvSpPr/>
            <p:nvPr/>
          </p:nvSpPr>
          <p:spPr>
            <a:xfrm>
              <a:off x="801525" y="1899775"/>
              <a:ext cx="45325" cy="25750"/>
            </a:xfrm>
            <a:custGeom>
              <a:rect b="b" l="l" r="r" t="t"/>
              <a:pathLst>
                <a:path extrusionOk="0" h="1030" w="1813">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3"/>
            <p:cNvSpPr/>
            <p:nvPr/>
          </p:nvSpPr>
          <p:spPr>
            <a:xfrm>
              <a:off x="801525" y="1899600"/>
              <a:ext cx="45150" cy="26275"/>
            </a:xfrm>
            <a:custGeom>
              <a:rect b="b" l="l" r="r" t="t"/>
              <a:pathLst>
                <a:path extrusionOk="0" h="1051" w="1806">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3"/>
            <p:cNvSpPr/>
            <p:nvPr/>
          </p:nvSpPr>
          <p:spPr>
            <a:xfrm>
              <a:off x="829550" y="1916225"/>
              <a:ext cx="50775" cy="28950"/>
            </a:xfrm>
            <a:custGeom>
              <a:rect b="b" l="l" r="r" t="t"/>
              <a:pathLst>
                <a:path extrusionOk="0" h="1158" w="2031">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3"/>
            <p:cNvSpPr/>
            <p:nvPr/>
          </p:nvSpPr>
          <p:spPr>
            <a:xfrm>
              <a:off x="829550" y="1916000"/>
              <a:ext cx="50600" cy="29425"/>
            </a:xfrm>
            <a:custGeom>
              <a:rect b="b" l="l" r="r" t="t"/>
              <a:pathLst>
                <a:path extrusionOk="0" h="1177" w="2024">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3"/>
            <p:cNvSpPr/>
            <p:nvPr/>
          </p:nvSpPr>
          <p:spPr>
            <a:xfrm>
              <a:off x="744775" y="1866525"/>
              <a:ext cx="45325" cy="25775"/>
            </a:xfrm>
            <a:custGeom>
              <a:rect b="b" l="l" r="r" t="t"/>
              <a:pathLst>
                <a:path extrusionOk="0" h="1031" w="1813">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3"/>
            <p:cNvSpPr/>
            <p:nvPr/>
          </p:nvSpPr>
          <p:spPr>
            <a:xfrm>
              <a:off x="744950" y="1866300"/>
              <a:ext cx="45150" cy="26250"/>
            </a:xfrm>
            <a:custGeom>
              <a:rect b="b" l="l" r="r" t="t"/>
              <a:pathLst>
                <a:path extrusionOk="0" h="1050" w="1806">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3"/>
            <p:cNvSpPr/>
            <p:nvPr/>
          </p:nvSpPr>
          <p:spPr>
            <a:xfrm>
              <a:off x="717475" y="1850425"/>
              <a:ext cx="45300" cy="25750"/>
            </a:xfrm>
            <a:custGeom>
              <a:rect b="b" l="l" r="r" t="t"/>
              <a:pathLst>
                <a:path extrusionOk="0" h="1030" w="1812">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3"/>
            <p:cNvSpPr/>
            <p:nvPr/>
          </p:nvSpPr>
          <p:spPr>
            <a:xfrm>
              <a:off x="717475" y="1850150"/>
              <a:ext cx="45125" cy="26375"/>
            </a:xfrm>
            <a:custGeom>
              <a:rect b="b" l="l" r="r" t="t"/>
              <a:pathLst>
                <a:path extrusionOk="0" h="1055" w="1805">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3"/>
            <p:cNvSpPr/>
            <p:nvPr/>
          </p:nvSpPr>
          <p:spPr>
            <a:xfrm>
              <a:off x="689975" y="1834275"/>
              <a:ext cx="45325" cy="25775"/>
            </a:xfrm>
            <a:custGeom>
              <a:rect b="b" l="l" r="r" t="t"/>
              <a:pathLst>
                <a:path extrusionOk="0" h="1031" w="1813">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3"/>
            <p:cNvSpPr/>
            <p:nvPr/>
          </p:nvSpPr>
          <p:spPr>
            <a:xfrm>
              <a:off x="689800" y="1834050"/>
              <a:ext cx="45125" cy="26250"/>
            </a:xfrm>
            <a:custGeom>
              <a:rect b="b" l="l" r="r" t="t"/>
              <a:pathLst>
                <a:path extrusionOk="0" h="1050" w="1805">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3"/>
            <p:cNvSpPr/>
            <p:nvPr/>
          </p:nvSpPr>
          <p:spPr>
            <a:xfrm>
              <a:off x="662475" y="1818150"/>
              <a:ext cx="45325" cy="25750"/>
            </a:xfrm>
            <a:custGeom>
              <a:rect b="b" l="l" r="r" t="t"/>
              <a:pathLst>
                <a:path extrusionOk="0" h="1030" w="1813">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3"/>
            <p:cNvSpPr/>
            <p:nvPr/>
          </p:nvSpPr>
          <p:spPr>
            <a:xfrm>
              <a:off x="662475" y="1817825"/>
              <a:ext cx="45150" cy="26325"/>
            </a:xfrm>
            <a:custGeom>
              <a:rect b="b" l="l" r="r" t="t"/>
              <a:pathLst>
                <a:path extrusionOk="0" h="1053" w="1806">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3"/>
            <p:cNvSpPr/>
            <p:nvPr/>
          </p:nvSpPr>
          <p:spPr>
            <a:xfrm>
              <a:off x="635000" y="1802025"/>
              <a:ext cx="45300" cy="25775"/>
            </a:xfrm>
            <a:custGeom>
              <a:rect b="b" l="l" r="r" t="t"/>
              <a:pathLst>
                <a:path extrusionOk="0" h="1031" w="1812">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3"/>
            <p:cNvSpPr/>
            <p:nvPr/>
          </p:nvSpPr>
          <p:spPr>
            <a:xfrm>
              <a:off x="635000" y="1801800"/>
              <a:ext cx="45125" cy="26250"/>
            </a:xfrm>
            <a:custGeom>
              <a:rect b="b" l="l" r="r" t="t"/>
              <a:pathLst>
                <a:path extrusionOk="0" h="1050" w="1805">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3"/>
            <p:cNvSpPr/>
            <p:nvPr/>
          </p:nvSpPr>
          <p:spPr>
            <a:xfrm>
              <a:off x="607500" y="1785900"/>
              <a:ext cx="45125" cy="25750"/>
            </a:xfrm>
            <a:custGeom>
              <a:rect b="b" l="l" r="r" t="t"/>
              <a:pathLst>
                <a:path extrusionOk="0" h="1030" w="1805">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3"/>
            <p:cNvSpPr/>
            <p:nvPr/>
          </p:nvSpPr>
          <p:spPr>
            <a:xfrm>
              <a:off x="607675" y="1785650"/>
              <a:ext cx="44950" cy="26375"/>
            </a:xfrm>
            <a:custGeom>
              <a:rect b="b" l="l" r="r" t="t"/>
              <a:pathLst>
                <a:path extrusionOk="0" h="1055" w="1798">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3"/>
            <p:cNvSpPr/>
            <p:nvPr/>
          </p:nvSpPr>
          <p:spPr>
            <a:xfrm>
              <a:off x="580000" y="1769775"/>
              <a:ext cx="45325" cy="25775"/>
            </a:xfrm>
            <a:custGeom>
              <a:rect b="b" l="l" r="r" t="t"/>
              <a:pathLst>
                <a:path extrusionOk="0" h="1031" w="1813">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3"/>
            <p:cNvSpPr/>
            <p:nvPr/>
          </p:nvSpPr>
          <p:spPr>
            <a:xfrm>
              <a:off x="580175" y="1769550"/>
              <a:ext cx="44975" cy="26250"/>
            </a:xfrm>
            <a:custGeom>
              <a:rect b="b" l="l" r="r" t="t"/>
              <a:pathLst>
                <a:path extrusionOk="0" h="1050" w="1799">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3"/>
            <p:cNvSpPr/>
            <p:nvPr/>
          </p:nvSpPr>
          <p:spPr>
            <a:xfrm>
              <a:off x="552675" y="1753675"/>
              <a:ext cx="45325" cy="25725"/>
            </a:xfrm>
            <a:custGeom>
              <a:rect b="b" l="l" r="r" t="t"/>
              <a:pathLst>
                <a:path extrusionOk="0" h="1029" w="1813">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3"/>
            <p:cNvSpPr/>
            <p:nvPr/>
          </p:nvSpPr>
          <p:spPr>
            <a:xfrm>
              <a:off x="552675" y="1753500"/>
              <a:ext cx="45150" cy="26150"/>
            </a:xfrm>
            <a:custGeom>
              <a:rect b="b" l="l" r="r" t="t"/>
              <a:pathLst>
                <a:path extrusionOk="0" h="1046" w="1806">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3"/>
            <p:cNvSpPr/>
            <p:nvPr/>
          </p:nvSpPr>
          <p:spPr>
            <a:xfrm>
              <a:off x="525200" y="1737525"/>
              <a:ext cx="45300" cy="25775"/>
            </a:xfrm>
            <a:custGeom>
              <a:rect b="b" l="l" r="r" t="t"/>
              <a:pathLst>
                <a:path extrusionOk="0" h="1031" w="1812">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3"/>
            <p:cNvSpPr/>
            <p:nvPr/>
          </p:nvSpPr>
          <p:spPr>
            <a:xfrm>
              <a:off x="525200" y="1737300"/>
              <a:ext cx="45125" cy="26250"/>
            </a:xfrm>
            <a:custGeom>
              <a:rect b="b" l="l" r="r" t="t"/>
              <a:pathLst>
                <a:path extrusionOk="0" h="1050" w="1805">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3"/>
            <p:cNvSpPr/>
            <p:nvPr/>
          </p:nvSpPr>
          <p:spPr>
            <a:xfrm>
              <a:off x="464050" y="1701700"/>
              <a:ext cx="78975" cy="45450"/>
            </a:xfrm>
            <a:custGeom>
              <a:rect b="b" l="l" r="r" t="t"/>
              <a:pathLst>
                <a:path extrusionOk="0" h="1818" w="3159">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3"/>
            <p:cNvSpPr/>
            <p:nvPr/>
          </p:nvSpPr>
          <p:spPr>
            <a:xfrm>
              <a:off x="464225" y="1701400"/>
              <a:ext cx="78625" cy="46000"/>
            </a:xfrm>
            <a:custGeom>
              <a:rect b="b" l="l" r="r" t="t"/>
              <a:pathLst>
                <a:path extrusionOk="0" h="1840" w="3145">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3"/>
            <p:cNvSpPr/>
            <p:nvPr/>
          </p:nvSpPr>
          <p:spPr>
            <a:xfrm>
              <a:off x="780375" y="1918625"/>
              <a:ext cx="45325" cy="25750"/>
            </a:xfrm>
            <a:custGeom>
              <a:rect b="b" l="l" r="r" t="t"/>
              <a:pathLst>
                <a:path extrusionOk="0" h="1030" w="1813">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3"/>
            <p:cNvSpPr/>
            <p:nvPr/>
          </p:nvSpPr>
          <p:spPr>
            <a:xfrm>
              <a:off x="780375" y="1918450"/>
              <a:ext cx="45150" cy="26275"/>
            </a:xfrm>
            <a:custGeom>
              <a:rect b="b" l="l" r="r" t="t"/>
              <a:pathLst>
                <a:path extrusionOk="0" h="1051" w="1806">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3"/>
            <p:cNvSpPr/>
            <p:nvPr/>
          </p:nvSpPr>
          <p:spPr>
            <a:xfrm>
              <a:off x="807875" y="1934850"/>
              <a:ext cx="45325" cy="25700"/>
            </a:xfrm>
            <a:custGeom>
              <a:rect b="b" l="l" r="r" t="t"/>
              <a:pathLst>
                <a:path extrusionOk="0" h="1028" w="1813">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3"/>
            <p:cNvSpPr/>
            <p:nvPr/>
          </p:nvSpPr>
          <p:spPr>
            <a:xfrm>
              <a:off x="807875" y="1934500"/>
              <a:ext cx="45125" cy="26325"/>
            </a:xfrm>
            <a:custGeom>
              <a:rect b="b" l="l" r="r" t="t"/>
              <a:pathLst>
                <a:path extrusionOk="0" h="1053" w="1805">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3"/>
            <p:cNvSpPr/>
            <p:nvPr/>
          </p:nvSpPr>
          <p:spPr>
            <a:xfrm>
              <a:off x="717825" y="1881950"/>
              <a:ext cx="53075" cy="30275"/>
            </a:xfrm>
            <a:custGeom>
              <a:rect b="b" l="l" r="r" t="t"/>
              <a:pathLst>
                <a:path extrusionOk="0" h="1211" w="2123">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3"/>
            <p:cNvSpPr/>
            <p:nvPr/>
          </p:nvSpPr>
          <p:spPr>
            <a:xfrm>
              <a:off x="717825" y="1881625"/>
              <a:ext cx="53075" cy="30850"/>
            </a:xfrm>
            <a:custGeom>
              <a:rect b="b" l="l" r="r" t="t"/>
              <a:pathLst>
                <a:path extrusionOk="0" h="1234" w="2123">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3"/>
            <p:cNvSpPr/>
            <p:nvPr/>
          </p:nvSpPr>
          <p:spPr>
            <a:xfrm>
              <a:off x="580525" y="1801275"/>
              <a:ext cx="155300" cy="90375"/>
            </a:xfrm>
            <a:custGeom>
              <a:rect b="b" l="l" r="r" t="t"/>
              <a:pathLst>
                <a:path extrusionOk="0" h="3615" w="6212">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3"/>
            <p:cNvSpPr/>
            <p:nvPr/>
          </p:nvSpPr>
          <p:spPr>
            <a:xfrm>
              <a:off x="580525" y="1801000"/>
              <a:ext cx="155125" cy="90850"/>
            </a:xfrm>
            <a:custGeom>
              <a:rect b="b" l="l" r="r" t="t"/>
              <a:pathLst>
                <a:path extrusionOk="0" h="3634" w="6205">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3"/>
            <p:cNvSpPr/>
            <p:nvPr/>
          </p:nvSpPr>
          <p:spPr>
            <a:xfrm>
              <a:off x="546875" y="1781575"/>
              <a:ext cx="51475" cy="29375"/>
            </a:xfrm>
            <a:custGeom>
              <a:rect b="b" l="l" r="r" t="t"/>
              <a:pathLst>
                <a:path extrusionOk="0" h="1175" w="2059">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3"/>
            <p:cNvSpPr/>
            <p:nvPr/>
          </p:nvSpPr>
          <p:spPr>
            <a:xfrm>
              <a:off x="547050" y="1781350"/>
              <a:ext cx="51125" cy="29775"/>
            </a:xfrm>
            <a:custGeom>
              <a:rect b="b" l="l" r="r" t="t"/>
              <a:pathLst>
                <a:path extrusionOk="0" h="1191" w="2045">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3"/>
            <p:cNvSpPr/>
            <p:nvPr/>
          </p:nvSpPr>
          <p:spPr>
            <a:xfrm>
              <a:off x="519550" y="1765500"/>
              <a:ext cx="45325" cy="25700"/>
            </a:xfrm>
            <a:custGeom>
              <a:rect b="b" l="l" r="r" t="t"/>
              <a:pathLst>
                <a:path extrusionOk="0" h="1028" w="1813">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3"/>
            <p:cNvSpPr/>
            <p:nvPr/>
          </p:nvSpPr>
          <p:spPr>
            <a:xfrm>
              <a:off x="519550" y="1765300"/>
              <a:ext cx="45325" cy="26175"/>
            </a:xfrm>
            <a:custGeom>
              <a:rect b="b" l="l" r="r" t="t"/>
              <a:pathLst>
                <a:path extrusionOk="0" h="1047" w="1813">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3"/>
            <p:cNvSpPr/>
            <p:nvPr/>
          </p:nvSpPr>
          <p:spPr>
            <a:xfrm>
              <a:off x="492075" y="1757550"/>
              <a:ext cx="30850" cy="17550"/>
            </a:xfrm>
            <a:custGeom>
              <a:rect b="b" l="l" r="r" t="t"/>
              <a:pathLst>
                <a:path extrusionOk="0" h="702" w="1234">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3"/>
            <p:cNvSpPr/>
            <p:nvPr/>
          </p:nvSpPr>
          <p:spPr>
            <a:xfrm>
              <a:off x="492250" y="1757300"/>
              <a:ext cx="30675" cy="18050"/>
            </a:xfrm>
            <a:custGeom>
              <a:rect b="b" l="l" r="r" t="t"/>
              <a:pathLst>
                <a:path extrusionOk="0" h="722" w="1227">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3"/>
            <p:cNvSpPr/>
            <p:nvPr/>
          </p:nvSpPr>
          <p:spPr>
            <a:xfrm>
              <a:off x="464575" y="1733250"/>
              <a:ext cx="45325" cy="25700"/>
            </a:xfrm>
            <a:custGeom>
              <a:rect b="b" l="l" r="r" t="t"/>
              <a:pathLst>
                <a:path extrusionOk="0" h="1028" w="1813">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3"/>
            <p:cNvSpPr/>
            <p:nvPr/>
          </p:nvSpPr>
          <p:spPr>
            <a:xfrm>
              <a:off x="464750" y="1732950"/>
              <a:ext cx="44950" cy="26375"/>
            </a:xfrm>
            <a:custGeom>
              <a:rect b="b" l="l" r="r" t="t"/>
              <a:pathLst>
                <a:path extrusionOk="0" h="1055" w="1798">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3"/>
            <p:cNvSpPr/>
            <p:nvPr/>
          </p:nvSpPr>
          <p:spPr>
            <a:xfrm>
              <a:off x="437075" y="1725300"/>
              <a:ext cx="30875" cy="17475"/>
            </a:xfrm>
            <a:custGeom>
              <a:rect b="b" l="l" r="r" t="t"/>
              <a:pathLst>
                <a:path extrusionOk="0" h="699" w="1235">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3"/>
            <p:cNvSpPr/>
            <p:nvPr/>
          </p:nvSpPr>
          <p:spPr>
            <a:xfrm>
              <a:off x="437075" y="1725025"/>
              <a:ext cx="30700" cy="18075"/>
            </a:xfrm>
            <a:custGeom>
              <a:rect b="b" l="l" r="r" t="t"/>
              <a:pathLst>
                <a:path extrusionOk="0" h="723" w="1228">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3"/>
            <p:cNvSpPr/>
            <p:nvPr/>
          </p:nvSpPr>
          <p:spPr>
            <a:xfrm>
              <a:off x="752875" y="1902475"/>
              <a:ext cx="45325" cy="25775"/>
            </a:xfrm>
            <a:custGeom>
              <a:rect b="b" l="l" r="r" t="t"/>
              <a:pathLst>
                <a:path extrusionOk="0" h="1031" w="1813">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3"/>
            <p:cNvSpPr/>
            <p:nvPr/>
          </p:nvSpPr>
          <p:spPr>
            <a:xfrm>
              <a:off x="752875" y="1902250"/>
              <a:ext cx="45150" cy="26250"/>
            </a:xfrm>
            <a:custGeom>
              <a:rect b="b" l="l" r="r" t="t"/>
              <a:pathLst>
                <a:path extrusionOk="0" h="1050" w="1806">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3"/>
            <p:cNvSpPr/>
            <p:nvPr/>
          </p:nvSpPr>
          <p:spPr>
            <a:xfrm>
              <a:off x="529950" y="1438025"/>
              <a:ext cx="156175" cy="40925"/>
            </a:xfrm>
            <a:custGeom>
              <a:rect b="b" l="l" r="r" t="t"/>
              <a:pathLst>
                <a:path extrusionOk="0" h="1637" w="6247">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3"/>
            <p:cNvSpPr/>
            <p:nvPr/>
          </p:nvSpPr>
          <p:spPr>
            <a:xfrm>
              <a:off x="529775" y="1437150"/>
              <a:ext cx="156700" cy="42325"/>
            </a:xfrm>
            <a:custGeom>
              <a:rect b="b" l="l" r="r" t="t"/>
              <a:pathLst>
                <a:path extrusionOk="0" h="1693" w="6268">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3"/>
            <p:cNvSpPr/>
            <p:nvPr/>
          </p:nvSpPr>
          <p:spPr>
            <a:xfrm>
              <a:off x="750075" y="1584475"/>
              <a:ext cx="62225" cy="254850"/>
            </a:xfrm>
            <a:custGeom>
              <a:rect b="b" l="l" r="r" t="t"/>
              <a:pathLst>
                <a:path extrusionOk="0" h="10194" w="2489">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3"/>
            <p:cNvSpPr/>
            <p:nvPr/>
          </p:nvSpPr>
          <p:spPr>
            <a:xfrm>
              <a:off x="749900" y="1584000"/>
              <a:ext cx="62925" cy="255675"/>
            </a:xfrm>
            <a:custGeom>
              <a:rect b="b" l="l" r="r" t="t"/>
              <a:pathLst>
                <a:path extrusionOk="0" h="10227" w="2517">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3"/>
            <p:cNvSpPr/>
            <p:nvPr/>
          </p:nvSpPr>
          <p:spPr>
            <a:xfrm>
              <a:off x="657200" y="1457250"/>
              <a:ext cx="155800" cy="143650"/>
            </a:xfrm>
            <a:custGeom>
              <a:rect b="b" l="l" r="r" t="t"/>
              <a:pathLst>
                <a:path extrusionOk="0" h="5746" w="6232">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3"/>
            <p:cNvSpPr/>
            <p:nvPr/>
          </p:nvSpPr>
          <p:spPr>
            <a:xfrm>
              <a:off x="656850" y="1456925"/>
              <a:ext cx="156325" cy="144325"/>
            </a:xfrm>
            <a:custGeom>
              <a:rect b="b" l="l" r="r" t="t"/>
              <a:pathLst>
                <a:path extrusionOk="0" h="5773" w="6253">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3"/>
            <p:cNvSpPr/>
            <p:nvPr/>
          </p:nvSpPr>
          <p:spPr>
            <a:xfrm>
              <a:off x="529250" y="1454250"/>
              <a:ext cx="254850" cy="400475"/>
            </a:xfrm>
            <a:custGeom>
              <a:rect b="b" l="l" r="r" t="t"/>
              <a:pathLst>
                <a:path extrusionOk="0" h="16019" w="10194">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3"/>
            <p:cNvSpPr/>
            <p:nvPr/>
          </p:nvSpPr>
          <p:spPr>
            <a:xfrm>
              <a:off x="529075" y="1454075"/>
              <a:ext cx="255200" cy="400950"/>
            </a:xfrm>
            <a:custGeom>
              <a:rect b="b" l="l" r="r" t="t"/>
              <a:pathLst>
                <a:path extrusionOk="0" h="16038" w="10208">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3"/>
            <p:cNvSpPr/>
            <p:nvPr/>
          </p:nvSpPr>
          <p:spPr>
            <a:xfrm>
              <a:off x="544575" y="1509575"/>
              <a:ext cx="208525" cy="327800"/>
            </a:xfrm>
            <a:custGeom>
              <a:rect b="b" l="l" r="r" t="t"/>
              <a:pathLst>
                <a:path extrusionOk="0" h="13112" w="8341">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3"/>
            <p:cNvSpPr/>
            <p:nvPr/>
          </p:nvSpPr>
          <p:spPr>
            <a:xfrm>
              <a:off x="515850" y="1491775"/>
              <a:ext cx="133075" cy="36500"/>
            </a:xfrm>
            <a:custGeom>
              <a:rect b="b" l="l" r="r" t="t"/>
              <a:pathLst>
                <a:path extrusionOk="0" h="1460" w="5323">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3"/>
            <p:cNvSpPr/>
            <p:nvPr/>
          </p:nvSpPr>
          <p:spPr>
            <a:xfrm>
              <a:off x="515675" y="1491600"/>
              <a:ext cx="133600" cy="37225"/>
            </a:xfrm>
            <a:custGeom>
              <a:rect b="b" l="l" r="r" t="t"/>
              <a:pathLst>
                <a:path extrusionOk="0" h="1489" w="5344">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3"/>
            <p:cNvSpPr/>
            <p:nvPr/>
          </p:nvSpPr>
          <p:spPr>
            <a:xfrm>
              <a:off x="695975" y="1611450"/>
              <a:ext cx="56575" cy="212025"/>
            </a:xfrm>
            <a:custGeom>
              <a:rect b="b" l="l" r="r" t="t"/>
              <a:pathLst>
                <a:path extrusionOk="0" h="8481" w="2263">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3"/>
            <p:cNvSpPr/>
            <p:nvPr/>
          </p:nvSpPr>
          <p:spPr>
            <a:xfrm>
              <a:off x="695975" y="1611125"/>
              <a:ext cx="57125" cy="212525"/>
            </a:xfrm>
            <a:custGeom>
              <a:rect b="b" l="l" r="r" t="t"/>
              <a:pathLst>
                <a:path extrusionOk="0" h="8501" w="2285">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3"/>
            <p:cNvSpPr/>
            <p:nvPr/>
          </p:nvSpPr>
          <p:spPr>
            <a:xfrm>
              <a:off x="620000" y="1507475"/>
              <a:ext cx="132725" cy="120900"/>
            </a:xfrm>
            <a:custGeom>
              <a:rect b="b" l="l" r="r" t="t"/>
              <a:pathLst>
                <a:path extrusionOk="0" h="4836" w="5309">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3"/>
            <p:cNvSpPr/>
            <p:nvPr/>
          </p:nvSpPr>
          <p:spPr>
            <a:xfrm>
              <a:off x="619650" y="1507300"/>
              <a:ext cx="133250" cy="121250"/>
            </a:xfrm>
            <a:custGeom>
              <a:rect b="b" l="l" r="r" t="t"/>
              <a:pathLst>
                <a:path extrusionOk="0" h="4850" w="533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3"/>
            <p:cNvSpPr/>
            <p:nvPr/>
          </p:nvSpPr>
          <p:spPr>
            <a:xfrm>
              <a:off x="515325" y="1508175"/>
              <a:ext cx="208500" cy="327800"/>
            </a:xfrm>
            <a:custGeom>
              <a:rect b="b" l="l" r="r" t="t"/>
              <a:pathLst>
                <a:path extrusionOk="0" h="13112" w="834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3"/>
            <p:cNvSpPr/>
            <p:nvPr/>
          </p:nvSpPr>
          <p:spPr>
            <a:xfrm>
              <a:off x="515150" y="1508000"/>
              <a:ext cx="209025" cy="328350"/>
            </a:xfrm>
            <a:custGeom>
              <a:rect b="b" l="l" r="r" t="t"/>
              <a:pathLst>
                <a:path extrusionOk="0" h="13134" w="8361">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3"/>
            <p:cNvSpPr/>
            <p:nvPr/>
          </p:nvSpPr>
          <p:spPr>
            <a:xfrm>
              <a:off x="584575" y="1614075"/>
              <a:ext cx="71400" cy="136325"/>
            </a:xfrm>
            <a:custGeom>
              <a:rect b="b" l="l" r="r" t="t"/>
              <a:pathLst>
                <a:path extrusionOk="0" h="5453" w="2856">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3"/>
            <p:cNvSpPr/>
            <p:nvPr/>
          </p:nvSpPr>
          <p:spPr>
            <a:xfrm>
              <a:off x="584225" y="1614025"/>
              <a:ext cx="72100" cy="136850"/>
            </a:xfrm>
            <a:custGeom>
              <a:rect b="b" l="l" r="r" t="t"/>
              <a:pathLst>
                <a:path extrusionOk="0" h="5474" w="2884">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3"/>
            <p:cNvSpPr/>
            <p:nvPr/>
          </p:nvSpPr>
          <p:spPr>
            <a:xfrm>
              <a:off x="587225" y="1694275"/>
              <a:ext cx="38625" cy="22400"/>
            </a:xfrm>
            <a:custGeom>
              <a:rect b="b" l="l" r="r" t="t"/>
              <a:pathLst>
                <a:path extrusionOk="0" h="896" w="1545">
                  <a:moveTo>
                    <a:pt x="1157" y="0"/>
                  </a:moveTo>
                  <a:lnTo>
                    <a:pt x="1" y="677"/>
                  </a:lnTo>
                  <a:lnTo>
                    <a:pt x="388" y="896"/>
                  </a:lnTo>
                  <a:lnTo>
                    <a:pt x="1544" y="226"/>
                  </a:lnTo>
                  <a:lnTo>
                    <a:pt x="1157" y="0"/>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3"/>
            <p:cNvSpPr/>
            <p:nvPr/>
          </p:nvSpPr>
          <p:spPr>
            <a:xfrm>
              <a:off x="587050" y="1694100"/>
              <a:ext cx="39150" cy="22925"/>
            </a:xfrm>
            <a:custGeom>
              <a:rect b="b" l="l" r="r" t="t"/>
              <a:pathLst>
                <a:path extrusionOk="0" h="917" w="1566">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3"/>
            <p:cNvSpPr/>
            <p:nvPr/>
          </p:nvSpPr>
          <p:spPr>
            <a:xfrm>
              <a:off x="584575" y="1667125"/>
              <a:ext cx="32825" cy="44100"/>
            </a:xfrm>
            <a:custGeom>
              <a:rect b="b" l="l" r="r" t="t"/>
              <a:pathLst>
                <a:path extrusionOk="0" h="1764" w="1313">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3"/>
            <p:cNvSpPr/>
            <p:nvPr/>
          </p:nvSpPr>
          <p:spPr>
            <a:xfrm>
              <a:off x="584750" y="1666650"/>
              <a:ext cx="33175" cy="44750"/>
            </a:xfrm>
            <a:custGeom>
              <a:rect b="b" l="l" r="r" t="t"/>
              <a:pathLst>
                <a:path extrusionOk="0" h="1790" w="1327">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3"/>
            <p:cNvSpPr/>
            <p:nvPr/>
          </p:nvSpPr>
          <p:spPr>
            <a:xfrm>
              <a:off x="560450" y="1620775"/>
              <a:ext cx="40375" cy="19600"/>
            </a:xfrm>
            <a:custGeom>
              <a:rect b="b" l="l" r="r" t="t"/>
              <a:pathLst>
                <a:path extrusionOk="0" h="784" w="1615">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3"/>
            <p:cNvSpPr/>
            <p:nvPr/>
          </p:nvSpPr>
          <p:spPr>
            <a:xfrm>
              <a:off x="560100" y="1620425"/>
              <a:ext cx="41075" cy="20300"/>
            </a:xfrm>
            <a:custGeom>
              <a:rect b="b" l="l" r="r" t="t"/>
              <a:pathLst>
                <a:path extrusionOk="0" h="812" w="1643">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3"/>
            <p:cNvSpPr/>
            <p:nvPr/>
          </p:nvSpPr>
          <p:spPr>
            <a:xfrm>
              <a:off x="581425" y="1629075"/>
              <a:ext cx="50775" cy="29450"/>
            </a:xfrm>
            <a:custGeom>
              <a:rect b="b" l="l" r="r" t="t"/>
              <a:pathLst>
                <a:path extrusionOk="0" h="1178" w="2031">
                  <a:moveTo>
                    <a:pt x="1163" y="0"/>
                  </a:moveTo>
                  <a:lnTo>
                    <a:pt x="0" y="677"/>
                  </a:lnTo>
                  <a:lnTo>
                    <a:pt x="874" y="1177"/>
                  </a:lnTo>
                  <a:lnTo>
                    <a:pt x="2030" y="508"/>
                  </a:lnTo>
                  <a:lnTo>
                    <a:pt x="1163" y="0"/>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3"/>
            <p:cNvSpPr/>
            <p:nvPr/>
          </p:nvSpPr>
          <p:spPr>
            <a:xfrm>
              <a:off x="581225" y="1628900"/>
              <a:ext cx="51325" cy="29800"/>
            </a:xfrm>
            <a:custGeom>
              <a:rect b="b" l="l" r="r" t="t"/>
              <a:pathLst>
                <a:path extrusionOk="0" h="1192" w="2053">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3"/>
            <p:cNvSpPr/>
            <p:nvPr/>
          </p:nvSpPr>
          <p:spPr>
            <a:xfrm>
              <a:off x="581775" y="1609675"/>
              <a:ext cx="31925" cy="36325"/>
            </a:xfrm>
            <a:custGeom>
              <a:rect b="b" l="l" r="r" t="t"/>
              <a:pathLst>
                <a:path extrusionOk="0" h="1453" w="1277">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3"/>
            <p:cNvSpPr/>
            <p:nvPr/>
          </p:nvSpPr>
          <p:spPr>
            <a:xfrm>
              <a:off x="581225" y="1609375"/>
              <a:ext cx="32825" cy="36800"/>
            </a:xfrm>
            <a:custGeom>
              <a:rect b="b" l="l" r="r" t="t"/>
              <a:pathLst>
                <a:path extrusionOk="0" h="1472" w="1313">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3"/>
            <p:cNvSpPr/>
            <p:nvPr/>
          </p:nvSpPr>
          <p:spPr>
            <a:xfrm>
              <a:off x="612775" y="1647225"/>
              <a:ext cx="43925" cy="100650"/>
            </a:xfrm>
            <a:custGeom>
              <a:rect b="b" l="l" r="r" t="t"/>
              <a:pathLst>
                <a:path extrusionOk="0" h="4026" w="1757">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3"/>
            <p:cNvSpPr/>
            <p:nvPr/>
          </p:nvSpPr>
          <p:spPr>
            <a:xfrm>
              <a:off x="612425" y="1646875"/>
              <a:ext cx="44450" cy="101175"/>
            </a:xfrm>
            <a:custGeom>
              <a:rect b="b" l="l" r="r" t="t"/>
              <a:pathLst>
                <a:path extrusionOk="0" h="4047" w="1778">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3"/>
            <p:cNvSpPr/>
            <p:nvPr/>
          </p:nvSpPr>
          <p:spPr>
            <a:xfrm>
              <a:off x="556400" y="1612200"/>
              <a:ext cx="71375" cy="136425"/>
            </a:xfrm>
            <a:custGeom>
              <a:rect b="b" l="l" r="r" t="t"/>
              <a:pathLst>
                <a:path extrusionOk="0" h="5457" w="2855">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3"/>
            <p:cNvSpPr/>
            <p:nvPr/>
          </p:nvSpPr>
          <p:spPr>
            <a:xfrm>
              <a:off x="556025" y="1612175"/>
              <a:ext cx="72125" cy="136800"/>
            </a:xfrm>
            <a:custGeom>
              <a:rect b="b" l="l" r="r" t="t"/>
              <a:pathLst>
                <a:path extrusionOk="0" h="5472" w="2885">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3"/>
            <p:cNvSpPr/>
            <p:nvPr/>
          </p:nvSpPr>
          <p:spPr>
            <a:xfrm>
              <a:off x="577350" y="1595925"/>
              <a:ext cx="64350" cy="68575"/>
            </a:xfrm>
            <a:custGeom>
              <a:rect b="b" l="l" r="r" t="t"/>
              <a:pathLst>
                <a:path extrusionOk="0" h="2743" w="2574">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3"/>
            <p:cNvSpPr/>
            <p:nvPr/>
          </p:nvSpPr>
          <p:spPr>
            <a:xfrm>
              <a:off x="577350" y="1595400"/>
              <a:ext cx="64525" cy="68925"/>
            </a:xfrm>
            <a:custGeom>
              <a:rect b="b" l="l" r="r" t="t"/>
              <a:pathLst>
                <a:path extrusionOk="0" h="2757" w="2581">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3"/>
            <p:cNvSpPr/>
            <p:nvPr/>
          </p:nvSpPr>
          <p:spPr>
            <a:xfrm>
              <a:off x="632000" y="1665725"/>
              <a:ext cx="19925" cy="11475"/>
            </a:xfrm>
            <a:custGeom>
              <a:rect b="b" l="l" r="r" t="t"/>
              <a:pathLst>
                <a:path extrusionOk="0" h="459" w="797">
                  <a:moveTo>
                    <a:pt x="783" y="0"/>
                  </a:moveTo>
                  <a:lnTo>
                    <a:pt x="0" y="437"/>
                  </a:lnTo>
                  <a:lnTo>
                    <a:pt x="14" y="459"/>
                  </a:lnTo>
                  <a:lnTo>
                    <a:pt x="797" y="21"/>
                  </a:lnTo>
                  <a:lnTo>
                    <a:pt x="783" y="0"/>
                  </a:ln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3"/>
            <p:cNvSpPr/>
            <p:nvPr/>
          </p:nvSpPr>
          <p:spPr>
            <a:xfrm>
              <a:off x="708125" y="1746775"/>
              <a:ext cx="67525" cy="39875"/>
            </a:xfrm>
            <a:custGeom>
              <a:rect b="b" l="l" r="r" t="t"/>
              <a:pathLst>
                <a:path extrusionOk="0" h="1595" w="2701">
                  <a:moveTo>
                    <a:pt x="2693" y="1"/>
                  </a:moveTo>
                  <a:lnTo>
                    <a:pt x="0" y="1580"/>
                  </a:lnTo>
                  <a:lnTo>
                    <a:pt x="8" y="1594"/>
                  </a:lnTo>
                  <a:lnTo>
                    <a:pt x="2700" y="22"/>
                  </a:lnTo>
                  <a:lnTo>
                    <a:pt x="2693" y="1"/>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3"/>
            <p:cNvSpPr/>
            <p:nvPr/>
          </p:nvSpPr>
          <p:spPr>
            <a:xfrm>
              <a:off x="403600" y="1586775"/>
              <a:ext cx="100125" cy="58875"/>
            </a:xfrm>
            <a:custGeom>
              <a:rect b="b" l="l" r="r" t="t"/>
              <a:pathLst>
                <a:path extrusionOk="0" h="2355" w="4005">
                  <a:moveTo>
                    <a:pt x="3990" y="0"/>
                  </a:moveTo>
                  <a:lnTo>
                    <a:pt x="0" y="2334"/>
                  </a:lnTo>
                  <a:lnTo>
                    <a:pt x="14" y="2355"/>
                  </a:lnTo>
                  <a:lnTo>
                    <a:pt x="4004" y="21"/>
                  </a:lnTo>
                  <a:lnTo>
                    <a:pt x="3990" y="0"/>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3"/>
            <p:cNvSpPr/>
            <p:nvPr/>
          </p:nvSpPr>
          <p:spPr>
            <a:xfrm>
              <a:off x="766100" y="1632050"/>
              <a:ext cx="100125" cy="58900"/>
            </a:xfrm>
            <a:custGeom>
              <a:rect b="b" l="l" r="r" t="t"/>
              <a:pathLst>
                <a:path extrusionOk="0" h="2356" w="4005">
                  <a:moveTo>
                    <a:pt x="3991" y="1"/>
                  </a:moveTo>
                  <a:lnTo>
                    <a:pt x="1" y="2334"/>
                  </a:lnTo>
                  <a:lnTo>
                    <a:pt x="15" y="2355"/>
                  </a:lnTo>
                  <a:lnTo>
                    <a:pt x="4005" y="15"/>
                  </a:lnTo>
                  <a:lnTo>
                    <a:pt x="3991" y="1"/>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3"/>
            <p:cNvSpPr/>
            <p:nvPr/>
          </p:nvSpPr>
          <p:spPr>
            <a:xfrm>
              <a:off x="475675" y="1417575"/>
              <a:ext cx="67700" cy="39875"/>
            </a:xfrm>
            <a:custGeom>
              <a:rect b="b" l="l" r="r" t="t"/>
              <a:pathLst>
                <a:path extrusionOk="0" h="1595" w="2708">
                  <a:moveTo>
                    <a:pt x="2693" y="1"/>
                  </a:moveTo>
                  <a:lnTo>
                    <a:pt x="0" y="1573"/>
                  </a:lnTo>
                  <a:lnTo>
                    <a:pt x="15" y="1594"/>
                  </a:lnTo>
                  <a:lnTo>
                    <a:pt x="2707" y="22"/>
                  </a:lnTo>
                  <a:lnTo>
                    <a:pt x="2693" y="1"/>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3"/>
            <p:cNvSpPr/>
            <p:nvPr/>
          </p:nvSpPr>
          <p:spPr>
            <a:xfrm>
              <a:off x="849275" y="1759650"/>
              <a:ext cx="67525" cy="39850"/>
            </a:xfrm>
            <a:custGeom>
              <a:rect b="b" l="l" r="r" t="t"/>
              <a:pathLst>
                <a:path extrusionOk="0" h="1594" w="2701">
                  <a:moveTo>
                    <a:pt x="2694" y="1"/>
                  </a:moveTo>
                  <a:lnTo>
                    <a:pt x="1" y="1580"/>
                  </a:lnTo>
                  <a:lnTo>
                    <a:pt x="8" y="1594"/>
                  </a:lnTo>
                  <a:lnTo>
                    <a:pt x="2701" y="22"/>
                  </a:lnTo>
                  <a:lnTo>
                    <a:pt x="2694" y="1"/>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3"/>
            <p:cNvSpPr/>
            <p:nvPr/>
          </p:nvSpPr>
          <p:spPr>
            <a:xfrm>
              <a:off x="742125" y="1507100"/>
              <a:ext cx="67350" cy="40225"/>
            </a:xfrm>
            <a:custGeom>
              <a:rect b="b" l="l" r="r" t="t"/>
              <a:pathLst>
                <a:path extrusionOk="0" h="1609" w="2694">
                  <a:moveTo>
                    <a:pt x="2680" y="1"/>
                  </a:moveTo>
                  <a:lnTo>
                    <a:pt x="1" y="1587"/>
                  </a:lnTo>
                  <a:lnTo>
                    <a:pt x="8" y="1608"/>
                  </a:lnTo>
                  <a:lnTo>
                    <a:pt x="2694" y="15"/>
                  </a:lnTo>
                  <a:lnTo>
                    <a:pt x="2680" y="1"/>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3"/>
            <p:cNvSpPr/>
            <p:nvPr/>
          </p:nvSpPr>
          <p:spPr>
            <a:xfrm>
              <a:off x="342100" y="1528800"/>
              <a:ext cx="67500" cy="39850"/>
            </a:xfrm>
            <a:custGeom>
              <a:rect b="b" l="l" r="r" t="t"/>
              <a:pathLst>
                <a:path extrusionOk="0" h="1594" w="2700">
                  <a:moveTo>
                    <a:pt x="2693" y="0"/>
                  </a:moveTo>
                  <a:lnTo>
                    <a:pt x="0" y="1572"/>
                  </a:lnTo>
                  <a:lnTo>
                    <a:pt x="7" y="1593"/>
                  </a:lnTo>
                  <a:lnTo>
                    <a:pt x="2700" y="21"/>
                  </a:lnTo>
                  <a:lnTo>
                    <a:pt x="2693" y="0"/>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3"/>
            <p:cNvSpPr/>
            <p:nvPr/>
          </p:nvSpPr>
          <p:spPr>
            <a:xfrm>
              <a:off x="484125" y="1336000"/>
              <a:ext cx="67350" cy="39325"/>
            </a:xfrm>
            <a:custGeom>
              <a:rect b="b" l="l" r="r" t="t"/>
              <a:pathLst>
                <a:path extrusionOk="0" h="1573" w="2694">
                  <a:moveTo>
                    <a:pt x="2680" y="0"/>
                  </a:moveTo>
                  <a:lnTo>
                    <a:pt x="1" y="1558"/>
                  </a:lnTo>
                  <a:lnTo>
                    <a:pt x="8" y="1572"/>
                  </a:lnTo>
                  <a:lnTo>
                    <a:pt x="2694" y="14"/>
                  </a:lnTo>
                  <a:lnTo>
                    <a:pt x="2680" y="0"/>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3"/>
            <p:cNvSpPr/>
            <p:nvPr/>
          </p:nvSpPr>
          <p:spPr>
            <a:xfrm>
              <a:off x="915025" y="1607750"/>
              <a:ext cx="67700" cy="39850"/>
            </a:xfrm>
            <a:custGeom>
              <a:rect b="b" l="l" r="r" t="t"/>
              <a:pathLst>
                <a:path extrusionOk="0" h="1594" w="2708">
                  <a:moveTo>
                    <a:pt x="2693" y="0"/>
                  </a:moveTo>
                  <a:lnTo>
                    <a:pt x="0" y="1572"/>
                  </a:lnTo>
                  <a:lnTo>
                    <a:pt x="14" y="1593"/>
                  </a:lnTo>
                  <a:lnTo>
                    <a:pt x="2707" y="14"/>
                  </a:lnTo>
                  <a:lnTo>
                    <a:pt x="2693" y="0"/>
                  </a:ln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53"/>
          <p:cNvGrpSpPr/>
          <p:nvPr/>
        </p:nvGrpSpPr>
        <p:grpSpPr>
          <a:xfrm>
            <a:off x="8036789" y="534995"/>
            <a:ext cx="392110" cy="1922758"/>
            <a:chOff x="2801814" y="534995"/>
            <a:chExt cx="392110" cy="1922758"/>
          </a:xfrm>
        </p:grpSpPr>
        <p:grpSp>
          <p:nvGrpSpPr>
            <p:cNvPr id="1768" name="Google Shape;1768;p53"/>
            <p:cNvGrpSpPr/>
            <p:nvPr/>
          </p:nvGrpSpPr>
          <p:grpSpPr>
            <a:xfrm>
              <a:off x="3056214" y="909645"/>
              <a:ext cx="137710" cy="1548108"/>
              <a:chOff x="1858375" y="175625"/>
              <a:chExt cx="484552" cy="5445334"/>
            </a:xfrm>
          </p:grpSpPr>
          <p:sp>
            <p:nvSpPr>
              <p:cNvPr id="1769" name="Google Shape;1769;p5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3" name="Google Shape;1773;p53"/>
              <p:cNvGrpSpPr/>
              <p:nvPr/>
            </p:nvGrpSpPr>
            <p:grpSpPr>
              <a:xfrm>
                <a:off x="1858375" y="223839"/>
                <a:ext cx="484552" cy="5397120"/>
                <a:chOff x="1858375" y="223839"/>
                <a:chExt cx="484552" cy="5397120"/>
              </a:xfrm>
            </p:grpSpPr>
            <p:sp>
              <p:nvSpPr>
                <p:cNvPr id="1774" name="Google Shape;1774;p5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8" name="Google Shape;1818;p53"/>
            <p:cNvGrpSpPr/>
            <p:nvPr/>
          </p:nvGrpSpPr>
          <p:grpSpPr>
            <a:xfrm>
              <a:off x="2801814" y="534995"/>
              <a:ext cx="137710" cy="1548108"/>
              <a:chOff x="1858375" y="175625"/>
              <a:chExt cx="484552" cy="5445334"/>
            </a:xfrm>
          </p:grpSpPr>
          <p:sp>
            <p:nvSpPr>
              <p:cNvPr id="1819" name="Google Shape;1819;p5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3" name="Google Shape;1823;p53"/>
              <p:cNvGrpSpPr/>
              <p:nvPr/>
            </p:nvGrpSpPr>
            <p:grpSpPr>
              <a:xfrm>
                <a:off x="1858375" y="223839"/>
                <a:ext cx="484552" cy="5397120"/>
                <a:chOff x="1858375" y="223839"/>
                <a:chExt cx="484552" cy="5397120"/>
              </a:xfrm>
            </p:grpSpPr>
            <p:sp>
              <p:nvSpPr>
                <p:cNvPr id="1824" name="Google Shape;1824;p5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868" name="Google Shape;1868;p53"/>
          <p:cNvGrpSpPr/>
          <p:nvPr/>
        </p:nvGrpSpPr>
        <p:grpSpPr>
          <a:xfrm rot="-2700000">
            <a:off x="7815958" y="3753271"/>
            <a:ext cx="1005829" cy="2032362"/>
            <a:chOff x="9219749" y="2415292"/>
            <a:chExt cx="1169206" cy="2362092"/>
          </a:xfrm>
        </p:grpSpPr>
        <p:sp>
          <p:nvSpPr>
            <p:cNvPr id="1869" name="Google Shape;1869;p53"/>
            <p:cNvSpPr/>
            <p:nvPr/>
          </p:nvSpPr>
          <p:spPr>
            <a:xfrm>
              <a:off x="9865571" y="3028140"/>
              <a:ext cx="232563" cy="241678"/>
            </a:xfrm>
            <a:custGeom>
              <a:rect b="b" l="l" r="r" t="t"/>
              <a:pathLst>
                <a:path extrusionOk="0" h="2572" w="2475">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3"/>
            <p:cNvSpPr/>
            <p:nvPr/>
          </p:nvSpPr>
          <p:spPr>
            <a:xfrm>
              <a:off x="9864913" y="3028140"/>
              <a:ext cx="233879" cy="243745"/>
            </a:xfrm>
            <a:custGeom>
              <a:rect b="b" l="l" r="r" t="t"/>
              <a:pathLst>
                <a:path extrusionOk="0" h="2594" w="2489">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3"/>
            <p:cNvSpPr/>
            <p:nvPr/>
          </p:nvSpPr>
          <p:spPr>
            <a:xfrm>
              <a:off x="9221064" y="2417641"/>
              <a:ext cx="1167233" cy="2359743"/>
            </a:xfrm>
            <a:custGeom>
              <a:rect b="b" l="l" r="r" t="t"/>
              <a:pathLst>
                <a:path extrusionOk="0" h="25113" w="12422">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3"/>
            <p:cNvSpPr/>
            <p:nvPr/>
          </p:nvSpPr>
          <p:spPr>
            <a:xfrm>
              <a:off x="9219749" y="2415292"/>
              <a:ext cx="1169206" cy="2360777"/>
            </a:xfrm>
            <a:custGeom>
              <a:rect b="b" l="l" r="r" t="t"/>
              <a:pathLst>
                <a:path extrusionOk="0" h="25124" w="12443">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3"/>
            <p:cNvSpPr/>
            <p:nvPr/>
          </p:nvSpPr>
          <p:spPr>
            <a:xfrm>
              <a:off x="9863750" y="3248950"/>
              <a:ext cx="27400" cy="44650"/>
            </a:xfrm>
            <a:custGeom>
              <a:rect b="b" l="l" r="r" t="t"/>
              <a:pathLst>
                <a:path extrusionOk="0" h="1786" w="1096">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44"/>
          <p:cNvSpPr txBox="1"/>
          <p:nvPr>
            <p:ph idx="1" type="subTitle"/>
          </p:nvPr>
        </p:nvSpPr>
        <p:spPr>
          <a:xfrm>
            <a:off x="1151799" y="1201375"/>
            <a:ext cx="7277100" cy="389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300">
                <a:solidFill>
                  <a:schemeClr val="lt2"/>
                </a:solidFill>
              </a:rPr>
              <a:t>Details on the</a:t>
            </a:r>
            <a:r>
              <a:rPr lang="en" sz="2300"/>
              <a:t> Project Context</a:t>
            </a:r>
            <a:endParaRPr sz="2300">
              <a:solidFill>
                <a:schemeClr val="lt2"/>
              </a:solidFill>
            </a:endParaRPr>
          </a:p>
        </p:txBody>
      </p:sp>
      <p:sp>
        <p:nvSpPr>
          <p:cNvPr id="1325" name="Google Shape;1325;p44"/>
          <p:cNvSpPr txBox="1"/>
          <p:nvPr>
            <p:ph idx="2" type="subTitle"/>
          </p:nvPr>
        </p:nvSpPr>
        <p:spPr>
          <a:xfrm>
            <a:off x="1151800" y="1591125"/>
            <a:ext cx="6663600" cy="17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rPr>
              <a:t>Langley Park Civic Association, Inc</a:t>
            </a:r>
            <a:r>
              <a:rPr lang="en" sz="2000"/>
              <a:t>. serves the community of Langley Park, an area that lacks a certain directory of infrastructural and informational resources.</a:t>
            </a:r>
            <a:endParaRPr sz="2000"/>
          </a:p>
          <a:p>
            <a:pPr indent="0" lvl="0" marL="0" rtl="0" algn="l">
              <a:spcBef>
                <a:spcPts val="0"/>
              </a:spcBef>
              <a:spcAft>
                <a:spcPts val="0"/>
              </a:spcAft>
              <a:buNone/>
            </a:pPr>
            <a:r>
              <a:rPr b="1" lang="en" sz="2000">
                <a:solidFill>
                  <a:schemeClr val="dk2"/>
                </a:solidFill>
              </a:rPr>
              <a:t>Challenge</a:t>
            </a:r>
            <a:r>
              <a:rPr lang="en" sz="2000"/>
              <a:t> for residents — </a:t>
            </a:r>
            <a:r>
              <a:rPr lang="en" sz="2000" u="sng"/>
              <a:t>Accessing information</a:t>
            </a:r>
            <a:endParaRPr sz="2000" u="sng"/>
          </a:p>
          <a:p>
            <a:pPr indent="0" lvl="0" marL="0" rtl="0" algn="l">
              <a:spcBef>
                <a:spcPts val="0"/>
              </a:spcBef>
              <a:spcAft>
                <a:spcPts val="0"/>
              </a:spcAft>
              <a:buNone/>
            </a:pPr>
            <a:r>
              <a:rPr b="1" lang="en" sz="2000">
                <a:solidFill>
                  <a:schemeClr val="dk2"/>
                </a:solidFill>
              </a:rPr>
              <a:t>Previous Team</a:t>
            </a:r>
            <a:r>
              <a:rPr lang="en" sz="2000"/>
              <a:t> — </a:t>
            </a:r>
            <a:r>
              <a:rPr lang="en" sz="2000" u="sng"/>
              <a:t>Static</a:t>
            </a:r>
            <a:r>
              <a:rPr lang="en" sz="2000"/>
              <a:t> Excel directory</a:t>
            </a:r>
            <a:endParaRPr sz="2000"/>
          </a:p>
          <a:p>
            <a:pPr indent="0" lvl="0" marL="0" rtl="0" algn="l">
              <a:spcBef>
                <a:spcPts val="0"/>
              </a:spcBef>
              <a:spcAft>
                <a:spcPts val="0"/>
              </a:spcAft>
              <a:buNone/>
            </a:pPr>
            <a:r>
              <a:t/>
            </a:r>
            <a:endParaRPr sz="2000" u="sng"/>
          </a:p>
          <a:p>
            <a:pPr indent="0" lvl="0" marL="0" rtl="0" algn="l">
              <a:spcBef>
                <a:spcPts val="0"/>
              </a:spcBef>
              <a:spcAft>
                <a:spcPts val="0"/>
              </a:spcAft>
              <a:buNone/>
            </a:pPr>
            <a:r>
              <a:t/>
            </a:r>
            <a:endParaRPr/>
          </a:p>
        </p:txBody>
      </p:sp>
      <p:sp>
        <p:nvSpPr>
          <p:cNvPr id="1326" name="Google Shape;1326;p44"/>
          <p:cNvSpPr txBox="1"/>
          <p:nvPr>
            <p:ph idx="3" type="subTitle"/>
          </p:nvPr>
        </p:nvSpPr>
        <p:spPr>
          <a:xfrm>
            <a:off x="1178854" y="3674700"/>
            <a:ext cx="3119700" cy="4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Norberto Martinez</a:t>
            </a:r>
            <a:endParaRPr b="1" sz="2000"/>
          </a:p>
        </p:txBody>
      </p:sp>
      <p:sp>
        <p:nvSpPr>
          <p:cNvPr id="1327" name="Google Shape;1327;p44"/>
          <p:cNvSpPr txBox="1"/>
          <p:nvPr>
            <p:ph type="title"/>
          </p:nvPr>
        </p:nvSpPr>
        <p:spPr>
          <a:xfrm>
            <a:off x="403500" y="483800"/>
            <a:ext cx="8337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Project - Data Dashboard Enhancement</a:t>
            </a:r>
            <a:endParaRPr/>
          </a:p>
        </p:txBody>
      </p:sp>
      <p:sp>
        <p:nvSpPr>
          <p:cNvPr id="1328" name="Google Shape;1328;p44"/>
          <p:cNvSpPr txBox="1"/>
          <p:nvPr>
            <p:ph idx="5" type="subTitle"/>
          </p:nvPr>
        </p:nvSpPr>
        <p:spPr>
          <a:xfrm>
            <a:off x="1178837" y="3304650"/>
            <a:ext cx="4636800" cy="389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300"/>
              <a:t>Point of Contact</a:t>
            </a:r>
            <a:endParaRPr sz="2300"/>
          </a:p>
        </p:txBody>
      </p:sp>
      <p:sp>
        <p:nvSpPr>
          <p:cNvPr id="1329" name="Google Shape;1329;p44"/>
          <p:cNvSpPr/>
          <p:nvPr/>
        </p:nvSpPr>
        <p:spPr>
          <a:xfrm>
            <a:off x="835825" y="1287325"/>
            <a:ext cx="217800" cy="217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4"/>
          <p:cNvSpPr/>
          <p:nvPr/>
        </p:nvSpPr>
        <p:spPr>
          <a:xfrm>
            <a:off x="835825" y="3378025"/>
            <a:ext cx="217800" cy="217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4"/>
          <p:cNvSpPr/>
          <p:nvPr/>
        </p:nvSpPr>
        <p:spPr>
          <a:xfrm>
            <a:off x="835825" y="4231651"/>
            <a:ext cx="217800" cy="217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2" name="Google Shape;1332;p44"/>
          <p:cNvCxnSpPr>
            <a:stCxn id="1329" idx="4"/>
            <a:endCxn id="1330" idx="0"/>
          </p:cNvCxnSpPr>
          <p:nvPr/>
        </p:nvCxnSpPr>
        <p:spPr>
          <a:xfrm>
            <a:off x="944725" y="1505125"/>
            <a:ext cx="0" cy="1872900"/>
          </a:xfrm>
          <a:prstGeom prst="straightConnector1">
            <a:avLst/>
          </a:prstGeom>
          <a:noFill/>
          <a:ln cap="flat" cmpd="sng" w="9525">
            <a:solidFill>
              <a:schemeClr val="dk1"/>
            </a:solidFill>
            <a:prstDash val="solid"/>
            <a:round/>
            <a:headEnd len="med" w="med" type="none"/>
            <a:tailEnd len="med" w="med" type="none"/>
          </a:ln>
        </p:spPr>
      </p:cxnSp>
      <p:cxnSp>
        <p:nvCxnSpPr>
          <p:cNvPr id="1333" name="Google Shape;1333;p44"/>
          <p:cNvCxnSpPr>
            <a:stCxn id="1330" idx="4"/>
            <a:endCxn id="1331" idx="0"/>
          </p:cNvCxnSpPr>
          <p:nvPr/>
        </p:nvCxnSpPr>
        <p:spPr>
          <a:xfrm>
            <a:off x="944725" y="3595825"/>
            <a:ext cx="0" cy="635700"/>
          </a:xfrm>
          <a:prstGeom prst="straightConnector1">
            <a:avLst/>
          </a:prstGeom>
          <a:noFill/>
          <a:ln cap="flat" cmpd="sng" w="9525">
            <a:solidFill>
              <a:schemeClr val="dk1"/>
            </a:solidFill>
            <a:prstDash val="solid"/>
            <a:round/>
            <a:headEnd len="med" w="med" type="none"/>
            <a:tailEnd len="med" w="med" type="none"/>
          </a:ln>
        </p:spPr>
      </p:cxnSp>
      <p:cxnSp>
        <p:nvCxnSpPr>
          <p:cNvPr id="1334" name="Google Shape;1334;p44"/>
          <p:cNvCxnSpPr>
            <a:stCxn id="1331" idx="4"/>
          </p:cNvCxnSpPr>
          <p:nvPr/>
        </p:nvCxnSpPr>
        <p:spPr>
          <a:xfrm>
            <a:off x="944725" y="4449451"/>
            <a:ext cx="0" cy="1295700"/>
          </a:xfrm>
          <a:prstGeom prst="straightConnector1">
            <a:avLst/>
          </a:prstGeom>
          <a:noFill/>
          <a:ln cap="flat" cmpd="sng" w="9525">
            <a:solidFill>
              <a:schemeClr val="dk1"/>
            </a:solidFill>
            <a:prstDash val="solid"/>
            <a:round/>
            <a:headEnd len="med" w="med" type="none"/>
            <a:tailEnd len="med" w="med" type="none"/>
          </a:ln>
        </p:spPr>
      </p:cxnSp>
      <p:grpSp>
        <p:nvGrpSpPr>
          <p:cNvPr id="1335" name="Google Shape;1335;p44"/>
          <p:cNvGrpSpPr/>
          <p:nvPr/>
        </p:nvGrpSpPr>
        <p:grpSpPr>
          <a:xfrm rot="10800000">
            <a:off x="8160300" y="3741425"/>
            <a:ext cx="983775" cy="876850"/>
            <a:chOff x="7636150" y="250100"/>
            <a:chExt cx="983775" cy="876850"/>
          </a:xfrm>
        </p:grpSpPr>
        <p:sp>
          <p:nvSpPr>
            <p:cNvPr id="1336" name="Google Shape;1336;p44"/>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4"/>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44"/>
          <p:cNvGrpSpPr/>
          <p:nvPr/>
        </p:nvGrpSpPr>
        <p:grpSpPr>
          <a:xfrm flipH="1" rot="8950561">
            <a:off x="8233468" y="208118"/>
            <a:ext cx="1091257" cy="1011716"/>
            <a:chOff x="8133016" y="3881312"/>
            <a:chExt cx="1100931" cy="1020684"/>
          </a:xfrm>
        </p:grpSpPr>
        <p:sp>
          <p:nvSpPr>
            <p:cNvPr id="1339" name="Google Shape;1339;p44"/>
            <p:cNvSpPr/>
            <p:nvPr/>
          </p:nvSpPr>
          <p:spPr>
            <a:xfrm>
              <a:off x="8133016" y="3882954"/>
              <a:ext cx="1100931" cy="1018220"/>
            </a:xfrm>
            <a:custGeom>
              <a:rect b="b" l="l" r="r" t="t"/>
              <a:pathLst>
                <a:path extrusionOk="0" h="8679" w="9384">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4"/>
            <p:cNvSpPr/>
            <p:nvPr/>
          </p:nvSpPr>
          <p:spPr>
            <a:xfrm>
              <a:off x="8133838" y="3881312"/>
              <a:ext cx="1099288" cy="1020684"/>
            </a:xfrm>
            <a:custGeom>
              <a:rect b="b" l="l" r="r" t="t"/>
              <a:pathLst>
                <a:path extrusionOk="0" h="8700" w="937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1" name="Google Shape;1341;p44"/>
          <p:cNvPicPr preferRelativeResize="0"/>
          <p:nvPr/>
        </p:nvPicPr>
        <p:blipFill>
          <a:blip r:embed="rId3">
            <a:alphaModFix/>
          </a:blip>
          <a:stretch>
            <a:fillRect/>
          </a:stretch>
        </p:blipFill>
        <p:spPr>
          <a:xfrm>
            <a:off x="7573750" y="1452561"/>
            <a:ext cx="1353725" cy="2063951"/>
          </a:xfrm>
          <a:prstGeom prst="rect">
            <a:avLst/>
          </a:prstGeom>
          <a:noFill/>
          <a:ln>
            <a:noFill/>
          </a:ln>
        </p:spPr>
      </p:pic>
      <p:sp>
        <p:nvSpPr>
          <p:cNvPr id="1342" name="Google Shape;1342;p44"/>
          <p:cNvSpPr txBox="1"/>
          <p:nvPr>
            <p:ph idx="5" type="subTitle"/>
          </p:nvPr>
        </p:nvSpPr>
        <p:spPr>
          <a:xfrm>
            <a:off x="1178825" y="4145700"/>
            <a:ext cx="4636800" cy="389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300"/>
              <a:t>Solution / Specific Use Case</a:t>
            </a:r>
            <a:endParaRPr sz="2300"/>
          </a:p>
        </p:txBody>
      </p:sp>
      <p:sp>
        <p:nvSpPr>
          <p:cNvPr id="1343" name="Google Shape;1343;p44"/>
          <p:cNvSpPr txBox="1"/>
          <p:nvPr>
            <p:ph idx="3" type="subTitle"/>
          </p:nvPr>
        </p:nvSpPr>
        <p:spPr>
          <a:xfrm>
            <a:off x="1178823" y="4535400"/>
            <a:ext cx="4262700" cy="4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Search &amp; Filters </a:t>
            </a:r>
            <a:r>
              <a:rPr lang="en" sz="2000"/>
              <a:t>(27 categories)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EE9"/>
        </a:solidFill>
      </p:bgPr>
    </p:bg>
    <p:spTree>
      <p:nvGrpSpPr>
        <p:cNvPr id="1347" name="Shape 1347"/>
        <p:cNvGrpSpPr/>
        <p:nvPr/>
      </p:nvGrpSpPr>
      <p:grpSpPr>
        <a:xfrm>
          <a:off x="0" y="0"/>
          <a:ext cx="0" cy="0"/>
          <a:chOff x="0" y="0"/>
          <a:chExt cx="0" cy="0"/>
        </a:xfrm>
      </p:grpSpPr>
      <p:sp>
        <p:nvSpPr>
          <p:cNvPr id="1348" name="Google Shape;1348;p45"/>
          <p:cNvSpPr txBox="1"/>
          <p:nvPr>
            <p:ph type="title"/>
          </p:nvPr>
        </p:nvSpPr>
        <p:spPr>
          <a:xfrm>
            <a:off x="311700" y="68000"/>
            <a:ext cx="85206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C92727"/>
                </a:solidFill>
                <a:latin typeface="Fira Sans"/>
                <a:ea typeface="Fira Sans"/>
                <a:cs typeface="Fira Sans"/>
                <a:sym typeface="Fira Sans"/>
              </a:rPr>
              <a:t>The Directory/Dashboard </a:t>
            </a:r>
            <a:endParaRPr b="1" sz="3200">
              <a:solidFill>
                <a:srgbClr val="C92727"/>
              </a:solidFill>
              <a:latin typeface="Fira Sans"/>
              <a:ea typeface="Fira Sans"/>
              <a:cs typeface="Fira Sans"/>
              <a:sym typeface="Fira Sans"/>
            </a:endParaRPr>
          </a:p>
          <a:p>
            <a:pPr indent="0" lvl="0" marL="0" rtl="0" algn="ctr">
              <a:spcBef>
                <a:spcPts val="0"/>
              </a:spcBef>
              <a:spcAft>
                <a:spcPts val="0"/>
              </a:spcAft>
              <a:buNone/>
            </a:pPr>
            <a:r>
              <a:rPr lang="en" sz="2500"/>
              <a:t>Live Demo: </a:t>
            </a:r>
            <a:r>
              <a:rPr lang="en" sz="2500" u="sng">
                <a:solidFill>
                  <a:schemeClr val="accent5"/>
                </a:solidFill>
                <a:hlinkClick r:id="rId3">
                  <a:extLst>
                    <a:ext uri="{A12FA001-AC4F-418D-AE19-62706E023703}">
                      <ahyp:hlinkClr val="tx"/>
                    </a:ext>
                  </a:extLst>
                </a:hlinkClick>
              </a:rPr>
              <a:t>https://langley-park.vercel.app</a:t>
            </a:r>
            <a:r>
              <a:rPr lang="en" sz="2500"/>
              <a:t> </a:t>
            </a:r>
            <a:endParaRPr b="1" sz="2500">
              <a:solidFill>
                <a:srgbClr val="C92727"/>
              </a:solidFill>
              <a:latin typeface="Fira Sans"/>
              <a:ea typeface="Fira Sans"/>
              <a:cs typeface="Fira Sans"/>
              <a:sym typeface="Fira Sans"/>
            </a:endParaRPr>
          </a:p>
        </p:txBody>
      </p:sp>
      <p:pic>
        <p:nvPicPr>
          <p:cNvPr id="1349" name="Google Shape;1349;p45"/>
          <p:cNvPicPr preferRelativeResize="0"/>
          <p:nvPr/>
        </p:nvPicPr>
        <p:blipFill>
          <a:blip r:embed="rId4">
            <a:alphaModFix/>
          </a:blip>
          <a:stretch>
            <a:fillRect/>
          </a:stretch>
        </p:blipFill>
        <p:spPr>
          <a:xfrm>
            <a:off x="0" y="1067475"/>
            <a:ext cx="9493275" cy="426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3" name="Shape 1353"/>
        <p:cNvGrpSpPr/>
        <p:nvPr/>
      </p:nvGrpSpPr>
      <p:grpSpPr>
        <a:xfrm>
          <a:off x="0" y="0"/>
          <a:ext cx="0" cy="0"/>
          <a:chOff x="0" y="0"/>
          <a:chExt cx="0" cy="0"/>
        </a:xfrm>
      </p:grpSpPr>
      <p:pic>
        <p:nvPicPr>
          <p:cNvPr id="1354" name="Google Shape;1354;p46"/>
          <p:cNvPicPr preferRelativeResize="0"/>
          <p:nvPr/>
        </p:nvPicPr>
        <p:blipFill>
          <a:blip r:embed="rId4">
            <a:alphaModFix/>
          </a:blip>
          <a:stretch>
            <a:fillRect/>
          </a:stretch>
        </p:blipFill>
        <p:spPr>
          <a:xfrm>
            <a:off x="0" y="0"/>
            <a:ext cx="9143999" cy="5143500"/>
          </a:xfrm>
          <a:prstGeom prst="rect">
            <a:avLst/>
          </a:prstGeom>
          <a:noFill/>
          <a:ln>
            <a:noFill/>
          </a:ln>
        </p:spPr>
      </p:pic>
      <p:sp>
        <p:nvSpPr>
          <p:cNvPr id="1355" name="Google Shape;1355;p46"/>
          <p:cNvSpPr/>
          <p:nvPr/>
        </p:nvSpPr>
        <p:spPr>
          <a:xfrm rot="5400000">
            <a:off x="3889175" y="63425"/>
            <a:ext cx="760200" cy="8560200"/>
          </a:xfrm>
          <a:prstGeom prst="round2SameRect">
            <a:avLst>
              <a:gd fmla="val 50000" name="adj1"/>
              <a:gd fmla="val 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txBox="1"/>
          <p:nvPr>
            <p:ph type="title"/>
          </p:nvPr>
        </p:nvSpPr>
        <p:spPr>
          <a:xfrm>
            <a:off x="0" y="4038725"/>
            <a:ext cx="8632200" cy="6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u="sng">
                <a:solidFill>
                  <a:schemeClr val="hlink"/>
                </a:solidFill>
                <a:hlinkClick r:id="rId5"/>
              </a:rPr>
              <a:t>https://www.langleyparkcivic.org/programs-and-services</a:t>
            </a:r>
            <a:r>
              <a:rPr lang="en" sz="2500">
                <a:solidFill>
                  <a:schemeClr val="lt1"/>
                </a:solidFill>
              </a:rPr>
              <a:t> </a:t>
            </a:r>
            <a:endParaRPr sz="2500">
              <a:solidFill>
                <a:schemeClr val="lt1"/>
              </a:solidFill>
            </a:endParaRPr>
          </a:p>
        </p:txBody>
      </p:sp>
      <p:grpSp>
        <p:nvGrpSpPr>
          <p:cNvPr id="1357" name="Google Shape;1357;p46"/>
          <p:cNvGrpSpPr/>
          <p:nvPr/>
        </p:nvGrpSpPr>
        <p:grpSpPr>
          <a:xfrm rot="725934">
            <a:off x="8052036" y="3752589"/>
            <a:ext cx="1274791" cy="1181871"/>
            <a:chOff x="8133016" y="3881312"/>
            <a:chExt cx="1100931" cy="1020684"/>
          </a:xfrm>
        </p:grpSpPr>
        <p:sp>
          <p:nvSpPr>
            <p:cNvPr id="1358" name="Google Shape;1358;p46"/>
            <p:cNvSpPr/>
            <p:nvPr/>
          </p:nvSpPr>
          <p:spPr>
            <a:xfrm>
              <a:off x="8133016" y="3882954"/>
              <a:ext cx="1100931" cy="1018220"/>
            </a:xfrm>
            <a:custGeom>
              <a:rect b="b" l="l" r="r" t="t"/>
              <a:pathLst>
                <a:path extrusionOk="0" h="8679" w="9384">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a:off x="8133838" y="3881312"/>
              <a:ext cx="1099288" cy="1020684"/>
            </a:xfrm>
            <a:custGeom>
              <a:rect b="b" l="l" r="r" t="t"/>
              <a:pathLst>
                <a:path extrusionOk="0" h="8700" w="937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EE9"/>
        </a:solidFill>
      </p:bgPr>
    </p:bg>
    <p:spTree>
      <p:nvGrpSpPr>
        <p:cNvPr id="1363" name="Shape 1363"/>
        <p:cNvGrpSpPr/>
        <p:nvPr/>
      </p:nvGrpSpPr>
      <p:grpSpPr>
        <a:xfrm>
          <a:off x="0" y="0"/>
          <a:ext cx="0" cy="0"/>
          <a:chOff x="0" y="0"/>
          <a:chExt cx="0" cy="0"/>
        </a:xfrm>
      </p:grpSpPr>
      <p:pic>
        <p:nvPicPr>
          <p:cNvPr id="1364" name="Google Shape;1364;p47"/>
          <p:cNvPicPr preferRelativeResize="0"/>
          <p:nvPr/>
        </p:nvPicPr>
        <p:blipFill>
          <a:blip r:embed="rId3">
            <a:alphaModFix/>
          </a:blip>
          <a:stretch>
            <a:fillRect/>
          </a:stretch>
        </p:blipFill>
        <p:spPr>
          <a:xfrm>
            <a:off x="152400" y="1354100"/>
            <a:ext cx="8839200" cy="3527293"/>
          </a:xfrm>
          <a:prstGeom prst="rect">
            <a:avLst/>
          </a:prstGeom>
          <a:noFill/>
          <a:ln>
            <a:noFill/>
          </a:ln>
        </p:spPr>
      </p:pic>
      <p:sp>
        <p:nvSpPr>
          <p:cNvPr id="1365" name="Google Shape;1365;p47"/>
          <p:cNvSpPr txBox="1"/>
          <p:nvPr>
            <p:ph type="title"/>
          </p:nvPr>
        </p:nvSpPr>
        <p:spPr>
          <a:xfrm>
            <a:off x="311700" y="68000"/>
            <a:ext cx="8520600" cy="7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C92727"/>
                </a:solidFill>
                <a:latin typeface="Fira Sans"/>
                <a:ea typeface="Fira Sans"/>
                <a:cs typeface="Fira Sans"/>
                <a:sym typeface="Fira Sans"/>
              </a:rPr>
              <a:t>Editing/Updating Dashboard</a:t>
            </a:r>
            <a:r>
              <a:rPr b="1" lang="en" sz="3200">
                <a:solidFill>
                  <a:srgbClr val="C92727"/>
                </a:solidFill>
                <a:latin typeface="Fira Sans"/>
                <a:ea typeface="Fira Sans"/>
                <a:cs typeface="Fira Sans"/>
                <a:sym typeface="Fira Sans"/>
              </a:rPr>
              <a:t> </a:t>
            </a:r>
            <a:endParaRPr b="1" sz="2500">
              <a:solidFill>
                <a:srgbClr val="C92727"/>
              </a:solidFill>
              <a:latin typeface="Fira Sans"/>
              <a:ea typeface="Fira Sans"/>
              <a:cs typeface="Fira Sans"/>
              <a:sym typeface="Fira Sans"/>
            </a:endParaRPr>
          </a:p>
        </p:txBody>
      </p:sp>
      <p:sp>
        <p:nvSpPr>
          <p:cNvPr id="1366" name="Google Shape;1366;p47"/>
          <p:cNvSpPr/>
          <p:nvPr/>
        </p:nvSpPr>
        <p:spPr>
          <a:xfrm rot="5400000">
            <a:off x="1903950" y="-1110250"/>
            <a:ext cx="560400" cy="4368300"/>
          </a:xfrm>
          <a:prstGeom prst="round2SameRect">
            <a:avLst>
              <a:gd fmla="val 50000" name="adj1"/>
              <a:gd fmla="val 0" name="adj2"/>
            </a:avLst>
          </a:prstGeom>
          <a:solidFill>
            <a:srgbClr val="C9272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txBox="1"/>
          <p:nvPr/>
        </p:nvSpPr>
        <p:spPr>
          <a:xfrm>
            <a:off x="379875" y="852500"/>
            <a:ext cx="3810000" cy="4428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lang="en" sz="3000">
                <a:solidFill>
                  <a:srgbClr val="F4EEE9"/>
                </a:solidFill>
                <a:latin typeface="Fira Sans"/>
                <a:ea typeface="Fira Sans"/>
                <a:cs typeface="Fira Sans"/>
                <a:sym typeface="Fira Sans"/>
              </a:rPr>
              <a:t>01 Change Tags</a:t>
            </a:r>
            <a:endParaRPr sz="3000">
              <a:solidFill>
                <a:srgbClr val="F4EEE9"/>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EE9"/>
        </a:solidFill>
      </p:bgPr>
    </p:bg>
    <p:spTree>
      <p:nvGrpSpPr>
        <p:cNvPr id="1371" name="Shape 1371"/>
        <p:cNvGrpSpPr/>
        <p:nvPr/>
      </p:nvGrpSpPr>
      <p:grpSpPr>
        <a:xfrm>
          <a:off x="0" y="0"/>
          <a:ext cx="0" cy="0"/>
          <a:chOff x="0" y="0"/>
          <a:chExt cx="0" cy="0"/>
        </a:xfrm>
      </p:grpSpPr>
      <p:sp>
        <p:nvSpPr>
          <p:cNvPr id="1372" name="Google Shape;1372;p48"/>
          <p:cNvSpPr txBox="1"/>
          <p:nvPr>
            <p:ph type="title"/>
          </p:nvPr>
        </p:nvSpPr>
        <p:spPr>
          <a:xfrm>
            <a:off x="73575" y="561275"/>
            <a:ext cx="3810000" cy="12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C92727"/>
                </a:solidFill>
                <a:latin typeface="Fira Sans"/>
                <a:ea typeface="Fira Sans"/>
                <a:cs typeface="Fira Sans"/>
                <a:sym typeface="Fira Sans"/>
              </a:rPr>
              <a:t>Editing/Updating Dashboard </a:t>
            </a:r>
            <a:endParaRPr b="1" sz="2500">
              <a:solidFill>
                <a:srgbClr val="C92727"/>
              </a:solidFill>
              <a:latin typeface="Fira Sans"/>
              <a:ea typeface="Fira Sans"/>
              <a:cs typeface="Fira Sans"/>
              <a:sym typeface="Fira Sans"/>
            </a:endParaRPr>
          </a:p>
        </p:txBody>
      </p:sp>
      <p:sp>
        <p:nvSpPr>
          <p:cNvPr id="1373" name="Google Shape;1373;p48"/>
          <p:cNvSpPr/>
          <p:nvPr/>
        </p:nvSpPr>
        <p:spPr>
          <a:xfrm rot="5400000">
            <a:off x="1903950" y="254963"/>
            <a:ext cx="560400" cy="4368300"/>
          </a:xfrm>
          <a:prstGeom prst="round2SameRect">
            <a:avLst>
              <a:gd fmla="val 50000" name="adj1"/>
              <a:gd fmla="val 0" name="adj2"/>
            </a:avLst>
          </a:prstGeom>
          <a:solidFill>
            <a:srgbClr val="C9272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8"/>
          <p:cNvSpPr txBox="1"/>
          <p:nvPr/>
        </p:nvSpPr>
        <p:spPr>
          <a:xfrm>
            <a:off x="209800" y="2217713"/>
            <a:ext cx="3810000" cy="4428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lang="en" sz="3000">
                <a:solidFill>
                  <a:srgbClr val="F4EEE9"/>
                </a:solidFill>
                <a:latin typeface="Fira Sans"/>
                <a:ea typeface="Fira Sans"/>
                <a:cs typeface="Fira Sans"/>
                <a:sym typeface="Fira Sans"/>
              </a:rPr>
              <a:t>02 Edit Service</a:t>
            </a:r>
            <a:endParaRPr sz="3000">
              <a:solidFill>
                <a:srgbClr val="F4EEE9"/>
              </a:solidFill>
              <a:latin typeface="Fira Sans"/>
              <a:ea typeface="Fira Sans"/>
              <a:cs typeface="Fira Sans"/>
              <a:sym typeface="Fira Sans"/>
            </a:endParaRPr>
          </a:p>
        </p:txBody>
      </p:sp>
      <p:pic>
        <p:nvPicPr>
          <p:cNvPr id="1375" name="Google Shape;1375;p48"/>
          <p:cNvPicPr preferRelativeResize="0"/>
          <p:nvPr/>
        </p:nvPicPr>
        <p:blipFill>
          <a:blip r:embed="rId3">
            <a:alphaModFix/>
          </a:blip>
          <a:stretch>
            <a:fillRect/>
          </a:stretch>
        </p:blipFill>
        <p:spPr>
          <a:xfrm>
            <a:off x="4486675" y="-39200"/>
            <a:ext cx="528444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EE9"/>
        </a:solidFill>
      </p:bgPr>
    </p:bg>
    <p:spTree>
      <p:nvGrpSpPr>
        <p:cNvPr id="1379" name="Shape 1379"/>
        <p:cNvGrpSpPr/>
        <p:nvPr/>
      </p:nvGrpSpPr>
      <p:grpSpPr>
        <a:xfrm>
          <a:off x="0" y="0"/>
          <a:ext cx="0" cy="0"/>
          <a:chOff x="0" y="0"/>
          <a:chExt cx="0" cy="0"/>
        </a:xfrm>
      </p:grpSpPr>
      <p:sp>
        <p:nvSpPr>
          <p:cNvPr id="1380" name="Google Shape;1380;p49"/>
          <p:cNvSpPr txBox="1"/>
          <p:nvPr>
            <p:ph type="title"/>
          </p:nvPr>
        </p:nvSpPr>
        <p:spPr>
          <a:xfrm>
            <a:off x="73575" y="561275"/>
            <a:ext cx="3810000" cy="12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C92727"/>
                </a:solidFill>
                <a:latin typeface="Fira Sans"/>
                <a:ea typeface="Fira Sans"/>
                <a:cs typeface="Fira Sans"/>
                <a:sym typeface="Fira Sans"/>
              </a:rPr>
              <a:t>Editing/Updating Dashboard </a:t>
            </a:r>
            <a:endParaRPr b="1" sz="2500">
              <a:solidFill>
                <a:srgbClr val="C92727"/>
              </a:solidFill>
              <a:latin typeface="Fira Sans"/>
              <a:ea typeface="Fira Sans"/>
              <a:cs typeface="Fira Sans"/>
              <a:sym typeface="Fira Sans"/>
            </a:endParaRPr>
          </a:p>
        </p:txBody>
      </p:sp>
      <p:sp>
        <p:nvSpPr>
          <p:cNvPr id="1381" name="Google Shape;1381;p49"/>
          <p:cNvSpPr/>
          <p:nvPr/>
        </p:nvSpPr>
        <p:spPr>
          <a:xfrm rot="5400000">
            <a:off x="1903950" y="254963"/>
            <a:ext cx="560400" cy="4368300"/>
          </a:xfrm>
          <a:prstGeom prst="round2SameRect">
            <a:avLst>
              <a:gd fmla="val 50000" name="adj1"/>
              <a:gd fmla="val 0" name="adj2"/>
            </a:avLst>
          </a:prstGeom>
          <a:solidFill>
            <a:srgbClr val="C9272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9"/>
          <p:cNvSpPr txBox="1"/>
          <p:nvPr/>
        </p:nvSpPr>
        <p:spPr>
          <a:xfrm>
            <a:off x="-43950" y="2217725"/>
            <a:ext cx="4456200" cy="4428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lang="en" sz="3000">
                <a:solidFill>
                  <a:srgbClr val="F4EEE9"/>
                </a:solidFill>
                <a:latin typeface="Fira Sans"/>
                <a:ea typeface="Fira Sans"/>
                <a:cs typeface="Fira Sans"/>
                <a:sym typeface="Fira Sans"/>
              </a:rPr>
              <a:t>03 Create a new Service</a:t>
            </a:r>
            <a:endParaRPr sz="3000">
              <a:solidFill>
                <a:srgbClr val="F4EEE9"/>
              </a:solidFill>
              <a:latin typeface="Fira Sans"/>
              <a:ea typeface="Fira Sans"/>
              <a:cs typeface="Fira Sans"/>
              <a:sym typeface="Fira Sans"/>
            </a:endParaRPr>
          </a:p>
        </p:txBody>
      </p:sp>
      <p:pic>
        <p:nvPicPr>
          <p:cNvPr id="1383" name="Google Shape;1383;p49"/>
          <p:cNvPicPr preferRelativeResize="0"/>
          <p:nvPr/>
        </p:nvPicPr>
        <p:blipFill>
          <a:blip r:embed="rId3">
            <a:alphaModFix/>
          </a:blip>
          <a:stretch>
            <a:fillRect/>
          </a:stretch>
        </p:blipFill>
        <p:spPr>
          <a:xfrm>
            <a:off x="4512041" y="0"/>
            <a:ext cx="5458535"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50"/>
          <p:cNvSpPr txBox="1"/>
          <p:nvPr>
            <p:ph idx="1" type="subTitle"/>
          </p:nvPr>
        </p:nvSpPr>
        <p:spPr>
          <a:xfrm>
            <a:off x="720000" y="1963800"/>
            <a:ext cx="2336400" cy="418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Dashboard</a:t>
            </a:r>
            <a:endParaRPr/>
          </a:p>
        </p:txBody>
      </p:sp>
      <p:sp>
        <p:nvSpPr>
          <p:cNvPr id="1389" name="Google Shape;1389;p50"/>
          <p:cNvSpPr txBox="1"/>
          <p:nvPr>
            <p:ph idx="2" type="subTitle"/>
          </p:nvPr>
        </p:nvSpPr>
        <p:spPr>
          <a:xfrm>
            <a:off x="720000" y="2382222"/>
            <a:ext cx="2336400" cy="1152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Github</a:t>
            </a:r>
            <a:endParaRPr sz="2000"/>
          </a:p>
          <a:p>
            <a:pPr indent="-355600" lvl="0" marL="457200" rtl="0" algn="l">
              <a:spcBef>
                <a:spcPts val="0"/>
              </a:spcBef>
              <a:spcAft>
                <a:spcPts val="0"/>
              </a:spcAft>
              <a:buSzPts val="2000"/>
              <a:buChar char="➢"/>
            </a:pPr>
            <a:r>
              <a:rPr lang="en" sz="2000"/>
              <a:t>Data</a:t>
            </a:r>
            <a:endParaRPr sz="2000"/>
          </a:p>
          <a:p>
            <a:pPr indent="-355600" lvl="0" marL="457200" rtl="0" algn="l">
              <a:spcBef>
                <a:spcPts val="0"/>
              </a:spcBef>
              <a:spcAft>
                <a:spcPts val="0"/>
              </a:spcAft>
              <a:buSzPts val="2000"/>
              <a:buChar char="➢"/>
            </a:pPr>
            <a:r>
              <a:rPr lang="en" sz="2000"/>
              <a:t>Link</a:t>
            </a:r>
            <a:endParaRPr sz="2000"/>
          </a:p>
        </p:txBody>
      </p:sp>
      <p:sp>
        <p:nvSpPr>
          <p:cNvPr id="1390" name="Google Shape;1390;p50"/>
          <p:cNvSpPr txBox="1"/>
          <p:nvPr>
            <p:ph idx="3" type="subTitle"/>
          </p:nvPr>
        </p:nvSpPr>
        <p:spPr>
          <a:xfrm>
            <a:off x="3043800" y="2946000"/>
            <a:ext cx="3056400" cy="1016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Document</a:t>
            </a:r>
            <a:endParaRPr sz="2000"/>
          </a:p>
          <a:p>
            <a:pPr indent="-355600" lvl="0" marL="457200" rtl="0" algn="l">
              <a:spcBef>
                <a:spcPts val="0"/>
              </a:spcBef>
              <a:spcAft>
                <a:spcPts val="0"/>
              </a:spcAft>
              <a:buSzPts val="2000"/>
              <a:buChar char="➢"/>
            </a:pPr>
            <a:r>
              <a:rPr lang="en" sz="2000"/>
              <a:t>Account/Password for Editing</a:t>
            </a:r>
            <a:endParaRPr sz="2000"/>
          </a:p>
        </p:txBody>
      </p:sp>
      <p:sp>
        <p:nvSpPr>
          <p:cNvPr id="1391" name="Google Shape;1391;p50"/>
          <p:cNvSpPr txBox="1"/>
          <p:nvPr>
            <p:ph idx="4" type="subTitle"/>
          </p:nvPr>
        </p:nvSpPr>
        <p:spPr>
          <a:xfrm>
            <a:off x="5973450" y="3143825"/>
            <a:ext cx="3056400" cy="81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Report</a:t>
            </a:r>
            <a:endParaRPr sz="2000"/>
          </a:p>
          <a:p>
            <a:pPr indent="-355600" lvl="0" marL="457200" rtl="0" algn="l">
              <a:spcBef>
                <a:spcPts val="0"/>
              </a:spcBef>
              <a:spcAft>
                <a:spcPts val="0"/>
              </a:spcAft>
              <a:buSzPts val="2000"/>
              <a:buChar char="➢"/>
            </a:pPr>
            <a:r>
              <a:rPr lang="en" sz="2000"/>
              <a:t>Contact Information</a:t>
            </a:r>
            <a:endParaRPr sz="2000"/>
          </a:p>
        </p:txBody>
      </p:sp>
      <p:sp>
        <p:nvSpPr>
          <p:cNvPr id="1392" name="Google Shape;1392;p50"/>
          <p:cNvSpPr txBox="1"/>
          <p:nvPr>
            <p:ph idx="5" type="subTitle"/>
          </p:nvPr>
        </p:nvSpPr>
        <p:spPr>
          <a:xfrm>
            <a:off x="3043800" y="2086600"/>
            <a:ext cx="2336400" cy="819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Maintenance Document</a:t>
            </a:r>
            <a:endParaRPr/>
          </a:p>
        </p:txBody>
      </p:sp>
      <p:sp>
        <p:nvSpPr>
          <p:cNvPr id="1393" name="Google Shape;1393;p50"/>
          <p:cNvSpPr txBox="1"/>
          <p:nvPr>
            <p:ph idx="6" type="subTitle"/>
          </p:nvPr>
        </p:nvSpPr>
        <p:spPr>
          <a:xfrm>
            <a:off x="5973450" y="2604075"/>
            <a:ext cx="2745600" cy="418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Others</a:t>
            </a:r>
            <a:endParaRPr/>
          </a:p>
        </p:txBody>
      </p:sp>
      <p:sp>
        <p:nvSpPr>
          <p:cNvPr id="1394" name="Google Shape;1394;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Deliverables</a:t>
            </a:r>
            <a:endParaRPr/>
          </a:p>
        </p:txBody>
      </p:sp>
      <p:sp>
        <p:nvSpPr>
          <p:cNvPr id="1395" name="Google Shape;1395;p50"/>
          <p:cNvSpPr/>
          <p:nvPr/>
        </p:nvSpPr>
        <p:spPr>
          <a:xfrm>
            <a:off x="822400" y="1323525"/>
            <a:ext cx="610200" cy="6102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0"/>
          <p:cNvSpPr/>
          <p:nvPr/>
        </p:nvSpPr>
        <p:spPr>
          <a:xfrm>
            <a:off x="3156000" y="1436000"/>
            <a:ext cx="610200" cy="6102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0"/>
          <p:cNvSpPr/>
          <p:nvPr/>
        </p:nvSpPr>
        <p:spPr>
          <a:xfrm>
            <a:off x="6067896" y="1963800"/>
            <a:ext cx="610200" cy="6102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8" name="Google Shape;1398;p50"/>
          <p:cNvGrpSpPr/>
          <p:nvPr/>
        </p:nvGrpSpPr>
        <p:grpSpPr>
          <a:xfrm>
            <a:off x="6264630" y="2080447"/>
            <a:ext cx="216731" cy="376906"/>
            <a:chOff x="8127343" y="2610237"/>
            <a:chExt cx="216731" cy="376906"/>
          </a:xfrm>
        </p:grpSpPr>
        <p:sp>
          <p:nvSpPr>
            <p:cNvPr id="1399" name="Google Shape;1399;p50"/>
            <p:cNvSpPr/>
            <p:nvPr/>
          </p:nvSpPr>
          <p:spPr>
            <a:xfrm>
              <a:off x="8228265" y="2806929"/>
              <a:ext cx="15238" cy="13027"/>
            </a:xfrm>
            <a:custGeom>
              <a:rect b="b" l="l" r="r" t="t"/>
              <a:pathLst>
                <a:path extrusionOk="0" h="483" w="565">
                  <a:moveTo>
                    <a:pt x="322" y="0"/>
                  </a:moveTo>
                  <a:cubicBezTo>
                    <a:pt x="108" y="0"/>
                    <a:pt x="1" y="260"/>
                    <a:pt x="152" y="411"/>
                  </a:cubicBezTo>
                  <a:cubicBezTo>
                    <a:pt x="201" y="460"/>
                    <a:pt x="261" y="482"/>
                    <a:pt x="321" y="482"/>
                  </a:cubicBezTo>
                  <a:cubicBezTo>
                    <a:pt x="445" y="482"/>
                    <a:pt x="564" y="385"/>
                    <a:pt x="564" y="240"/>
                  </a:cubicBezTo>
                  <a:cubicBezTo>
                    <a:pt x="564" y="107"/>
                    <a:pt x="455"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0"/>
            <p:cNvSpPr/>
            <p:nvPr/>
          </p:nvSpPr>
          <p:spPr>
            <a:xfrm>
              <a:off x="8127343" y="2610237"/>
              <a:ext cx="216731" cy="376906"/>
            </a:xfrm>
            <a:custGeom>
              <a:rect b="b" l="l" r="r" t="t"/>
              <a:pathLst>
                <a:path extrusionOk="0" h="13975" w="8036">
                  <a:moveTo>
                    <a:pt x="7330" y="411"/>
                  </a:moveTo>
                  <a:cubicBezTo>
                    <a:pt x="7492" y="411"/>
                    <a:pt x="7625" y="544"/>
                    <a:pt x="7625" y="706"/>
                  </a:cubicBezTo>
                  <a:lnTo>
                    <a:pt x="7625" y="1634"/>
                  </a:lnTo>
                  <a:lnTo>
                    <a:pt x="2230" y="1634"/>
                  </a:lnTo>
                  <a:cubicBezTo>
                    <a:pt x="2227" y="1634"/>
                    <a:pt x="2225" y="1634"/>
                    <a:pt x="2222" y="1634"/>
                  </a:cubicBezTo>
                  <a:cubicBezTo>
                    <a:pt x="2110" y="1634"/>
                    <a:pt x="2018" y="1726"/>
                    <a:pt x="2018" y="1839"/>
                  </a:cubicBezTo>
                  <a:cubicBezTo>
                    <a:pt x="2018" y="1952"/>
                    <a:pt x="2110" y="2044"/>
                    <a:pt x="2222" y="2044"/>
                  </a:cubicBezTo>
                  <a:cubicBezTo>
                    <a:pt x="2225" y="2044"/>
                    <a:pt x="2227" y="2044"/>
                    <a:pt x="2230" y="2044"/>
                  </a:cubicBezTo>
                  <a:lnTo>
                    <a:pt x="7625" y="2044"/>
                  </a:lnTo>
                  <a:lnTo>
                    <a:pt x="7625" y="11248"/>
                  </a:lnTo>
                  <a:lnTo>
                    <a:pt x="5132" y="11248"/>
                  </a:lnTo>
                  <a:cubicBezTo>
                    <a:pt x="5129" y="11247"/>
                    <a:pt x="5126" y="11247"/>
                    <a:pt x="5124" y="11247"/>
                  </a:cubicBezTo>
                  <a:cubicBezTo>
                    <a:pt x="5011" y="11247"/>
                    <a:pt x="4918" y="11340"/>
                    <a:pt x="4918" y="11453"/>
                  </a:cubicBezTo>
                  <a:cubicBezTo>
                    <a:pt x="4918" y="11568"/>
                    <a:pt x="5011" y="11658"/>
                    <a:pt x="5124" y="11658"/>
                  </a:cubicBezTo>
                  <a:cubicBezTo>
                    <a:pt x="5126" y="11658"/>
                    <a:pt x="5129" y="11658"/>
                    <a:pt x="5132" y="11658"/>
                  </a:cubicBezTo>
                  <a:lnTo>
                    <a:pt x="7625" y="11658"/>
                  </a:lnTo>
                  <a:lnTo>
                    <a:pt x="7625" y="13269"/>
                  </a:lnTo>
                  <a:cubicBezTo>
                    <a:pt x="7625" y="13431"/>
                    <a:pt x="7492" y="13564"/>
                    <a:pt x="7330" y="13564"/>
                  </a:cubicBezTo>
                  <a:lnTo>
                    <a:pt x="706" y="13564"/>
                  </a:lnTo>
                  <a:cubicBezTo>
                    <a:pt x="542" y="13564"/>
                    <a:pt x="411" y="13431"/>
                    <a:pt x="411" y="13269"/>
                  </a:cubicBezTo>
                  <a:lnTo>
                    <a:pt x="411" y="11658"/>
                  </a:lnTo>
                  <a:lnTo>
                    <a:pt x="4311" y="11658"/>
                  </a:lnTo>
                  <a:cubicBezTo>
                    <a:pt x="4420" y="11654"/>
                    <a:pt x="4507" y="11564"/>
                    <a:pt x="4507" y="11453"/>
                  </a:cubicBezTo>
                  <a:cubicBezTo>
                    <a:pt x="4507" y="11344"/>
                    <a:pt x="4420" y="11252"/>
                    <a:pt x="4311" y="11248"/>
                  </a:cubicBezTo>
                  <a:lnTo>
                    <a:pt x="411" y="11248"/>
                  </a:lnTo>
                  <a:lnTo>
                    <a:pt x="411" y="2044"/>
                  </a:lnTo>
                  <a:lnTo>
                    <a:pt x="1409" y="2044"/>
                  </a:lnTo>
                  <a:cubicBezTo>
                    <a:pt x="1411" y="2044"/>
                    <a:pt x="1414" y="2044"/>
                    <a:pt x="1416" y="2044"/>
                  </a:cubicBezTo>
                  <a:cubicBezTo>
                    <a:pt x="1529" y="2044"/>
                    <a:pt x="1621" y="1952"/>
                    <a:pt x="1621" y="1839"/>
                  </a:cubicBezTo>
                  <a:cubicBezTo>
                    <a:pt x="1621" y="1726"/>
                    <a:pt x="1529" y="1634"/>
                    <a:pt x="1416" y="1634"/>
                  </a:cubicBezTo>
                  <a:cubicBezTo>
                    <a:pt x="1414" y="1634"/>
                    <a:pt x="1411" y="1634"/>
                    <a:pt x="1409" y="1634"/>
                  </a:cubicBezTo>
                  <a:lnTo>
                    <a:pt x="411" y="1634"/>
                  </a:lnTo>
                  <a:lnTo>
                    <a:pt x="411" y="706"/>
                  </a:lnTo>
                  <a:cubicBezTo>
                    <a:pt x="411" y="544"/>
                    <a:pt x="542" y="411"/>
                    <a:pt x="706" y="411"/>
                  </a:cubicBezTo>
                  <a:close/>
                  <a:moveTo>
                    <a:pt x="686" y="0"/>
                  </a:moveTo>
                  <a:cubicBezTo>
                    <a:pt x="306" y="0"/>
                    <a:pt x="0" y="308"/>
                    <a:pt x="0" y="688"/>
                  </a:cubicBezTo>
                  <a:lnTo>
                    <a:pt x="0" y="13287"/>
                  </a:lnTo>
                  <a:cubicBezTo>
                    <a:pt x="0" y="13667"/>
                    <a:pt x="306" y="13975"/>
                    <a:pt x="686" y="13975"/>
                  </a:cubicBezTo>
                  <a:lnTo>
                    <a:pt x="7348" y="13975"/>
                  </a:lnTo>
                  <a:cubicBezTo>
                    <a:pt x="7728" y="13975"/>
                    <a:pt x="8036" y="13667"/>
                    <a:pt x="8036" y="13287"/>
                  </a:cubicBezTo>
                  <a:lnTo>
                    <a:pt x="8036" y="688"/>
                  </a:lnTo>
                  <a:cubicBezTo>
                    <a:pt x="8036" y="308"/>
                    <a:pt x="7728" y="0"/>
                    <a:pt x="7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0"/>
            <p:cNvSpPr/>
            <p:nvPr/>
          </p:nvSpPr>
          <p:spPr>
            <a:xfrm>
              <a:off x="8193932" y="2633081"/>
              <a:ext cx="45444" cy="11112"/>
            </a:xfrm>
            <a:custGeom>
              <a:rect b="b" l="l" r="r" t="t"/>
              <a:pathLst>
                <a:path extrusionOk="0" h="412" w="1685">
                  <a:moveTo>
                    <a:pt x="205" y="1"/>
                  </a:moveTo>
                  <a:cubicBezTo>
                    <a:pt x="93" y="1"/>
                    <a:pt x="1" y="93"/>
                    <a:pt x="1" y="206"/>
                  </a:cubicBezTo>
                  <a:cubicBezTo>
                    <a:pt x="1" y="319"/>
                    <a:pt x="93" y="411"/>
                    <a:pt x="205" y="411"/>
                  </a:cubicBezTo>
                  <a:cubicBezTo>
                    <a:pt x="208" y="411"/>
                    <a:pt x="210" y="411"/>
                    <a:pt x="213" y="411"/>
                  </a:cubicBezTo>
                  <a:lnTo>
                    <a:pt x="1486" y="411"/>
                  </a:lnTo>
                  <a:cubicBezTo>
                    <a:pt x="1597" y="407"/>
                    <a:pt x="1684" y="317"/>
                    <a:pt x="1684" y="206"/>
                  </a:cubicBezTo>
                  <a:cubicBezTo>
                    <a:pt x="1684" y="95"/>
                    <a:pt x="1597" y="5"/>
                    <a:pt x="1486" y="1"/>
                  </a:cubicBezTo>
                  <a:lnTo>
                    <a:pt x="213" y="1"/>
                  </a:lnTo>
                  <a:cubicBezTo>
                    <a:pt x="210" y="1"/>
                    <a:pt x="208" y="1"/>
                    <a:pt x="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0"/>
            <p:cNvSpPr/>
            <p:nvPr/>
          </p:nvSpPr>
          <p:spPr>
            <a:xfrm>
              <a:off x="8254021" y="2633081"/>
              <a:ext cx="23383" cy="11112"/>
            </a:xfrm>
            <a:custGeom>
              <a:rect b="b" l="l" r="r" t="t"/>
              <a:pathLst>
                <a:path extrusionOk="0" h="412" w="867">
                  <a:moveTo>
                    <a:pt x="204" y="1"/>
                  </a:moveTo>
                  <a:cubicBezTo>
                    <a:pt x="92" y="1"/>
                    <a:pt x="0" y="93"/>
                    <a:pt x="0" y="206"/>
                  </a:cubicBezTo>
                  <a:cubicBezTo>
                    <a:pt x="0" y="319"/>
                    <a:pt x="92" y="411"/>
                    <a:pt x="204" y="411"/>
                  </a:cubicBezTo>
                  <a:cubicBezTo>
                    <a:pt x="207" y="411"/>
                    <a:pt x="209" y="411"/>
                    <a:pt x="212" y="411"/>
                  </a:cubicBezTo>
                  <a:lnTo>
                    <a:pt x="655" y="411"/>
                  </a:lnTo>
                  <a:cubicBezTo>
                    <a:pt x="658" y="411"/>
                    <a:pt x="660" y="411"/>
                    <a:pt x="663" y="411"/>
                  </a:cubicBezTo>
                  <a:cubicBezTo>
                    <a:pt x="775" y="411"/>
                    <a:pt x="867" y="319"/>
                    <a:pt x="867" y="206"/>
                  </a:cubicBezTo>
                  <a:cubicBezTo>
                    <a:pt x="867" y="93"/>
                    <a:pt x="775" y="1"/>
                    <a:pt x="663" y="1"/>
                  </a:cubicBezTo>
                  <a:cubicBezTo>
                    <a:pt x="660" y="1"/>
                    <a:pt x="658" y="1"/>
                    <a:pt x="655" y="1"/>
                  </a:cubicBezTo>
                  <a:lnTo>
                    <a:pt x="212" y="1"/>
                  </a:lnTo>
                  <a:cubicBezTo>
                    <a:pt x="209" y="1"/>
                    <a:pt x="207" y="1"/>
                    <a:pt x="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0"/>
            <p:cNvSpPr/>
            <p:nvPr/>
          </p:nvSpPr>
          <p:spPr>
            <a:xfrm>
              <a:off x="8207903" y="2929885"/>
              <a:ext cx="48546" cy="41507"/>
            </a:xfrm>
            <a:custGeom>
              <a:rect b="b" l="l" r="r" t="t"/>
              <a:pathLst>
                <a:path extrusionOk="0" h="1539" w="1800">
                  <a:moveTo>
                    <a:pt x="1028" y="409"/>
                  </a:moveTo>
                  <a:cubicBezTo>
                    <a:pt x="1212" y="409"/>
                    <a:pt x="1389" y="553"/>
                    <a:pt x="1389" y="769"/>
                  </a:cubicBezTo>
                  <a:cubicBezTo>
                    <a:pt x="1389" y="968"/>
                    <a:pt x="1227" y="1127"/>
                    <a:pt x="1031" y="1127"/>
                  </a:cubicBezTo>
                  <a:cubicBezTo>
                    <a:pt x="710" y="1127"/>
                    <a:pt x="551" y="741"/>
                    <a:pt x="778" y="516"/>
                  </a:cubicBezTo>
                  <a:cubicBezTo>
                    <a:pt x="850" y="442"/>
                    <a:pt x="940" y="409"/>
                    <a:pt x="1028" y="409"/>
                  </a:cubicBezTo>
                  <a:close/>
                  <a:moveTo>
                    <a:pt x="1031" y="0"/>
                  </a:moveTo>
                  <a:cubicBezTo>
                    <a:pt x="345" y="0"/>
                    <a:pt x="0" y="828"/>
                    <a:pt x="485" y="1313"/>
                  </a:cubicBezTo>
                  <a:cubicBezTo>
                    <a:pt x="633" y="1460"/>
                    <a:pt x="831" y="1539"/>
                    <a:pt x="1032" y="1539"/>
                  </a:cubicBezTo>
                  <a:cubicBezTo>
                    <a:pt x="1131" y="1539"/>
                    <a:pt x="1231" y="1520"/>
                    <a:pt x="1326" y="1481"/>
                  </a:cubicBezTo>
                  <a:cubicBezTo>
                    <a:pt x="1612" y="1361"/>
                    <a:pt x="1800" y="1081"/>
                    <a:pt x="1800" y="769"/>
                  </a:cubicBezTo>
                  <a:cubicBezTo>
                    <a:pt x="1800" y="343"/>
                    <a:pt x="1455" y="0"/>
                    <a:pt x="10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0"/>
            <p:cNvSpPr/>
            <p:nvPr/>
          </p:nvSpPr>
          <p:spPr>
            <a:xfrm>
              <a:off x="8158440" y="2710673"/>
              <a:ext cx="155968" cy="135147"/>
            </a:xfrm>
            <a:custGeom>
              <a:rect b="b" l="l" r="r" t="t"/>
              <a:pathLst>
                <a:path extrusionOk="0" h="5011" w="5783">
                  <a:moveTo>
                    <a:pt x="2911" y="615"/>
                  </a:moveTo>
                  <a:lnTo>
                    <a:pt x="5212" y="4600"/>
                  </a:lnTo>
                  <a:lnTo>
                    <a:pt x="612" y="4600"/>
                  </a:lnTo>
                  <a:lnTo>
                    <a:pt x="2911" y="615"/>
                  </a:lnTo>
                  <a:close/>
                  <a:moveTo>
                    <a:pt x="2912" y="0"/>
                  </a:moveTo>
                  <a:cubicBezTo>
                    <a:pt x="2843" y="0"/>
                    <a:pt x="2774" y="34"/>
                    <a:pt x="2734" y="102"/>
                  </a:cubicBezTo>
                  <a:lnTo>
                    <a:pt x="79" y="4702"/>
                  </a:lnTo>
                  <a:cubicBezTo>
                    <a:pt x="0" y="4840"/>
                    <a:pt x="99" y="5010"/>
                    <a:pt x="256" y="5010"/>
                  </a:cubicBezTo>
                  <a:lnTo>
                    <a:pt x="5568" y="5010"/>
                  </a:lnTo>
                  <a:cubicBezTo>
                    <a:pt x="5642" y="5010"/>
                    <a:pt x="5710" y="4971"/>
                    <a:pt x="5747" y="4908"/>
                  </a:cubicBezTo>
                  <a:lnTo>
                    <a:pt x="5745" y="4908"/>
                  </a:lnTo>
                  <a:cubicBezTo>
                    <a:pt x="5782" y="4844"/>
                    <a:pt x="5782" y="4766"/>
                    <a:pt x="5745" y="4702"/>
                  </a:cubicBezTo>
                  <a:lnTo>
                    <a:pt x="3090" y="102"/>
                  </a:lnTo>
                  <a:cubicBezTo>
                    <a:pt x="3049" y="34"/>
                    <a:pt x="2981"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0"/>
            <p:cNvSpPr/>
            <p:nvPr/>
          </p:nvSpPr>
          <p:spPr>
            <a:xfrm>
              <a:off x="8231393" y="2752746"/>
              <a:ext cx="11112" cy="48951"/>
            </a:xfrm>
            <a:custGeom>
              <a:rect b="b" l="l" r="r" t="t"/>
              <a:pathLst>
                <a:path extrusionOk="0" h="1815" w="412">
                  <a:moveTo>
                    <a:pt x="206" y="0"/>
                  </a:moveTo>
                  <a:cubicBezTo>
                    <a:pt x="92" y="0"/>
                    <a:pt x="1" y="92"/>
                    <a:pt x="1" y="206"/>
                  </a:cubicBezTo>
                  <a:lnTo>
                    <a:pt x="1" y="1610"/>
                  </a:lnTo>
                  <a:cubicBezTo>
                    <a:pt x="1" y="1723"/>
                    <a:pt x="92" y="1815"/>
                    <a:pt x="206" y="1815"/>
                  </a:cubicBezTo>
                  <a:cubicBezTo>
                    <a:pt x="319" y="1815"/>
                    <a:pt x="411" y="1723"/>
                    <a:pt x="411" y="1610"/>
                  </a:cubicBezTo>
                  <a:lnTo>
                    <a:pt x="411" y="206"/>
                  </a:lnTo>
                  <a:cubicBezTo>
                    <a:pt x="411" y="92"/>
                    <a:pt x="319"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50"/>
          <p:cNvGrpSpPr/>
          <p:nvPr/>
        </p:nvGrpSpPr>
        <p:grpSpPr>
          <a:xfrm>
            <a:off x="3271811" y="1563004"/>
            <a:ext cx="378578" cy="356193"/>
            <a:chOff x="3162975" y="1415817"/>
            <a:chExt cx="378578" cy="356193"/>
          </a:xfrm>
        </p:grpSpPr>
        <p:sp>
          <p:nvSpPr>
            <p:cNvPr id="1407" name="Google Shape;1407;p50"/>
            <p:cNvSpPr/>
            <p:nvPr/>
          </p:nvSpPr>
          <p:spPr>
            <a:xfrm>
              <a:off x="3477203" y="1732202"/>
              <a:ext cx="13000" cy="11139"/>
            </a:xfrm>
            <a:custGeom>
              <a:rect b="b" l="l" r="r" t="t"/>
              <a:pathLst>
                <a:path extrusionOk="0" h="413" w="482">
                  <a:moveTo>
                    <a:pt x="276" y="1"/>
                  </a:moveTo>
                  <a:cubicBezTo>
                    <a:pt x="92" y="1"/>
                    <a:pt x="1" y="224"/>
                    <a:pt x="130" y="352"/>
                  </a:cubicBezTo>
                  <a:cubicBezTo>
                    <a:pt x="171" y="394"/>
                    <a:pt x="222" y="413"/>
                    <a:pt x="273" y="413"/>
                  </a:cubicBezTo>
                  <a:cubicBezTo>
                    <a:pt x="379" y="413"/>
                    <a:pt x="481" y="330"/>
                    <a:pt x="481" y="206"/>
                  </a:cubicBezTo>
                  <a:cubicBezTo>
                    <a:pt x="481" y="93"/>
                    <a:pt x="389" y="1"/>
                    <a:pt x="2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0"/>
            <p:cNvSpPr/>
            <p:nvPr/>
          </p:nvSpPr>
          <p:spPr>
            <a:xfrm>
              <a:off x="3198953" y="1517494"/>
              <a:ext cx="291303" cy="176060"/>
            </a:xfrm>
            <a:custGeom>
              <a:rect b="b" l="l" r="r" t="t"/>
              <a:pathLst>
                <a:path extrusionOk="0" h="6528" w="10801">
                  <a:moveTo>
                    <a:pt x="5136" y="1095"/>
                  </a:moveTo>
                  <a:lnTo>
                    <a:pt x="5136" y="1750"/>
                  </a:lnTo>
                  <a:lnTo>
                    <a:pt x="2931" y="1750"/>
                  </a:lnTo>
                  <a:lnTo>
                    <a:pt x="2931" y="1095"/>
                  </a:lnTo>
                  <a:close/>
                  <a:moveTo>
                    <a:pt x="8121" y="1479"/>
                  </a:moveTo>
                  <a:lnTo>
                    <a:pt x="8121" y="1750"/>
                  </a:lnTo>
                  <a:lnTo>
                    <a:pt x="5549" y="1750"/>
                  </a:lnTo>
                  <a:lnTo>
                    <a:pt x="5549" y="1479"/>
                  </a:lnTo>
                  <a:close/>
                  <a:moveTo>
                    <a:pt x="4086" y="416"/>
                  </a:moveTo>
                  <a:lnTo>
                    <a:pt x="4086" y="684"/>
                  </a:lnTo>
                  <a:lnTo>
                    <a:pt x="2724" y="684"/>
                  </a:lnTo>
                  <a:cubicBezTo>
                    <a:pt x="2610" y="684"/>
                    <a:pt x="2518" y="776"/>
                    <a:pt x="2518" y="890"/>
                  </a:cubicBezTo>
                  <a:lnTo>
                    <a:pt x="2518" y="1955"/>
                  </a:lnTo>
                  <a:cubicBezTo>
                    <a:pt x="2518" y="2069"/>
                    <a:pt x="2610" y="2163"/>
                    <a:pt x="2724" y="2163"/>
                  </a:cubicBezTo>
                  <a:lnTo>
                    <a:pt x="4134" y="2163"/>
                  </a:lnTo>
                  <a:lnTo>
                    <a:pt x="4134" y="2416"/>
                  </a:lnTo>
                  <a:lnTo>
                    <a:pt x="1866" y="2431"/>
                  </a:lnTo>
                  <a:lnTo>
                    <a:pt x="1866" y="431"/>
                  </a:lnTo>
                  <a:lnTo>
                    <a:pt x="4086" y="416"/>
                  </a:lnTo>
                  <a:close/>
                  <a:moveTo>
                    <a:pt x="1455" y="1490"/>
                  </a:moveTo>
                  <a:lnTo>
                    <a:pt x="1455" y="2488"/>
                  </a:lnTo>
                  <a:cubicBezTo>
                    <a:pt x="1182" y="2558"/>
                    <a:pt x="927" y="2684"/>
                    <a:pt x="708" y="2863"/>
                  </a:cubicBezTo>
                  <a:cubicBezTo>
                    <a:pt x="431" y="2272"/>
                    <a:pt x="807" y="1580"/>
                    <a:pt x="1455" y="1490"/>
                  </a:cubicBezTo>
                  <a:close/>
                  <a:moveTo>
                    <a:pt x="3669" y="2831"/>
                  </a:moveTo>
                  <a:lnTo>
                    <a:pt x="3669" y="2831"/>
                  </a:lnTo>
                  <a:cubicBezTo>
                    <a:pt x="3802" y="3158"/>
                    <a:pt x="3726" y="3532"/>
                    <a:pt x="3475" y="3781"/>
                  </a:cubicBezTo>
                  <a:lnTo>
                    <a:pt x="3477" y="3781"/>
                  </a:lnTo>
                  <a:cubicBezTo>
                    <a:pt x="3307" y="3947"/>
                    <a:pt x="3082" y="4037"/>
                    <a:pt x="2853" y="4037"/>
                  </a:cubicBezTo>
                  <a:cubicBezTo>
                    <a:pt x="2741" y="4037"/>
                    <a:pt x="2627" y="4015"/>
                    <a:pt x="2518" y="3971"/>
                  </a:cubicBezTo>
                  <a:cubicBezTo>
                    <a:pt x="2551" y="3700"/>
                    <a:pt x="2621" y="3436"/>
                    <a:pt x="2726" y="3184"/>
                  </a:cubicBezTo>
                  <a:cubicBezTo>
                    <a:pt x="2813" y="3366"/>
                    <a:pt x="2955" y="3516"/>
                    <a:pt x="3134" y="3612"/>
                  </a:cubicBezTo>
                  <a:lnTo>
                    <a:pt x="3141" y="3615"/>
                  </a:lnTo>
                  <a:cubicBezTo>
                    <a:pt x="3171" y="3634"/>
                    <a:pt x="3208" y="3645"/>
                    <a:pt x="3248" y="3645"/>
                  </a:cubicBezTo>
                  <a:cubicBezTo>
                    <a:pt x="3451" y="3645"/>
                    <a:pt x="3532" y="3381"/>
                    <a:pt x="3361" y="3270"/>
                  </a:cubicBezTo>
                  <a:cubicBezTo>
                    <a:pt x="3355" y="3265"/>
                    <a:pt x="3344" y="3259"/>
                    <a:pt x="3328" y="3250"/>
                  </a:cubicBezTo>
                  <a:cubicBezTo>
                    <a:pt x="3176" y="3169"/>
                    <a:pt x="3080" y="3027"/>
                    <a:pt x="3042" y="2835"/>
                  </a:cubicBezTo>
                  <a:lnTo>
                    <a:pt x="3669" y="2831"/>
                  </a:lnTo>
                  <a:close/>
                  <a:moveTo>
                    <a:pt x="2433" y="2844"/>
                  </a:moveTo>
                  <a:cubicBezTo>
                    <a:pt x="2267" y="3156"/>
                    <a:pt x="2077" y="3687"/>
                    <a:pt x="2077" y="4481"/>
                  </a:cubicBezTo>
                  <a:cubicBezTo>
                    <a:pt x="2077" y="5281"/>
                    <a:pt x="2263" y="5807"/>
                    <a:pt x="2429" y="6117"/>
                  </a:cubicBezTo>
                  <a:lnTo>
                    <a:pt x="414" y="6117"/>
                  </a:lnTo>
                  <a:lnTo>
                    <a:pt x="414" y="4350"/>
                  </a:lnTo>
                  <a:cubicBezTo>
                    <a:pt x="414" y="3519"/>
                    <a:pt x="1086" y="2844"/>
                    <a:pt x="1918" y="2844"/>
                  </a:cubicBezTo>
                  <a:close/>
                  <a:moveTo>
                    <a:pt x="7626" y="1"/>
                  </a:moveTo>
                  <a:cubicBezTo>
                    <a:pt x="7512" y="1"/>
                    <a:pt x="7420" y="95"/>
                    <a:pt x="7420" y="208"/>
                  </a:cubicBezTo>
                  <a:cubicBezTo>
                    <a:pt x="7420" y="322"/>
                    <a:pt x="7512" y="414"/>
                    <a:pt x="7626" y="414"/>
                  </a:cubicBezTo>
                  <a:lnTo>
                    <a:pt x="10388" y="414"/>
                  </a:lnTo>
                  <a:lnTo>
                    <a:pt x="10388" y="1069"/>
                  </a:lnTo>
                  <a:lnTo>
                    <a:pt x="5549" y="1069"/>
                  </a:lnTo>
                  <a:lnTo>
                    <a:pt x="5549" y="890"/>
                  </a:lnTo>
                  <a:cubicBezTo>
                    <a:pt x="5549" y="776"/>
                    <a:pt x="5457" y="684"/>
                    <a:pt x="5344" y="684"/>
                  </a:cubicBezTo>
                  <a:lnTo>
                    <a:pt x="4547" y="684"/>
                  </a:lnTo>
                  <a:lnTo>
                    <a:pt x="4547" y="414"/>
                  </a:lnTo>
                  <a:lnTo>
                    <a:pt x="6802" y="414"/>
                  </a:lnTo>
                  <a:cubicBezTo>
                    <a:pt x="6916" y="414"/>
                    <a:pt x="7008" y="322"/>
                    <a:pt x="7008" y="208"/>
                  </a:cubicBezTo>
                  <a:cubicBezTo>
                    <a:pt x="7008" y="96"/>
                    <a:pt x="6918" y="3"/>
                    <a:pt x="6806" y="3"/>
                  </a:cubicBezTo>
                  <a:cubicBezTo>
                    <a:pt x="6805" y="3"/>
                    <a:pt x="6804" y="3"/>
                    <a:pt x="6802" y="3"/>
                  </a:cubicBezTo>
                  <a:lnTo>
                    <a:pt x="4287" y="3"/>
                  </a:lnTo>
                  <a:lnTo>
                    <a:pt x="1658" y="21"/>
                  </a:lnTo>
                  <a:cubicBezTo>
                    <a:pt x="1545" y="21"/>
                    <a:pt x="1455" y="112"/>
                    <a:pt x="1455" y="226"/>
                  </a:cubicBezTo>
                  <a:lnTo>
                    <a:pt x="1455" y="988"/>
                  </a:lnTo>
                  <a:cubicBezTo>
                    <a:pt x="1088" y="962"/>
                    <a:pt x="822" y="859"/>
                    <a:pt x="680" y="689"/>
                  </a:cubicBezTo>
                  <a:cubicBezTo>
                    <a:pt x="582" y="564"/>
                    <a:pt x="538" y="405"/>
                    <a:pt x="560" y="248"/>
                  </a:cubicBezTo>
                  <a:cubicBezTo>
                    <a:pt x="584" y="136"/>
                    <a:pt x="512" y="27"/>
                    <a:pt x="400" y="5"/>
                  </a:cubicBezTo>
                  <a:cubicBezTo>
                    <a:pt x="387" y="3"/>
                    <a:pt x="374" y="1"/>
                    <a:pt x="360" y="1"/>
                  </a:cubicBezTo>
                  <a:cubicBezTo>
                    <a:pt x="264" y="1"/>
                    <a:pt x="177" y="69"/>
                    <a:pt x="158" y="167"/>
                  </a:cubicBezTo>
                  <a:cubicBezTo>
                    <a:pt x="154" y="184"/>
                    <a:pt x="73" y="593"/>
                    <a:pt x="357" y="944"/>
                  </a:cubicBezTo>
                  <a:cubicBezTo>
                    <a:pt x="479" y="1093"/>
                    <a:pt x="643" y="1206"/>
                    <a:pt x="850" y="1283"/>
                  </a:cubicBezTo>
                  <a:cubicBezTo>
                    <a:pt x="210" y="1684"/>
                    <a:pt x="14" y="2527"/>
                    <a:pt x="407" y="3171"/>
                  </a:cubicBezTo>
                  <a:cubicBezTo>
                    <a:pt x="143" y="3508"/>
                    <a:pt x="1" y="3922"/>
                    <a:pt x="1" y="4350"/>
                  </a:cubicBezTo>
                  <a:lnTo>
                    <a:pt x="1" y="6322"/>
                  </a:lnTo>
                  <a:cubicBezTo>
                    <a:pt x="1" y="6436"/>
                    <a:pt x="93" y="6527"/>
                    <a:pt x="206" y="6527"/>
                  </a:cubicBezTo>
                  <a:lnTo>
                    <a:pt x="2820" y="6527"/>
                  </a:lnTo>
                  <a:cubicBezTo>
                    <a:pt x="3005" y="6527"/>
                    <a:pt x="3095" y="6300"/>
                    <a:pt x="2959" y="6174"/>
                  </a:cubicBezTo>
                  <a:cubicBezTo>
                    <a:pt x="2955" y="6169"/>
                    <a:pt x="2488" y="5698"/>
                    <a:pt x="2488" y="4481"/>
                  </a:cubicBezTo>
                  <a:lnTo>
                    <a:pt x="2488" y="4396"/>
                  </a:lnTo>
                  <a:cubicBezTo>
                    <a:pt x="2614" y="4434"/>
                    <a:pt x="2739" y="4451"/>
                    <a:pt x="2861" y="4451"/>
                  </a:cubicBezTo>
                  <a:cubicBezTo>
                    <a:pt x="3671" y="4451"/>
                    <a:pt x="4325" y="3675"/>
                    <a:pt x="4101" y="2829"/>
                  </a:cubicBezTo>
                  <a:lnTo>
                    <a:pt x="4342" y="2826"/>
                  </a:lnTo>
                  <a:cubicBezTo>
                    <a:pt x="4455" y="2826"/>
                    <a:pt x="4547" y="2735"/>
                    <a:pt x="4547" y="2621"/>
                  </a:cubicBezTo>
                  <a:lnTo>
                    <a:pt x="4547" y="2163"/>
                  </a:lnTo>
                  <a:lnTo>
                    <a:pt x="8326" y="2163"/>
                  </a:lnTo>
                  <a:cubicBezTo>
                    <a:pt x="8440" y="2163"/>
                    <a:pt x="8534" y="2069"/>
                    <a:pt x="8534" y="1955"/>
                  </a:cubicBezTo>
                  <a:lnTo>
                    <a:pt x="8534" y="1479"/>
                  </a:lnTo>
                  <a:lnTo>
                    <a:pt x="10593" y="1479"/>
                  </a:lnTo>
                  <a:cubicBezTo>
                    <a:pt x="10706" y="1479"/>
                    <a:pt x="10800" y="1387"/>
                    <a:pt x="10800" y="1274"/>
                  </a:cubicBezTo>
                  <a:lnTo>
                    <a:pt x="10800" y="208"/>
                  </a:lnTo>
                  <a:cubicBezTo>
                    <a:pt x="10800" y="95"/>
                    <a:pt x="10706" y="1"/>
                    <a:pt x="10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0"/>
            <p:cNvSpPr/>
            <p:nvPr/>
          </p:nvSpPr>
          <p:spPr>
            <a:xfrm>
              <a:off x="3162975" y="1415817"/>
              <a:ext cx="378578" cy="356193"/>
            </a:xfrm>
            <a:custGeom>
              <a:rect b="b" l="l" r="r" t="t"/>
              <a:pathLst>
                <a:path extrusionOk="0" h="13207" w="14037">
                  <a:moveTo>
                    <a:pt x="11928" y="9524"/>
                  </a:moveTo>
                  <a:cubicBezTo>
                    <a:pt x="12138" y="9524"/>
                    <a:pt x="12351" y="9565"/>
                    <a:pt x="12554" y="9649"/>
                  </a:cubicBezTo>
                  <a:cubicBezTo>
                    <a:pt x="13163" y="9902"/>
                    <a:pt x="13562" y="10498"/>
                    <a:pt x="13562" y="11160"/>
                  </a:cubicBezTo>
                  <a:cubicBezTo>
                    <a:pt x="13562" y="12064"/>
                    <a:pt x="12829" y="12795"/>
                    <a:pt x="11927" y="12797"/>
                  </a:cubicBezTo>
                  <a:cubicBezTo>
                    <a:pt x="11265" y="12795"/>
                    <a:pt x="10669" y="12398"/>
                    <a:pt x="10416" y="11786"/>
                  </a:cubicBezTo>
                  <a:cubicBezTo>
                    <a:pt x="10163" y="11175"/>
                    <a:pt x="10302" y="10472"/>
                    <a:pt x="10770" y="10005"/>
                  </a:cubicBezTo>
                  <a:cubicBezTo>
                    <a:pt x="11082" y="9691"/>
                    <a:pt x="11501" y="9524"/>
                    <a:pt x="11928" y="9524"/>
                  </a:cubicBezTo>
                  <a:close/>
                  <a:moveTo>
                    <a:pt x="206" y="0"/>
                  </a:moveTo>
                  <a:cubicBezTo>
                    <a:pt x="92" y="0"/>
                    <a:pt x="1" y="94"/>
                    <a:pt x="1" y="208"/>
                  </a:cubicBezTo>
                  <a:lnTo>
                    <a:pt x="1" y="11024"/>
                  </a:lnTo>
                  <a:cubicBezTo>
                    <a:pt x="1" y="11138"/>
                    <a:pt x="92" y="11230"/>
                    <a:pt x="206" y="11230"/>
                  </a:cubicBezTo>
                  <a:lnTo>
                    <a:pt x="5597" y="11230"/>
                  </a:lnTo>
                  <a:cubicBezTo>
                    <a:pt x="5711" y="11230"/>
                    <a:pt x="5802" y="11138"/>
                    <a:pt x="5802" y="11024"/>
                  </a:cubicBezTo>
                  <a:cubicBezTo>
                    <a:pt x="5802" y="10911"/>
                    <a:pt x="5711" y="10817"/>
                    <a:pt x="5597" y="10817"/>
                  </a:cubicBezTo>
                  <a:lnTo>
                    <a:pt x="411" y="10817"/>
                  </a:lnTo>
                  <a:lnTo>
                    <a:pt x="411" y="2074"/>
                  </a:lnTo>
                  <a:lnTo>
                    <a:pt x="2634" y="2074"/>
                  </a:lnTo>
                  <a:cubicBezTo>
                    <a:pt x="2748" y="2074"/>
                    <a:pt x="2839" y="1983"/>
                    <a:pt x="2839" y="1869"/>
                  </a:cubicBezTo>
                  <a:cubicBezTo>
                    <a:pt x="2839" y="1753"/>
                    <a:pt x="2748" y="1662"/>
                    <a:pt x="2634" y="1662"/>
                  </a:cubicBezTo>
                  <a:lnTo>
                    <a:pt x="411" y="1662"/>
                  </a:lnTo>
                  <a:lnTo>
                    <a:pt x="411" y="413"/>
                  </a:lnTo>
                  <a:lnTo>
                    <a:pt x="12796" y="413"/>
                  </a:lnTo>
                  <a:lnTo>
                    <a:pt x="12796" y="1662"/>
                  </a:lnTo>
                  <a:lnTo>
                    <a:pt x="3457" y="1662"/>
                  </a:lnTo>
                  <a:cubicBezTo>
                    <a:pt x="3344" y="1662"/>
                    <a:pt x="3252" y="1753"/>
                    <a:pt x="3252" y="1869"/>
                  </a:cubicBezTo>
                  <a:cubicBezTo>
                    <a:pt x="3252" y="1983"/>
                    <a:pt x="3344" y="2074"/>
                    <a:pt x="3457" y="2074"/>
                  </a:cubicBezTo>
                  <a:lnTo>
                    <a:pt x="12796" y="2074"/>
                  </a:lnTo>
                  <a:lnTo>
                    <a:pt x="12796" y="9306"/>
                  </a:lnTo>
                  <a:cubicBezTo>
                    <a:pt x="12512" y="9173"/>
                    <a:pt x="12217" y="9111"/>
                    <a:pt x="11928" y="9111"/>
                  </a:cubicBezTo>
                  <a:cubicBezTo>
                    <a:pt x="10970" y="9111"/>
                    <a:pt x="10082" y="9792"/>
                    <a:pt x="9909" y="10817"/>
                  </a:cubicBezTo>
                  <a:lnTo>
                    <a:pt x="6420" y="10817"/>
                  </a:lnTo>
                  <a:cubicBezTo>
                    <a:pt x="6307" y="10817"/>
                    <a:pt x="6215" y="10909"/>
                    <a:pt x="6215" y="11022"/>
                  </a:cubicBezTo>
                  <a:cubicBezTo>
                    <a:pt x="6215" y="11136"/>
                    <a:pt x="6307" y="11228"/>
                    <a:pt x="6420" y="11228"/>
                  </a:cubicBezTo>
                  <a:lnTo>
                    <a:pt x="9881" y="11228"/>
                  </a:lnTo>
                  <a:cubicBezTo>
                    <a:pt x="9905" y="11926"/>
                    <a:pt x="10281" y="12562"/>
                    <a:pt x="10881" y="12920"/>
                  </a:cubicBezTo>
                  <a:cubicBezTo>
                    <a:pt x="11202" y="13110"/>
                    <a:pt x="11563" y="13206"/>
                    <a:pt x="11925" y="13206"/>
                  </a:cubicBezTo>
                  <a:cubicBezTo>
                    <a:pt x="12239" y="13206"/>
                    <a:pt x="12553" y="13134"/>
                    <a:pt x="12842" y="12990"/>
                  </a:cubicBezTo>
                  <a:cubicBezTo>
                    <a:pt x="13466" y="12677"/>
                    <a:pt x="13888" y="12070"/>
                    <a:pt x="13962" y="11376"/>
                  </a:cubicBezTo>
                  <a:cubicBezTo>
                    <a:pt x="14036" y="10684"/>
                    <a:pt x="13752" y="10000"/>
                    <a:pt x="13209" y="9564"/>
                  </a:cubicBezTo>
                  <a:lnTo>
                    <a:pt x="13209" y="208"/>
                  </a:lnTo>
                  <a:cubicBezTo>
                    <a:pt x="13209" y="94"/>
                    <a:pt x="13115" y="0"/>
                    <a:pt x="13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0"/>
            <p:cNvSpPr/>
            <p:nvPr/>
          </p:nvSpPr>
          <p:spPr>
            <a:xfrm>
              <a:off x="3479091" y="1684923"/>
              <a:ext cx="11112" cy="41075"/>
            </a:xfrm>
            <a:custGeom>
              <a:rect b="b" l="l" r="r" t="t"/>
              <a:pathLst>
                <a:path extrusionOk="0" h="1523" w="412">
                  <a:moveTo>
                    <a:pt x="206" y="1"/>
                  </a:moveTo>
                  <a:cubicBezTo>
                    <a:pt x="95" y="1"/>
                    <a:pt x="3" y="90"/>
                    <a:pt x="1" y="199"/>
                  </a:cubicBezTo>
                  <a:lnTo>
                    <a:pt x="1" y="1317"/>
                  </a:lnTo>
                  <a:cubicBezTo>
                    <a:pt x="1" y="1431"/>
                    <a:pt x="92" y="1522"/>
                    <a:pt x="206" y="1522"/>
                  </a:cubicBezTo>
                  <a:cubicBezTo>
                    <a:pt x="319" y="1522"/>
                    <a:pt x="411" y="1431"/>
                    <a:pt x="411" y="1317"/>
                  </a:cubicBezTo>
                  <a:lnTo>
                    <a:pt x="411" y="199"/>
                  </a:lnTo>
                  <a:cubicBezTo>
                    <a:pt x="407" y="90"/>
                    <a:pt x="317"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50"/>
          <p:cNvGrpSpPr/>
          <p:nvPr/>
        </p:nvGrpSpPr>
        <p:grpSpPr>
          <a:xfrm>
            <a:off x="939047" y="1440401"/>
            <a:ext cx="376906" cy="376447"/>
            <a:chOff x="2348913" y="1405730"/>
            <a:chExt cx="376906" cy="376447"/>
          </a:xfrm>
        </p:grpSpPr>
        <p:sp>
          <p:nvSpPr>
            <p:cNvPr id="1412" name="Google Shape;1412;p50"/>
            <p:cNvSpPr/>
            <p:nvPr/>
          </p:nvSpPr>
          <p:spPr>
            <a:xfrm>
              <a:off x="2348913" y="1405730"/>
              <a:ext cx="332864" cy="172284"/>
            </a:xfrm>
            <a:custGeom>
              <a:rect b="b" l="l" r="r" t="t"/>
              <a:pathLst>
                <a:path extrusionOk="0" h="6388" w="12342">
                  <a:moveTo>
                    <a:pt x="4400" y="2913"/>
                  </a:moveTo>
                  <a:cubicBezTo>
                    <a:pt x="4669" y="2913"/>
                    <a:pt x="4885" y="3130"/>
                    <a:pt x="4885" y="3398"/>
                  </a:cubicBezTo>
                  <a:lnTo>
                    <a:pt x="4885" y="3492"/>
                  </a:lnTo>
                  <a:lnTo>
                    <a:pt x="3915" y="3492"/>
                  </a:lnTo>
                  <a:lnTo>
                    <a:pt x="3915" y="3398"/>
                  </a:lnTo>
                  <a:cubicBezTo>
                    <a:pt x="3915" y="3130"/>
                    <a:pt x="4134" y="2913"/>
                    <a:pt x="4400" y="2913"/>
                  </a:cubicBezTo>
                  <a:close/>
                  <a:moveTo>
                    <a:pt x="4885" y="3905"/>
                  </a:moveTo>
                  <a:lnTo>
                    <a:pt x="4885" y="4289"/>
                  </a:lnTo>
                  <a:lnTo>
                    <a:pt x="3915" y="4289"/>
                  </a:lnTo>
                  <a:lnTo>
                    <a:pt x="3915" y="3905"/>
                  </a:lnTo>
                  <a:close/>
                  <a:moveTo>
                    <a:pt x="6693" y="1193"/>
                  </a:moveTo>
                  <a:cubicBezTo>
                    <a:pt x="6717" y="1193"/>
                    <a:pt x="6736" y="1213"/>
                    <a:pt x="6736" y="1237"/>
                  </a:cubicBezTo>
                  <a:lnTo>
                    <a:pt x="6736" y="4311"/>
                  </a:lnTo>
                  <a:lnTo>
                    <a:pt x="5297" y="4311"/>
                  </a:lnTo>
                  <a:lnTo>
                    <a:pt x="5297" y="3905"/>
                  </a:lnTo>
                  <a:lnTo>
                    <a:pt x="5599" y="3905"/>
                  </a:lnTo>
                  <a:cubicBezTo>
                    <a:pt x="5712" y="3905"/>
                    <a:pt x="5804" y="3811"/>
                    <a:pt x="5804" y="3697"/>
                  </a:cubicBezTo>
                  <a:cubicBezTo>
                    <a:pt x="5804" y="3586"/>
                    <a:pt x="5712" y="3492"/>
                    <a:pt x="5599" y="3492"/>
                  </a:cubicBezTo>
                  <a:lnTo>
                    <a:pt x="5297" y="3492"/>
                  </a:lnTo>
                  <a:lnTo>
                    <a:pt x="5297" y="3398"/>
                  </a:lnTo>
                  <a:cubicBezTo>
                    <a:pt x="5297" y="2903"/>
                    <a:pt x="4896" y="2501"/>
                    <a:pt x="4402" y="2501"/>
                  </a:cubicBezTo>
                  <a:cubicBezTo>
                    <a:pt x="3907" y="2501"/>
                    <a:pt x="3505" y="2903"/>
                    <a:pt x="3505" y="3398"/>
                  </a:cubicBezTo>
                  <a:lnTo>
                    <a:pt x="3505" y="3492"/>
                  </a:lnTo>
                  <a:lnTo>
                    <a:pt x="3162" y="3492"/>
                  </a:lnTo>
                  <a:cubicBezTo>
                    <a:pt x="3048" y="3492"/>
                    <a:pt x="2957" y="3586"/>
                    <a:pt x="2957" y="3697"/>
                  </a:cubicBezTo>
                  <a:cubicBezTo>
                    <a:pt x="2957" y="3811"/>
                    <a:pt x="3048" y="3905"/>
                    <a:pt x="3162" y="3905"/>
                  </a:cubicBezTo>
                  <a:lnTo>
                    <a:pt x="3505" y="3905"/>
                  </a:lnTo>
                  <a:lnTo>
                    <a:pt x="3505" y="4311"/>
                  </a:lnTo>
                  <a:lnTo>
                    <a:pt x="1970" y="4311"/>
                  </a:lnTo>
                  <a:lnTo>
                    <a:pt x="1970" y="1237"/>
                  </a:lnTo>
                  <a:cubicBezTo>
                    <a:pt x="1970" y="1213"/>
                    <a:pt x="1989" y="1193"/>
                    <a:pt x="2013" y="1193"/>
                  </a:cubicBezTo>
                  <a:close/>
                  <a:moveTo>
                    <a:pt x="2450" y="4721"/>
                  </a:moveTo>
                  <a:lnTo>
                    <a:pt x="2450" y="5088"/>
                  </a:lnTo>
                  <a:lnTo>
                    <a:pt x="561" y="5088"/>
                  </a:lnTo>
                  <a:cubicBezTo>
                    <a:pt x="478" y="5088"/>
                    <a:pt x="411" y="5021"/>
                    <a:pt x="411" y="4938"/>
                  </a:cubicBezTo>
                  <a:lnTo>
                    <a:pt x="411" y="4721"/>
                  </a:lnTo>
                  <a:close/>
                  <a:moveTo>
                    <a:pt x="5324" y="4724"/>
                  </a:moveTo>
                  <a:lnTo>
                    <a:pt x="5324" y="5088"/>
                  </a:lnTo>
                  <a:lnTo>
                    <a:pt x="2861" y="5088"/>
                  </a:lnTo>
                  <a:lnTo>
                    <a:pt x="2861" y="4724"/>
                  </a:lnTo>
                  <a:close/>
                  <a:moveTo>
                    <a:pt x="8293" y="4724"/>
                  </a:moveTo>
                  <a:lnTo>
                    <a:pt x="8293" y="4940"/>
                  </a:lnTo>
                  <a:cubicBezTo>
                    <a:pt x="8293" y="5023"/>
                    <a:pt x="8228" y="5088"/>
                    <a:pt x="8145" y="5088"/>
                  </a:cubicBezTo>
                  <a:lnTo>
                    <a:pt x="5736" y="5088"/>
                  </a:lnTo>
                  <a:lnTo>
                    <a:pt x="5736" y="4724"/>
                  </a:lnTo>
                  <a:close/>
                  <a:moveTo>
                    <a:pt x="1468" y="1"/>
                  </a:moveTo>
                  <a:cubicBezTo>
                    <a:pt x="1075" y="1"/>
                    <a:pt x="754" y="320"/>
                    <a:pt x="754" y="715"/>
                  </a:cubicBezTo>
                  <a:lnTo>
                    <a:pt x="754" y="1138"/>
                  </a:lnTo>
                  <a:cubicBezTo>
                    <a:pt x="754" y="1252"/>
                    <a:pt x="845" y="1344"/>
                    <a:pt x="959" y="1344"/>
                  </a:cubicBezTo>
                  <a:cubicBezTo>
                    <a:pt x="1072" y="1344"/>
                    <a:pt x="1164" y="1252"/>
                    <a:pt x="1164" y="1138"/>
                  </a:cubicBezTo>
                  <a:lnTo>
                    <a:pt x="1164" y="715"/>
                  </a:lnTo>
                  <a:cubicBezTo>
                    <a:pt x="1164" y="547"/>
                    <a:pt x="1302" y="411"/>
                    <a:pt x="1468" y="411"/>
                  </a:cubicBezTo>
                  <a:lnTo>
                    <a:pt x="7239" y="411"/>
                  </a:lnTo>
                  <a:cubicBezTo>
                    <a:pt x="7404" y="411"/>
                    <a:pt x="7542" y="547"/>
                    <a:pt x="7542" y="715"/>
                  </a:cubicBezTo>
                  <a:lnTo>
                    <a:pt x="7542" y="1328"/>
                  </a:lnTo>
                  <a:cubicBezTo>
                    <a:pt x="7533" y="1359"/>
                    <a:pt x="7533" y="1392"/>
                    <a:pt x="7542" y="1424"/>
                  </a:cubicBezTo>
                  <a:lnTo>
                    <a:pt x="7542" y="4311"/>
                  </a:lnTo>
                  <a:lnTo>
                    <a:pt x="7147" y="4311"/>
                  </a:lnTo>
                  <a:lnTo>
                    <a:pt x="7147" y="1237"/>
                  </a:lnTo>
                  <a:cubicBezTo>
                    <a:pt x="7147" y="985"/>
                    <a:pt x="6944" y="782"/>
                    <a:pt x="6693" y="782"/>
                  </a:cubicBezTo>
                  <a:lnTo>
                    <a:pt x="2013" y="782"/>
                  </a:lnTo>
                  <a:cubicBezTo>
                    <a:pt x="1762" y="782"/>
                    <a:pt x="1559" y="985"/>
                    <a:pt x="1559" y="1237"/>
                  </a:cubicBezTo>
                  <a:lnTo>
                    <a:pt x="1559" y="4311"/>
                  </a:lnTo>
                  <a:lnTo>
                    <a:pt x="1164" y="4311"/>
                  </a:lnTo>
                  <a:lnTo>
                    <a:pt x="1164" y="1959"/>
                  </a:lnTo>
                  <a:cubicBezTo>
                    <a:pt x="1164" y="1846"/>
                    <a:pt x="1072" y="1754"/>
                    <a:pt x="959" y="1754"/>
                  </a:cubicBezTo>
                  <a:cubicBezTo>
                    <a:pt x="845" y="1754"/>
                    <a:pt x="754" y="1846"/>
                    <a:pt x="754" y="1959"/>
                  </a:cubicBezTo>
                  <a:lnTo>
                    <a:pt x="754" y="4311"/>
                  </a:lnTo>
                  <a:lnTo>
                    <a:pt x="206" y="4311"/>
                  </a:lnTo>
                  <a:cubicBezTo>
                    <a:pt x="92" y="4311"/>
                    <a:pt x="0" y="4403"/>
                    <a:pt x="0" y="4516"/>
                  </a:cubicBezTo>
                  <a:lnTo>
                    <a:pt x="0" y="4938"/>
                  </a:lnTo>
                  <a:cubicBezTo>
                    <a:pt x="0" y="5248"/>
                    <a:pt x="251" y="5499"/>
                    <a:pt x="561" y="5499"/>
                  </a:cubicBezTo>
                  <a:lnTo>
                    <a:pt x="8145" y="5499"/>
                  </a:lnTo>
                  <a:cubicBezTo>
                    <a:pt x="8455" y="5499"/>
                    <a:pt x="8706" y="5248"/>
                    <a:pt x="8706" y="4938"/>
                  </a:cubicBezTo>
                  <a:lnTo>
                    <a:pt x="8706" y="4516"/>
                  </a:lnTo>
                  <a:cubicBezTo>
                    <a:pt x="8706" y="4403"/>
                    <a:pt x="8614" y="4311"/>
                    <a:pt x="8501" y="4311"/>
                  </a:cubicBezTo>
                  <a:lnTo>
                    <a:pt x="7953" y="4311"/>
                  </a:lnTo>
                  <a:lnTo>
                    <a:pt x="7953" y="1617"/>
                  </a:lnTo>
                  <a:cubicBezTo>
                    <a:pt x="9913" y="1983"/>
                    <a:pt x="11372" y="3684"/>
                    <a:pt x="11429" y="5691"/>
                  </a:cubicBezTo>
                  <a:lnTo>
                    <a:pt x="11302" y="5566"/>
                  </a:lnTo>
                  <a:cubicBezTo>
                    <a:pt x="11262" y="5527"/>
                    <a:pt x="11210" y="5507"/>
                    <a:pt x="11158" y="5507"/>
                  </a:cubicBezTo>
                  <a:cubicBezTo>
                    <a:pt x="11105" y="5507"/>
                    <a:pt x="11051" y="5528"/>
                    <a:pt x="11012" y="5569"/>
                  </a:cubicBezTo>
                  <a:cubicBezTo>
                    <a:pt x="10931" y="5649"/>
                    <a:pt x="10933" y="5780"/>
                    <a:pt x="11014" y="5859"/>
                  </a:cubicBezTo>
                  <a:lnTo>
                    <a:pt x="11492" y="6328"/>
                  </a:lnTo>
                  <a:cubicBezTo>
                    <a:pt x="11531" y="6368"/>
                    <a:pt x="11583" y="6387"/>
                    <a:pt x="11635" y="6387"/>
                  </a:cubicBezTo>
                  <a:cubicBezTo>
                    <a:pt x="11687" y="6387"/>
                    <a:pt x="11740" y="6368"/>
                    <a:pt x="11780" y="6328"/>
                  </a:cubicBezTo>
                  <a:lnTo>
                    <a:pt x="12258" y="5859"/>
                  </a:lnTo>
                  <a:cubicBezTo>
                    <a:pt x="12339" y="5780"/>
                    <a:pt x="12341" y="5649"/>
                    <a:pt x="12261" y="5569"/>
                  </a:cubicBezTo>
                  <a:cubicBezTo>
                    <a:pt x="12221" y="5528"/>
                    <a:pt x="12167" y="5507"/>
                    <a:pt x="12114" y="5507"/>
                  </a:cubicBezTo>
                  <a:cubicBezTo>
                    <a:pt x="12062" y="5507"/>
                    <a:pt x="12010" y="5527"/>
                    <a:pt x="11970" y="5566"/>
                  </a:cubicBezTo>
                  <a:lnTo>
                    <a:pt x="11839" y="5695"/>
                  </a:lnTo>
                  <a:cubicBezTo>
                    <a:pt x="11785" y="3462"/>
                    <a:pt x="10145" y="1571"/>
                    <a:pt x="7953" y="1199"/>
                  </a:cubicBezTo>
                  <a:lnTo>
                    <a:pt x="7953" y="715"/>
                  </a:lnTo>
                  <a:cubicBezTo>
                    <a:pt x="7953" y="320"/>
                    <a:pt x="7632" y="1"/>
                    <a:pt x="7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0"/>
            <p:cNvSpPr/>
            <p:nvPr/>
          </p:nvSpPr>
          <p:spPr>
            <a:xfrm>
              <a:off x="2407626" y="1582275"/>
              <a:ext cx="318192" cy="199902"/>
            </a:xfrm>
            <a:custGeom>
              <a:rect b="b" l="l" r="r" t="t"/>
              <a:pathLst>
                <a:path extrusionOk="0" h="7412" w="11798">
                  <a:moveTo>
                    <a:pt x="9787" y="3108"/>
                  </a:moveTo>
                  <a:cubicBezTo>
                    <a:pt x="9808" y="3108"/>
                    <a:pt x="9828" y="3125"/>
                    <a:pt x="9828" y="3149"/>
                  </a:cubicBezTo>
                  <a:lnTo>
                    <a:pt x="9828" y="6224"/>
                  </a:lnTo>
                  <a:lnTo>
                    <a:pt x="5062" y="6224"/>
                  </a:lnTo>
                  <a:lnTo>
                    <a:pt x="5062" y="3149"/>
                  </a:lnTo>
                  <a:cubicBezTo>
                    <a:pt x="5062" y="3125"/>
                    <a:pt x="5081" y="3108"/>
                    <a:pt x="5105" y="3108"/>
                  </a:cubicBezTo>
                  <a:close/>
                  <a:moveTo>
                    <a:pt x="5542" y="6636"/>
                  </a:moveTo>
                  <a:lnTo>
                    <a:pt x="5542" y="7001"/>
                  </a:lnTo>
                  <a:lnTo>
                    <a:pt x="3653" y="7001"/>
                  </a:lnTo>
                  <a:cubicBezTo>
                    <a:pt x="3570" y="7001"/>
                    <a:pt x="3505" y="6933"/>
                    <a:pt x="3505" y="6853"/>
                  </a:cubicBezTo>
                  <a:lnTo>
                    <a:pt x="3505" y="6636"/>
                  </a:lnTo>
                  <a:close/>
                  <a:moveTo>
                    <a:pt x="8418" y="6636"/>
                  </a:moveTo>
                  <a:lnTo>
                    <a:pt x="8418" y="7001"/>
                  </a:lnTo>
                  <a:lnTo>
                    <a:pt x="5952" y="7001"/>
                  </a:lnTo>
                  <a:lnTo>
                    <a:pt x="5952" y="6636"/>
                  </a:lnTo>
                  <a:close/>
                  <a:moveTo>
                    <a:pt x="11387" y="6636"/>
                  </a:moveTo>
                  <a:lnTo>
                    <a:pt x="11387" y="6853"/>
                  </a:lnTo>
                  <a:cubicBezTo>
                    <a:pt x="11387" y="6933"/>
                    <a:pt x="11319" y="7001"/>
                    <a:pt x="11236" y="7001"/>
                  </a:cubicBezTo>
                  <a:lnTo>
                    <a:pt x="8828" y="7001"/>
                  </a:lnTo>
                  <a:lnTo>
                    <a:pt x="8828" y="6636"/>
                  </a:lnTo>
                  <a:close/>
                  <a:moveTo>
                    <a:pt x="711" y="1"/>
                  </a:moveTo>
                  <a:cubicBezTo>
                    <a:pt x="659" y="1"/>
                    <a:pt x="606" y="20"/>
                    <a:pt x="566" y="60"/>
                  </a:cubicBezTo>
                  <a:lnTo>
                    <a:pt x="88" y="529"/>
                  </a:lnTo>
                  <a:cubicBezTo>
                    <a:pt x="5" y="608"/>
                    <a:pt x="0" y="741"/>
                    <a:pt x="81" y="824"/>
                  </a:cubicBezTo>
                  <a:cubicBezTo>
                    <a:pt x="121" y="865"/>
                    <a:pt x="173" y="885"/>
                    <a:pt x="226" y="885"/>
                  </a:cubicBezTo>
                  <a:cubicBezTo>
                    <a:pt x="280" y="885"/>
                    <a:pt x="335" y="864"/>
                    <a:pt x="376" y="822"/>
                  </a:cubicBezTo>
                  <a:lnTo>
                    <a:pt x="485" y="713"/>
                  </a:lnTo>
                  <a:cubicBezTo>
                    <a:pt x="601" y="2689"/>
                    <a:pt x="1946" y="4379"/>
                    <a:pt x="3845" y="4929"/>
                  </a:cubicBezTo>
                  <a:lnTo>
                    <a:pt x="3845" y="6224"/>
                  </a:lnTo>
                  <a:lnTo>
                    <a:pt x="3299" y="6224"/>
                  </a:lnTo>
                  <a:cubicBezTo>
                    <a:pt x="3186" y="6224"/>
                    <a:pt x="3092" y="6315"/>
                    <a:pt x="3092" y="6429"/>
                  </a:cubicBezTo>
                  <a:lnTo>
                    <a:pt x="3092" y="6850"/>
                  </a:lnTo>
                  <a:cubicBezTo>
                    <a:pt x="3094" y="7160"/>
                    <a:pt x="3343" y="7409"/>
                    <a:pt x="3653" y="7411"/>
                  </a:cubicBezTo>
                  <a:lnTo>
                    <a:pt x="11236" y="7411"/>
                  </a:lnTo>
                  <a:cubicBezTo>
                    <a:pt x="11546" y="7409"/>
                    <a:pt x="11798" y="7160"/>
                    <a:pt x="11798" y="6850"/>
                  </a:cubicBezTo>
                  <a:lnTo>
                    <a:pt x="11798" y="6429"/>
                  </a:lnTo>
                  <a:cubicBezTo>
                    <a:pt x="11798" y="6315"/>
                    <a:pt x="11706" y="6224"/>
                    <a:pt x="11592" y="6224"/>
                  </a:cubicBezTo>
                  <a:lnTo>
                    <a:pt x="11046" y="6224"/>
                  </a:lnTo>
                  <a:lnTo>
                    <a:pt x="11046" y="2628"/>
                  </a:lnTo>
                  <a:cubicBezTo>
                    <a:pt x="11046" y="2232"/>
                    <a:pt x="10725" y="1914"/>
                    <a:pt x="10332" y="1914"/>
                  </a:cubicBezTo>
                  <a:lnTo>
                    <a:pt x="6219" y="1914"/>
                  </a:lnTo>
                  <a:cubicBezTo>
                    <a:pt x="6105" y="1914"/>
                    <a:pt x="6014" y="2005"/>
                    <a:pt x="6014" y="2119"/>
                  </a:cubicBezTo>
                  <a:cubicBezTo>
                    <a:pt x="6014" y="2232"/>
                    <a:pt x="6105" y="2324"/>
                    <a:pt x="6219" y="2324"/>
                  </a:cubicBezTo>
                  <a:lnTo>
                    <a:pt x="10330" y="2324"/>
                  </a:lnTo>
                  <a:cubicBezTo>
                    <a:pt x="10498" y="2324"/>
                    <a:pt x="10634" y="2459"/>
                    <a:pt x="10634" y="2628"/>
                  </a:cubicBezTo>
                  <a:lnTo>
                    <a:pt x="10634" y="6224"/>
                  </a:lnTo>
                  <a:lnTo>
                    <a:pt x="10241" y="6224"/>
                  </a:lnTo>
                  <a:lnTo>
                    <a:pt x="10241" y="3149"/>
                  </a:lnTo>
                  <a:cubicBezTo>
                    <a:pt x="10239" y="2900"/>
                    <a:pt x="10035" y="2697"/>
                    <a:pt x="9787" y="2695"/>
                  </a:cubicBezTo>
                  <a:lnTo>
                    <a:pt x="5105" y="2695"/>
                  </a:lnTo>
                  <a:cubicBezTo>
                    <a:pt x="4854" y="2697"/>
                    <a:pt x="4651" y="2900"/>
                    <a:pt x="4651" y="3149"/>
                  </a:cubicBezTo>
                  <a:lnTo>
                    <a:pt x="4651" y="6224"/>
                  </a:lnTo>
                  <a:lnTo>
                    <a:pt x="4258" y="6224"/>
                  </a:lnTo>
                  <a:lnTo>
                    <a:pt x="4258" y="2628"/>
                  </a:lnTo>
                  <a:cubicBezTo>
                    <a:pt x="4258" y="2459"/>
                    <a:pt x="4393" y="2324"/>
                    <a:pt x="4559" y="2324"/>
                  </a:cubicBezTo>
                  <a:lnTo>
                    <a:pt x="5396" y="2324"/>
                  </a:lnTo>
                  <a:cubicBezTo>
                    <a:pt x="5509" y="2324"/>
                    <a:pt x="5601" y="2232"/>
                    <a:pt x="5601" y="2119"/>
                  </a:cubicBezTo>
                  <a:cubicBezTo>
                    <a:pt x="5601" y="2005"/>
                    <a:pt x="5509" y="1914"/>
                    <a:pt x="5396" y="1914"/>
                  </a:cubicBezTo>
                  <a:lnTo>
                    <a:pt x="4559" y="1914"/>
                  </a:lnTo>
                  <a:cubicBezTo>
                    <a:pt x="4166" y="1914"/>
                    <a:pt x="3848" y="2232"/>
                    <a:pt x="3845" y="2628"/>
                  </a:cubicBezTo>
                  <a:lnTo>
                    <a:pt x="3845" y="4501"/>
                  </a:lnTo>
                  <a:cubicBezTo>
                    <a:pt x="2164" y="3962"/>
                    <a:pt x="992" y="2440"/>
                    <a:pt x="895" y="675"/>
                  </a:cubicBezTo>
                  <a:lnTo>
                    <a:pt x="895" y="675"/>
                  </a:lnTo>
                  <a:lnTo>
                    <a:pt x="1044" y="822"/>
                  </a:lnTo>
                  <a:cubicBezTo>
                    <a:pt x="1084" y="862"/>
                    <a:pt x="1136" y="881"/>
                    <a:pt x="1188" y="881"/>
                  </a:cubicBezTo>
                  <a:cubicBezTo>
                    <a:pt x="1241" y="881"/>
                    <a:pt x="1294" y="861"/>
                    <a:pt x="1334" y="820"/>
                  </a:cubicBezTo>
                  <a:cubicBezTo>
                    <a:pt x="1415" y="739"/>
                    <a:pt x="1413" y="608"/>
                    <a:pt x="1332" y="529"/>
                  </a:cubicBezTo>
                  <a:lnTo>
                    <a:pt x="854" y="60"/>
                  </a:lnTo>
                  <a:cubicBezTo>
                    <a:pt x="815" y="20"/>
                    <a:pt x="763" y="1"/>
                    <a:pt x="7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0"/>
            <p:cNvSpPr/>
            <p:nvPr/>
          </p:nvSpPr>
          <p:spPr>
            <a:xfrm>
              <a:off x="2586923" y="1706176"/>
              <a:ext cx="47090" cy="29289"/>
            </a:xfrm>
            <a:custGeom>
              <a:rect b="b" l="l" r="r" t="t"/>
              <a:pathLst>
                <a:path extrusionOk="0" h="1086" w="1746">
                  <a:moveTo>
                    <a:pt x="872" y="1"/>
                  </a:moveTo>
                  <a:cubicBezTo>
                    <a:pt x="390" y="1"/>
                    <a:pt x="1" y="398"/>
                    <a:pt x="10" y="881"/>
                  </a:cubicBezTo>
                  <a:cubicBezTo>
                    <a:pt x="10" y="994"/>
                    <a:pt x="101" y="1086"/>
                    <a:pt x="215" y="1086"/>
                  </a:cubicBezTo>
                  <a:cubicBezTo>
                    <a:pt x="328" y="1086"/>
                    <a:pt x="420" y="994"/>
                    <a:pt x="420" y="881"/>
                  </a:cubicBezTo>
                  <a:cubicBezTo>
                    <a:pt x="414" y="625"/>
                    <a:pt x="619" y="416"/>
                    <a:pt x="872" y="416"/>
                  </a:cubicBezTo>
                  <a:cubicBezTo>
                    <a:pt x="1128" y="416"/>
                    <a:pt x="1333" y="625"/>
                    <a:pt x="1326" y="881"/>
                  </a:cubicBezTo>
                  <a:cubicBezTo>
                    <a:pt x="1326" y="994"/>
                    <a:pt x="1418" y="1086"/>
                    <a:pt x="1532" y="1086"/>
                  </a:cubicBezTo>
                  <a:cubicBezTo>
                    <a:pt x="1645" y="1086"/>
                    <a:pt x="1737" y="994"/>
                    <a:pt x="1737" y="881"/>
                  </a:cubicBezTo>
                  <a:cubicBezTo>
                    <a:pt x="1746" y="398"/>
                    <a:pt x="1357" y="1"/>
                    <a:pt x="8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0"/>
            <p:cNvSpPr/>
            <p:nvPr/>
          </p:nvSpPr>
          <p:spPr>
            <a:xfrm>
              <a:off x="2563028" y="1686811"/>
              <a:ext cx="27159" cy="26107"/>
            </a:xfrm>
            <a:custGeom>
              <a:rect b="b" l="l" r="r" t="t"/>
              <a:pathLst>
                <a:path extrusionOk="0" h="968" w="1007">
                  <a:moveTo>
                    <a:pt x="226" y="1"/>
                  </a:moveTo>
                  <a:cubicBezTo>
                    <a:pt x="174" y="1"/>
                    <a:pt x="122" y="21"/>
                    <a:pt x="81" y="62"/>
                  </a:cubicBezTo>
                  <a:cubicBezTo>
                    <a:pt x="0" y="142"/>
                    <a:pt x="0" y="271"/>
                    <a:pt x="81" y="352"/>
                  </a:cubicBezTo>
                  <a:lnTo>
                    <a:pt x="214" y="485"/>
                  </a:lnTo>
                  <a:lnTo>
                    <a:pt x="81" y="616"/>
                  </a:lnTo>
                  <a:cubicBezTo>
                    <a:pt x="0" y="697"/>
                    <a:pt x="0" y="828"/>
                    <a:pt x="81" y="907"/>
                  </a:cubicBezTo>
                  <a:cubicBezTo>
                    <a:pt x="122" y="947"/>
                    <a:pt x="174" y="967"/>
                    <a:pt x="226" y="967"/>
                  </a:cubicBezTo>
                  <a:cubicBezTo>
                    <a:pt x="279" y="967"/>
                    <a:pt x="331" y="947"/>
                    <a:pt x="372" y="907"/>
                  </a:cubicBezTo>
                  <a:lnTo>
                    <a:pt x="505" y="776"/>
                  </a:lnTo>
                  <a:lnTo>
                    <a:pt x="636" y="907"/>
                  </a:lnTo>
                  <a:cubicBezTo>
                    <a:pt x="676" y="947"/>
                    <a:pt x="729" y="967"/>
                    <a:pt x="782" y="967"/>
                  </a:cubicBezTo>
                  <a:cubicBezTo>
                    <a:pt x="835" y="967"/>
                    <a:pt x="887" y="947"/>
                    <a:pt x="926" y="907"/>
                  </a:cubicBezTo>
                  <a:cubicBezTo>
                    <a:pt x="1007" y="828"/>
                    <a:pt x="1007" y="697"/>
                    <a:pt x="926" y="616"/>
                  </a:cubicBezTo>
                  <a:lnTo>
                    <a:pt x="795" y="485"/>
                  </a:lnTo>
                  <a:lnTo>
                    <a:pt x="926" y="352"/>
                  </a:lnTo>
                  <a:cubicBezTo>
                    <a:pt x="1007" y="271"/>
                    <a:pt x="1007" y="142"/>
                    <a:pt x="926" y="62"/>
                  </a:cubicBezTo>
                  <a:cubicBezTo>
                    <a:pt x="887" y="21"/>
                    <a:pt x="835" y="1"/>
                    <a:pt x="782" y="1"/>
                  </a:cubicBezTo>
                  <a:cubicBezTo>
                    <a:pt x="729" y="1"/>
                    <a:pt x="676" y="21"/>
                    <a:pt x="636" y="62"/>
                  </a:cubicBezTo>
                  <a:lnTo>
                    <a:pt x="505" y="195"/>
                  </a:lnTo>
                  <a:lnTo>
                    <a:pt x="372" y="62"/>
                  </a:lnTo>
                  <a:cubicBezTo>
                    <a:pt x="331" y="21"/>
                    <a:pt x="279" y="1"/>
                    <a:pt x="2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0"/>
            <p:cNvSpPr/>
            <p:nvPr/>
          </p:nvSpPr>
          <p:spPr>
            <a:xfrm>
              <a:off x="2630264" y="1686811"/>
              <a:ext cx="27186" cy="26107"/>
            </a:xfrm>
            <a:custGeom>
              <a:rect b="b" l="l" r="r" t="t"/>
              <a:pathLst>
                <a:path extrusionOk="0" h="968" w="1008">
                  <a:moveTo>
                    <a:pt x="227" y="1"/>
                  </a:moveTo>
                  <a:cubicBezTo>
                    <a:pt x="175" y="1"/>
                    <a:pt x="122" y="21"/>
                    <a:pt x="82" y="62"/>
                  </a:cubicBezTo>
                  <a:cubicBezTo>
                    <a:pt x="1" y="142"/>
                    <a:pt x="1" y="271"/>
                    <a:pt x="82" y="352"/>
                  </a:cubicBezTo>
                  <a:lnTo>
                    <a:pt x="213" y="485"/>
                  </a:lnTo>
                  <a:lnTo>
                    <a:pt x="82" y="616"/>
                  </a:lnTo>
                  <a:cubicBezTo>
                    <a:pt x="1" y="697"/>
                    <a:pt x="1" y="828"/>
                    <a:pt x="82" y="907"/>
                  </a:cubicBezTo>
                  <a:cubicBezTo>
                    <a:pt x="121" y="947"/>
                    <a:pt x="173" y="967"/>
                    <a:pt x="226" y="967"/>
                  </a:cubicBezTo>
                  <a:cubicBezTo>
                    <a:pt x="279" y="967"/>
                    <a:pt x="332" y="947"/>
                    <a:pt x="372" y="907"/>
                  </a:cubicBezTo>
                  <a:lnTo>
                    <a:pt x="503" y="776"/>
                  </a:lnTo>
                  <a:lnTo>
                    <a:pt x="636" y="907"/>
                  </a:lnTo>
                  <a:cubicBezTo>
                    <a:pt x="677" y="947"/>
                    <a:pt x="729" y="967"/>
                    <a:pt x="782" y="967"/>
                  </a:cubicBezTo>
                  <a:cubicBezTo>
                    <a:pt x="834" y="967"/>
                    <a:pt x="886" y="947"/>
                    <a:pt x="927" y="907"/>
                  </a:cubicBezTo>
                  <a:cubicBezTo>
                    <a:pt x="1008" y="828"/>
                    <a:pt x="1008" y="697"/>
                    <a:pt x="927" y="616"/>
                  </a:cubicBezTo>
                  <a:lnTo>
                    <a:pt x="796" y="485"/>
                  </a:lnTo>
                  <a:lnTo>
                    <a:pt x="927" y="352"/>
                  </a:lnTo>
                  <a:cubicBezTo>
                    <a:pt x="1008" y="271"/>
                    <a:pt x="1008" y="142"/>
                    <a:pt x="927" y="62"/>
                  </a:cubicBezTo>
                  <a:cubicBezTo>
                    <a:pt x="886" y="21"/>
                    <a:pt x="834" y="1"/>
                    <a:pt x="782" y="1"/>
                  </a:cubicBezTo>
                  <a:cubicBezTo>
                    <a:pt x="729" y="1"/>
                    <a:pt x="677" y="21"/>
                    <a:pt x="636" y="62"/>
                  </a:cubicBezTo>
                  <a:lnTo>
                    <a:pt x="503" y="195"/>
                  </a:lnTo>
                  <a:lnTo>
                    <a:pt x="372" y="62"/>
                  </a:lnTo>
                  <a:cubicBezTo>
                    <a:pt x="332" y="21"/>
                    <a:pt x="279" y="1"/>
                    <a:pt x="2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50"/>
          <p:cNvGrpSpPr/>
          <p:nvPr/>
        </p:nvGrpSpPr>
        <p:grpSpPr>
          <a:xfrm flipH="1" rot="-725934">
            <a:off x="-68539" y="3900714"/>
            <a:ext cx="1274791" cy="1181871"/>
            <a:chOff x="8133016" y="3881312"/>
            <a:chExt cx="1100931" cy="1020684"/>
          </a:xfrm>
        </p:grpSpPr>
        <p:sp>
          <p:nvSpPr>
            <p:cNvPr id="1418" name="Google Shape;1418;p50"/>
            <p:cNvSpPr/>
            <p:nvPr/>
          </p:nvSpPr>
          <p:spPr>
            <a:xfrm>
              <a:off x="8133016" y="3882954"/>
              <a:ext cx="1100931" cy="1018220"/>
            </a:xfrm>
            <a:custGeom>
              <a:rect b="b" l="l" r="r" t="t"/>
              <a:pathLst>
                <a:path extrusionOk="0" h="8679" w="9384">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0"/>
            <p:cNvSpPr/>
            <p:nvPr/>
          </p:nvSpPr>
          <p:spPr>
            <a:xfrm>
              <a:off x="8133838" y="3881312"/>
              <a:ext cx="1099288" cy="1020684"/>
            </a:xfrm>
            <a:custGeom>
              <a:rect b="b" l="l" r="r" t="t"/>
              <a:pathLst>
                <a:path extrusionOk="0" h="8700" w="937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50"/>
          <p:cNvSpPr/>
          <p:nvPr/>
        </p:nvSpPr>
        <p:spPr>
          <a:xfrm flipH="1" rot="-5400000">
            <a:off x="5486275" y="1362025"/>
            <a:ext cx="935700" cy="6379800"/>
          </a:xfrm>
          <a:prstGeom prst="round2SameRect">
            <a:avLst>
              <a:gd fmla="val 50000" name="adj1"/>
              <a:gd fmla="val 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0"/>
          <p:cNvSpPr txBox="1"/>
          <p:nvPr>
            <p:ph idx="5" type="subTitle"/>
          </p:nvPr>
        </p:nvSpPr>
        <p:spPr>
          <a:xfrm>
            <a:off x="3156000" y="4212113"/>
            <a:ext cx="5920800" cy="7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solidFill>
                  <a:schemeClr val="accent2"/>
                </a:solidFill>
              </a:rPr>
              <a:t>How:</a:t>
            </a:r>
            <a:r>
              <a:rPr lang="en">
                <a:solidFill>
                  <a:schemeClr val="accent2"/>
                </a:solidFill>
              </a:rPr>
              <a:t> </a:t>
            </a:r>
            <a:r>
              <a:rPr lang="en">
                <a:solidFill>
                  <a:schemeClr val="lt1"/>
                </a:solidFill>
              </a:rPr>
              <a:t>online repositories and emails</a:t>
            </a:r>
            <a:endParaRPr>
              <a:solidFill>
                <a:schemeClr val="lt1"/>
              </a:solidFill>
            </a:endParaRPr>
          </a:p>
          <a:p>
            <a:pPr indent="0" lvl="0" marL="0" rtl="0" algn="l">
              <a:spcBef>
                <a:spcPts val="0"/>
              </a:spcBef>
              <a:spcAft>
                <a:spcPts val="0"/>
              </a:spcAft>
              <a:buNone/>
            </a:pPr>
            <a:r>
              <a:rPr lang="en" u="sng">
                <a:solidFill>
                  <a:schemeClr val="accent2"/>
                </a:solidFill>
              </a:rPr>
              <a:t>When:</a:t>
            </a:r>
            <a:r>
              <a:rPr lang="en">
                <a:solidFill>
                  <a:schemeClr val="lt1"/>
                </a:solidFill>
              </a:rPr>
              <a:t> May 8 / May 15</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51"/>
          <p:cNvSpPr txBox="1"/>
          <p:nvPr>
            <p:ph type="title"/>
          </p:nvPr>
        </p:nvSpPr>
        <p:spPr>
          <a:xfrm>
            <a:off x="720000" y="592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Status</a:t>
            </a:r>
            <a:endParaRPr/>
          </a:p>
        </p:txBody>
      </p:sp>
      <p:graphicFrame>
        <p:nvGraphicFramePr>
          <p:cNvPr id="1427" name="Google Shape;1427;p51"/>
          <p:cNvGraphicFramePr/>
          <p:nvPr/>
        </p:nvGraphicFramePr>
        <p:xfrm>
          <a:off x="460725" y="692200"/>
          <a:ext cx="3000000" cy="3000000"/>
        </p:xfrm>
        <a:graphic>
          <a:graphicData uri="http://schemas.openxmlformats.org/drawingml/2006/table">
            <a:tbl>
              <a:tblPr>
                <a:noFill/>
                <a:tableStyleId>{0F446B85-C8CF-4DAB-8DAB-7F553DD10A33}</a:tableStyleId>
              </a:tblPr>
              <a:tblGrid>
                <a:gridCol w="1430700"/>
                <a:gridCol w="1430700"/>
                <a:gridCol w="1382500"/>
                <a:gridCol w="1394525"/>
                <a:gridCol w="1370425"/>
                <a:gridCol w="1213700"/>
              </a:tblGrid>
              <a:tr h="412400">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2400">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2400">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595959"/>
                        </a:solidFill>
                        <a:latin typeface="Anaheim"/>
                        <a:ea typeface="Anaheim"/>
                        <a:cs typeface="Anaheim"/>
                        <a:sym typeface="Anaheim"/>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5850">
                <a:tc>
                  <a:txBody>
                    <a:bodyPr/>
                    <a:lstStyle/>
                    <a:p>
                      <a:pPr indent="0" lvl="0" marL="0" rtl="0" algn="l">
                        <a:spcBef>
                          <a:spcPts val="0"/>
                        </a:spcBef>
                        <a:spcAft>
                          <a:spcPts val="0"/>
                        </a:spcAft>
                        <a:buNone/>
                      </a:pPr>
                      <a:r>
                        <a:rPr b="1" lang="en" sz="2000">
                          <a:solidFill>
                            <a:schemeClr val="dk2"/>
                          </a:solidFill>
                          <a:latin typeface="Fira Sans"/>
                          <a:ea typeface="Fira Sans"/>
                          <a:cs typeface="Fira Sans"/>
                          <a:sym typeface="Fira Sans"/>
                        </a:rPr>
                        <a:t>Jan</a:t>
                      </a:r>
                      <a:endParaRPr b="1" sz="20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Fira Sans"/>
                          <a:ea typeface="Fira Sans"/>
                          <a:cs typeface="Fira Sans"/>
                          <a:sym typeface="Fira Sans"/>
                        </a:rPr>
                        <a:t>Feb</a:t>
                      </a:r>
                      <a:endParaRPr b="1" sz="20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Fira Sans"/>
                          <a:ea typeface="Fira Sans"/>
                          <a:cs typeface="Fira Sans"/>
                          <a:sym typeface="Fira Sans"/>
                        </a:rPr>
                        <a:t>Mar</a:t>
                      </a:r>
                      <a:endParaRPr b="1" sz="20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Fira Sans"/>
                          <a:ea typeface="Fira Sans"/>
                          <a:cs typeface="Fira Sans"/>
                          <a:sym typeface="Fira Sans"/>
                        </a:rPr>
                        <a:t>Apr</a:t>
                      </a:r>
                      <a:endParaRPr b="1" sz="20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Fira Sans"/>
                          <a:ea typeface="Fira Sans"/>
                          <a:cs typeface="Fira Sans"/>
                          <a:sym typeface="Fira Sans"/>
                        </a:rPr>
                        <a:t>May</a:t>
                      </a:r>
                      <a:endParaRPr b="1" sz="20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8475">
                <a:tc>
                  <a:txBody>
                    <a:bodyPr/>
                    <a:lstStyle/>
                    <a:p>
                      <a:pPr indent="0" lvl="0" marL="0" rtl="0" algn="l">
                        <a:spcBef>
                          <a:spcPts val="0"/>
                        </a:spcBef>
                        <a:spcAft>
                          <a:spcPts val="0"/>
                        </a:spcAft>
                        <a:buNone/>
                      </a:pPr>
                      <a:r>
                        <a:rPr b="1" lang="en" sz="1600">
                          <a:solidFill>
                            <a:schemeClr val="dk2"/>
                          </a:solidFill>
                          <a:latin typeface="Fira Sans"/>
                          <a:ea typeface="Fira Sans"/>
                          <a:cs typeface="Fira Sans"/>
                          <a:sym typeface="Fira Sans"/>
                        </a:rPr>
                        <a:t>Tasks Phases</a:t>
                      </a:r>
                      <a:endParaRPr b="1" sz="16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b="1" lang="en" sz="1600">
                          <a:solidFill>
                            <a:schemeClr val="dk2"/>
                          </a:solidFill>
                          <a:latin typeface="Fira Sans"/>
                          <a:ea typeface="Fira Sans"/>
                          <a:cs typeface="Fira Sans"/>
                          <a:sym typeface="Fira Sans"/>
                        </a:rPr>
                        <a:t>Details / Description</a:t>
                      </a:r>
                      <a:endParaRPr b="1" sz="16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hMerge="1"/>
                <a:tc gridSpan="2">
                  <a:txBody>
                    <a:bodyPr/>
                    <a:lstStyle/>
                    <a:p>
                      <a:pPr indent="0" lvl="0" marL="0" rtl="0" algn="l">
                        <a:spcBef>
                          <a:spcPts val="0"/>
                        </a:spcBef>
                        <a:spcAft>
                          <a:spcPts val="0"/>
                        </a:spcAft>
                        <a:buNone/>
                      </a:pPr>
                      <a:r>
                        <a:rPr b="1" lang="en" sz="1600">
                          <a:solidFill>
                            <a:schemeClr val="dk2"/>
                          </a:solidFill>
                          <a:latin typeface="Fira Sans"/>
                          <a:ea typeface="Fira Sans"/>
                          <a:cs typeface="Fira Sans"/>
                          <a:sym typeface="Fira Sans"/>
                        </a:rPr>
                        <a:t>Date</a:t>
                      </a:r>
                      <a:endParaRPr b="1" sz="16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hMerge="1"/>
                <a:tc>
                  <a:txBody>
                    <a:bodyPr/>
                    <a:lstStyle/>
                    <a:p>
                      <a:pPr indent="0" lvl="0" marL="0" rtl="0" algn="l">
                        <a:spcBef>
                          <a:spcPts val="0"/>
                        </a:spcBef>
                        <a:spcAft>
                          <a:spcPts val="0"/>
                        </a:spcAft>
                        <a:buNone/>
                      </a:pPr>
                      <a:r>
                        <a:rPr b="1" lang="en" sz="1600">
                          <a:solidFill>
                            <a:schemeClr val="dk2"/>
                          </a:solidFill>
                          <a:latin typeface="Fira Sans"/>
                          <a:ea typeface="Fira Sans"/>
                          <a:cs typeface="Fira Sans"/>
                          <a:sym typeface="Fira Sans"/>
                        </a:rPr>
                        <a:t>Status</a:t>
                      </a:r>
                      <a:endParaRPr b="1" sz="1600">
                        <a:solidFill>
                          <a:schemeClr val="dk2"/>
                        </a:solidFill>
                        <a:latin typeface="Fira Sans"/>
                        <a:ea typeface="Fira Sans"/>
                        <a:cs typeface="Fira Sans"/>
                        <a:sym typeface="Fir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44125">
                <a:tc>
                  <a:txBody>
                    <a:bodyPr/>
                    <a:lstStyle/>
                    <a:p>
                      <a:pPr indent="0" lvl="0" marL="0" rtl="0" algn="l">
                        <a:spcBef>
                          <a:spcPts val="0"/>
                        </a:spcBef>
                        <a:spcAft>
                          <a:spcPts val="0"/>
                        </a:spcAft>
                        <a:buNone/>
                      </a:pPr>
                      <a:r>
                        <a:rPr lang="en" sz="1500">
                          <a:solidFill>
                            <a:schemeClr val="dk1"/>
                          </a:solidFill>
                          <a:latin typeface="Roboto"/>
                          <a:ea typeface="Roboto"/>
                          <a:cs typeface="Roboto"/>
                          <a:sym typeface="Roboto"/>
                        </a:rPr>
                        <a:t>Planning Phase</a:t>
                      </a:r>
                      <a:endParaRPr sz="15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Team setup, project planning, and initial meetings to outline the project's scope and deliverables</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Feb 5 - Feb 26</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Completed</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444125">
                <a:tc>
                  <a:txBody>
                    <a:bodyPr/>
                    <a:lstStyle/>
                    <a:p>
                      <a:pPr indent="0" lvl="0" marL="0" rtl="0" algn="l">
                        <a:spcBef>
                          <a:spcPts val="0"/>
                        </a:spcBef>
                        <a:spcAft>
                          <a:spcPts val="0"/>
                        </a:spcAft>
                        <a:buNone/>
                      </a:pPr>
                      <a:r>
                        <a:rPr lang="en" sz="1500">
                          <a:solidFill>
                            <a:schemeClr val="dk1"/>
                          </a:solidFill>
                          <a:latin typeface="Roboto"/>
                          <a:ea typeface="Roboto"/>
                          <a:cs typeface="Roboto"/>
                          <a:sym typeface="Roboto"/>
                        </a:rPr>
                        <a:t>Design &amp; Work Phase</a:t>
                      </a:r>
                      <a:endParaRPr sz="15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Development of a dashboard mockup, data organization, </a:t>
                      </a:r>
                      <a:r>
                        <a:rPr lang="en" sz="1200">
                          <a:solidFill>
                            <a:schemeClr val="dk1"/>
                          </a:solidFill>
                          <a:latin typeface="Roboto"/>
                          <a:ea typeface="Roboto"/>
                          <a:cs typeface="Roboto"/>
                          <a:sym typeface="Roboto"/>
                        </a:rPr>
                        <a:t>translation, </a:t>
                      </a:r>
                      <a:r>
                        <a:rPr lang="en" sz="1200">
                          <a:solidFill>
                            <a:schemeClr val="dk1"/>
                          </a:solidFill>
                          <a:latin typeface="Roboto"/>
                          <a:ea typeface="Roboto"/>
                          <a:cs typeface="Roboto"/>
                          <a:sym typeface="Roboto"/>
                        </a:rPr>
                        <a:t>and the actual dashboard</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Feb 27 - Ap</a:t>
                      </a:r>
                      <a:r>
                        <a:rPr lang="en" sz="1200">
                          <a:solidFill>
                            <a:schemeClr val="dk1"/>
                          </a:solidFill>
                          <a:latin typeface="Roboto"/>
                          <a:ea typeface="Roboto"/>
                          <a:cs typeface="Roboto"/>
                          <a:sym typeface="Roboto"/>
                        </a:rPr>
                        <a:t>r 26</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Completed</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444125">
                <a:tc>
                  <a:txBody>
                    <a:bodyPr/>
                    <a:lstStyle/>
                    <a:p>
                      <a:pPr indent="0" lvl="0" marL="0" rtl="0" algn="l">
                        <a:spcBef>
                          <a:spcPts val="0"/>
                        </a:spcBef>
                        <a:spcAft>
                          <a:spcPts val="0"/>
                        </a:spcAft>
                        <a:buNone/>
                      </a:pPr>
                      <a:r>
                        <a:rPr lang="en" sz="1600">
                          <a:solidFill>
                            <a:schemeClr val="dk1"/>
                          </a:solidFill>
                          <a:latin typeface="Roboto"/>
                          <a:ea typeface="Roboto"/>
                          <a:cs typeface="Roboto"/>
                          <a:sym typeface="Roboto"/>
                        </a:rPr>
                        <a:t>Test Phase</a:t>
                      </a:r>
                      <a:endParaRPr sz="16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Gather feedbacks, final refinements, and final presentation to stakeholders</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Apr</a:t>
                      </a:r>
                      <a:r>
                        <a:rPr lang="en" sz="1200">
                          <a:solidFill>
                            <a:schemeClr val="dk1"/>
                          </a:solidFill>
                          <a:latin typeface="Roboto"/>
                          <a:ea typeface="Roboto"/>
                          <a:cs typeface="Roboto"/>
                          <a:sym typeface="Roboto"/>
                        </a:rPr>
                        <a:t> 27 - May 12</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Completed</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bl>
          </a:graphicData>
        </a:graphic>
      </p:graphicFrame>
      <p:sp>
        <p:nvSpPr>
          <p:cNvPr id="1428" name="Google Shape;1428;p51"/>
          <p:cNvSpPr/>
          <p:nvPr/>
        </p:nvSpPr>
        <p:spPr>
          <a:xfrm>
            <a:off x="776350" y="801000"/>
            <a:ext cx="2485500" cy="303600"/>
          </a:xfrm>
          <a:prstGeom prst="roundRect">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Project Planning and Setup</a:t>
            </a:r>
            <a:endParaRPr b="1">
              <a:solidFill>
                <a:schemeClr val="lt1"/>
              </a:solidFill>
              <a:latin typeface="Fira Sans"/>
              <a:ea typeface="Fira Sans"/>
              <a:cs typeface="Fira Sans"/>
              <a:sym typeface="Fira Sans"/>
            </a:endParaRPr>
          </a:p>
        </p:txBody>
      </p:sp>
      <p:sp>
        <p:nvSpPr>
          <p:cNvPr id="1429" name="Google Shape;1429;p51"/>
          <p:cNvSpPr/>
          <p:nvPr/>
        </p:nvSpPr>
        <p:spPr>
          <a:xfrm>
            <a:off x="2652575" y="1213400"/>
            <a:ext cx="2857500" cy="303600"/>
          </a:xfrm>
          <a:prstGeom prst="roundRect">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Fira Sans"/>
                <a:ea typeface="Fira Sans"/>
                <a:cs typeface="Fira Sans"/>
                <a:sym typeface="Fira Sans"/>
              </a:rPr>
              <a:t>Design and Actual Development</a:t>
            </a:r>
            <a:endParaRPr b="1">
              <a:solidFill>
                <a:schemeClr val="lt1"/>
              </a:solidFill>
              <a:latin typeface="Fira Sans"/>
              <a:ea typeface="Fira Sans"/>
              <a:cs typeface="Fira Sans"/>
              <a:sym typeface="Fira Sans"/>
            </a:endParaRPr>
          </a:p>
        </p:txBody>
      </p:sp>
      <p:sp>
        <p:nvSpPr>
          <p:cNvPr id="1430" name="Google Shape;1430;p51"/>
          <p:cNvSpPr/>
          <p:nvPr/>
        </p:nvSpPr>
        <p:spPr>
          <a:xfrm>
            <a:off x="5510050" y="1625800"/>
            <a:ext cx="1802700" cy="303600"/>
          </a:xfrm>
          <a:prstGeom prst="roundRect">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Test and Organize</a:t>
            </a:r>
            <a:endParaRPr b="1">
              <a:solidFill>
                <a:schemeClr val="accent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sis Statement on How Nations Use Digital Espionage by Slidesgo">
  <a:themeElements>
    <a:clrScheme name="Simple Light">
      <a:dk1>
        <a:srgbClr val="1E1B1C"/>
      </a:dk1>
      <a:lt1>
        <a:srgbClr val="F4EEE9"/>
      </a:lt1>
      <a:dk2>
        <a:srgbClr val="C92727"/>
      </a:dk2>
      <a:lt2>
        <a:srgbClr val="E97C7C"/>
      </a:lt2>
      <a:accent1>
        <a:srgbClr val="FFA6A6"/>
      </a:accent1>
      <a:accent2>
        <a:srgbClr val="FFCBCB"/>
      </a:accent2>
      <a:accent3>
        <a:srgbClr val="FFFFFF"/>
      </a:accent3>
      <a:accent4>
        <a:srgbClr val="FFFFFF"/>
      </a:accent4>
      <a:accent5>
        <a:srgbClr val="FFFFFF"/>
      </a:accent5>
      <a:accent6>
        <a:srgbClr val="FFFFFF"/>
      </a:accent6>
      <a:hlink>
        <a:srgbClr val="1E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