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476" y="-96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3124626"/>
            <a:ext cx="6606540" cy="21560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5699760"/>
            <a:ext cx="544068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46A7-7A11-4DC2-B876-F0594F79019F}" type="datetimeFigureOut">
              <a:rPr lang="en-US" smtClean="0"/>
              <a:t>3/29/2013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C1B19-A560-477E-9C41-9540C5D1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4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46A7-7A11-4DC2-B876-F0594F79019F}" type="datetimeFigureOut">
              <a:rPr lang="en-US" smtClean="0"/>
              <a:t>3/29/2013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C1B19-A560-477E-9C41-9540C5D1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26242" y="537846"/>
            <a:ext cx="1311593" cy="114414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1466" y="537846"/>
            <a:ext cx="3805238" cy="114414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46A7-7A11-4DC2-B876-F0594F79019F}" type="datetimeFigureOut">
              <a:rPr lang="en-US" smtClean="0"/>
              <a:t>3/29/2013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C1B19-A560-477E-9C41-9540C5D1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78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46A7-7A11-4DC2-B876-F0594F79019F}" type="datetimeFigureOut">
              <a:rPr lang="en-US" smtClean="0"/>
              <a:t>3/29/2013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C1B19-A560-477E-9C41-9540C5D1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69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6463454"/>
            <a:ext cx="6606540" cy="1997710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4263180"/>
            <a:ext cx="6606540" cy="2200274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4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8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2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6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70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5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46A7-7A11-4DC2-B876-F0594F79019F}" type="datetimeFigureOut">
              <a:rPr lang="en-US" smtClean="0"/>
              <a:t>3/29/2013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C1B19-A560-477E-9C41-9540C5D1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6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1466" y="3129281"/>
            <a:ext cx="2558415" cy="884999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9421" y="3129281"/>
            <a:ext cx="2558415" cy="884999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46A7-7A11-4DC2-B876-F0594F79019F}" type="datetimeFigureOut">
              <a:rPr lang="en-US" smtClean="0"/>
              <a:t>3/29/2013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C1B19-A560-477E-9C41-9540C5D1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9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251499"/>
            <a:ext cx="3434160" cy="93831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3189817"/>
            <a:ext cx="3434160" cy="579522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2" y="2251499"/>
            <a:ext cx="3435508" cy="93831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3189817"/>
            <a:ext cx="3435508" cy="579522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46A7-7A11-4DC2-B876-F0594F79019F}" type="datetimeFigureOut">
              <a:rPr lang="en-US" smtClean="0"/>
              <a:t>3/29/2013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C1B19-A560-477E-9C41-9540C5D1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9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46A7-7A11-4DC2-B876-F0594F79019F}" type="datetimeFigureOut">
              <a:rPr lang="en-US" smtClean="0"/>
              <a:t>3/29/2013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C1B19-A560-477E-9C41-9540C5D1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01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46A7-7A11-4DC2-B876-F0594F79019F}" type="datetimeFigureOut">
              <a:rPr lang="en-US" smtClean="0"/>
              <a:t>3/29/2013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C1B19-A560-477E-9C41-9540C5D1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36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1" y="400474"/>
            <a:ext cx="2557066" cy="170434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3" y="400474"/>
            <a:ext cx="4344988" cy="8584566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1" y="2104814"/>
            <a:ext cx="2557066" cy="6880226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46A7-7A11-4DC2-B876-F0594F79019F}" type="datetimeFigureOut">
              <a:rPr lang="en-US" smtClean="0"/>
              <a:t>3/29/2013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C1B19-A560-477E-9C41-9540C5D1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3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7040881"/>
            <a:ext cx="4663440" cy="83121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898736"/>
            <a:ext cx="4663440" cy="6035040"/>
          </a:xfrm>
        </p:spPr>
        <p:txBody>
          <a:bodyPr/>
          <a:lstStyle>
            <a:lvl1pPr marL="0" indent="0">
              <a:buNone/>
              <a:defRPr sz="3600"/>
            </a:lvl1pPr>
            <a:lvl2pPr marL="509412" indent="0">
              <a:buNone/>
              <a:defRPr sz="3100"/>
            </a:lvl2pPr>
            <a:lvl3pPr marL="1018824" indent="0">
              <a:buNone/>
              <a:defRPr sz="2700"/>
            </a:lvl3pPr>
            <a:lvl4pPr marL="1528237" indent="0">
              <a:buNone/>
              <a:defRPr sz="2200"/>
            </a:lvl4pPr>
            <a:lvl5pPr marL="2037649" indent="0">
              <a:buNone/>
              <a:defRPr sz="2200"/>
            </a:lvl5pPr>
            <a:lvl6pPr marL="2547061" indent="0">
              <a:buNone/>
              <a:defRPr sz="2200"/>
            </a:lvl6pPr>
            <a:lvl7pPr marL="3056473" indent="0">
              <a:buNone/>
              <a:defRPr sz="2200"/>
            </a:lvl7pPr>
            <a:lvl8pPr marL="3565886" indent="0">
              <a:buNone/>
              <a:defRPr sz="2200"/>
            </a:lvl8pPr>
            <a:lvl9pPr marL="407529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7872097"/>
            <a:ext cx="4663440" cy="1180464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46A7-7A11-4DC2-B876-F0594F79019F}" type="datetimeFigureOut">
              <a:rPr lang="en-US" smtClean="0"/>
              <a:t>3/29/2013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C1B19-A560-477E-9C41-9540C5D1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23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346962"/>
            <a:ext cx="6995160" cy="6638079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9322648"/>
            <a:ext cx="1813560" cy="535516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B46A7-7A11-4DC2-B876-F0594F79019F}" type="datetimeFigureOut">
              <a:rPr lang="en-US" smtClean="0"/>
              <a:t>3/29/2013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9322648"/>
            <a:ext cx="2461260" cy="535516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9322648"/>
            <a:ext cx="1813560" cy="535516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C1B19-A560-477E-9C41-9540C5D1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4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18824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1018824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1018824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1018824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1018824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025907"/>
              </p:ext>
            </p:extLst>
          </p:nvPr>
        </p:nvGraphicFramePr>
        <p:xfrm>
          <a:off x="1905000" y="5334000"/>
          <a:ext cx="3352800" cy="445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-id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(11)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auto_increment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-</a:t>
                      </a:r>
                      <a:r>
                        <a:rPr lang="en-US" baseline="0" dirty="0" err="1" smtClean="0"/>
                        <a:t>itemName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varchar</a:t>
                      </a:r>
                      <a:r>
                        <a:rPr lang="en-US" baseline="0" dirty="0" smtClean="0"/>
                        <a:t>(33)</a:t>
                      </a:r>
                    </a:p>
                    <a:p>
                      <a:r>
                        <a:rPr lang="en-US" baseline="0" dirty="0" smtClean="0"/>
                        <a:t>-</a:t>
                      </a:r>
                      <a:r>
                        <a:rPr lang="en-US" baseline="0" dirty="0" err="1" smtClean="0"/>
                        <a:t>listingName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varchar</a:t>
                      </a:r>
                      <a:r>
                        <a:rPr lang="en-US" baseline="0" dirty="0" smtClean="0"/>
                        <a:t>(80)</a:t>
                      </a:r>
                    </a:p>
                    <a:p>
                      <a:r>
                        <a:rPr lang="en-US" baseline="0" dirty="0" smtClean="0"/>
                        <a:t>-</a:t>
                      </a:r>
                      <a:r>
                        <a:rPr lang="en-US" baseline="0" dirty="0" err="1" smtClean="0"/>
                        <a:t>imageURL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varchar</a:t>
                      </a:r>
                      <a:r>
                        <a:rPr lang="en-US" baseline="0" dirty="0" smtClean="0"/>
                        <a:t>(500)</a:t>
                      </a:r>
                    </a:p>
                    <a:p>
                      <a:r>
                        <a:rPr lang="en-US" baseline="0" dirty="0" smtClean="0"/>
                        <a:t>-description </a:t>
                      </a:r>
                      <a:r>
                        <a:rPr lang="en-US" baseline="0" dirty="0" err="1" smtClean="0"/>
                        <a:t>varchar</a:t>
                      </a:r>
                      <a:r>
                        <a:rPr lang="en-US" baseline="0" dirty="0" smtClean="0"/>
                        <a:t>(500)</a:t>
                      </a:r>
                    </a:p>
                    <a:p>
                      <a:r>
                        <a:rPr lang="en-US" baseline="0" dirty="0" smtClean="0"/>
                        <a:t>-availability </a:t>
                      </a:r>
                      <a:r>
                        <a:rPr lang="en-US" baseline="0" dirty="0" err="1" smtClean="0"/>
                        <a:t>varchar</a:t>
                      </a:r>
                      <a:r>
                        <a:rPr lang="en-US" baseline="0" dirty="0" smtClean="0"/>
                        <a:t>(140)</a:t>
                      </a:r>
                    </a:p>
                    <a:p>
                      <a:r>
                        <a:rPr lang="en-US" baseline="0" dirty="0" smtClean="0"/>
                        <a:t>-</a:t>
                      </a:r>
                      <a:r>
                        <a:rPr lang="en-US" baseline="0" dirty="0" err="1" smtClean="0"/>
                        <a:t>startingBid</a:t>
                      </a:r>
                      <a:r>
                        <a:rPr lang="en-US" baseline="0" dirty="0" smtClean="0"/>
                        <a:t> decimal(14,2)</a:t>
                      </a:r>
                    </a:p>
                    <a:p>
                      <a:r>
                        <a:rPr lang="en-US" baseline="0" dirty="0" smtClean="0"/>
                        <a:t>-</a:t>
                      </a:r>
                      <a:r>
                        <a:rPr lang="en-US" baseline="0" dirty="0" err="1" smtClean="0"/>
                        <a:t>currentBid</a:t>
                      </a:r>
                      <a:r>
                        <a:rPr lang="en-US" baseline="0" dirty="0" smtClean="0"/>
                        <a:t> decimal(14,2)</a:t>
                      </a:r>
                    </a:p>
                    <a:p>
                      <a:r>
                        <a:rPr lang="en-US" baseline="0" dirty="0" smtClean="0"/>
                        <a:t>-</a:t>
                      </a:r>
                      <a:r>
                        <a:rPr lang="en-US" baseline="0" dirty="0" err="1" smtClean="0"/>
                        <a:t>startDate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datetime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-</a:t>
                      </a:r>
                      <a:r>
                        <a:rPr lang="en-US" baseline="0" dirty="0" err="1" smtClean="0"/>
                        <a:t>endDate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datetime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-</a:t>
                      </a:r>
                      <a:r>
                        <a:rPr lang="en-US" baseline="0" dirty="0" err="1" smtClean="0"/>
                        <a:t>bidderName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varchar</a:t>
                      </a:r>
                      <a:r>
                        <a:rPr lang="en-US" baseline="0" dirty="0" smtClean="0"/>
                        <a:t>(30)</a:t>
                      </a:r>
                    </a:p>
                    <a:p>
                      <a:r>
                        <a:rPr lang="en-US" baseline="0" dirty="0" smtClean="0"/>
                        <a:t>-</a:t>
                      </a:r>
                      <a:r>
                        <a:rPr lang="en-US" baseline="0" dirty="0" err="1" smtClean="0"/>
                        <a:t>bidderEmail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varchar</a:t>
                      </a:r>
                      <a:r>
                        <a:rPr lang="en-US" baseline="0" dirty="0" smtClean="0"/>
                        <a:t>(50)</a:t>
                      </a:r>
                    </a:p>
                    <a:p>
                      <a:r>
                        <a:rPr lang="en-US" baseline="0" dirty="0" smtClean="0"/>
                        <a:t>-</a:t>
                      </a:r>
                      <a:r>
                        <a:rPr lang="en-US" baseline="0" dirty="0" err="1" smtClean="0"/>
                        <a:t>categoryID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int</a:t>
                      </a:r>
                      <a:r>
                        <a:rPr lang="en-US" baseline="0" dirty="0" smtClean="0"/>
                        <a:t>(11)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031866"/>
              </p:ext>
            </p:extLst>
          </p:nvPr>
        </p:nvGraphicFramePr>
        <p:xfrm>
          <a:off x="2133600" y="2865120"/>
          <a:ext cx="304800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-id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(11)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auto_increment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-category </a:t>
                      </a:r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(30)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40677"/>
              </p:ext>
            </p:extLst>
          </p:nvPr>
        </p:nvGraphicFramePr>
        <p:xfrm>
          <a:off x="2133600" y="533400"/>
          <a:ext cx="2971800" cy="140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-id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(11)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auto_increment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-username </a:t>
                      </a:r>
                      <a:r>
                        <a:rPr lang="en-US" dirty="0" err="1" smtClean="0"/>
                        <a:t>varchar</a:t>
                      </a:r>
                      <a:r>
                        <a:rPr lang="en-US" dirty="0" smtClean="0"/>
                        <a:t>(30)</a:t>
                      </a:r>
                    </a:p>
                    <a:p>
                      <a:r>
                        <a:rPr lang="en-US" dirty="0" smtClean="0"/>
                        <a:t>-password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varchar</a:t>
                      </a:r>
                      <a:r>
                        <a:rPr lang="en-US" baseline="0" dirty="0" smtClean="0"/>
                        <a:t>(32)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3429000" y="396240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28800" y="4448145"/>
            <a:ext cx="162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</a:t>
            </a:r>
            <a:r>
              <a:rPr lang="en-US" dirty="0" err="1" smtClean="0"/>
              <a:t>k_categoryID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548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77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 Lee</dc:creator>
  <cp:lastModifiedBy>Vincent Lee</cp:lastModifiedBy>
  <cp:revision>2</cp:revision>
  <dcterms:created xsi:type="dcterms:W3CDTF">2013-03-30T02:14:41Z</dcterms:created>
  <dcterms:modified xsi:type="dcterms:W3CDTF">2013-03-30T02:24:47Z</dcterms:modified>
</cp:coreProperties>
</file>