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4" r:id="rId5"/>
    <p:sldId id="265" r:id="rId6"/>
    <p:sldId id="267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2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88FA-A503-464A-A028-A883F6F0C202}" type="datetimeFigureOut">
              <a:rPr lang="en-CA" smtClean="0"/>
              <a:t>2021-12-16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428B-4CB4-4F55-AD7B-C8C3986895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210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88FA-A503-464A-A028-A883F6F0C202}" type="datetimeFigureOut">
              <a:rPr lang="en-CA" smtClean="0"/>
              <a:t>2021-12-16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428B-4CB4-4F55-AD7B-C8C3986895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4866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88FA-A503-464A-A028-A883F6F0C202}" type="datetimeFigureOut">
              <a:rPr lang="en-CA" smtClean="0"/>
              <a:t>2021-12-16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428B-4CB4-4F55-AD7B-C8C3986895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6395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88FA-A503-464A-A028-A883F6F0C202}" type="datetimeFigureOut">
              <a:rPr lang="en-CA" smtClean="0"/>
              <a:t>2021-12-16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428B-4CB4-4F55-AD7B-C8C398689542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0582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88FA-A503-464A-A028-A883F6F0C202}" type="datetimeFigureOut">
              <a:rPr lang="en-CA" smtClean="0"/>
              <a:t>2021-12-16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428B-4CB4-4F55-AD7B-C8C3986895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3914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88FA-A503-464A-A028-A883F6F0C202}" type="datetimeFigureOut">
              <a:rPr lang="en-CA" smtClean="0"/>
              <a:t>2021-12-16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428B-4CB4-4F55-AD7B-C8C3986895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4682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88FA-A503-464A-A028-A883F6F0C202}" type="datetimeFigureOut">
              <a:rPr lang="en-CA" smtClean="0"/>
              <a:t>2021-12-16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428B-4CB4-4F55-AD7B-C8C3986895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1170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88FA-A503-464A-A028-A883F6F0C202}" type="datetimeFigureOut">
              <a:rPr lang="en-CA" smtClean="0"/>
              <a:t>2021-12-16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428B-4CB4-4F55-AD7B-C8C3986895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9589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88FA-A503-464A-A028-A883F6F0C202}" type="datetimeFigureOut">
              <a:rPr lang="en-CA" smtClean="0"/>
              <a:t>2021-12-16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428B-4CB4-4F55-AD7B-C8C3986895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379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88FA-A503-464A-A028-A883F6F0C202}" type="datetimeFigureOut">
              <a:rPr lang="en-CA" smtClean="0"/>
              <a:t>2021-12-16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428B-4CB4-4F55-AD7B-C8C3986895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360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88FA-A503-464A-A028-A883F6F0C202}" type="datetimeFigureOut">
              <a:rPr lang="en-CA" smtClean="0"/>
              <a:t>2021-12-16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428B-4CB4-4F55-AD7B-C8C3986895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011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88FA-A503-464A-A028-A883F6F0C202}" type="datetimeFigureOut">
              <a:rPr lang="en-CA" smtClean="0"/>
              <a:t>2021-12-16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428B-4CB4-4F55-AD7B-C8C3986895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3060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88FA-A503-464A-A028-A883F6F0C202}" type="datetimeFigureOut">
              <a:rPr lang="en-CA" smtClean="0"/>
              <a:t>2021-12-16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428B-4CB4-4F55-AD7B-C8C3986895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6265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88FA-A503-464A-A028-A883F6F0C202}" type="datetimeFigureOut">
              <a:rPr lang="en-CA" smtClean="0"/>
              <a:t>2021-12-16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428B-4CB4-4F55-AD7B-C8C3986895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131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88FA-A503-464A-A028-A883F6F0C202}" type="datetimeFigureOut">
              <a:rPr lang="en-CA" smtClean="0"/>
              <a:t>2021-12-16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428B-4CB4-4F55-AD7B-C8C3986895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201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88FA-A503-464A-A028-A883F6F0C202}" type="datetimeFigureOut">
              <a:rPr lang="en-CA" smtClean="0"/>
              <a:t>2021-12-16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428B-4CB4-4F55-AD7B-C8C3986895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58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88FA-A503-464A-A028-A883F6F0C202}" type="datetimeFigureOut">
              <a:rPr lang="en-CA" smtClean="0"/>
              <a:t>2021-12-16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428B-4CB4-4F55-AD7B-C8C3986895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388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23688FA-A503-464A-A028-A883F6F0C202}" type="datetimeFigureOut">
              <a:rPr lang="en-CA" smtClean="0"/>
              <a:t>2021-12-16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A428B-4CB4-4F55-AD7B-C8C3986895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44338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711B8-810F-46CA-B3B6-62955B429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329" y="691421"/>
            <a:ext cx="9255714" cy="1055557"/>
          </a:xfrm>
        </p:spPr>
        <p:txBody>
          <a:bodyPr/>
          <a:lstStyle/>
          <a:p>
            <a:r>
              <a:rPr lang="en-CA" sz="6600" dirty="0"/>
              <a:t>Comp 472 project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06893-B66B-4BBB-8A94-D77B24FB4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192" y="5303286"/>
            <a:ext cx="8825658" cy="861420"/>
          </a:xfrm>
        </p:spPr>
        <p:txBody>
          <a:bodyPr/>
          <a:lstStyle/>
          <a:p>
            <a:r>
              <a:rPr lang="en-CA" dirty="0"/>
              <a:t>PRESENTED BY: Vincent Chevrier (40045779)</a:t>
            </a:r>
          </a:p>
          <a:p>
            <a:r>
              <a:rPr lang="en-CA" dirty="0"/>
              <a:t>Team: The AI</a:t>
            </a:r>
          </a:p>
        </p:txBody>
      </p:sp>
      <p:pic>
        <p:nvPicPr>
          <p:cNvPr id="10" name="Picture 9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B25A488C-6758-4B60-9446-939570E6F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92" y="1819228"/>
            <a:ext cx="6853762" cy="329179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904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82DA7-18AA-4BDB-90D7-49EF2E308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7" y="2986832"/>
            <a:ext cx="9825244" cy="891994"/>
          </a:xfrm>
        </p:spPr>
        <p:txBody>
          <a:bodyPr/>
          <a:lstStyle/>
          <a:p>
            <a:pPr algn="ctr"/>
            <a:r>
              <a:rPr lang="en-CA" sz="2800" dirty="0" err="1"/>
              <a:t>Github</a:t>
            </a:r>
            <a:r>
              <a:rPr lang="en-CA" sz="2800" dirty="0"/>
              <a:t>: https://github.com/vincentcvr6</a:t>
            </a:r>
            <a:r>
              <a:rPr lang="en-CA" sz="2800"/>
              <a:t>/MiniProject3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337170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FBEA0-CB69-450E-B72F-52DE34F30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77876"/>
          </a:xfrm>
        </p:spPr>
        <p:txBody>
          <a:bodyPr/>
          <a:lstStyle/>
          <a:p>
            <a:r>
              <a:rPr lang="en-CA" dirty="0"/>
              <a:t>Word2vec google news 300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8F2B4-EBB5-4776-8740-223A80E84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74685"/>
            <a:ext cx="5725192" cy="2814050"/>
          </a:xfrm>
        </p:spPr>
        <p:txBody>
          <a:bodyPr>
            <a:normAutofit/>
          </a:bodyPr>
          <a:lstStyle/>
          <a:p>
            <a:r>
              <a:rPr lang="en-CA" dirty="0"/>
              <a:t>Biggest vocabulary size of all models </a:t>
            </a:r>
          </a:p>
          <a:p>
            <a:r>
              <a:rPr lang="en-CA" dirty="0"/>
              <a:t>Best results obtained in terms of accuracy </a:t>
            </a:r>
          </a:p>
          <a:p>
            <a:r>
              <a:rPr lang="en-CA" dirty="0"/>
              <a:t>Guessed 71 out of 79 correctly</a:t>
            </a:r>
          </a:p>
          <a:p>
            <a:r>
              <a:rPr lang="en-CA" dirty="0"/>
              <a:t>Accuracy rate of 89.8734177%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1625AEA-447D-46A7-A37F-E8F6EAB90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242" y="1574685"/>
            <a:ext cx="4367124" cy="199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6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799C2-3B17-46E1-AB0C-077EDDB1A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Glove wiki </a:t>
            </a:r>
            <a:r>
              <a:rPr lang="en-CA" dirty="0" err="1"/>
              <a:t>gigaword</a:t>
            </a:r>
            <a:r>
              <a:rPr lang="en-CA" dirty="0"/>
              <a:t> 200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AF373-2A47-43F8-BCC7-9EB8EFB53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6248759" cy="1789037"/>
          </a:xfrm>
        </p:spPr>
        <p:txBody>
          <a:bodyPr/>
          <a:lstStyle/>
          <a:p>
            <a:r>
              <a:rPr lang="en-CA" dirty="0"/>
              <a:t>Smallest vocabulary size </a:t>
            </a:r>
          </a:p>
          <a:p>
            <a:r>
              <a:rPr lang="en-CA" dirty="0"/>
              <a:t>Worst results obtained in terms of accuracy</a:t>
            </a:r>
          </a:p>
          <a:p>
            <a:r>
              <a:rPr lang="en-CA" dirty="0"/>
              <a:t>Accuracy rate of 0.3875%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13AC3C8-48C1-4BE7-8CBE-3BC72A986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809" y="1853248"/>
            <a:ext cx="4363913" cy="178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42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CF07-D7AE-44EF-B3A4-A98564C77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  <a:br>
              <a:rPr lang="en-CA" dirty="0"/>
            </a:br>
            <a:endParaRPr lang="en-CA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EB85419-27E6-4067-9137-3B5053518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046108"/>
            <a:ext cx="9907565" cy="145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06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B3E5E-B366-4675-9756-3FE7924EB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Difference in obtained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24AAD-6B19-4E93-B157-00C6F4594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9"/>
            <a:ext cx="4766546" cy="1848030"/>
          </a:xfrm>
        </p:spPr>
        <p:txBody>
          <a:bodyPr/>
          <a:lstStyle/>
          <a:p>
            <a:r>
              <a:rPr lang="en-CA" dirty="0"/>
              <a:t>Trained on better corpus</a:t>
            </a:r>
          </a:p>
          <a:p>
            <a:r>
              <a:rPr lang="en-CA" dirty="0"/>
              <a:t>Trained with better functions</a:t>
            </a:r>
          </a:p>
          <a:p>
            <a:r>
              <a:rPr lang="en-CA" dirty="0"/>
              <a:t>Trained with supervision</a:t>
            </a:r>
          </a:p>
        </p:txBody>
      </p:sp>
      <p:pic>
        <p:nvPicPr>
          <p:cNvPr id="1026" name="Picture 2" descr="Training Deep Neural Networks. Deep Learning Accessories | by Ravindra  Parmar | Towards Data Science">
            <a:extLst>
              <a:ext uri="{FF2B5EF4-FFF2-40B4-BE49-F238E27FC236}">
                <a16:creationId xmlns:a16="http://schemas.microsoft.com/office/drawing/2014/main" id="{E88C839B-E470-48A3-94F9-D58FAD731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926" y="1617099"/>
            <a:ext cx="5962376" cy="261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23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1488F-2738-446E-BAFC-FF09E6082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7847" y="2849331"/>
            <a:ext cx="3394947" cy="1400530"/>
          </a:xfrm>
        </p:spPr>
        <p:txBody>
          <a:bodyPr/>
          <a:lstStyle/>
          <a:p>
            <a:r>
              <a:rPr lang="en-CA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13011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313</TotalTime>
  <Words>94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Comp 472 project 3</vt:lpstr>
      <vt:lpstr>Github: https://github.com/vincentcvr6/MiniProject3</vt:lpstr>
      <vt:lpstr>Word2vec google news 300</vt:lpstr>
      <vt:lpstr>Glove wiki gigaword 200</vt:lpstr>
      <vt:lpstr>Summary </vt:lpstr>
      <vt:lpstr>Difference in obtained results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472 project 2</dc:title>
  <dc:creator>Vincent Chevrier</dc:creator>
  <cp:lastModifiedBy>Vincent Chevrier</cp:lastModifiedBy>
  <cp:revision>45</cp:revision>
  <dcterms:created xsi:type="dcterms:W3CDTF">2021-11-18T20:07:30Z</dcterms:created>
  <dcterms:modified xsi:type="dcterms:W3CDTF">2021-12-16T22:58:29Z</dcterms:modified>
</cp:coreProperties>
</file>