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788" r:id="rId2"/>
  </p:sldMasterIdLst>
  <p:notesMasterIdLst>
    <p:notesMasterId r:id="rId13"/>
  </p:notesMasterIdLst>
  <p:handoutMasterIdLst>
    <p:handoutMasterId r:id="rId14"/>
  </p:handoutMasterIdLst>
  <p:sldIdLst>
    <p:sldId id="546" r:id="rId3"/>
    <p:sldId id="517" r:id="rId4"/>
    <p:sldId id="273" r:id="rId5"/>
    <p:sldId id="278" r:id="rId6"/>
    <p:sldId id="520" r:id="rId7"/>
    <p:sldId id="521" r:id="rId8"/>
    <p:sldId id="292" r:id="rId9"/>
    <p:sldId id="576" r:id="rId10"/>
    <p:sldId id="577" r:id="rId11"/>
    <p:sldId id="578" r:id="rId12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FFFFFF"/>
    <a:srgbClr val="A9A9A9"/>
    <a:srgbClr val="97D0FF"/>
    <a:srgbClr val="93959B"/>
    <a:srgbClr val="D0B86A"/>
    <a:srgbClr val="3BC3A3"/>
    <a:srgbClr val="6769B5"/>
    <a:srgbClr val="00A1E2"/>
    <a:srgbClr val="005A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D6719FE-7D3F-48C5-806B-1D009DA3A5D1}">
  <a:tblStyle styleId="{AD6719FE-7D3F-48C5-806B-1D009DA3A5D1}" styleName="Firmwide Custom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6350" cmpd="sng">
              <a:solidFill>
                <a:schemeClr val="lt2"/>
              </a:solidFill>
            </a:ln>
          </a:bottom>
          <a:insideH>
            <a:ln w="6350" cmpd="sng">
              <a:solidFill>
                <a:schemeClr val="lt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noFill/>
        </a:fill>
      </a:tcStyle>
    </a:band2H>
    <a:band1V>
      <a:tcStyle>
        <a:tcBdr/>
        <a:fill>
          <a:noFill/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noFill/>
        </a:fill>
      </a:tcStyle>
    </a:lastCol>
    <a:firstCol>
      <a:tcTxStyle b="on">
        <a:fontRef idx="minor">
          <a:prstClr val="black"/>
        </a:fontRef>
        <a:schemeClr val="accent2"/>
      </a:tcTxStyle>
      <a:tcStyle>
        <a:tcBdr/>
        <a:fill>
          <a:noFill/>
        </a:fill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6350" cmpd="sng">
              <a:solidFill>
                <a:schemeClr val="lt2"/>
              </a:solidFill>
            </a:ln>
          </a:top>
        </a:tcBdr>
        <a:fill>
          <a:noFill/>
        </a:fill>
      </a:tcStyle>
    </a:lastRow>
    <a:firstRow>
      <a:tcTxStyle b="on">
        <a:fontRef idx="minor">
          <a:prstClr val="black"/>
        </a:fontRef>
        <a:schemeClr val="accent2"/>
      </a:tcTxStyle>
      <a:tcStyle>
        <a:tcBdr>
          <a:bottom>
            <a:ln w="6350" cmpd="sng">
              <a:solidFill>
                <a:schemeClr val="l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9411" autoAdjust="0"/>
  </p:normalViewPr>
  <p:slideViewPr>
    <p:cSldViewPr>
      <p:cViewPr>
        <p:scale>
          <a:sx n="75" d="100"/>
          <a:sy n="75" d="100"/>
        </p:scale>
        <p:origin x="-2844" y="-1398"/>
      </p:cViewPr>
      <p:guideLst>
        <p:guide orient="horz" pos="3066"/>
        <p:guide orient="horz" pos="812"/>
        <p:guide orient="horz" pos="583"/>
        <p:guide orient="horz" pos="756"/>
        <p:guide pos="289"/>
        <p:guide pos="5472"/>
        <p:guide pos="2765"/>
        <p:guide pos="2995"/>
        <p:guide pos="1901"/>
        <p:guide pos="2074"/>
        <p:guide pos="3686"/>
        <p:guide pos="3859"/>
        <p:guide pos="1642"/>
        <p:guide pos="4340"/>
        <p:guide pos="4118"/>
        <p:guide pos="1411"/>
      </p:guideLst>
    </p:cSldViewPr>
  </p:slid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100" d="100"/>
        <a:sy n="100" d="100"/>
      </p:scale>
      <p:origin x="0" y="2136"/>
    </p:cViewPr>
  </p:sorterViewPr>
  <p:notesViewPr>
    <p:cSldViewPr showGuides="1">
      <p:cViewPr varScale="1">
        <p:scale>
          <a:sx n="81" d="100"/>
          <a:sy n="81" d="100"/>
        </p:scale>
        <p:origin x="-3888" y="-102"/>
      </p:cViewPr>
      <p:guideLst>
        <p:guide orient="horz" pos="2928"/>
        <p:guide pos="2208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674A91-4D0D-4C0D-995F-502A31CB1350}" type="doc">
      <dgm:prSet loTypeId="urn:microsoft.com/office/officeart/2005/8/layout/venn3" loCatId="relationship" qsTypeId="urn:microsoft.com/office/officeart/2005/8/quickstyle/simple1" qsCatId="simple" csTypeId="urn:microsoft.com/office/officeart/2005/8/colors/accent2_2" csCatId="accent2" phldr="1"/>
      <dgm:spPr/>
    </dgm:pt>
    <dgm:pt modelId="{1F950E72-DFCB-481C-A388-0800C265409B}">
      <dgm:prSet phldrT="[Text]" custT="1"/>
      <dgm:spPr>
        <a:noFill/>
        <a:ln w="57150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Leg PV</a:t>
          </a:r>
          <a:endParaRPr lang="en-US" sz="1600" b="1" dirty="0" smtClean="0">
            <a:solidFill>
              <a:schemeClr val="tx1"/>
            </a:solidFill>
          </a:endParaRPr>
        </a:p>
        <a:p>
          <a:r>
            <a:rPr lang="en-US" sz="1200" b="0" smtClean="0">
              <a:solidFill>
                <a:schemeClr val="tx1"/>
              </a:solidFill>
            </a:rPr>
            <a:t>Priceable</a:t>
          </a:r>
          <a:endParaRPr lang="en-US" sz="1200" b="0" dirty="0">
            <a:solidFill>
              <a:schemeClr val="tx1"/>
            </a:solidFill>
          </a:endParaRPr>
        </a:p>
      </dgm:t>
    </dgm:pt>
    <dgm:pt modelId="{01D2A62B-84D5-4C5A-902E-6D69D65D57E3}" type="parTrans" cxnId="{6998B2A8-3F34-4B38-9991-794264A45C6F}">
      <dgm:prSet/>
      <dgm:spPr/>
      <dgm:t>
        <a:bodyPr/>
        <a:lstStyle/>
        <a:p>
          <a:endParaRPr lang="en-US"/>
        </a:p>
      </dgm:t>
    </dgm:pt>
    <dgm:pt modelId="{B3B8D6B4-5F4D-4623-9F61-F32769815DE2}" type="sibTrans" cxnId="{6998B2A8-3F34-4B38-9991-794264A45C6F}">
      <dgm:prSet/>
      <dgm:spPr/>
      <dgm:t>
        <a:bodyPr/>
        <a:lstStyle/>
        <a:p>
          <a:endParaRPr lang="en-US"/>
        </a:p>
      </dgm:t>
    </dgm:pt>
    <dgm:pt modelId="{38C5B353-775F-462A-B257-7D2EE8AD1DE7}">
      <dgm:prSet phldrT="[Text]" custT="1"/>
      <dgm:spPr>
        <a:noFill/>
        <a:ln w="57150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1400" b="1" dirty="0" err="1" smtClean="0">
              <a:solidFill>
                <a:schemeClr val="tx1"/>
              </a:solidFill>
            </a:rPr>
            <a:t>MarketData</a:t>
          </a:r>
          <a:r>
            <a:rPr lang="en-US" sz="1400" b="1" dirty="0" smtClean="0">
              <a:solidFill>
                <a:schemeClr val="tx1"/>
              </a:solidFill>
            </a:rPr>
            <a:t> Exposure</a:t>
          </a:r>
          <a:endParaRPr lang="en-US" sz="1400" b="1" dirty="0" smtClean="0">
            <a:solidFill>
              <a:schemeClr val="tx1"/>
            </a:solidFill>
          </a:endParaRPr>
        </a:p>
        <a:p>
          <a:r>
            <a:rPr lang="en-US" sz="1200" b="0" smtClean="0">
              <a:solidFill>
                <a:schemeClr val="tx1"/>
              </a:solidFill>
            </a:rPr>
            <a:t>Priceable</a:t>
          </a:r>
          <a:endParaRPr lang="en-US" sz="1200" b="0" dirty="0">
            <a:solidFill>
              <a:schemeClr val="tx1"/>
            </a:solidFill>
          </a:endParaRPr>
        </a:p>
      </dgm:t>
    </dgm:pt>
    <dgm:pt modelId="{817620E9-EDDA-41A3-A9B4-C3CBCA3F69EC}" type="parTrans" cxnId="{AF9BCE0E-06D6-47DA-B815-D82CEF7D0868}">
      <dgm:prSet/>
      <dgm:spPr/>
      <dgm:t>
        <a:bodyPr/>
        <a:lstStyle/>
        <a:p>
          <a:endParaRPr lang="en-US"/>
        </a:p>
      </dgm:t>
    </dgm:pt>
    <dgm:pt modelId="{519FCFFA-D1F9-4577-93BB-21F4922711B5}" type="sibTrans" cxnId="{AF9BCE0E-06D6-47DA-B815-D82CEF7D0868}">
      <dgm:prSet/>
      <dgm:spPr/>
      <dgm:t>
        <a:bodyPr/>
        <a:lstStyle/>
        <a:p>
          <a:endParaRPr lang="en-US"/>
        </a:p>
      </dgm:t>
    </dgm:pt>
    <dgm:pt modelId="{6765C57E-7449-4649-AD2C-6E0D52DE0390}">
      <dgm:prSet phldrT="[Text]" custT="1"/>
      <dgm:spPr>
        <a:noFill/>
        <a:ln w="57150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Scenario Impact</a:t>
          </a:r>
          <a:endParaRPr lang="en-US" sz="1400" b="1" dirty="0" smtClean="0">
            <a:solidFill>
              <a:schemeClr val="tx1"/>
            </a:solidFill>
          </a:endParaRPr>
        </a:p>
        <a:p>
          <a:r>
            <a:rPr lang="en-US" sz="1200" b="0" dirty="0" smtClean="0">
              <a:solidFill>
                <a:schemeClr val="tx1"/>
              </a:solidFill>
            </a:rPr>
            <a:t>None</a:t>
          </a:r>
          <a:endParaRPr lang="en-US" sz="1200" b="1" dirty="0">
            <a:solidFill>
              <a:schemeClr val="tx1"/>
            </a:solidFill>
          </a:endParaRPr>
        </a:p>
      </dgm:t>
    </dgm:pt>
    <dgm:pt modelId="{381F1D1B-818F-4EC6-BFED-35EA7FF62938}" type="parTrans" cxnId="{DDD312C8-719C-4E4D-9E7B-DACA467E3551}">
      <dgm:prSet/>
      <dgm:spPr/>
      <dgm:t>
        <a:bodyPr/>
        <a:lstStyle/>
        <a:p>
          <a:endParaRPr lang="en-US"/>
        </a:p>
      </dgm:t>
    </dgm:pt>
    <dgm:pt modelId="{97DB2C8F-7289-431D-A084-B425ABA68B4F}" type="sibTrans" cxnId="{DDD312C8-719C-4E4D-9E7B-DACA467E3551}">
      <dgm:prSet/>
      <dgm:spPr/>
      <dgm:t>
        <a:bodyPr/>
        <a:lstStyle/>
        <a:p>
          <a:endParaRPr lang="en-US"/>
        </a:p>
      </dgm:t>
    </dgm:pt>
    <dgm:pt modelId="{30F11CA2-7238-4735-8D91-9BA3A55B3D66}" type="pres">
      <dgm:prSet presAssocID="{A0674A91-4D0D-4C0D-995F-502A31CB1350}" presName="Name0" presStyleCnt="0">
        <dgm:presLayoutVars>
          <dgm:dir/>
          <dgm:resizeHandles val="exact"/>
        </dgm:presLayoutVars>
      </dgm:prSet>
      <dgm:spPr/>
    </dgm:pt>
    <dgm:pt modelId="{FF4DC52D-48E3-4279-9B47-1B951B5B0A05}" type="pres">
      <dgm:prSet presAssocID="{1F950E72-DFCB-481C-A388-0800C265409B}" presName="Name5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2EB134-702D-4893-A7FF-260625283F2A}" type="pres">
      <dgm:prSet presAssocID="{B3B8D6B4-5F4D-4623-9F61-F32769815DE2}" presName="space" presStyleCnt="0"/>
      <dgm:spPr/>
    </dgm:pt>
    <dgm:pt modelId="{9064F509-72AF-466F-9DC3-974E99C2BD32}" type="pres">
      <dgm:prSet presAssocID="{38C5B353-775F-462A-B257-7D2EE8AD1DE7}" presName="Name5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BB5ACA-8407-44DD-ACF8-90EA1B6AC2FA}" type="pres">
      <dgm:prSet presAssocID="{519FCFFA-D1F9-4577-93BB-21F4922711B5}" presName="space" presStyleCnt="0"/>
      <dgm:spPr/>
    </dgm:pt>
    <dgm:pt modelId="{7593FD0E-3E7E-4A5C-8843-250E51DE997A}" type="pres">
      <dgm:prSet presAssocID="{6765C57E-7449-4649-AD2C-6E0D52DE0390}" presName="Name5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D312C8-719C-4E4D-9E7B-DACA467E3551}" srcId="{A0674A91-4D0D-4C0D-995F-502A31CB1350}" destId="{6765C57E-7449-4649-AD2C-6E0D52DE0390}" srcOrd="2" destOrd="0" parTransId="{381F1D1B-818F-4EC6-BFED-35EA7FF62938}" sibTransId="{97DB2C8F-7289-431D-A084-B425ABA68B4F}"/>
    <dgm:cxn modelId="{CAC72757-1406-4179-81D5-C895DE40677B}" type="presOf" srcId="{1F950E72-DFCB-481C-A388-0800C265409B}" destId="{FF4DC52D-48E3-4279-9B47-1B951B5B0A05}" srcOrd="0" destOrd="0" presId="urn:microsoft.com/office/officeart/2005/8/layout/venn3"/>
    <dgm:cxn modelId="{AF9BCE0E-06D6-47DA-B815-D82CEF7D0868}" srcId="{A0674A91-4D0D-4C0D-995F-502A31CB1350}" destId="{38C5B353-775F-462A-B257-7D2EE8AD1DE7}" srcOrd="1" destOrd="0" parTransId="{817620E9-EDDA-41A3-A9B4-C3CBCA3F69EC}" sibTransId="{519FCFFA-D1F9-4577-93BB-21F4922711B5}"/>
    <dgm:cxn modelId="{CA4FA339-85FB-4202-8B70-11F3B72C37FE}" type="presOf" srcId="{A0674A91-4D0D-4C0D-995F-502A31CB1350}" destId="{30F11CA2-7238-4735-8D91-9BA3A55B3D66}" srcOrd="0" destOrd="0" presId="urn:microsoft.com/office/officeart/2005/8/layout/venn3"/>
    <dgm:cxn modelId="{301548A4-4326-472A-822D-CC7D23FC03AB}" type="presOf" srcId="{38C5B353-775F-462A-B257-7D2EE8AD1DE7}" destId="{9064F509-72AF-466F-9DC3-974E99C2BD32}" srcOrd="0" destOrd="0" presId="urn:microsoft.com/office/officeart/2005/8/layout/venn3"/>
    <dgm:cxn modelId="{6998B2A8-3F34-4B38-9991-794264A45C6F}" srcId="{A0674A91-4D0D-4C0D-995F-502A31CB1350}" destId="{1F950E72-DFCB-481C-A388-0800C265409B}" srcOrd="0" destOrd="0" parTransId="{01D2A62B-84D5-4C5A-902E-6D69D65D57E3}" sibTransId="{B3B8D6B4-5F4D-4623-9F61-F32769815DE2}"/>
    <dgm:cxn modelId="{05D5D512-41DD-4F4F-A586-210EA8C1B244}" type="presOf" srcId="{6765C57E-7449-4649-AD2C-6E0D52DE0390}" destId="{7593FD0E-3E7E-4A5C-8843-250E51DE997A}" srcOrd="0" destOrd="0" presId="urn:microsoft.com/office/officeart/2005/8/layout/venn3"/>
    <dgm:cxn modelId="{D84CA199-A2BD-40AF-A1A8-9B2C21D1FEBF}" type="presParOf" srcId="{30F11CA2-7238-4735-8D91-9BA3A55B3D66}" destId="{FF4DC52D-48E3-4279-9B47-1B951B5B0A05}" srcOrd="0" destOrd="0" presId="urn:microsoft.com/office/officeart/2005/8/layout/venn3"/>
    <dgm:cxn modelId="{AFA8B4E2-2691-4BF1-8C2F-35C23A08BC91}" type="presParOf" srcId="{30F11CA2-7238-4735-8D91-9BA3A55B3D66}" destId="{FC2EB134-702D-4893-A7FF-260625283F2A}" srcOrd="1" destOrd="0" presId="urn:microsoft.com/office/officeart/2005/8/layout/venn3"/>
    <dgm:cxn modelId="{67B1929C-B18B-4CE5-8FF6-5542C018E433}" type="presParOf" srcId="{30F11CA2-7238-4735-8D91-9BA3A55B3D66}" destId="{9064F509-72AF-466F-9DC3-974E99C2BD32}" srcOrd="2" destOrd="0" presId="urn:microsoft.com/office/officeart/2005/8/layout/venn3"/>
    <dgm:cxn modelId="{84CFAADB-C65B-44C6-A2A7-880597E00293}" type="presParOf" srcId="{30F11CA2-7238-4735-8D91-9BA3A55B3D66}" destId="{39BB5ACA-8407-44DD-ACF8-90EA1B6AC2FA}" srcOrd="3" destOrd="0" presId="urn:microsoft.com/office/officeart/2005/8/layout/venn3"/>
    <dgm:cxn modelId="{7F992745-3752-40A7-A34C-7E3D8941E212}" type="presParOf" srcId="{30F11CA2-7238-4735-8D91-9BA3A55B3D66}" destId="{7593FD0E-3E7E-4A5C-8843-250E51DE997A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674A91-4D0D-4C0D-995F-502A31CB1350}" type="doc">
      <dgm:prSet loTypeId="urn:microsoft.com/office/officeart/2005/8/layout/venn2" loCatId="relationship" qsTypeId="urn:microsoft.com/office/officeart/2005/8/quickstyle/simple1" qsCatId="simple" csTypeId="urn:microsoft.com/office/officeart/2005/8/colors/accent2_2" csCatId="accent2" phldr="1"/>
      <dgm:spPr/>
    </dgm:pt>
    <dgm:pt modelId="{1F950E72-DFCB-481C-A388-0800C265409B}">
      <dgm:prSet phldrT="[Text]" custT="1"/>
      <dgm:spPr>
        <a:noFill/>
        <a:ln w="57150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1400" b="1" dirty="0" err="1" smtClean="0">
              <a:solidFill>
                <a:schemeClr val="tx1"/>
              </a:solidFill>
            </a:rPr>
            <a:t>PivotResultViewer</a:t>
          </a:r>
          <a:endParaRPr lang="en-US" sz="1400" b="1" dirty="0" smtClean="0">
            <a:solidFill>
              <a:schemeClr val="tx1"/>
            </a:solidFill>
          </a:endParaRPr>
        </a:p>
      </dgm:t>
    </dgm:pt>
    <dgm:pt modelId="{01D2A62B-84D5-4C5A-902E-6D69D65D57E3}" type="parTrans" cxnId="{6998B2A8-3F34-4B38-9991-794264A45C6F}">
      <dgm:prSet/>
      <dgm:spPr/>
      <dgm:t>
        <a:bodyPr/>
        <a:lstStyle/>
        <a:p>
          <a:endParaRPr lang="en-US"/>
        </a:p>
      </dgm:t>
    </dgm:pt>
    <dgm:pt modelId="{B3B8D6B4-5F4D-4623-9F61-F32769815DE2}" type="sibTrans" cxnId="{6998B2A8-3F34-4B38-9991-794264A45C6F}">
      <dgm:prSet/>
      <dgm:spPr/>
      <dgm:t>
        <a:bodyPr/>
        <a:lstStyle/>
        <a:p>
          <a:endParaRPr lang="en-US"/>
        </a:p>
      </dgm:t>
    </dgm:pt>
    <dgm:pt modelId="{38C5B353-775F-462A-B257-7D2EE8AD1DE7}">
      <dgm:prSet phldrT="[Text]" custT="1"/>
      <dgm:spPr>
        <a:noFill/>
        <a:ln w="57150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1400" b="1" dirty="0" err="1" smtClean="0">
              <a:solidFill>
                <a:schemeClr val="tx1"/>
              </a:solidFill>
            </a:rPr>
            <a:t>GrainPivotEngine</a:t>
          </a:r>
          <a:endParaRPr lang="en-US" sz="1400" b="1" dirty="0" smtClean="0">
            <a:solidFill>
              <a:schemeClr val="tx1"/>
            </a:solidFill>
          </a:endParaRPr>
        </a:p>
      </dgm:t>
    </dgm:pt>
    <dgm:pt modelId="{817620E9-EDDA-41A3-A9B4-C3CBCA3F69EC}" type="parTrans" cxnId="{AF9BCE0E-06D6-47DA-B815-D82CEF7D0868}">
      <dgm:prSet/>
      <dgm:spPr/>
      <dgm:t>
        <a:bodyPr/>
        <a:lstStyle/>
        <a:p>
          <a:endParaRPr lang="en-US"/>
        </a:p>
      </dgm:t>
    </dgm:pt>
    <dgm:pt modelId="{519FCFFA-D1F9-4577-93BB-21F4922711B5}" type="sibTrans" cxnId="{AF9BCE0E-06D6-47DA-B815-D82CEF7D0868}">
      <dgm:prSet/>
      <dgm:spPr/>
      <dgm:t>
        <a:bodyPr/>
        <a:lstStyle/>
        <a:p>
          <a:endParaRPr lang="en-US"/>
        </a:p>
      </dgm:t>
    </dgm:pt>
    <dgm:pt modelId="{6765C57E-7449-4649-AD2C-6E0D52DE0390}">
      <dgm:prSet phldrT="[Text]" custT="1"/>
      <dgm:spPr>
        <a:noFill/>
        <a:ln w="57150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Grain</a:t>
          </a:r>
        </a:p>
      </dgm:t>
    </dgm:pt>
    <dgm:pt modelId="{381F1D1B-818F-4EC6-BFED-35EA7FF62938}" type="parTrans" cxnId="{DDD312C8-719C-4E4D-9E7B-DACA467E3551}">
      <dgm:prSet/>
      <dgm:spPr/>
      <dgm:t>
        <a:bodyPr/>
        <a:lstStyle/>
        <a:p>
          <a:endParaRPr lang="en-US"/>
        </a:p>
      </dgm:t>
    </dgm:pt>
    <dgm:pt modelId="{97DB2C8F-7289-431D-A084-B425ABA68B4F}" type="sibTrans" cxnId="{DDD312C8-719C-4E4D-9E7B-DACA467E3551}">
      <dgm:prSet/>
      <dgm:spPr/>
      <dgm:t>
        <a:bodyPr/>
        <a:lstStyle/>
        <a:p>
          <a:endParaRPr lang="en-US"/>
        </a:p>
      </dgm:t>
    </dgm:pt>
    <dgm:pt modelId="{F773BF47-FE66-4DB9-9236-2DC6B7A2B1E3}" type="pres">
      <dgm:prSet presAssocID="{A0674A91-4D0D-4C0D-995F-502A31CB1350}" presName="Name0" presStyleCnt="0">
        <dgm:presLayoutVars>
          <dgm:chMax val="7"/>
          <dgm:resizeHandles val="exact"/>
        </dgm:presLayoutVars>
      </dgm:prSet>
      <dgm:spPr/>
    </dgm:pt>
    <dgm:pt modelId="{528705BB-207A-4B07-ADB3-AF9C1FBCA5E1}" type="pres">
      <dgm:prSet presAssocID="{A0674A91-4D0D-4C0D-995F-502A31CB1350}" presName="comp1" presStyleCnt="0"/>
      <dgm:spPr/>
    </dgm:pt>
    <dgm:pt modelId="{36C33503-4397-4502-AA5C-F478C1920BE9}" type="pres">
      <dgm:prSet presAssocID="{A0674A91-4D0D-4C0D-995F-502A31CB1350}" presName="circle1" presStyleLbl="node1" presStyleIdx="0" presStyleCnt="3"/>
      <dgm:spPr/>
      <dgm:t>
        <a:bodyPr/>
        <a:lstStyle/>
        <a:p>
          <a:endParaRPr lang="en-US"/>
        </a:p>
      </dgm:t>
    </dgm:pt>
    <dgm:pt modelId="{5CE10AB6-22A6-4F76-86D0-6E1B85CDDEE9}" type="pres">
      <dgm:prSet presAssocID="{A0674A91-4D0D-4C0D-995F-502A31CB1350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0D8A4B-5E23-4895-9E54-9B0E68E1CF21}" type="pres">
      <dgm:prSet presAssocID="{A0674A91-4D0D-4C0D-995F-502A31CB1350}" presName="comp2" presStyleCnt="0"/>
      <dgm:spPr/>
    </dgm:pt>
    <dgm:pt modelId="{2EBB1640-88E6-427B-9A1B-325637B6757A}" type="pres">
      <dgm:prSet presAssocID="{A0674A91-4D0D-4C0D-995F-502A31CB1350}" presName="circle2" presStyleLbl="node1" presStyleIdx="1" presStyleCnt="3"/>
      <dgm:spPr/>
      <dgm:t>
        <a:bodyPr/>
        <a:lstStyle/>
        <a:p>
          <a:endParaRPr lang="en-US"/>
        </a:p>
      </dgm:t>
    </dgm:pt>
    <dgm:pt modelId="{B0F8196B-6ED5-4A21-AB30-129D2D765BA8}" type="pres">
      <dgm:prSet presAssocID="{A0674A91-4D0D-4C0D-995F-502A31CB1350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946551-40A8-4C72-9793-0F2F006D1B3A}" type="pres">
      <dgm:prSet presAssocID="{A0674A91-4D0D-4C0D-995F-502A31CB1350}" presName="comp3" presStyleCnt="0"/>
      <dgm:spPr/>
    </dgm:pt>
    <dgm:pt modelId="{FB379E4A-F6FC-4B0C-9E47-7FEA59F209CE}" type="pres">
      <dgm:prSet presAssocID="{A0674A91-4D0D-4C0D-995F-502A31CB1350}" presName="circle3" presStyleLbl="node1" presStyleIdx="2" presStyleCnt="3"/>
      <dgm:spPr/>
      <dgm:t>
        <a:bodyPr/>
        <a:lstStyle/>
        <a:p>
          <a:endParaRPr lang="en-US"/>
        </a:p>
      </dgm:t>
    </dgm:pt>
    <dgm:pt modelId="{2F306CBE-7115-43E4-A8E4-3C7B2B4E2768}" type="pres">
      <dgm:prSet presAssocID="{A0674A91-4D0D-4C0D-995F-502A31CB1350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79C844-EFFD-4480-8D19-1530E167790F}" type="presOf" srcId="{6765C57E-7449-4649-AD2C-6E0D52DE0390}" destId="{2F306CBE-7115-43E4-A8E4-3C7B2B4E2768}" srcOrd="1" destOrd="0" presId="urn:microsoft.com/office/officeart/2005/8/layout/venn2"/>
    <dgm:cxn modelId="{DDD312C8-719C-4E4D-9E7B-DACA467E3551}" srcId="{A0674A91-4D0D-4C0D-995F-502A31CB1350}" destId="{6765C57E-7449-4649-AD2C-6E0D52DE0390}" srcOrd="2" destOrd="0" parTransId="{381F1D1B-818F-4EC6-BFED-35EA7FF62938}" sibTransId="{97DB2C8F-7289-431D-A084-B425ABA68B4F}"/>
    <dgm:cxn modelId="{AF9BCE0E-06D6-47DA-B815-D82CEF7D0868}" srcId="{A0674A91-4D0D-4C0D-995F-502A31CB1350}" destId="{38C5B353-775F-462A-B257-7D2EE8AD1DE7}" srcOrd="1" destOrd="0" parTransId="{817620E9-EDDA-41A3-A9B4-C3CBCA3F69EC}" sibTransId="{519FCFFA-D1F9-4577-93BB-21F4922711B5}"/>
    <dgm:cxn modelId="{DF419B06-D94D-4828-92E3-9729335FAFC7}" type="presOf" srcId="{38C5B353-775F-462A-B257-7D2EE8AD1DE7}" destId="{2EBB1640-88E6-427B-9A1B-325637B6757A}" srcOrd="0" destOrd="0" presId="urn:microsoft.com/office/officeart/2005/8/layout/venn2"/>
    <dgm:cxn modelId="{2EC735F0-2A37-4D3E-BFE3-7346BA209236}" type="presOf" srcId="{1F950E72-DFCB-481C-A388-0800C265409B}" destId="{5CE10AB6-22A6-4F76-86D0-6E1B85CDDEE9}" srcOrd="1" destOrd="0" presId="urn:microsoft.com/office/officeart/2005/8/layout/venn2"/>
    <dgm:cxn modelId="{6998B2A8-3F34-4B38-9991-794264A45C6F}" srcId="{A0674A91-4D0D-4C0D-995F-502A31CB1350}" destId="{1F950E72-DFCB-481C-A388-0800C265409B}" srcOrd="0" destOrd="0" parTransId="{01D2A62B-84D5-4C5A-902E-6D69D65D57E3}" sibTransId="{B3B8D6B4-5F4D-4623-9F61-F32769815DE2}"/>
    <dgm:cxn modelId="{054CD3EC-AA97-4B99-BCD3-F297B19C7D0D}" type="presOf" srcId="{6765C57E-7449-4649-AD2C-6E0D52DE0390}" destId="{FB379E4A-F6FC-4B0C-9E47-7FEA59F209CE}" srcOrd="0" destOrd="0" presId="urn:microsoft.com/office/officeart/2005/8/layout/venn2"/>
    <dgm:cxn modelId="{0E474243-0642-4A6F-8D4A-26B93AF03F0F}" type="presOf" srcId="{A0674A91-4D0D-4C0D-995F-502A31CB1350}" destId="{F773BF47-FE66-4DB9-9236-2DC6B7A2B1E3}" srcOrd="0" destOrd="0" presId="urn:microsoft.com/office/officeart/2005/8/layout/venn2"/>
    <dgm:cxn modelId="{7503AB76-3FF4-4945-A5AC-C45D80CA1CC8}" type="presOf" srcId="{1F950E72-DFCB-481C-A388-0800C265409B}" destId="{36C33503-4397-4502-AA5C-F478C1920BE9}" srcOrd="0" destOrd="0" presId="urn:microsoft.com/office/officeart/2005/8/layout/venn2"/>
    <dgm:cxn modelId="{8DA00D57-EB24-484C-94CE-58949E8F8603}" type="presOf" srcId="{38C5B353-775F-462A-B257-7D2EE8AD1DE7}" destId="{B0F8196B-6ED5-4A21-AB30-129D2D765BA8}" srcOrd="1" destOrd="0" presId="urn:microsoft.com/office/officeart/2005/8/layout/venn2"/>
    <dgm:cxn modelId="{73BCB2A9-2306-413D-A587-19962CF823FA}" type="presParOf" srcId="{F773BF47-FE66-4DB9-9236-2DC6B7A2B1E3}" destId="{528705BB-207A-4B07-ADB3-AF9C1FBCA5E1}" srcOrd="0" destOrd="0" presId="urn:microsoft.com/office/officeart/2005/8/layout/venn2"/>
    <dgm:cxn modelId="{103413A3-52ED-4079-8CAA-F6C62F77D049}" type="presParOf" srcId="{528705BB-207A-4B07-ADB3-AF9C1FBCA5E1}" destId="{36C33503-4397-4502-AA5C-F478C1920BE9}" srcOrd="0" destOrd="0" presId="urn:microsoft.com/office/officeart/2005/8/layout/venn2"/>
    <dgm:cxn modelId="{29C01CDD-E690-42D9-B31C-BBC9AF172ECA}" type="presParOf" srcId="{528705BB-207A-4B07-ADB3-AF9C1FBCA5E1}" destId="{5CE10AB6-22A6-4F76-86D0-6E1B85CDDEE9}" srcOrd="1" destOrd="0" presId="urn:microsoft.com/office/officeart/2005/8/layout/venn2"/>
    <dgm:cxn modelId="{C5F1E36F-0B84-4DCD-9D4E-519D4A26D6BE}" type="presParOf" srcId="{F773BF47-FE66-4DB9-9236-2DC6B7A2B1E3}" destId="{FA0D8A4B-5E23-4895-9E54-9B0E68E1CF21}" srcOrd="1" destOrd="0" presId="urn:microsoft.com/office/officeart/2005/8/layout/venn2"/>
    <dgm:cxn modelId="{442EE798-7FF5-406A-8833-AEBF010A66B2}" type="presParOf" srcId="{FA0D8A4B-5E23-4895-9E54-9B0E68E1CF21}" destId="{2EBB1640-88E6-427B-9A1B-325637B6757A}" srcOrd="0" destOrd="0" presId="urn:microsoft.com/office/officeart/2005/8/layout/venn2"/>
    <dgm:cxn modelId="{C1F636C4-8AC5-4E16-ABBA-3452409AF4C0}" type="presParOf" srcId="{FA0D8A4B-5E23-4895-9E54-9B0E68E1CF21}" destId="{B0F8196B-6ED5-4A21-AB30-129D2D765BA8}" srcOrd="1" destOrd="0" presId="urn:microsoft.com/office/officeart/2005/8/layout/venn2"/>
    <dgm:cxn modelId="{8F062C7A-4B1D-487F-89A8-9E5A481E57E7}" type="presParOf" srcId="{F773BF47-FE66-4DB9-9236-2DC6B7A2B1E3}" destId="{7A946551-40A8-4C72-9793-0F2F006D1B3A}" srcOrd="2" destOrd="0" presId="urn:microsoft.com/office/officeart/2005/8/layout/venn2"/>
    <dgm:cxn modelId="{5BFF9C6D-D01D-4198-AE12-8D0CA3BC6CBD}" type="presParOf" srcId="{7A946551-40A8-4C72-9793-0F2F006D1B3A}" destId="{FB379E4A-F6FC-4B0C-9E47-7FEA59F209CE}" srcOrd="0" destOrd="0" presId="urn:microsoft.com/office/officeart/2005/8/layout/venn2"/>
    <dgm:cxn modelId="{1A363A28-5E49-4B70-A027-E2B03A6057F9}" type="presParOf" srcId="{7A946551-40A8-4C72-9793-0F2F006D1B3A}" destId="{2F306CBE-7115-43E4-A8E4-3C7B2B4E2768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DC52D-48E3-4279-9B47-1B951B5B0A05}">
      <dsp:nvSpPr>
        <dsp:cNvPr id="0" name=""/>
        <dsp:cNvSpPr/>
      </dsp:nvSpPr>
      <dsp:spPr>
        <a:xfrm>
          <a:off x="2335" y="732178"/>
          <a:ext cx="2042415" cy="2042415"/>
        </a:xfrm>
        <a:prstGeom prst="ellipse">
          <a:avLst/>
        </a:prstGeom>
        <a:noFill/>
        <a:ln w="5715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2401" tIns="17780" rIns="112401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Leg PV</a:t>
          </a:r>
          <a:endParaRPr lang="en-US" sz="1600" b="1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smtClean="0">
              <a:solidFill>
                <a:schemeClr val="tx1"/>
              </a:solidFill>
            </a:rPr>
            <a:t>Priceable</a:t>
          </a:r>
          <a:endParaRPr lang="en-US" sz="1200" b="0" kern="1200" dirty="0">
            <a:solidFill>
              <a:schemeClr val="tx1"/>
            </a:solidFill>
          </a:endParaRPr>
        </a:p>
      </dsp:txBody>
      <dsp:txXfrm>
        <a:off x="301440" y="1031283"/>
        <a:ext cx="1444205" cy="1444205"/>
      </dsp:txXfrm>
    </dsp:sp>
    <dsp:sp modelId="{9064F509-72AF-466F-9DC3-974E99C2BD32}">
      <dsp:nvSpPr>
        <dsp:cNvPr id="0" name=""/>
        <dsp:cNvSpPr/>
      </dsp:nvSpPr>
      <dsp:spPr>
        <a:xfrm>
          <a:off x="1636267" y="732178"/>
          <a:ext cx="2042415" cy="2042415"/>
        </a:xfrm>
        <a:prstGeom prst="ellipse">
          <a:avLst/>
        </a:prstGeom>
        <a:noFill/>
        <a:ln w="5715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2401" tIns="17780" rIns="112401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solidFill>
                <a:schemeClr val="tx1"/>
              </a:solidFill>
            </a:rPr>
            <a:t>MarketData</a:t>
          </a:r>
          <a:r>
            <a:rPr lang="en-US" sz="1400" b="1" kern="1200" dirty="0" smtClean="0">
              <a:solidFill>
                <a:schemeClr val="tx1"/>
              </a:solidFill>
            </a:rPr>
            <a:t> Exposure</a:t>
          </a:r>
          <a:endParaRPr lang="en-US" sz="1400" b="1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smtClean="0">
              <a:solidFill>
                <a:schemeClr val="tx1"/>
              </a:solidFill>
            </a:rPr>
            <a:t>Priceable</a:t>
          </a:r>
          <a:endParaRPr lang="en-US" sz="1200" b="0" kern="1200" dirty="0">
            <a:solidFill>
              <a:schemeClr val="tx1"/>
            </a:solidFill>
          </a:endParaRPr>
        </a:p>
      </dsp:txBody>
      <dsp:txXfrm>
        <a:off x="1935372" y="1031283"/>
        <a:ext cx="1444205" cy="1444205"/>
      </dsp:txXfrm>
    </dsp:sp>
    <dsp:sp modelId="{7593FD0E-3E7E-4A5C-8843-250E51DE997A}">
      <dsp:nvSpPr>
        <dsp:cNvPr id="0" name=""/>
        <dsp:cNvSpPr/>
      </dsp:nvSpPr>
      <dsp:spPr>
        <a:xfrm>
          <a:off x="3270200" y="732178"/>
          <a:ext cx="2042415" cy="2042415"/>
        </a:xfrm>
        <a:prstGeom prst="ellipse">
          <a:avLst/>
        </a:prstGeom>
        <a:noFill/>
        <a:ln w="5715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2401" tIns="17780" rIns="112401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Scenario Impact</a:t>
          </a:r>
          <a:endParaRPr lang="en-US" sz="1400" b="1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>
              <a:solidFill>
                <a:schemeClr val="tx1"/>
              </a:solidFill>
            </a:rPr>
            <a:t>None</a:t>
          </a:r>
          <a:endParaRPr lang="en-US" sz="1200" b="1" kern="1200" dirty="0">
            <a:solidFill>
              <a:schemeClr val="tx1"/>
            </a:solidFill>
          </a:endParaRPr>
        </a:p>
      </dsp:txBody>
      <dsp:txXfrm>
        <a:off x="3569305" y="1031283"/>
        <a:ext cx="1444205" cy="14442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33503-4397-4502-AA5C-F478C1920BE9}">
      <dsp:nvSpPr>
        <dsp:cNvPr id="0" name=""/>
        <dsp:cNvSpPr/>
      </dsp:nvSpPr>
      <dsp:spPr>
        <a:xfrm>
          <a:off x="0" y="49997"/>
          <a:ext cx="3406775" cy="3406775"/>
        </a:xfrm>
        <a:prstGeom prst="ellipse">
          <a:avLst/>
        </a:prstGeom>
        <a:noFill/>
        <a:ln w="5715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solidFill>
                <a:schemeClr val="tx1"/>
              </a:solidFill>
            </a:rPr>
            <a:t>PivotResultViewer</a:t>
          </a:r>
          <a:endParaRPr lang="en-US" sz="1400" b="1" kern="1200" dirty="0" smtClean="0">
            <a:solidFill>
              <a:schemeClr val="tx1"/>
            </a:solidFill>
          </a:endParaRPr>
        </a:p>
      </dsp:txBody>
      <dsp:txXfrm>
        <a:off x="1108053" y="220336"/>
        <a:ext cx="1190668" cy="511016"/>
      </dsp:txXfrm>
    </dsp:sp>
    <dsp:sp modelId="{2EBB1640-88E6-427B-9A1B-325637B6757A}">
      <dsp:nvSpPr>
        <dsp:cNvPr id="0" name=""/>
        <dsp:cNvSpPr/>
      </dsp:nvSpPr>
      <dsp:spPr>
        <a:xfrm>
          <a:off x="425846" y="901691"/>
          <a:ext cx="2555082" cy="2555082"/>
        </a:xfrm>
        <a:prstGeom prst="ellipse">
          <a:avLst/>
        </a:prstGeom>
        <a:noFill/>
        <a:ln w="5715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solidFill>
                <a:schemeClr val="tx1"/>
              </a:solidFill>
            </a:rPr>
            <a:t>GrainPivotEngine</a:t>
          </a:r>
          <a:endParaRPr lang="en-US" sz="1400" b="1" kern="1200" dirty="0" smtClean="0">
            <a:solidFill>
              <a:schemeClr val="tx1"/>
            </a:solidFill>
          </a:endParaRPr>
        </a:p>
      </dsp:txBody>
      <dsp:txXfrm>
        <a:off x="1108053" y="1061384"/>
        <a:ext cx="1190668" cy="479077"/>
      </dsp:txXfrm>
    </dsp:sp>
    <dsp:sp modelId="{FB379E4A-F6FC-4B0C-9E47-7FEA59F209CE}">
      <dsp:nvSpPr>
        <dsp:cNvPr id="0" name=""/>
        <dsp:cNvSpPr/>
      </dsp:nvSpPr>
      <dsp:spPr>
        <a:xfrm>
          <a:off x="851693" y="1753385"/>
          <a:ext cx="1703387" cy="1703387"/>
        </a:xfrm>
        <a:prstGeom prst="ellipse">
          <a:avLst/>
        </a:prstGeom>
        <a:noFill/>
        <a:ln w="5715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Grain</a:t>
          </a:r>
        </a:p>
      </dsp:txBody>
      <dsp:txXfrm>
        <a:off x="1101149" y="2179233"/>
        <a:ext cx="1204477" cy="851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" y="5"/>
            <a:ext cx="3038476" cy="464980"/>
          </a:xfrm>
          <a:prstGeom prst="rect">
            <a:avLst/>
          </a:prstGeom>
        </p:spPr>
        <p:txBody>
          <a:bodyPr vert="horz" lIns="89630" tIns="44816" rIns="89630" bIns="44816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2" y="5"/>
            <a:ext cx="3038476" cy="464980"/>
          </a:xfrm>
          <a:prstGeom prst="rect">
            <a:avLst/>
          </a:prstGeom>
        </p:spPr>
        <p:txBody>
          <a:bodyPr vert="horz" lIns="89630" tIns="44816" rIns="89630" bIns="44816" rtlCol="0"/>
          <a:lstStyle>
            <a:lvl1pPr algn="r">
              <a:defRPr sz="1100"/>
            </a:lvl1pPr>
          </a:lstStyle>
          <a:p>
            <a:fld id="{F779A121-15AD-4015-A097-E46565FA9CD6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" y="8829826"/>
            <a:ext cx="3038476" cy="464980"/>
          </a:xfrm>
          <a:prstGeom prst="rect">
            <a:avLst/>
          </a:prstGeom>
        </p:spPr>
        <p:txBody>
          <a:bodyPr vert="horz" lIns="89630" tIns="44816" rIns="89630" bIns="44816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2" y="8829826"/>
            <a:ext cx="3038476" cy="464980"/>
          </a:xfrm>
          <a:prstGeom prst="rect">
            <a:avLst/>
          </a:prstGeom>
        </p:spPr>
        <p:txBody>
          <a:bodyPr vert="horz" lIns="89630" tIns="44816" rIns="89630" bIns="44816" rtlCol="0" anchor="b"/>
          <a:lstStyle>
            <a:lvl1pPr algn="r">
              <a:defRPr sz="1100"/>
            </a:lvl1pPr>
          </a:lstStyle>
          <a:p>
            <a:fld id="{D50F3211-BAE5-4D37-8CBA-FA143A9CD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187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3037840" cy="464820"/>
          </a:xfrm>
          <a:prstGeom prst="rect">
            <a:avLst/>
          </a:prstGeom>
        </p:spPr>
        <p:txBody>
          <a:bodyPr vert="horz" lIns="90994" tIns="45495" rIns="90994" bIns="45495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4"/>
            <a:ext cx="3037840" cy="464820"/>
          </a:xfrm>
          <a:prstGeom prst="rect">
            <a:avLst/>
          </a:prstGeom>
        </p:spPr>
        <p:txBody>
          <a:bodyPr vert="horz" lIns="90994" tIns="45495" rIns="90994" bIns="45495" rtlCol="0"/>
          <a:lstStyle>
            <a:lvl1pPr algn="r">
              <a:defRPr sz="1100"/>
            </a:lvl1pPr>
          </a:lstStyle>
          <a:p>
            <a:fld id="{60B08DE8-51B9-4DE8-800F-61BCDCB9257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94" tIns="45495" rIns="90994" bIns="4549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0994" tIns="45495" rIns="90994" bIns="4549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0994" tIns="45495" rIns="90994" bIns="45495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67"/>
            <a:ext cx="3037840" cy="464820"/>
          </a:xfrm>
          <a:prstGeom prst="rect">
            <a:avLst/>
          </a:prstGeom>
        </p:spPr>
        <p:txBody>
          <a:bodyPr vert="horz" lIns="90994" tIns="45495" rIns="90994" bIns="45495" rtlCol="0" anchor="b"/>
          <a:lstStyle>
            <a:lvl1pPr algn="r">
              <a:defRPr sz="1100"/>
            </a:lvl1pPr>
          </a:lstStyle>
          <a:p>
            <a:fld id="{3966A25E-58F8-441D-AA5C-F9CE201FC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35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9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500313" y="1365250"/>
            <a:ext cx="11964988" cy="6729413"/>
          </a:xfrm>
        </p:spPr>
      </p:sp>
    </p:spTree>
    <p:extLst>
      <p:ext uri="{BB962C8B-B14F-4D97-AF65-F5344CB8AC3E}">
        <p14:creationId xmlns:p14="http://schemas.microsoft.com/office/powerpoint/2010/main" val="3427215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24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69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51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9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53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67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18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6" y="353508"/>
            <a:ext cx="1409747" cy="210312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315718"/>
            <a:ext cx="8138160" cy="850392"/>
          </a:xfr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319272"/>
            <a:ext cx="8138160" cy="664797"/>
          </a:xfrm>
        </p:spPr>
        <p:txBody>
          <a:bodyPr>
            <a:spAutoFit/>
          </a:bodyPr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pic>
        <p:nvPicPr>
          <p:cNvPr id="10" name="Picture 2" descr="E:\Internal\MSIM Template (8517847)\img_multimedia\BUILDINGCROP.jpg"/>
          <p:cNvPicPr>
            <a:picLocks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28700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479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, 2/3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280160"/>
            <a:ext cx="2542032" cy="333756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3291840" y="1280160"/>
            <a:ext cx="5376862" cy="333756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77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, 2/3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280160"/>
            <a:ext cx="2542032" cy="333994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spcBef>
                <a:spcPts val="600"/>
              </a:spcBef>
              <a:defRPr lang="en-US" sz="1200" dirty="0" smtClean="0"/>
            </a:lvl3pPr>
            <a:lvl4pPr>
              <a:spcBef>
                <a:spcPts val="600"/>
              </a:spcBef>
              <a:defRPr lang="en-US" sz="1200" dirty="0" smtClean="0"/>
            </a:lvl4pPr>
            <a:lvl5pPr>
              <a:spcBef>
                <a:spcPts val="600"/>
              </a:spcBef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idx="14" hasCustomPrompt="1"/>
          </p:nvPr>
        </p:nvSpPr>
        <p:spPr>
          <a:xfrm>
            <a:off x="3292687" y="1280160"/>
            <a:ext cx="5385816" cy="258532"/>
          </a:xfr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3292687" y="1543621"/>
            <a:ext cx="5385816" cy="22159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sz="half" idx="16"/>
          </p:nvPr>
        </p:nvSpPr>
        <p:spPr>
          <a:xfrm>
            <a:off x="3292687" y="1775380"/>
            <a:ext cx="5385816" cy="2861708"/>
          </a:xfr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07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0" name="Text Placeholder 1"/>
          <p:cNvSpPr>
            <a:spLocks noGrp="1"/>
          </p:cNvSpPr>
          <p:nvPr>
            <p:ph type="body" idx="17" hasCustomPrompt="1"/>
          </p:nvPr>
        </p:nvSpPr>
        <p:spPr>
          <a:xfrm>
            <a:off x="459994" y="1280160"/>
            <a:ext cx="6429756" cy="258532"/>
          </a:xfr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59994" y="1543621"/>
            <a:ext cx="6429756" cy="22159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sz="half" idx="19"/>
          </p:nvPr>
        </p:nvSpPr>
        <p:spPr>
          <a:xfrm>
            <a:off x="459994" y="1775380"/>
            <a:ext cx="8220456" cy="2671208"/>
          </a:xfr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008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ide-by-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1" name="Text Placeholder 1"/>
          <p:cNvSpPr>
            <a:spLocks noGrp="1"/>
          </p:cNvSpPr>
          <p:nvPr>
            <p:ph type="body" idx="17" hasCustomPrompt="1"/>
          </p:nvPr>
        </p:nvSpPr>
        <p:spPr>
          <a:xfrm>
            <a:off x="459994" y="1280160"/>
            <a:ext cx="3931920" cy="258532"/>
          </a:xfr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59994" y="1543621"/>
            <a:ext cx="3931920" cy="22159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23" name="Content Placeholder 1"/>
          <p:cNvSpPr>
            <a:spLocks noGrp="1"/>
          </p:cNvSpPr>
          <p:nvPr>
            <p:ph sz="half" idx="22"/>
          </p:nvPr>
        </p:nvSpPr>
        <p:spPr>
          <a:xfrm>
            <a:off x="459994" y="1775380"/>
            <a:ext cx="3931920" cy="2671208"/>
          </a:xfr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1"/>
          <p:cNvSpPr>
            <a:spLocks noGrp="1"/>
          </p:cNvSpPr>
          <p:nvPr>
            <p:ph type="body" idx="23" hasCustomPrompt="1"/>
          </p:nvPr>
        </p:nvSpPr>
        <p:spPr>
          <a:xfrm>
            <a:off x="4754880" y="1280160"/>
            <a:ext cx="3931920" cy="258532"/>
          </a:xfr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4754880" y="1543621"/>
            <a:ext cx="3931920" cy="22159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26" name="Content Placeholder 1"/>
          <p:cNvSpPr>
            <a:spLocks noGrp="1"/>
          </p:cNvSpPr>
          <p:nvPr>
            <p:ph sz="half" idx="25"/>
          </p:nvPr>
        </p:nvSpPr>
        <p:spPr>
          <a:xfrm>
            <a:off x="4754880" y="1775380"/>
            <a:ext cx="3931920" cy="2671208"/>
          </a:xfr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78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Text Placeholder 1"/>
          <p:cNvSpPr>
            <a:spLocks noGrp="1"/>
          </p:cNvSpPr>
          <p:nvPr>
            <p:ph type="body" idx="16" hasCustomPrompt="1"/>
          </p:nvPr>
        </p:nvSpPr>
        <p:spPr>
          <a:xfrm>
            <a:off x="459994" y="1280160"/>
            <a:ext cx="8229600" cy="258532"/>
          </a:xfr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59994" y="1543434"/>
            <a:ext cx="8229600" cy="22159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19" name="Content Placeholder 1"/>
          <p:cNvSpPr>
            <a:spLocks noGrp="1"/>
          </p:cNvSpPr>
          <p:nvPr>
            <p:ph sz="half" idx="18"/>
          </p:nvPr>
        </p:nvSpPr>
        <p:spPr>
          <a:xfrm>
            <a:off x="459994" y="1776780"/>
            <a:ext cx="8229600" cy="1005840"/>
          </a:xfr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idx="19" hasCustomPrompt="1"/>
          </p:nvPr>
        </p:nvSpPr>
        <p:spPr>
          <a:xfrm>
            <a:off x="450850" y="3010616"/>
            <a:ext cx="8229600" cy="258532"/>
          </a:xfr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450850" y="3273890"/>
            <a:ext cx="8229600" cy="22159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22" name="Content Placeholder 1"/>
          <p:cNvSpPr>
            <a:spLocks noGrp="1"/>
          </p:cNvSpPr>
          <p:nvPr>
            <p:ph sz="half" idx="21"/>
          </p:nvPr>
        </p:nvSpPr>
        <p:spPr>
          <a:xfrm>
            <a:off x="450850" y="3507236"/>
            <a:ext cx="8226806" cy="1005840"/>
          </a:xfr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39604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"/>
          <p:cNvSpPr>
            <a:spLocks noGrp="1"/>
          </p:cNvSpPr>
          <p:nvPr>
            <p:ph type="body" idx="17" hasCustomPrompt="1"/>
          </p:nvPr>
        </p:nvSpPr>
        <p:spPr>
          <a:xfrm>
            <a:off x="459994" y="1280160"/>
            <a:ext cx="2542032" cy="258532"/>
          </a:xfr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59994" y="1543621"/>
            <a:ext cx="2542032" cy="22159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21" name="Content Placeholder 1"/>
          <p:cNvSpPr>
            <a:spLocks noGrp="1"/>
          </p:cNvSpPr>
          <p:nvPr>
            <p:ph sz="half" idx="22"/>
          </p:nvPr>
        </p:nvSpPr>
        <p:spPr>
          <a:xfrm>
            <a:off x="459994" y="1775380"/>
            <a:ext cx="2542032" cy="2861708"/>
          </a:xfr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ext Placeholder 1"/>
          <p:cNvSpPr>
            <a:spLocks noGrp="1"/>
          </p:cNvSpPr>
          <p:nvPr>
            <p:ph type="body" idx="23" hasCustomPrompt="1"/>
          </p:nvPr>
        </p:nvSpPr>
        <p:spPr>
          <a:xfrm>
            <a:off x="3292475" y="1280160"/>
            <a:ext cx="2542032" cy="258532"/>
          </a:xfr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3292475" y="1543621"/>
            <a:ext cx="2542032" cy="22159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24" name="Content Placeholder 1"/>
          <p:cNvSpPr>
            <a:spLocks noGrp="1"/>
          </p:cNvSpPr>
          <p:nvPr>
            <p:ph sz="half" idx="25"/>
          </p:nvPr>
        </p:nvSpPr>
        <p:spPr>
          <a:xfrm>
            <a:off x="3292475" y="1775380"/>
            <a:ext cx="2542032" cy="2861708"/>
          </a:xfr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ext Placeholder 1"/>
          <p:cNvSpPr>
            <a:spLocks noGrp="1"/>
          </p:cNvSpPr>
          <p:nvPr>
            <p:ph type="body" idx="26" hasCustomPrompt="1"/>
          </p:nvPr>
        </p:nvSpPr>
        <p:spPr>
          <a:xfrm>
            <a:off x="6126163" y="1280160"/>
            <a:ext cx="2542032" cy="258532"/>
          </a:xfr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6126163" y="1543621"/>
            <a:ext cx="2542032" cy="22159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27" name="Content Placeholder 1"/>
          <p:cNvSpPr>
            <a:spLocks noGrp="1"/>
          </p:cNvSpPr>
          <p:nvPr>
            <p:ph sz="half" idx="28"/>
          </p:nvPr>
        </p:nvSpPr>
        <p:spPr>
          <a:xfrm>
            <a:off x="6126163" y="1775380"/>
            <a:ext cx="2542032" cy="2861708"/>
          </a:xfr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96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518" y="1298972"/>
            <a:ext cx="3931920" cy="228600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518" y="1534204"/>
            <a:ext cx="3931920" cy="164592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2"/>
          </p:nvPr>
        </p:nvSpPr>
        <p:spPr>
          <a:xfrm>
            <a:off x="457518" y="1698796"/>
            <a:ext cx="3931920" cy="114300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" hasCustomPrompt="1"/>
          </p:nvPr>
        </p:nvSpPr>
        <p:spPr>
          <a:xfrm>
            <a:off x="4754880" y="1298972"/>
            <a:ext cx="3931920" cy="228600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4754880" y="1534204"/>
            <a:ext cx="3931920" cy="16459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3"/>
          </p:nvPr>
        </p:nvSpPr>
        <p:spPr>
          <a:xfrm>
            <a:off x="4754880" y="1698796"/>
            <a:ext cx="3931920" cy="114300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8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57518" y="2983392"/>
            <a:ext cx="3931920" cy="228600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idx="15" hasCustomPrompt="1"/>
          </p:nvPr>
        </p:nvSpPr>
        <p:spPr>
          <a:xfrm>
            <a:off x="457518" y="3218624"/>
            <a:ext cx="3931920" cy="16459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6"/>
          </p:nvPr>
        </p:nvSpPr>
        <p:spPr>
          <a:xfrm>
            <a:off x="457518" y="3390980"/>
            <a:ext cx="3931920" cy="114300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754880" y="2983392"/>
            <a:ext cx="3931920" cy="228600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idx="18" hasCustomPrompt="1"/>
          </p:nvPr>
        </p:nvSpPr>
        <p:spPr>
          <a:xfrm>
            <a:off x="4754880" y="3218624"/>
            <a:ext cx="3931920" cy="16459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sz="half" idx="19"/>
          </p:nvPr>
        </p:nvSpPr>
        <p:spPr>
          <a:xfrm>
            <a:off x="4754880" y="3390980"/>
            <a:ext cx="3931920" cy="114300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38829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8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298972"/>
            <a:ext cx="2542032" cy="228600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534204"/>
            <a:ext cx="2542032" cy="164592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</a:t>
            </a:r>
          </a:p>
        </p:txBody>
      </p:sp>
      <p:sp>
        <p:nvSpPr>
          <p:cNvPr id="50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698796"/>
            <a:ext cx="2542032" cy="114300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298972"/>
            <a:ext cx="2542032" cy="228600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</a:t>
            </a:r>
          </a:p>
        </p:txBody>
      </p:sp>
      <p:sp>
        <p:nvSpPr>
          <p:cNvPr id="52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3291840" y="1534204"/>
            <a:ext cx="2542032" cy="16459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sz="half" idx="13"/>
          </p:nvPr>
        </p:nvSpPr>
        <p:spPr>
          <a:xfrm>
            <a:off x="3291840" y="1698796"/>
            <a:ext cx="2542032" cy="114300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57518" y="2983392"/>
            <a:ext cx="2542032" cy="228600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idx="15" hasCustomPrompt="1"/>
          </p:nvPr>
        </p:nvSpPr>
        <p:spPr>
          <a:xfrm>
            <a:off x="457518" y="3218624"/>
            <a:ext cx="2542032" cy="16459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</a:t>
            </a:r>
          </a:p>
        </p:txBody>
      </p:sp>
      <p:sp>
        <p:nvSpPr>
          <p:cNvPr id="56" name="Content Placeholder 2"/>
          <p:cNvSpPr>
            <a:spLocks noGrp="1"/>
          </p:cNvSpPr>
          <p:nvPr>
            <p:ph sz="half" idx="16"/>
          </p:nvPr>
        </p:nvSpPr>
        <p:spPr>
          <a:xfrm>
            <a:off x="457518" y="3390980"/>
            <a:ext cx="2542032" cy="11887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291840" y="2983392"/>
            <a:ext cx="2542032" cy="228600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idx="18" hasCustomPrompt="1"/>
          </p:nvPr>
        </p:nvSpPr>
        <p:spPr>
          <a:xfrm>
            <a:off x="3291840" y="3218624"/>
            <a:ext cx="2542032" cy="16459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sz="half" idx="19"/>
          </p:nvPr>
        </p:nvSpPr>
        <p:spPr>
          <a:xfrm>
            <a:off x="3291840" y="3390980"/>
            <a:ext cx="2542032" cy="11887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126480" y="1298972"/>
            <a:ext cx="2542032" cy="228600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</a:t>
            </a:r>
          </a:p>
        </p:txBody>
      </p:sp>
      <p:sp>
        <p:nvSpPr>
          <p:cNvPr id="61" name="Text Placeholder 4"/>
          <p:cNvSpPr>
            <a:spLocks noGrp="1"/>
          </p:cNvSpPr>
          <p:nvPr>
            <p:ph type="body" idx="21" hasCustomPrompt="1"/>
          </p:nvPr>
        </p:nvSpPr>
        <p:spPr>
          <a:xfrm>
            <a:off x="6126480" y="1534204"/>
            <a:ext cx="2542032" cy="16459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</a:t>
            </a:r>
          </a:p>
        </p:txBody>
      </p:sp>
      <p:sp>
        <p:nvSpPr>
          <p:cNvPr id="62" name="Content Placeholder 2"/>
          <p:cNvSpPr>
            <a:spLocks noGrp="1"/>
          </p:cNvSpPr>
          <p:nvPr>
            <p:ph sz="half" idx="22"/>
          </p:nvPr>
        </p:nvSpPr>
        <p:spPr>
          <a:xfrm>
            <a:off x="6126480" y="1698796"/>
            <a:ext cx="2542032" cy="114300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6126480" y="2983392"/>
            <a:ext cx="2542032" cy="228600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</a:t>
            </a:r>
          </a:p>
        </p:txBody>
      </p:sp>
      <p:sp>
        <p:nvSpPr>
          <p:cNvPr id="64" name="Text Placeholder 4"/>
          <p:cNvSpPr>
            <a:spLocks noGrp="1"/>
          </p:cNvSpPr>
          <p:nvPr>
            <p:ph type="body" idx="24" hasCustomPrompt="1"/>
          </p:nvPr>
        </p:nvSpPr>
        <p:spPr>
          <a:xfrm>
            <a:off x="6126480" y="3218624"/>
            <a:ext cx="2542032" cy="16459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sz="half" idx="25"/>
          </p:nvPr>
        </p:nvSpPr>
        <p:spPr>
          <a:xfrm>
            <a:off x="6126480" y="3390980"/>
            <a:ext cx="2542032" cy="11887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5746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66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FN"/>
          <p:cNvSpPr>
            <a:spLocks noGrp="1"/>
          </p:cNvSpPr>
          <p:nvPr>
            <p:ph type="ftr" sz="quarter" idx="3" hasCustomPrompt="1"/>
          </p:nvPr>
        </p:nvSpPr>
        <p:spPr>
          <a:xfrm>
            <a:off x="457200" y="4740588"/>
            <a:ext cx="8001000" cy="137160"/>
          </a:xfrm>
        </p:spPr>
        <p:txBody>
          <a:bodyPr vert="horz" lIns="0" tIns="0" rIns="0" bIns="18288" rtlCol="0" anchor="b" anchorCtr="0">
            <a:spAutoFit/>
          </a:bodyPr>
          <a:lstStyle>
            <a:lvl1pPr>
              <a:defRPr lang="en-US" sz="800" b="1" baseline="0" smtClean="0"/>
            </a:lvl1pPr>
          </a:lstStyle>
          <a:p>
            <a:pPr>
              <a:lnSpc>
                <a:spcPct val="90000"/>
              </a:lnSpc>
              <a:buClr>
                <a:srgbClr val="58595B"/>
              </a:buClr>
              <a:buFont typeface="+mj-lt"/>
              <a:buNone/>
            </a:pPr>
            <a:r>
              <a:rPr lang="en-US" dirty="0" smtClean="0"/>
              <a:t>Sources</a:t>
            </a:r>
          </a:p>
          <a:p>
            <a:pPr>
              <a:lnSpc>
                <a:spcPct val="90000"/>
              </a:lnSpc>
              <a:buClr>
                <a:srgbClr val="58595B"/>
              </a:buClr>
              <a:buFont typeface="+mj-lt"/>
              <a:buNone/>
            </a:pPr>
            <a:r>
              <a:rPr lang="en-US" dirty="0" smtClean="0"/>
              <a:t>1. Footnotes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914400"/>
            <a:ext cx="8220456" cy="246221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 baseline="0"/>
            </a:lvl1pPr>
          </a:lstStyle>
          <a:p>
            <a:pPr lvl="0"/>
            <a:r>
              <a:rPr lang="en-US" dirty="0" smtClean="0"/>
              <a:t>Click to Add Optional Slide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17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319272"/>
            <a:ext cx="8138160" cy="664797"/>
          </a:xfrm>
        </p:spPr>
        <p:txBody>
          <a:bodyPr>
            <a:spAutoFit/>
          </a:bodyPr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pic>
        <p:nvPicPr>
          <p:cNvPr id="11" name="Picture 2"/>
          <p:cNvPicPr>
            <a:picLocks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1028700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315718"/>
            <a:ext cx="8138160" cy="850392"/>
          </a:xfr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6" y="353508"/>
            <a:ext cx="1409747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95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563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6" y="353508"/>
            <a:ext cx="1415384" cy="210312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315718"/>
            <a:ext cx="8138160" cy="850392"/>
          </a:xfrm>
          <a:prstGeom prst="rect">
            <a:avLst/>
          </a:prstGeo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319272"/>
            <a:ext cx="8138160" cy="664797"/>
          </a:xfrm>
          <a:prstGeom prst="rect">
            <a:avLst/>
          </a:prstGeom>
        </p:spPr>
        <p:txBody>
          <a:bodyPr>
            <a:spAutoFit/>
          </a:bodyPr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pic>
        <p:nvPicPr>
          <p:cNvPr id="10" name="Picture 2" descr="E:\Internal\MSIM Template (8517847)\img_multimedia\BUILDINGCROP.jpg"/>
          <p:cNvPicPr>
            <a:picLocks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28700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79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319272"/>
            <a:ext cx="8138160" cy="664797"/>
          </a:xfrm>
          <a:prstGeom prst="rect">
            <a:avLst/>
          </a:prstGeom>
        </p:spPr>
        <p:txBody>
          <a:bodyPr>
            <a:spAutoFit/>
          </a:bodyPr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pic>
        <p:nvPicPr>
          <p:cNvPr id="11" name="Picture 2"/>
          <p:cNvPicPr>
            <a:picLocks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1028700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315718"/>
            <a:ext cx="8138160" cy="850392"/>
          </a:xfrm>
          <a:prstGeom prst="rect">
            <a:avLst/>
          </a:prstGeo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6" y="353508"/>
            <a:ext cx="1415384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99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1028700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319272"/>
            <a:ext cx="8138160" cy="664797"/>
          </a:xfrm>
          <a:prstGeom prst="rect">
            <a:avLst/>
          </a:prstGeom>
        </p:spPr>
        <p:txBody>
          <a:bodyPr>
            <a:spAutoFit/>
          </a:bodyPr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315718"/>
            <a:ext cx="8138160" cy="850392"/>
          </a:xfrm>
          <a:prstGeom prst="rect">
            <a:avLst/>
          </a:prstGeo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6" y="353508"/>
            <a:ext cx="1415384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2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681478"/>
            <a:ext cx="8138160" cy="850392"/>
          </a:xfrm>
          <a:prstGeom prst="rect">
            <a:avLst/>
          </a:prstGeo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662172"/>
            <a:ext cx="8138160" cy="459486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6" y="353508"/>
            <a:ext cx="1415384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59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457198" y="2749029"/>
            <a:ext cx="8235953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861520"/>
            <a:ext cx="8235950" cy="369332"/>
          </a:xfrm>
          <a:prstGeom prst="rect">
            <a:avLst/>
          </a:prstGeom>
        </p:spPr>
        <p:txBody>
          <a:bodyPr wrap="square" rIns="0" anchor="t" anchorCtr="0">
            <a:spAutoFit/>
          </a:bodyPr>
          <a:lstStyle>
            <a:lvl1pPr algn="l">
              <a:lnSpc>
                <a:spcPct val="100000"/>
              </a:lnSpc>
              <a:defRPr sz="2400" b="1" cap="none" spc="0" baseline="0"/>
            </a:lvl1pPr>
          </a:lstStyle>
          <a:p>
            <a:r>
              <a:rPr lang="en-US" dirty="0" smtClean="0"/>
              <a:t>Section Divider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256603"/>
            <a:ext cx="8235950" cy="29546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233362" indent="0">
              <a:buNone/>
              <a:defRPr/>
            </a:lvl2pPr>
            <a:lvl3pPr marL="457200" indent="0">
              <a:buNone/>
              <a:defRPr/>
            </a:lvl3pPr>
            <a:lvl4pPr marL="690562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/>
              <a:t>Optional Speaker Name or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7200" y="2468880"/>
            <a:ext cx="8235950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cap="all" dirty="0" smtClean="0">
                <a:solidFill>
                  <a:srgbClr val="B2B2B2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Click to add section number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6" y="353508"/>
            <a:ext cx="1415384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3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284027"/>
            <a:ext cx="7315200" cy="3353061"/>
          </a:xfrm>
          <a:prstGeom prst="rect">
            <a:avLst/>
          </a:prstGeom>
        </p:spPr>
        <p:txBody>
          <a:bodyPr/>
          <a:lstStyle>
            <a:lvl1pPr marL="227013" indent="-227013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461963" indent="-23495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400"/>
            </a:lvl2pPr>
            <a:lvl3pPr marL="687388" indent="-225425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3pPr>
            <a:lvl4pPr marL="914400" indent="-227013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4pPr>
            <a:lvl5pPr marL="1141413" indent="-227013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67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One-on-a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280160"/>
            <a:ext cx="7315200" cy="335692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defRPr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lvl3pPr>
            <a:lvl4pPr>
              <a:lnSpc>
                <a:spcPct val="120000"/>
              </a:lnSpc>
              <a:spcBef>
                <a:spcPts val="600"/>
              </a:spcBef>
              <a:defRPr/>
            </a:lvl4pPr>
            <a:lvl5pPr>
              <a:lnSpc>
                <a:spcPct val="12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30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wo-on-a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280160"/>
            <a:ext cx="3932238" cy="333756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"/>
          </p:nvPr>
        </p:nvSpPr>
        <p:spPr>
          <a:xfrm>
            <a:off x="4754564" y="1280160"/>
            <a:ext cx="3932237" cy="33375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20000"/>
              </a:lnSpc>
              <a:spcBef>
                <a:spcPts val="1400"/>
              </a:spcBef>
              <a:defRPr lang="en-US" sz="1200" dirty="0" smtClean="0"/>
            </a:lvl1pPr>
            <a:lvl2pPr>
              <a:lnSpc>
                <a:spcPct val="120000"/>
              </a:lnSpc>
              <a:spcBef>
                <a:spcPts val="1000"/>
              </a:spcBef>
              <a:defRPr lang="en-US" sz="1200" dirty="0" smtClean="0"/>
            </a:lvl2pPr>
            <a:lvl3pPr>
              <a:lnSpc>
                <a:spcPct val="120000"/>
              </a:lnSpc>
              <a:spcBef>
                <a:spcPts val="600"/>
              </a:spcBef>
              <a:defRPr lang="en-US" sz="1200" dirty="0" smtClean="0"/>
            </a:lvl3pPr>
            <a:lvl4pPr>
              <a:lnSpc>
                <a:spcPct val="120000"/>
              </a:lnSpc>
              <a:spcBef>
                <a:spcPts val="600"/>
              </a:spcBef>
              <a:defRPr lang="en-US" sz="1200" dirty="0" smtClean="0"/>
            </a:lvl4pPr>
            <a:lvl5pPr>
              <a:lnSpc>
                <a:spcPct val="120000"/>
              </a:lnSpc>
              <a:spcBef>
                <a:spcPts val="600"/>
              </a:spcBef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164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hree-on-a-P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280160"/>
            <a:ext cx="2542032" cy="33375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spcBef>
                <a:spcPts val="1000"/>
              </a:spcBef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3293852" y="1280160"/>
            <a:ext cx="2542032" cy="33375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6129070" y="1280160"/>
            <a:ext cx="2542032" cy="33375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87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1028700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319272"/>
            <a:ext cx="8138160" cy="664797"/>
          </a:xfrm>
        </p:spPr>
        <p:txBody>
          <a:bodyPr>
            <a:spAutoFit/>
          </a:bodyPr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315718"/>
            <a:ext cx="8138160" cy="850392"/>
          </a:xfr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6" y="353508"/>
            <a:ext cx="1409747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5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, 2/3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280160"/>
            <a:ext cx="2542032" cy="33375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3291840" y="1280160"/>
            <a:ext cx="5376862" cy="33375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78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, 2/3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280160"/>
            <a:ext cx="2542032" cy="33399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spcBef>
                <a:spcPts val="600"/>
              </a:spcBef>
              <a:defRPr lang="en-US" sz="1200" dirty="0" smtClean="0"/>
            </a:lvl3pPr>
            <a:lvl4pPr>
              <a:spcBef>
                <a:spcPts val="600"/>
              </a:spcBef>
              <a:defRPr lang="en-US" sz="1200" dirty="0" smtClean="0"/>
            </a:lvl4pPr>
            <a:lvl5pPr>
              <a:spcBef>
                <a:spcPts val="600"/>
              </a:spcBef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idx="14" hasCustomPrompt="1"/>
          </p:nvPr>
        </p:nvSpPr>
        <p:spPr>
          <a:xfrm>
            <a:off x="3292687" y="1280160"/>
            <a:ext cx="5385816" cy="2585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3292687" y="1543621"/>
            <a:ext cx="5385816" cy="2215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sz="half" idx="16"/>
          </p:nvPr>
        </p:nvSpPr>
        <p:spPr>
          <a:xfrm>
            <a:off x="3292687" y="1775380"/>
            <a:ext cx="5385816" cy="286170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84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0" name="Text Placeholder 1"/>
          <p:cNvSpPr>
            <a:spLocks noGrp="1"/>
          </p:cNvSpPr>
          <p:nvPr>
            <p:ph type="body" idx="17" hasCustomPrompt="1"/>
          </p:nvPr>
        </p:nvSpPr>
        <p:spPr>
          <a:xfrm>
            <a:off x="459994" y="1280160"/>
            <a:ext cx="6429756" cy="2585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59994" y="1543621"/>
            <a:ext cx="6429756" cy="2215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sz="half" idx="19"/>
          </p:nvPr>
        </p:nvSpPr>
        <p:spPr>
          <a:xfrm>
            <a:off x="459994" y="1775380"/>
            <a:ext cx="8220456" cy="267120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68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ide-by-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1" name="Text Placeholder 1"/>
          <p:cNvSpPr>
            <a:spLocks noGrp="1"/>
          </p:cNvSpPr>
          <p:nvPr>
            <p:ph type="body" idx="17" hasCustomPrompt="1"/>
          </p:nvPr>
        </p:nvSpPr>
        <p:spPr>
          <a:xfrm>
            <a:off x="459994" y="1280160"/>
            <a:ext cx="3931920" cy="2585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59994" y="1543621"/>
            <a:ext cx="3931920" cy="2215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23" name="Content Placeholder 1"/>
          <p:cNvSpPr>
            <a:spLocks noGrp="1"/>
          </p:cNvSpPr>
          <p:nvPr>
            <p:ph sz="half" idx="22"/>
          </p:nvPr>
        </p:nvSpPr>
        <p:spPr>
          <a:xfrm>
            <a:off x="459994" y="1775380"/>
            <a:ext cx="3931920" cy="267120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1"/>
          <p:cNvSpPr>
            <a:spLocks noGrp="1"/>
          </p:cNvSpPr>
          <p:nvPr>
            <p:ph type="body" idx="23" hasCustomPrompt="1"/>
          </p:nvPr>
        </p:nvSpPr>
        <p:spPr>
          <a:xfrm>
            <a:off x="4754880" y="1280160"/>
            <a:ext cx="3931920" cy="2585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4754880" y="1543621"/>
            <a:ext cx="3931920" cy="2215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26" name="Content Placeholder 1"/>
          <p:cNvSpPr>
            <a:spLocks noGrp="1"/>
          </p:cNvSpPr>
          <p:nvPr>
            <p:ph sz="half" idx="25"/>
          </p:nvPr>
        </p:nvSpPr>
        <p:spPr>
          <a:xfrm>
            <a:off x="4754880" y="1775380"/>
            <a:ext cx="3931920" cy="267120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19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Text Placeholder 1"/>
          <p:cNvSpPr>
            <a:spLocks noGrp="1"/>
          </p:cNvSpPr>
          <p:nvPr>
            <p:ph type="body" idx="16" hasCustomPrompt="1"/>
          </p:nvPr>
        </p:nvSpPr>
        <p:spPr>
          <a:xfrm>
            <a:off x="459994" y="1280160"/>
            <a:ext cx="8229600" cy="2585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59994" y="1543434"/>
            <a:ext cx="8229600" cy="2215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19" name="Content Placeholder 1"/>
          <p:cNvSpPr>
            <a:spLocks noGrp="1"/>
          </p:cNvSpPr>
          <p:nvPr>
            <p:ph sz="half" idx="18"/>
          </p:nvPr>
        </p:nvSpPr>
        <p:spPr>
          <a:xfrm>
            <a:off x="459994" y="1776780"/>
            <a:ext cx="8229600" cy="100584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idx="19" hasCustomPrompt="1"/>
          </p:nvPr>
        </p:nvSpPr>
        <p:spPr>
          <a:xfrm>
            <a:off x="450850" y="3010616"/>
            <a:ext cx="8229600" cy="2585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450850" y="3273890"/>
            <a:ext cx="8229600" cy="2215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22" name="Content Placeholder 1"/>
          <p:cNvSpPr>
            <a:spLocks noGrp="1"/>
          </p:cNvSpPr>
          <p:nvPr>
            <p:ph sz="half" idx="21"/>
          </p:nvPr>
        </p:nvSpPr>
        <p:spPr>
          <a:xfrm>
            <a:off x="450850" y="3507236"/>
            <a:ext cx="8226806" cy="100584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48608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"/>
          <p:cNvSpPr>
            <a:spLocks noGrp="1"/>
          </p:cNvSpPr>
          <p:nvPr>
            <p:ph type="body" idx="17" hasCustomPrompt="1"/>
          </p:nvPr>
        </p:nvSpPr>
        <p:spPr>
          <a:xfrm>
            <a:off x="459994" y="1280160"/>
            <a:ext cx="2542032" cy="2585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59994" y="1543621"/>
            <a:ext cx="2542032" cy="2215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21" name="Content Placeholder 1"/>
          <p:cNvSpPr>
            <a:spLocks noGrp="1"/>
          </p:cNvSpPr>
          <p:nvPr>
            <p:ph sz="half" idx="22"/>
          </p:nvPr>
        </p:nvSpPr>
        <p:spPr>
          <a:xfrm>
            <a:off x="459994" y="1775380"/>
            <a:ext cx="2542032" cy="286170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ext Placeholder 1"/>
          <p:cNvSpPr>
            <a:spLocks noGrp="1"/>
          </p:cNvSpPr>
          <p:nvPr>
            <p:ph type="body" idx="23" hasCustomPrompt="1"/>
          </p:nvPr>
        </p:nvSpPr>
        <p:spPr>
          <a:xfrm>
            <a:off x="3292475" y="1280160"/>
            <a:ext cx="2542032" cy="2585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3292475" y="1543621"/>
            <a:ext cx="2542032" cy="2215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24" name="Content Placeholder 1"/>
          <p:cNvSpPr>
            <a:spLocks noGrp="1"/>
          </p:cNvSpPr>
          <p:nvPr>
            <p:ph sz="half" idx="25"/>
          </p:nvPr>
        </p:nvSpPr>
        <p:spPr>
          <a:xfrm>
            <a:off x="3292475" y="1775380"/>
            <a:ext cx="2542032" cy="286170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ext Placeholder 1"/>
          <p:cNvSpPr>
            <a:spLocks noGrp="1"/>
          </p:cNvSpPr>
          <p:nvPr>
            <p:ph type="body" idx="26" hasCustomPrompt="1"/>
          </p:nvPr>
        </p:nvSpPr>
        <p:spPr>
          <a:xfrm>
            <a:off x="6126163" y="1280160"/>
            <a:ext cx="2542032" cy="2585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6126163" y="1543621"/>
            <a:ext cx="2542032" cy="2215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27" name="Content Placeholder 1"/>
          <p:cNvSpPr>
            <a:spLocks noGrp="1"/>
          </p:cNvSpPr>
          <p:nvPr>
            <p:ph sz="half" idx="28"/>
          </p:nvPr>
        </p:nvSpPr>
        <p:spPr>
          <a:xfrm>
            <a:off x="6126163" y="1775380"/>
            <a:ext cx="2542032" cy="286170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664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518" y="1298972"/>
            <a:ext cx="3931920" cy="2286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518" y="1534204"/>
            <a:ext cx="3931920" cy="16459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2"/>
          </p:nvPr>
        </p:nvSpPr>
        <p:spPr>
          <a:xfrm>
            <a:off x="457518" y="1698796"/>
            <a:ext cx="3931920" cy="1143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" hasCustomPrompt="1"/>
          </p:nvPr>
        </p:nvSpPr>
        <p:spPr>
          <a:xfrm>
            <a:off x="4754880" y="1298972"/>
            <a:ext cx="3931920" cy="2286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4754880" y="1534204"/>
            <a:ext cx="3931920" cy="16459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3"/>
          </p:nvPr>
        </p:nvSpPr>
        <p:spPr>
          <a:xfrm>
            <a:off x="4754880" y="1698796"/>
            <a:ext cx="3931920" cy="1143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8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57518" y="2983392"/>
            <a:ext cx="3931920" cy="2286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idx="15" hasCustomPrompt="1"/>
          </p:nvPr>
        </p:nvSpPr>
        <p:spPr>
          <a:xfrm>
            <a:off x="457518" y="3218624"/>
            <a:ext cx="3931920" cy="16459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6"/>
          </p:nvPr>
        </p:nvSpPr>
        <p:spPr>
          <a:xfrm>
            <a:off x="457518" y="3390980"/>
            <a:ext cx="3931920" cy="1143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754880" y="2983392"/>
            <a:ext cx="3931920" cy="2286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idx="18" hasCustomPrompt="1"/>
          </p:nvPr>
        </p:nvSpPr>
        <p:spPr>
          <a:xfrm>
            <a:off x="4754880" y="3218624"/>
            <a:ext cx="3931920" cy="16459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sz="half" idx="19"/>
          </p:nvPr>
        </p:nvSpPr>
        <p:spPr>
          <a:xfrm>
            <a:off x="4754880" y="3390980"/>
            <a:ext cx="3931920" cy="1143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78887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8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298972"/>
            <a:ext cx="2542032" cy="2286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534204"/>
            <a:ext cx="2542032" cy="16459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</a:t>
            </a:r>
          </a:p>
        </p:txBody>
      </p:sp>
      <p:sp>
        <p:nvSpPr>
          <p:cNvPr id="50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698796"/>
            <a:ext cx="2542032" cy="1143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298972"/>
            <a:ext cx="2542032" cy="2286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</a:t>
            </a:r>
          </a:p>
        </p:txBody>
      </p:sp>
      <p:sp>
        <p:nvSpPr>
          <p:cNvPr id="52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3291840" y="1534204"/>
            <a:ext cx="2542032" cy="16459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sz="half" idx="13"/>
          </p:nvPr>
        </p:nvSpPr>
        <p:spPr>
          <a:xfrm>
            <a:off x="3291840" y="1698796"/>
            <a:ext cx="2542032" cy="1143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57518" y="2983392"/>
            <a:ext cx="2542032" cy="2286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idx="15" hasCustomPrompt="1"/>
          </p:nvPr>
        </p:nvSpPr>
        <p:spPr>
          <a:xfrm>
            <a:off x="457518" y="3218624"/>
            <a:ext cx="2542032" cy="16459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</a:t>
            </a:r>
          </a:p>
        </p:txBody>
      </p:sp>
      <p:sp>
        <p:nvSpPr>
          <p:cNvPr id="56" name="Content Placeholder 2"/>
          <p:cNvSpPr>
            <a:spLocks noGrp="1"/>
          </p:cNvSpPr>
          <p:nvPr>
            <p:ph sz="half" idx="16"/>
          </p:nvPr>
        </p:nvSpPr>
        <p:spPr>
          <a:xfrm>
            <a:off x="457518" y="3390980"/>
            <a:ext cx="2542032" cy="118872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291840" y="2983392"/>
            <a:ext cx="2542032" cy="2286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idx="18" hasCustomPrompt="1"/>
          </p:nvPr>
        </p:nvSpPr>
        <p:spPr>
          <a:xfrm>
            <a:off x="3291840" y="3218624"/>
            <a:ext cx="2542032" cy="16459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sz="half" idx="19"/>
          </p:nvPr>
        </p:nvSpPr>
        <p:spPr>
          <a:xfrm>
            <a:off x="3291840" y="3390980"/>
            <a:ext cx="2542032" cy="118872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126480" y="1298972"/>
            <a:ext cx="2542032" cy="2286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</a:t>
            </a:r>
          </a:p>
        </p:txBody>
      </p:sp>
      <p:sp>
        <p:nvSpPr>
          <p:cNvPr id="61" name="Text Placeholder 4"/>
          <p:cNvSpPr>
            <a:spLocks noGrp="1"/>
          </p:cNvSpPr>
          <p:nvPr>
            <p:ph type="body" idx="21" hasCustomPrompt="1"/>
          </p:nvPr>
        </p:nvSpPr>
        <p:spPr>
          <a:xfrm>
            <a:off x="6126480" y="1534204"/>
            <a:ext cx="2542032" cy="16459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</a:t>
            </a:r>
          </a:p>
        </p:txBody>
      </p:sp>
      <p:sp>
        <p:nvSpPr>
          <p:cNvPr id="62" name="Content Placeholder 2"/>
          <p:cNvSpPr>
            <a:spLocks noGrp="1"/>
          </p:cNvSpPr>
          <p:nvPr>
            <p:ph sz="half" idx="22"/>
          </p:nvPr>
        </p:nvSpPr>
        <p:spPr>
          <a:xfrm>
            <a:off x="6126480" y="1698796"/>
            <a:ext cx="2542032" cy="1143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6126480" y="2983392"/>
            <a:ext cx="2542032" cy="2286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</a:t>
            </a:r>
          </a:p>
        </p:txBody>
      </p:sp>
      <p:sp>
        <p:nvSpPr>
          <p:cNvPr id="64" name="Text Placeholder 4"/>
          <p:cNvSpPr>
            <a:spLocks noGrp="1"/>
          </p:cNvSpPr>
          <p:nvPr>
            <p:ph type="body" idx="24" hasCustomPrompt="1"/>
          </p:nvPr>
        </p:nvSpPr>
        <p:spPr>
          <a:xfrm>
            <a:off x="6126480" y="3218624"/>
            <a:ext cx="2542032" cy="16459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sz="half" idx="25"/>
          </p:nvPr>
        </p:nvSpPr>
        <p:spPr>
          <a:xfrm>
            <a:off x="6126480" y="3390980"/>
            <a:ext cx="2542032" cy="118872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6094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25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FN"/>
          <p:cNvSpPr>
            <a:spLocks noGrp="1"/>
          </p:cNvSpPr>
          <p:nvPr>
            <p:ph type="ftr" sz="quarter" idx="3" hasCustomPrompt="1"/>
          </p:nvPr>
        </p:nvSpPr>
        <p:spPr>
          <a:xfrm>
            <a:off x="457200" y="4740588"/>
            <a:ext cx="8001000" cy="137160"/>
          </a:xfrm>
        </p:spPr>
        <p:txBody>
          <a:bodyPr vert="horz" lIns="0" tIns="0" rIns="0" bIns="18288" rtlCol="0" anchor="b" anchorCtr="0">
            <a:spAutoFit/>
          </a:bodyPr>
          <a:lstStyle>
            <a:lvl1pPr>
              <a:defRPr lang="en-US" sz="800" b="1" baseline="0" smtClean="0"/>
            </a:lvl1pPr>
          </a:lstStyle>
          <a:p>
            <a:pPr>
              <a:lnSpc>
                <a:spcPct val="90000"/>
              </a:lnSpc>
              <a:buClr>
                <a:srgbClr val="58595B"/>
              </a:buClr>
              <a:buFont typeface="+mj-lt"/>
              <a:buNone/>
            </a:pPr>
            <a:r>
              <a:rPr lang="en-US" dirty="0" smtClean="0"/>
              <a:t>Sources</a:t>
            </a:r>
          </a:p>
          <a:p>
            <a:pPr>
              <a:lnSpc>
                <a:spcPct val="90000"/>
              </a:lnSpc>
              <a:buClr>
                <a:srgbClr val="58595B"/>
              </a:buClr>
              <a:buFont typeface="+mj-lt"/>
              <a:buNone/>
            </a:pPr>
            <a:r>
              <a:rPr lang="en-US" dirty="0" smtClean="0"/>
              <a:t>1. Footnotes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914400"/>
            <a:ext cx="8220456" cy="246221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 baseline="0"/>
            </a:lvl1pPr>
          </a:lstStyle>
          <a:p>
            <a:pPr lvl="0"/>
            <a:r>
              <a:rPr lang="en-US" dirty="0" smtClean="0"/>
              <a:t>Click to Add Optional Slide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63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681478"/>
            <a:ext cx="8138160" cy="850392"/>
          </a:xfr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662172"/>
            <a:ext cx="8138160" cy="459486"/>
          </a:xfr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6" y="353508"/>
            <a:ext cx="1409747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12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841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457198" y="2749029"/>
            <a:ext cx="8235953" cy="0"/>
          </a:xfrm>
          <a:prstGeom prst="line">
            <a:avLst/>
          </a:prstGeom>
          <a:ln w="12700">
            <a:solidFill>
              <a:srgbClr val="5E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861520"/>
            <a:ext cx="8235950" cy="369332"/>
          </a:xfrm>
          <a:prstGeom prst="rect">
            <a:avLst/>
          </a:prstGeom>
        </p:spPr>
        <p:txBody>
          <a:bodyPr wrap="square" rIns="0" anchor="t" anchorCtr="0">
            <a:spAutoFit/>
          </a:bodyPr>
          <a:lstStyle>
            <a:lvl1pPr algn="l">
              <a:lnSpc>
                <a:spcPct val="100000"/>
              </a:lnSpc>
              <a:defRPr sz="2400" b="1" cap="none" spc="0" baseline="0"/>
            </a:lvl1pPr>
          </a:lstStyle>
          <a:p>
            <a:r>
              <a:rPr lang="en-US" dirty="0" smtClean="0"/>
              <a:t>Section Divider Title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7200" y="2468880"/>
            <a:ext cx="8235950" cy="184666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cap="all" dirty="0" smtClean="0">
                <a:solidFill>
                  <a:srgbClr val="5F5F5F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Click to add section number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256603"/>
            <a:ext cx="8235950" cy="295466"/>
          </a:xfrm>
        </p:spPr>
        <p:txBody>
          <a:bodyPr>
            <a:sp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233362" indent="0">
              <a:buNone/>
              <a:defRPr/>
            </a:lvl2pPr>
            <a:lvl3pPr marL="457200" indent="0">
              <a:buNone/>
              <a:defRPr/>
            </a:lvl3pPr>
            <a:lvl4pPr marL="690562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/>
              <a:t>Optional Speaker Name or Subtitle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6" y="353508"/>
            <a:ext cx="1409747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93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284027"/>
            <a:ext cx="7315200" cy="3353061"/>
          </a:xfrm>
        </p:spPr>
        <p:txBody>
          <a:bodyPr/>
          <a:lstStyle>
            <a:lvl1pPr marL="227013" indent="-227013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461963" indent="-23495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400"/>
            </a:lvl2pPr>
            <a:lvl3pPr marL="687388" indent="-225425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3pPr>
            <a:lvl4pPr marL="914400" indent="-227013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4pPr>
            <a:lvl5pPr marL="1141413" indent="-227013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95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One-on-a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280160"/>
            <a:ext cx="7315200" cy="3356928"/>
          </a:xfrm>
        </p:spPr>
        <p:txBody>
          <a:bodyPr/>
          <a:lstStyle>
            <a:lvl1pPr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defRPr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lvl3pPr>
            <a:lvl4pPr>
              <a:lnSpc>
                <a:spcPct val="120000"/>
              </a:lnSpc>
              <a:spcBef>
                <a:spcPts val="600"/>
              </a:spcBef>
              <a:defRPr/>
            </a:lvl4pPr>
            <a:lvl5pPr>
              <a:lnSpc>
                <a:spcPct val="12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86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wo-on-a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280160"/>
            <a:ext cx="3932238" cy="3337560"/>
          </a:xfrm>
        </p:spPr>
        <p:txBody>
          <a:bodyPr/>
          <a:lstStyle>
            <a:lvl1pPr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"/>
          </p:nvPr>
        </p:nvSpPr>
        <p:spPr>
          <a:xfrm>
            <a:off x="4754564" y="1280160"/>
            <a:ext cx="3932237" cy="333756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20000"/>
              </a:lnSpc>
              <a:spcBef>
                <a:spcPts val="1400"/>
              </a:spcBef>
              <a:defRPr lang="en-US" sz="1200" dirty="0" smtClean="0"/>
            </a:lvl1pPr>
            <a:lvl2pPr>
              <a:lnSpc>
                <a:spcPct val="120000"/>
              </a:lnSpc>
              <a:spcBef>
                <a:spcPts val="1000"/>
              </a:spcBef>
              <a:defRPr lang="en-US" sz="1200" dirty="0" smtClean="0"/>
            </a:lvl2pPr>
            <a:lvl3pPr>
              <a:lnSpc>
                <a:spcPct val="120000"/>
              </a:lnSpc>
              <a:spcBef>
                <a:spcPts val="600"/>
              </a:spcBef>
              <a:defRPr lang="en-US" sz="1200" dirty="0" smtClean="0"/>
            </a:lvl3pPr>
            <a:lvl4pPr>
              <a:lnSpc>
                <a:spcPct val="120000"/>
              </a:lnSpc>
              <a:spcBef>
                <a:spcPts val="600"/>
              </a:spcBef>
              <a:defRPr lang="en-US" sz="1200" dirty="0" smtClean="0"/>
            </a:lvl4pPr>
            <a:lvl5pPr>
              <a:lnSpc>
                <a:spcPct val="120000"/>
              </a:lnSpc>
              <a:spcBef>
                <a:spcPts val="600"/>
              </a:spcBef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7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hree-on-a-P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280160"/>
            <a:ext cx="2542032" cy="333756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spcBef>
                <a:spcPts val="1000"/>
              </a:spcBef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3293852" y="1280160"/>
            <a:ext cx="2542032" cy="333756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6129070" y="1280160"/>
            <a:ext cx="2542032" cy="333756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73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image" Target="../media/image5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8" y="200286"/>
            <a:ext cx="1041987" cy="15544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8220456" cy="30777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7" y="1279508"/>
            <a:ext cx="8220456" cy="30179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7" y="4943916"/>
            <a:ext cx="2834640" cy="10387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tabLst/>
            </a:pPr>
            <a:r>
              <a:rPr lang="en-US" sz="800" b="1" cap="all" spc="40" baseline="0" dirty="0" smtClean="0">
                <a:solidFill>
                  <a:srgbClr val="868686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[Optional Descriptor]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7197" y="440045"/>
            <a:ext cx="8228664" cy="0"/>
          </a:xfrm>
          <a:prstGeom prst="line">
            <a:avLst/>
          </a:prstGeom>
          <a:ln w="12700">
            <a:solidFill>
              <a:srgbClr val="8686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196" y="4889754"/>
            <a:ext cx="8229600" cy="0"/>
          </a:xfrm>
          <a:prstGeom prst="line">
            <a:avLst/>
          </a:prstGeom>
          <a:ln w="12700">
            <a:solidFill>
              <a:srgbClr val="8686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57994" y="-322897"/>
            <a:ext cx="0" cy="193376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8682988" y="-322897"/>
            <a:ext cx="0" cy="193376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 userDrawn="1"/>
        </p:nvGrpSpPr>
        <p:grpSpPr>
          <a:xfrm>
            <a:off x="457994" y="5299710"/>
            <a:ext cx="8224994" cy="276999"/>
            <a:chOff x="457994" y="7066280"/>
            <a:chExt cx="8224994" cy="91440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457994" y="7066280"/>
              <a:ext cx="0" cy="91440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8682988" y="7066280"/>
              <a:ext cx="0" cy="91440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 userDrawn="1"/>
        </p:nvSpPr>
        <p:spPr>
          <a:xfrm>
            <a:off x="-544593" y="-33903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1" baseline="0" dirty="0" smtClean="0">
                <a:solidFill>
                  <a:srgbClr val="A2A2A2"/>
                </a:solidFill>
              </a:rPr>
              <a:t>No content left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-544593" y="529971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1" baseline="0" dirty="0" smtClean="0">
                <a:solidFill>
                  <a:srgbClr val="A2A2A2"/>
                </a:solidFill>
              </a:rPr>
              <a:t>No content left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8693151" y="-339032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baseline="0" dirty="0" smtClean="0">
                <a:solidFill>
                  <a:srgbClr val="A2A2A2"/>
                </a:solidFill>
              </a:rPr>
              <a:t>No content right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8693151" y="529971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baseline="0" dirty="0" smtClean="0">
                <a:solidFill>
                  <a:srgbClr val="A2A2A2"/>
                </a:solidFill>
              </a:rPr>
              <a:t>No content right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999359" y="1290843"/>
            <a:ext cx="828093" cy="255554"/>
            <a:chOff x="-999359" y="1554480"/>
            <a:chExt cx="828093" cy="340739"/>
          </a:xfrm>
        </p:grpSpPr>
        <p:sp>
          <p:nvSpPr>
            <p:cNvPr id="23" name="TextBox 22"/>
            <p:cNvSpPr txBox="1"/>
            <p:nvPr userDrawn="1"/>
          </p:nvSpPr>
          <p:spPr>
            <a:xfrm>
              <a:off x="-999359" y="1562820"/>
              <a:ext cx="827150" cy="332399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>
              <a:defPPr>
                <a:defRPr lang="en-US"/>
              </a:defPPr>
              <a:lvl1pPr>
                <a:defRPr sz="900" b="1" baseline="0">
                  <a:solidFill>
                    <a:srgbClr val="A2A2A2"/>
                  </a:solidFill>
                </a:defRPr>
              </a:lvl1pPr>
            </a:lstStyle>
            <a:p>
              <a:pPr lvl="0" algn="r">
                <a:lnSpc>
                  <a:spcPct val="90000"/>
                </a:lnSpc>
              </a:pPr>
              <a:r>
                <a:rPr lang="en-US" dirty="0" smtClean="0"/>
                <a:t>Place content</a:t>
              </a:r>
              <a:br>
                <a:rPr lang="en-US" dirty="0" smtClean="0"/>
              </a:br>
              <a:r>
                <a:rPr lang="en-US" dirty="0" smtClean="0"/>
                <a:t>below  this line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>
              <a:off x="-913456" y="1554480"/>
              <a:ext cx="742190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 userDrawn="1"/>
        </p:nvGrpSpPr>
        <p:grpSpPr>
          <a:xfrm>
            <a:off x="9372601" y="1290605"/>
            <a:ext cx="795089" cy="345817"/>
            <a:chOff x="9372600" y="1554163"/>
            <a:chExt cx="795089" cy="461089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9372600" y="1554163"/>
              <a:ext cx="742191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 userDrawn="1"/>
          </p:nvSpPr>
          <p:spPr>
            <a:xfrm>
              <a:off x="9372600" y="1645920"/>
              <a:ext cx="795089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900" b="1" baseline="0" dirty="0" smtClean="0">
                  <a:solidFill>
                    <a:srgbClr val="A2A2A2"/>
                  </a:solidFill>
                </a:rPr>
                <a:t>Place content</a:t>
              </a:r>
              <a:br>
                <a:rPr lang="en-US" sz="900" b="1" baseline="0" dirty="0" smtClean="0">
                  <a:solidFill>
                    <a:srgbClr val="A2A2A2"/>
                  </a:solidFill>
                </a:rPr>
              </a:br>
              <a:r>
                <a:rPr lang="en-US" sz="900" b="1" baseline="0" dirty="0" smtClean="0">
                  <a:solidFill>
                    <a:srgbClr val="A2A2A2"/>
                  </a:solidFill>
                </a:rPr>
                <a:t>below this line</a:t>
              </a:r>
              <a:endParaRPr lang="en-US" sz="900" b="1" baseline="0" dirty="0">
                <a:solidFill>
                  <a:srgbClr val="A2A2A2"/>
                </a:solidFill>
              </a:endParaRPr>
            </a:p>
          </p:txBody>
        </p:sp>
      </p:grpSp>
      <p:cxnSp>
        <p:nvCxnSpPr>
          <p:cNvPr id="26" name="Straight Connector 25"/>
          <p:cNvCxnSpPr/>
          <p:nvPr userDrawn="1"/>
        </p:nvCxnSpPr>
        <p:spPr>
          <a:xfrm>
            <a:off x="3013870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3290254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4386264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4752024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>
            <a:off x="5847331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6534150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 userDrawn="1"/>
        </p:nvCxnSpPr>
        <p:spPr>
          <a:xfrm>
            <a:off x="6126163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 userDrawn="1"/>
        </p:nvCxnSpPr>
        <p:spPr>
          <a:xfrm>
            <a:off x="6899433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 userDrawn="1"/>
        </p:nvCxnSpPr>
        <p:spPr>
          <a:xfrm>
            <a:off x="3290254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 userDrawn="1"/>
        </p:nvCxnSpPr>
        <p:spPr>
          <a:xfrm>
            <a:off x="3013870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 userDrawn="1"/>
        </p:nvCxnSpPr>
        <p:spPr>
          <a:xfrm>
            <a:off x="6897052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 userDrawn="1"/>
        </p:nvCxnSpPr>
        <p:spPr>
          <a:xfrm>
            <a:off x="2605724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 userDrawn="1"/>
        </p:nvCxnSpPr>
        <p:spPr>
          <a:xfrm>
            <a:off x="2238692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238693" y="-252441"/>
            <a:ext cx="36798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2" name="TextBox 61"/>
          <p:cNvSpPr txBox="1"/>
          <p:nvPr userDrawn="1"/>
        </p:nvSpPr>
        <p:spPr>
          <a:xfrm>
            <a:off x="4397059" y="-252441"/>
            <a:ext cx="36798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3" name="TextBox 62"/>
          <p:cNvSpPr txBox="1"/>
          <p:nvPr userDrawn="1"/>
        </p:nvSpPr>
        <p:spPr>
          <a:xfrm>
            <a:off x="6537326" y="-252441"/>
            <a:ext cx="36671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4" name="TextBox 63"/>
          <p:cNvSpPr txBox="1"/>
          <p:nvPr userDrawn="1"/>
        </p:nvSpPr>
        <p:spPr>
          <a:xfrm>
            <a:off x="5851526" y="-252441"/>
            <a:ext cx="2746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5" name="TextBox 64"/>
          <p:cNvSpPr txBox="1"/>
          <p:nvPr userDrawn="1"/>
        </p:nvSpPr>
        <p:spPr>
          <a:xfrm>
            <a:off x="3017838" y="-252441"/>
            <a:ext cx="2724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9" name="TextBox 38"/>
          <p:cNvSpPr txBox="1"/>
          <p:nvPr userDrawn="1"/>
        </p:nvSpPr>
        <p:spPr>
          <a:xfrm>
            <a:off x="8566918" y="494968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6667446-6A31-49F1-98F7-C685150C1F9A}" type="slidenum">
              <a:rPr lang="en-US" sz="800" smtClean="0">
                <a:solidFill>
                  <a:srgbClr val="868686"/>
                </a:solidFill>
                <a:latin typeface="+mj-lt"/>
              </a:rPr>
              <a:pPr algn="r"/>
              <a:t>‹#›</a:t>
            </a:fld>
            <a:endParaRPr lang="en-US" sz="800" dirty="0" smtClean="0">
              <a:solidFill>
                <a:srgbClr val="868686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4743450" y="4943916"/>
            <a:ext cx="3657600" cy="10387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tabLst/>
            </a:pPr>
            <a:r>
              <a:rPr lang="en-US" sz="800" b="1" cap="all" spc="40" baseline="0" dirty="0" smtClean="0">
                <a:solidFill>
                  <a:srgbClr val="868686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[PRESENTATION NAME AND | OR DATE]</a:t>
            </a:r>
            <a:endParaRPr lang="en-US" sz="800" b="1" cap="all" spc="40" baseline="0" dirty="0">
              <a:solidFill>
                <a:srgbClr val="868686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-913456" y="4868942"/>
            <a:ext cx="74219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 userDrawn="1"/>
        </p:nvSpPr>
        <p:spPr>
          <a:xfrm>
            <a:off x="-1287899" y="4584399"/>
            <a:ext cx="1115690" cy="2492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900" b="1" baseline="0">
                <a:solidFill>
                  <a:srgbClr val="A2A2A2"/>
                </a:solidFill>
              </a:defRPr>
            </a:lvl1pPr>
          </a:lstStyle>
          <a:p>
            <a:pPr lvl="0" algn="r">
              <a:lnSpc>
                <a:spcPct val="90000"/>
              </a:lnSpc>
            </a:pPr>
            <a:r>
              <a:rPr lang="en-US" dirty="0" smtClean="0"/>
              <a:t>Source and</a:t>
            </a:r>
            <a:br>
              <a:rPr lang="en-US" dirty="0" smtClean="0"/>
            </a:br>
            <a:r>
              <a:rPr lang="en-US" dirty="0" smtClean="0"/>
              <a:t>Footnotes Guideline</a:t>
            </a:r>
            <a:endParaRPr lang="en-US" dirty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457200" y="-432921"/>
            <a:ext cx="8231188" cy="160020"/>
            <a:chOff x="457200" y="-701040"/>
            <a:chExt cx="8231188" cy="213360"/>
          </a:xfrm>
          <a:solidFill>
            <a:srgbClr val="A9A9A9"/>
          </a:solidFill>
        </p:grpSpPr>
        <p:grpSp>
          <p:nvGrpSpPr>
            <p:cNvPr id="17" name="Group 16"/>
            <p:cNvGrpSpPr/>
            <p:nvPr userDrawn="1"/>
          </p:nvGrpSpPr>
          <p:grpSpPr>
            <a:xfrm>
              <a:off x="457200" y="-701040"/>
              <a:ext cx="8231188" cy="45720"/>
              <a:chOff x="457200" y="-1303020"/>
              <a:chExt cx="8231188" cy="45720"/>
            </a:xfrm>
            <a:grpFill/>
          </p:grpSpPr>
          <p:sp>
            <p:nvSpPr>
              <p:cNvPr id="4" name="Rectangle 3"/>
              <p:cNvSpPr/>
              <p:nvPr userDrawn="1"/>
            </p:nvSpPr>
            <p:spPr>
              <a:xfrm>
                <a:off x="457200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44"/>
              <p:cNvSpPr/>
              <p:nvPr userDrawn="1"/>
            </p:nvSpPr>
            <p:spPr>
              <a:xfrm>
                <a:off x="2606675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 userDrawn="1"/>
            </p:nvSpPr>
            <p:spPr>
              <a:xfrm>
                <a:off x="4756150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 userDrawn="1"/>
            </p:nvSpPr>
            <p:spPr>
              <a:xfrm>
                <a:off x="6905625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 userDrawn="1"/>
          </p:nvGrpSpPr>
          <p:grpSpPr>
            <a:xfrm>
              <a:off x="457200" y="-533400"/>
              <a:ext cx="8227060" cy="45720"/>
              <a:chOff x="457200" y="-533400"/>
              <a:chExt cx="8227060" cy="45720"/>
            </a:xfrm>
            <a:grpFill/>
          </p:grpSpPr>
          <p:sp>
            <p:nvSpPr>
              <p:cNvPr id="49" name="Rectangle 48"/>
              <p:cNvSpPr/>
              <p:nvPr userDrawn="1"/>
            </p:nvSpPr>
            <p:spPr>
              <a:xfrm>
                <a:off x="457200" y="-533400"/>
                <a:ext cx="39322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 userDrawn="1"/>
            </p:nvSpPr>
            <p:spPr>
              <a:xfrm>
                <a:off x="4752022" y="-533400"/>
                <a:ext cx="39322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457200" y="-617220"/>
              <a:ext cx="8229600" cy="45720"/>
              <a:chOff x="457200" y="-594360"/>
              <a:chExt cx="8229600" cy="45720"/>
            </a:xfrm>
            <a:grpFill/>
          </p:grpSpPr>
          <p:sp>
            <p:nvSpPr>
              <p:cNvPr id="51" name="Rectangle 50"/>
              <p:cNvSpPr/>
              <p:nvPr userDrawn="1"/>
            </p:nvSpPr>
            <p:spPr>
              <a:xfrm>
                <a:off x="457200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55"/>
              <p:cNvSpPr/>
              <p:nvPr userDrawn="1"/>
            </p:nvSpPr>
            <p:spPr>
              <a:xfrm>
                <a:off x="3286124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56"/>
              <p:cNvSpPr/>
              <p:nvPr userDrawn="1"/>
            </p:nvSpPr>
            <p:spPr>
              <a:xfrm>
                <a:off x="6126162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59" name="Straight Connector 58"/>
          <p:cNvCxnSpPr/>
          <p:nvPr userDrawn="1"/>
        </p:nvCxnSpPr>
        <p:spPr>
          <a:xfrm>
            <a:off x="-502920" y="916856"/>
            <a:ext cx="33165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 userDrawn="1"/>
        </p:nvCxnSpPr>
        <p:spPr>
          <a:xfrm>
            <a:off x="-502920" y="1178685"/>
            <a:ext cx="33165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11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829" r:id="rId2"/>
    <p:sldLayoutId id="2147483830" r:id="rId3"/>
    <p:sldLayoutId id="2147483825" r:id="rId4"/>
    <p:sldLayoutId id="2147483651" r:id="rId5"/>
    <p:sldLayoutId id="2147483667" r:id="rId6"/>
    <p:sldLayoutId id="2147483650" r:id="rId7"/>
    <p:sldLayoutId id="2147483699" r:id="rId8"/>
    <p:sldLayoutId id="2147483700" r:id="rId9"/>
    <p:sldLayoutId id="2147483703" r:id="rId10"/>
    <p:sldLayoutId id="2147483704" r:id="rId11"/>
    <p:sldLayoutId id="2147483743" r:id="rId12"/>
    <p:sldLayoutId id="2147483653" r:id="rId13"/>
    <p:sldLayoutId id="2147483660" r:id="rId14"/>
    <p:sldLayoutId id="2147483663" r:id="rId15"/>
    <p:sldLayoutId id="2147483661" r:id="rId16"/>
    <p:sldLayoutId id="2147483808" r:id="rId17"/>
    <p:sldLayoutId id="2147483662" r:id="rId18"/>
    <p:sldLayoutId id="2147483834" r:id="rId19"/>
    <p:sldLayoutId id="2147483655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000" b="1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4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​"/>
        <a:defRPr sz="1400" b="1" kern="1200" baseline="0">
          <a:solidFill>
            <a:schemeClr val="accent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​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27013" indent="-227013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461963" indent="-23495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687388" indent="-225425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41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8" y="200286"/>
            <a:ext cx="1046154" cy="15544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457197" y="440045"/>
            <a:ext cx="8228664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57196" y="4889754"/>
            <a:ext cx="8229600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 userDrawn="1"/>
        </p:nvCxnSpPr>
        <p:spPr>
          <a:xfrm>
            <a:off x="457994" y="-322897"/>
            <a:ext cx="0" cy="193376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 userDrawn="1"/>
        </p:nvCxnSpPr>
        <p:spPr>
          <a:xfrm>
            <a:off x="8682988" y="-322897"/>
            <a:ext cx="0" cy="193376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 userDrawn="1"/>
        </p:nvGrpSpPr>
        <p:grpSpPr>
          <a:xfrm>
            <a:off x="457994" y="5299710"/>
            <a:ext cx="8224994" cy="276999"/>
            <a:chOff x="457994" y="7066280"/>
            <a:chExt cx="8224994" cy="914400"/>
          </a:xfrm>
        </p:grpSpPr>
        <p:cxnSp>
          <p:nvCxnSpPr>
            <p:cNvPr id="84" name="Straight Connector 83"/>
            <p:cNvCxnSpPr/>
            <p:nvPr userDrawn="1"/>
          </p:nvCxnSpPr>
          <p:spPr>
            <a:xfrm>
              <a:off x="457994" y="7066280"/>
              <a:ext cx="0" cy="91440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>
            <a:xfrm>
              <a:off x="8682988" y="7066280"/>
              <a:ext cx="0" cy="91440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 userDrawn="1"/>
        </p:nvSpPr>
        <p:spPr>
          <a:xfrm>
            <a:off x="-544593" y="-33903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1" baseline="0" dirty="0" smtClean="0">
                <a:solidFill>
                  <a:srgbClr val="A2A2A2"/>
                </a:solidFill>
              </a:rPr>
              <a:t>No content left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sp>
        <p:nvSpPr>
          <p:cNvPr id="87" name="TextBox 86"/>
          <p:cNvSpPr txBox="1"/>
          <p:nvPr userDrawn="1"/>
        </p:nvSpPr>
        <p:spPr>
          <a:xfrm>
            <a:off x="-544593" y="529971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1" baseline="0" dirty="0" smtClean="0">
                <a:solidFill>
                  <a:srgbClr val="A2A2A2"/>
                </a:solidFill>
              </a:rPr>
              <a:t>No content left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sp>
        <p:nvSpPr>
          <p:cNvPr id="101" name="TextBox 100"/>
          <p:cNvSpPr txBox="1"/>
          <p:nvPr userDrawn="1"/>
        </p:nvSpPr>
        <p:spPr>
          <a:xfrm>
            <a:off x="8693151" y="-339032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baseline="0" dirty="0" smtClean="0">
                <a:solidFill>
                  <a:srgbClr val="A2A2A2"/>
                </a:solidFill>
              </a:rPr>
              <a:t>No content right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sp>
        <p:nvSpPr>
          <p:cNvPr id="102" name="TextBox 101"/>
          <p:cNvSpPr txBox="1"/>
          <p:nvPr userDrawn="1"/>
        </p:nvSpPr>
        <p:spPr>
          <a:xfrm>
            <a:off x="8693151" y="529971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baseline="0" dirty="0" smtClean="0">
                <a:solidFill>
                  <a:srgbClr val="A2A2A2"/>
                </a:solidFill>
              </a:rPr>
              <a:t>No content right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grpSp>
        <p:nvGrpSpPr>
          <p:cNvPr id="103" name="Group 102"/>
          <p:cNvGrpSpPr/>
          <p:nvPr userDrawn="1"/>
        </p:nvGrpSpPr>
        <p:grpSpPr>
          <a:xfrm>
            <a:off x="-999359" y="1165861"/>
            <a:ext cx="828093" cy="255554"/>
            <a:chOff x="-999359" y="1554480"/>
            <a:chExt cx="828093" cy="340739"/>
          </a:xfrm>
        </p:grpSpPr>
        <p:sp>
          <p:nvSpPr>
            <p:cNvPr id="104" name="TextBox 103"/>
            <p:cNvSpPr txBox="1"/>
            <p:nvPr userDrawn="1"/>
          </p:nvSpPr>
          <p:spPr>
            <a:xfrm>
              <a:off x="-999359" y="1562820"/>
              <a:ext cx="827150" cy="332399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>
              <a:defPPr>
                <a:defRPr lang="en-US"/>
              </a:defPPr>
              <a:lvl1pPr>
                <a:defRPr sz="900" b="1" baseline="0">
                  <a:solidFill>
                    <a:srgbClr val="A2A2A2"/>
                  </a:solidFill>
                </a:defRPr>
              </a:lvl1pPr>
            </a:lstStyle>
            <a:p>
              <a:pPr lvl="0" algn="r">
                <a:lnSpc>
                  <a:spcPct val="90000"/>
                </a:lnSpc>
              </a:pPr>
              <a:r>
                <a:rPr lang="en-US" dirty="0" smtClean="0"/>
                <a:t>Place content</a:t>
              </a:r>
              <a:br>
                <a:rPr lang="en-US" dirty="0" smtClean="0"/>
              </a:br>
              <a:r>
                <a:rPr lang="en-US" dirty="0" smtClean="0"/>
                <a:t>below  this line</a:t>
              </a:r>
              <a:endParaRPr lang="en-US" dirty="0"/>
            </a:p>
          </p:txBody>
        </p:sp>
        <p:cxnSp>
          <p:nvCxnSpPr>
            <p:cNvPr id="105" name="Straight Connector 104"/>
            <p:cNvCxnSpPr/>
            <p:nvPr userDrawn="1"/>
          </p:nvCxnSpPr>
          <p:spPr>
            <a:xfrm>
              <a:off x="-913456" y="1554480"/>
              <a:ext cx="742190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 userDrawn="1"/>
        </p:nvGrpSpPr>
        <p:grpSpPr>
          <a:xfrm>
            <a:off x="9372601" y="1165623"/>
            <a:ext cx="795089" cy="345817"/>
            <a:chOff x="9372600" y="1554163"/>
            <a:chExt cx="795089" cy="461089"/>
          </a:xfrm>
        </p:grpSpPr>
        <p:cxnSp>
          <p:nvCxnSpPr>
            <p:cNvPr id="107" name="Straight Connector 106"/>
            <p:cNvCxnSpPr/>
            <p:nvPr userDrawn="1"/>
          </p:nvCxnSpPr>
          <p:spPr>
            <a:xfrm>
              <a:off x="9372600" y="1554163"/>
              <a:ext cx="742191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 userDrawn="1"/>
          </p:nvSpPr>
          <p:spPr>
            <a:xfrm>
              <a:off x="9372600" y="1645920"/>
              <a:ext cx="795089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900" b="1" baseline="0" dirty="0" smtClean="0">
                  <a:solidFill>
                    <a:srgbClr val="A2A2A2"/>
                  </a:solidFill>
                </a:rPr>
                <a:t>Place content</a:t>
              </a:r>
              <a:br>
                <a:rPr lang="en-US" sz="900" b="1" baseline="0" dirty="0" smtClean="0">
                  <a:solidFill>
                    <a:srgbClr val="A2A2A2"/>
                  </a:solidFill>
                </a:rPr>
              </a:br>
              <a:r>
                <a:rPr lang="en-US" sz="900" b="1" baseline="0" dirty="0" smtClean="0">
                  <a:solidFill>
                    <a:srgbClr val="A2A2A2"/>
                  </a:solidFill>
                </a:rPr>
                <a:t>below this line</a:t>
              </a:r>
              <a:endParaRPr lang="en-US" sz="900" b="1" baseline="0" dirty="0">
                <a:solidFill>
                  <a:srgbClr val="A2A2A2"/>
                </a:solidFill>
              </a:endParaRPr>
            </a:p>
          </p:txBody>
        </p:sp>
      </p:grpSp>
      <p:cxnSp>
        <p:nvCxnSpPr>
          <p:cNvPr id="109" name="Straight Connector 108"/>
          <p:cNvCxnSpPr/>
          <p:nvPr userDrawn="1"/>
        </p:nvCxnSpPr>
        <p:spPr>
          <a:xfrm>
            <a:off x="3013870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>
          <a:xfrm>
            <a:off x="3290254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 userDrawn="1"/>
        </p:nvCxnSpPr>
        <p:spPr>
          <a:xfrm>
            <a:off x="4386264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 userDrawn="1"/>
        </p:nvCxnSpPr>
        <p:spPr>
          <a:xfrm>
            <a:off x="4752024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 userDrawn="1"/>
        </p:nvCxnSpPr>
        <p:spPr>
          <a:xfrm>
            <a:off x="5847331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 userDrawn="1"/>
        </p:nvCxnSpPr>
        <p:spPr>
          <a:xfrm>
            <a:off x="6534150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 userDrawn="1"/>
        </p:nvCxnSpPr>
        <p:spPr>
          <a:xfrm>
            <a:off x="6126163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 userDrawn="1"/>
        </p:nvCxnSpPr>
        <p:spPr>
          <a:xfrm>
            <a:off x="6899433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 userDrawn="1"/>
        </p:nvCxnSpPr>
        <p:spPr>
          <a:xfrm>
            <a:off x="3290254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 userDrawn="1"/>
        </p:nvCxnSpPr>
        <p:spPr>
          <a:xfrm>
            <a:off x="3013870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 userDrawn="1"/>
        </p:nvCxnSpPr>
        <p:spPr>
          <a:xfrm>
            <a:off x="6897052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 userDrawn="1"/>
        </p:nvCxnSpPr>
        <p:spPr>
          <a:xfrm>
            <a:off x="2605724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 userDrawn="1"/>
        </p:nvCxnSpPr>
        <p:spPr>
          <a:xfrm>
            <a:off x="2238692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 userDrawn="1"/>
        </p:nvSpPr>
        <p:spPr>
          <a:xfrm>
            <a:off x="2238693" y="-252441"/>
            <a:ext cx="36798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3" name="TextBox 122"/>
          <p:cNvSpPr txBox="1"/>
          <p:nvPr userDrawn="1"/>
        </p:nvSpPr>
        <p:spPr>
          <a:xfrm>
            <a:off x="4397059" y="-252441"/>
            <a:ext cx="36798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4" name="TextBox 123"/>
          <p:cNvSpPr txBox="1"/>
          <p:nvPr userDrawn="1"/>
        </p:nvSpPr>
        <p:spPr>
          <a:xfrm>
            <a:off x="6537326" y="-252441"/>
            <a:ext cx="36671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5" name="TextBox 124"/>
          <p:cNvSpPr txBox="1"/>
          <p:nvPr userDrawn="1"/>
        </p:nvSpPr>
        <p:spPr>
          <a:xfrm>
            <a:off x="5851526" y="-252441"/>
            <a:ext cx="2746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6" name="TextBox 125"/>
          <p:cNvSpPr txBox="1"/>
          <p:nvPr userDrawn="1"/>
        </p:nvSpPr>
        <p:spPr>
          <a:xfrm>
            <a:off x="3017838" y="-252441"/>
            <a:ext cx="2724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7" name="TextBox 126"/>
          <p:cNvSpPr txBox="1"/>
          <p:nvPr userDrawn="1"/>
        </p:nvSpPr>
        <p:spPr>
          <a:xfrm>
            <a:off x="-1287899" y="4584399"/>
            <a:ext cx="1115690" cy="2492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900" b="1" baseline="0">
                <a:solidFill>
                  <a:srgbClr val="A2A2A2"/>
                </a:solidFill>
              </a:defRPr>
            </a:lvl1pPr>
          </a:lstStyle>
          <a:p>
            <a:pPr lvl="0" algn="r">
              <a:lnSpc>
                <a:spcPct val="90000"/>
              </a:lnSpc>
            </a:pPr>
            <a:r>
              <a:rPr lang="en-US" dirty="0" smtClean="0"/>
              <a:t>Source and</a:t>
            </a:r>
            <a:br>
              <a:rPr lang="en-US" dirty="0" smtClean="0"/>
            </a:br>
            <a:r>
              <a:rPr lang="en-US" dirty="0" smtClean="0"/>
              <a:t>Footnotes Guideline</a:t>
            </a:r>
            <a:endParaRPr lang="en-US" dirty="0"/>
          </a:p>
        </p:txBody>
      </p:sp>
      <p:grpSp>
        <p:nvGrpSpPr>
          <p:cNvPr id="128" name="Group 127"/>
          <p:cNvGrpSpPr/>
          <p:nvPr userDrawn="1"/>
        </p:nvGrpSpPr>
        <p:grpSpPr>
          <a:xfrm>
            <a:off x="457200" y="-432921"/>
            <a:ext cx="8231188" cy="160020"/>
            <a:chOff x="457200" y="-701040"/>
            <a:chExt cx="8231188" cy="213360"/>
          </a:xfrm>
          <a:solidFill>
            <a:srgbClr val="A9A9A9"/>
          </a:solidFill>
        </p:grpSpPr>
        <p:grpSp>
          <p:nvGrpSpPr>
            <p:cNvPr id="129" name="Group 128"/>
            <p:cNvGrpSpPr/>
            <p:nvPr userDrawn="1"/>
          </p:nvGrpSpPr>
          <p:grpSpPr>
            <a:xfrm>
              <a:off x="457200" y="-701040"/>
              <a:ext cx="8231188" cy="45720"/>
              <a:chOff x="457200" y="-1303020"/>
              <a:chExt cx="8231188" cy="45720"/>
            </a:xfrm>
            <a:grpFill/>
          </p:grpSpPr>
          <p:sp>
            <p:nvSpPr>
              <p:cNvPr id="137" name="Rectangle 136"/>
              <p:cNvSpPr/>
              <p:nvPr userDrawn="1"/>
            </p:nvSpPr>
            <p:spPr>
              <a:xfrm>
                <a:off x="457200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Rectangle 137"/>
              <p:cNvSpPr/>
              <p:nvPr userDrawn="1"/>
            </p:nvSpPr>
            <p:spPr>
              <a:xfrm>
                <a:off x="2606675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 userDrawn="1"/>
            </p:nvSpPr>
            <p:spPr>
              <a:xfrm>
                <a:off x="4756150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 userDrawn="1"/>
            </p:nvSpPr>
            <p:spPr>
              <a:xfrm>
                <a:off x="6905625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 userDrawn="1"/>
          </p:nvGrpSpPr>
          <p:grpSpPr>
            <a:xfrm>
              <a:off x="457200" y="-533400"/>
              <a:ext cx="8227060" cy="45720"/>
              <a:chOff x="457200" y="-533400"/>
              <a:chExt cx="8227060" cy="45720"/>
            </a:xfrm>
            <a:grpFill/>
          </p:grpSpPr>
          <p:sp>
            <p:nvSpPr>
              <p:cNvPr id="135" name="Rectangle 134"/>
              <p:cNvSpPr/>
              <p:nvPr userDrawn="1"/>
            </p:nvSpPr>
            <p:spPr>
              <a:xfrm>
                <a:off x="457200" y="-533400"/>
                <a:ext cx="39322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Rectangle 135"/>
              <p:cNvSpPr/>
              <p:nvPr userDrawn="1"/>
            </p:nvSpPr>
            <p:spPr>
              <a:xfrm>
                <a:off x="4752022" y="-533400"/>
                <a:ext cx="39322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1" name="Group 130"/>
            <p:cNvGrpSpPr/>
            <p:nvPr userDrawn="1"/>
          </p:nvGrpSpPr>
          <p:grpSpPr>
            <a:xfrm>
              <a:off x="457200" y="-617220"/>
              <a:ext cx="8229600" cy="45720"/>
              <a:chOff x="457200" y="-594360"/>
              <a:chExt cx="8229600" cy="45720"/>
            </a:xfrm>
            <a:grpFill/>
          </p:grpSpPr>
          <p:sp>
            <p:nvSpPr>
              <p:cNvPr id="132" name="Rectangle 131"/>
              <p:cNvSpPr/>
              <p:nvPr userDrawn="1"/>
            </p:nvSpPr>
            <p:spPr>
              <a:xfrm>
                <a:off x="457200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Rectangle 132"/>
              <p:cNvSpPr/>
              <p:nvPr userDrawn="1"/>
            </p:nvSpPr>
            <p:spPr>
              <a:xfrm>
                <a:off x="3286124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Rectangle 133"/>
              <p:cNvSpPr/>
              <p:nvPr userDrawn="1"/>
            </p:nvSpPr>
            <p:spPr>
              <a:xfrm>
                <a:off x="6126162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41" name="Straight Connector 140"/>
          <p:cNvCxnSpPr/>
          <p:nvPr userDrawn="1"/>
        </p:nvCxnSpPr>
        <p:spPr>
          <a:xfrm>
            <a:off x="-502920" y="1028700"/>
            <a:ext cx="33165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 userDrawn="1"/>
        </p:nvCxnSpPr>
        <p:spPr>
          <a:xfrm>
            <a:off x="-502920" y="822722"/>
            <a:ext cx="33165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itle Placeholder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8220456" cy="30777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4" name="TextBox 63"/>
          <p:cNvSpPr txBox="1"/>
          <p:nvPr userDrawn="1"/>
        </p:nvSpPr>
        <p:spPr>
          <a:xfrm>
            <a:off x="457197" y="4943916"/>
            <a:ext cx="2834640" cy="10387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tabLst/>
            </a:pPr>
            <a:r>
              <a:rPr lang="en-US" sz="800" b="1" cap="all" spc="40" baseline="0" dirty="0" smtClean="0">
                <a:solidFill>
                  <a:srgbClr val="B2B2B2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[Optional Descriptor]</a:t>
            </a:r>
          </a:p>
        </p:txBody>
      </p:sp>
      <p:sp>
        <p:nvSpPr>
          <p:cNvPr id="65" name="TextBox 64"/>
          <p:cNvSpPr txBox="1"/>
          <p:nvPr userDrawn="1"/>
        </p:nvSpPr>
        <p:spPr>
          <a:xfrm>
            <a:off x="8566918" y="494968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6667446-6A31-49F1-98F7-C685150C1F9A}" type="slidenum">
              <a:rPr lang="en-US" sz="800" smtClean="0">
                <a:solidFill>
                  <a:srgbClr val="B2B2B2"/>
                </a:solidFill>
                <a:latin typeface="+mj-lt"/>
              </a:rPr>
              <a:pPr algn="r"/>
              <a:t>‹#›</a:t>
            </a:fld>
            <a:endParaRPr lang="en-US" sz="800" dirty="0" smtClean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66" name="TextBox 65"/>
          <p:cNvSpPr txBox="1"/>
          <p:nvPr userDrawn="1"/>
        </p:nvSpPr>
        <p:spPr>
          <a:xfrm>
            <a:off x="4743450" y="4943916"/>
            <a:ext cx="3657600" cy="10387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tabLst/>
            </a:pPr>
            <a:r>
              <a:rPr lang="en-US" sz="800" b="1" cap="all" spc="40" baseline="0" dirty="0" smtClean="0">
                <a:solidFill>
                  <a:srgbClr val="B2B2B2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[PRESENTATION NAME AND | OR DATE]</a:t>
            </a:r>
            <a:endParaRPr lang="en-US" sz="800" b="1" cap="all" spc="40" baseline="0" dirty="0">
              <a:solidFill>
                <a:srgbClr val="B2B2B2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 Placeholder 2"/>
          <p:cNvSpPr>
            <a:spLocks noGrp="1"/>
          </p:cNvSpPr>
          <p:nvPr>
            <p:ph type="body" idx="1"/>
          </p:nvPr>
        </p:nvSpPr>
        <p:spPr>
          <a:xfrm>
            <a:off x="457197" y="1279508"/>
            <a:ext cx="8220456" cy="30179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7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  <p:sldLayoutId id="2147483872" r:id="rId17"/>
    <p:sldLayoutId id="2147483873" r:id="rId18"/>
    <p:sldLayoutId id="2147483874" r:id="rId19"/>
    <p:sldLayoutId id="2147483875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kern="1200" spc="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4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​"/>
        <a:defRPr sz="1400" b="1" kern="1200" baseline="0">
          <a:solidFill>
            <a:schemeClr val="accent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​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27013" indent="-227013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461963" indent="-23495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687388" indent="-225425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Intern Project Mid-term Presentation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3319272"/>
            <a:ext cx="8138160" cy="664797"/>
          </a:xfrm>
        </p:spPr>
        <p:txBody>
          <a:bodyPr/>
          <a:lstStyle/>
          <a:p>
            <a:r>
              <a:rPr lang="en-US" dirty="0" smtClean="0"/>
              <a:t>Vincent Chen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8/8/2017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944619"/>
            <a:ext cx="3911327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>
              <a:tabLst/>
            </a:pPr>
            <a:r>
              <a:rPr lang="en-US" sz="900" b="1" cap="all" spc="40" dirty="0"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CONFIDENTIAL / INTERNAL USE ONLY / NOT FOR </a:t>
            </a:r>
            <a:r>
              <a:rPr lang="en-US" sz="900" b="1" cap="all" spc="40" dirty="0" smtClean="0"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DISTRIBUTION</a:t>
            </a:r>
            <a:endParaRPr lang="en-US" sz="900" b="1" cap="all" spc="40" dirty="0"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1088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"/>
          </p:nvPr>
        </p:nvSpPr>
        <p:spPr>
          <a:xfrm>
            <a:off x="457200" y="1165622"/>
            <a:ext cx="8250238" cy="3188970"/>
          </a:xfrm>
        </p:spPr>
        <p:txBody>
          <a:bodyPr/>
          <a:lstStyle/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000" b="1" dirty="0" smtClean="0">
                <a:solidFill>
                  <a:srgbClr val="FF0000"/>
                </a:solidFill>
              </a:rPr>
              <a:t>ALL presentations and other materials for use outside of the Firm require the inclusion of an appropriate disclaimer.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000" b="1" dirty="0" smtClean="0">
                <a:solidFill>
                  <a:srgbClr val="FF0000"/>
                </a:solidFill>
              </a:rPr>
              <a:t>Because different regions and different types of transactions or situations will require different forms of disclaimers, you must always contact your local coverage attorney for the appropriate disclaimer text.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000" b="1" dirty="0" smtClean="0"/>
              <a:t>Disclaimer text – Left aligned, Arial. Suggested font size – 10, unless otherwise instructed by your legal group. Notice the position of the copyright text and an optional code/index number at the bottom of the page</a:t>
            </a:r>
            <a:r>
              <a:rPr lang="en-US" sz="1000" dirty="0" smtClean="0"/>
              <a:t>.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000" dirty="0" smtClean="0"/>
              <a:t>Lorem ipsum dolor sit </a:t>
            </a:r>
            <a:r>
              <a:rPr lang="en-US" sz="1000" dirty="0" err="1" smtClean="0"/>
              <a:t>amet</a:t>
            </a:r>
            <a:r>
              <a:rPr lang="en-US" sz="1000" dirty="0" smtClean="0"/>
              <a:t>, </a:t>
            </a:r>
            <a:r>
              <a:rPr lang="en-US" sz="1000" dirty="0" err="1" smtClean="0"/>
              <a:t>consectetur</a:t>
            </a:r>
            <a:r>
              <a:rPr lang="en-US" sz="1000" dirty="0" smtClean="0"/>
              <a:t> </a:t>
            </a:r>
            <a:r>
              <a:rPr lang="en-US" sz="1000" dirty="0" err="1" smtClean="0"/>
              <a:t>adipiscing</a:t>
            </a:r>
            <a:r>
              <a:rPr lang="en-US" sz="1000" dirty="0" smtClean="0"/>
              <a:t> </a:t>
            </a:r>
            <a:r>
              <a:rPr lang="en-US" sz="1000" dirty="0" err="1" smtClean="0"/>
              <a:t>elit</a:t>
            </a:r>
            <a:r>
              <a:rPr lang="en-US" sz="1000" dirty="0" smtClean="0"/>
              <a:t>. </a:t>
            </a:r>
            <a:r>
              <a:rPr lang="en-US" sz="1000" dirty="0" err="1" smtClean="0"/>
              <a:t>Nulla</a:t>
            </a:r>
            <a:r>
              <a:rPr lang="en-US" sz="1000" dirty="0" smtClean="0"/>
              <a:t> </a:t>
            </a:r>
            <a:r>
              <a:rPr lang="en-US" sz="1000" dirty="0" err="1" smtClean="0"/>
              <a:t>ullamcorper</a:t>
            </a:r>
            <a:r>
              <a:rPr lang="en-US" sz="1000" dirty="0" smtClean="0"/>
              <a:t> </a:t>
            </a:r>
            <a:r>
              <a:rPr lang="en-US" sz="1000" dirty="0" err="1" smtClean="0"/>
              <a:t>dapibus</a:t>
            </a:r>
            <a:r>
              <a:rPr lang="en-US" sz="1000" dirty="0" smtClean="0"/>
              <a:t> </a:t>
            </a:r>
            <a:r>
              <a:rPr lang="en-US" sz="1000" dirty="0" err="1" smtClean="0"/>
              <a:t>luctus</a:t>
            </a:r>
            <a:r>
              <a:rPr lang="en-US" sz="1000" dirty="0" smtClean="0"/>
              <a:t>. </a:t>
            </a:r>
            <a:r>
              <a:rPr lang="en-US" sz="1000" dirty="0" err="1" smtClean="0"/>
              <a:t>Nunc</a:t>
            </a:r>
            <a:r>
              <a:rPr lang="en-US" sz="1000" dirty="0" smtClean="0"/>
              <a:t> id </a:t>
            </a:r>
            <a:r>
              <a:rPr lang="en-US" sz="1000" dirty="0" err="1" smtClean="0"/>
              <a:t>ultrices</a:t>
            </a:r>
            <a:r>
              <a:rPr lang="en-US" sz="1000" dirty="0" smtClean="0"/>
              <a:t> </a:t>
            </a:r>
            <a:r>
              <a:rPr lang="en-US" sz="1000" dirty="0" err="1" smtClean="0"/>
              <a:t>velit</a:t>
            </a:r>
            <a:r>
              <a:rPr lang="en-US" sz="1000" dirty="0" smtClean="0"/>
              <a:t>. </a:t>
            </a:r>
            <a:r>
              <a:rPr lang="en-US" sz="1000" dirty="0" err="1" smtClean="0"/>
              <a:t>Cras</a:t>
            </a:r>
            <a:r>
              <a:rPr lang="en-US" sz="1000" dirty="0" smtClean="0"/>
              <a:t> </a:t>
            </a:r>
            <a:r>
              <a:rPr lang="en-US" sz="1000" dirty="0" err="1" smtClean="0"/>
              <a:t>placerat</a:t>
            </a:r>
            <a:r>
              <a:rPr lang="en-US" sz="1000" dirty="0" smtClean="0"/>
              <a:t> dolor vitae </a:t>
            </a:r>
            <a:r>
              <a:rPr lang="en-US" sz="1000" dirty="0" err="1" smtClean="0"/>
              <a:t>risus</a:t>
            </a:r>
            <a:r>
              <a:rPr lang="en-US" sz="1000" dirty="0" smtClean="0"/>
              <a:t> </a:t>
            </a:r>
            <a:r>
              <a:rPr lang="en-US" sz="1000" dirty="0" err="1" smtClean="0"/>
              <a:t>faucibus</a:t>
            </a:r>
            <a:r>
              <a:rPr lang="en-US" sz="1000" dirty="0" smtClean="0"/>
              <a:t> </a:t>
            </a:r>
            <a:r>
              <a:rPr lang="en-US" sz="1000" dirty="0" err="1" smtClean="0"/>
              <a:t>pharetra</a:t>
            </a:r>
            <a:r>
              <a:rPr lang="en-US" sz="1000" dirty="0" smtClean="0"/>
              <a:t>. </a:t>
            </a:r>
            <a:r>
              <a:rPr lang="en-US" sz="1000" dirty="0" err="1" smtClean="0"/>
              <a:t>Duis</a:t>
            </a:r>
            <a:r>
              <a:rPr lang="en-US" sz="1000" dirty="0" smtClean="0"/>
              <a:t> </a:t>
            </a:r>
            <a:r>
              <a:rPr lang="en-US" sz="1000" dirty="0" err="1" smtClean="0"/>
              <a:t>nec</a:t>
            </a:r>
            <a:r>
              <a:rPr lang="en-US" sz="1000" dirty="0" smtClean="0"/>
              <a:t> magna lorem. </a:t>
            </a:r>
            <a:r>
              <a:rPr lang="en-US" sz="1000" dirty="0" err="1" smtClean="0"/>
              <a:t>Vivamus</a:t>
            </a:r>
            <a:r>
              <a:rPr lang="en-US" sz="1000" dirty="0" smtClean="0"/>
              <a:t> </a:t>
            </a:r>
            <a:r>
              <a:rPr lang="en-US" sz="1000" dirty="0" err="1" smtClean="0"/>
              <a:t>efficitur</a:t>
            </a:r>
            <a:r>
              <a:rPr lang="en-US" sz="1000" dirty="0" smtClean="0"/>
              <a:t> </a:t>
            </a:r>
            <a:r>
              <a:rPr lang="en-US" sz="1000" dirty="0" err="1" smtClean="0"/>
              <a:t>luctus</a:t>
            </a:r>
            <a:r>
              <a:rPr lang="en-US" sz="1000" dirty="0" smtClean="0"/>
              <a:t> ipsum, </a:t>
            </a:r>
            <a:r>
              <a:rPr lang="en-US" sz="1000" dirty="0" err="1" smtClean="0"/>
              <a:t>nec</a:t>
            </a:r>
            <a:r>
              <a:rPr lang="en-US" sz="1000" dirty="0" smtClean="0"/>
              <a:t> </a:t>
            </a:r>
            <a:r>
              <a:rPr lang="en-US" sz="1000" dirty="0" err="1" smtClean="0"/>
              <a:t>vestibulum</a:t>
            </a:r>
            <a:r>
              <a:rPr lang="en-US" sz="1000" dirty="0" smtClean="0"/>
              <a:t> ipsum </a:t>
            </a:r>
            <a:r>
              <a:rPr lang="en-US" sz="1000" dirty="0" err="1" smtClean="0"/>
              <a:t>eleifend</a:t>
            </a:r>
            <a:r>
              <a:rPr lang="en-US" sz="1000" dirty="0" smtClean="0"/>
              <a:t> non. Integer </a:t>
            </a:r>
            <a:r>
              <a:rPr lang="en-US" sz="1000" dirty="0" err="1" smtClean="0"/>
              <a:t>sodales</a:t>
            </a:r>
            <a:r>
              <a:rPr lang="en-US" sz="1000" dirty="0" smtClean="0"/>
              <a:t>, ex </a:t>
            </a:r>
            <a:r>
              <a:rPr lang="en-US" sz="1000" dirty="0" err="1" smtClean="0"/>
              <a:t>vel</a:t>
            </a:r>
            <a:r>
              <a:rPr lang="en-US" sz="1000" dirty="0" smtClean="0"/>
              <a:t> </a:t>
            </a:r>
            <a:r>
              <a:rPr lang="en-US" sz="1000" dirty="0" err="1" smtClean="0"/>
              <a:t>vehicula</a:t>
            </a:r>
            <a:r>
              <a:rPr lang="en-US" sz="1000" dirty="0" smtClean="0"/>
              <a:t> </a:t>
            </a:r>
            <a:r>
              <a:rPr lang="en-US" sz="1000" dirty="0" err="1" smtClean="0"/>
              <a:t>placerat</a:t>
            </a:r>
            <a:r>
              <a:rPr lang="en-US" sz="1000" dirty="0" smtClean="0"/>
              <a:t>, </a:t>
            </a:r>
            <a:r>
              <a:rPr lang="en-US" sz="1000" dirty="0" err="1" smtClean="0"/>
              <a:t>augue</a:t>
            </a:r>
            <a:r>
              <a:rPr lang="en-US" sz="1000" dirty="0" smtClean="0"/>
              <a:t> </a:t>
            </a:r>
            <a:r>
              <a:rPr lang="en-US" sz="1000" dirty="0" err="1" smtClean="0"/>
              <a:t>odio</a:t>
            </a:r>
            <a:r>
              <a:rPr lang="en-US" sz="1000" dirty="0" smtClean="0"/>
              <a:t> </a:t>
            </a:r>
            <a:r>
              <a:rPr lang="en-US" sz="1000" dirty="0" err="1" smtClean="0"/>
              <a:t>rhoncus</a:t>
            </a:r>
            <a:r>
              <a:rPr lang="en-US" sz="1000" dirty="0" smtClean="0"/>
              <a:t> </a:t>
            </a:r>
            <a:r>
              <a:rPr lang="en-US" sz="1000" dirty="0" err="1" smtClean="0"/>
              <a:t>urna</a:t>
            </a:r>
            <a:r>
              <a:rPr lang="en-US" sz="1000" dirty="0" smtClean="0"/>
              <a:t>, non </a:t>
            </a:r>
            <a:r>
              <a:rPr lang="en-US" sz="1000" dirty="0" err="1" smtClean="0"/>
              <a:t>finibus</a:t>
            </a:r>
            <a:r>
              <a:rPr lang="en-US" sz="1000" dirty="0" smtClean="0"/>
              <a:t> </a:t>
            </a:r>
            <a:r>
              <a:rPr lang="en-US" sz="1000" dirty="0" err="1" smtClean="0"/>
              <a:t>justo</a:t>
            </a:r>
            <a:r>
              <a:rPr lang="en-US" sz="1000" dirty="0" smtClean="0"/>
              <a:t> </a:t>
            </a:r>
            <a:r>
              <a:rPr lang="en-US" sz="1000" dirty="0" err="1" smtClean="0"/>
              <a:t>augue</a:t>
            </a:r>
            <a:r>
              <a:rPr lang="en-US" sz="1000" dirty="0" smtClean="0"/>
              <a:t> </a:t>
            </a:r>
            <a:r>
              <a:rPr lang="en-US" sz="1000" dirty="0" err="1" smtClean="0"/>
              <a:t>eu</a:t>
            </a:r>
            <a:r>
              <a:rPr lang="en-US" sz="1000" dirty="0" smtClean="0"/>
              <a:t> </a:t>
            </a:r>
            <a:r>
              <a:rPr lang="en-US" sz="1000" dirty="0" err="1" smtClean="0"/>
              <a:t>urna</a:t>
            </a:r>
            <a:r>
              <a:rPr lang="en-US" sz="1000" dirty="0" smtClean="0"/>
              <a:t>. </a:t>
            </a:r>
            <a:r>
              <a:rPr lang="en-US" sz="1000" dirty="0" err="1" smtClean="0"/>
              <a:t>Fusce</a:t>
            </a:r>
            <a:r>
              <a:rPr lang="en-US" sz="1000" dirty="0" smtClean="0"/>
              <a:t> </a:t>
            </a:r>
            <a:r>
              <a:rPr lang="en-US" sz="1000" dirty="0" err="1" smtClean="0"/>
              <a:t>aliquet</a:t>
            </a:r>
            <a:r>
              <a:rPr lang="en-US" sz="1000" dirty="0" smtClean="0"/>
              <a:t> semper </a:t>
            </a:r>
            <a:r>
              <a:rPr lang="en-US" sz="1000" dirty="0" err="1" smtClean="0"/>
              <a:t>nisl</a:t>
            </a:r>
            <a:r>
              <a:rPr lang="en-US" sz="1000" dirty="0" smtClean="0"/>
              <a:t> sit </a:t>
            </a:r>
            <a:r>
              <a:rPr lang="en-US" sz="1000" dirty="0" err="1" smtClean="0"/>
              <a:t>amet</a:t>
            </a:r>
            <a:r>
              <a:rPr lang="en-US" sz="1000" dirty="0" smtClean="0"/>
              <a:t> </a:t>
            </a:r>
            <a:r>
              <a:rPr lang="en-US" sz="1000" dirty="0" err="1" smtClean="0"/>
              <a:t>maximus</a:t>
            </a:r>
            <a:r>
              <a:rPr lang="en-US" sz="1000" dirty="0" smtClean="0"/>
              <a:t>. </a:t>
            </a:r>
            <a:r>
              <a:rPr lang="en-US" sz="1000" dirty="0" err="1" smtClean="0"/>
              <a:t>Donec</a:t>
            </a:r>
            <a:r>
              <a:rPr lang="en-US" sz="1000" dirty="0" smtClean="0"/>
              <a:t> </a:t>
            </a:r>
            <a:r>
              <a:rPr lang="en-US" sz="1000" dirty="0" err="1" smtClean="0"/>
              <a:t>iaculis</a:t>
            </a:r>
            <a:r>
              <a:rPr lang="en-US" sz="1000" dirty="0" smtClean="0"/>
              <a:t>, magna </a:t>
            </a:r>
            <a:r>
              <a:rPr lang="en-US" sz="1000" dirty="0" err="1" smtClean="0"/>
              <a:t>quis</a:t>
            </a:r>
            <a:r>
              <a:rPr lang="en-US" sz="1000" dirty="0" smtClean="0"/>
              <a:t> </a:t>
            </a:r>
            <a:r>
              <a:rPr lang="en-US" sz="1000" dirty="0" err="1" smtClean="0"/>
              <a:t>volutpat</a:t>
            </a:r>
            <a:r>
              <a:rPr lang="en-US" sz="1000" dirty="0" smtClean="0"/>
              <a:t> </a:t>
            </a:r>
            <a:r>
              <a:rPr lang="en-US" sz="1000" dirty="0" err="1" smtClean="0"/>
              <a:t>fringilla</a:t>
            </a:r>
            <a:r>
              <a:rPr lang="en-US" sz="1000" dirty="0" smtClean="0"/>
              <a:t>, nisi </a:t>
            </a:r>
            <a:r>
              <a:rPr lang="en-US" sz="1000" dirty="0" err="1" smtClean="0"/>
              <a:t>felis</a:t>
            </a:r>
            <a:r>
              <a:rPr lang="en-US" sz="1000" dirty="0" smtClean="0"/>
              <a:t> </a:t>
            </a:r>
            <a:r>
              <a:rPr lang="en-US" sz="1000" dirty="0" err="1" smtClean="0"/>
              <a:t>hendrerit</a:t>
            </a:r>
            <a:r>
              <a:rPr lang="en-US" sz="1000" dirty="0" smtClean="0"/>
              <a:t> </a:t>
            </a:r>
            <a:r>
              <a:rPr lang="en-US" sz="1000" dirty="0" err="1" smtClean="0"/>
              <a:t>felis</a:t>
            </a:r>
            <a:r>
              <a:rPr lang="en-US" sz="1000" dirty="0" smtClean="0"/>
              <a:t>, </a:t>
            </a:r>
            <a:r>
              <a:rPr lang="en-US" sz="1000" dirty="0" err="1" smtClean="0"/>
              <a:t>sed</a:t>
            </a:r>
            <a:r>
              <a:rPr lang="en-US" sz="1000" dirty="0" smtClean="0"/>
              <a:t> </a:t>
            </a:r>
            <a:r>
              <a:rPr lang="en-US" sz="1000" dirty="0" err="1" smtClean="0"/>
              <a:t>posuere</a:t>
            </a:r>
            <a:r>
              <a:rPr lang="en-US" sz="1000" dirty="0" smtClean="0"/>
              <a:t> </a:t>
            </a:r>
            <a:r>
              <a:rPr lang="en-US" sz="1000" dirty="0" err="1" smtClean="0"/>
              <a:t>sapien</a:t>
            </a:r>
            <a:r>
              <a:rPr lang="en-US" sz="1000" dirty="0" smtClean="0"/>
              <a:t> dui et quam. </a:t>
            </a:r>
            <a:r>
              <a:rPr lang="en-US" sz="1000" dirty="0" err="1" smtClean="0"/>
              <a:t>Fusce</a:t>
            </a:r>
            <a:r>
              <a:rPr lang="en-US" sz="1000" dirty="0" smtClean="0"/>
              <a:t> </a:t>
            </a:r>
            <a:r>
              <a:rPr lang="en-US" sz="1000" dirty="0" err="1" smtClean="0"/>
              <a:t>auctor</a:t>
            </a:r>
            <a:r>
              <a:rPr lang="en-US" sz="1000" dirty="0" smtClean="0"/>
              <a:t>, </a:t>
            </a:r>
            <a:r>
              <a:rPr lang="en-US" sz="1000" dirty="0" err="1" smtClean="0"/>
              <a:t>est</a:t>
            </a:r>
            <a:r>
              <a:rPr lang="en-US" sz="1000" dirty="0" smtClean="0"/>
              <a:t> at </a:t>
            </a:r>
            <a:r>
              <a:rPr lang="en-US" sz="1000" dirty="0" err="1" smtClean="0"/>
              <a:t>rhoncus</a:t>
            </a:r>
            <a:r>
              <a:rPr lang="en-US" sz="1000" dirty="0" smtClean="0"/>
              <a:t> </a:t>
            </a:r>
            <a:r>
              <a:rPr lang="en-US" sz="1000" dirty="0" err="1" smtClean="0"/>
              <a:t>dapibus</a:t>
            </a:r>
            <a:r>
              <a:rPr lang="en-US" sz="1000" dirty="0" smtClean="0"/>
              <a:t>, </a:t>
            </a:r>
            <a:r>
              <a:rPr lang="en-US" sz="1000" dirty="0" err="1" smtClean="0"/>
              <a:t>metus</a:t>
            </a:r>
            <a:r>
              <a:rPr lang="en-US" sz="1000" dirty="0" smtClean="0"/>
              <a:t> </a:t>
            </a:r>
            <a:r>
              <a:rPr lang="en-US" sz="1000" dirty="0" err="1" smtClean="0"/>
              <a:t>massa</a:t>
            </a:r>
            <a:r>
              <a:rPr lang="en-US" sz="1000" dirty="0" smtClean="0"/>
              <a:t> </a:t>
            </a:r>
            <a:r>
              <a:rPr lang="en-US" sz="1000" dirty="0" err="1" smtClean="0"/>
              <a:t>accumsan</a:t>
            </a:r>
            <a:r>
              <a:rPr lang="en-US" sz="1000" dirty="0" smtClean="0"/>
              <a:t> nisi, </a:t>
            </a:r>
            <a:r>
              <a:rPr lang="en-US" sz="1000" dirty="0" err="1" smtClean="0"/>
              <a:t>eu</a:t>
            </a:r>
            <a:r>
              <a:rPr lang="en-US" sz="1000" dirty="0" smtClean="0"/>
              <a:t> </a:t>
            </a:r>
            <a:r>
              <a:rPr lang="en-US" sz="1000" dirty="0" err="1" smtClean="0"/>
              <a:t>sagittis</a:t>
            </a:r>
            <a:r>
              <a:rPr lang="en-US" sz="1000" dirty="0" smtClean="0"/>
              <a:t> </a:t>
            </a:r>
            <a:r>
              <a:rPr lang="en-US" sz="1000" dirty="0" err="1" smtClean="0"/>
              <a:t>sapien</a:t>
            </a:r>
            <a:r>
              <a:rPr lang="en-US" sz="1000" dirty="0" smtClean="0"/>
              <a:t> </a:t>
            </a:r>
            <a:r>
              <a:rPr lang="en-US" sz="1000" dirty="0" err="1" smtClean="0"/>
              <a:t>elit</a:t>
            </a:r>
            <a:r>
              <a:rPr lang="en-US" sz="1000" dirty="0" smtClean="0"/>
              <a:t> </a:t>
            </a:r>
            <a:r>
              <a:rPr lang="en-US" sz="1000" dirty="0" err="1" smtClean="0"/>
              <a:t>imperdiet</a:t>
            </a:r>
            <a:r>
              <a:rPr lang="en-US" sz="1000" dirty="0" smtClean="0"/>
              <a:t> </a:t>
            </a:r>
            <a:r>
              <a:rPr lang="en-US" sz="1000" dirty="0" err="1" smtClean="0"/>
              <a:t>leo</a:t>
            </a:r>
            <a:r>
              <a:rPr lang="en-US" sz="1000" dirty="0" smtClean="0"/>
              <a:t>. </a:t>
            </a:r>
            <a:r>
              <a:rPr lang="en-US" sz="1000" dirty="0" err="1" smtClean="0"/>
              <a:t>Suspendisse</a:t>
            </a:r>
            <a:r>
              <a:rPr lang="en-US" sz="1000" dirty="0" smtClean="0"/>
              <a:t> </a:t>
            </a:r>
            <a:r>
              <a:rPr lang="en-US" sz="1000" dirty="0" err="1" smtClean="0"/>
              <a:t>potenti</a:t>
            </a:r>
            <a:r>
              <a:rPr lang="en-US" sz="1000" dirty="0" smtClean="0"/>
              <a:t>. </a:t>
            </a:r>
            <a:r>
              <a:rPr lang="en-US" sz="1000" dirty="0" err="1" smtClean="0"/>
              <a:t>Aliquam</a:t>
            </a:r>
            <a:r>
              <a:rPr lang="en-US" sz="1000" dirty="0" smtClean="0"/>
              <a:t> </a:t>
            </a:r>
            <a:r>
              <a:rPr lang="en-US" sz="1000" dirty="0" err="1" smtClean="0"/>
              <a:t>mattis</a:t>
            </a:r>
            <a:r>
              <a:rPr lang="en-US" sz="1000" dirty="0" smtClean="0"/>
              <a:t> </a:t>
            </a:r>
            <a:r>
              <a:rPr lang="en-US" sz="1000" dirty="0" err="1" smtClean="0"/>
              <a:t>vel</a:t>
            </a:r>
            <a:r>
              <a:rPr lang="en-US" sz="1000" dirty="0" smtClean="0"/>
              <a:t> </a:t>
            </a:r>
            <a:r>
              <a:rPr lang="en-US" sz="1000" dirty="0" err="1" smtClean="0"/>
              <a:t>velit</a:t>
            </a:r>
            <a:r>
              <a:rPr lang="en-US" sz="1000" dirty="0" smtClean="0"/>
              <a:t> id </a:t>
            </a:r>
            <a:r>
              <a:rPr lang="en-US" sz="1000" dirty="0" err="1" smtClean="0"/>
              <a:t>pretium</a:t>
            </a:r>
            <a:r>
              <a:rPr lang="en-US" sz="1000" dirty="0" smtClean="0"/>
              <a:t>. Integer </a:t>
            </a:r>
            <a:r>
              <a:rPr lang="en-US" sz="1000" dirty="0" err="1" smtClean="0"/>
              <a:t>placerat</a:t>
            </a:r>
            <a:r>
              <a:rPr lang="en-US" sz="1000" dirty="0" smtClean="0"/>
              <a:t>, </a:t>
            </a:r>
            <a:r>
              <a:rPr lang="en-US" sz="1000" dirty="0" err="1" smtClean="0"/>
              <a:t>neque</a:t>
            </a:r>
            <a:r>
              <a:rPr lang="en-US" sz="1000" dirty="0" smtClean="0"/>
              <a:t> </a:t>
            </a:r>
            <a:r>
              <a:rPr lang="en-US" sz="1000" dirty="0" err="1" smtClean="0"/>
              <a:t>pharetra</a:t>
            </a:r>
            <a:r>
              <a:rPr lang="en-US" sz="1000" dirty="0" smtClean="0"/>
              <a:t> </a:t>
            </a:r>
            <a:r>
              <a:rPr lang="en-US" sz="1000" dirty="0" err="1" smtClean="0"/>
              <a:t>dapibus</a:t>
            </a:r>
            <a:r>
              <a:rPr lang="en-US" sz="1000" dirty="0" smtClean="0"/>
              <a:t> </a:t>
            </a:r>
            <a:r>
              <a:rPr lang="en-US" sz="1000" dirty="0" err="1" smtClean="0"/>
              <a:t>tincidunt</a:t>
            </a:r>
            <a:r>
              <a:rPr lang="en-US" sz="1000" dirty="0" smtClean="0"/>
              <a:t>, ex </a:t>
            </a:r>
            <a:r>
              <a:rPr lang="en-US" sz="1000" dirty="0" err="1" smtClean="0"/>
              <a:t>arcu</a:t>
            </a:r>
            <a:r>
              <a:rPr lang="en-US" sz="1000" dirty="0" smtClean="0"/>
              <a:t> </a:t>
            </a:r>
            <a:r>
              <a:rPr lang="en-US" sz="1000" dirty="0" err="1" smtClean="0"/>
              <a:t>vulputate</a:t>
            </a:r>
            <a:r>
              <a:rPr lang="en-US" sz="1000" dirty="0" smtClean="0"/>
              <a:t> libero, </a:t>
            </a:r>
            <a:r>
              <a:rPr lang="en-US" sz="1000" dirty="0" err="1" smtClean="0"/>
              <a:t>eget</a:t>
            </a:r>
            <a:r>
              <a:rPr lang="en-US" sz="1000" dirty="0" smtClean="0"/>
              <a:t> </a:t>
            </a:r>
            <a:r>
              <a:rPr lang="en-US" sz="1000" dirty="0" err="1" smtClean="0"/>
              <a:t>vestibulum</a:t>
            </a:r>
            <a:r>
              <a:rPr lang="en-US" sz="1000" dirty="0" smtClean="0"/>
              <a:t> </a:t>
            </a:r>
            <a:r>
              <a:rPr lang="en-US" sz="1000" dirty="0" err="1" smtClean="0"/>
              <a:t>lectus</a:t>
            </a:r>
            <a:r>
              <a:rPr lang="en-US" sz="1000" dirty="0" smtClean="0"/>
              <a:t> ante </a:t>
            </a:r>
            <a:r>
              <a:rPr lang="en-US" sz="1000" dirty="0" err="1" smtClean="0"/>
              <a:t>vel</a:t>
            </a:r>
            <a:r>
              <a:rPr lang="en-US" sz="1000" dirty="0" smtClean="0"/>
              <a:t> sem. </a:t>
            </a:r>
            <a:r>
              <a:rPr lang="en-US" sz="1000" dirty="0" err="1" smtClean="0"/>
              <a:t>Curabitur</a:t>
            </a:r>
            <a:r>
              <a:rPr lang="en-US" sz="1000" dirty="0" smtClean="0"/>
              <a:t> at </a:t>
            </a:r>
            <a:r>
              <a:rPr lang="en-US" sz="1000" dirty="0" err="1" smtClean="0"/>
              <a:t>orci</a:t>
            </a:r>
            <a:r>
              <a:rPr lang="en-US" sz="1000" dirty="0" smtClean="0"/>
              <a:t> </a:t>
            </a:r>
            <a:r>
              <a:rPr lang="en-US" sz="1000" dirty="0" err="1" smtClean="0"/>
              <a:t>massa</a:t>
            </a:r>
            <a:r>
              <a:rPr lang="en-US" sz="1000" dirty="0" smtClean="0"/>
              <a:t>. </a:t>
            </a:r>
            <a:r>
              <a:rPr lang="en-US" sz="1000" dirty="0" err="1" smtClean="0"/>
              <a:t>Donec</a:t>
            </a:r>
            <a:r>
              <a:rPr lang="en-US" sz="1000" dirty="0" smtClean="0"/>
              <a:t> </a:t>
            </a:r>
            <a:r>
              <a:rPr lang="en-US" sz="1000" dirty="0" err="1" smtClean="0"/>
              <a:t>volutpat</a:t>
            </a:r>
            <a:r>
              <a:rPr lang="en-US" sz="1000" dirty="0" smtClean="0"/>
              <a:t> </a:t>
            </a:r>
            <a:r>
              <a:rPr lang="en-US" sz="1000" dirty="0" err="1" smtClean="0"/>
              <a:t>fringilla</a:t>
            </a:r>
            <a:r>
              <a:rPr lang="en-US" sz="1000" dirty="0" smtClean="0"/>
              <a:t> dolor, non </a:t>
            </a:r>
            <a:r>
              <a:rPr lang="en-US" sz="1000" dirty="0" err="1" smtClean="0"/>
              <a:t>auctor</a:t>
            </a:r>
            <a:r>
              <a:rPr lang="en-US" sz="1000" dirty="0" smtClean="0"/>
              <a:t> </a:t>
            </a:r>
            <a:r>
              <a:rPr lang="en-US" sz="1000" dirty="0" err="1" smtClean="0"/>
              <a:t>tellus</a:t>
            </a:r>
            <a:r>
              <a:rPr lang="en-US" sz="1000" dirty="0" smtClean="0"/>
              <a:t> </a:t>
            </a:r>
            <a:r>
              <a:rPr lang="en-US" sz="1000" dirty="0" err="1" smtClean="0"/>
              <a:t>placerat</a:t>
            </a:r>
            <a:r>
              <a:rPr lang="en-US" sz="1000" dirty="0" smtClean="0"/>
              <a:t> sed. </a:t>
            </a:r>
            <a:r>
              <a:rPr lang="en-US" sz="1000" dirty="0" err="1" smtClean="0"/>
              <a:t>Sed</a:t>
            </a:r>
            <a:r>
              <a:rPr lang="en-US" sz="1000" dirty="0" smtClean="0"/>
              <a:t> a </a:t>
            </a:r>
            <a:r>
              <a:rPr lang="en-US" sz="1000" dirty="0" err="1" smtClean="0"/>
              <a:t>odio</a:t>
            </a:r>
            <a:r>
              <a:rPr lang="en-US" sz="1000" dirty="0" smtClean="0"/>
              <a:t> </a:t>
            </a:r>
            <a:r>
              <a:rPr lang="en-US" sz="1000" dirty="0" err="1" smtClean="0"/>
              <a:t>augue</a:t>
            </a:r>
            <a:r>
              <a:rPr lang="en-US" sz="1000" dirty="0" smtClean="0"/>
              <a:t>. </a:t>
            </a:r>
            <a:r>
              <a:rPr lang="en-US" sz="1000" dirty="0" err="1" smtClean="0"/>
              <a:t>Pellentesque</a:t>
            </a:r>
            <a:r>
              <a:rPr lang="en-US" sz="1000" dirty="0" smtClean="0"/>
              <a:t> </a:t>
            </a:r>
            <a:r>
              <a:rPr lang="en-US" sz="1000" dirty="0" err="1" smtClean="0"/>
              <a:t>posuere</a:t>
            </a:r>
            <a:r>
              <a:rPr lang="en-US" sz="1000" dirty="0" smtClean="0"/>
              <a:t> </a:t>
            </a:r>
            <a:r>
              <a:rPr lang="en-US" sz="1000" dirty="0" err="1" smtClean="0"/>
              <a:t>placerat</a:t>
            </a:r>
            <a:r>
              <a:rPr lang="en-US" sz="1000" dirty="0" smtClean="0"/>
              <a:t> </a:t>
            </a:r>
            <a:r>
              <a:rPr lang="en-US" sz="1000" dirty="0" err="1" smtClean="0"/>
              <a:t>urna</a:t>
            </a:r>
            <a:r>
              <a:rPr lang="en-US" sz="1000" dirty="0" smtClean="0"/>
              <a:t>.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000" dirty="0" err="1" smtClean="0"/>
              <a:t>Vivamus</a:t>
            </a:r>
            <a:r>
              <a:rPr lang="en-US" sz="1000" dirty="0" smtClean="0"/>
              <a:t> </a:t>
            </a:r>
            <a:r>
              <a:rPr lang="en-US" sz="1000" dirty="0" err="1" smtClean="0"/>
              <a:t>condimentum</a:t>
            </a:r>
            <a:r>
              <a:rPr lang="en-US" sz="1000" dirty="0" smtClean="0"/>
              <a:t> </a:t>
            </a:r>
            <a:r>
              <a:rPr lang="en-US" sz="1000" dirty="0" err="1" smtClean="0"/>
              <a:t>erat</a:t>
            </a:r>
            <a:r>
              <a:rPr lang="en-US" sz="1000" dirty="0" smtClean="0"/>
              <a:t> vitae </a:t>
            </a:r>
            <a:r>
              <a:rPr lang="en-US" sz="1000" dirty="0" err="1" smtClean="0"/>
              <a:t>velit</a:t>
            </a:r>
            <a:r>
              <a:rPr lang="en-US" sz="1000" dirty="0" smtClean="0"/>
              <a:t> </a:t>
            </a:r>
            <a:r>
              <a:rPr lang="en-US" sz="1000" dirty="0" err="1" smtClean="0"/>
              <a:t>pretium</a:t>
            </a:r>
            <a:r>
              <a:rPr lang="en-US" sz="1000" dirty="0" smtClean="0"/>
              <a:t> </a:t>
            </a:r>
            <a:r>
              <a:rPr lang="en-US" sz="1000" dirty="0" err="1" smtClean="0"/>
              <a:t>tincidunt</a:t>
            </a:r>
            <a:r>
              <a:rPr lang="en-US" sz="1000" dirty="0" smtClean="0"/>
              <a:t>. </a:t>
            </a:r>
            <a:r>
              <a:rPr lang="en-US" sz="1000" dirty="0" err="1" smtClean="0"/>
              <a:t>Sed</a:t>
            </a:r>
            <a:r>
              <a:rPr lang="en-US" sz="1000" dirty="0" smtClean="0"/>
              <a:t> </a:t>
            </a:r>
            <a:r>
              <a:rPr lang="en-US" sz="1000" dirty="0" err="1" smtClean="0"/>
              <a:t>quis</a:t>
            </a:r>
            <a:r>
              <a:rPr lang="en-US" sz="1000" dirty="0" smtClean="0"/>
              <a:t> </a:t>
            </a:r>
            <a:r>
              <a:rPr lang="en-US" sz="1000" dirty="0" err="1" smtClean="0"/>
              <a:t>massa</a:t>
            </a:r>
            <a:r>
              <a:rPr lang="en-US" sz="1000" dirty="0" smtClean="0"/>
              <a:t> sit </a:t>
            </a:r>
            <a:r>
              <a:rPr lang="en-US" sz="1000" dirty="0" err="1" smtClean="0"/>
              <a:t>amet</a:t>
            </a:r>
            <a:r>
              <a:rPr lang="en-US" sz="1000" dirty="0" smtClean="0"/>
              <a:t> </a:t>
            </a:r>
            <a:r>
              <a:rPr lang="en-US" sz="1000" dirty="0" err="1" smtClean="0"/>
              <a:t>metus</a:t>
            </a:r>
            <a:r>
              <a:rPr lang="en-US" sz="1000" dirty="0" smtClean="0"/>
              <a:t> </a:t>
            </a:r>
            <a:r>
              <a:rPr lang="en-US" sz="1000" dirty="0" err="1" smtClean="0"/>
              <a:t>condimentum</a:t>
            </a:r>
            <a:r>
              <a:rPr lang="en-US" sz="1000" dirty="0" smtClean="0"/>
              <a:t> </a:t>
            </a:r>
            <a:r>
              <a:rPr lang="en-US" sz="1000" dirty="0" err="1" smtClean="0"/>
              <a:t>fermentum</a:t>
            </a:r>
            <a:r>
              <a:rPr lang="en-US" sz="1000" dirty="0" smtClean="0"/>
              <a:t> </a:t>
            </a:r>
            <a:r>
              <a:rPr lang="en-US" sz="1000" dirty="0" err="1" smtClean="0"/>
              <a:t>eget</a:t>
            </a:r>
            <a:r>
              <a:rPr lang="en-US" sz="1000" dirty="0" smtClean="0"/>
              <a:t> </a:t>
            </a:r>
            <a:r>
              <a:rPr lang="en-US" sz="1000" dirty="0" err="1" smtClean="0"/>
              <a:t>eu</a:t>
            </a:r>
            <a:r>
              <a:rPr lang="en-US" sz="1000" dirty="0" smtClean="0"/>
              <a:t> </a:t>
            </a:r>
            <a:r>
              <a:rPr lang="en-US" sz="1000" dirty="0" err="1" smtClean="0"/>
              <a:t>velit</a:t>
            </a:r>
            <a:r>
              <a:rPr lang="en-US" sz="1000" dirty="0" smtClean="0"/>
              <a:t>. </a:t>
            </a:r>
            <a:r>
              <a:rPr lang="en-US" sz="1000" dirty="0" err="1" smtClean="0"/>
              <a:t>Proin</a:t>
            </a:r>
            <a:r>
              <a:rPr lang="en-US" sz="1000" dirty="0" smtClean="0"/>
              <a:t> </a:t>
            </a:r>
            <a:r>
              <a:rPr lang="en-US" sz="1000" dirty="0" err="1" smtClean="0"/>
              <a:t>iaculis</a:t>
            </a:r>
            <a:r>
              <a:rPr lang="en-US" sz="1000" dirty="0" smtClean="0"/>
              <a:t> quam </a:t>
            </a:r>
            <a:r>
              <a:rPr lang="en-US" sz="1000" dirty="0" err="1" smtClean="0"/>
              <a:t>nec</a:t>
            </a:r>
            <a:r>
              <a:rPr lang="en-US" sz="1000" dirty="0" smtClean="0"/>
              <a:t> ipsum </a:t>
            </a:r>
            <a:r>
              <a:rPr lang="en-US" sz="1000" dirty="0" err="1" smtClean="0"/>
              <a:t>ullamcorper</a:t>
            </a:r>
            <a:r>
              <a:rPr lang="en-US" sz="1000" dirty="0" smtClean="0"/>
              <a:t> </a:t>
            </a:r>
            <a:r>
              <a:rPr lang="en-US" sz="1000" dirty="0" err="1" smtClean="0"/>
              <a:t>facilisis</a:t>
            </a:r>
            <a:r>
              <a:rPr lang="en-US" sz="1000" dirty="0" smtClean="0"/>
              <a:t>. </a:t>
            </a:r>
            <a:r>
              <a:rPr lang="en-US" sz="1000" dirty="0" err="1" smtClean="0"/>
              <a:t>Sed</a:t>
            </a:r>
            <a:r>
              <a:rPr lang="en-US" sz="1000" dirty="0" smtClean="0"/>
              <a:t> </a:t>
            </a:r>
            <a:r>
              <a:rPr lang="en-US" sz="1000" dirty="0" err="1" smtClean="0"/>
              <a:t>nec</a:t>
            </a:r>
            <a:r>
              <a:rPr lang="en-US" sz="1000" dirty="0" smtClean="0"/>
              <a:t> </a:t>
            </a:r>
            <a:r>
              <a:rPr lang="en-US" sz="1000" dirty="0" err="1" smtClean="0"/>
              <a:t>aliquet</a:t>
            </a:r>
            <a:r>
              <a:rPr lang="en-US" sz="1000" dirty="0" smtClean="0"/>
              <a:t> </a:t>
            </a:r>
            <a:r>
              <a:rPr lang="en-US" sz="1000" dirty="0" err="1" smtClean="0"/>
              <a:t>augue</a:t>
            </a:r>
            <a:r>
              <a:rPr lang="en-US" sz="1000" dirty="0" smtClean="0"/>
              <a:t>, </a:t>
            </a:r>
            <a:r>
              <a:rPr lang="en-US" sz="1000" dirty="0" err="1" smtClean="0"/>
              <a:t>ultrices</a:t>
            </a:r>
            <a:r>
              <a:rPr lang="en-US" sz="1000" dirty="0" smtClean="0"/>
              <a:t> </a:t>
            </a:r>
            <a:r>
              <a:rPr lang="en-US" sz="1000" dirty="0" err="1" smtClean="0"/>
              <a:t>elementum</a:t>
            </a:r>
            <a:r>
              <a:rPr lang="en-US" sz="1000" dirty="0" smtClean="0"/>
              <a:t> </a:t>
            </a:r>
            <a:r>
              <a:rPr lang="en-US" sz="1000" dirty="0" err="1" smtClean="0"/>
              <a:t>neque</a:t>
            </a:r>
            <a:r>
              <a:rPr lang="en-US" sz="1000" dirty="0" smtClean="0"/>
              <a:t>. </a:t>
            </a:r>
            <a:r>
              <a:rPr lang="en-US" sz="1000" dirty="0" err="1" smtClean="0"/>
              <a:t>Praesent</a:t>
            </a:r>
            <a:r>
              <a:rPr lang="en-US" sz="1000" dirty="0" smtClean="0"/>
              <a:t> </a:t>
            </a:r>
            <a:r>
              <a:rPr lang="en-US" sz="1000" dirty="0" err="1" smtClean="0"/>
              <a:t>ultricies</a:t>
            </a:r>
            <a:r>
              <a:rPr lang="en-US" sz="1000" dirty="0" smtClean="0"/>
              <a:t> </a:t>
            </a:r>
            <a:r>
              <a:rPr lang="en-US" sz="1000" dirty="0" err="1" smtClean="0"/>
              <a:t>euismod</a:t>
            </a:r>
            <a:r>
              <a:rPr lang="en-US" sz="1000" dirty="0" smtClean="0"/>
              <a:t> </a:t>
            </a:r>
            <a:r>
              <a:rPr lang="en-US" sz="1000" dirty="0" err="1" smtClean="0"/>
              <a:t>metus</a:t>
            </a:r>
            <a:r>
              <a:rPr lang="en-US" sz="1000" dirty="0" smtClean="0"/>
              <a:t> id </a:t>
            </a:r>
            <a:r>
              <a:rPr lang="en-US" sz="1000" dirty="0" err="1" smtClean="0"/>
              <a:t>vestibulum</a:t>
            </a:r>
            <a:r>
              <a:rPr lang="en-US" sz="1000" dirty="0" smtClean="0"/>
              <a:t>. </a:t>
            </a:r>
            <a:r>
              <a:rPr lang="en-US" sz="1000" dirty="0" err="1" smtClean="0"/>
              <a:t>Suspendisse</a:t>
            </a:r>
            <a:r>
              <a:rPr lang="en-US" sz="1000" dirty="0" smtClean="0"/>
              <a:t> at </a:t>
            </a:r>
            <a:r>
              <a:rPr lang="en-US" sz="1000" dirty="0" err="1" smtClean="0"/>
              <a:t>arcu</a:t>
            </a:r>
            <a:r>
              <a:rPr lang="en-US" sz="1000" dirty="0" smtClean="0"/>
              <a:t> </a:t>
            </a:r>
            <a:r>
              <a:rPr lang="en-US" sz="1000" dirty="0" err="1" smtClean="0"/>
              <a:t>lacinia</a:t>
            </a:r>
            <a:r>
              <a:rPr lang="en-US" sz="1000" dirty="0" smtClean="0"/>
              <a:t>, </a:t>
            </a:r>
            <a:r>
              <a:rPr lang="en-US" sz="1000" dirty="0" err="1" smtClean="0"/>
              <a:t>venenatis</a:t>
            </a:r>
            <a:r>
              <a:rPr lang="en-US" sz="1000" dirty="0" smtClean="0"/>
              <a:t> ipsum in, </a:t>
            </a:r>
            <a:r>
              <a:rPr lang="en-US" sz="1000" dirty="0" err="1" smtClean="0"/>
              <a:t>lobortis</a:t>
            </a:r>
            <a:r>
              <a:rPr lang="en-US" sz="1000" dirty="0" smtClean="0"/>
              <a:t> lorem. </a:t>
            </a:r>
            <a:r>
              <a:rPr lang="en-US" sz="1000" dirty="0" err="1" smtClean="0"/>
              <a:t>Cras</a:t>
            </a:r>
            <a:r>
              <a:rPr lang="en-US" sz="1000" dirty="0" smtClean="0"/>
              <a:t> </a:t>
            </a:r>
            <a:r>
              <a:rPr lang="en-US" sz="1000" dirty="0" err="1" smtClean="0"/>
              <a:t>porttitor</a:t>
            </a:r>
            <a:r>
              <a:rPr lang="en-US" sz="1000" dirty="0" smtClean="0"/>
              <a:t>, dui sit </a:t>
            </a:r>
            <a:r>
              <a:rPr lang="en-US" sz="1000" dirty="0" err="1" smtClean="0"/>
              <a:t>amet</a:t>
            </a:r>
            <a:r>
              <a:rPr lang="en-US" sz="1000" dirty="0" smtClean="0"/>
              <a:t> </a:t>
            </a:r>
            <a:r>
              <a:rPr lang="en-US" sz="1000" dirty="0" err="1" smtClean="0"/>
              <a:t>tempor</a:t>
            </a:r>
            <a:r>
              <a:rPr lang="en-US" sz="1000" dirty="0" smtClean="0"/>
              <a:t> </a:t>
            </a:r>
            <a:r>
              <a:rPr lang="en-US" sz="1000" dirty="0" err="1" smtClean="0"/>
              <a:t>tristique</a:t>
            </a:r>
            <a:r>
              <a:rPr lang="en-US" sz="1000" dirty="0" smtClean="0"/>
              <a:t>, </a:t>
            </a:r>
            <a:r>
              <a:rPr lang="en-US" sz="1000" dirty="0" err="1" smtClean="0"/>
              <a:t>nisl</a:t>
            </a:r>
            <a:r>
              <a:rPr lang="en-US" sz="1000" dirty="0" smtClean="0"/>
              <a:t> </a:t>
            </a:r>
            <a:r>
              <a:rPr lang="en-US" sz="1000" dirty="0" err="1" smtClean="0"/>
              <a:t>elit</a:t>
            </a:r>
            <a:r>
              <a:rPr lang="en-US" sz="1000" dirty="0" smtClean="0"/>
              <a:t> </a:t>
            </a:r>
            <a:r>
              <a:rPr lang="en-US" sz="1000" dirty="0" err="1" smtClean="0"/>
              <a:t>sollicitudin</a:t>
            </a:r>
            <a:r>
              <a:rPr lang="en-US" sz="1000" dirty="0" smtClean="0"/>
              <a:t> </a:t>
            </a:r>
            <a:r>
              <a:rPr lang="en-US" sz="1000" dirty="0" err="1" smtClean="0"/>
              <a:t>mauris</a:t>
            </a:r>
            <a:r>
              <a:rPr lang="en-US" sz="1000" dirty="0" smtClean="0"/>
              <a:t>, </a:t>
            </a:r>
            <a:r>
              <a:rPr lang="en-US" sz="1000" dirty="0" err="1" smtClean="0"/>
              <a:t>quis</a:t>
            </a:r>
            <a:r>
              <a:rPr lang="en-US" sz="1000" dirty="0" smtClean="0"/>
              <a:t> </a:t>
            </a:r>
            <a:r>
              <a:rPr lang="en-US" sz="1000" dirty="0" err="1" smtClean="0"/>
              <a:t>pharetra</a:t>
            </a:r>
            <a:r>
              <a:rPr lang="en-US" sz="1000" dirty="0" smtClean="0"/>
              <a:t> magna </a:t>
            </a:r>
            <a:r>
              <a:rPr lang="en-US" sz="1000" dirty="0" err="1" smtClean="0"/>
              <a:t>turpis</a:t>
            </a:r>
            <a:r>
              <a:rPr lang="en-US" sz="1000" dirty="0" smtClean="0"/>
              <a:t> at </a:t>
            </a:r>
            <a:r>
              <a:rPr lang="en-US" sz="1000" dirty="0" err="1" smtClean="0"/>
              <a:t>enim</a:t>
            </a:r>
            <a:r>
              <a:rPr lang="en-US" sz="1000" dirty="0" smtClean="0"/>
              <a:t>. </a:t>
            </a:r>
            <a:r>
              <a:rPr lang="en-US" sz="1000" dirty="0" err="1" smtClean="0"/>
              <a:t>Aenean</a:t>
            </a:r>
            <a:r>
              <a:rPr lang="en-US" sz="1000" dirty="0" smtClean="0"/>
              <a:t> </a:t>
            </a:r>
            <a:r>
              <a:rPr lang="en-US" sz="1000" dirty="0" err="1" smtClean="0"/>
              <a:t>aliquam</a:t>
            </a:r>
            <a:r>
              <a:rPr lang="en-US" sz="1000" dirty="0" smtClean="0"/>
              <a:t> </a:t>
            </a:r>
            <a:r>
              <a:rPr lang="en-US" sz="1000" dirty="0" err="1" smtClean="0"/>
              <a:t>erat</a:t>
            </a:r>
            <a:r>
              <a:rPr lang="en-US" sz="1000" dirty="0" smtClean="0"/>
              <a:t> </a:t>
            </a:r>
            <a:r>
              <a:rPr lang="en-US" sz="1000" dirty="0" err="1" smtClean="0"/>
              <a:t>sed</a:t>
            </a:r>
            <a:r>
              <a:rPr lang="en-US" sz="1000" dirty="0" smtClean="0"/>
              <a:t> lacus </a:t>
            </a:r>
            <a:r>
              <a:rPr lang="en-US" sz="1000" dirty="0" err="1" smtClean="0"/>
              <a:t>maximus</a:t>
            </a:r>
            <a:r>
              <a:rPr lang="en-US" sz="1000" dirty="0" smtClean="0"/>
              <a:t>, id </a:t>
            </a:r>
            <a:r>
              <a:rPr lang="en-US" sz="1000" dirty="0" err="1" smtClean="0"/>
              <a:t>pretium</a:t>
            </a:r>
            <a:r>
              <a:rPr lang="en-US" sz="1000" dirty="0" smtClean="0"/>
              <a:t> </a:t>
            </a:r>
            <a:r>
              <a:rPr lang="en-US" sz="1000" dirty="0" err="1" smtClean="0"/>
              <a:t>leo</a:t>
            </a:r>
            <a:r>
              <a:rPr lang="en-US" sz="1000" dirty="0" smtClean="0"/>
              <a:t> </a:t>
            </a:r>
            <a:r>
              <a:rPr lang="en-US" sz="1000" dirty="0" err="1" smtClean="0"/>
              <a:t>finibus</a:t>
            </a:r>
            <a:r>
              <a:rPr lang="en-US" sz="1000" dirty="0" smtClean="0"/>
              <a:t>. </a:t>
            </a:r>
            <a:r>
              <a:rPr lang="en-US" sz="1000" dirty="0" err="1" smtClean="0"/>
              <a:t>Morbi</a:t>
            </a:r>
            <a:r>
              <a:rPr lang="en-US" sz="1000" dirty="0" smtClean="0"/>
              <a:t> in </a:t>
            </a:r>
            <a:r>
              <a:rPr lang="en-US" sz="1000" dirty="0" err="1" smtClean="0"/>
              <a:t>urna</a:t>
            </a:r>
            <a:r>
              <a:rPr lang="en-US" sz="1000" dirty="0" smtClean="0"/>
              <a:t> dictum, </a:t>
            </a:r>
            <a:r>
              <a:rPr lang="en-US" sz="1000" dirty="0" err="1" smtClean="0"/>
              <a:t>placerat</a:t>
            </a:r>
            <a:r>
              <a:rPr lang="en-US" sz="1000" dirty="0" smtClean="0"/>
              <a:t> </a:t>
            </a:r>
            <a:r>
              <a:rPr lang="en-US" sz="1000" dirty="0" err="1" smtClean="0"/>
              <a:t>lectus</a:t>
            </a:r>
            <a:r>
              <a:rPr lang="en-US" sz="1000" dirty="0" smtClean="0"/>
              <a:t> sit </a:t>
            </a:r>
            <a:r>
              <a:rPr lang="en-US" sz="1000" dirty="0" err="1" smtClean="0"/>
              <a:t>amet</a:t>
            </a:r>
            <a:r>
              <a:rPr lang="en-US" sz="1000" dirty="0" smtClean="0"/>
              <a:t>, </a:t>
            </a:r>
            <a:r>
              <a:rPr lang="en-US" sz="1000" dirty="0" err="1" smtClean="0"/>
              <a:t>congue</a:t>
            </a:r>
            <a:r>
              <a:rPr lang="en-US" sz="1000" dirty="0" smtClean="0"/>
              <a:t> </a:t>
            </a:r>
            <a:r>
              <a:rPr lang="en-US" sz="1000" dirty="0" err="1" smtClean="0"/>
              <a:t>massa</a:t>
            </a:r>
            <a:r>
              <a:rPr lang="en-US" sz="1000" dirty="0" smtClean="0"/>
              <a:t>.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000" dirty="0" err="1" smtClean="0"/>
              <a:t>Quisque</a:t>
            </a:r>
            <a:r>
              <a:rPr lang="en-US" sz="1000" dirty="0" smtClean="0"/>
              <a:t> </a:t>
            </a:r>
            <a:r>
              <a:rPr lang="en-US" sz="1000" dirty="0" err="1" smtClean="0"/>
              <a:t>ultricies</a:t>
            </a:r>
            <a:r>
              <a:rPr lang="en-US" sz="1000" dirty="0" smtClean="0"/>
              <a:t> </a:t>
            </a:r>
            <a:r>
              <a:rPr lang="en-US" sz="1000" dirty="0" err="1" smtClean="0"/>
              <a:t>risus</a:t>
            </a:r>
            <a:r>
              <a:rPr lang="en-US" sz="1000" dirty="0" smtClean="0"/>
              <a:t> </a:t>
            </a:r>
            <a:r>
              <a:rPr lang="en-US" sz="1000" dirty="0" err="1" smtClean="0"/>
              <a:t>convallis</a:t>
            </a:r>
            <a:r>
              <a:rPr lang="en-US" sz="1000" dirty="0" smtClean="0"/>
              <a:t>, </a:t>
            </a:r>
            <a:r>
              <a:rPr lang="en-US" sz="1000" dirty="0" err="1" smtClean="0"/>
              <a:t>facilisis</a:t>
            </a:r>
            <a:r>
              <a:rPr lang="en-US" sz="1000" dirty="0" smtClean="0"/>
              <a:t> </a:t>
            </a:r>
            <a:r>
              <a:rPr lang="en-US" sz="1000" dirty="0" err="1" smtClean="0"/>
              <a:t>elit</a:t>
            </a:r>
            <a:r>
              <a:rPr lang="en-US" sz="1000" dirty="0" smtClean="0"/>
              <a:t> vitae, </a:t>
            </a:r>
            <a:r>
              <a:rPr lang="en-US" sz="1000" dirty="0" err="1" smtClean="0"/>
              <a:t>molestie</a:t>
            </a:r>
            <a:r>
              <a:rPr lang="en-US" sz="1000" dirty="0" smtClean="0"/>
              <a:t> diam. </a:t>
            </a:r>
            <a:r>
              <a:rPr lang="en-US" sz="1000" dirty="0" err="1" smtClean="0"/>
              <a:t>Duis</a:t>
            </a:r>
            <a:r>
              <a:rPr lang="en-US" sz="1000" dirty="0" smtClean="0"/>
              <a:t> id </a:t>
            </a:r>
            <a:r>
              <a:rPr lang="en-US" sz="1000" dirty="0" err="1" smtClean="0"/>
              <a:t>pellentesque</a:t>
            </a:r>
            <a:r>
              <a:rPr lang="en-US" sz="1000" dirty="0" smtClean="0"/>
              <a:t> </a:t>
            </a:r>
            <a:r>
              <a:rPr lang="en-US" sz="1000" dirty="0" err="1" smtClean="0"/>
              <a:t>lectus</a:t>
            </a:r>
            <a:r>
              <a:rPr lang="en-US" sz="1000" dirty="0" smtClean="0"/>
              <a:t>. </a:t>
            </a:r>
            <a:r>
              <a:rPr lang="en-US" sz="1000" dirty="0" err="1" smtClean="0"/>
              <a:t>Phasellus</a:t>
            </a:r>
            <a:r>
              <a:rPr lang="en-US" sz="1000" dirty="0" smtClean="0"/>
              <a:t> </a:t>
            </a:r>
            <a:r>
              <a:rPr lang="en-US" sz="1000" dirty="0" err="1" smtClean="0"/>
              <a:t>sollicitudin</a:t>
            </a:r>
            <a:r>
              <a:rPr lang="en-US" sz="1000" dirty="0" smtClean="0"/>
              <a:t> ligula dui, at </a:t>
            </a:r>
            <a:r>
              <a:rPr lang="en-US" sz="1000" dirty="0" err="1" smtClean="0"/>
              <a:t>sagittis</a:t>
            </a:r>
            <a:r>
              <a:rPr lang="en-US" sz="1000" dirty="0" smtClean="0"/>
              <a:t> </a:t>
            </a:r>
            <a:r>
              <a:rPr lang="en-US" sz="1000" dirty="0" err="1" smtClean="0"/>
              <a:t>erat</a:t>
            </a:r>
            <a:r>
              <a:rPr lang="en-US" sz="1000" dirty="0" smtClean="0"/>
              <a:t> </a:t>
            </a:r>
            <a:r>
              <a:rPr lang="en-US" sz="1000" dirty="0" err="1" smtClean="0"/>
              <a:t>posuere</a:t>
            </a:r>
            <a:r>
              <a:rPr lang="en-US" sz="1000" dirty="0" smtClean="0"/>
              <a:t> </a:t>
            </a:r>
            <a:r>
              <a:rPr lang="en-US" sz="1000" dirty="0" err="1" smtClean="0"/>
              <a:t>accumsan</a:t>
            </a:r>
            <a:r>
              <a:rPr lang="en-US" sz="1000" dirty="0" smtClean="0"/>
              <a:t>. </a:t>
            </a:r>
            <a:r>
              <a:rPr lang="en-US" sz="1000" dirty="0" err="1" smtClean="0"/>
              <a:t>Etiam</a:t>
            </a:r>
            <a:r>
              <a:rPr lang="en-US" sz="1000" dirty="0" smtClean="0"/>
              <a:t> </a:t>
            </a:r>
            <a:r>
              <a:rPr lang="en-US" sz="1000" dirty="0" err="1" smtClean="0"/>
              <a:t>justo</a:t>
            </a:r>
            <a:r>
              <a:rPr lang="en-US" sz="1000" dirty="0" smtClean="0"/>
              <a:t> </a:t>
            </a:r>
            <a:r>
              <a:rPr lang="en-US" sz="1000" dirty="0" err="1" smtClean="0"/>
              <a:t>nibh</a:t>
            </a:r>
            <a:r>
              <a:rPr lang="en-US" sz="1000" dirty="0" smtClean="0"/>
              <a:t>, </a:t>
            </a:r>
            <a:r>
              <a:rPr lang="en-US" sz="1000" dirty="0" err="1" smtClean="0"/>
              <a:t>egestas</a:t>
            </a:r>
            <a:r>
              <a:rPr lang="en-US" sz="1000" dirty="0" smtClean="0"/>
              <a:t> at </a:t>
            </a:r>
            <a:r>
              <a:rPr lang="en-US" sz="1000" dirty="0" err="1" smtClean="0"/>
              <a:t>hendrerit</a:t>
            </a:r>
            <a:r>
              <a:rPr lang="en-US" sz="1000" dirty="0" smtClean="0"/>
              <a:t> ac, </a:t>
            </a:r>
            <a:r>
              <a:rPr lang="en-US" sz="1000" dirty="0" err="1" smtClean="0"/>
              <a:t>maximus</a:t>
            </a:r>
            <a:r>
              <a:rPr lang="en-US" sz="1000" dirty="0" smtClean="0"/>
              <a:t> in </a:t>
            </a:r>
            <a:r>
              <a:rPr lang="en-US" sz="1000" dirty="0" err="1" smtClean="0"/>
              <a:t>risus</a:t>
            </a:r>
            <a:r>
              <a:rPr lang="en-US" sz="1000" dirty="0" smtClean="0"/>
              <a:t>. </a:t>
            </a:r>
            <a:r>
              <a:rPr lang="en-US" sz="1000" dirty="0" err="1" smtClean="0"/>
              <a:t>Fusce</a:t>
            </a:r>
            <a:r>
              <a:rPr lang="en-US" sz="1000" dirty="0" smtClean="0"/>
              <a:t> </a:t>
            </a:r>
            <a:r>
              <a:rPr lang="en-US" sz="1000" dirty="0" err="1" smtClean="0"/>
              <a:t>placerat</a:t>
            </a:r>
            <a:r>
              <a:rPr lang="en-US" sz="1000" dirty="0" smtClean="0"/>
              <a:t> </a:t>
            </a:r>
            <a:r>
              <a:rPr lang="en-US" sz="1000" dirty="0" err="1" smtClean="0"/>
              <a:t>augue</a:t>
            </a:r>
            <a:r>
              <a:rPr lang="en-US" sz="1000" dirty="0" smtClean="0"/>
              <a:t> at ex </a:t>
            </a:r>
            <a:r>
              <a:rPr lang="en-US" sz="1000" dirty="0" err="1" smtClean="0"/>
              <a:t>fermentum</a:t>
            </a:r>
            <a:r>
              <a:rPr lang="en-US" sz="1000" dirty="0" smtClean="0"/>
              <a:t> </a:t>
            </a:r>
            <a:r>
              <a:rPr lang="en-US" sz="1000" dirty="0" err="1" smtClean="0"/>
              <a:t>convallis</a:t>
            </a:r>
            <a:r>
              <a:rPr lang="en-US" sz="1000" dirty="0" smtClean="0"/>
              <a:t> </a:t>
            </a:r>
            <a:r>
              <a:rPr lang="en-US" sz="1000" dirty="0" err="1" smtClean="0"/>
              <a:t>ut</a:t>
            </a:r>
            <a:r>
              <a:rPr lang="en-US" sz="1000" dirty="0" smtClean="0"/>
              <a:t> a </a:t>
            </a:r>
            <a:r>
              <a:rPr lang="en-US" sz="1000" dirty="0" err="1" smtClean="0"/>
              <a:t>sapien</a:t>
            </a:r>
            <a:r>
              <a:rPr lang="en-US" sz="1000" dirty="0" smtClean="0"/>
              <a:t>. </a:t>
            </a:r>
            <a:r>
              <a:rPr lang="en-US" sz="1000" dirty="0" err="1" smtClean="0"/>
              <a:t>Praesent</a:t>
            </a:r>
            <a:r>
              <a:rPr lang="en-US" sz="1000" dirty="0" smtClean="0"/>
              <a:t> </a:t>
            </a:r>
            <a:r>
              <a:rPr lang="en-US" sz="1000" dirty="0" err="1" smtClean="0"/>
              <a:t>lacinia</a:t>
            </a:r>
            <a:r>
              <a:rPr lang="en-US" sz="1000" dirty="0" smtClean="0"/>
              <a:t> libero </a:t>
            </a:r>
            <a:r>
              <a:rPr lang="en-US" sz="1000" dirty="0" err="1" smtClean="0"/>
              <a:t>nibh</a:t>
            </a:r>
            <a:r>
              <a:rPr lang="en-US" sz="1000" dirty="0" smtClean="0"/>
              <a:t>, </a:t>
            </a:r>
            <a:r>
              <a:rPr lang="en-US" sz="1000" dirty="0" err="1" smtClean="0"/>
              <a:t>quis</a:t>
            </a:r>
            <a:r>
              <a:rPr lang="en-US" sz="1000" dirty="0" smtClean="0"/>
              <a:t> </a:t>
            </a:r>
            <a:r>
              <a:rPr lang="en-US" sz="1000" dirty="0" err="1" smtClean="0"/>
              <a:t>lobortis</a:t>
            </a:r>
            <a:r>
              <a:rPr lang="en-US" sz="1000" dirty="0" smtClean="0"/>
              <a:t> </a:t>
            </a:r>
            <a:r>
              <a:rPr lang="en-US" sz="1000" dirty="0" err="1" smtClean="0"/>
              <a:t>orci</a:t>
            </a:r>
            <a:r>
              <a:rPr lang="en-US" sz="1000" dirty="0" smtClean="0"/>
              <a:t> </a:t>
            </a:r>
            <a:r>
              <a:rPr lang="en-US" sz="1000" dirty="0" err="1" smtClean="0"/>
              <a:t>laoreet</a:t>
            </a:r>
            <a:r>
              <a:rPr lang="en-US" sz="1000" dirty="0" smtClean="0"/>
              <a:t> at. Nam non </a:t>
            </a:r>
            <a:r>
              <a:rPr lang="en-US" sz="1000" dirty="0" err="1" smtClean="0"/>
              <a:t>suscipit</a:t>
            </a:r>
            <a:r>
              <a:rPr lang="en-US" sz="1000" dirty="0" smtClean="0"/>
              <a:t> ante.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000" dirty="0" smtClean="0"/>
              <a:t>© 2016 Morgan Stanley Smith Barney LLC. Member </a:t>
            </a:r>
            <a:r>
              <a:rPr lang="en-US" sz="1000" dirty="0" err="1" smtClean="0"/>
              <a:t>SIPC</a:t>
            </a:r>
            <a:endParaRPr lang="en-US" sz="1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Disclaimer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502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Former Report Center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3866" y="914400"/>
            <a:ext cx="8220456" cy="24622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defPPr>
              <a:defRPr lang="en-US"/>
            </a:defPPr>
            <a:lvl1pPr lvl="0" indent="0" defTabSz="914293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b="1" baseline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baseline="0"/>
            </a:lvl2pPr>
            <a:lvl3pPr marL="227013" indent="-22701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3pPr>
            <a:lvl4pPr marL="461963" indent="-234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600" baseline="0"/>
            </a:lvl4pPr>
            <a:lvl5pPr marL="687388" indent="-22542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dirty="0" smtClean="0"/>
              <a:t>Inconvenience of Querying Ticket Related Data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197" y="1274122"/>
            <a:ext cx="13689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chemeClr val="accent2"/>
                </a:solidFill>
              </a:rPr>
              <a:t>SCREENSHOTS</a:t>
            </a:r>
            <a:endParaRPr lang="en-US" sz="1400" b="1" dirty="0" smtClean="0">
              <a:solidFill>
                <a:schemeClr val="accent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7197" y="3929205"/>
            <a:ext cx="2272953" cy="517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400" dirty="0" smtClean="0"/>
              <a:t>Users have to query data separately.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3352354" y="3867698"/>
            <a:ext cx="4191446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400" dirty="0" smtClean="0"/>
              <a:t>1. Users couldn’t understand volatilities of tickets.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3369939" y="4217670"/>
            <a:ext cx="2431822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400" dirty="0" smtClean="0"/>
              <a:t>2. Heavy time costing</a:t>
            </a:r>
            <a:endParaRPr lang="en-US" sz="1400" dirty="0"/>
          </a:p>
        </p:txBody>
      </p:sp>
      <p:sp>
        <p:nvSpPr>
          <p:cNvPr id="28" name="Pentagon 64"/>
          <p:cNvSpPr/>
          <p:nvPr/>
        </p:nvSpPr>
        <p:spPr>
          <a:xfrm>
            <a:off x="2913095" y="3837542"/>
            <a:ext cx="293646" cy="708661"/>
          </a:xfrm>
          <a:custGeom>
            <a:avLst/>
            <a:gdLst>
              <a:gd name="connsiteX0" fmla="*/ 0 w 2480092"/>
              <a:gd name="connsiteY0" fmla="*/ 0 h 879892"/>
              <a:gd name="connsiteX1" fmla="*/ 2186446 w 2480092"/>
              <a:gd name="connsiteY1" fmla="*/ 0 h 879892"/>
              <a:gd name="connsiteX2" fmla="*/ 2480092 w 2480092"/>
              <a:gd name="connsiteY2" fmla="*/ 439946 h 879892"/>
              <a:gd name="connsiteX3" fmla="*/ 2186446 w 2480092"/>
              <a:gd name="connsiteY3" fmla="*/ 879892 h 879892"/>
              <a:gd name="connsiteX4" fmla="*/ 0 w 2480092"/>
              <a:gd name="connsiteY4" fmla="*/ 879892 h 879892"/>
              <a:gd name="connsiteX5" fmla="*/ 0 w 2480092"/>
              <a:gd name="connsiteY5" fmla="*/ 0 h 879892"/>
              <a:gd name="connsiteX0" fmla="*/ 0 w 2480092"/>
              <a:gd name="connsiteY0" fmla="*/ 0 h 879892"/>
              <a:gd name="connsiteX1" fmla="*/ 2186446 w 2480092"/>
              <a:gd name="connsiteY1" fmla="*/ 0 h 879892"/>
              <a:gd name="connsiteX2" fmla="*/ 2480092 w 2480092"/>
              <a:gd name="connsiteY2" fmla="*/ 439946 h 879892"/>
              <a:gd name="connsiteX3" fmla="*/ 2186446 w 2480092"/>
              <a:gd name="connsiteY3" fmla="*/ 879892 h 879892"/>
              <a:gd name="connsiteX4" fmla="*/ 0 w 2480092"/>
              <a:gd name="connsiteY4" fmla="*/ 879892 h 879892"/>
              <a:gd name="connsiteX5" fmla="*/ 91440 w 2480092"/>
              <a:gd name="connsiteY5" fmla="*/ 91440 h 879892"/>
              <a:gd name="connsiteX0" fmla="*/ 2186446 w 2480092"/>
              <a:gd name="connsiteY0" fmla="*/ 0 h 879892"/>
              <a:gd name="connsiteX1" fmla="*/ 2480092 w 2480092"/>
              <a:gd name="connsiteY1" fmla="*/ 439946 h 879892"/>
              <a:gd name="connsiteX2" fmla="*/ 2186446 w 2480092"/>
              <a:gd name="connsiteY2" fmla="*/ 879892 h 879892"/>
              <a:gd name="connsiteX3" fmla="*/ 0 w 2480092"/>
              <a:gd name="connsiteY3" fmla="*/ 879892 h 879892"/>
              <a:gd name="connsiteX4" fmla="*/ 91440 w 2480092"/>
              <a:gd name="connsiteY4" fmla="*/ 91440 h 879892"/>
              <a:gd name="connsiteX0" fmla="*/ 2186446 w 2480092"/>
              <a:gd name="connsiteY0" fmla="*/ 0 h 879892"/>
              <a:gd name="connsiteX1" fmla="*/ 2480092 w 2480092"/>
              <a:gd name="connsiteY1" fmla="*/ 439946 h 879892"/>
              <a:gd name="connsiteX2" fmla="*/ 2186446 w 2480092"/>
              <a:gd name="connsiteY2" fmla="*/ 879892 h 879892"/>
              <a:gd name="connsiteX3" fmla="*/ 0 w 2480092"/>
              <a:gd name="connsiteY3" fmla="*/ 879892 h 879892"/>
              <a:gd name="connsiteX0" fmla="*/ 0 w 293646"/>
              <a:gd name="connsiteY0" fmla="*/ 0 h 879892"/>
              <a:gd name="connsiteX1" fmla="*/ 293646 w 293646"/>
              <a:gd name="connsiteY1" fmla="*/ 439946 h 879892"/>
              <a:gd name="connsiteX2" fmla="*/ 0 w 293646"/>
              <a:gd name="connsiteY2" fmla="*/ 879892 h 879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646" h="879892">
                <a:moveTo>
                  <a:pt x="0" y="0"/>
                </a:moveTo>
                <a:lnTo>
                  <a:pt x="293646" y="439946"/>
                </a:lnTo>
                <a:lnTo>
                  <a:pt x="0" y="879892"/>
                </a:lnTo>
              </a:path>
            </a:pathLst>
          </a:cu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57197" y="3524250"/>
            <a:ext cx="149880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chemeClr val="accent2"/>
                </a:solidFill>
              </a:rPr>
              <a:t>INCONVENIENCE</a:t>
            </a:r>
            <a:endParaRPr lang="en-US" sz="1400" b="1" dirty="0" smtClean="0">
              <a:solidFill>
                <a:schemeClr val="accent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" y="1518285"/>
            <a:ext cx="2455898" cy="1889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524" y="1518285"/>
            <a:ext cx="2458364" cy="1918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317" y="1518285"/>
            <a:ext cx="2642165" cy="1918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4025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r>
              <a:rPr lang="en-US" dirty="0" smtClean="0"/>
              <a:t>COMBINED DATA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There are several common used data to value a ticket, such as Leg PV, </a:t>
            </a:r>
            <a:r>
              <a:rPr lang="en-US" dirty="0" err="1" smtClean="0"/>
              <a:t>MarketData</a:t>
            </a:r>
            <a:r>
              <a:rPr lang="en-US" dirty="0" smtClean="0"/>
              <a:t> Exposure, Scenario Impact, Actual Shock and Position Summary and so on. For now, some of them are combined together in Report Center.</a:t>
            </a:r>
            <a:endParaRPr lang="en-US" dirty="0" smtClean="0"/>
          </a:p>
          <a:p>
            <a:pPr marL="447675" lvl="3" indent="0">
              <a:spcBef>
                <a:spcPts val="1200"/>
              </a:spcBef>
              <a:buNone/>
            </a:pPr>
            <a:r>
              <a:rPr lang="en-US" dirty="0" smtClean="0"/>
              <a:t>Leg PV</a:t>
            </a:r>
            <a:endParaRPr lang="en-US" dirty="0" smtClean="0"/>
          </a:p>
          <a:p>
            <a:pPr marL="447675" lvl="3" indent="0">
              <a:spcBef>
                <a:spcPts val="1200"/>
              </a:spcBef>
              <a:buNone/>
            </a:pPr>
            <a:r>
              <a:rPr lang="en-US" dirty="0" err="1" smtClean="0"/>
              <a:t>MarketData</a:t>
            </a:r>
            <a:r>
              <a:rPr lang="en-US" dirty="0" smtClean="0"/>
              <a:t> Exposure</a:t>
            </a:r>
            <a:endParaRPr lang="en-US" dirty="0" smtClean="0"/>
          </a:p>
          <a:p>
            <a:pPr marL="447675" lvl="3" indent="0">
              <a:spcBef>
                <a:spcPts val="1200"/>
              </a:spcBef>
              <a:buNone/>
            </a:pPr>
            <a:r>
              <a:rPr lang="en-US" dirty="0" smtClean="0"/>
              <a:t>Scenario Impact</a:t>
            </a:r>
          </a:p>
          <a:p>
            <a:pPr marL="447675" lvl="3" indent="0">
              <a:spcBef>
                <a:spcPts val="1200"/>
              </a:spcBef>
              <a:buNone/>
            </a:pPr>
            <a:r>
              <a:rPr lang="en-US" dirty="0" smtClean="0"/>
              <a:t>Actual Shock</a:t>
            </a:r>
          </a:p>
          <a:p>
            <a:pPr marL="447675" lvl="3" indent="0">
              <a:spcBef>
                <a:spcPts val="1200"/>
              </a:spcBef>
              <a:buNone/>
            </a:pPr>
            <a:r>
              <a:rPr lang="en-US" dirty="0" smtClean="0"/>
              <a:t>Position Summary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Report Center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85043" y="2660491"/>
            <a:ext cx="277019" cy="277019"/>
            <a:chOff x="4929188" y="4732338"/>
            <a:chExt cx="411163" cy="411163"/>
          </a:xfrm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5135563" y="4883151"/>
              <a:ext cx="204788" cy="260350"/>
            </a:xfrm>
            <a:custGeom>
              <a:avLst/>
              <a:gdLst>
                <a:gd name="T0" fmla="*/ 260 w 269"/>
                <a:gd name="T1" fmla="*/ 0 h 341"/>
                <a:gd name="T2" fmla="*/ 269 w 269"/>
                <a:gd name="T3" fmla="*/ 72 h 341"/>
                <a:gd name="T4" fmla="*/ 0 w 269"/>
                <a:gd name="T5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9" h="341">
                  <a:moveTo>
                    <a:pt x="260" y="0"/>
                  </a:moveTo>
                  <a:cubicBezTo>
                    <a:pt x="267" y="25"/>
                    <a:pt x="269" y="47"/>
                    <a:pt x="269" y="72"/>
                  </a:cubicBezTo>
                  <a:cubicBezTo>
                    <a:pt x="269" y="222"/>
                    <a:pt x="149" y="341"/>
                    <a:pt x="0" y="341"/>
                  </a:cubicBezTo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4929188" y="4732338"/>
              <a:ext cx="407987" cy="411163"/>
              <a:chOff x="4929188" y="4732338"/>
              <a:chExt cx="407987" cy="411163"/>
            </a:xfrm>
          </p:grpSpPr>
          <p:sp>
            <p:nvSpPr>
              <p:cNvPr id="29" name="Freeform 7"/>
              <p:cNvSpPr>
                <a:spLocks/>
              </p:cNvSpPr>
              <p:nvPr/>
            </p:nvSpPr>
            <p:spPr bwMode="auto">
              <a:xfrm>
                <a:off x="4929188" y="4733926"/>
                <a:ext cx="285750" cy="409575"/>
              </a:xfrm>
              <a:custGeom>
                <a:avLst/>
                <a:gdLst>
                  <a:gd name="T0" fmla="*/ 270 w 376"/>
                  <a:gd name="T1" fmla="*/ 538 h 538"/>
                  <a:gd name="T2" fmla="*/ 0 w 376"/>
                  <a:gd name="T3" fmla="*/ 269 h 538"/>
                  <a:gd name="T4" fmla="*/ 270 w 376"/>
                  <a:gd name="T5" fmla="*/ 0 h 538"/>
                  <a:gd name="T6" fmla="*/ 376 w 376"/>
                  <a:gd name="T7" fmla="*/ 23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6" h="538">
                    <a:moveTo>
                      <a:pt x="270" y="538"/>
                    </a:moveTo>
                    <a:cubicBezTo>
                      <a:pt x="122" y="538"/>
                      <a:pt x="0" y="419"/>
                      <a:pt x="0" y="269"/>
                    </a:cubicBezTo>
                    <a:cubicBezTo>
                      <a:pt x="0" y="122"/>
                      <a:pt x="122" y="0"/>
                      <a:pt x="270" y="0"/>
                    </a:cubicBezTo>
                    <a:cubicBezTo>
                      <a:pt x="308" y="0"/>
                      <a:pt x="342" y="9"/>
                      <a:pt x="376" y="23"/>
                    </a:cubicBezTo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8"/>
              <p:cNvSpPr>
                <a:spLocks/>
              </p:cNvSpPr>
              <p:nvPr/>
            </p:nvSpPr>
            <p:spPr bwMode="auto">
              <a:xfrm>
                <a:off x="5003800" y="4732338"/>
                <a:ext cx="333375" cy="304800"/>
              </a:xfrm>
              <a:custGeom>
                <a:avLst/>
                <a:gdLst>
                  <a:gd name="T0" fmla="*/ 186 w 438"/>
                  <a:gd name="T1" fmla="*/ 400 h 400"/>
                  <a:gd name="T2" fmla="*/ 0 w 438"/>
                  <a:gd name="T3" fmla="*/ 242 h 400"/>
                  <a:gd name="T4" fmla="*/ 50 w 438"/>
                  <a:gd name="T5" fmla="*/ 178 h 400"/>
                  <a:gd name="T6" fmla="*/ 175 w 438"/>
                  <a:gd name="T7" fmla="*/ 282 h 400"/>
                  <a:gd name="T8" fmla="*/ 377 w 438"/>
                  <a:gd name="T9" fmla="*/ 12 h 400"/>
                  <a:gd name="T10" fmla="*/ 438 w 438"/>
                  <a:gd name="T11" fmla="*/ 56 h 400"/>
                  <a:gd name="T12" fmla="*/ 186 w 438"/>
                  <a:gd name="T13" fmla="*/ 400 h 400"/>
                  <a:gd name="T14" fmla="*/ 186 w 438"/>
                  <a:gd name="T15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8" h="400">
                    <a:moveTo>
                      <a:pt x="186" y="400"/>
                    </a:moveTo>
                    <a:cubicBezTo>
                      <a:pt x="0" y="242"/>
                      <a:pt x="0" y="242"/>
                      <a:pt x="0" y="242"/>
                    </a:cubicBezTo>
                    <a:cubicBezTo>
                      <a:pt x="50" y="178"/>
                      <a:pt x="50" y="178"/>
                      <a:pt x="50" y="178"/>
                    </a:cubicBezTo>
                    <a:cubicBezTo>
                      <a:pt x="175" y="282"/>
                      <a:pt x="175" y="282"/>
                      <a:pt x="175" y="282"/>
                    </a:cubicBezTo>
                    <a:cubicBezTo>
                      <a:pt x="381" y="0"/>
                      <a:pt x="377" y="12"/>
                      <a:pt x="377" y="12"/>
                    </a:cubicBezTo>
                    <a:cubicBezTo>
                      <a:pt x="438" y="56"/>
                      <a:pt x="438" y="56"/>
                      <a:pt x="438" y="56"/>
                    </a:cubicBezTo>
                    <a:cubicBezTo>
                      <a:pt x="186" y="400"/>
                      <a:pt x="186" y="400"/>
                      <a:pt x="186" y="400"/>
                    </a:cubicBezTo>
                    <a:cubicBezTo>
                      <a:pt x="186" y="400"/>
                      <a:pt x="186" y="400"/>
                      <a:pt x="186" y="400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4785043" y="3028950"/>
            <a:ext cx="277019" cy="277019"/>
            <a:chOff x="4929188" y="4732338"/>
            <a:chExt cx="411163" cy="411163"/>
          </a:xfrm>
        </p:grpSpPr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5135563" y="4883151"/>
              <a:ext cx="204788" cy="260350"/>
            </a:xfrm>
            <a:custGeom>
              <a:avLst/>
              <a:gdLst>
                <a:gd name="T0" fmla="*/ 260 w 269"/>
                <a:gd name="T1" fmla="*/ 0 h 341"/>
                <a:gd name="T2" fmla="*/ 269 w 269"/>
                <a:gd name="T3" fmla="*/ 72 h 341"/>
                <a:gd name="T4" fmla="*/ 0 w 269"/>
                <a:gd name="T5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9" h="341">
                  <a:moveTo>
                    <a:pt x="260" y="0"/>
                  </a:moveTo>
                  <a:cubicBezTo>
                    <a:pt x="267" y="25"/>
                    <a:pt x="269" y="47"/>
                    <a:pt x="269" y="72"/>
                  </a:cubicBezTo>
                  <a:cubicBezTo>
                    <a:pt x="269" y="222"/>
                    <a:pt x="149" y="341"/>
                    <a:pt x="0" y="341"/>
                  </a:cubicBezTo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929188" y="4732338"/>
              <a:ext cx="407987" cy="411163"/>
              <a:chOff x="4929188" y="4732338"/>
              <a:chExt cx="407987" cy="411163"/>
            </a:xfrm>
          </p:grpSpPr>
          <p:sp>
            <p:nvSpPr>
              <p:cNvPr id="34" name="Freeform 7"/>
              <p:cNvSpPr>
                <a:spLocks/>
              </p:cNvSpPr>
              <p:nvPr/>
            </p:nvSpPr>
            <p:spPr bwMode="auto">
              <a:xfrm>
                <a:off x="4929188" y="4733926"/>
                <a:ext cx="285750" cy="409575"/>
              </a:xfrm>
              <a:custGeom>
                <a:avLst/>
                <a:gdLst>
                  <a:gd name="T0" fmla="*/ 270 w 376"/>
                  <a:gd name="T1" fmla="*/ 538 h 538"/>
                  <a:gd name="T2" fmla="*/ 0 w 376"/>
                  <a:gd name="T3" fmla="*/ 269 h 538"/>
                  <a:gd name="T4" fmla="*/ 270 w 376"/>
                  <a:gd name="T5" fmla="*/ 0 h 538"/>
                  <a:gd name="T6" fmla="*/ 376 w 376"/>
                  <a:gd name="T7" fmla="*/ 23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6" h="538">
                    <a:moveTo>
                      <a:pt x="270" y="538"/>
                    </a:moveTo>
                    <a:cubicBezTo>
                      <a:pt x="122" y="538"/>
                      <a:pt x="0" y="419"/>
                      <a:pt x="0" y="269"/>
                    </a:cubicBezTo>
                    <a:cubicBezTo>
                      <a:pt x="0" y="122"/>
                      <a:pt x="122" y="0"/>
                      <a:pt x="270" y="0"/>
                    </a:cubicBezTo>
                    <a:cubicBezTo>
                      <a:pt x="308" y="0"/>
                      <a:pt x="342" y="9"/>
                      <a:pt x="376" y="23"/>
                    </a:cubicBezTo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8"/>
              <p:cNvSpPr>
                <a:spLocks/>
              </p:cNvSpPr>
              <p:nvPr/>
            </p:nvSpPr>
            <p:spPr bwMode="auto">
              <a:xfrm>
                <a:off x="5003800" y="4732338"/>
                <a:ext cx="333375" cy="304800"/>
              </a:xfrm>
              <a:custGeom>
                <a:avLst/>
                <a:gdLst>
                  <a:gd name="T0" fmla="*/ 186 w 438"/>
                  <a:gd name="T1" fmla="*/ 400 h 400"/>
                  <a:gd name="T2" fmla="*/ 0 w 438"/>
                  <a:gd name="T3" fmla="*/ 242 h 400"/>
                  <a:gd name="T4" fmla="*/ 50 w 438"/>
                  <a:gd name="T5" fmla="*/ 178 h 400"/>
                  <a:gd name="T6" fmla="*/ 175 w 438"/>
                  <a:gd name="T7" fmla="*/ 282 h 400"/>
                  <a:gd name="T8" fmla="*/ 377 w 438"/>
                  <a:gd name="T9" fmla="*/ 12 h 400"/>
                  <a:gd name="T10" fmla="*/ 438 w 438"/>
                  <a:gd name="T11" fmla="*/ 56 h 400"/>
                  <a:gd name="T12" fmla="*/ 186 w 438"/>
                  <a:gd name="T13" fmla="*/ 400 h 400"/>
                  <a:gd name="T14" fmla="*/ 186 w 438"/>
                  <a:gd name="T15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8" h="400">
                    <a:moveTo>
                      <a:pt x="186" y="400"/>
                    </a:moveTo>
                    <a:cubicBezTo>
                      <a:pt x="0" y="242"/>
                      <a:pt x="0" y="242"/>
                      <a:pt x="0" y="242"/>
                    </a:cubicBezTo>
                    <a:cubicBezTo>
                      <a:pt x="50" y="178"/>
                      <a:pt x="50" y="178"/>
                      <a:pt x="50" y="178"/>
                    </a:cubicBezTo>
                    <a:cubicBezTo>
                      <a:pt x="175" y="282"/>
                      <a:pt x="175" y="282"/>
                      <a:pt x="175" y="282"/>
                    </a:cubicBezTo>
                    <a:cubicBezTo>
                      <a:pt x="381" y="0"/>
                      <a:pt x="377" y="12"/>
                      <a:pt x="377" y="12"/>
                    </a:cubicBezTo>
                    <a:cubicBezTo>
                      <a:pt x="438" y="56"/>
                      <a:pt x="438" y="56"/>
                      <a:pt x="438" y="56"/>
                    </a:cubicBezTo>
                    <a:cubicBezTo>
                      <a:pt x="186" y="400"/>
                      <a:pt x="186" y="400"/>
                      <a:pt x="186" y="400"/>
                    </a:cubicBezTo>
                    <a:cubicBezTo>
                      <a:pt x="186" y="400"/>
                      <a:pt x="186" y="400"/>
                      <a:pt x="186" y="400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4785043" y="3394710"/>
            <a:ext cx="277019" cy="277019"/>
            <a:chOff x="4929188" y="4732338"/>
            <a:chExt cx="411163" cy="411163"/>
          </a:xfrm>
        </p:grpSpPr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5135563" y="4883151"/>
              <a:ext cx="204788" cy="260350"/>
            </a:xfrm>
            <a:custGeom>
              <a:avLst/>
              <a:gdLst>
                <a:gd name="T0" fmla="*/ 260 w 269"/>
                <a:gd name="T1" fmla="*/ 0 h 341"/>
                <a:gd name="T2" fmla="*/ 269 w 269"/>
                <a:gd name="T3" fmla="*/ 72 h 341"/>
                <a:gd name="T4" fmla="*/ 0 w 269"/>
                <a:gd name="T5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9" h="341">
                  <a:moveTo>
                    <a:pt x="260" y="0"/>
                  </a:moveTo>
                  <a:cubicBezTo>
                    <a:pt x="267" y="25"/>
                    <a:pt x="269" y="47"/>
                    <a:pt x="269" y="72"/>
                  </a:cubicBezTo>
                  <a:cubicBezTo>
                    <a:pt x="269" y="222"/>
                    <a:pt x="149" y="341"/>
                    <a:pt x="0" y="341"/>
                  </a:cubicBezTo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4929188" y="4732338"/>
              <a:ext cx="407987" cy="411163"/>
              <a:chOff x="4929188" y="4732338"/>
              <a:chExt cx="407987" cy="411163"/>
            </a:xfrm>
          </p:grpSpPr>
          <p:sp>
            <p:nvSpPr>
              <p:cNvPr id="39" name="Freeform 7"/>
              <p:cNvSpPr>
                <a:spLocks/>
              </p:cNvSpPr>
              <p:nvPr/>
            </p:nvSpPr>
            <p:spPr bwMode="auto">
              <a:xfrm>
                <a:off x="4929188" y="4733926"/>
                <a:ext cx="285750" cy="409575"/>
              </a:xfrm>
              <a:custGeom>
                <a:avLst/>
                <a:gdLst>
                  <a:gd name="T0" fmla="*/ 270 w 376"/>
                  <a:gd name="T1" fmla="*/ 538 h 538"/>
                  <a:gd name="T2" fmla="*/ 0 w 376"/>
                  <a:gd name="T3" fmla="*/ 269 h 538"/>
                  <a:gd name="T4" fmla="*/ 270 w 376"/>
                  <a:gd name="T5" fmla="*/ 0 h 538"/>
                  <a:gd name="T6" fmla="*/ 376 w 376"/>
                  <a:gd name="T7" fmla="*/ 23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6" h="538">
                    <a:moveTo>
                      <a:pt x="270" y="538"/>
                    </a:moveTo>
                    <a:cubicBezTo>
                      <a:pt x="122" y="538"/>
                      <a:pt x="0" y="419"/>
                      <a:pt x="0" y="269"/>
                    </a:cubicBezTo>
                    <a:cubicBezTo>
                      <a:pt x="0" y="122"/>
                      <a:pt x="122" y="0"/>
                      <a:pt x="270" y="0"/>
                    </a:cubicBezTo>
                    <a:cubicBezTo>
                      <a:pt x="308" y="0"/>
                      <a:pt x="342" y="9"/>
                      <a:pt x="376" y="23"/>
                    </a:cubicBezTo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8"/>
              <p:cNvSpPr>
                <a:spLocks/>
              </p:cNvSpPr>
              <p:nvPr/>
            </p:nvSpPr>
            <p:spPr bwMode="auto">
              <a:xfrm>
                <a:off x="5003800" y="4732338"/>
                <a:ext cx="333375" cy="304800"/>
              </a:xfrm>
              <a:custGeom>
                <a:avLst/>
                <a:gdLst>
                  <a:gd name="T0" fmla="*/ 186 w 438"/>
                  <a:gd name="T1" fmla="*/ 400 h 400"/>
                  <a:gd name="T2" fmla="*/ 0 w 438"/>
                  <a:gd name="T3" fmla="*/ 242 h 400"/>
                  <a:gd name="T4" fmla="*/ 50 w 438"/>
                  <a:gd name="T5" fmla="*/ 178 h 400"/>
                  <a:gd name="T6" fmla="*/ 175 w 438"/>
                  <a:gd name="T7" fmla="*/ 282 h 400"/>
                  <a:gd name="T8" fmla="*/ 377 w 438"/>
                  <a:gd name="T9" fmla="*/ 12 h 400"/>
                  <a:gd name="T10" fmla="*/ 438 w 438"/>
                  <a:gd name="T11" fmla="*/ 56 h 400"/>
                  <a:gd name="T12" fmla="*/ 186 w 438"/>
                  <a:gd name="T13" fmla="*/ 400 h 400"/>
                  <a:gd name="T14" fmla="*/ 186 w 438"/>
                  <a:gd name="T15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8" h="400">
                    <a:moveTo>
                      <a:pt x="186" y="400"/>
                    </a:moveTo>
                    <a:cubicBezTo>
                      <a:pt x="0" y="242"/>
                      <a:pt x="0" y="242"/>
                      <a:pt x="0" y="242"/>
                    </a:cubicBezTo>
                    <a:cubicBezTo>
                      <a:pt x="50" y="178"/>
                      <a:pt x="50" y="178"/>
                      <a:pt x="50" y="178"/>
                    </a:cubicBezTo>
                    <a:cubicBezTo>
                      <a:pt x="175" y="282"/>
                      <a:pt x="175" y="282"/>
                      <a:pt x="175" y="282"/>
                    </a:cubicBezTo>
                    <a:cubicBezTo>
                      <a:pt x="381" y="0"/>
                      <a:pt x="377" y="12"/>
                      <a:pt x="377" y="12"/>
                    </a:cubicBezTo>
                    <a:cubicBezTo>
                      <a:pt x="438" y="56"/>
                      <a:pt x="438" y="56"/>
                      <a:pt x="438" y="56"/>
                    </a:cubicBezTo>
                    <a:cubicBezTo>
                      <a:pt x="186" y="400"/>
                      <a:pt x="186" y="400"/>
                      <a:pt x="186" y="400"/>
                    </a:cubicBezTo>
                    <a:cubicBezTo>
                      <a:pt x="186" y="400"/>
                      <a:pt x="186" y="400"/>
                      <a:pt x="186" y="400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4785043" y="3758840"/>
            <a:ext cx="277019" cy="275949"/>
            <a:chOff x="4929188" y="4733926"/>
            <a:chExt cx="411163" cy="409575"/>
          </a:xfrm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5135563" y="4883151"/>
              <a:ext cx="204788" cy="260350"/>
            </a:xfrm>
            <a:custGeom>
              <a:avLst/>
              <a:gdLst>
                <a:gd name="T0" fmla="*/ 260 w 269"/>
                <a:gd name="T1" fmla="*/ 0 h 341"/>
                <a:gd name="T2" fmla="*/ 269 w 269"/>
                <a:gd name="T3" fmla="*/ 72 h 341"/>
                <a:gd name="T4" fmla="*/ 0 w 269"/>
                <a:gd name="T5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9" h="341">
                  <a:moveTo>
                    <a:pt x="260" y="0"/>
                  </a:moveTo>
                  <a:cubicBezTo>
                    <a:pt x="267" y="25"/>
                    <a:pt x="269" y="47"/>
                    <a:pt x="269" y="72"/>
                  </a:cubicBezTo>
                  <a:cubicBezTo>
                    <a:pt x="269" y="222"/>
                    <a:pt x="149" y="341"/>
                    <a:pt x="0" y="341"/>
                  </a:cubicBezTo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4929188" y="4733926"/>
              <a:ext cx="285751" cy="409575"/>
            </a:xfrm>
            <a:custGeom>
              <a:avLst/>
              <a:gdLst>
                <a:gd name="T0" fmla="*/ 270 w 376"/>
                <a:gd name="T1" fmla="*/ 538 h 538"/>
                <a:gd name="T2" fmla="*/ 0 w 376"/>
                <a:gd name="T3" fmla="*/ 269 h 538"/>
                <a:gd name="T4" fmla="*/ 270 w 376"/>
                <a:gd name="T5" fmla="*/ 0 h 538"/>
                <a:gd name="T6" fmla="*/ 376 w 376"/>
                <a:gd name="T7" fmla="*/ 23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6" h="538">
                  <a:moveTo>
                    <a:pt x="270" y="538"/>
                  </a:moveTo>
                  <a:cubicBezTo>
                    <a:pt x="122" y="538"/>
                    <a:pt x="0" y="419"/>
                    <a:pt x="0" y="269"/>
                  </a:cubicBezTo>
                  <a:cubicBezTo>
                    <a:pt x="0" y="122"/>
                    <a:pt x="122" y="0"/>
                    <a:pt x="270" y="0"/>
                  </a:cubicBezTo>
                  <a:cubicBezTo>
                    <a:pt x="308" y="0"/>
                    <a:pt x="342" y="9"/>
                    <a:pt x="376" y="23"/>
                  </a:cubicBezTo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797384" y="4138057"/>
            <a:ext cx="277019" cy="275949"/>
            <a:chOff x="4929188" y="4733926"/>
            <a:chExt cx="411163" cy="409575"/>
          </a:xfrm>
        </p:grpSpPr>
        <p:sp>
          <p:nvSpPr>
            <p:cNvPr id="42" name="Freeform 6"/>
            <p:cNvSpPr>
              <a:spLocks/>
            </p:cNvSpPr>
            <p:nvPr/>
          </p:nvSpPr>
          <p:spPr bwMode="auto">
            <a:xfrm>
              <a:off x="5135563" y="4883151"/>
              <a:ext cx="204788" cy="260350"/>
            </a:xfrm>
            <a:custGeom>
              <a:avLst/>
              <a:gdLst>
                <a:gd name="T0" fmla="*/ 260 w 269"/>
                <a:gd name="T1" fmla="*/ 0 h 341"/>
                <a:gd name="T2" fmla="*/ 269 w 269"/>
                <a:gd name="T3" fmla="*/ 72 h 341"/>
                <a:gd name="T4" fmla="*/ 0 w 269"/>
                <a:gd name="T5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9" h="341">
                  <a:moveTo>
                    <a:pt x="260" y="0"/>
                  </a:moveTo>
                  <a:cubicBezTo>
                    <a:pt x="267" y="25"/>
                    <a:pt x="269" y="47"/>
                    <a:pt x="269" y="72"/>
                  </a:cubicBezTo>
                  <a:cubicBezTo>
                    <a:pt x="269" y="222"/>
                    <a:pt x="149" y="341"/>
                    <a:pt x="0" y="341"/>
                  </a:cubicBezTo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"/>
            <p:cNvSpPr>
              <a:spLocks/>
            </p:cNvSpPr>
            <p:nvPr/>
          </p:nvSpPr>
          <p:spPr bwMode="auto">
            <a:xfrm>
              <a:off x="4929188" y="4733926"/>
              <a:ext cx="285751" cy="409575"/>
            </a:xfrm>
            <a:custGeom>
              <a:avLst/>
              <a:gdLst>
                <a:gd name="T0" fmla="*/ 270 w 376"/>
                <a:gd name="T1" fmla="*/ 538 h 538"/>
                <a:gd name="T2" fmla="*/ 0 w 376"/>
                <a:gd name="T3" fmla="*/ 269 h 538"/>
                <a:gd name="T4" fmla="*/ 270 w 376"/>
                <a:gd name="T5" fmla="*/ 0 h 538"/>
                <a:gd name="T6" fmla="*/ 376 w 376"/>
                <a:gd name="T7" fmla="*/ 23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6" h="538">
                  <a:moveTo>
                    <a:pt x="270" y="538"/>
                  </a:moveTo>
                  <a:cubicBezTo>
                    <a:pt x="122" y="538"/>
                    <a:pt x="0" y="419"/>
                    <a:pt x="0" y="269"/>
                  </a:cubicBezTo>
                  <a:cubicBezTo>
                    <a:pt x="0" y="122"/>
                    <a:pt x="122" y="0"/>
                    <a:pt x="270" y="0"/>
                  </a:cubicBezTo>
                  <a:cubicBezTo>
                    <a:pt x="308" y="0"/>
                    <a:pt x="342" y="9"/>
                    <a:pt x="376" y="23"/>
                  </a:cubicBezTo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" name="Freeform 7"/>
          <p:cNvSpPr>
            <a:spLocks/>
          </p:cNvSpPr>
          <p:nvPr/>
        </p:nvSpPr>
        <p:spPr bwMode="auto">
          <a:xfrm rot="10800000">
            <a:off x="4870785" y="3756105"/>
            <a:ext cx="192523" cy="275949"/>
          </a:xfrm>
          <a:custGeom>
            <a:avLst/>
            <a:gdLst>
              <a:gd name="T0" fmla="*/ 270 w 376"/>
              <a:gd name="T1" fmla="*/ 538 h 538"/>
              <a:gd name="T2" fmla="*/ 0 w 376"/>
              <a:gd name="T3" fmla="*/ 269 h 538"/>
              <a:gd name="T4" fmla="*/ 270 w 376"/>
              <a:gd name="T5" fmla="*/ 0 h 538"/>
              <a:gd name="T6" fmla="*/ 376 w 376"/>
              <a:gd name="T7" fmla="*/ 23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6" h="538">
                <a:moveTo>
                  <a:pt x="270" y="538"/>
                </a:moveTo>
                <a:cubicBezTo>
                  <a:pt x="122" y="538"/>
                  <a:pt x="0" y="419"/>
                  <a:pt x="0" y="269"/>
                </a:cubicBezTo>
                <a:cubicBezTo>
                  <a:pt x="0" y="122"/>
                  <a:pt x="122" y="0"/>
                  <a:pt x="270" y="0"/>
                </a:cubicBezTo>
                <a:cubicBezTo>
                  <a:pt x="308" y="0"/>
                  <a:pt x="342" y="9"/>
                  <a:pt x="376" y="23"/>
                </a:cubicBezTo>
              </a:path>
            </a:pathLst>
          </a:custGeom>
          <a:noFill/>
          <a:ln w="12700" cap="rnd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7"/>
          <p:cNvSpPr>
            <a:spLocks/>
          </p:cNvSpPr>
          <p:nvPr/>
        </p:nvSpPr>
        <p:spPr bwMode="auto">
          <a:xfrm rot="10800000">
            <a:off x="4881303" y="4138058"/>
            <a:ext cx="192523" cy="275949"/>
          </a:xfrm>
          <a:custGeom>
            <a:avLst/>
            <a:gdLst>
              <a:gd name="T0" fmla="*/ 270 w 376"/>
              <a:gd name="T1" fmla="*/ 538 h 538"/>
              <a:gd name="T2" fmla="*/ 0 w 376"/>
              <a:gd name="T3" fmla="*/ 269 h 538"/>
              <a:gd name="T4" fmla="*/ 270 w 376"/>
              <a:gd name="T5" fmla="*/ 0 h 538"/>
              <a:gd name="T6" fmla="*/ 376 w 376"/>
              <a:gd name="T7" fmla="*/ 23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6" h="538">
                <a:moveTo>
                  <a:pt x="270" y="538"/>
                </a:moveTo>
                <a:cubicBezTo>
                  <a:pt x="122" y="538"/>
                  <a:pt x="0" y="419"/>
                  <a:pt x="0" y="269"/>
                </a:cubicBezTo>
                <a:cubicBezTo>
                  <a:pt x="0" y="122"/>
                  <a:pt x="122" y="0"/>
                  <a:pt x="270" y="0"/>
                </a:cubicBezTo>
                <a:cubicBezTo>
                  <a:pt x="308" y="0"/>
                  <a:pt x="342" y="9"/>
                  <a:pt x="376" y="23"/>
                </a:cubicBezTo>
              </a:path>
            </a:pathLst>
          </a:custGeom>
          <a:noFill/>
          <a:ln w="12700" cap="rnd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53866" y="914400"/>
            <a:ext cx="8220456" cy="24622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defPPr>
              <a:defRPr lang="en-US"/>
            </a:defPPr>
            <a:lvl1pPr lvl="0" indent="0" defTabSz="914293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b="1" baseline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baseline="0"/>
            </a:lvl2pPr>
            <a:lvl3pPr marL="227013" indent="-22701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3pPr>
            <a:lvl4pPr marL="461963" indent="-234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600" baseline="0"/>
            </a:lvl4pPr>
            <a:lvl5pPr marL="687388" indent="-22542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dirty="0" smtClean="0"/>
              <a:t>Combing all Related Data Together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66" y="1657350"/>
            <a:ext cx="4004312" cy="248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9311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Data Items</a:t>
            </a:r>
            <a:endParaRPr lang="en-US" dirty="0"/>
          </a:p>
        </p:txBody>
      </p:sp>
      <p:sp>
        <p:nvSpPr>
          <p:cNvPr id="5" name="Text Placeholder FN"/>
          <p:cNvSpPr txBox="1">
            <a:spLocks/>
          </p:cNvSpPr>
          <p:nvPr/>
        </p:nvSpPr>
        <p:spPr>
          <a:xfrm>
            <a:off x="457200" y="4629007"/>
            <a:ext cx="8220456" cy="221600"/>
          </a:xfrm>
          <a:prstGeom prst="rect">
            <a:avLst/>
          </a:prstGeom>
        </p:spPr>
        <p:txBody>
          <a:bodyPr vert="horz" lIns="0" tIns="0" rIns="0" bIns="18288" rtlCol="0" anchor="b" anchorCtr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Font typeface="+mj-lt"/>
              <a:buAutoNum type="arabicPeriod"/>
              <a:defRPr sz="900" b="1" kern="1200" baseline="0">
                <a:solidFill>
                  <a:srgbClr val="58595B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7013" indent="-22701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1963" indent="-2349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7388" indent="-22542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+mj-lt"/>
              <a:buNone/>
            </a:pPr>
            <a:r>
              <a:rPr lang="en-US" sz="1000" b="0" dirty="0" smtClean="0">
                <a:solidFill>
                  <a:schemeClr val="tx1"/>
                </a:solidFill>
              </a:rPr>
              <a:t>Source: Source text same as footnote; no hanging indent</a:t>
            </a:r>
          </a:p>
          <a:p>
            <a:pPr marL="171450" indent="-171450">
              <a:lnSpc>
                <a:spcPct val="90000"/>
              </a:lnSpc>
              <a:buClr>
                <a:schemeClr val="tx1"/>
              </a:buClr>
            </a:pPr>
            <a:r>
              <a:rPr lang="en-US" sz="1000" b="0" dirty="0" smtClean="0">
                <a:solidFill>
                  <a:schemeClr val="tx1"/>
                </a:solidFill>
              </a:rPr>
              <a:t>Footnotes are Arial 10 pt. </a:t>
            </a:r>
          </a:p>
        </p:txBody>
      </p:sp>
      <p:graphicFrame>
        <p:nvGraphicFramePr>
          <p:cNvPr id="7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1434212"/>
              </p:ext>
            </p:extLst>
          </p:nvPr>
        </p:nvGraphicFramePr>
        <p:xfrm>
          <a:off x="685800" y="1624456"/>
          <a:ext cx="7772400" cy="1633094"/>
        </p:xfrm>
        <a:graphic>
          <a:graphicData uri="http://schemas.openxmlformats.org/drawingml/2006/table">
            <a:tbl>
              <a:tblPr firstRow="1" bandRow="1">
                <a:tableStyleId>{AD6719FE-7D3F-48C5-806B-1D009DA3A5D1}</a:tableStyleId>
              </a:tblPr>
              <a:tblGrid>
                <a:gridCol w="1554480"/>
                <a:gridCol w="1554480"/>
                <a:gridCol w="1554480"/>
                <a:gridCol w="1554480"/>
                <a:gridCol w="155448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ED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Leg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ED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PV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9ED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82880" marT="34290" marB="34290"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9ED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MarketData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ED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ED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ED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Exposure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9ED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82880" marT="34290" marB="34290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ED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Scenario 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ED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ED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ED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Impact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9ED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82880" marT="34290" marB="34290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ED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Actual 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ED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ED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ED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Shock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9ED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82880" marT="34290" marB="34290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ED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Position </a:t>
                      </a:r>
                      <a:b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ED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ED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</a:p>
                  </a:txBody>
                  <a:tcPr marR="182880" marT="34290" marB="34290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PV is short for present value, a leg is a cash flow of a ticket.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82880" marT="34290" marB="34290"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Exposure is the relation between </a:t>
                      </a:r>
                      <a:r>
                        <a:rPr kumimoji="0" 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MarketData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and ticket. 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82880" marT="34290" marB="34290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How a ticket would be influenced in a certain scenario is called Scenario Impact.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82880" marT="34290" marB="34290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 be </a:t>
                      </a:r>
                      <a:r>
                        <a:rPr kumimoji="0" 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fishied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82880" marT="34290" marB="34290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 be </a:t>
                      </a:r>
                      <a:r>
                        <a:rPr kumimoji="0" 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fishied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82880" marT="34290" marB="34290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488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Combine Related 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914400"/>
            <a:ext cx="8220456" cy="24622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defPPr>
              <a:defRPr lang="en-US"/>
            </a:defPPr>
            <a:lvl1pPr lvl="0" indent="0" defTabSz="914293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b="1" baseline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baseline="0"/>
            </a:lvl2pPr>
            <a:lvl3pPr marL="227013" indent="-22701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3pPr>
            <a:lvl4pPr marL="461963" indent="-234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600" baseline="0"/>
            </a:lvl4pPr>
            <a:lvl5pPr marL="687388" indent="-22542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dirty="0" smtClean="0"/>
              <a:t>Brief Info</a:t>
            </a:r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183536264"/>
              </p:ext>
            </p:extLst>
          </p:nvPr>
        </p:nvGraphicFramePr>
        <p:xfrm>
          <a:off x="3371850" y="658561"/>
          <a:ext cx="5314951" cy="3506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457200" y="2372879"/>
            <a:ext cx="3076575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57199" y="2087096"/>
            <a:ext cx="2835276" cy="16927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spcBef>
                <a:spcPts val="1200"/>
              </a:spcBef>
              <a:buClr>
                <a:srgbClr val="009EDB"/>
              </a:buClr>
            </a:pPr>
            <a:r>
              <a:rPr lang="en-US" sz="1600" b="1" dirty="0" smtClean="0">
                <a:solidFill>
                  <a:srgbClr val="009EDB"/>
                </a:solidFill>
              </a:rPr>
              <a:t>Reference Data</a:t>
            </a:r>
            <a:endParaRPr lang="en-US" sz="1600" b="1" dirty="0" smtClean="0">
              <a:solidFill>
                <a:srgbClr val="009EDB"/>
              </a:solidFill>
            </a:endParaRPr>
          </a:p>
          <a:p>
            <a:pPr marL="0" lvl="1">
              <a:spcBef>
                <a:spcPts val="1200"/>
              </a:spcBef>
              <a:buClr>
                <a:srgbClr val="009EDB"/>
              </a:buClr>
              <a:buFont typeface="Arial" panose="020B0604020202020204" pitchFamily="34" charset="0"/>
              <a:buChar char="​"/>
            </a:pPr>
            <a:r>
              <a:rPr lang="en-US" sz="1400" dirty="0" smtClean="0"/>
              <a:t>The data that Report Center fetches in Grain require two part of information: Value Data and Reference Data. But Scenario Impact </a:t>
            </a:r>
            <a:r>
              <a:rPr lang="en-US" sz="1400" dirty="0" smtClean="0"/>
              <a:t>lacks Book and Ticket Reference.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3912736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Combine Related 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914400"/>
            <a:ext cx="8220456" cy="24622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defPPr>
              <a:defRPr lang="en-US"/>
            </a:defPPr>
            <a:lvl1pPr lvl="0" indent="0" defTabSz="914293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b="1" baseline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baseline="0"/>
            </a:lvl2pPr>
            <a:lvl3pPr marL="227013" indent="-22701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3pPr>
            <a:lvl4pPr marL="461963" indent="-234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600" baseline="0"/>
            </a:lvl4pPr>
            <a:lvl5pPr marL="687388" indent="-22542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dirty="0" smtClean="0"/>
              <a:t>Structure of Data Functions</a:t>
            </a:r>
            <a:endParaRPr lang="en-US" dirty="0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230604450"/>
              </p:ext>
            </p:extLst>
          </p:nvPr>
        </p:nvGraphicFramePr>
        <p:xfrm>
          <a:off x="4756150" y="1308917"/>
          <a:ext cx="3406776" cy="3506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Rectangle 19"/>
          <p:cNvSpPr/>
          <p:nvPr/>
        </p:nvSpPr>
        <p:spPr>
          <a:xfrm>
            <a:off x="457200" y="3585177"/>
            <a:ext cx="326707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1">
              <a:spcBef>
                <a:spcPts val="1000"/>
              </a:spcBef>
              <a:buClr>
                <a:srgbClr val="009EDB"/>
              </a:buClr>
              <a:buFont typeface="Arial" panose="020B0604020202020204" pitchFamily="34" charset="0"/>
              <a:buChar char="​"/>
            </a:pPr>
            <a:r>
              <a:rPr lang="en-US" sz="1200" dirty="0" smtClean="0"/>
              <a:t>Persisting data with Value and Reference.</a:t>
            </a:r>
            <a:endParaRPr lang="en-US" sz="1200" dirty="0" smtClean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57200" y="1775460"/>
            <a:ext cx="55626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57200" y="1823052"/>
            <a:ext cx="37338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1">
              <a:spcBef>
                <a:spcPts val="1000"/>
              </a:spcBef>
              <a:buClr>
                <a:srgbClr val="009EDB"/>
              </a:buClr>
              <a:buFont typeface="Arial" panose="020B0604020202020204" pitchFamily="34" charset="0"/>
              <a:buChar char="​"/>
            </a:pPr>
            <a:r>
              <a:rPr lang="en-US" sz="1200" dirty="0" smtClean="0"/>
              <a:t>Combining data with each others and </a:t>
            </a:r>
            <a:r>
              <a:rPr lang="en-US" sz="1200" dirty="0"/>
              <a:t>b</a:t>
            </a:r>
            <a:r>
              <a:rPr lang="en-US" sz="1200" dirty="0" smtClean="0"/>
              <a:t>inding them with user interface.</a:t>
            </a:r>
            <a:endParaRPr lang="en-US" sz="1200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457200" y="2689827"/>
            <a:ext cx="315277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1">
              <a:spcBef>
                <a:spcPts val="1000"/>
              </a:spcBef>
              <a:buClr>
                <a:srgbClr val="009EDB"/>
              </a:buClr>
              <a:buFont typeface="Arial" panose="020B0604020202020204" pitchFamily="34" charset="0"/>
              <a:buChar char="​"/>
            </a:pPr>
            <a:r>
              <a:rPr lang="en-US" sz="1200" dirty="0" smtClean="0"/>
              <a:t>Querying data using ‘pivot’ method.</a:t>
            </a:r>
            <a:endParaRPr lang="en-US" sz="1200" dirty="0" smtClean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57200" y="2613660"/>
            <a:ext cx="55626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57200" y="3537585"/>
            <a:ext cx="55626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2829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Knowing the structure, there’s still a need to </a:t>
            </a:r>
            <a:r>
              <a:rPr lang="en-US" dirty="0" smtClean="0"/>
              <a:t>find out the exact place to modify.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The detailed steps are shown below :</a:t>
            </a:r>
            <a:endParaRPr lang="en-US" dirty="0" smtClean="0"/>
          </a:p>
          <a:p>
            <a:pPr marL="342900" lvl="2" indent="-342900">
              <a:buFont typeface="+mj-lt"/>
              <a:buAutoNum type="arabicPeriod"/>
            </a:pPr>
            <a:r>
              <a:rPr lang="en-US" dirty="0" smtClean="0"/>
              <a:t>Identify the position of saving Reference Data in </a:t>
            </a:r>
            <a:r>
              <a:rPr lang="en-US" dirty="0" err="1" smtClean="0"/>
              <a:t>RunCalc</a:t>
            </a:r>
            <a:r>
              <a:rPr lang="en-US" dirty="0" smtClean="0"/>
              <a:t> procedure [</a:t>
            </a:r>
            <a:r>
              <a:rPr lang="en-US" dirty="0" err="1" smtClean="0"/>
              <a:t>PositionHelper</a:t>
            </a:r>
            <a:r>
              <a:rPr lang="en-US" dirty="0" smtClean="0"/>
              <a:t>]</a:t>
            </a:r>
            <a:endParaRPr lang="en-US" dirty="0" smtClean="0"/>
          </a:p>
          <a:p>
            <a:pPr marL="342900" lvl="2" indent="-342900">
              <a:buFont typeface="+mj-lt"/>
              <a:buAutoNum type="arabicPeriod"/>
            </a:pPr>
            <a:r>
              <a:rPr lang="en-US" dirty="0" smtClean="0"/>
              <a:t>Add Measurable to saving </a:t>
            </a:r>
            <a:r>
              <a:rPr lang="en-US" dirty="0"/>
              <a:t>type </a:t>
            </a:r>
            <a:r>
              <a:rPr lang="en-US" dirty="0" smtClean="0"/>
              <a:t>[</a:t>
            </a:r>
            <a:r>
              <a:rPr lang="en-US" dirty="0" err="1" smtClean="0"/>
              <a:t>MeasurableAdapter</a:t>
            </a:r>
            <a:r>
              <a:rPr lang="en-US" dirty="0" smtClean="0"/>
              <a:t>]</a:t>
            </a:r>
            <a:endParaRPr lang="en-US" dirty="0" smtClean="0"/>
          </a:p>
          <a:p>
            <a:pPr marL="342900" lvl="2" indent="-342900">
              <a:buFont typeface="+mj-lt"/>
              <a:buAutoNum type="arabicPeriod"/>
            </a:pPr>
            <a:r>
              <a:rPr lang="en-US" dirty="0" smtClean="0"/>
              <a:t>Add Measurable to querying </a:t>
            </a:r>
            <a:r>
              <a:rPr lang="en-US" dirty="0" err="1" smtClean="0"/>
              <a:t>util</a:t>
            </a:r>
            <a:r>
              <a:rPr lang="en-US" dirty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Util</a:t>
            </a:r>
            <a:r>
              <a:rPr lang="en-US" dirty="0" smtClean="0"/>
              <a:t>]</a:t>
            </a:r>
            <a:endParaRPr lang="en-US" dirty="0" smtClean="0"/>
          </a:p>
          <a:p>
            <a:pPr marL="342900" lvl="2" indent="-342900">
              <a:buFont typeface="+mj-lt"/>
              <a:buAutoNum type="arabicPeriod"/>
            </a:pPr>
            <a:r>
              <a:rPr lang="en-US" dirty="0" smtClean="0"/>
              <a:t>Fake Ticket Name for all Scenario </a:t>
            </a:r>
            <a:r>
              <a:rPr lang="en-US" dirty="0" smtClean="0"/>
              <a:t>Impact Data [</a:t>
            </a:r>
            <a:r>
              <a:rPr lang="en-US" dirty="0" err="1" smtClean="0"/>
              <a:t>GrainPivotEngine</a:t>
            </a:r>
            <a:r>
              <a:rPr lang="en-US" dirty="0" smtClean="0"/>
              <a:t>]</a:t>
            </a:r>
            <a:endParaRPr lang="en-US" dirty="0"/>
          </a:p>
          <a:p>
            <a:pPr marL="0" lvl="2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Combine Related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8220456" cy="24622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defPPr>
              <a:defRPr lang="en-US"/>
            </a:defPPr>
            <a:lvl1pPr lvl="0" indent="0" defTabSz="914293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b="1" baseline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baseline="0"/>
            </a:lvl2pPr>
            <a:lvl3pPr marL="227013" indent="-22701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3pPr>
            <a:lvl4pPr marL="461963" indent="-234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600" baseline="0"/>
            </a:lvl4pPr>
            <a:lvl5pPr marL="687388" indent="-22542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dirty="0" smtClean="0"/>
              <a:t>Detailed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6553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200" y="3319272"/>
            <a:ext cx="8138160" cy="634276"/>
          </a:xfrm>
        </p:spPr>
        <p:txBody>
          <a:bodyPr/>
          <a:lstStyle/>
          <a:p>
            <a:r>
              <a:rPr lang="en-US" dirty="0"/>
              <a:t>Vincent Chen</a:t>
            </a:r>
            <a:br>
              <a:rPr lang="en-US" dirty="0"/>
            </a:br>
            <a:r>
              <a:rPr lang="en-US" dirty="0"/>
              <a:t>8/8/2017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4944619"/>
            <a:ext cx="3911327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>
              <a:tabLst/>
            </a:pPr>
            <a:r>
              <a:rPr lang="en-US" sz="900" b="1" cap="all" spc="40" dirty="0"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CONFIDENTIAL / INTERNAL USE ONLY / NOT FOR </a:t>
            </a:r>
            <a:r>
              <a:rPr lang="en-US" sz="900" b="1" cap="all" spc="40" dirty="0" smtClean="0"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DISTRIBUTION</a:t>
            </a:r>
            <a:endParaRPr lang="en-US" sz="900" b="1" cap="all" spc="40" dirty="0"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2237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Palette RGB Breakdowns – All Purpose Version</a:t>
            </a:r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gray">
          <a:xfrm>
            <a:off x="452713" y="1165622"/>
            <a:ext cx="783194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en-US" sz="1400" b="1" dirty="0" smtClean="0">
                <a:cs typeface="Arial" pitchFamily="34" charset="0"/>
              </a:rPr>
              <a:t>PRIMARY COLORS</a:t>
            </a:r>
            <a:endParaRPr lang="en-US" altLang="en-US" sz="1400" b="1" dirty="0">
              <a:cs typeface="Arial" pitchFamily="34" charset="0"/>
            </a:endParaRPr>
          </a:p>
        </p:txBody>
      </p:sp>
      <p:sp>
        <p:nvSpPr>
          <p:cNvPr id="60" name="Rectangle 66"/>
          <p:cNvSpPr>
            <a:spLocks noChangeArrowheads="1"/>
          </p:cNvSpPr>
          <p:nvPr/>
        </p:nvSpPr>
        <p:spPr bwMode="gray">
          <a:xfrm>
            <a:off x="452712" y="2419556"/>
            <a:ext cx="59318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en-US" sz="1400" b="1" dirty="0" smtClean="0">
                <a:cs typeface="Arial" pitchFamily="34" charset="0"/>
              </a:rPr>
              <a:t>CHART COLORS</a:t>
            </a:r>
            <a:endParaRPr lang="en-US" altLang="en-US" sz="1400" b="1" dirty="0">
              <a:cs typeface="Arial" pitchFamily="34" charset="0"/>
            </a:endParaRPr>
          </a:p>
        </p:txBody>
      </p:sp>
      <p:sp>
        <p:nvSpPr>
          <p:cNvPr id="82" name="Rectangle 77"/>
          <p:cNvSpPr>
            <a:spLocks noChangeArrowheads="1"/>
          </p:cNvSpPr>
          <p:nvPr/>
        </p:nvSpPr>
        <p:spPr bwMode="gray">
          <a:xfrm>
            <a:off x="5567764" y="3661319"/>
            <a:ext cx="4454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Font typeface="Symbol" pitchFamily="18" charset="2"/>
              <a:buNone/>
              <a:tabLst>
                <a:tab pos="404813" algn="r"/>
              </a:tabLst>
            </a:pPr>
            <a:endParaRPr lang="en-US" altLang="en-US" sz="800" dirty="0">
              <a:solidFill>
                <a:srgbClr val="000000"/>
              </a:solidFill>
            </a:endParaRPr>
          </a:p>
        </p:txBody>
      </p:sp>
      <p:sp>
        <p:nvSpPr>
          <p:cNvPr id="124" name="Rectangle 66"/>
          <p:cNvSpPr>
            <a:spLocks noChangeArrowheads="1"/>
          </p:cNvSpPr>
          <p:nvPr/>
        </p:nvSpPr>
        <p:spPr bwMode="gray">
          <a:xfrm>
            <a:off x="452712" y="3689753"/>
            <a:ext cx="59318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en-US" sz="1400" b="1" dirty="0" smtClean="0">
                <a:cs typeface="Arial" pitchFamily="34" charset="0"/>
              </a:rPr>
              <a:t>EXTENDED CHART COLORS</a:t>
            </a:r>
            <a:endParaRPr lang="en-US" altLang="en-US" sz="1400" b="1" dirty="0">
              <a:cs typeface="Arial" pitchFamily="34" charset="0"/>
            </a:endParaRPr>
          </a:p>
        </p:txBody>
      </p:sp>
      <p:sp>
        <p:nvSpPr>
          <p:cNvPr id="126" name="Rectangle 77"/>
          <p:cNvSpPr>
            <a:spLocks noChangeArrowheads="1"/>
          </p:cNvSpPr>
          <p:nvPr/>
        </p:nvSpPr>
        <p:spPr bwMode="gray">
          <a:xfrm>
            <a:off x="1967536" y="1957583"/>
            <a:ext cx="12328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Font typeface="Symbol" pitchFamily="18" charset="2"/>
              <a:buNone/>
              <a:tabLst>
                <a:tab pos="404813" algn="r"/>
              </a:tabLst>
            </a:pPr>
            <a:r>
              <a:rPr lang="pt-BR" altLang="en-US" sz="800" dirty="0" smtClean="0"/>
              <a:t>Large Color Field, </a:t>
            </a:r>
            <a:br>
              <a:rPr lang="pt-BR" altLang="en-US" sz="800" dirty="0" smtClean="0"/>
            </a:br>
            <a:r>
              <a:rPr lang="pt-BR" altLang="en-US" sz="800" dirty="0" smtClean="0"/>
              <a:t>All-Purpose Template</a:t>
            </a:r>
          </a:p>
        </p:txBody>
      </p:sp>
      <p:sp>
        <p:nvSpPr>
          <p:cNvPr id="128" name="Rectangle 77"/>
          <p:cNvSpPr>
            <a:spLocks noChangeArrowheads="1"/>
          </p:cNvSpPr>
          <p:nvPr/>
        </p:nvSpPr>
        <p:spPr bwMode="gray">
          <a:xfrm>
            <a:off x="4239770" y="1957583"/>
            <a:ext cx="11094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Font typeface="Symbol" pitchFamily="18" charset="2"/>
              <a:buNone/>
              <a:tabLst>
                <a:tab pos="404813" algn="r"/>
              </a:tabLst>
            </a:pPr>
            <a:r>
              <a:rPr lang="pt-BR" altLang="en-US" sz="800" dirty="0" smtClean="0"/>
              <a:t>Large Color Field, Auditorium Template</a:t>
            </a:r>
          </a:p>
        </p:txBody>
      </p:sp>
      <p:sp>
        <p:nvSpPr>
          <p:cNvPr id="129" name="Rectangle 13"/>
          <p:cNvSpPr>
            <a:spLocks noChangeArrowheads="1"/>
          </p:cNvSpPr>
          <p:nvPr/>
        </p:nvSpPr>
        <p:spPr bwMode="gray">
          <a:xfrm>
            <a:off x="3482359" y="1957583"/>
            <a:ext cx="7389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Font typeface="Symbol" pitchFamily="18" charset="2"/>
              <a:buNone/>
              <a:tabLst>
                <a:tab pos="404813" algn="r"/>
              </a:tabLst>
            </a:pPr>
            <a:r>
              <a:rPr lang="en-US" altLang="en-US" sz="800" dirty="0"/>
              <a:t>Auditorium</a:t>
            </a:r>
            <a:br>
              <a:rPr lang="en-US" altLang="en-US" sz="800" dirty="0"/>
            </a:br>
            <a:r>
              <a:rPr lang="en-US" altLang="en-US" sz="800" dirty="0" smtClean="0"/>
              <a:t>Background</a:t>
            </a:r>
            <a:endParaRPr lang="en-US" altLang="en-US" sz="800" dirty="0"/>
          </a:p>
        </p:txBody>
      </p:sp>
      <p:sp>
        <p:nvSpPr>
          <p:cNvPr id="133" name="Rectangle 13"/>
          <p:cNvSpPr>
            <a:spLocks noChangeArrowheads="1"/>
          </p:cNvSpPr>
          <p:nvPr/>
        </p:nvSpPr>
        <p:spPr bwMode="gray">
          <a:xfrm>
            <a:off x="5770910" y="1957583"/>
            <a:ext cx="73890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Font typeface="Symbol" pitchFamily="18" charset="2"/>
              <a:buNone/>
              <a:tabLst>
                <a:tab pos="404813" algn="r"/>
              </a:tabLst>
            </a:pPr>
            <a:r>
              <a:rPr lang="en-US" altLang="en-US" sz="800" dirty="0" smtClean="0"/>
              <a:t>Lines</a:t>
            </a:r>
            <a:endParaRPr lang="en-US" altLang="en-US" sz="800" dirty="0"/>
          </a:p>
        </p:txBody>
      </p:sp>
      <p:sp>
        <p:nvSpPr>
          <p:cNvPr id="37" name="Freeform 36"/>
          <p:cNvSpPr/>
          <p:nvPr/>
        </p:nvSpPr>
        <p:spPr>
          <a:xfrm>
            <a:off x="6325736" y="3220872"/>
            <a:ext cx="696855" cy="1042518"/>
          </a:xfrm>
          <a:custGeom>
            <a:avLst/>
            <a:gdLst>
              <a:gd name="connsiteX0" fmla="*/ 1243584 w 1243584"/>
              <a:gd name="connsiteY0" fmla="*/ 0 h 1524000"/>
              <a:gd name="connsiteX1" fmla="*/ 853440 w 1243584"/>
              <a:gd name="connsiteY1" fmla="*/ 0 h 1524000"/>
              <a:gd name="connsiteX2" fmla="*/ 853440 w 1243584"/>
              <a:gd name="connsiteY2" fmla="*/ 1524000 h 1524000"/>
              <a:gd name="connsiteX3" fmla="*/ 0 w 1243584"/>
              <a:gd name="connsiteY3" fmla="*/ 152400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3584" h="1524000">
                <a:moveTo>
                  <a:pt x="1243584" y="0"/>
                </a:moveTo>
                <a:lnTo>
                  <a:pt x="853440" y="0"/>
                </a:lnTo>
                <a:lnTo>
                  <a:pt x="853440" y="1524000"/>
                </a:lnTo>
                <a:lnTo>
                  <a:pt x="0" y="1524000"/>
                </a:lnTo>
              </a:path>
            </a:pathLst>
          </a:custGeom>
          <a:noFill/>
          <a:ln w="19050">
            <a:solidFill>
              <a:srgbClr val="A9A9A9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 37"/>
          <p:cNvSpPr/>
          <p:nvPr/>
        </p:nvSpPr>
        <p:spPr>
          <a:xfrm>
            <a:off x="5681472" y="1655064"/>
            <a:ext cx="1072896" cy="1373886"/>
          </a:xfrm>
          <a:custGeom>
            <a:avLst/>
            <a:gdLst>
              <a:gd name="connsiteX0" fmla="*/ 792480 w 1072896"/>
              <a:gd name="connsiteY0" fmla="*/ 0 h 1572768"/>
              <a:gd name="connsiteX1" fmla="*/ 1072896 w 1072896"/>
              <a:gd name="connsiteY1" fmla="*/ 0 h 1572768"/>
              <a:gd name="connsiteX2" fmla="*/ 1072896 w 1072896"/>
              <a:gd name="connsiteY2" fmla="*/ 1572768 h 1572768"/>
              <a:gd name="connsiteX3" fmla="*/ 0 w 1072896"/>
              <a:gd name="connsiteY3" fmla="*/ 1572768 h 1572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896" h="1572768">
                <a:moveTo>
                  <a:pt x="792480" y="0"/>
                </a:moveTo>
                <a:lnTo>
                  <a:pt x="1072896" y="0"/>
                </a:lnTo>
                <a:lnTo>
                  <a:pt x="1072896" y="1572768"/>
                </a:lnTo>
                <a:lnTo>
                  <a:pt x="0" y="1572768"/>
                </a:lnTo>
              </a:path>
            </a:pathLst>
          </a:custGeom>
          <a:noFill/>
          <a:ln w="19050">
            <a:solidFill>
              <a:srgbClr val="A9A9A9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6754178" y="2313432"/>
            <a:ext cx="268224" cy="0"/>
          </a:xfrm>
          <a:prstGeom prst="line">
            <a:avLst/>
          </a:prstGeom>
          <a:ln w="1905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52712" y="2723453"/>
            <a:ext cx="5106760" cy="502920"/>
            <a:chOff x="452712" y="2595697"/>
            <a:chExt cx="5106760" cy="502920"/>
          </a:xfrm>
        </p:grpSpPr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452712" y="2595697"/>
              <a:ext cx="556112" cy="502920"/>
            </a:xfrm>
            <a:prstGeom prst="rect">
              <a:avLst/>
            </a:prstGeom>
            <a:solidFill>
              <a:srgbClr val="005AA4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lvl="0">
                <a:buClr>
                  <a:srgbClr val="000000"/>
                </a:buClr>
                <a:tabLst>
                  <a:tab pos="404813" algn="r"/>
                </a:tabLst>
              </a:pPr>
              <a:r>
                <a:rPr lang="en-US" altLang="en-US" sz="800" b="1" dirty="0">
                  <a:solidFill>
                    <a:srgbClr val="FFFFFF"/>
                  </a:solidFill>
                </a:rPr>
                <a:t>R	0</a:t>
              </a:r>
            </a:p>
            <a:p>
              <a:pPr lvl="0">
                <a:buClr>
                  <a:srgbClr val="000000"/>
                </a:buClr>
                <a:tabLst>
                  <a:tab pos="404813" algn="r"/>
                </a:tabLst>
              </a:pPr>
              <a:r>
                <a:rPr lang="en-US" altLang="en-US" sz="800" b="1" dirty="0">
                  <a:solidFill>
                    <a:srgbClr val="FFFFFF"/>
                  </a:solidFill>
                </a:rPr>
                <a:t>G	90</a:t>
              </a:r>
            </a:p>
            <a:p>
              <a:pPr lvl="0">
                <a:buClr>
                  <a:srgbClr val="000000"/>
                </a:buClr>
                <a:tabLst>
                  <a:tab pos="404813" algn="r"/>
                </a:tabLst>
              </a:pPr>
              <a:r>
                <a:rPr lang="en-US" altLang="en-US" sz="800" b="1" dirty="0">
                  <a:solidFill>
                    <a:srgbClr val="FFFFFF"/>
                  </a:solidFill>
                </a:rPr>
                <a:t>B	164</a:t>
              </a: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4239770" y="2595697"/>
              <a:ext cx="556112" cy="502920"/>
            </a:xfrm>
            <a:prstGeom prst="rect">
              <a:avLst/>
            </a:prstGeom>
            <a:solidFill>
              <a:srgbClr val="93959B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lvl="0">
                <a:buClr>
                  <a:srgbClr val="000000"/>
                </a:buClr>
                <a:tabLst>
                  <a:tab pos="404813" algn="r"/>
                </a:tabLst>
              </a:pPr>
              <a:r>
                <a:rPr lang="pt-BR" altLang="en-US" sz="800" b="1" dirty="0">
                  <a:solidFill>
                    <a:srgbClr val="FFFFFF"/>
                  </a:solidFill>
                </a:rPr>
                <a:t>R	147</a:t>
              </a:r>
            </a:p>
            <a:p>
              <a:pPr lvl="0">
                <a:buClr>
                  <a:srgbClr val="000000"/>
                </a:buClr>
                <a:tabLst>
                  <a:tab pos="404813" algn="r"/>
                </a:tabLst>
              </a:pPr>
              <a:r>
                <a:rPr lang="pt-BR" altLang="en-US" sz="800" b="1" dirty="0">
                  <a:solidFill>
                    <a:srgbClr val="FFFFFF"/>
                  </a:solidFill>
                </a:rPr>
                <a:t>G	149</a:t>
              </a:r>
            </a:p>
            <a:p>
              <a:pPr lvl="0">
                <a:buClr>
                  <a:srgbClr val="000000"/>
                </a:buClr>
                <a:tabLst>
                  <a:tab pos="404813" algn="r"/>
                </a:tabLst>
              </a:pPr>
              <a:r>
                <a:rPr lang="pt-BR" altLang="en-US" sz="800" b="1" dirty="0">
                  <a:solidFill>
                    <a:srgbClr val="FFFFFF"/>
                  </a:solidFill>
                </a:rPr>
                <a:t>B	155</a:t>
              </a:r>
              <a:endParaRPr lang="en-US" altLang="en-US" sz="800" b="1" dirty="0">
                <a:solidFill>
                  <a:srgbClr val="FFFFFF"/>
                </a:solidFill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2724947" y="2595697"/>
              <a:ext cx="556112" cy="502920"/>
            </a:xfrm>
            <a:prstGeom prst="rect">
              <a:avLst/>
            </a:prstGeom>
            <a:solidFill>
              <a:srgbClr val="3BC3A3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lvl="0">
                <a:buClr>
                  <a:srgbClr val="000000"/>
                </a:buClr>
                <a:tabLst>
                  <a:tab pos="404813" algn="r"/>
                </a:tabLst>
              </a:pPr>
              <a:r>
                <a:rPr lang="en-US" altLang="en-US" sz="800" b="1" dirty="0">
                  <a:solidFill>
                    <a:srgbClr val="FFFFFF"/>
                  </a:solidFill>
                </a:rPr>
                <a:t>R	59</a:t>
              </a:r>
            </a:p>
            <a:p>
              <a:pPr lvl="0">
                <a:buClr>
                  <a:srgbClr val="000000"/>
                </a:buClr>
                <a:tabLst>
                  <a:tab pos="404813" algn="r"/>
                </a:tabLst>
              </a:pPr>
              <a:r>
                <a:rPr lang="en-US" altLang="en-US" sz="800" b="1" dirty="0">
                  <a:solidFill>
                    <a:srgbClr val="FFFFFF"/>
                  </a:solidFill>
                </a:rPr>
                <a:t>G	195</a:t>
              </a:r>
            </a:p>
            <a:p>
              <a:pPr lvl="0">
                <a:buClr>
                  <a:srgbClr val="000000"/>
                </a:buClr>
                <a:tabLst>
                  <a:tab pos="404813" algn="r"/>
                </a:tabLst>
              </a:pPr>
              <a:r>
                <a:rPr lang="en-US" altLang="en-US" sz="800" b="1" dirty="0">
                  <a:solidFill>
                    <a:srgbClr val="FFFFFF"/>
                  </a:solidFill>
                </a:rPr>
                <a:t>B	163</a:t>
              </a:r>
            </a:p>
          </p:txBody>
        </p:sp>
        <p:sp>
          <p:nvSpPr>
            <p:cNvPr id="56" name="Rectangle 57"/>
            <p:cNvSpPr>
              <a:spLocks noChangeArrowheads="1"/>
            </p:cNvSpPr>
            <p:nvPr/>
          </p:nvSpPr>
          <p:spPr bwMode="auto">
            <a:xfrm>
              <a:off x="1210124" y="2595697"/>
              <a:ext cx="556112" cy="502920"/>
            </a:xfrm>
            <a:prstGeom prst="rect">
              <a:avLst/>
            </a:prstGeom>
            <a:solidFill>
              <a:srgbClr val="00A1E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lvl="0">
                <a:buClr>
                  <a:srgbClr val="000000"/>
                </a:buClr>
                <a:tabLst>
                  <a:tab pos="404813" algn="r"/>
                </a:tabLst>
              </a:pPr>
              <a:r>
                <a:rPr lang="en-US" altLang="en-US" sz="800" b="1" dirty="0">
                  <a:solidFill>
                    <a:srgbClr val="FFFFFF"/>
                  </a:solidFill>
                </a:rPr>
                <a:t>R	0</a:t>
              </a:r>
            </a:p>
            <a:p>
              <a:pPr lvl="0">
                <a:buClr>
                  <a:srgbClr val="000000"/>
                </a:buClr>
                <a:tabLst>
                  <a:tab pos="404813" algn="r"/>
                </a:tabLst>
              </a:pPr>
              <a:r>
                <a:rPr lang="en-US" altLang="en-US" sz="800" b="1" dirty="0">
                  <a:solidFill>
                    <a:srgbClr val="FFFFFF"/>
                  </a:solidFill>
                </a:rPr>
                <a:t>G	161</a:t>
              </a:r>
            </a:p>
            <a:p>
              <a:pPr lvl="0">
                <a:buClr>
                  <a:srgbClr val="000000"/>
                </a:buClr>
                <a:tabLst>
                  <a:tab pos="404813" algn="r"/>
                </a:tabLst>
              </a:pPr>
              <a:r>
                <a:rPr lang="en-US" altLang="en-US" sz="800" b="1" dirty="0">
                  <a:solidFill>
                    <a:srgbClr val="FFFFFF"/>
                  </a:solidFill>
                </a:rPr>
                <a:t>B	226</a:t>
              </a:r>
            </a:p>
          </p:txBody>
        </p:sp>
        <p:sp>
          <p:nvSpPr>
            <p:cNvPr id="57" name="Rectangle 58"/>
            <p:cNvSpPr>
              <a:spLocks noChangeArrowheads="1"/>
            </p:cNvSpPr>
            <p:nvPr/>
          </p:nvSpPr>
          <p:spPr bwMode="auto">
            <a:xfrm>
              <a:off x="3482358" y="2595697"/>
              <a:ext cx="556112" cy="502920"/>
            </a:xfrm>
            <a:prstGeom prst="rect">
              <a:avLst/>
            </a:prstGeom>
            <a:solidFill>
              <a:srgbClr val="D0B86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>
                  <a:schemeClr val="tx1"/>
                </a:buClr>
                <a:buFont typeface="Symbol" pitchFamily="18" charset="2"/>
                <a:buNone/>
                <a:tabLst>
                  <a:tab pos="404813" algn="r"/>
                </a:tabLst>
              </a:pPr>
              <a:r>
                <a:rPr lang="en-US" altLang="en-US" sz="800" b="1" dirty="0">
                  <a:solidFill>
                    <a:srgbClr val="FFFFFF"/>
                  </a:solidFill>
                </a:rPr>
                <a:t>R	208</a:t>
              </a:r>
            </a:p>
            <a:p>
              <a:pPr>
                <a:buClr>
                  <a:schemeClr val="tx1"/>
                </a:buClr>
                <a:buFont typeface="Symbol" pitchFamily="18" charset="2"/>
                <a:buNone/>
                <a:tabLst>
                  <a:tab pos="404813" algn="r"/>
                </a:tabLst>
              </a:pPr>
              <a:r>
                <a:rPr lang="en-US" altLang="en-US" sz="800" b="1" dirty="0">
                  <a:solidFill>
                    <a:srgbClr val="FFFFFF"/>
                  </a:solidFill>
                </a:rPr>
                <a:t>G	184</a:t>
              </a:r>
            </a:p>
            <a:p>
              <a:pPr>
                <a:buClr>
                  <a:schemeClr val="tx1"/>
                </a:buClr>
                <a:buFont typeface="Symbol" pitchFamily="18" charset="2"/>
                <a:buNone/>
                <a:tabLst>
                  <a:tab pos="404813" algn="r"/>
                </a:tabLst>
              </a:pPr>
              <a:r>
                <a:rPr lang="en-US" altLang="en-US" sz="800" b="1" dirty="0">
                  <a:solidFill>
                    <a:srgbClr val="FFFFFF"/>
                  </a:solidFill>
                </a:rPr>
                <a:t>B	106</a:t>
              </a:r>
            </a:p>
          </p:txBody>
        </p:sp>
        <p:sp>
          <p:nvSpPr>
            <p:cNvPr id="58" name="Rectangle 59"/>
            <p:cNvSpPr>
              <a:spLocks noChangeArrowheads="1"/>
            </p:cNvSpPr>
            <p:nvPr/>
          </p:nvSpPr>
          <p:spPr bwMode="auto">
            <a:xfrm>
              <a:off x="1967536" y="2595697"/>
              <a:ext cx="556112" cy="502920"/>
            </a:xfrm>
            <a:prstGeom prst="rect">
              <a:avLst/>
            </a:prstGeom>
            <a:solidFill>
              <a:srgbClr val="6769B5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lvl="0">
                <a:buClr>
                  <a:srgbClr val="000000"/>
                </a:buClr>
                <a:tabLst>
                  <a:tab pos="404813" algn="r"/>
                </a:tabLst>
              </a:pPr>
              <a:r>
                <a:rPr lang="en-US" altLang="en-US" sz="800" b="1" dirty="0">
                  <a:solidFill>
                    <a:srgbClr val="FFFFFF"/>
                  </a:solidFill>
                </a:rPr>
                <a:t>R	103</a:t>
              </a:r>
            </a:p>
            <a:p>
              <a:pPr lvl="0">
                <a:buClr>
                  <a:srgbClr val="000000"/>
                </a:buClr>
                <a:tabLst>
                  <a:tab pos="404813" algn="r"/>
                </a:tabLst>
              </a:pPr>
              <a:r>
                <a:rPr lang="en-US" altLang="en-US" sz="800" b="1" dirty="0">
                  <a:solidFill>
                    <a:srgbClr val="FFFFFF"/>
                  </a:solidFill>
                </a:rPr>
                <a:t>G	105</a:t>
              </a:r>
            </a:p>
            <a:p>
              <a:pPr lvl="0">
                <a:buClr>
                  <a:srgbClr val="000000"/>
                </a:buClr>
                <a:tabLst>
                  <a:tab pos="404813" algn="r"/>
                </a:tabLst>
              </a:pPr>
              <a:r>
                <a:rPr lang="en-US" altLang="en-US" sz="800" b="1" dirty="0">
                  <a:solidFill>
                    <a:srgbClr val="FFFFFF"/>
                  </a:solidFill>
                </a:rPr>
                <a:t>B	181</a:t>
              </a:r>
            </a:p>
          </p:txBody>
        </p:sp>
        <p:sp>
          <p:nvSpPr>
            <p:cNvPr id="59" name="Rectangle 50"/>
            <p:cNvSpPr>
              <a:spLocks noChangeArrowheads="1"/>
            </p:cNvSpPr>
            <p:nvPr/>
          </p:nvSpPr>
          <p:spPr bwMode="auto">
            <a:xfrm>
              <a:off x="5003360" y="2595697"/>
              <a:ext cx="556112" cy="502920"/>
            </a:xfrm>
            <a:prstGeom prst="rect">
              <a:avLst/>
            </a:prstGeom>
            <a:solidFill>
              <a:srgbClr val="89CA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lvl="0">
                <a:buClr>
                  <a:srgbClr val="000000"/>
                </a:buClr>
                <a:tabLst>
                  <a:tab pos="404813" algn="r"/>
                </a:tabLst>
              </a:pPr>
              <a:r>
                <a:rPr lang="pt-BR" altLang="en-US" sz="800" b="1" dirty="0">
                  <a:solidFill>
                    <a:srgbClr val="000000"/>
                  </a:solidFill>
                </a:rPr>
                <a:t>R	151G	208B	255</a:t>
              </a:r>
              <a:endParaRPr lang="en-US" altLang="en-US" sz="8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64" name="Rectangle 50"/>
          <p:cNvSpPr>
            <a:spLocks noChangeArrowheads="1"/>
          </p:cNvSpPr>
          <p:nvPr/>
        </p:nvSpPr>
        <p:spPr bwMode="auto">
          <a:xfrm>
            <a:off x="5759426" y="1471599"/>
            <a:ext cx="556112" cy="502920"/>
          </a:xfrm>
          <a:prstGeom prst="rect">
            <a:avLst/>
          </a:prstGeom>
          <a:solidFill>
            <a:srgbClr val="A9A9A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pPr lvl="0">
              <a:buClr>
                <a:srgbClr val="000000"/>
              </a:buClr>
              <a:tabLst>
                <a:tab pos="404813" algn="r"/>
              </a:tabLst>
            </a:pPr>
            <a:r>
              <a:rPr lang="pt-BR" altLang="en-US" sz="800" b="1" dirty="0">
                <a:solidFill>
                  <a:srgbClr val="FFFFFF"/>
                </a:solidFill>
              </a:rPr>
              <a:t>R	169</a:t>
            </a:r>
          </a:p>
          <a:p>
            <a:pPr lvl="0">
              <a:buClr>
                <a:srgbClr val="000000"/>
              </a:buClr>
              <a:tabLst>
                <a:tab pos="404813" algn="r"/>
              </a:tabLst>
            </a:pPr>
            <a:r>
              <a:rPr lang="pt-BR" altLang="en-US" sz="800" b="1" dirty="0">
                <a:solidFill>
                  <a:srgbClr val="FFFFFF"/>
                </a:solidFill>
              </a:rPr>
              <a:t>G	169</a:t>
            </a:r>
          </a:p>
          <a:p>
            <a:pPr lvl="0">
              <a:buClr>
                <a:srgbClr val="000000"/>
              </a:buClr>
              <a:tabLst>
                <a:tab pos="404813" algn="r"/>
              </a:tabLst>
            </a:pPr>
            <a:r>
              <a:rPr lang="pt-BR" altLang="en-US" sz="800" b="1" dirty="0">
                <a:solidFill>
                  <a:srgbClr val="FFFFFF"/>
                </a:solidFill>
              </a:rPr>
              <a:t>B	169</a:t>
            </a:r>
            <a:endParaRPr lang="en-US" altLang="en-US" sz="800" b="1" dirty="0">
              <a:solidFill>
                <a:srgbClr val="FFFFFF"/>
              </a:solidFill>
            </a:endParaRPr>
          </a:p>
        </p:txBody>
      </p:sp>
      <p:sp>
        <p:nvSpPr>
          <p:cNvPr id="65" name="Rectangle 48"/>
          <p:cNvSpPr>
            <a:spLocks noChangeArrowheads="1"/>
          </p:cNvSpPr>
          <p:nvPr/>
        </p:nvSpPr>
        <p:spPr bwMode="auto">
          <a:xfrm>
            <a:off x="452712" y="1471599"/>
            <a:ext cx="556112" cy="502920"/>
          </a:xfrm>
          <a:prstGeom prst="rect">
            <a:avLst/>
          </a:prstGeom>
          <a:solidFill>
            <a:srgbClr val="005AA4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pPr lvl="0">
              <a:buClr>
                <a:srgbClr val="000000"/>
              </a:buClr>
              <a:tabLst>
                <a:tab pos="404813" algn="r"/>
              </a:tabLst>
            </a:pPr>
            <a:r>
              <a:rPr lang="en-US" altLang="en-US" sz="800" b="1" dirty="0">
                <a:solidFill>
                  <a:srgbClr val="FFFFFF"/>
                </a:solidFill>
              </a:rPr>
              <a:t>R	0</a:t>
            </a:r>
          </a:p>
          <a:p>
            <a:pPr lvl="0">
              <a:buClr>
                <a:srgbClr val="000000"/>
              </a:buClr>
              <a:tabLst>
                <a:tab pos="404813" algn="r"/>
              </a:tabLst>
            </a:pPr>
            <a:r>
              <a:rPr lang="en-US" altLang="en-US" sz="800" b="1" dirty="0">
                <a:solidFill>
                  <a:srgbClr val="FFFFFF"/>
                </a:solidFill>
              </a:rPr>
              <a:t>G	90</a:t>
            </a:r>
          </a:p>
          <a:p>
            <a:pPr lvl="0">
              <a:buClr>
                <a:srgbClr val="000000"/>
              </a:buClr>
              <a:tabLst>
                <a:tab pos="404813" algn="r"/>
              </a:tabLst>
            </a:pPr>
            <a:r>
              <a:rPr lang="en-US" altLang="en-US" sz="800" b="1" dirty="0">
                <a:solidFill>
                  <a:srgbClr val="FFFFFF"/>
                </a:solidFill>
              </a:rPr>
              <a:t>B	164</a:t>
            </a:r>
          </a:p>
        </p:txBody>
      </p:sp>
      <p:sp>
        <p:nvSpPr>
          <p:cNvPr id="66" name="Rectangle 57"/>
          <p:cNvSpPr>
            <a:spLocks noChangeArrowheads="1"/>
          </p:cNvSpPr>
          <p:nvPr/>
        </p:nvSpPr>
        <p:spPr bwMode="auto">
          <a:xfrm>
            <a:off x="1210124" y="1471599"/>
            <a:ext cx="556112" cy="502920"/>
          </a:xfrm>
          <a:prstGeom prst="rect">
            <a:avLst/>
          </a:prstGeom>
          <a:solidFill>
            <a:srgbClr val="00A1E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pPr lvl="0">
              <a:buClr>
                <a:srgbClr val="000000"/>
              </a:buClr>
              <a:tabLst>
                <a:tab pos="404813" algn="r"/>
              </a:tabLst>
            </a:pPr>
            <a:r>
              <a:rPr lang="en-US" altLang="en-US" sz="800" b="1" dirty="0">
                <a:solidFill>
                  <a:srgbClr val="FFFFFF"/>
                </a:solidFill>
              </a:rPr>
              <a:t>R	0</a:t>
            </a:r>
          </a:p>
          <a:p>
            <a:pPr lvl="0">
              <a:buClr>
                <a:srgbClr val="000000"/>
              </a:buClr>
              <a:tabLst>
                <a:tab pos="404813" algn="r"/>
              </a:tabLst>
            </a:pPr>
            <a:r>
              <a:rPr lang="en-US" altLang="en-US" sz="800" b="1" dirty="0">
                <a:solidFill>
                  <a:srgbClr val="FFFFFF"/>
                </a:solidFill>
              </a:rPr>
              <a:t>G	161</a:t>
            </a:r>
          </a:p>
          <a:p>
            <a:pPr lvl="0">
              <a:buClr>
                <a:srgbClr val="000000"/>
              </a:buClr>
              <a:tabLst>
                <a:tab pos="404813" algn="r"/>
              </a:tabLst>
            </a:pPr>
            <a:r>
              <a:rPr lang="en-US" altLang="en-US" sz="800" b="1" dirty="0">
                <a:solidFill>
                  <a:srgbClr val="FFFFFF"/>
                </a:solidFill>
              </a:rPr>
              <a:t>B	226</a:t>
            </a:r>
          </a:p>
        </p:txBody>
      </p:sp>
      <p:sp>
        <p:nvSpPr>
          <p:cNvPr id="67" name="Rectangle 50"/>
          <p:cNvSpPr>
            <a:spLocks noChangeArrowheads="1"/>
          </p:cNvSpPr>
          <p:nvPr/>
        </p:nvSpPr>
        <p:spPr bwMode="auto">
          <a:xfrm>
            <a:off x="1967536" y="1471599"/>
            <a:ext cx="1312112" cy="502920"/>
          </a:xfrm>
          <a:prstGeom prst="rect">
            <a:avLst/>
          </a:prstGeom>
          <a:solidFill>
            <a:srgbClr val="DEE1E6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pPr>
              <a:buClr>
                <a:schemeClr val="tx1"/>
              </a:buClr>
              <a:buFont typeface="Symbol" pitchFamily="18" charset="2"/>
              <a:buNone/>
              <a:tabLst>
                <a:tab pos="404813" algn="r"/>
              </a:tabLst>
            </a:pPr>
            <a:r>
              <a:rPr lang="pt-BR" sz="800" b="1" dirty="0">
                <a:solidFill>
                  <a:srgbClr val="141738"/>
                </a:solidFill>
              </a:rPr>
              <a:t>R	222</a:t>
            </a:r>
          </a:p>
          <a:p>
            <a:pPr>
              <a:buClr>
                <a:schemeClr val="tx1"/>
              </a:buClr>
              <a:buFont typeface="Symbol" pitchFamily="18" charset="2"/>
              <a:buNone/>
              <a:tabLst>
                <a:tab pos="404813" algn="r"/>
              </a:tabLst>
            </a:pPr>
            <a:r>
              <a:rPr lang="pt-BR" sz="800" b="1" dirty="0">
                <a:solidFill>
                  <a:srgbClr val="141738"/>
                </a:solidFill>
              </a:rPr>
              <a:t>G	225</a:t>
            </a:r>
          </a:p>
          <a:p>
            <a:pPr>
              <a:buClr>
                <a:schemeClr val="tx1"/>
              </a:buClr>
              <a:buFont typeface="Symbol" pitchFamily="18" charset="2"/>
              <a:buNone/>
              <a:tabLst>
                <a:tab pos="404813" algn="r"/>
              </a:tabLst>
            </a:pPr>
            <a:r>
              <a:rPr lang="pt-BR" sz="800" b="1" dirty="0">
                <a:solidFill>
                  <a:srgbClr val="141738"/>
                </a:solidFill>
              </a:rPr>
              <a:t>B	230</a:t>
            </a:r>
          </a:p>
        </p:txBody>
      </p:sp>
      <p:sp>
        <p:nvSpPr>
          <p:cNvPr id="68" name="Rectangle 50"/>
          <p:cNvSpPr>
            <a:spLocks noChangeArrowheads="1"/>
          </p:cNvSpPr>
          <p:nvPr/>
        </p:nvSpPr>
        <p:spPr bwMode="auto">
          <a:xfrm>
            <a:off x="4239770" y="1471599"/>
            <a:ext cx="1312112" cy="502920"/>
          </a:xfrm>
          <a:prstGeom prst="rect">
            <a:avLst/>
          </a:prstGeom>
          <a:solidFill>
            <a:srgbClr val="004176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pPr>
              <a:buClr>
                <a:schemeClr val="tx1"/>
              </a:buClr>
              <a:buFont typeface="Symbol" pitchFamily="18" charset="2"/>
              <a:buNone/>
              <a:tabLst>
                <a:tab pos="404813" algn="r"/>
              </a:tabLst>
            </a:pPr>
            <a:r>
              <a:rPr lang="pt-BR" sz="800" b="1" dirty="0">
                <a:solidFill>
                  <a:srgbClr val="FFFFFF"/>
                </a:solidFill>
              </a:rPr>
              <a:t>R	0</a:t>
            </a:r>
          </a:p>
          <a:p>
            <a:pPr>
              <a:buClr>
                <a:schemeClr val="tx1"/>
              </a:buClr>
              <a:buFont typeface="Symbol" pitchFamily="18" charset="2"/>
              <a:buNone/>
              <a:tabLst>
                <a:tab pos="404813" algn="r"/>
              </a:tabLst>
            </a:pPr>
            <a:r>
              <a:rPr lang="pt-BR" sz="800" b="1" dirty="0">
                <a:solidFill>
                  <a:srgbClr val="FFFFFF"/>
                </a:solidFill>
              </a:rPr>
              <a:t>G	65</a:t>
            </a:r>
          </a:p>
          <a:p>
            <a:pPr>
              <a:buClr>
                <a:schemeClr val="tx1"/>
              </a:buClr>
              <a:buFont typeface="Symbol" pitchFamily="18" charset="2"/>
              <a:buNone/>
              <a:tabLst>
                <a:tab pos="404813" algn="r"/>
              </a:tabLst>
            </a:pPr>
            <a:r>
              <a:rPr lang="pt-BR" sz="800" b="1" dirty="0">
                <a:solidFill>
                  <a:srgbClr val="FFFFFF"/>
                </a:solidFill>
              </a:rPr>
              <a:t>B	118</a:t>
            </a:r>
          </a:p>
        </p:txBody>
      </p:sp>
      <p:sp>
        <p:nvSpPr>
          <p:cNvPr id="69" name="Rectangle 14"/>
          <p:cNvSpPr>
            <a:spLocks noChangeArrowheads="1"/>
          </p:cNvSpPr>
          <p:nvPr/>
        </p:nvSpPr>
        <p:spPr bwMode="gray">
          <a:xfrm>
            <a:off x="3482358" y="1471599"/>
            <a:ext cx="556112" cy="502920"/>
          </a:xfrm>
          <a:prstGeom prst="rect">
            <a:avLst/>
          </a:prstGeom>
          <a:solidFill>
            <a:srgbClr val="141738"/>
          </a:solidFill>
          <a:ln w="317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t" anchorCtr="0">
            <a:noAutofit/>
          </a:bodyPr>
          <a:lstStyle/>
          <a:p>
            <a:pPr lvl="0">
              <a:buClr>
                <a:srgbClr val="000000"/>
              </a:buClr>
              <a:tabLst>
                <a:tab pos="404813" algn="r"/>
              </a:tabLst>
            </a:pPr>
            <a:r>
              <a:rPr lang="pt-BR" altLang="en-US" sz="800" b="1" dirty="0">
                <a:solidFill>
                  <a:srgbClr val="FFFFFF"/>
                </a:solidFill>
              </a:rPr>
              <a:t>R	</a:t>
            </a:r>
            <a:r>
              <a:rPr lang="pt-BR" altLang="en-US" sz="800" b="1" dirty="0" smtClean="0">
                <a:solidFill>
                  <a:srgbClr val="FFFFFF"/>
                </a:solidFill>
              </a:rPr>
              <a:t>20</a:t>
            </a:r>
            <a:endParaRPr lang="pt-BR" altLang="en-US" sz="800" b="1" dirty="0">
              <a:solidFill>
                <a:srgbClr val="FFFFFF"/>
              </a:solidFill>
            </a:endParaRPr>
          </a:p>
          <a:p>
            <a:pPr lvl="0">
              <a:buClr>
                <a:srgbClr val="000000"/>
              </a:buClr>
              <a:tabLst>
                <a:tab pos="404813" algn="r"/>
              </a:tabLst>
            </a:pPr>
            <a:r>
              <a:rPr lang="pt-BR" altLang="en-US" sz="800" b="1" dirty="0">
                <a:solidFill>
                  <a:srgbClr val="FFFFFF"/>
                </a:solidFill>
              </a:rPr>
              <a:t>G	</a:t>
            </a:r>
            <a:r>
              <a:rPr lang="pt-BR" altLang="en-US" sz="800" b="1" dirty="0" smtClean="0">
                <a:solidFill>
                  <a:srgbClr val="FFFFFF"/>
                </a:solidFill>
              </a:rPr>
              <a:t>23</a:t>
            </a:r>
            <a:endParaRPr lang="pt-BR" altLang="en-US" sz="800" b="1" dirty="0">
              <a:solidFill>
                <a:srgbClr val="FFFFFF"/>
              </a:solidFill>
            </a:endParaRPr>
          </a:p>
          <a:p>
            <a:pPr lvl="0">
              <a:buClr>
                <a:srgbClr val="000000"/>
              </a:buClr>
              <a:tabLst>
                <a:tab pos="404813" algn="r"/>
              </a:tabLst>
            </a:pPr>
            <a:r>
              <a:rPr lang="pt-BR" altLang="en-US" sz="800" b="1" dirty="0">
                <a:solidFill>
                  <a:srgbClr val="FFFFFF"/>
                </a:solidFill>
              </a:rPr>
              <a:t>B	</a:t>
            </a:r>
            <a:r>
              <a:rPr lang="pt-BR" altLang="en-US" sz="800" b="1" dirty="0" smtClean="0">
                <a:solidFill>
                  <a:srgbClr val="FFFFFF"/>
                </a:solidFill>
              </a:rPr>
              <a:t>56</a:t>
            </a:r>
            <a:endParaRPr lang="en-US" altLang="en-US" sz="800" b="1" dirty="0">
              <a:solidFill>
                <a:srgbClr val="FFFF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52712" y="4003596"/>
            <a:ext cx="5818718" cy="502920"/>
            <a:chOff x="452712" y="3875840"/>
            <a:chExt cx="5818718" cy="502920"/>
          </a:xfrm>
        </p:grpSpPr>
        <p:sp>
          <p:nvSpPr>
            <p:cNvPr id="70" name="Rectangle 59"/>
            <p:cNvSpPr>
              <a:spLocks noChangeArrowheads="1"/>
            </p:cNvSpPr>
            <p:nvPr/>
          </p:nvSpPr>
          <p:spPr bwMode="auto">
            <a:xfrm>
              <a:off x="452712" y="3875840"/>
              <a:ext cx="556112" cy="502920"/>
            </a:xfrm>
            <a:prstGeom prst="rect">
              <a:avLst/>
            </a:prstGeom>
            <a:solidFill>
              <a:srgbClr val="2D8F7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lvl="0">
                <a:buClr>
                  <a:srgbClr val="000000"/>
                </a:buClr>
                <a:tabLst>
                  <a:tab pos="404813" algn="r"/>
                </a:tabLst>
              </a:pPr>
              <a:r>
                <a:rPr lang="en-US" altLang="en-US" sz="800" b="1" dirty="0">
                  <a:solidFill>
                    <a:srgbClr val="FFFFFF"/>
                  </a:solidFill>
                </a:rPr>
                <a:t>R	45</a:t>
              </a:r>
            </a:p>
            <a:p>
              <a:pPr lvl="0">
                <a:buClr>
                  <a:srgbClr val="000000"/>
                </a:buClr>
                <a:tabLst>
                  <a:tab pos="404813" algn="r"/>
                </a:tabLst>
              </a:pPr>
              <a:r>
                <a:rPr lang="en-US" altLang="en-US" sz="800" b="1" dirty="0">
                  <a:solidFill>
                    <a:srgbClr val="FFFFFF"/>
                  </a:solidFill>
                </a:rPr>
                <a:t>G	143</a:t>
              </a:r>
            </a:p>
            <a:p>
              <a:pPr lvl="0">
                <a:buClr>
                  <a:srgbClr val="000000"/>
                </a:buClr>
                <a:tabLst>
                  <a:tab pos="404813" algn="r"/>
                </a:tabLst>
              </a:pPr>
              <a:r>
                <a:rPr lang="en-US" altLang="en-US" sz="800" b="1" dirty="0">
                  <a:solidFill>
                    <a:srgbClr val="FFFFFF"/>
                  </a:solidFill>
                </a:rPr>
                <a:t>B	120</a:t>
              </a:r>
            </a:p>
          </p:txBody>
        </p:sp>
        <p:sp>
          <p:nvSpPr>
            <p:cNvPr id="71" name="Rectangle 56"/>
            <p:cNvSpPr>
              <a:spLocks noChangeArrowheads="1"/>
            </p:cNvSpPr>
            <p:nvPr/>
          </p:nvSpPr>
          <p:spPr bwMode="auto">
            <a:xfrm>
              <a:off x="3486478" y="3875840"/>
              <a:ext cx="556112" cy="502920"/>
            </a:xfrm>
            <a:prstGeom prst="rect">
              <a:avLst/>
            </a:prstGeom>
            <a:solidFill>
              <a:srgbClr val="B4425D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lvl="0">
                <a:buClr>
                  <a:srgbClr val="000000"/>
                </a:buClr>
                <a:tabLst>
                  <a:tab pos="404813" algn="r"/>
                </a:tabLst>
              </a:pPr>
              <a:r>
                <a:rPr lang="en-US" altLang="en-US" sz="800" b="1" dirty="0">
                  <a:solidFill>
                    <a:srgbClr val="FFFFFF"/>
                  </a:solidFill>
                </a:rPr>
                <a:t>R	180</a:t>
              </a:r>
            </a:p>
            <a:p>
              <a:pPr lvl="0">
                <a:buClr>
                  <a:srgbClr val="000000"/>
                </a:buClr>
                <a:tabLst>
                  <a:tab pos="404813" algn="r"/>
                </a:tabLst>
              </a:pPr>
              <a:r>
                <a:rPr lang="en-US" altLang="en-US" sz="800" b="1" dirty="0">
                  <a:solidFill>
                    <a:srgbClr val="FFFFFF"/>
                  </a:solidFill>
                </a:rPr>
                <a:t>G	66</a:t>
              </a:r>
            </a:p>
            <a:p>
              <a:pPr lvl="0">
                <a:buClr>
                  <a:srgbClr val="000000"/>
                </a:buClr>
                <a:tabLst>
                  <a:tab pos="404813" algn="r"/>
                </a:tabLst>
              </a:pPr>
              <a:r>
                <a:rPr lang="en-US" altLang="en-US" sz="800" b="1" dirty="0">
                  <a:solidFill>
                    <a:srgbClr val="FFFFFF"/>
                  </a:solidFill>
                </a:rPr>
                <a:t>B	93</a:t>
              </a:r>
            </a:p>
          </p:txBody>
        </p:sp>
        <p:sp>
          <p:nvSpPr>
            <p:cNvPr id="72" name="Rectangle 50"/>
            <p:cNvSpPr>
              <a:spLocks noChangeArrowheads="1"/>
            </p:cNvSpPr>
            <p:nvPr/>
          </p:nvSpPr>
          <p:spPr bwMode="auto">
            <a:xfrm>
              <a:off x="4244919" y="3875840"/>
              <a:ext cx="556112" cy="502920"/>
            </a:xfrm>
            <a:prstGeom prst="rect">
              <a:avLst/>
            </a:prstGeom>
            <a:solidFill>
              <a:srgbClr val="E3D7AB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lvl="0">
                <a:buClr>
                  <a:srgbClr val="000000"/>
                </a:buClr>
                <a:tabLst>
                  <a:tab pos="404813" algn="r"/>
                </a:tabLst>
              </a:pPr>
              <a:r>
                <a:rPr lang="pt-BR" altLang="en-US" sz="800" b="1" dirty="0">
                  <a:solidFill>
                    <a:srgbClr val="000000"/>
                  </a:solidFill>
                </a:rPr>
                <a:t>R	227</a:t>
              </a:r>
            </a:p>
            <a:p>
              <a:pPr lvl="0">
                <a:buClr>
                  <a:srgbClr val="000000"/>
                </a:buClr>
                <a:tabLst>
                  <a:tab pos="404813" algn="r"/>
                </a:tabLst>
              </a:pPr>
              <a:r>
                <a:rPr lang="pt-BR" altLang="en-US" sz="800" b="1" dirty="0">
                  <a:solidFill>
                    <a:srgbClr val="000000"/>
                  </a:solidFill>
                </a:rPr>
                <a:t>G	215</a:t>
              </a:r>
            </a:p>
            <a:p>
              <a:pPr lvl="0">
                <a:buClr>
                  <a:srgbClr val="000000"/>
                </a:buClr>
                <a:tabLst>
                  <a:tab pos="404813" algn="r"/>
                </a:tabLst>
              </a:pPr>
              <a:r>
                <a:rPr lang="pt-BR" altLang="en-US" sz="800" b="1" dirty="0">
                  <a:solidFill>
                    <a:srgbClr val="000000"/>
                  </a:solidFill>
                </a:rPr>
                <a:t>B	171</a:t>
              </a:r>
              <a:endParaRPr lang="en-US" alt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73" name="Rectangle 59"/>
            <p:cNvSpPr>
              <a:spLocks noChangeArrowheads="1"/>
            </p:cNvSpPr>
            <p:nvPr/>
          </p:nvSpPr>
          <p:spPr bwMode="auto">
            <a:xfrm>
              <a:off x="5003360" y="3875840"/>
              <a:ext cx="556112" cy="502920"/>
            </a:xfrm>
            <a:prstGeom prst="rect">
              <a:avLst/>
            </a:prstGeom>
            <a:solidFill>
              <a:srgbClr val="C3842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lvl="0">
                <a:buClr>
                  <a:srgbClr val="000000"/>
                </a:buClr>
                <a:tabLst>
                  <a:tab pos="404813" algn="r"/>
                </a:tabLst>
              </a:pPr>
              <a:r>
                <a:rPr lang="en-US" altLang="en-US" sz="800" b="1" dirty="0">
                  <a:solidFill>
                    <a:srgbClr val="FFFFFF"/>
                  </a:solidFill>
                </a:rPr>
                <a:t>R	195</a:t>
              </a:r>
            </a:p>
            <a:p>
              <a:pPr lvl="0">
                <a:buClr>
                  <a:srgbClr val="000000"/>
                </a:buClr>
                <a:tabLst>
                  <a:tab pos="404813" algn="r"/>
                </a:tabLst>
              </a:pPr>
              <a:r>
                <a:rPr lang="en-US" altLang="en-US" sz="800" b="1" dirty="0">
                  <a:solidFill>
                    <a:srgbClr val="FFFFFF"/>
                  </a:solidFill>
                </a:rPr>
                <a:t>G	132</a:t>
              </a:r>
            </a:p>
            <a:p>
              <a:pPr lvl="0">
                <a:buClr>
                  <a:srgbClr val="000000"/>
                </a:buClr>
                <a:tabLst>
                  <a:tab pos="404813" algn="r"/>
                </a:tabLst>
              </a:pPr>
              <a:r>
                <a:rPr lang="en-US" altLang="en-US" sz="800" b="1" dirty="0">
                  <a:solidFill>
                    <a:srgbClr val="FFFFFF"/>
                  </a:solidFill>
                </a:rPr>
                <a:t>B	47</a:t>
              </a:r>
            </a:p>
          </p:txBody>
        </p:sp>
        <p:sp>
          <p:nvSpPr>
            <p:cNvPr id="74" name="Rectangle 56"/>
            <p:cNvSpPr>
              <a:spLocks noChangeArrowheads="1"/>
            </p:cNvSpPr>
            <p:nvPr/>
          </p:nvSpPr>
          <p:spPr bwMode="auto">
            <a:xfrm>
              <a:off x="1969595" y="3875840"/>
              <a:ext cx="556112" cy="502920"/>
            </a:xfrm>
            <a:prstGeom prst="rect">
              <a:avLst/>
            </a:prstGeom>
            <a:solidFill>
              <a:srgbClr val="929BC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lvl="0">
                <a:buClr>
                  <a:srgbClr val="000000"/>
                </a:buClr>
                <a:tabLst>
                  <a:tab pos="404813" algn="r"/>
                </a:tabLst>
              </a:pPr>
              <a:r>
                <a:rPr lang="en-US" altLang="en-US" sz="800" b="1" dirty="0">
                  <a:solidFill>
                    <a:srgbClr val="FFFFFF"/>
                  </a:solidFill>
                </a:rPr>
                <a:t>R	146</a:t>
              </a:r>
            </a:p>
            <a:p>
              <a:pPr lvl="0">
                <a:buClr>
                  <a:srgbClr val="000000"/>
                </a:buClr>
                <a:tabLst>
                  <a:tab pos="404813" algn="r"/>
                </a:tabLst>
              </a:pPr>
              <a:r>
                <a:rPr lang="en-US" altLang="en-US" sz="800" b="1" dirty="0">
                  <a:solidFill>
                    <a:srgbClr val="FFFFFF"/>
                  </a:solidFill>
                </a:rPr>
                <a:t>G	155</a:t>
              </a:r>
            </a:p>
            <a:p>
              <a:pPr lvl="0">
                <a:buClr>
                  <a:srgbClr val="000000"/>
                </a:buClr>
                <a:tabLst>
                  <a:tab pos="404813" algn="r"/>
                </a:tabLst>
              </a:pPr>
              <a:r>
                <a:rPr lang="en-US" altLang="en-US" sz="800" b="1" dirty="0">
                  <a:solidFill>
                    <a:srgbClr val="FFFFFF"/>
                  </a:solidFill>
                </a:rPr>
                <a:t>B	202</a:t>
              </a: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1211153" y="3875840"/>
              <a:ext cx="556112" cy="502920"/>
            </a:xfrm>
            <a:prstGeom prst="rect">
              <a:avLst/>
            </a:prstGeom>
            <a:solidFill>
              <a:srgbClr val="92DECC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lvl="0">
                <a:buClr>
                  <a:srgbClr val="000000"/>
                </a:buClr>
                <a:tabLst>
                  <a:tab pos="404813" algn="r"/>
                </a:tabLst>
              </a:pPr>
              <a:r>
                <a:rPr lang="pt-BR" altLang="en-US" sz="800" b="1" dirty="0">
                  <a:solidFill>
                    <a:srgbClr val="000000"/>
                  </a:solidFill>
                </a:rPr>
                <a:t>R	146</a:t>
              </a:r>
            </a:p>
            <a:p>
              <a:pPr lvl="0">
                <a:buClr>
                  <a:srgbClr val="000000"/>
                </a:buClr>
                <a:tabLst>
                  <a:tab pos="404813" algn="r"/>
                </a:tabLst>
              </a:pPr>
              <a:r>
                <a:rPr lang="pt-BR" altLang="en-US" sz="800" b="1" dirty="0">
                  <a:solidFill>
                    <a:srgbClr val="000000"/>
                  </a:solidFill>
                </a:rPr>
                <a:t>G	222</a:t>
              </a:r>
            </a:p>
            <a:p>
              <a:pPr lvl="0">
                <a:buClr>
                  <a:srgbClr val="000000"/>
                </a:buClr>
                <a:tabLst>
                  <a:tab pos="404813" algn="r"/>
                </a:tabLst>
              </a:pPr>
              <a:r>
                <a:rPr lang="pt-BR" altLang="en-US" sz="800" b="1" dirty="0">
                  <a:solidFill>
                    <a:srgbClr val="000000"/>
                  </a:solidFill>
                </a:rPr>
                <a:t>B	204</a:t>
              </a:r>
              <a:endParaRPr lang="en-US" alt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76" name="Rectangle 50"/>
            <p:cNvSpPr>
              <a:spLocks noChangeArrowheads="1"/>
            </p:cNvSpPr>
            <p:nvPr/>
          </p:nvSpPr>
          <p:spPr bwMode="auto">
            <a:xfrm>
              <a:off x="2728036" y="3875840"/>
              <a:ext cx="556112" cy="502920"/>
            </a:xfrm>
            <a:prstGeom prst="rect">
              <a:avLst/>
            </a:prstGeom>
            <a:solidFill>
              <a:srgbClr val="D5D9EB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lvl="0">
                <a:buClr>
                  <a:srgbClr val="000000"/>
                </a:buClr>
                <a:tabLst>
                  <a:tab pos="404813" algn="r"/>
                </a:tabLst>
              </a:pPr>
              <a:r>
                <a:rPr lang="pt-BR" altLang="en-US" sz="800" b="1" dirty="0">
                  <a:solidFill>
                    <a:srgbClr val="000000"/>
                  </a:solidFill>
                </a:rPr>
                <a:t>R	213</a:t>
              </a:r>
            </a:p>
            <a:p>
              <a:pPr lvl="0">
                <a:buClr>
                  <a:srgbClr val="000000"/>
                </a:buClr>
                <a:tabLst>
                  <a:tab pos="404813" algn="r"/>
                </a:tabLst>
              </a:pPr>
              <a:r>
                <a:rPr lang="pt-BR" altLang="en-US" sz="800" b="1" dirty="0">
                  <a:solidFill>
                    <a:srgbClr val="000000"/>
                  </a:solidFill>
                </a:rPr>
                <a:t>G	217</a:t>
              </a:r>
            </a:p>
            <a:p>
              <a:pPr lvl="0">
                <a:buClr>
                  <a:srgbClr val="000000"/>
                </a:buClr>
                <a:tabLst>
                  <a:tab pos="404813" algn="r"/>
                </a:tabLst>
              </a:pPr>
              <a:r>
                <a:rPr lang="pt-BR" altLang="en-US" sz="800" b="1" dirty="0">
                  <a:solidFill>
                    <a:srgbClr val="000000"/>
                  </a:solidFill>
                </a:rPr>
                <a:t>B	235</a:t>
              </a:r>
              <a:endParaRPr lang="en-US" alt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77" name="Rectangle 59"/>
            <p:cNvSpPr>
              <a:spLocks noChangeArrowheads="1"/>
            </p:cNvSpPr>
            <p:nvPr/>
          </p:nvSpPr>
          <p:spPr bwMode="auto">
            <a:xfrm>
              <a:off x="5715318" y="3875840"/>
              <a:ext cx="556112" cy="502920"/>
            </a:xfrm>
            <a:prstGeom prst="rect">
              <a:avLst/>
            </a:prstGeom>
            <a:solidFill>
              <a:srgbClr val="003064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lvl="0">
                <a:buClr>
                  <a:srgbClr val="000000"/>
                </a:buClr>
                <a:tabLst>
                  <a:tab pos="404813" algn="r"/>
                </a:tabLst>
              </a:pPr>
              <a:r>
                <a:rPr lang="en-US" altLang="en-US" sz="800" b="1" dirty="0">
                  <a:solidFill>
                    <a:srgbClr val="FFFFFF"/>
                  </a:solidFill>
                </a:rPr>
                <a:t>R	0</a:t>
              </a:r>
            </a:p>
            <a:p>
              <a:pPr lvl="0">
                <a:buClr>
                  <a:srgbClr val="000000"/>
                </a:buClr>
                <a:tabLst>
                  <a:tab pos="404813" algn="r"/>
                </a:tabLst>
              </a:pPr>
              <a:r>
                <a:rPr lang="en-US" altLang="en-US" sz="800" b="1" dirty="0">
                  <a:solidFill>
                    <a:srgbClr val="FFFFFF"/>
                  </a:solidFill>
                </a:rPr>
                <a:t>G	48</a:t>
              </a:r>
            </a:p>
            <a:p>
              <a:pPr lvl="0">
                <a:buClr>
                  <a:srgbClr val="000000"/>
                </a:buClr>
                <a:tabLst>
                  <a:tab pos="404813" algn="r"/>
                </a:tabLst>
              </a:pPr>
              <a:r>
                <a:rPr lang="en-US" altLang="en-US" sz="800" b="1" dirty="0">
                  <a:solidFill>
                    <a:srgbClr val="FFFFFF"/>
                  </a:solidFill>
                </a:rPr>
                <a:t>B	100</a:t>
              </a:r>
            </a:p>
          </p:txBody>
        </p:sp>
      </p:grpSp>
      <p:pic>
        <p:nvPicPr>
          <p:cNvPr id="78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89860" y="2065882"/>
            <a:ext cx="1529068" cy="1291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69963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mwide All-Purpose_05.25.16">
  <a:themeElements>
    <a:clrScheme name="!Firmwide - ALL PURPOSE">
      <a:dk1>
        <a:srgbClr val="000000"/>
      </a:dk1>
      <a:lt1>
        <a:srgbClr val="DEE1E6"/>
      </a:lt1>
      <a:dk2>
        <a:srgbClr val="97D0FF"/>
      </a:dk2>
      <a:lt2>
        <a:srgbClr val="A9A9A9"/>
      </a:lt2>
      <a:accent1>
        <a:srgbClr val="005AA4"/>
      </a:accent1>
      <a:accent2>
        <a:srgbClr val="00A1E2"/>
      </a:accent2>
      <a:accent3>
        <a:srgbClr val="6769B5"/>
      </a:accent3>
      <a:accent4>
        <a:srgbClr val="3BC3A3"/>
      </a:accent4>
      <a:accent5>
        <a:srgbClr val="D0B86A"/>
      </a:accent5>
      <a:accent6>
        <a:srgbClr val="93959B"/>
      </a:accent6>
      <a:hlink>
        <a:srgbClr val="50CEFF"/>
      </a:hlink>
      <a:folHlink>
        <a:srgbClr val="A2A2A2"/>
      </a:folHlink>
    </a:clrScheme>
    <a:fontScheme name="Firmwide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200" dirty="0" smtClean="0"/>
        </a:defPPr>
      </a:lstStyle>
    </a:txDef>
  </a:objectDefaults>
  <a:extraClrSchemeLst>
    <a:extraClrScheme>
      <a:clrScheme name="!Firmwide - AUDITORIUM">
        <a:dk1>
          <a:srgbClr val="FFFFFF"/>
        </a:dk1>
        <a:lt1>
          <a:srgbClr val="004176"/>
        </a:lt1>
        <a:dk2>
          <a:srgbClr val="A7D7FF"/>
        </a:dk2>
        <a:lt2>
          <a:srgbClr val="A9A9A9"/>
        </a:lt2>
        <a:accent1>
          <a:srgbClr val="0095D0"/>
        </a:accent1>
        <a:accent2>
          <a:srgbClr val="4BCCFF"/>
        </a:accent2>
        <a:accent3>
          <a:srgbClr val="6769B5"/>
        </a:accent3>
        <a:accent4>
          <a:srgbClr val="3BC3A3"/>
        </a:accent4>
        <a:accent5>
          <a:srgbClr val="D0B86A"/>
        </a:accent5>
        <a:accent6>
          <a:srgbClr val="93959B"/>
        </a:accent6>
        <a:hlink>
          <a:srgbClr val="50CEFF"/>
        </a:hlink>
        <a:folHlink>
          <a:srgbClr val="A2A2A2"/>
        </a:folHlink>
      </a:clrScheme>
    </a:extraClrScheme>
    <a:extraClrScheme>
      <a:clrScheme name="!Firmwide - ALL PURPOSE">
        <a:dk1>
          <a:srgbClr val="000000"/>
        </a:dk1>
        <a:lt1>
          <a:srgbClr val="DEE1E6"/>
        </a:lt1>
        <a:dk2>
          <a:srgbClr val="97D0FF"/>
        </a:dk2>
        <a:lt2>
          <a:srgbClr val="A9A9A9"/>
        </a:lt2>
        <a:accent1>
          <a:srgbClr val="005AA4"/>
        </a:accent1>
        <a:accent2>
          <a:srgbClr val="00A1E2"/>
        </a:accent2>
        <a:accent3>
          <a:srgbClr val="6769B5"/>
        </a:accent3>
        <a:accent4>
          <a:srgbClr val="3BC3A3"/>
        </a:accent4>
        <a:accent5>
          <a:srgbClr val="D0B86A"/>
        </a:accent5>
        <a:accent6>
          <a:srgbClr val="93959B"/>
        </a:accent6>
        <a:hlink>
          <a:srgbClr val="50CEFF"/>
        </a:hlink>
        <a:folHlink>
          <a:srgbClr val="A2A2A2"/>
        </a:folHlink>
      </a:clrScheme>
    </a:extraClrScheme>
  </a:extraClrSchemeLst>
  <a:custClrLst>
    <a:custClr name="Green">
      <a:srgbClr val="2D8F78"/>
    </a:custClr>
    <a:custClr name="Teal">
      <a:srgbClr val="92DECC"/>
    </a:custClr>
    <a:custClr name="Purple">
      <a:srgbClr val="929BCA"/>
    </a:custClr>
    <a:custClr name="Light Purple">
      <a:srgbClr val="D5D9EB"/>
    </a:custClr>
    <a:custClr name="Maroon">
      <a:srgbClr val="B4425D"/>
    </a:custClr>
    <a:custClr name="Light Gold">
      <a:srgbClr val="E3D7AB"/>
    </a:custClr>
    <a:custClr name="Brown">
      <a:srgbClr val="C3842F"/>
    </a:custClr>
    <a:custClr name="Navy">
      <a:srgbClr val="003064"/>
    </a:custClr>
    <a:custClr name="Pie Border White">
      <a:srgbClr val="FFFFFF"/>
    </a:custClr>
  </a:custClrLst>
</a:theme>
</file>

<file path=ppt/theme/theme2.xml><?xml version="1.0" encoding="utf-8"?>
<a:theme xmlns:a="http://schemas.openxmlformats.org/drawingml/2006/main" name="Firmwide Auditorium_05.25.16">
  <a:themeElements>
    <a:clrScheme name="!Firmwide - AUDITORIUM">
      <a:dk1>
        <a:srgbClr val="FFFFFF"/>
      </a:dk1>
      <a:lt1>
        <a:srgbClr val="004176"/>
      </a:lt1>
      <a:dk2>
        <a:srgbClr val="A7D7FF"/>
      </a:dk2>
      <a:lt2>
        <a:srgbClr val="A9A9A9"/>
      </a:lt2>
      <a:accent1>
        <a:srgbClr val="0095D0"/>
      </a:accent1>
      <a:accent2>
        <a:srgbClr val="4BCCFF"/>
      </a:accent2>
      <a:accent3>
        <a:srgbClr val="6769B5"/>
      </a:accent3>
      <a:accent4>
        <a:srgbClr val="3BC3A3"/>
      </a:accent4>
      <a:accent5>
        <a:srgbClr val="D0B86A"/>
      </a:accent5>
      <a:accent6>
        <a:srgbClr val="93959B"/>
      </a:accent6>
      <a:hlink>
        <a:srgbClr val="50CEFF"/>
      </a:hlink>
      <a:folHlink>
        <a:srgbClr val="A2A2A2"/>
      </a:folHlink>
    </a:clrScheme>
    <a:fontScheme name="Firmwide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200" dirty="0" smtClean="0"/>
        </a:defPPr>
      </a:lstStyle>
    </a:txDef>
  </a:objectDefaults>
  <a:extraClrSchemeLst>
    <a:extraClrScheme>
      <a:clrScheme name="!Firmwide - AUDITORIUM">
        <a:dk1>
          <a:srgbClr val="FFFFFF"/>
        </a:dk1>
        <a:lt1>
          <a:srgbClr val="004176"/>
        </a:lt1>
        <a:dk2>
          <a:srgbClr val="A7D7FF"/>
        </a:dk2>
        <a:lt2>
          <a:srgbClr val="A9A9A9"/>
        </a:lt2>
        <a:accent1>
          <a:srgbClr val="0095D0"/>
        </a:accent1>
        <a:accent2>
          <a:srgbClr val="4BCCFF"/>
        </a:accent2>
        <a:accent3>
          <a:srgbClr val="6769B5"/>
        </a:accent3>
        <a:accent4>
          <a:srgbClr val="3BC3A3"/>
        </a:accent4>
        <a:accent5>
          <a:srgbClr val="D0B86A"/>
        </a:accent5>
        <a:accent6>
          <a:srgbClr val="93959B"/>
        </a:accent6>
        <a:hlink>
          <a:srgbClr val="50CEFF"/>
        </a:hlink>
        <a:folHlink>
          <a:srgbClr val="A2A2A2"/>
        </a:folHlink>
      </a:clrScheme>
    </a:extraClrScheme>
    <a:extraClrScheme>
      <a:clrScheme name="!Firmwide - ALL PURPOSE">
        <a:dk1>
          <a:srgbClr val="000000"/>
        </a:dk1>
        <a:lt1>
          <a:srgbClr val="DEE1E6"/>
        </a:lt1>
        <a:dk2>
          <a:srgbClr val="97D0FF"/>
        </a:dk2>
        <a:lt2>
          <a:srgbClr val="A9A9A9"/>
        </a:lt2>
        <a:accent1>
          <a:srgbClr val="005AA4"/>
        </a:accent1>
        <a:accent2>
          <a:srgbClr val="00A1E2"/>
        </a:accent2>
        <a:accent3>
          <a:srgbClr val="6769B5"/>
        </a:accent3>
        <a:accent4>
          <a:srgbClr val="3BC3A3"/>
        </a:accent4>
        <a:accent5>
          <a:srgbClr val="D0B86A"/>
        </a:accent5>
        <a:accent6>
          <a:srgbClr val="93959B"/>
        </a:accent6>
        <a:hlink>
          <a:srgbClr val="50CEFF"/>
        </a:hlink>
        <a:folHlink>
          <a:srgbClr val="A2A2A2"/>
        </a:folHlink>
      </a:clrScheme>
    </a:extraClrScheme>
  </a:extraClrSchemeLst>
  <a:custClrLst>
    <a:custClr name="Green">
      <a:srgbClr val="2D8F78"/>
    </a:custClr>
    <a:custClr name="Teal">
      <a:srgbClr val="92DECC"/>
    </a:custClr>
    <a:custClr name="Purple">
      <a:srgbClr val="929BCA"/>
    </a:custClr>
    <a:custClr name="Light Purple">
      <a:srgbClr val="D5D9EB"/>
    </a:custClr>
    <a:custClr name="Maroon">
      <a:srgbClr val="B4425D"/>
    </a:custClr>
    <a:custClr name="Light Gold">
      <a:srgbClr val="E3D7AB"/>
    </a:custClr>
    <a:custClr name="Brown">
      <a:srgbClr val="C3842F"/>
    </a:custClr>
    <a:custClr name="Pie Border Dark">
      <a:srgbClr val="141738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Firmwide Standard_2.11.16</Template>
  <TotalTime>0</TotalTime>
  <Words>358</Words>
  <Application>Microsoft Office PowerPoint</Application>
  <PresentationFormat>On-screen Show (16:9)</PresentationFormat>
  <Paragraphs>149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Firmwide All-Purpose_05.25.16</vt:lpstr>
      <vt:lpstr>Firmwide Auditorium_05.25.16</vt:lpstr>
      <vt:lpstr>PowerPoint Presentation</vt:lpstr>
      <vt:lpstr>Former Report Center</vt:lpstr>
      <vt:lpstr>Current Report Center</vt:lpstr>
      <vt:lpstr>Business Data Items</vt:lpstr>
      <vt:lpstr>How to Combine Related Data</vt:lpstr>
      <vt:lpstr>How to Combine Related Data</vt:lpstr>
      <vt:lpstr>How to Combine Related Data</vt:lpstr>
      <vt:lpstr>PowerPoint Presentation</vt:lpstr>
      <vt:lpstr>Color Palette RGB Breakdowns – All Purpose Version</vt:lpstr>
      <vt:lpstr>Disclaimer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2015-09-18T18:04:59Z</dcterms:created>
  <dcterms:modified xsi:type="dcterms:W3CDTF">2017-08-09T03:06:25Z</dcterms:modified>
  <cp:contentStatus>Revised May 25, 2016</cp:contentStatus>
</cp:coreProperties>
</file>