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18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1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5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4190b2c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4190b2c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7881ab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7881ab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resp.info.forEach(line =&gt; {pm.expect(line).to.be.a('string')});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4190b2c2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4190b2c2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console.log("loading code library");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93d0c6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93d0c6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7881ab8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7881ab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 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 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 `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f7881ab8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f7881ab8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 checkInfoResponse(){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pm.test("Status code is 200", function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pm.response.to.have.status(200);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pm.test("response contains info", function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const resp = pm.response.json(); //this can throw exceptions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pm.expect(resp.info).to.be.an('array');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resp.info.forEach(line =&gt; {pm.expect(line).to.be.a('string')});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});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pm.test("response contains list of requests", function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const resp = pm.response.json(); //this can throw exceptions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pm.expect(resp.requests).to.be.an('array');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resp.requests.forEach(line =&gt; {pm.expect(line).to.be.a('string')});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});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7881ab8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f7881ab8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pm.globals.has(`codeLibrary`) &amp;&amp; eval(pm.globals.get(`codeLibrary`)); //warning symbol is expected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checkInfoResponse();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7881ab8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7881ab8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93d0c6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93d0c6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4190b2c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4190b2c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64f1d1a8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64f1d1a8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93d0c6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93d0c6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93d0c6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93d0c6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93d0c6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f93d0c6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c22282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fc22282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f93d0c6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f93d0c6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93d0c6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93d0c6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fc22282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fc22282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93d0c6a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f93d0c6a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c22282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fc22282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4190b2c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44190b2c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44190b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644190b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c222826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fc22282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fc222826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fc222826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fc22282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fc22282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fc222826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fc222826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7881ab8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7881ab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44190b2c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644190b2c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44190b2c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44190b2c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f7881ab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f7881ab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18c4b1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18c4b1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18c4b1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18c4b1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4190b2c2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4190b2c2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pm.test("Status code is 200", 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pm.response.to.have.status(200);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pm.test("response contains info", 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const resp = pm.response.json(); //this can throw exceptions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pm.expect(resp.info).to.be.an('array');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resp.info.forEach(line =&gt; {pm.expect(line).to.be.a('string')});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 //*/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pm.globals.has(`codeLibrary`) &amp;&amp; eval(pm.globals.get(`codeLibrary`)); //warning symbol is expected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checkInfoResponse(); //*/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0" y="0"/>
            <a:ext cx="9144000" cy="49281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9D9D9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460863"/>
            <a:ext cx="7515225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60725" y="1104025"/>
            <a:ext cx="67545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entury Gothic"/>
              <a:buNone/>
              <a:defRPr sz="3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60725" y="3735200"/>
            <a:ext cx="6754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175" y="235975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22975"/>
            <a:ext cx="9144000" cy="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7508750" y="826525"/>
            <a:ext cx="1475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</a:t>
            </a:r>
            <a:endParaRPr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0" y="4922975"/>
            <a:ext cx="91440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www.testingmind.com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body slides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entury Gothic"/>
              <a:buChar char="●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○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2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■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○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■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○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entury Gothic"/>
              <a:buChar char="■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entury Gothic"/>
              <a:buNone/>
              <a:defRPr sz="3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" name="Google Shape;20;p3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None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22975"/>
            <a:ext cx="9144000" cy="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251050" y="4922975"/>
            <a:ext cx="4320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5036050" y="4922975"/>
            <a:ext cx="41082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Test Automation and Digital QA Event | Auckland</a:t>
            </a:r>
            <a:endParaRPr sz="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300" y="4750750"/>
            <a:ext cx="380314" cy="380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3"/>
          <p:cNvCxnSpPr/>
          <p:nvPr/>
        </p:nvCxnSpPr>
        <p:spPr>
          <a:xfrm>
            <a:off x="1105575" y="1282725"/>
            <a:ext cx="663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Array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vincentd123/Postman-Object-Models" TargetMode="External"/><Relationship Id="rId4" Type="http://schemas.openxmlformats.org/officeDocument/2006/relationships/hyperlink" Target="https://docs.google.com/presentation/d/1eMp6mbTgxW6nW4Q1QRQpX9aWXKN-vEcpcPSoLHtH_iA/edit?usp=sharing" TargetMode="External"/><Relationship Id="rId5" Type="http://schemas.openxmlformats.org/officeDocument/2006/relationships/hyperlink" Target="https://www.linkedin.com/in/vincent-dirks-937aa557/" TargetMode="External"/><Relationship Id="rId6" Type="http://schemas.openxmlformats.org/officeDocument/2006/relationships/hyperlink" Target="http://www.dirksonline.net" TargetMode="External"/><Relationship Id="rId7" Type="http://schemas.openxmlformats.org/officeDocument/2006/relationships/hyperlink" Target="mailto:testing@dirksonline.n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5000/api/v1/info" TargetMode="External"/><Relationship Id="rId4" Type="http://schemas.openxmlformats.org/officeDocument/2006/relationships/hyperlink" Target="http://localhost:5000/api/v1/info" TargetMode="External"/><Relationship Id="rId10" Type="http://schemas.openxmlformats.org/officeDocument/2006/relationships/hyperlink" Target="http://localhost:5000/api/v1/person/account/%7B%7BaccountId%7D%7D/transactions" TargetMode="External"/><Relationship Id="rId9" Type="http://schemas.openxmlformats.org/officeDocument/2006/relationships/hyperlink" Target="http://localhost:5000/api/v1/person/accounts" TargetMode="External"/><Relationship Id="rId5" Type="http://schemas.openxmlformats.org/officeDocument/2006/relationships/hyperlink" Target="http://localhost:5000/api/v1/rates/info" TargetMode="External"/><Relationship Id="rId6" Type="http://schemas.openxmlformats.org/officeDocument/2006/relationships/hyperlink" Target="http://localhost:5000/api/v1/rates" TargetMode="External"/><Relationship Id="rId7" Type="http://schemas.openxmlformats.org/officeDocument/2006/relationships/hyperlink" Target="http://localhost:5000/api/v1/person" TargetMode="External"/><Relationship Id="rId8" Type="http://schemas.openxmlformats.org/officeDocument/2006/relationships/hyperlink" Target="http://localhost:5000/api/v1/person/logi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5000/api/v1/info" TargetMode="External"/><Relationship Id="rId4" Type="http://schemas.openxmlformats.org/officeDocument/2006/relationships/hyperlink" Target="http://localhost:5000/api/v1/rates/info" TargetMode="External"/><Relationship Id="rId5" Type="http://schemas.openxmlformats.org/officeDocument/2006/relationships/hyperlink" Target="http://localhost:5000/api/v1/info" TargetMode="External"/><Relationship Id="rId6" Type="http://schemas.openxmlformats.org/officeDocument/2006/relationships/hyperlink" Target="https://www.chaijs.com/api/bd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760725" y="1104025"/>
            <a:ext cx="67545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A2A2A"/>
                </a:solidFill>
              </a:rPr>
              <a:t>TEST AUTOMATION &amp; DIGITAL QA SUMMIT</a:t>
            </a:r>
            <a:endParaRPr sz="2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A2A2A"/>
                </a:solidFill>
              </a:rPr>
              <a:t>#TAS19</a:t>
            </a:r>
            <a:endParaRPr sz="2400"/>
          </a:p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760725" y="3735200"/>
            <a:ext cx="6754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Auckland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November 7th, 2019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- javascript arrow functions</a:t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1080250" y="1424350"/>
            <a:ext cx="70635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 nameOfFunction(inputParams){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do_some_stuff();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00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/>
              <a:t>is the same as</a:t>
            </a:r>
            <a:endParaRPr b="1" u="sng"/>
          </a:p>
          <a:p>
            <a:pPr indent="-228600" lvl="0" marL="17716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param =&gt; x</a:t>
            </a:r>
            <a:r>
              <a:rPr lang="en"/>
              <a:t>				</a:t>
            </a:r>
            <a:r>
              <a:rPr i="1" lang="en" sz="1400"/>
              <a:t>…1 param, return x</a:t>
            </a:r>
            <a:endParaRPr i="1" sz="1400"/>
          </a:p>
          <a:p>
            <a:pPr indent="-2286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 =&gt; x</a:t>
            </a:r>
            <a:r>
              <a:rPr lang="en"/>
              <a:t>           			</a:t>
            </a:r>
            <a:r>
              <a:rPr i="1" lang="en" sz="1400"/>
              <a:t>… no params, return x</a:t>
            </a:r>
            <a:endParaRPr i="1" sz="1400"/>
          </a:p>
          <a:p>
            <a:pPr indent="-2286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(p1,p2,...) =&gt; x</a:t>
            </a:r>
            <a:r>
              <a:rPr lang="en"/>
              <a:t>		</a:t>
            </a:r>
            <a:r>
              <a:rPr i="1" lang="en" sz="1400"/>
              <a:t>… multiple </a:t>
            </a:r>
            <a:r>
              <a:rPr i="1" lang="en" sz="1400"/>
              <a:t>input </a:t>
            </a:r>
            <a:r>
              <a:rPr i="1" lang="en" sz="1400"/>
              <a:t>params</a:t>
            </a:r>
            <a:endParaRPr i="1" sz="1400"/>
          </a:p>
          <a:p>
            <a:pPr indent="-2286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param =&gt; {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do_some_stuff(); return x;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/>
            </a:br>
            <a:r>
              <a:rPr lang="en"/>
              <a:t>							</a:t>
            </a:r>
            <a:r>
              <a:rPr i="1" lang="en" sz="1400"/>
              <a:t>… with statements</a:t>
            </a:r>
            <a:endParaRPr i="1" sz="1400"/>
          </a:p>
        </p:txBody>
      </p:sp>
      <p:sp>
        <p:nvSpPr>
          <p:cNvPr id="93" name="Google Shape;93;p13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‘</a:t>
            </a:r>
            <a:r>
              <a:rPr i="1" lang="en"/>
              <a:t>syntactically compact alternatives</a:t>
            </a:r>
            <a:r>
              <a:rPr lang="en"/>
              <a:t>’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- javascript array methods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1080250" y="1348150"/>
            <a:ext cx="77682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some point we will receive a response containing an array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reference items by index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pm.expect(resp.info[2]).to.eql(someValue);)		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array methods find(), filter(), forEach(), map() etc.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pm.expect(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resp.info.find(item =&gt; item.includes(...))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).to.be.a(...);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MDN JavaScript Arrays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4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arrow functions are way cool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475" y="2152250"/>
            <a:ext cx="372425" cy="3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6475" y="3202825"/>
            <a:ext cx="372425" cy="3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keep writing the same test script…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codeLibrary </a:t>
            </a:r>
            <a:r>
              <a:rPr lang="en" sz="2400"/>
              <a:t>global variable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a globals file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a dummy request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eval(codeLibrary) when needed</a:t>
            </a:r>
            <a:endParaRPr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eval(pm.globals.get(`codeLibrary`));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 sz="2400"/>
              <a:t>I thought eval() was evil?</a:t>
            </a:r>
            <a:br>
              <a:rPr lang="en" sz="2400"/>
            </a:br>
            <a:r>
              <a:rPr lang="en"/>
              <a:t>only when you give users access to the executed string</a:t>
            </a:r>
            <a:endParaRPr/>
          </a:p>
        </p:txBody>
      </p:sp>
      <p:sp>
        <p:nvSpPr>
          <p:cNvPr id="109" name="Google Shape;109;p15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reuse 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dummy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the most benign endpoint of your system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pre-request script - save `codeLibrary`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pm.globals.set(`codeLibrary`,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`console.log("loading code library");`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eval(codeLibrary) when you want to use 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eval(pm.globals.get(`codeLibrary`));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highlighting</a:t>
            </a:r>
            <a:endParaRPr/>
          </a:p>
        </p:txBody>
      </p:sp>
      <p:sp>
        <p:nvSpPr>
          <p:cNvPr id="115" name="Google Shape;115;p16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codeLibrary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17729"/>
          <a:stretch/>
        </p:blipFill>
        <p:spPr>
          <a:xfrm>
            <a:off x="3740875" y="4008780"/>
            <a:ext cx="4847550" cy="62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one in Postman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codeLibrary</a:t>
            </a:r>
            <a:endParaRPr/>
          </a:p>
        </p:txBody>
      </p:sp>
      <p:sp>
        <p:nvSpPr>
          <p:cNvPr id="123" name="Google Shape;123;p17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"and" 'javascript' `strings` 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these are all javascript strings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"double quotes"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"can have 'single quotes' inside it"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'single quotes'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'can have "double quotes" in it'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`backtick`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` can spread over </a:t>
            </a:r>
            <a:br>
              <a:rPr lang="en"/>
            </a:br>
            <a:r>
              <a:rPr lang="en"/>
              <a:t>multiple lines`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`can have ${expr} in the string`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checkInfoResponse()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1508350"/>
            <a:ext cx="55626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Code Library request to update the global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forget to </a:t>
            </a:r>
            <a:r>
              <a:rPr lang="en"/>
              <a:t>remove `syntax` highlighting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&amp; eval the codeLibrary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eval(pm.globals.get(`codeLibrary`));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run a function from the codeLibrary</a:t>
            </a:r>
            <a:endParaRPr/>
          </a:p>
        </p:txBody>
      </p:sp>
      <p:sp>
        <p:nvSpPr>
          <p:cNvPr id="137" name="Google Shape;137;p19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test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3224213"/>
            <a:ext cx="53625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/api/v1/info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0040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/api/v1/rates/info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/api/v1/rates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/api/v1/person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/api/v1/person/login (GET)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/api/v1/person/login (POST)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/api/v1/person/accounts 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/api/v1/person/account/{{accountId}}/transactions</a:t>
            </a:r>
            <a:endParaRPr strike="sngStrike"/>
          </a:p>
        </p:txBody>
      </p:sp>
      <p:sp>
        <p:nvSpPr>
          <p:cNvPr id="145" name="Google Shape;145;p20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rinse and repeat</a:t>
            </a:r>
            <a:endParaRPr/>
          </a:p>
        </p:txBody>
      </p:sp>
      <p:sp>
        <p:nvSpPr>
          <p:cNvPr id="146" name="Google Shape;146;p20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/api/v1/*/info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API - had a look in Chrome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requests in Postman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checks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{{variables}}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saved the {{sessionId}} after successful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fetched the user’s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the codeLibrary as a global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checkInfoResponse() function </a:t>
            </a:r>
            <a:br>
              <a:rPr lang="en"/>
            </a:br>
            <a:r>
              <a:rPr lang="en"/>
              <a:t>and used it for all </a:t>
            </a:r>
            <a:r>
              <a:rPr lang="en"/>
              <a:t>/api/v1/*/info response validation</a:t>
            </a:r>
            <a:endParaRPr/>
          </a:p>
        </p:txBody>
      </p:sp>
      <p:sp>
        <p:nvSpPr>
          <p:cNvPr id="152" name="Google Shape;152;p21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reflect &amp; any questions?</a:t>
            </a:r>
            <a:endParaRPr/>
          </a:p>
        </p:txBody>
      </p:sp>
      <p:sp>
        <p:nvSpPr>
          <p:cNvPr id="153" name="Google Shape;153;p21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are we doing for time...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in the codeLibrary ?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080250" y="1424350"/>
            <a:ext cx="71964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let’s try encapsulate the account validation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2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wonder if we could …?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121" y="2092225"/>
            <a:ext cx="7213759" cy="237716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1593075" y="3297975"/>
            <a:ext cx="6547800" cy="937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760725" y="1104025"/>
            <a:ext cx="67545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</a:t>
            </a:r>
            <a:r>
              <a:rPr lang="en"/>
              <a:t>live demo &amp;</a:t>
            </a:r>
            <a:br>
              <a:rPr lang="en"/>
            </a:br>
            <a:r>
              <a:rPr lang="en"/>
              <a:t>Postman </a:t>
            </a:r>
            <a:r>
              <a:rPr lang="en"/>
              <a:t>object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760725" y="3735200"/>
            <a:ext cx="6754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Vincent Dirks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classes in </a:t>
            </a:r>
            <a:r>
              <a:rPr lang="en"/>
              <a:t>the codeLibrary</a:t>
            </a:r>
            <a:endParaRPr/>
          </a:p>
        </p:txBody>
      </p:sp>
      <p:sp>
        <p:nvSpPr>
          <p:cNvPr id="168" name="Google Shape;168;p23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class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50" y="1379850"/>
            <a:ext cx="4709160" cy="2803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5103750" y="1271950"/>
            <a:ext cx="35217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 account types array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try..catch to manage exceptions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errors to console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could use schema check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858475" y="1496600"/>
            <a:ext cx="1018500" cy="14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238" y="1325275"/>
            <a:ext cx="6332220" cy="222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classes in </a:t>
            </a:r>
            <a:r>
              <a:rPr lang="en"/>
              <a:t>the codeLibrary</a:t>
            </a:r>
            <a:endParaRPr/>
          </a:p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</a:t>
            </a:r>
            <a:r>
              <a:rPr lang="en"/>
              <a:t>account response handler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2835850" y="2877750"/>
            <a:ext cx="5863800" cy="1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response input parameter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exception for incorrect usage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try..catch to manage JSON parsing exceptions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errors to console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Char char="●"/>
            </a:pPr>
            <a:r>
              <a:rPr lang="en"/>
              <a:t>account.isValid() checks itself ;-) 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2226250" y="2619550"/>
            <a:ext cx="2655900" cy="31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1080250" y="1271950"/>
            <a:ext cx="71964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password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 with parameters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 "name":"Grace Hopper", "password": "Password123" }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getters and setters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internal properties are prefixed with ‘_’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globals for login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{{name}} &amp; {{password}}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handlers for login and logout</a:t>
            </a:r>
            <a:endParaRPr/>
          </a:p>
        </p:txBody>
      </p:sp>
      <p:sp>
        <p:nvSpPr>
          <p:cNvPr id="186" name="Google Shape;186;p25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User class</a:t>
            </a:r>
            <a:endParaRPr/>
          </a:p>
        </p:txBody>
      </p:sp>
      <p:sp>
        <p:nvSpPr>
          <p:cNvPr id="187" name="Google Shape;187;p25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10031" l="0" r="0" t="0"/>
          <a:stretch/>
        </p:blipFill>
        <p:spPr>
          <a:xfrm>
            <a:off x="1080250" y="1322300"/>
            <a:ext cx="5205475" cy="346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6120700" y="3092900"/>
            <a:ext cx="2697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different class declaration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login handler is static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globals &amp; environment variables persist between scripts and requests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variable scope is limited to the script that declared 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wouldn’t be cool if we could create javascript objects in one script, and then be accessed in any other scripts… 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maybe we can serialise js objects, and save them in the globals?</a:t>
            </a:r>
            <a:endParaRPr/>
          </a:p>
        </p:txBody>
      </p:sp>
      <p:sp>
        <p:nvSpPr>
          <p:cNvPr id="201" name="Google Shape;201;p27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</a:t>
            </a:r>
            <a:r>
              <a:rPr lang="en"/>
              <a:t>persist js </a:t>
            </a:r>
            <a:r>
              <a:rPr lang="en"/>
              <a:t>objects ? </a:t>
            </a:r>
            <a:endParaRPr/>
          </a:p>
        </p:txBody>
      </p:sp>
      <p:sp>
        <p:nvSpPr>
          <p:cNvPr id="202" name="Google Shape;202;p27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</a:t>
            </a:r>
            <a:r>
              <a:rPr lang="en"/>
              <a:t>save js objects to the globals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instance has to know its global variable name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save() serialises &amp; saves instance to the globals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constructor() fetches &amp; parses data from the globals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needs to trigger the reconstruction of the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usually whenever the codeLibrary is loaded (ie. eval’d)</a:t>
            </a:r>
            <a:endParaRPr/>
          </a:p>
        </p:txBody>
      </p:sp>
      <p:sp>
        <p:nvSpPr>
          <p:cNvPr id="208" name="Google Shape;208;p28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persistence</a:t>
            </a:r>
            <a:endParaRPr/>
          </a:p>
        </p:txBody>
      </p:sp>
      <p:sp>
        <p:nvSpPr>
          <p:cNvPr id="209" name="Google Shape;209;p28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persistence</a:t>
            </a:r>
            <a:endParaRPr/>
          </a:p>
        </p:txBody>
      </p:sp>
      <p:sp>
        <p:nvSpPr>
          <p:cNvPr id="216" name="Google Shape;216;p29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(User class)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8491" l="0" r="0" t="0"/>
          <a:stretch/>
        </p:blipFill>
        <p:spPr>
          <a:xfrm>
            <a:off x="1080250" y="1283025"/>
            <a:ext cx="5403325" cy="35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5593300" y="3034375"/>
            <a:ext cx="28557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&amp; parse JSON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sessionId set/get/</a:t>
            </a:r>
            <a:r>
              <a:rPr lang="en"/>
              <a:t>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1080250" y="3405550"/>
            <a:ext cx="71964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</a:t>
            </a:r>
            <a:r>
              <a:rPr lang="en"/>
              <a:t>reloads</a:t>
            </a:r>
            <a:r>
              <a:rPr lang="en"/>
              <a:t> the currentUser &amp; sessionId if logged in</a:t>
            </a:r>
            <a:endParaRPr/>
          </a:p>
        </p:txBody>
      </p:sp>
      <p:sp>
        <p:nvSpPr>
          <p:cNvPr id="224" name="Google Shape;224;p30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it...</a:t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50" y="4058650"/>
            <a:ext cx="5725076" cy="5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650" y="1706115"/>
            <a:ext cx="6682501" cy="55755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1080250" y="1283025"/>
            <a:ext cx="7196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pre-request script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650" y="2840525"/>
            <a:ext cx="6512232" cy="4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1080250" y="2426025"/>
            <a:ext cx="71964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test script</a:t>
            </a:r>
            <a:endParaRPr/>
          </a:p>
        </p:txBody>
      </p:sp>
      <p:sp>
        <p:nvSpPr>
          <p:cNvPr id="230" name="Google Shape;230;p30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User class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1080250" y="3481750"/>
            <a:ext cx="71964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pre-request</a:t>
            </a:r>
            <a:endParaRPr/>
          </a:p>
        </p:txBody>
      </p:sp>
      <p:sp>
        <p:nvSpPr>
          <p:cNvPr id="236" name="Google Shape;236;p31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some fun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1080250" y="1283025"/>
            <a:ext cx="7196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class method</a:t>
            </a:r>
            <a:endParaRPr/>
          </a:p>
        </p:txBody>
      </p:sp>
      <p:sp>
        <p:nvSpPr>
          <p:cNvPr id="238" name="Google Shape;238;p31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 random user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50" y="1726200"/>
            <a:ext cx="5561994" cy="17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650" y="3962550"/>
            <a:ext cx="4569799" cy="3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ctrTitle"/>
          </p:nvPr>
        </p:nvSpPr>
        <p:spPr>
          <a:xfrm>
            <a:off x="1080250" y="363575"/>
            <a:ext cx="68310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we add the user’s accounts ?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1080250" y="1271950"/>
            <a:ext cx="71964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re-use the accounts class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array of accounts to User class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 accounts response handler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checks status &amp; accounts are all valid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adds valid accounts from response to user account list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 user</a:t>
            </a:r>
            <a:endParaRPr sz="2400"/>
          </a:p>
        </p:txBody>
      </p:sp>
      <p:sp>
        <p:nvSpPr>
          <p:cNvPr id="247" name="Google Shape;247;p32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all</a:t>
            </a:r>
            <a:r>
              <a:rPr lang="en"/>
              <a:t> they belong to the user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ive demo using Postman and show you can re-use code with a code library.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Dive into a new idea: "Postman Object Models".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 POM uses a code library with classes to persist data as Postman variables. The class objects can be used throughout your scripts with standard object references in your scripts. </a:t>
            </a:r>
            <a:br>
              <a:rPr lang="en"/>
            </a:br>
            <a:r>
              <a:rPr lang="en"/>
              <a:t>eg.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session.authToken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/>
              <a:t>The POM classes are abstractions that hide the data persistence inside the class. You can create getters and setters for validation checks, and many other helper routines.</a:t>
            </a:r>
            <a:endParaRPr/>
          </a:p>
        </p:txBody>
      </p:sp>
      <p:sp>
        <p:nvSpPr>
          <p:cNvPr id="43" name="Google Shape;43;p6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object models -live demo</a:t>
            </a:r>
            <a:endParaRPr/>
          </a:p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ctrTitle"/>
          </p:nvPr>
        </p:nvSpPr>
        <p:spPr>
          <a:xfrm>
            <a:off x="1080250" y="363575"/>
            <a:ext cx="68310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accounts</a:t>
            </a:r>
            <a:endParaRPr/>
          </a:p>
        </p:txBody>
      </p:sp>
      <p:sp>
        <p:nvSpPr>
          <p:cNvPr id="253" name="Google Shape;253;p33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450" y="1359225"/>
            <a:ext cx="5467626" cy="35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5745700" y="3034375"/>
            <a:ext cx="28557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status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accounts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push accounts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ctrTitle"/>
          </p:nvPr>
        </p:nvSpPr>
        <p:spPr>
          <a:xfrm>
            <a:off x="1080250" y="363575"/>
            <a:ext cx="68310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accounts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1080250" y="1271950"/>
            <a:ext cx="71964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</a:t>
            </a:r>
            <a:r>
              <a:rPr lang="en" sz="2400"/>
              <a:t>re)construction from serialised global loses object type of properties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to (re)cast each account to Account class</a:t>
            </a:r>
            <a:endParaRPr sz="2400"/>
          </a:p>
        </p:txBody>
      </p:sp>
      <p:sp>
        <p:nvSpPr>
          <p:cNvPr id="262" name="Google Shape;262;p34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constructor changes</a:t>
            </a:r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000" y="3087200"/>
            <a:ext cx="6477875" cy="10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1080250" y="1271950"/>
            <a:ext cx="71964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globals for rate &amp; transactions request in Accounts class</a:t>
            </a:r>
            <a:endParaRPr/>
          </a:p>
        </p:txBody>
      </p:sp>
      <p:sp>
        <p:nvSpPr>
          <p:cNvPr id="269" name="Google Shape;269;p35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fun</a:t>
            </a:r>
            <a:endParaRPr/>
          </a:p>
        </p:txBody>
      </p:sp>
      <p:sp>
        <p:nvSpPr>
          <p:cNvPr id="270" name="Google Shape;270;p35"/>
          <p:cNvSpPr txBox="1"/>
          <p:nvPr>
            <p:ph idx="2" type="subTitle"/>
          </p:nvPr>
        </p:nvSpPr>
        <p:spPr>
          <a:xfrm>
            <a:off x="1080250" y="960550"/>
            <a:ext cx="71964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random account’s rate details and transactions</a:t>
            </a:r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50" y="1656550"/>
            <a:ext cx="4500801" cy="18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080250" y="3481750"/>
            <a:ext cx="71964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pre-request scripts</a:t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350" y="4286675"/>
            <a:ext cx="4019750" cy="1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 rotWithShape="1">
          <a:blip r:embed="rId5">
            <a:alphaModFix/>
          </a:blip>
          <a:srcRect b="0" l="1192" r="39477" t="62363"/>
          <a:stretch/>
        </p:blipFill>
        <p:spPr>
          <a:xfrm>
            <a:off x="1473350" y="3885025"/>
            <a:ext cx="3488500" cy="1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1080250" y="3938950"/>
            <a:ext cx="71964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classes in the codeLibrary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encapsulated the account validation in Account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the User class with login/logout response handlers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persisted user objects  by serialising into a global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persisted user in the login pre-req &amp; test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 = selecting random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user accounts to User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casting class properties to their proper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account’s rate and transactions</a:t>
            </a:r>
            <a:endParaRPr/>
          </a:p>
        </p:txBody>
      </p:sp>
      <p:sp>
        <p:nvSpPr>
          <p:cNvPr id="281" name="Google Shape;281;p36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reflect </a:t>
            </a:r>
            <a:endParaRPr/>
          </a:p>
        </p:txBody>
      </p:sp>
      <p:sp>
        <p:nvSpPr>
          <p:cNvPr id="282" name="Google Shape;282;p36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Object Model ...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1080250" y="1271950"/>
            <a:ext cx="41394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POM Postman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test API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this google slide deck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feel free to share 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me 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linkedin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www.dirksonline.net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testing@dirksonline.net</a:t>
            </a:r>
            <a:r>
              <a:rPr lang="en"/>
              <a:t> </a:t>
            </a:r>
            <a:endParaRPr/>
          </a:p>
        </p:txBody>
      </p:sp>
      <p:sp>
        <p:nvSpPr>
          <p:cNvPr id="288" name="Google Shape;288;p37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&amp; questions ?</a:t>
            </a:r>
            <a:endParaRPr/>
          </a:p>
        </p:txBody>
      </p:sp>
      <p:sp>
        <p:nvSpPr>
          <p:cNvPr id="289" name="Google Shape;289;p37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0" name="Google Shape;290;p37"/>
          <p:cNvSpPr txBox="1"/>
          <p:nvPr/>
        </p:nvSpPr>
        <p:spPr>
          <a:xfrm>
            <a:off x="4559525" y="1659675"/>
            <a:ext cx="32031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00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object models -live demo</a:t>
            </a:r>
            <a:endParaRPr/>
          </a:p>
        </p:txBody>
      </p:sp>
      <p:sp>
        <p:nvSpPr>
          <p:cNvPr id="50" name="Google Shape;50;p7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example: </a:t>
            </a:r>
            <a:endParaRPr/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 a POM to remember user session variables, such as  a 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token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details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accounts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</a:t>
            </a:r>
            <a:r>
              <a:rPr lang="en"/>
              <a:t>a POM you would be storing the values in individual Postman variables, with unique, long/cryptic, names. This bloats the number of entries stored in the Postman variables.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Managing a long list of Postman variables is... problematic.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57" name="Google Shape;57;p8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Dirks - </a:t>
            </a:r>
            <a:r>
              <a:rPr lang="en"/>
              <a:t>full stack agile test analyst</a:t>
            </a:r>
            <a:endParaRPr/>
          </a:p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I’ll give anything a 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modelling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 tools tools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scripts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Automation x 3 years</a:t>
            </a:r>
            <a:endParaRPr/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4572000" y="1500550"/>
            <a:ext cx="31185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x 7 years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LeasePlan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Fiserv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est philosophy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Context Driven Testing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is to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Autonomy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Responsibility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through Trust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whoareyou</a:t>
            </a:r>
            <a:endParaRPr/>
          </a:p>
        </p:txBody>
      </p:sp>
      <p:sp>
        <p:nvSpPr>
          <p:cNvPr id="65" name="Google Shape;65;p9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analysts starting their journey into automation</a:t>
            </a:r>
            <a:endParaRPr/>
          </a:p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1080250" y="15005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is aimed at people who are beginning their journey of learning to program automation scripts to help their testing.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am not a developer, started programing inside tools like ReadyAPI and Postman 3 years ago.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am aiming this talk to people who are similarly </a:t>
            </a:r>
            <a:r>
              <a:rPr lang="en"/>
              <a:t>inexperienced</a:t>
            </a:r>
            <a:r>
              <a:rPr lang="en"/>
              <a:t> with programming and realise we won’t let the developers have all the fun by themselves.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080250" y="15005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live demo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Postman as you might be using it </a:t>
            </a:r>
            <a:r>
              <a:rPr lang="en" sz="2400"/>
              <a:t>now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to reuse code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classes in your code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Postman Object Models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http://localhost:5000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/api/v1/info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/api/v1/rates/info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/api/v1/rates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/api/v1/person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/api/v1/person/login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/api/v1/person/accounts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/api/v1/person/account/{{accountId}}/transactions</a:t>
            </a:r>
            <a:r>
              <a:rPr lang="en"/>
              <a:t> </a:t>
            </a:r>
            <a:endParaRPr/>
          </a:p>
        </p:txBody>
      </p:sp>
      <p:sp>
        <p:nvSpPr>
          <p:cNvPr id="78" name="Google Shape;78;p11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 under test</a:t>
            </a:r>
            <a:endParaRPr/>
          </a:p>
        </p:txBody>
      </p:sp>
      <p:sp>
        <p:nvSpPr>
          <p:cNvPr id="79" name="Google Shape;79;p11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explore the API created for this presentation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GET requests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http://localhost:5000/api/v1/info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http://localhost:5000/api/v1/rates/info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parameterise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{{host}} = </a:t>
            </a:r>
            <a:r>
              <a:rPr lang="en" u="sng">
                <a:solidFill>
                  <a:schemeClr val="accent5"/>
                </a:solidFill>
                <a:hlinkClick r:id="rId5"/>
              </a:rPr>
              <a:t>http://localhost:5000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environment file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snippets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 is 200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 body contains info array of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Chai assertion library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might be using it now...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