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7"/>
  </p:handoutMasterIdLst>
  <p:sldIdLst>
    <p:sldId id="280" r:id="rId2"/>
    <p:sldId id="281" r:id="rId3"/>
    <p:sldId id="291" r:id="rId4"/>
    <p:sldId id="283" r:id="rId5"/>
    <p:sldId id="282" r:id="rId6"/>
    <p:sldId id="292" r:id="rId7"/>
    <p:sldId id="293" r:id="rId8"/>
    <p:sldId id="284" r:id="rId9"/>
    <p:sldId id="294" r:id="rId10"/>
    <p:sldId id="295" r:id="rId11"/>
    <p:sldId id="285" r:id="rId12"/>
    <p:sldId id="286" r:id="rId13"/>
    <p:sldId id="289" r:id="rId14"/>
    <p:sldId id="287" r:id="rId15"/>
    <p:sldId id="290" r:id="rId16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12"/>
  </p:normalViewPr>
  <p:slideViewPr>
    <p:cSldViewPr snapToGrid="0" snapToObjects="1" showGuides="1">
      <p:cViewPr varScale="1">
        <p:scale>
          <a:sx n="53" d="100"/>
          <a:sy n="53" d="100"/>
        </p:scale>
        <p:origin x="468" y="8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C8889-337D-492E-A6D3-4A889B2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99" y="3226583"/>
            <a:ext cx="7698714" cy="2152650"/>
          </a:xfrm>
          <a:prstGeom prst="rect">
            <a:avLst/>
          </a:prstGeom>
        </p:spPr>
      </p:pic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7832F5-F3E9-4ADA-B25B-561F866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10" y="6730156"/>
            <a:ext cx="9718054" cy="1456015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0B0F2F-B255-4B97-A43D-B822435F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642" y="8928265"/>
            <a:ext cx="1116058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55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sommet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tard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11A09D-8A91-44B6-9AFC-0E2DE5A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85" y="3205151"/>
            <a:ext cx="10402901" cy="21955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11432C-1009-4E2F-B867-943AC47D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40" y="7164546"/>
            <a:ext cx="12676189" cy="5872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A9F0116-3EAF-4CCD-B771-9CBA119D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72" y="8995222"/>
            <a:ext cx="9268123" cy="3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Programmation orientée objet =&gt; JAVA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permet l’écriture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94" y="10265812"/>
            <a:ext cx="9864450" cy="11093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 : Matrice d’adjacence du graphe 3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4D4AC3-B596-4BBC-90EC-252E07BE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848" y="2675012"/>
            <a:ext cx="5593152" cy="33870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3425746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1210" y="69379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5629" y="702899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813175" y="7152099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A2B6EC-1C85-4312-8F74-59A23A85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08" y="6596212"/>
            <a:ext cx="11252357" cy="1754326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5095F334-6EB8-422C-9A59-2DD5E026612B}"/>
              </a:ext>
            </a:extLst>
          </p:cNvPr>
          <p:cNvSpPr/>
          <p:nvPr/>
        </p:nvSpPr>
        <p:spPr>
          <a:xfrm>
            <a:off x="1669191" y="10110316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105F7-AAAA-435D-B22B-6F707F413DD2}"/>
              </a:ext>
            </a:extLst>
          </p:cNvPr>
          <p:cNvSpPr txBox="1"/>
          <p:nvPr/>
        </p:nvSpPr>
        <p:spPr>
          <a:xfrm>
            <a:off x="1823610" y="10201346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CD8B9F-A380-4DDE-B00E-18273BB2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95" y="9205868"/>
            <a:ext cx="6774457" cy="28675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C3DE81-F90F-4EBB-8670-144DD5633B41}"/>
              </a:ext>
            </a:extLst>
          </p:cNvPr>
          <p:cNvSpPr txBox="1"/>
          <p:nvPr/>
        </p:nvSpPr>
        <p:spPr>
          <a:xfrm>
            <a:off x="3813174" y="1032445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</p:spTree>
    <p:extLst>
      <p:ext uri="{BB962C8B-B14F-4D97-AF65-F5344CB8AC3E}">
        <p14:creationId xmlns:p14="http://schemas.microsoft.com/office/powerpoint/2010/main" val="23002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84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1240</Words>
  <Application>Microsoft Office PowerPoint</Application>
  <PresentationFormat>Personnalisé</PresentationFormat>
  <Paragraphs>235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81</cp:revision>
  <dcterms:created xsi:type="dcterms:W3CDTF">2016-03-02T16:16:57Z</dcterms:created>
  <dcterms:modified xsi:type="dcterms:W3CDTF">2020-04-25T09:03:54Z</dcterms:modified>
</cp:coreProperties>
</file>