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4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9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5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D93B-5F70-479C-BB62-62AC1D23C5C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E575-0951-4553-BB54-003AC9A2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5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solution-data-storage.s3.ap-northeast-2.amazonaws.com/incomeImage/0700001853_20230713113450_1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5060" y="374136"/>
            <a:ext cx="2265406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1232" y="32951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바코드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45060" y="972065"/>
            <a:ext cx="2265406" cy="255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232" y="9720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0854" y="22241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세탁부호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005385" y="267042"/>
            <a:ext cx="2265406" cy="313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물세탁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30964" y="267042"/>
            <a:ext cx="2265406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드라이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0854" y="95558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얼룩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022875" y="1000209"/>
            <a:ext cx="1406639" cy="313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수용성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31255" y="1000209"/>
            <a:ext cx="1406639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지용성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39635" y="1000209"/>
            <a:ext cx="1406639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없음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0854" y="164413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범위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022875" y="1688753"/>
            <a:ext cx="1406639" cy="313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국부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31255" y="1688753"/>
            <a:ext cx="1406639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광범위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39635" y="1688753"/>
            <a:ext cx="1406639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없음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0854" y="228805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이염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탈색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022875" y="2332674"/>
            <a:ext cx="873413" cy="313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원색계열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82072" y="2332674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흰색</a:t>
            </a:r>
            <a:r>
              <a:rPr lang="en-US" altLang="ko-KR" sz="1050" dirty="0" smtClean="0">
                <a:solidFill>
                  <a:schemeClr val="tx1"/>
                </a:solidFill>
              </a:rPr>
              <a:t>+a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1269" y="2332674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인디고염료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00466" y="2332674"/>
            <a:ext cx="873413" cy="313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다색조합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59663" y="2332674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탈색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0854" y="293197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손상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수축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005385" y="288563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시스루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21779" y="288563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레이스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020683" y="288563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시어서커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19587" y="288563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플리츠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18491" y="288563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트위드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017396" y="288563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스티치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05385" y="3352102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올풀림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08661" y="3352102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골덴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11937" y="3352102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벨벳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15213" y="3352102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기모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18490" y="3352102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찌든때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0854" y="3864914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액세서리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005385" y="4371530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큐빅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1779" y="4371530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프린트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0683" y="4371530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페인트비즈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19587" y="4371530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인조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가죽패치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18491" y="4371530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메탈류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017396" y="4371530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지퍼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05385" y="483800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큐빅단추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05385" y="3839504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접착물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22793" y="3839504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부착물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70854" y="5416368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특수기능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6005385" y="5390958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충전재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22793" y="5390958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발수코팅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011936" y="5390958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아웃도어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2753" y="401080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색상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072282" y="3985394"/>
            <a:ext cx="721829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검정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89690" y="3985394"/>
            <a:ext cx="721829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흰색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78833" y="3985394"/>
            <a:ext cx="721829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빨강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17396" y="637126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저장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0854" y="590240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추가사항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6005385" y="5876991"/>
            <a:ext cx="5947718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59279" y="6371261"/>
            <a:ext cx="873413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초기화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4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081" y="189470"/>
            <a:ext cx="114258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바코드</a:t>
            </a:r>
            <a:r>
              <a:rPr lang="en-US" altLang="ko-KR" sz="1200" dirty="0" smtClean="0"/>
              <a:t>: Text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box that reads the barcode and connects to the AWS S3 server.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사진</a:t>
            </a:r>
            <a:r>
              <a:rPr lang="en-US" altLang="ko-KR" sz="1200" dirty="0" smtClean="0"/>
              <a:t>: When the barcode is read, load the image info and display it in the box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색상</a:t>
            </a:r>
            <a:r>
              <a:rPr lang="en-US" altLang="ko-KR" sz="1200" dirty="0" smtClean="0"/>
              <a:t>: Color choosing button. Only one can be selected among the three buttons.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세탁부호</a:t>
            </a:r>
            <a:r>
              <a:rPr lang="en-US" altLang="ko-KR" sz="1200" dirty="0" smtClean="0"/>
              <a:t>: laundry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symbol choosing button. Only one can be selected among the two buttons.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얼룩</a:t>
            </a:r>
            <a:r>
              <a:rPr lang="en-US" altLang="ko-KR" sz="1200" dirty="0" smtClean="0"/>
              <a:t>: Stain info choosing button. Only one can be selected among three buttons.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범위</a:t>
            </a:r>
            <a:r>
              <a:rPr lang="en-US" altLang="ko-KR" sz="1200" dirty="0" smtClean="0"/>
              <a:t>: Stain area info choosing button. Only activated when “</a:t>
            </a:r>
            <a:r>
              <a:rPr lang="ko-KR" altLang="en-US" sz="1200" smtClean="0"/>
              <a:t>얼룩</a:t>
            </a:r>
            <a:r>
              <a:rPr lang="en-US" altLang="ko-KR" sz="1200" dirty="0" smtClean="0"/>
              <a:t>” is either “</a:t>
            </a:r>
            <a:r>
              <a:rPr lang="ko-KR" altLang="en-US" sz="1200" smtClean="0"/>
              <a:t>수용성</a:t>
            </a:r>
            <a:r>
              <a:rPr lang="en-US" altLang="ko-KR" sz="1200" dirty="0" smtClean="0"/>
              <a:t>” or “</a:t>
            </a:r>
            <a:r>
              <a:rPr lang="ko-KR" altLang="en-US" sz="1200" smtClean="0"/>
              <a:t>지용성</a:t>
            </a:r>
            <a:r>
              <a:rPr lang="en-US" altLang="ko-KR" sz="1200" dirty="0" smtClean="0"/>
              <a:t>”. Only one can be selected. 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이염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탈색</a:t>
            </a:r>
            <a:r>
              <a:rPr lang="en-US" altLang="ko-KR" sz="1200" dirty="0" smtClean="0"/>
              <a:t>: Cautions info choosing button. Multiple can be selected.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손상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수축</a:t>
            </a:r>
            <a:r>
              <a:rPr lang="en-US" altLang="ko-KR" sz="1200" dirty="0" smtClean="0"/>
              <a:t>: Cautions-2 info choosing button. Multiple can be selected.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액세서리</a:t>
            </a:r>
            <a:r>
              <a:rPr lang="en-US" altLang="ko-KR" sz="1200" dirty="0" smtClean="0"/>
              <a:t>: Accessories info choosing button. If exists, one of the two buttons from the first row, (“</a:t>
            </a:r>
            <a:r>
              <a:rPr lang="ko-KR" altLang="en-US" sz="1200" smtClean="0"/>
              <a:t>접착식</a:t>
            </a:r>
            <a:r>
              <a:rPr lang="en-US" altLang="ko-KR" sz="1200" dirty="0" smtClean="0"/>
              <a:t>”, “</a:t>
            </a:r>
            <a:r>
              <a:rPr lang="ko-KR" altLang="en-US" sz="1200" smtClean="0"/>
              <a:t>부착식</a:t>
            </a:r>
            <a:r>
              <a:rPr lang="en-US" altLang="ko-KR" sz="1200" dirty="0" smtClean="0"/>
              <a:t>” has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to be selected) can be selected. Then, multiple buttons can be selected from the second row.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특수기능</a:t>
            </a:r>
            <a:r>
              <a:rPr lang="en-US" altLang="ko-KR" sz="1200" dirty="0" smtClean="0"/>
              <a:t>: Special info choosing button. Multiple can be selected.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추가사항</a:t>
            </a:r>
            <a:r>
              <a:rPr lang="en-US" altLang="ko-KR" sz="1200" dirty="0" smtClean="0"/>
              <a:t>: Text box that user can write for any other extra information.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초기화</a:t>
            </a:r>
            <a:r>
              <a:rPr lang="en-US" altLang="ko-KR" sz="1200" dirty="0" smtClean="0"/>
              <a:t>: Button that clears all the selected buttons to be unselected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저장</a:t>
            </a:r>
            <a:r>
              <a:rPr lang="en-US" altLang="ko-KR" sz="1200" dirty="0" smtClean="0"/>
              <a:t>: Create a new row in an AWS table.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68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081" y="189470"/>
            <a:ext cx="11425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Here are some extra information you might need for writing a code.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Database Credentials:</a:t>
            </a:r>
          </a:p>
          <a:p>
            <a:r>
              <a:rPr lang="en-US" altLang="ko-KR" sz="1200" dirty="0" smtClean="0"/>
              <a:t>host = "database-1.cfigciaxwk2v.us-west-1.rds.amazonaws.com"</a:t>
            </a:r>
          </a:p>
          <a:p>
            <a:r>
              <a:rPr lang="en-US" altLang="ko-KR" sz="1200" dirty="0" smtClean="0"/>
              <a:t>user = "admin"</a:t>
            </a:r>
          </a:p>
          <a:p>
            <a:r>
              <a:rPr lang="en-US" altLang="ko-KR" sz="1200" dirty="0" smtClean="0"/>
              <a:t>password = "LS202215f!"</a:t>
            </a:r>
          </a:p>
          <a:p>
            <a:r>
              <a:rPr lang="en-US" altLang="ko-KR" sz="1200" dirty="0" smtClean="0"/>
              <a:t>database = "</a:t>
            </a:r>
            <a:r>
              <a:rPr lang="en-US" altLang="ko-KR" sz="1200" dirty="0" err="1" smtClean="0"/>
              <a:t>lsdb</a:t>
            </a:r>
            <a:r>
              <a:rPr lang="en-US" altLang="ko-KR" sz="1200" dirty="0" smtClean="0"/>
              <a:t>"  # Replace with your database name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SELECT * FROM </a:t>
            </a:r>
            <a:r>
              <a:rPr lang="en-US" altLang="ko-KR" sz="1200" dirty="0" err="1" smtClean="0"/>
              <a:t>lsdb.rf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When run the above query, there are multiple rows but you only have to take care of “id” column and “</a:t>
            </a:r>
            <a:r>
              <a:rPr lang="en-US" altLang="ko-KR" sz="1200" dirty="0" err="1" smtClean="0"/>
              <a:t>incomeImage</a:t>
            </a:r>
            <a:r>
              <a:rPr lang="en-US" altLang="ko-KR" sz="1200" dirty="0" smtClean="0"/>
              <a:t>” column.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So here is how it works, 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User reads the barcode. The barcode has 10 digits. When the barcode is read, it connects to the </a:t>
            </a:r>
            <a:r>
              <a:rPr lang="en-US" altLang="ko-KR" sz="1200" dirty="0" err="1" smtClean="0"/>
              <a:t>lsdb.rf</a:t>
            </a:r>
            <a:r>
              <a:rPr lang="en-US" altLang="ko-KR" sz="1200" dirty="0" smtClean="0"/>
              <a:t> table and then gets the “</a:t>
            </a:r>
            <a:r>
              <a:rPr lang="en-US" altLang="ko-KR" sz="1200" dirty="0" err="1" smtClean="0"/>
              <a:t>incomeImage</a:t>
            </a:r>
            <a:r>
              <a:rPr lang="en-US" altLang="ko-KR" sz="1200" dirty="0" smtClean="0"/>
              <a:t>” information </a:t>
            </a:r>
            <a:r>
              <a:rPr lang="en-US" altLang="ko-KR" sz="1200" dirty="0" err="1" smtClean="0"/>
              <a:t>fomr</a:t>
            </a:r>
            <a:r>
              <a:rPr lang="en-US" altLang="ko-KR" sz="1200" dirty="0" smtClean="0"/>
              <a:t> the “id”. “id” is the barcode in this case.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The “</a:t>
            </a:r>
            <a:r>
              <a:rPr lang="en-US" altLang="ko-KR" sz="1200" dirty="0" err="1" smtClean="0"/>
              <a:t>incomeImage</a:t>
            </a:r>
            <a:r>
              <a:rPr lang="en-US" altLang="ko-KR" sz="1200" dirty="0" smtClean="0"/>
              <a:t>” column is in form of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. For example, it would be like </a:t>
            </a:r>
            <a:r>
              <a:rPr lang="en-US" altLang="ko-KR" sz="1200" dirty="0" smtClean="0">
                <a:hlinkClick r:id="rId2"/>
              </a:rPr>
              <a:t>https://lsolution-data-storage.s3.ap-northeast-2.amazonaws.com/incomeImage/0700001853_20230713113450_1.jpg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The program should display the corresponding image in the image box.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Then, the user inputs additional information with all these buttons. 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 shadowed some of the images just to show you how the clicked buttons should be displayed.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531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321</Words>
  <Application>Microsoft Office PowerPoint</Application>
  <PresentationFormat>와이드스크린</PresentationFormat>
  <Paragraphs>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이동호/선임연구원/L-Solution개발Project(dongho19.lee@lge.com)</dc:creator>
  <cp:lastModifiedBy>이동호/선임연구원/L-Solution개발Project(dongho19.lee@lge.com)</cp:lastModifiedBy>
  <cp:revision>7</cp:revision>
  <dcterms:created xsi:type="dcterms:W3CDTF">2023-07-17T02:23:54Z</dcterms:created>
  <dcterms:modified xsi:type="dcterms:W3CDTF">2023-07-17T06:21:04Z</dcterms:modified>
</cp:coreProperties>
</file>