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5" r:id="rId5"/>
    <p:sldId id="296" r:id="rId6"/>
    <p:sldId id="280" r:id="rId7"/>
    <p:sldId id="307" r:id="rId8"/>
    <p:sldId id="306" r:id="rId9"/>
    <p:sldId id="282" r:id="rId10"/>
    <p:sldId id="285" r:id="rId11"/>
    <p:sldId id="300" r:id="rId12"/>
    <p:sldId id="302" r:id="rId13"/>
    <p:sldId id="303" r:id="rId14"/>
    <p:sldId id="297" r:id="rId15"/>
    <p:sldId id="304" r:id="rId16"/>
    <p:sldId id="305" r:id="rId17"/>
    <p:sldId id="299" r:id="rId18"/>
    <p:sldId id="301" r:id="rId19"/>
    <p:sldId id="28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C51-366D-4562-7F69-5EC55CDE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4C2-7BFB-4426-D9CA-5C43A083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F641-C490-1C3E-D4F4-A21E585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CF5E-8903-21ED-9E2C-74BC94C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D85A-5424-70EE-CE14-E2991B3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772A-D50E-BC19-90B3-973DD8F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9DC7-56B5-5B72-9F99-41270B56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F347-E80D-8501-2169-5A962578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FDA6-F185-F892-D4E0-11E79344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0F19-6C73-CD8A-CA31-4402BB2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1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41F21-3A96-E573-634F-599E89C5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6DEB3-CDFB-2AC8-7400-DE7EE4F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C26F-79F1-390A-33F8-8F42C73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689B-2EBB-2239-87A2-CA4B0BB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D533-A4A1-B839-C74B-7C0EBB5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3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14DC-9625-01D6-1C05-9DED5831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60CB-70A0-20FE-7FBB-69EE627F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645-F4FE-5A18-F29D-3606539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7FEB-1190-857C-A7A8-FC5D811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AC4-C86B-56CF-D556-AAF85F1E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8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DDA-D6FF-76EA-8F19-2CEF0CD9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7773-E704-237D-3687-27E2246E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2B15-D255-E454-592A-47621413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7EAA-C74E-073A-6BFB-0F19636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014-ABC9-2FC8-FFFD-8FB61669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1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565-D32F-C812-9680-FEE2F47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ECB-1344-5E64-9B92-2D2273C6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5F3E-A6A7-FE9E-1C62-B1A1F4818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E0A9-E775-9D2A-63F2-7C48D89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E53C-CE38-4B5A-0971-A22878C6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E2B1-3F13-E5E1-5112-C1C98E59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20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68A3-13AE-5E32-A7C8-5427B06E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F70D-F6F6-8A5F-CBEF-27615FF7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85BA-F5BB-4B12-23FB-090C25B7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966E-1F64-C7F5-A3D4-90C78DA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3D4A3-01A6-6E1C-CF5F-B227BD955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FE1A7-5C0F-55EA-AC89-FBCC009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C5F5-7B1D-6C50-8314-21E5459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F5063-FFE2-1878-FA19-1B9B3FB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6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A01-9608-7E00-8786-D367C2D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9920-D165-4D83-1A3B-990F833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9170-7335-E75E-8B7D-A5ECFABB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E50C5-569D-C349-75E3-EE387C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04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16FF0-5711-1DAD-7827-FB4B3110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2AC3-8BCB-BB57-D47A-B9CBC7D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37A3-6617-FA89-CBF5-EED3BF6D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4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EDF-F19E-62BA-576D-3B6A2EC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5258-D9BA-4C46-5F92-A49290C9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8DB2F-D350-16F7-12E7-AF94AA21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95B-9B14-DA82-E3D9-8C4AE99B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92EC-429A-25AF-6710-95056EBB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8F25-3C85-368F-CD48-2D07180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70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85F-7BCE-17EA-5065-54009963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7B64-F447-9EBC-BD61-60610CD12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40605-89D2-AFCA-7A23-63A19AC9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0F7C-C397-8CC1-A61A-B57C80C7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8194-1799-F62C-F296-D7CD1D1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49B1-3306-0C2B-106F-0D5A834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9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C1C2-DCA2-A832-C161-EF5C28E9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2065-8C72-B008-94F0-ACD68875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B681-0A18-EBD3-A686-651C5FF0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09EC-8C89-2574-0B92-4B036710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54FD-AD76-5ED1-282B-C062FC90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7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082325" y="2222204"/>
            <a:ext cx="2066260" cy="20839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DA93D-4501-88CB-6FB1-020130BD76C0}"/>
              </a:ext>
            </a:extLst>
          </p:cNvPr>
          <p:cNvSpPr/>
          <p:nvPr/>
        </p:nvSpPr>
        <p:spPr>
          <a:xfrm>
            <a:off x="3383811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6B2AB6-261E-0192-FEA1-9239BDDE84C2}"/>
              </a:ext>
            </a:extLst>
          </p:cNvPr>
          <p:cNvSpPr/>
          <p:nvPr/>
        </p:nvSpPr>
        <p:spPr>
          <a:xfrm>
            <a:off x="3383810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113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1543758"/>
            <a:ext cx="3537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57091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A5B20-530B-BD9E-6F30-3F1C26EBB707}"/>
              </a:ext>
            </a:extLst>
          </p:cNvPr>
          <p:cNvSpPr txBox="1"/>
          <p:nvPr/>
        </p:nvSpPr>
        <p:spPr>
          <a:xfrm>
            <a:off x="5378848" y="4547927"/>
            <a:ext cx="2931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44511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31BB-1AB4-A2E8-67C2-61DFCA2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1CE0D-1EE2-3F12-2428-87F1BB4B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2942901"/>
            <a:ext cx="3537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Untuk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selanjutnya</a:t>
            </a:r>
            <a:r>
              <a:rPr lang="en-US" sz="2000" dirty="0">
                <a:latin typeface="Bahnschrift Light SemiCondensed" panose="020B0502040204020203" pitchFamily="34" charset="0"/>
              </a:rPr>
              <a:t>,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harus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memiliki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yang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murah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di campaign sebelumnya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6A422-A85D-8DDA-A30B-E1A4ADE8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549AF-0082-3372-C5F4-BEE5E79DC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62E97-2FAB-A676-79CD-96CA9F18B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0C30D50-DC2A-03CD-533A-9E730436AB8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8FDC-2FE7-A6EA-3B71-1DFFF6367CDE}"/>
              </a:ext>
            </a:extLst>
          </p:cNvPr>
          <p:cNvSpPr txBox="1"/>
          <p:nvPr/>
        </p:nvSpPr>
        <p:spPr>
          <a:xfrm>
            <a:off x="5075569" y="2593499"/>
            <a:ext cx="3537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Statistik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1.Persebaran Data: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H0:Sample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H1:Sample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P Value: 0 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20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20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1E684-F819-7144-B450-0A65981DA968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8E43F-9569-CC3B-7809-96ED5714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1A104-5B03-BA63-0E2A-A3D4D49A2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34A18-C79C-4F7F-EC11-C6D36E48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EEEDA20-7844-A99F-38BE-5DB567D99EB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694EF-AA5B-944F-2526-DB65B9B2EDBD}"/>
              </a:ext>
            </a:extLst>
          </p:cNvPr>
          <p:cNvSpPr txBox="1"/>
          <p:nvPr/>
        </p:nvSpPr>
        <p:spPr>
          <a:xfrm>
            <a:off x="5075569" y="2274751"/>
            <a:ext cx="3537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 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kecil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sama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dengan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menerima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besar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0.99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C7C06-E5BE-861F-55B9-E153B788141F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53E6D9-7B47-B4E6-11AB-DA8EE11B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938433-A80A-BF7D-3D09-229569A85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0851A-7C02-C12D-BD19-7C3E3233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6B53A9-991E-F126-6462-6EC059D50FD5}"/>
              </a:ext>
            </a:extLst>
          </p:cNvPr>
          <p:cNvSpPr txBox="1"/>
          <p:nvPr/>
        </p:nvSpPr>
        <p:spPr>
          <a:xfrm>
            <a:off x="605927" y="2471865"/>
            <a:ext cx="2635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r>
              <a:rPr lang="en-US" sz="2000" dirty="0">
                <a:latin typeface="Bahnschrift Light SemiCondensed" panose="020B0502040204020203" pitchFamily="34" charset="0"/>
              </a:rPr>
              <a:t>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tinggi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website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2583-839C-8EE3-A914-4841F02E7D54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199F6-F488-9F06-FE76-545EDDCC356A}"/>
              </a:ext>
            </a:extLst>
          </p:cNvPr>
          <p:cNvSpPr txBox="1"/>
          <p:nvPr/>
        </p:nvSpPr>
        <p:spPr>
          <a:xfrm>
            <a:off x="4778409" y="5614473"/>
            <a:ext cx="263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difokuskan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CDF8E-71B0-039E-A638-0C20A7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C43D59A-BB78-D093-5E9B-34E699D825A1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076A6-AFA0-3DF8-65E4-FD8ADB78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B287-FE68-2082-4FF8-BDBCD7D219C5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D31BD-B374-75AE-0C77-FDFE668C7E28}"/>
              </a:ext>
            </a:extLst>
          </p:cNvPr>
          <p:cNvSpPr txBox="1"/>
          <p:nvPr/>
        </p:nvSpPr>
        <p:spPr>
          <a:xfrm>
            <a:off x="396607" y="1446571"/>
            <a:ext cx="31118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1800" dirty="0">
                <a:latin typeface="Bahnschrift Light SemiCondensed" panose="020B0502040204020203" pitchFamily="34" charset="0"/>
              </a:rPr>
              <a:t> </a:t>
            </a:r>
            <a:r>
              <a:rPr lang="en-US" sz="1800" dirty="0" err="1">
                <a:latin typeface="Bahnschrift Light SemiCondensed" panose="020B0502040204020203" pitchFamily="34" charset="0"/>
              </a:rPr>
              <a:t>Statistik</a:t>
            </a:r>
            <a:endParaRPr lang="en-US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1.Persebaran Data: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H0:Sample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H1:Sample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NumStorePurchases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  <a:endParaRPr lang="en-ID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7.203940188531326e-21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NumWebPurchases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9.065885377193762e-22</a:t>
            </a:r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5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B99DD-468B-022E-3D84-76E615E2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0E482AB-330C-7022-D79A-DB7A7138CD6D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B740-E695-7B83-FBA0-267C1C8C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D1C2C-1B4F-1E99-0E1C-FCF3D7A3C009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C525A-D35A-C2D8-FC1B-F4FFFE269D43}"/>
              </a:ext>
            </a:extLst>
          </p:cNvPr>
          <p:cNvSpPr txBox="1"/>
          <p:nvPr/>
        </p:nvSpPr>
        <p:spPr>
          <a:xfrm>
            <a:off x="234379" y="1923625"/>
            <a:ext cx="32740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Mann-Whitney: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toko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web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1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</p:spTree>
    <p:extLst>
      <p:ext uri="{BB962C8B-B14F-4D97-AF65-F5344CB8AC3E}">
        <p14:creationId xmlns:p14="http://schemas.microsoft.com/office/powerpoint/2010/main" val="142926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CE74BCB-319A-AE64-825E-9B977171FF1D}"/>
              </a:ext>
            </a:extLst>
          </p:cNvPr>
          <p:cNvSpPr/>
          <p:nvPr/>
        </p:nvSpPr>
        <p:spPr>
          <a:xfrm>
            <a:off x="9916351" y="-50800"/>
            <a:ext cx="7875238" cy="695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63DA0-F3C4-3FF6-D45B-5BD33639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85" y="1165771"/>
            <a:ext cx="6314961" cy="3863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694F9-03D5-6A54-490F-0B41CE575AE7}"/>
              </a:ext>
            </a:extLst>
          </p:cNvPr>
          <p:cNvSpPr txBox="1"/>
          <p:nvPr/>
        </p:nvSpPr>
        <p:spPr>
          <a:xfrm>
            <a:off x="990450" y="55273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Total yang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terbeli</a:t>
            </a:r>
            <a:r>
              <a:rPr lang="en-US" sz="2800" dirty="0">
                <a:latin typeface="Bahnschrift SemiLight SemiConde" panose="020B0502040204020203" pitchFamily="34" charset="0"/>
              </a:rPr>
              <a:t> untuk </a:t>
            </a:r>
            <a:r>
              <a:rPr lang="en-US" sz="2800" dirty="0" err="1">
                <a:latin typeface="Bahnschrift SemiLight SemiConde" panose="020B0502040204020203" pitchFamily="34" charset="0"/>
              </a:rPr>
              <a:t>setiap</a:t>
            </a:r>
            <a:r>
              <a:rPr lang="en-US" sz="2800" dirty="0">
                <a:latin typeface="Bahnschrift SemiLight SemiConde" panose="020B0502040204020203" pitchFamily="34" charset="0"/>
              </a:rPr>
              <a:t> product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66F38-6113-7EEB-8C86-1492F2BE3A9D}"/>
              </a:ext>
            </a:extLst>
          </p:cNvPr>
          <p:cNvSpPr txBox="1"/>
          <p:nvPr/>
        </p:nvSpPr>
        <p:spPr>
          <a:xfrm>
            <a:off x="5168855" y="5119405"/>
            <a:ext cx="385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Product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menjadi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fokus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Emas</a:t>
            </a:r>
            <a:r>
              <a:rPr lang="en-US" sz="2000" dirty="0">
                <a:latin typeface="Bahnschrift Light SemiCondensed" panose="020B0502040204020203" pitchFamily="34" charset="0"/>
              </a:rPr>
              <a:t>, Manis-</a:t>
            </a:r>
            <a:r>
              <a:rPr lang="en-US" sz="2000" dirty="0" err="1">
                <a:latin typeface="Bahnschrift Light SemiCondensed" panose="020B0502040204020203" pitchFamily="34" charset="0"/>
              </a:rPr>
              <a:t>Manisan</a:t>
            </a:r>
            <a:r>
              <a:rPr lang="en-US" sz="2000" dirty="0">
                <a:latin typeface="Bahnschrift Light SemiCondensed" panose="020B0502040204020203" pitchFamily="34" charset="0"/>
              </a:rPr>
              <a:t> ,Ikan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buah-buahan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B839-0A2D-740D-7CF9-3F96571A3328}"/>
              </a:ext>
            </a:extLst>
          </p:cNvPr>
          <p:cNvSpPr txBox="1"/>
          <p:nvPr/>
        </p:nvSpPr>
        <p:spPr>
          <a:xfrm>
            <a:off x="508368" y="5133909"/>
            <a:ext cx="3000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Wine dan product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daging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dua product yang paling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banyak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dibeli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06985D-6FDB-E702-3E83-FFC278AF9CA4}"/>
              </a:ext>
            </a:extLst>
          </p:cNvPr>
          <p:cNvGrpSpPr/>
          <p:nvPr/>
        </p:nvGrpSpPr>
        <p:grpSpPr>
          <a:xfrm>
            <a:off x="1723180" y="7162036"/>
            <a:ext cx="5025769" cy="6090975"/>
            <a:chOff x="2712764" y="436825"/>
            <a:chExt cx="4873912" cy="60909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0E8441-B7B2-8CE1-105A-E23DD8FBE91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BC53B-5898-95F3-D9C2-4E6B5E0FFC51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64D980-8A07-EA0E-35FB-88402A3E5DDD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FF476B-CAA7-75AB-C95F-8FD28C5CB47A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60E74-767D-4322-F4D2-3520513791A6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8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8D803-F917-26A4-2690-8D281EC097DD}"/>
              </a:ext>
            </a:extLst>
          </p:cNvPr>
          <p:cNvGrpSpPr/>
          <p:nvPr/>
        </p:nvGrpSpPr>
        <p:grpSpPr>
          <a:xfrm>
            <a:off x="-947847" y="8198558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C60AF77-D92B-22AE-D791-C383745D39FC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1C27-069B-C496-B49F-57EC8F922A0A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9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D8CEB-C313-E50A-3557-6F10CA0FE475}"/>
              </a:ext>
            </a:extLst>
          </p:cNvPr>
          <p:cNvGrpSpPr/>
          <p:nvPr/>
        </p:nvGrpSpPr>
        <p:grpSpPr>
          <a:xfrm>
            <a:off x="14322059" y="5827759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71ABD2D-78E3-50F3-3CE7-6D825F9FA8AA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0C5954-AEC6-7547-8E75-FA8C72D47C3C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70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445882" y="2266272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6A817A-1AEC-2219-BF77-A241DE18EC0A}"/>
              </a:ext>
            </a:extLst>
          </p:cNvPr>
          <p:cNvSpPr txBox="1"/>
          <p:nvPr/>
        </p:nvSpPr>
        <p:spPr>
          <a:xfrm>
            <a:off x="11885212" y="437314"/>
            <a:ext cx="511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Ingin</a:t>
            </a:r>
            <a:r>
              <a:rPr lang="en-US" sz="3600" dirty="0">
                <a:latin typeface="Bahnschrift SemiLight SemiConde" panose="020B0502040204020203" pitchFamily="34" charset="0"/>
              </a:rPr>
              <a:t>:</a:t>
            </a:r>
          </a:p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Memahami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perilaku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berbelanja</a:t>
            </a:r>
            <a:endParaRPr lang="en-ID" sz="3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D19B-34CA-E28D-E158-F285EB9A70BC}"/>
              </a:ext>
            </a:extLst>
          </p:cNvPr>
          <p:cNvSpPr txBox="1"/>
          <p:nvPr/>
        </p:nvSpPr>
        <p:spPr>
          <a:xfrm>
            <a:off x="-7282149" y="4693855"/>
            <a:ext cx="728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Light SemiConde" panose="020B0502040204020203" pitchFamily="34" charset="0"/>
              </a:rPr>
              <a:t>Agar:</a:t>
            </a:r>
          </a:p>
          <a:p>
            <a:r>
              <a:rPr lang="en-US" sz="3200" dirty="0">
                <a:latin typeface="Bahnschrift SemiLight SemiConde" panose="020B0502040204020203" pitchFamily="34" charset="0"/>
              </a:rPr>
              <a:t>Bisa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meningkat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kan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penerimaan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promosi</a:t>
            </a:r>
            <a:r>
              <a:rPr lang="en-US" sz="3200" dirty="0">
                <a:latin typeface="Bahnschrift SemiLight SemiConde" panose="020B0502040204020203" pitchFamily="34" charset="0"/>
              </a:rPr>
              <a:t> dengan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mengetahui</a:t>
            </a:r>
            <a:r>
              <a:rPr lang="en-US" sz="3200" dirty="0">
                <a:latin typeface="Bahnschrift SemiLight SemiConde" panose="020B0502040204020203" pitchFamily="34" charset="0"/>
              </a:rPr>
              <a:t> target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pelanggan</a:t>
            </a:r>
            <a:endParaRPr lang="en-ID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2C83D-198C-8958-8071-BD0187DAEEF3}"/>
              </a:ext>
            </a:extLst>
          </p:cNvPr>
          <p:cNvSpPr txBox="1"/>
          <p:nvPr/>
        </p:nvSpPr>
        <p:spPr>
          <a:xfrm>
            <a:off x="5534729" y="1591476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46A6D1-7EE6-44BD-71E6-FEA88F8217A9}"/>
              </a:ext>
            </a:extLst>
          </p:cNvPr>
          <p:cNvSpPr/>
          <p:nvPr/>
        </p:nvSpPr>
        <p:spPr>
          <a:xfrm>
            <a:off x="5301860" y="992172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323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3117485" y="-209353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B14BC89-20FB-CC7D-3DD6-1FCE945AA4EF}"/>
              </a:ext>
            </a:extLst>
          </p:cNvPr>
          <p:cNvSpPr/>
          <p:nvPr/>
        </p:nvSpPr>
        <p:spPr>
          <a:xfrm>
            <a:off x="3536052" y="806519"/>
            <a:ext cx="5119895" cy="524496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66F14-94BE-9CFF-3380-CF1FD02A9AB8}"/>
              </a:ext>
            </a:extLst>
          </p:cNvPr>
          <p:cNvGrpSpPr/>
          <p:nvPr/>
        </p:nvGrpSpPr>
        <p:grpSpPr>
          <a:xfrm>
            <a:off x="-4058762" y="7020023"/>
            <a:ext cx="5025769" cy="6090975"/>
            <a:chOff x="2712764" y="436825"/>
            <a:chExt cx="4873912" cy="60909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427DA84-CFC7-D6EE-1E06-DB7CEAE17BF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4E6E9-CAF7-5601-B007-46FF86D496A3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92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2143483" y="2387009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E8BB94-C225-F71C-C028-EAD0827F861F}"/>
              </a:ext>
            </a:extLst>
          </p:cNvPr>
          <p:cNvSpPr txBox="1"/>
          <p:nvPr/>
        </p:nvSpPr>
        <p:spPr>
          <a:xfrm>
            <a:off x="-4105536" y="515330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08D73-B253-0343-4520-DD0628B5AC58}"/>
              </a:ext>
            </a:extLst>
          </p:cNvPr>
          <p:cNvSpPr txBox="1"/>
          <p:nvPr/>
        </p:nvSpPr>
        <p:spPr>
          <a:xfrm>
            <a:off x="6282888" y="1608152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EE9EF-17CF-7AEA-B5E7-8EB56807814D}"/>
              </a:ext>
            </a:extLst>
          </p:cNvPr>
          <p:cNvSpPr txBox="1"/>
          <p:nvPr/>
        </p:nvSpPr>
        <p:spPr>
          <a:xfrm>
            <a:off x="12618316" y="788117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C1C9CE-FDD9-44DC-5F5F-70C0B73CA2F2}"/>
              </a:ext>
            </a:extLst>
          </p:cNvPr>
          <p:cNvSpPr/>
          <p:nvPr/>
        </p:nvSpPr>
        <p:spPr>
          <a:xfrm>
            <a:off x="464426" y="783165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19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3253088" y="-1512164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364398" y="5334399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AB6C-30CB-67D7-E07A-6537AE37D504}"/>
              </a:ext>
            </a:extLst>
          </p:cNvPr>
          <p:cNvSpPr txBox="1"/>
          <p:nvPr/>
        </p:nvSpPr>
        <p:spPr>
          <a:xfrm>
            <a:off x="6645412" y="-2634171"/>
            <a:ext cx="2231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C2D893-B423-7EAE-C5DB-B95A2491EF13}"/>
              </a:ext>
            </a:extLst>
          </p:cNvPr>
          <p:cNvSpPr/>
          <p:nvPr/>
        </p:nvSpPr>
        <p:spPr>
          <a:xfrm>
            <a:off x="-6537309" y="783165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6D488-196B-1574-54DF-2557A94E9231}"/>
              </a:ext>
            </a:extLst>
          </p:cNvPr>
          <p:cNvSpPr txBox="1"/>
          <p:nvPr/>
        </p:nvSpPr>
        <p:spPr>
          <a:xfrm>
            <a:off x="6643841" y="905151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55B39B-FA43-8190-FA4F-E6205810D874}"/>
              </a:ext>
            </a:extLst>
          </p:cNvPr>
          <p:cNvGrpSpPr/>
          <p:nvPr/>
        </p:nvGrpSpPr>
        <p:grpSpPr>
          <a:xfrm>
            <a:off x="9231270" y="4661038"/>
            <a:ext cx="10423372" cy="4738743"/>
            <a:chOff x="1531112" y="1662564"/>
            <a:chExt cx="10423372" cy="47387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EFE06B-3AA6-5940-D562-B6C933D7A933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588131-CE64-C5F1-2F64-F24ADEE057E1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61BA68-0E9C-6A6D-3582-9070503BEF0F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8A738-49C8-2A57-4BDB-E9C26EB56AC9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188AB9-8F1B-0418-ECAE-22F476160C4C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5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8007421" y="134335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07A8-AFD9-ACF1-7C08-A60FC8CE91D4}"/>
              </a:ext>
            </a:extLst>
          </p:cNvPr>
          <p:cNvSpPr txBox="1"/>
          <p:nvPr/>
        </p:nvSpPr>
        <p:spPr>
          <a:xfrm>
            <a:off x="-4026302" y="785297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A8A3C-2AB2-E2C2-D96F-527D5237D9C3}"/>
              </a:ext>
            </a:extLst>
          </p:cNvPr>
          <p:cNvSpPr txBox="1"/>
          <p:nvPr/>
        </p:nvSpPr>
        <p:spPr>
          <a:xfrm>
            <a:off x="12123499" y="-3494729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9F9BE8-0E84-D78B-3D6A-2F77694830D4}"/>
              </a:ext>
            </a:extLst>
          </p:cNvPr>
          <p:cNvGrpSpPr/>
          <p:nvPr/>
        </p:nvGrpSpPr>
        <p:grpSpPr>
          <a:xfrm>
            <a:off x="1531112" y="1662564"/>
            <a:ext cx="10423372" cy="4738743"/>
            <a:chOff x="1531112" y="1662564"/>
            <a:chExt cx="10423372" cy="47387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70ACFB-6A21-9B04-7D22-DAA8EBA1B1BA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EEAF4-6E8C-6BCA-047C-989466A6974A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43CA1-F134-FD3E-2B52-41659684B2A5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D8177-31E3-90E9-5A6A-C23E62A8DB90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8F3A78-12A2-DEF2-6ADB-37870E851A08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EB041-E16E-1D8A-20A6-FFF001BB5708}"/>
              </a:ext>
            </a:extLst>
          </p:cNvPr>
          <p:cNvSpPr txBox="1"/>
          <p:nvPr/>
        </p:nvSpPr>
        <p:spPr>
          <a:xfrm>
            <a:off x="-5691681" y="1080325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D090-5475-68E3-C4CC-A9E9FDA04F95}"/>
              </a:ext>
            </a:extLst>
          </p:cNvPr>
          <p:cNvSpPr txBox="1"/>
          <p:nvPr/>
        </p:nvSpPr>
        <p:spPr>
          <a:xfrm>
            <a:off x="-5442976" y="3102894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suatu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5011210" y="-233852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E244BF-5D0E-B3B0-02C2-D3BEFBA741A9}"/>
              </a:ext>
            </a:extLst>
          </p:cNvPr>
          <p:cNvSpPr txBox="1"/>
          <p:nvPr/>
        </p:nvSpPr>
        <p:spPr>
          <a:xfrm>
            <a:off x="-143938" y="8537779"/>
            <a:ext cx="4293510" cy="455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6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8AC321-CCCE-B230-8056-D01419E5ACCE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AFDB2A-A75A-CC4E-63CF-67DC8CD8FB4B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4C91EA-32DF-5CE2-2AB3-5CAD3304D259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B63B2-B5A2-653C-4296-CB043316B815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052AA2-2985-1757-4536-A607966F75EE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21F780-CE10-9DE9-178D-7946578AEE06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E31D08-6316-3035-04C2-BCC9649C2D2F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FCE046-B777-5FE8-F544-FA78D72F301A}"/>
              </a:ext>
            </a:extLst>
          </p:cNvPr>
          <p:cNvSpPr txBox="1"/>
          <p:nvPr/>
        </p:nvSpPr>
        <p:spPr>
          <a:xfrm>
            <a:off x="-7244314" y="618078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504-1D08-DB0E-629A-4B544265F02F}"/>
              </a:ext>
            </a:extLst>
          </p:cNvPr>
          <p:cNvSpPr txBox="1"/>
          <p:nvPr/>
        </p:nvSpPr>
        <p:spPr>
          <a:xfrm>
            <a:off x="-5322429" y="677273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AB562-1B64-8D52-8858-F363A8CC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7181" y="1824080"/>
            <a:ext cx="4267200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E8B6F-969B-ABCE-BB37-49E19BCF12FD}"/>
              </a:ext>
            </a:extLst>
          </p:cNvPr>
          <p:cNvSpPr txBox="1"/>
          <p:nvPr/>
        </p:nvSpPr>
        <p:spPr>
          <a:xfrm>
            <a:off x="2466391" y="-1925068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5CE2D-B406-54C4-C222-64274B09A01C}"/>
              </a:ext>
            </a:extLst>
          </p:cNvPr>
          <p:cNvSpPr txBox="1"/>
          <p:nvPr/>
        </p:nvSpPr>
        <p:spPr>
          <a:xfrm>
            <a:off x="215721" y="6116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7690F-706E-ABBE-653F-BB178AEC7304}"/>
              </a:ext>
            </a:extLst>
          </p:cNvPr>
          <p:cNvSpPr txBox="1"/>
          <p:nvPr/>
        </p:nvSpPr>
        <p:spPr>
          <a:xfrm>
            <a:off x="464426" y="2634241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suatu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8355-65F9-EACD-5F8A-158789F44EB2}"/>
              </a:ext>
            </a:extLst>
          </p:cNvPr>
          <p:cNvSpPr txBox="1"/>
          <p:nvPr/>
        </p:nvSpPr>
        <p:spPr>
          <a:xfrm>
            <a:off x="3804360" y="1153658"/>
            <a:ext cx="42935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8868A9-D4B0-CD89-CDD7-0470DD1763C1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48E23C-677A-F29C-5AE5-F9E558C4881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6073B5-1D6D-F239-F230-8DA12F463E80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F56AD-D684-B576-D96B-B2DC1E2AB9F9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83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A05C8-36FA-9BC4-D8AF-F3022E74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FED4E2-421E-887A-6BAB-5708B525655E}"/>
              </a:ext>
            </a:extLst>
          </p:cNvPr>
          <p:cNvSpPr txBox="1"/>
          <p:nvPr/>
        </p:nvSpPr>
        <p:spPr>
          <a:xfrm>
            <a:off x="2875692" y="6878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Cleaning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B538A-78D6-6689-0324-5D52F95E9B53}"/>
              </a:ext>
            </a:extLst>
          </p:cNvPr>
          <p:cNvSpPr txBox="1"/>
          <p:nvPr/>
        </p:nvSpPr>
        <p:spPr>
          <a:xfrm>
            <a:off x="431808" y="1997839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Duplicate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Tidak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duplikasi</a:t>
            </a:r>
            <a:r>
              <a:rPr lang="en-US" sz="2000" dirty="0">
                <a:latin typeface="Bahnschrift Light SemiCondensed" panose="020B0502040204020203" pitchFamily="34" charset="0"/>
              </a:rPr>
              <a:t>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14F87-1E7B-FD6F-61F0-357D497E2362}"/>
              </a:ext>
            </a:extLst>
          </p:cNvPr>
          <p:cNvSpPr txBox="1"/>
          <p:nvPr/>
        </p:nvSpPr>
        <p:spPr>
          <a:xfrm>
            <a:off x="3175152" y="1997839"/>
            <a:ext cx="275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NAN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1% Data nan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Income.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yang nan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diisi</a:t>
            </a:r>
            <a:r>
              <a:rPr lang="en-US" sz="2000" dirty="0">
                <a:latin typeface="Bahnschrift Light SemiCondensed" panose="020B0502040204020203" pitchFamily="34" charset="0"/>
              </a:rPr>
              <a:t> dengan median Income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bedasarkan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latar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belakang</a:t>
            </a:r>
            <a:r>
              <a:rPr lang="en-US" sz="2000" dirty="0">
                <a:latin typeface="Bahnschrift Light SemiCondensed" panose="020B0502040204020203" pitchFamily="34" charset="0"/>
              </a:rPr>
              <a:t> Pendidikan.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1835A-E90F-0869-8F42-83547BC7AC36}"/>
              </a:ext>
            </a:extLst>
          </p:cNvPr>
          <p:cNvSpPr txBox="1"/>
          <p:nvPr/>
        </p:nvSpPr>
        <p:spPr>
          <a:xfrm>
            <a:off x="5929370" y="1997839"/>
            <a:ext cx="275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Outlier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lahir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tetapi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tersebut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anomali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14A56F-95BA-0B10-556E-BB36C5387BD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12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7E923-BD5A-6278-E9FE-92860CE3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6447988-DF3F-1680-0481-7A89A38D25D5}"/>
              </a:ext>
            </a:extLst>
          </p:cNvPr>
          <p:cNvSpPr/>
          <p:nvPr/>
        </p:nvSpPr>
        <p:spPr>
          <a:xfrm>
            <a:off x="-1545876" y="-4206588"/>
            <a:ext cx="15439676" cy="14137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EC9A0-BAAA-90AD-7B5B-C1D566CA51C3}"/>
              </a:ext>
            </a:extLst>
          </p:cNvPr>
          <p:cNvSpPr txBox="1"/>
          <p:nvPr/>
        </p:nvSpPr>
        <p:spPr>
          <a:xfrm>
            <a:off x="1899768" y="496204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ED2D2-FA5C-8C7A-C6A7-215C01269C17}"/>
              </a:ext>
            </a:extLst>
          </p:cNvPr>
          <p:cNvSpPr txBox="1"/>
          <p:nvPr/>
        </p:nvSpPr>
        <p:spPr>
          <a:xfrm>
            <a:off x="3821653" y="555399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D0957B-425B-6834-9EE8-04FC8D11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605340"/>
            <a:ext cx="4267200" cy="426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5D587-6C54-94A7-2D7D-D4FAB555BF2A}"/>
              </a:ext>
            </a:extLst>
          </p:cNvPr>
          <p:cNvSpPr txBox="1"/>
          <p:nvPr/>
        </p:nvSpPr>
        <p:spPr>
          <a:xfrm>
            <a:off x="2398164" y="254225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E8FE1A-945D-45D8-177A-63262D034380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5CD4896-6112-DDD6-E1CD-FDDF6BC1F995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FAB758-3116-613D-F402-428E5E74C9CA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A122EA-F2CF-2452-8A17-FD363288F39A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1FE3E1-DD6F-EEE8-301F-41987B132FE1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BC7F6-3146-EE8C-F366-57B8AAD25062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3F4A9A-67DB-FB3D-5792-F0BF5089A00F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527392-8BDD-BF78-9065-9EB7E2A1DCF7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49D0D4-A685-87BD-686A-914B4EC68F91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137E47-9887-05D7-CADB-42C09AD9E3A8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6AE534-7DE3-0321-09DF-C48C1FC27DB5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19DC0E5-26B8-C951-BBCC-049F653F0B9B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02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53ED-66B8-1718-2CF0-8E9FDB22E497}"/>
              </a:ext>
            </a:extLst>
          </p:cNvPr>
          <p:cNvSpPr txBox="1"/>
          <p:nvPr/>
        </p:nvSpPr>
        <p:spPr>
          <a:xfrm>
            <a:off x="2094616" y="197148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Persebaran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Umur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88353-4A3F-D6C4-6130-42C1EDECDB1A}"/>
              </a:ext>
            </a:extLst>
          </p:cNvPr>
          <p:cNvSpPr txBox="1"/>
          <p:nvPr/>
        </p:nvSpPr>
        <p:spPr>
          <a:xfrm>
            <a:off x="411910" y="1159932"/>
            <a:ext cx="2364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berasal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dari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DEECB-91DB-2559-21B2-B471AB28649D}"/>
              </a:ext>
            </a:extLst>
          </p:cNvPr>
          <p:cNvSpPr txBox="1"/>
          <p:nvPr/>
        </p:nvSpPr>
        <p:spPr>
          <a:xfrm>
            <a:off x="408467" y="4664720"/>
            <a:ext cx="2727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Dari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sebanyak</a:t>
            </a:r>
            <a:r>
              <a:rPr lang="en-US" sz="2400" dirty="0">
                <a:latin typeface="Bahnschrift Light SemiCondensed" panose="020B0502040204020203" pitchFamily="34" charset="0"/>
              </a:rPr>
              <a:t> 75%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promosi</a:t>
            </a:r>
            <a:endParaRPr lang="en-ID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DAED9-32F2-35C2-1DE5-66A0036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22" y="623620"/>
            <a:ext cx="543877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1B8F2-2A95-6290-11A7-C8708338A52E}"/>
              </a:ext>
            </a:extLst>
          </p:cNvPr>
          <p:cNvSpPr txBox="1"/>
          <p:nvPr/>
        </p:nvSpPr>
        <p:spPr>
          <a:xfrm>
            <a:off x="3702256" y="5140839"/>
            <a:ext cx="417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Maka</a:t>
            </a:r>
            <a:r>
              <a:rPr lang="en-US" sz="2400" dirty="0">
                <a:latin typeface="Bahnschrift Light SemiCondensed" panose="020B0502040204020203" pitchFamily="34" charset="0"/>
              </a:rPr>
              <a:t> target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buat</a:t>
            </a:r>
            <a:r>
              <a:rPr lang="en-US" sz="2400" dirty="0">
                <a:latin typeface="Bahnschrift Light SemiCondensed" panose="020B0502040204020203" pitchFamily="34" charset="0"/>
              </a:rPr>
              <a:t> campaign </a:t>
            </a:r>
            <a:r>
              <a:rPr lang="en-US" sz="24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mereka</a:t>
            </a:r>
            <a:r>
              <a:rPr lang="en-US" sz="2400" dirty="0">
                <a:latin typeface="Bahnschrift Light SemiCondensed" panose="020B0502040204020203" pitchFamily="34" charset="0"/>
              </a:rPr>
              <a:t>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berumur</a:t>
            </a:r>
            <a:r>
              <a:rPr lang="en-US" sz="2400" dirty="0">
                <a:latin typeface="Bahnschrift Light SemiCondensed" panose="020B0502040204020203" pitchFamily="34" charset="0"/>
              </a:rPr>
              <a:t> 45 –54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08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1650</Words>
  <Application>Microsoft Office PowerPoint</Application>
  <PresentationFormat>Widescreen</PresentationFormat>
  <Paragraphs>241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 Light SemiCondensed</vt:lpstr>
      <vt:lpstr>Bahnschrift SemiBold Condensed</vt:lpstr>
      <vt:lpstr>Bahnschrift SemiBold SemiConden</vt:lpstr>
      <vt:lpstr>Bahnschrift SemiLight SemiConde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apr</dc:creator>
  <cp:lastModifiedBy>user apr</cp:lastModifiedBy>
  <cp:revision>198</cp:revision>
  <dcterms:created xsi:type="dcterms:W3CDTF">2024-01-08T07:53:10Z</dcterms:created>
  <dcterms:modified xsi:type="dcterms:W3CDTF">2024-02-05T03:17:49Z</dcterms:modified>
</cp:coreProperties>
</file>