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79" r:id="rId5"/>
    <p:sldId id="259" r:id="rId6"/>
    <p:sldId id="260" r:id="rId7"/>
    <p:sldId id="258" r:id="rId8"/>
    <p:sldId id="267" r:id="rId9"/>
    <p:sldId id="261" r:id="rId10"/>
    <p:sldId id="262" r:id="rId11"/>
    <p:sldId id="263" r:id="rId12"/>
    <p:sldId id="264" r:id="rId13"/>
    <p:sldId id="268" r:id="rId14"/>
    <p:sldId id="269" r:id="rId15"/>
    <p:sldId id="276" r:id="rId16"/>
    <p:sldId id="270" r:id="rId17"/>
    <p:sldId id="277" r:id="rId18"/>
    <p:sldId id="271" r:id="rId19"/>
    <p:sldId id="278" r:id="rId20"/>
    <p:sldId id="272" r:id="rId21"/>
    <p:sldId id="273" r:id="rId22"/>
    <p:sldId id="274" r:id="rId23"/>
    <p:sldId id="27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784" y="1788454"/>
            <a:ext cx="9666514" cy="2098226"/>
          </a:xfrm>
        </p:spPr>
        <p:txBody>
          <a:bodyPr/>
          <a:lstStyle/>
          <a:p>
            <a:r>
              <a:rPr lang="fr-FR" dirty="0"/>
              <a:t>Mettez votre logique à l'épreuve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3 – DA Java – OPENCLASSROOMS</a:t>
            </a:r>
          </a:p>
          <a:p>
            <a:r>
              <a:rPr lang="fr-FR" dirty="0" smtClean="0"/>
              <a:t>FAVRE VINCENT – nov.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9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settings à partir du fichier /</a:t>
            </a:r>
            <a:r>
              <a:rPr lang="fr-FR" dirty="0" err="1"/>
              <a:t>resources</a:t>
            </a:r>
            <a:r>
              <a:rPr lang="fr-FR" dirty="0"/>
              <a:t>/</a:t>
            </a:r>
            <a:r>
              <a:rPr lang="fr-FR" dirty="0" err="1"/>
              <a:t>settings.properties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Appelle la méthode </a:t>
            </a:r>
            <a:r>
              <a:rPr lang="fr-FR" dirty="0" err="1" smtClean="0"/>
              <a:t>settings.load</a:t>
            </a:r>
            <a:endParaRPr lang="fr-FR" dirty="0" smtClean="0"/>
          </a:p>
          <a:p>
            <a:r>
              <a:rPr lang="fr-FR" dirty="0" smtClean="0"/>
              <a:t>Création d’une nouvelle partie :</a:t>
            </a:r>
            <a:br>
              <a:rPr lang="fr-FR" dirty="0" smtClean="0"/>
            </a:br>
            <a:r>
              <a:rPr lang="fr-FR" dirty="0" smtClean="0"/>
              <a:t>Appelle la méthode </a:t>
            </a:r>
            <a:r>
              <a:rPr lang="fr-FR" i="1" dirty="0" err="1" smtClean="0"/>
              <a:t>game.play</a:t>
            </a:r>
            <a:r>
              <a:rPr lang="fr-FR" dirty="0" smtClean="0"/>
              <a:t> : lancement d’un partie</a:t>
            </a:r>
          </a:p>
          <a:p>
            <a:r>
              <a:rPr lang="fr-FR" dirty="0" smtClean="0"/>
              <a:t>Relance </a:t>
            </a:r>
            <a:r>
              <a:rPr lang="fr-FR" dirty="0"/>
              <a:t>une nouvelle partie ou de quitter le </a:t>
            </a:r>
            <a:r>
              <a:rPr lang="fr-FR" dirty="0" smtClean="0"/>
              <a:t>programme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Appelle la méthode </a:t>
            </a:r>
            <a:r>
              <a:rPr lang="fr-FR" dirty="0" err="1" smtClean="0"/>
              <a:t>game.replay</a:t>
            </a:r>
            <a:r>
              <a:rPr lang="fr-FR" dirty="0" smtClean="0"/>
              <a:t> : choix de</a:t>
            </a:r>
            <a:br>
              <a:rPr lang="fr-FR" dirty="0" smtClean="0"/>
            </a:br>
            <a:r>
              <a:rPr lang="fr-FR" dirty="0" smtClean="0"/>
              <a:t>Appelle </a:t>
            </a:r>
            <a:r>
              <a:rPr lang="fr-FR" dirty="0"/>
              <a:t>la méthode </a:t>
            </a:r>
            <a:r>
              <a:rPr lang="fr-FR" dirty="0" err="1" smtClean="0"/>
              <a:t>settings.clear</a:t>
            </a:r>
            <a:r>
              <a:rPr lang="fr-FR" dirty="0" smtClean="0"/>
              <a:t> pour </a:t>
            </a:r>
            <a:r>
              <a:rPr lang="fr-FR" dirty="0" err="1" smtClean="0"/>
              <a:t>ré-initialiser</a:t>
            </a:r>
            <a:r>
              <a:rPr lang="fr-FR" dirty="0" smtClean="0"/>
              <a:t> les paramètres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8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sz="3800" dirty="0"/>
              <a:t>Chargement des paramètres depuis le fichier </a:t>
            </a:r>
            <a:r>
              <a:rPr lang="fr-FR" sz="3800" dirty="0" err="1"/>
              <a:t>settings.properties</a:t>
            </a:r>
            <a:endParaRPr lang="fr-FR" sz="3800" dirty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Initialisation des </a:t>
            </a:r>
            <a:r>
              <a:rPr lang="fr-FR" dirty="0" smtClean="0"/>
              <a:t>3 </a:t>
            </a:r>
            <a:r>
              <a:rPr lang="fr-FR" dirty="0"/>
              <a:t>listes </a:t>
            </a:r>
            <a:r>
              <a:rPr lang="fr-FR" dirty="0" err="1"/>
              <a:t>integer</a:t>
            </a:r>
            <a:r>
              <a:rPr lang="fr-FR" dirty="0"/>
              <a:t> en fonction de </a:t>
            </a:r>
            <a:r>
              <a:rPr lang="fr-FR" dirty="0" err="1" smtClean="0"/>
              <a:t>combLen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sz="3800" dirty="0"/>
              <a:t>Remise à </a:t>
            </a:r>
            <a:r>
              <a:rPr lang="fr-FR" sz="3800" dirty="0" err="1"/>
              <a:t>zèro</a:t>
            </a:r>
            <a:r>
              <a:rPr lang="fr-FR" sz="3800" dirty="0"/>
              <a:t> des 3 listes </a:t>
            </a:r>
            <a:r>
              <a:rPr lang="fr-FR" sz="3800" dirty="0" err="1"/>
              <a:t>integer</a:t>
            </a:r>
            <a:r>
              <a:rPr lang="fr-FR" sz="3800" dirty="0"/>
              <a:t> (pour le mode defender et dual uniquement), joueur </a:t>
            </a:r>
            <a:r>
              <a:rPr lang="fr-FR" sz="3800" dirty="0" smtClean="0"/>
              <a:t>CPU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combLen</a:t>
            </a:r>
            <a:r>
              <a:rPr lang="fr-FR" dirty="0"/>
              <a:t>; // </a:t>
            </a:r>
            <a:r>
              <a:rPr lang="fr-FR" dirty="0" err="1"/>
              <a:t>nbr</a:t>
            </a:r>
            <a:r>
              <a:rPr lang="fr-FR" dirty="0"/>
              <a:t> de chiffres de la combinaison par défaut à charger depuis les paramètres </a:t>
            </a:r>
            <a:r>
              <a:rPr lang="fr-FR" dirty="0" err="1"/>
              <a:t>xml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nbTryLimit</a:t>
            </a:r>
            <a:r>
              <a:rPr lang="fr-FR" dirty="0"/>
              <a:t>; // nombre d'essais autorisés avant de trouver la bonne solution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devMode</a:t>
            </a:r>
            <a:r>
              <a:rPr lang="fr-FR" dirty="0"/>
              <a:t>; // false Normal - </a:t>
            </a:r>
            <a:r>
              <a:rPr lang="fr-FR" dirty="0" err="1"/>
              <a:t>true</a:t>
            </a:r>
            <a:r>
              <a:rPr lang="fr-FR" dirty="0"/>
              <a:t> Mode Développeur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String </a:t>
            </a:r>
            <a:r>
              <a:rPr lang="fr-FR" dirty="0" err="1"/>
              <a:t>winReply</a:t>
            </a:r>
            <a:r>
              <a:rPr lang="fr-FR" dirty="0"/>
              <a:t> = ""; // Résultat de la combinaison à obtenir (=) x </a:t>
            </a:r>
            <a:r>
              <a:rPr lang="fr-FR" dirty="0" err="1"/>
              <a:t>combLen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List&lt;</a:t>
            </a:r>
            <a:r>
              <a:rPr lang="fr-FR" dirty="0" err="1"/>
              <a:t>Integer</a:t>
            </a:r>
            <a:r>
              <a:rPr lang="fr-FR" dirty="0"/>
              <a:t>&gt; </a:t>
            </a:r>
            <a:r>
              <a:rPr lang="fr-FR" dirty="0" err="1"/>
              <a:t>maxValues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</a:t>
            </a:r>
            <a:r>
              <a:rPr lang="fr-FR" dirty="0" err="1"/>
              <a:t>Integer</a:t>
            </a:r>
            <a:r>
              <a:rPr lang="fr-FR" dirty="0"/>
              <a:t>&gt;(</a:t>
            </a:r>
            <a:r>
              <a:rPr lang="fr-FR" dirty="0" err="1"/>
              <a:t>combLen</a:t>
            </a:r>
            <a:r>
              <a:rPr lang="fr-FR" dirty="0"/>
              <a:t>); // Mémorise toutes les valeurs max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List&lt;</a:t>
            </a:r>
            <a:r>
              <a:rPr lang="fr-FR" dirty="0" err="1"/>
              <a:t>Integer</a:t>
            </a:r>
            <a:r>
              <a:rPr lang="fr-FR" dirty="0"/>
              <a:t>&gt; </a:t>
            </a:r>
            <a:r>
              <a:rPr lang="fr-FR" dirty="0" err="1"/>
              <a:t>minValues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</a:t>
            </a:r>
            <a:r>
              <a:rPr lang="fr-FR" dirty="0" err="1"/>
              <a:t>Integer</a:t>
            </a:r>
            <a:r>
              <a:rPr lang="fr-FR" dirty="0"/>
              <a:t>&gt;(</a:t>
            </a:r>
            <a:r>
              <a:rPr lang="fr-FR" dirty="0" err="1"/>
              <a:t>combLen</a:t>
            </a:r>
            <a:r>
              <a:rPr lang="fr-FR" dirty="0"/>
              <a:t>); // Mémorise toutes les valeurs min</a:t>
            </a:r>
          </a:p>
          <a:p>
            <a:pPr marL="0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/>
              <a:t>List&lt;</a:t>
            </a:r>
            <a:r>
              <a:rPr lang="fr-FR" dirty="0" err="1"/>
              <a:t>Integer</a:t>
            </a:r>
            <a:r>
              <a:rPr lang="fr-FR" dirty="0"/>
              <a:t>&gt; </a:t>
            </a:r>
            <a:r>
              <a:rPr lang="fr-FR" dirty="0" err="1"/>
              <a:t>theValues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</a:t>
            </a:r>
            <a:r>
              <a:rPr lang="fr-FR" dirty="0" err="1"/>
              <a:t>Integer</a:t>
            </a:r>
            <a:r>
              <a:rPr lang="fr-FR" dirty="0"/>
              <a:t>&gt;(</a:t>
            </a:r>
            <a:r>
              <a:rPr lang="fr-FR" dirty="0" err="1"/>
              <a:t>combLen</a:t>
            </a:r>
            <a:r>
              <a:rPr lang="fr-FR" dirty="0"/>
              <a:t>); // Mémorise toutes les valeurs justes</a:t>
            </a:r>
          </a:p>
        </p:txBody>
      </p:sp>
    </p:spTree>
    <p:extLst>
      <p:ext uri="{BB962C8B-B14F-4D97-AF65-F5344CB8AC3E}">
        <p14:creationId xmlns:p14="http://schemas.microsoft.com/office/powerpoint/2010/main" val="384395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Game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8596" y="1521228"/>
            <a:ext cx="3865418" cy="5178830"/>
          </a:xfrm>
        </p:spPr>
        <p:txBody>
          <a:bodyPr>
            <a:normAutofit/>
          </a:bodyPr>
          <a:lstStyle/>
          <a:p>
            <a:r>
              <a:rPr lang="fr-FR" dirty="0" smtClean="0"/>
              <a:t>Méthode </a:t>
            </a:r>
            <a:r>
              <a:rPr lang="fr-FR" dirty="0" err="1" smtClean="0"/>
              <a:t>play</a:t>
            </a:r>
            <a:r>
              <a:rPr lang="fr-FR" dirty="0" smtClean="0"/>
              <a:t> : LANCEMENT </a:t>
            </a:r>
            <a:r>
              <a:rPr lang="fr-FR" dirty="0"/>
              <a:t>DU JEU : Choix du mode</a:t>
            </a:r>
            <a:br>
              <a:rPr lang="fr-FR" dirty="0"/>
            </a:br>
            <a:r>
              <a:rPr lang="fr-FR" dirty="0" err="1"/>
              <a:t>MODE</a:t>
            </a:r>
            <a:r>
              <a:rPr lang="fr-FR" dirty="0"/>
              <a:t> DE JEU : 1 - CHALLENGER, 2 - DEFENDER, 3 </a:t>
            </a:r>
            <a:r>
              <a:rPr lang="fr-FR" dirty="0" smtClean="0"/>
              <a:t>– DUAL</a:t>
            </a:r>
            <a:br>
              <a:rPr lang="fr-FR" dirty="0" smtClean="0"/>
            </a:br>
            <a:r>
              <a:rPr lang="fr-FR" dirty="0" smtClean="0"/>
              <a:t>Taper 1, 2 ou 3 pour choisir un mode de jeu</a:t>
            </a:r>
            <a:br>
              <a:rPr lang="fr-FR" dirty="0" smtClean="0"/>
            </a:br>
            <a:r>
              <a:rPr lang="fr-FR" dirty="0" smtClean="0"/>
              <a:t>Taper 123 pour activer le mode développeur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 smtClean="0"/>
              <a:t>replay</a:t>
            </a:r>
            <a:r>
              <a:rPr lang="fr-FR" dirty="0" smtClean="0"/>
              <a:t> : permet </a:t>
            </a:r>
            <a:r>
              <a:rPr lang="fr-FR" dirty="0"/>
              <a:t>de relancer une partie ou </a:t>
            </a:r>
            <a:r>
              <a:rPr lang="fr-FR" dirty="0" smtClean="0"/>
              <a:t>quitter le projet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340823"/>
            <a:ext cx="6565814" cy="3427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4500994"/>
            <a:ext cx="6483927" cy="11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Mode (abstract)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Combination</a:t>
            </a:r>
            <a:r>
              <a:rPr lang="fr-FR" dirty="0"/>
              <a:t> </a:t>
            </a:r>
            <a:r>
              <a:rPr lang="fr-FR" dirty="0" err="1"/>
              <a:t>combination</a:t>
            </a:r>
            <a:r>
              <a:rPr lang="fr-FR" dirty="0"/>
              <a:t> = new </a:t>
            </a:r>
            <a:r>
              <a:rPr lang="fr-FR" dirty="0" err="1"/>
              <a:t>Combination</a:t>
            </a:r>
            <a:r>
              <a:rPr lang="fr-FR" dirty="0"/>
              <a:t>();</a:t>
            </a:r>
          </a:p>
          <a:p>
            <a:r>
              <a:rPr lang="fr-FR" dirty="0"/>
              <a:t>   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= new </a:t>
            </a:r>
            <a:r>
              <a:rPr lang="fr-FR" dirty="0" err="1"/>
              <a:t>Result</a:t>
            </a:r>
            <a:r>
              <a:rPr lang="fr-FR" dirty="0"/>
              <a:t>();</a:t>
            </a:r>
          </a:p>
          <a:p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nbTry</a:t>
            </a:r>
            <a:r>
              <a:rPr lang="fr-FR" dirty="0"/>
              <a:t> = 0;</a:t>
            </a:r>
          </a:p>
          <a:p>
            <a:r>
              <a:rPr lang="fr-FR" dirty="0"/>
              <a:t>   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gameIsOver</a:t>
            </a:r>
            <a:r>
              <a:rPr lang="fr-FR" dirty="0"/>
              <a:t> = false;</a:t>
            </a:r>
          </a:p>
          <a:p>
            <a:r>
              <a:rPr lang="fr-FR" dirty="0"/>
              <a:t>    String secret = ""; // Combinaison secrète</a:t>
            </a:r>
          </a:p>
          <a:p>
            <a:r>
              <a:rPr lang="fr-FR" dirty="0"/>
              <a:t>    String input = "";  // Suggestion saisie par l'utilisateur</a:t>
            </a:r>
          </a:p>
          <a:p>
            <a:r>
              <a:rPr lang="fr-FR" dirty="0"/>
              <a:t>    String </a:t>
            </a:r>
            <a:r>
              <a:rPr lang="fr-FR" dirty="0" err="1"/>
              <a:t>reply</a:t>
            </a:r>
            <a:r>
              <a:rPr lang="fr-FR" dirty="0"/>
              <a:t> = ""; // Résultat après comparaison (+ - =)</a:t>
            </a:r>
          </a:p>
        </p:txBody>
      </p:sp>
    </p:spTree>
    <p:extLst>
      <p:ext uri="{BB962C8B-B14F-4D97-AF65-F5344CB8AC3E}">
        <p14:creationId xmlns:p14="http://schemas.microsoft.com/office/powerpoint/2010/main" val="249971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Class Challenger </a:t>
            </a:r>
            <a:r>
              <a:rPr lang="fr-FR" dirty="0" err="1"/>
              <a:t>extends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</a:t>
            </a:r>
            <a:r>
              <a:rPr lang="fr-FR" dirty="0" err="1" smtClean="0"/>
              <a:t>Override</a:t>
            </a:r>
            <a:r>
              <a:rPr lang="fr-FR" dirty="0" smtClean="0"/>
              <a:t> méthode « </a:t>
            </a:r>
            <a:r>
              <a:rPr lang="fr-FR" dirty="0" err="1" smtClean="0"/>
              <a:t>run</a:t>
            </a:r>
            <a:r>
              <a:rPr lang="fr-FR" dirty="0" smtClean="0"/>
              <a:t> » de la classe Mode</a:t>
            </a:r>
          </a:p>
          <a:p>
            <a:r>
              <a:rPr lang="fr-FR" dirty="0" smtClean="0"/>
              <a:t>Génère une combinaison secrète aléatoire à x </a:t>
            </a:r>
            <a:r>
              <a:rPr lang="fr-FR" dirty="0" err="1" smtClean="0"/>
              <a:t>charactères</a:t>
            </a:r>
            <a:r>
              <a:rPr lang="fr-FR" dirty="0" smtClean="0"/>
              <a:t> (en fonction de la valeur </a:t>
            </a:r>
            <a:r>
              <a:rPr lang="fr-FR" dirty="0" err="1" smtClean="0"/>
              <a:t>combLen</a:t>
            </a:r>
            <a:r>
              <a:rPr lang="fr-FR" dirty="0" smtClean="0"/>
              <a:t> du fichier </a:t>
            </a:r>
            <a:r>
              <a:rPr lang="fr-FR" dirty="0" err="1" smtClean="0"/>
              <a:t>settings.properties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Peut afficher la solution si le mode DEV est activé</a:t>
            </a:r>
          </a:p>
          <a:p>
            <a:r>
              <a:rPr lang="fr-FR" dirty="0" smtClean="0"/>
              <a:t>Compteur d’essai (</a:t>
            </a:r>
            <a:r>
              <a:rPr lang="fr-FR" dirty="0" err="1" smtClean="0"/>
              <a:t>nbTry</a:t>
            </a:r>
            <a:r>
              <a:rPr lang="fr-FR" dirty="0" smtClean="0"/>
              <a:t>)</a:t>
            </a:r>
          </a:p>
          <a:p>
            <a:r>
              <a:rPr lang="fr-FR" dirty="0" smtClean="0"/>
              <a:t>Demande à l’utilisateur de saisir une combinaison, puis affichage, compare la combinaison saisie par rapport à la combinaison secrète puis affichage du résultat</a:t>
            </a:r>
          </a:p>
          <a:p>
            <a:r>
              <a:rPr lang="fr-FR" dirty="0" smtClean="0"/>
              <a:t>Il y a un control de saisie (nombre de </a:t>
            </a:r>
            <a:r>
              <a:rPr lang="fr-FR" dirty="0" err="1" smtClean="0"/>
              <a:t>charatères</a:t>
            </a:r>
            <a:r>
              <a:rPr lang="fr-FR" dirty="0" smtClean="0"/>
              <a:t> + un test si tous les caractères sont bien des chiffres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75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6" y="-1"/>
            <a:ext cx="9796544" cy="6829591"/>
          </a:xfrm>
        </p:spPr>
      </p:pic>
    </p:spTree>
    <p:extLst>
      <p:ext uri="{BB962C8B-B14F-4D97-AF65-F5344CB8AC3E}">
        <p14:creationId xmlns:p14="http://schemas.microsoft.com/office/powerpoint/2010/main" val="41056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smtClean="0"/>
              <a:t>Defender </a:t>
            </a:r>
            <a:r>
              <a:rPr lang="fr-FR" dirty="0" err="1"/>
              <a:t>extends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302626"/>
            <a:ext cx="9601200" cy="3581400"/>
          </a:xfrm>
        </p:spPr>
        <p:txBody>
          <a:bodyPr/>
          <a:lstStyle/>
          <a:p>
            <a:r>
              <a:rPr lang="fr-FR" dirty="0"/>
              <a:t>@</a:t>
            </a:r>
            <a:r>
              <a:rPr lang="fr-FR" dirty="0" err="1" smtClean="0"/>
              <a:t>Override</a:t>
            </a:r>
            <a:r>
              <a:rPr lang="fr-FR" dirty="0" smtClean="0"/>
              <a:t> </a:t>
            </a:r>
            <a:r>
              <a:rPr lang="fr-FR" dirty="0"/>
              <a:t>méthode « </a:t>
            </a:r>
            <a:r>
              <a:rPr lang="fr-FR" dirty="0" err="1"/>
              <a:t>run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/>
              <a:t>de la classe Mode</a:t>
            </a:r>
          </a:p>
          <a:p>
            <a:r>
              <a:rPr lang="fr-FR" dirty="0" smtClean="0"/>
              <a:t>Demande à l’utilisateur de créer sa combinaison secrète</a:t>
            </a:r>
          </a:p>
          <a:p>
            <a:r>
              <a:rPr lang="fr-FR" dirty="0"/>
              <a:t>Compteur d’essai (</a:t>
            </a:r>
            <a:r>
              <a:rPr lang="fr-FR" dirty="0" err="1"/>
              <a:t>nbTry</a:t>
            </a:r>
            <a:r>
              <a:rPr lang="fr-FR" dirty="0"/>
              <a:t>)</a:t>
            </a:r>
          </a:p>
          <a:p>
            <a:r>
              <a:rPr lang="fr-FR" dirty="0" smtClean="0"/>
              <a:t>L’IA de l’ordinateur trouve une combinaison (utilisation des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arraylist</a:t>
            </a:r>
            <a:r>
              <a:rPr lang="fr-FR" dirty="0" smtClean="0"/>
              <a:t> extensibles </a:t>
            </a:r>
            <a:r>
              <a:rPr lang="fr-FR" dirty="0" err="1" smtClean="0"/>
              <a:t>maxValues</a:t>
            </a:r>
            <a:r>
              <a:rPr lang="fr-FR" dirty="0" smtClean="0"/>
              <a:t>, </a:t>
            </a:r>
            <a:r>
              <a:rPr lang="fr-FR" dirty="0" err="1" smtClean="0"/>
              <a:t>minValues</a:t>
            </a:r>
            <a:r>
              <a:rPr lang="fr-FR" dirty="0" smtClean="0"/>
              <a:t> et </a:t>
            </a:r>
            <a:r>
              <a:rPr lang="fr-FR" dirty="0" err="1" smtClean="0"/>
              <a:t>theValues</a:t>
            </a:r>
            <a:r>
              <a:rPr lang="fr-FR" dirty="0" smtClean="0"/>
              <a:t> de la class Settings)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max+min</a:t>
            </a:r>
            <a:r>
              <a:rPr lang="fr-FR" dirty="0" smtClean="0"/>
              <a:t>)/2</a:t>
            </a:r>
            <a:r>
              <a:rPr lang="fr-FR" dirty="0"/>
              <a:t>, // Si il ne reste que deux </a:t>
            </a:r>
            <a:r>
              <a:rPr lang="fr-FR" dirty="0" err="1"/>
              <a:t>possiblités</a:t>
            </a:r>
            <a:r>
              <a:rPr lang="fr-FR" dirty="0"/>
              <a:t> : </a:t>
            </a:r>
            <a:r>
              <a:rPr lang="fr-FR" dirty="0" err="1"/>
              <a:t>random</a:t>
            </a:r>
            <a:r>
              <a:rPr lang="fr-FR" dirty="0"/>
              <a:t> pour l'une ou </a:t>
            </a:r>
            <a:r>
              <a:rPr lang="fr-FR" dirty="0" smtClean="0"/>
              <a:t>l'autre.</a:t>
            </a:r>
            <a:br>
              <a:rPr lang="fr-FR" dirty="0" smtClean="0"/>
            </a:br>
            <a:r>
              <a:rPr lang="fr-FR" dirty="0" smtClean="0"/>
              <a:t>Si le chiffre trouvé au tour précédent (min et max = 0, </a:t>
            </a:r>
            <a:r>
              <a:rPr lang="fr-FR" dirty="0" err="1" smtClean="0"/>
              <a:t>theValue</a:t>
            </a:r>
            <a:r>
              <a:rPr lang="fr-FR" dirty="0" smtClean="0"/>
              <a:t> contient le chiffre juste)</a:t>
            </a:r>
          </a:p>
          <a:p>
            <a:r>
              <a:rPr lang="fr-FR" dirty="0" smtClean="0"/>
              <a:t>Compare, affiche la combinaison et demande à l’utilisateur de saisir le 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699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9" y="0"/>
            <a:ext cx="8621566" cy="6836786"/>
          </a:xfrm>
        </p:spPr>
      </p:pic>
    </p:spTree>
    <p:extLst>
      <p:ext uri="{BB962C8B-B14F-4D97-AF65-F5344CB8AC3E}">
        <p14:creationId xmlns:p14="http://schemas.microsoft.com/office/powerpoint/2010/main" val="262318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Dual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aléatoire du joueur qui commence : système de jet de 2 dés : celui qui fait le score le plus haut commence, Relance si score égale.</a:t>
            </a:r>
          </a:p>
          <a:p>
            <a:r>
              <a:rPr lang="fr-FR" dirty="0" smtClean="0"/>
              <a:t>Alterne les principes précédents des class Challenger et Defender</a:t>
            </a:r>
          </a:p>
          <a:p>
            <a:r>
              <a:rPr lang="fr-FR" dirty="0" smtClean="0"/>
              <a:t>Les joueurs jouent à tour de rôle, avec à chaque tour, demande et affichage de la combinaison et du résultat pour chaque joueur (CPU et USER)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83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04" y="0"/>
            <a:ext cx="6181482" cy="6859769"/>
          </a:xfrm>
        </p:spPr>
      </p:pic>
    </p:spTree>
    <p:extLst>
      <p:ext uri="{BB962C8B-B14F-4D97-AF65-F5344CB8AC3E}">
        <p14:creationId xmlns:p14="http://schemas.microsoft.com/office/powerpoint/2010/main" val="124474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du projet </a:t>
            </a:r>
            <a:r>
              <a:rPr lang="fr-FR" sz="2800" dirty="0" smtClean="0"/>
              <a:t>(sur </a:t>
            </a:r>
            <a:r>
              <a:rPr lang="fr-FR" sz="2800" dirty="0" err="1" smtClean="0"/>
              <a:t>windows</a:t>
            </a:r>
            <a:r>
              <a:rPr lang="fr-FR" sz="2800" dirty="0" smtClean="0"/>
              <a:t> 10)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4604" y="237744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Fonctionne avec Java™ SE </a:t>
            </a:r>
            <a:r>
              <a:rPr lang="fr-FR" b="1" dirty="0" err="1"/>
              <a:t>Development</a:t>
            </a:r>
            <a:r>
              <a:rPr lang="fr-FR" b="1" dirty="0"/>
              <a:t> Kit 11.0.4 (version JDK 11.0.4</a:t>
            </a:r>
            <a:r>
              <a:rPr lang="fr-FR" b="1" dirty="0" smtClean="0"/>
              <a:t>)</a:t>
            </a:r>
          </a:p>
          <a:p>
            <a:r>
              <a:rPr lang="fr-FR" dirty="0" smtClean="0"/>
              <a:t>Pour vérifier les versions installées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Taper la commande : </a:t>
            </a:r>
            <a:r>
              <a:rPr lang="fr-FR" sz="1700" i="1" dirty="0" err="1" smtClean="0">
                <a:solidFill>
                  <a:schemeClr val="accent5">
                    <a:lumMod val="75000"/>
                  </a:schemeClr>
                </a:solidFill>
              </a:rPr>
              <a:t>javac</a:t>
            </a:r>
            <a:r>
              <a:rPr lang="fr-FR" sz="1700" i="1" dirty="0" smtClean="0">
                <a:solidFill>
                  <a:schemeClr val="accent5">
                    <a:lumMod val="75000"/>
                  </a:schemeClr>
                </a:solidFill>
              </a:rPr>
              <a:t> –version</a:t>
            </a:r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fr-FR" dirty="0"/>
              <a:t>Taper la commande : </a:t>
            </a:r>
            <a:r>
              <a:rPr lang="fr-FR" sz="1700" i="1" dirty="0">
                <a:solidFill>
                  <a:schemeClr val="accent5">
                    <a:lumMod val="75000"/>
                  </a:schemeClr>
                </a:solidFill>
              </a:rPr>
              <a:t>java -version</a:t>
            </a:r>
          </a:p>
          <a:p>
            <a:r>
              <a:rPr lang="fr-FR" dirty="0" smtClean="0"/>
              <a:t>Récupérer les fichiers sources sur </a:t>
            </a:r>
            <a:r>
              <a:rPr lang="fr-FR" dirty="0" err="1" smtClean="0"/>
              <a:t>Github</a:t>
            </a:r>
            <a:r>
              <a:rPr lang="fr-FR" dirty="0" smtClean="0"/>
              <a:t>, à partir de l’invite de commande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Taper :</a:t>
            </a:r>
            <a:r>
              <a:rPr lang="fr-FR" sz="1700" dirty="0" smtClean="0"/>
              <a:t> </a:t>
            </a:r>
            <a:r>
              <a:rPr lang="fr-FR" sz="1700" i="1" dirty="0" smtClean="0">
                <a:solidFill>
                  <a:schemeClr val="accent5">
                    <a:lumMod val="75000"/>
                  </a:schemeClr>
                </a:solidFill>
              </a:rPr>
              <a:t>cd c:/Users/nomUtilisateur/Documents/ </a:t>
            </a:r>
            <a:r>
              <a:rPr lang="fr-FR" sz="1200" dirty="0" smtClean="0"/>
              <a:t>(Remplacer </a:t>
            </a:r>
            <a:r>
              <a:rPr lang="fr-FR" sz="1200" dirty="0"/>
              <a:t>"</a:t>
            </a:r>
            <a:r>
              <a:rPr lang="fr-FR" sz="1200" dirty="0" err="1"/>
              <a:t>nomUtilisateur</a:t>
            </a:r>
            <a:r>
              <a:rPr lang="fr-FR" sz="1200" dirty="0"/>
              <a:t>" par le nom de l'utilisateur </a:t>
            </a:r>
            <a:r>
              <a:rPr lang="fr-FR" sz="1200" dirty="0" err="1" smtClean="0"/>
              <a:t>windows</a:t>
            </a:r>
            <a:r>
              <a:rPr lang="fr-FR" sz="1200" dirty="0" smtClean="0"/>
              <a:t>)</a:t>
            </a:r>
            <a:endParaRPr lang="fr-FR" sz="1200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Taper : </a:t>
            </a:r>
            <a:r>
              <a:rPr lang="fr-FR" sz="1700" i="1" dirty="0">
                <a:solidFill>
                  <a:schemeClr val="accent5">
                    <a:lumMod val="75000"/>
                  </a:schemeClr>
                </a:solidFill>
              </a:rPr>
              <a:t>git clone https://github.com/vincentfvr/Projet3-final.git </a:t>
            </a:r>
          </a:p>
          <a:p>
            <a:pPr marL="0" indent="0">
              <a:buNone/>
            </a:pPr>
            <a:r>
              <a:rPr lang="fr-FR" dirty="0" smtClean="0"/>
              <a:t>Un dossier nommé Projet3-final contenant tous les fichiers sources du projet va être créé dans le dossier Documents.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9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Combination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Demande à l'utilisateur de saisir une suggestion de </a:t>
            </a:r>
            <a:r>
              <a:rPr lang="fr-FR" dirty="0" smtClean="0"/>
              <a:t>combinaison (méthode </a:t>
            </a:r>
            <a:r>
              <a:rPr lang="fr-FR" dirty="0" err="1" smtClean="0"/>
              <a:t>ask</a:t>
            </a:r>
            <a:r>
              <a:rPr lang="fr-FR" dirty="0" smtClean="0"/>
              <a:t>)</a:t>
            </a:r>
          </a:p>
          <a:p>
            <a:r>
              <a:rPr lang="fr-FR" dirty="0" err="1"/>
              <a:t>Génere</a:t>
            </a:r>
            <a:r>
              <a:rPr lang="fr-FR" dirty="0"/>
              <a:t> de manière aléatoire une combinaison à X </a:t>
            </a:r>
            <a:r>
              <a:rPr lang="fr-FR" dirty="0" smtClean="0"/>
              <a:t>chiffres </a:t>
            </a:r>
            <a:r>
              <a:rPr lang="fr-FR" dirty="0"/>
              <a:t>(méthode </a:t>
            </a:r>
            <a:r>
              <a:rPr lang="fr-FR" dirty="0" err="1" smtClean="0"/>
              <a:t>generate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Compare 2 combinaison </a:t>
            </a:r>
            <a:r>
              <a:rPr lang="fr-FR" dirty="0"/>
              <a:t>(méthode </a:t>
            </a:r>
            <a:r>
              <a:rPr lang="fr-FR" dirty="0" smtClean="0"/>
              <a:t>compare)</a:t>
            </a:r>
            <a:endParaRPr lang="fr-FR" dirty="0"/>
          </a:p>
          <a:p>
            <a:r>
              <a:rPr lang="fr-FR" dirty="0"/>
              <a:t>Recherche par le CPU d'une combinaison en fonction des suggestions </a:t>
            </a:r>
            <a:r>
              <a:rPr lang="fr-FR" dirty="0" smtClean="0"/>
              <a:t>précédentes (méthode </a:t>
            </a:r>
            <a:r>
              <a:rPr lang="fr-FR" dirty="0" err="1" smtClean="0"/>
              <a:t>find</a:t>
            </a:r>
            <a:r>
              <a:rPr lang="fr-FR" dirty="0" smtClean="0"/>
              <a:t>)</a:t>
            </a:r>
          </a:p>
          <a:p>
            <a:r>
              <a:rPr lang="fr-FR" dirty="0"/>
              <a:t>Affiche la proposition faite avec + le nombre </a:t>
            </a:r>
            <a:r>
              <a:rPr lang="fr-FR" dirty="0" smtClean="0"/>
              <a:t>d'essais (méthode display)</a:t>
            </a:r>
          </a:p>
          <a:p>
            <a:r>
              <a:rPr lang="fr-FR" dirty="0"/>
              <a:t>Affiche la combinaison secrète en mode </a:t>
            </a:r>
            <a:r>
              <a:rPr lang="fr-FR" dirty="0" smtClean="0"/>
              <a:t>développeur (méthode solution) pour les modes Challenger et Dual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Chaque saisie de l’utilisateur sera soumise à une procédure de control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21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Controls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Control : </a:t>
            </a:r>
            <a:r>
              <a:rPr lang="en-US" dirty="0" err="1" smtClean="0"/>
              <a:t>caractère</a:t>
            </a:r>
            <a:r>
              <a:rPr lang="en-US" dirty="0" smtClean="0"/>
              <a:t> par </a:t>
            </a:r>
            <a:r>
              <a:rPr lang="en-US" dirty="0" err="1" smtClean="0"/>
              <a:t>caractère</a:t>
            </a:r>
            <a:r>
              <a:rPr lang="en-US" dirty="0" smtClean="0"/>
              <a:t> </a:t>
            </a:r>
            <a:r>
              <a:rPr lang="en-US" dirty="0" err="1" smtClean="0"/>
              <a:t>effectue</a:t>
            </a:r>
            <a:r>
              <a:rPr lang="en-US" dirty="0" smtClean="0"/>
              <a:t> le test </a:t>
            </a:r>
            <a:r>
              <a:rPr lang="en-US" dirty="0" err="1" smtClean="0"/>
              <a:t>isDigit</a:t>
            </a:r>
            <a:r>
              <a:rPr lang="en-US" dirty="0" smtClean="0"/>
              <a:t> (</a:t>
            </a:r>
            <a:r>
              <a:rPr lang="en-US" dirty="0" err="1" smtClean="0"/>
              <a:t>méthode</a:t>
            </a:r>
            <a:r>
              <a:rPr lang="en-US" dirty="0" smtClean="0"/>
              <a:t> run)</a:t>
            </a:r>
            <a:br>
              <a:rPr lang="en-US" dirty="0" smtClean="0"/>
            </a:br>
            <a:r>
              <a:rPr lang="fr-FR" dirty="0"/>
              <a:t>@return b1 état du </a:t>
            </a:r>
            <a:r>
              <a:rPr lang="fr-FR" dirty="0" err="1"/>
              <a:t>controle</a:t>
            </a:r>
            <a:r>
              <a:rPr lang="fr-FR" dirty="0"/>
              <a:t> d'entrée. False par défaut. Renvoie </a:t>
            </a:r>
            <a:r>
              <a:rPr lang="fr-FR" dirty="0" err="1"/>
              <a:t>True</a:t>
            </a:r>
            <a:r>
              <a:rPr lang="fr-FR" dirty="0"/>
              <a:t> si une erreur est </a:t>
            </a:r>
            <a:r>
              <a:rPr lang="fr-FR" dirty="0" smtClean="0"/>
              <a:t>trouvée</a:t>
            </a:r>
          </a:p>
          <a:p>
            <a:r>
              <a:rPr lang="fr-FR" dirty="0" smtClean="0"/>
              <a:t>Affiche un message d’erreur de saisie, l’utilisateur </a:t>
            </a:r>
            <a:r>
              <a:rPr lang="fr-FR" dirty="0"/>
              <a:t>doit donc recommencer </a:t>
            </a:r>
            <a:r>
              <a:rPr lang="fr-FR" dirty="0" smtClean="0"/>
              <a:t>jusqu’à ce que la saisie soit correcte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04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Result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Affichage du résultat </a:t>
            </a:r>
            <a:r>
              <a:rPr lang="fr-FR" dirty="0"/>
              <a:t>fin de partie : Partie gagnée, nouvel essai ou partie perdue </a:t>
            </a:r>
            <a:r>
              <a:rPr lang="fr-FR" dirty="0" smtClean="0"/>
              <a:t>(si le nombre </a:t>
            </a:r>
            <a:r>
              <a:rPr lang="fr-FR" dirty="0"/>
              <a:t>d'essais </a:t>
            </a:r>
            <a:r>
              <a:rPr lang="fr-FR" dirty="0" smtClean="0"/>
              <a:t>est dépassé : méthode </a:t>
            </a:r>
            <a:r>
              <a:rPr lang="fr-FR" dirty="0" err="1" smtClean="0"/>
              <a:t>run</a:t>
            </a:r>
            <a:r>
              <a:rPr lang="fr-FR" dirty="0" smtClean="0"/>
              <a:t>)</a:t>
            </a:r>
          </a:p>
          <a:p>
            <a:r>
              <a:rPr lang="fr-FR" dirty="0"/>
              <a:t>Demande à l'utilisateur de saisir le résultat de la suggestion du </a:t>
            </a:r>
            <a:r>
              <a:rPr lang="fr-FR" dirty="0" smtClean="0"/>
              <a:t>CPU (méthode </a:t>
            </a:r>
            <a:r>
              <a:rPr lang="fr-FR" dirty="0" err="1" smtClean="0"/>
              <a:t>ask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4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Log4J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https://logging.apache.org/log4j/2.x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Cette librairie permet d’effectuer les logs </a:t>
            </a:r>
            <a:r>
              <a:rPr lang="fr-FR" dirty="0"/>
              <a:t>du projet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/>
              <a:t>logging</a:t>
            </a:r>
            <a:r>
              <a:rPr lang="fr-FR" dirty="0"/>
              <a:t> consiste à ajouter des traitements dans les applications pour permettre l'émission et le stockage de messages suite à des </a:t>
            </a:r>
            <a:r>
              <a:rPr lang="fr-FR" dirty="0" smtClean="0"/>
              <a:t>événements.</a:t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/>
              <a:t>logging</a:t>
            </a:r>
            <a:r>
              <a:rPr lang="fr-FR" dirty="0"/>
              <a:t> est utile pour tous les types d'applications en permettant par exemple de conserver une trace des exceptions qui sont levées dans l'application et des différents événements anormaux ou normaux liés à l'exécution de </a:t>
            </a:r>
            <a:r>
              <a:rPr lang="fr-FR" dirty="0" smtClean="0"/>
              <a:t>l'application.</a:t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/>
              <a:t>logging</a:t>
            </a:r>
            <a:r>
              <a:rPr lang="fr-FR" dirty="0"/>
              <a:t> permet de gérer des messages émis par une application durant son exécution et de permettre leur exploitation immédiate ou a posteriori. Ces messages sont d'ailleurs très utiles lors de la mise au point d'une application ou lors de son exploitation pour comprendre son fonctionnement ou résoudre une anomalie.</a:t>
            </a:r>
          </a:p>
        </p:txBody>
      </p:sp>
    </p:spTree>
    <p:extLst>
      <p:ext uri="{BB962C8B-B14F-4D97-AF65-F5344CB8AC3E}">
        <p14:creationId xmlns:p14="http://schemas.microsoft.com/office/powerpoint/2010/main" val="112642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19" y="224442"/>
            <a:ext cx="11138958" cy="6292735"/>
          </a:xfrm>
        </p:spPr>
      </p:pic>
    </p:spTree>
    <p:extLst>
      <p:ext uri="{BB962C8B-B14F-4D97-AF65-F5344CB8AC3E}">
        <p14:creationId xmlns:p14="http://schemas.microsoft.com/office/powerpoint/2010/main" val="183124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Dossier </a:t>
            </a:r>
            <a:r>
              <a:rPr lang="fr-FR" dirty="0" err="1" smtClean="0"/>
              <a:t>JavaDoc</a:t>
            </a:r>
            <a:r>
              <a:rPr lang="fr-FR" dirty="0" smtClean="0"/>
              <a:t> : lancer le fichier index.html pour avoir toute la document du projet et du </a:t>
            </a:r>
            <a:r>
              <a:rPr lang="fr-FR" b="1" dirty="0" smtClean="0"/>
              <a:t>Package</a:t>
            </a:r>
            <a:r>
              <a:rPr lang="fr-FR" b="1" dirty="0"/>
              <a:t> </a:t>
            </a:r>
            <a:r>
              <a:rPr lang="fr-FR" b="1" dirty="0" err="1"/>
              <a:t>com.ocr.vincent</a:t>
            </a:r>
            <a:endParaRPr lang="fr-FR" b="1" dirty="0"/>
          </a:p>
          <a:p>
            <a:r>
              <a:rPr lang="fr-FR" dirty="0" smtClean="0"/>
              <a:t>Dossier lib : continent la librairie log4j-1,2,17.jar permettant la gestion des logs </a:t>
            </a:r>
          </a:p>
          <a:p>
            <a:r>
              <a:rPr lang="fr-FR" dirty="0" smtClean="0"/>
              <a:t>Dossier log : contient les logs du projet</a:t>
            </a:r>
          </a:p>
          <a:p>
            <a:r>
              <a:rPr lang="fr-FR" dirty="0" smtClean="0"/>
              <a:t>Dossier </a:t>
            </a:r>
            <a:r>
              <a:rPr lang="fr-FR" dirty="0" err="1" smtClean="0"/>
              <a:t>resources</a:t>
            </a:r>
            <a:r>
              <a:rPr lang="fr-FR" dirty="0" smtClean="0"/>
              <a:t> : contient les fichiers de paramètres *.</a:t>
            </a:r>
            <a:r>
              <a:rPr lang="fr-FR" dirty="0" err="1" smtClean="0"/>
              <a:t>properties</a:t>
            </a:r>
            <a:r>
              <a:rPr lang="fr-FR" dirty="0" smtClean="0"/>
              <a:t> : celui pour log4j et celui pour le projet</a:t>
            </a:r>
          </a:p>
          <a:p>
            <a:r>
              <a:rPr lang="fr-FR" dirty="0" smtClean="0"/>
              <a:t>Dossier </a:t>
            </a:r>
            <a:r>
              <a:rPr lang="fr-FR" dirty="0" err="1" smtClean="0"/>
              <a:t>src</a:t>
            </a:r>
            <a:r>
              <a:rPr lang="fr-FR" dirty="0" smtClean="0"/>
              <a:t> : contient toutes les sources du projet (fichier class format .java)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1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4" y="241068"/>
            <a:ext cx="11287465" cy="6317673"/>
          </a:xfrm>
        </p:spPr>
      </p:pic>
    </p:spTree>
    <p:extLst>
      <p:ext uri="{BB962C8B-B14F-4D97-AF65-F5344CB8AC3E}">
        <p14:creationId xmlns:p14="http://schemas.microsoft.com/office/powerpoint/2010/main" val="129192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Compiler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Taper 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cd C:\Users\nomUtilisateur\Documents\Projet3-final</a:t>
            </a:r>
          </a:p>
          <a:p>
            <a:r>
              <a:rPr lang="fr-FR" u="sng" dirty="0" smtClean="0"/>
              <a:t>Taper la </a:t>
            </a:r>
            <a:r>
              <a:rPr lang="fr-FR" u="sng" dirty="0"/>
              <a:t>commande suivante pour compiler le projet :</a:t>
            </a:r>
          </a:p>
          <a:p>
            <a:pPr marL="0" indent="0">
              <a:buNone/>
            </a:pP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javac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-d bin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sourcepath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encoding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UTF-8 -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cp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lib/log4j-1.2.17.jar 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/com/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ocr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vincent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/Main.java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Un </a:t>
            </a:r>
            <a:r>
              <a:rPr lang="fr-FR" sz="1600" dirty="0"/>
              <a:t>dossier nommé bin va être créé dans le dossier racine du projet, </a:t>
            </a:r>
            <a:r>
              <a:rPr lang="fr-FR" sz="1600" dirty="0" smtClean="0"/>
              <a:t>contenant </a:t>
            </a:r>
            <a:r>
              <a:rPr lang="fr-FR" sz="1600" dirty="0"/>
              <a:t>les fichiers .</a:t>
            </a:r>
            <a:r>
              <a:rPr lang="fr-FR" sz="1600" dirty="0" smtClean="0"/>
              <a:t>class</a:t>
            </a:r>
          </a:p>
          <a:p>
            <a:pPr marL="0" indent="0">
              <a:buNone/>
            </a:pPr>
            <a:r>
              <a:rPr lang="en-US" sz="1200" dirty="0"/>
              <a:t>-d &lt;directory&gt;               </a:t>
            </a:r>
            <a:r>
              <a:rPr lang="en-US" sz="1200" dirty="0" smtClean="0"/>
              <a:t>	Specify </a:t>
            </a:r>
            <a:r>
              <a:rPr lang="en-US" sz="1200" dirty="0"/>
              <a:t>where to place generated class files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sourcepath</a:t>
            </a:r>
            <a:r>
              <a:rPr lang="en-US" sz="1200" dirty="0"/>
              <a:t> &lt;</a:t>
            </a:r>
            <a:r>
              <a:rPr lang="en-US" sz="1200" dirty="0" smtClean="0"/>
              <a:t>path&gt;	Specify </a:t>
            </a:r>
            <a:r>
              <a:rPr lang="en-US" sz="1200" dirty="0"/>
              <a:t>where to find input source files</a:t>
            </a:r>
            <a:br>
              <a:rPr lang="en-US" sz="1200" dirty="0"/>
            </a:br>
            <a:r>
              <a:rPr lang="en-US" sz="1200" dirty="0"/>
              <a:t>-encoding &lt;encoding&gt;         </a:t>
            </a:r>
            <a:r>
              <a:rPr lang="en-US" sz="1200" dirty="0" smtClean="0"/>
              <a:t>	Specify </a:t>
            </a:r>
            <a:r>
              <a:rPr lang="en-US" sz="1200" dirty="0"/>
              <a:t>character encoding used by source </a:t>
            </a:r>
            <a:r>
              <a:rPr lang="en-US" sz="1200" dirty="0" smtClean="0"/>
              <a:t>files (</a:t>
            </a:r>
            <a:r>
              <a:rPr lang="en-US" sz="1200" dirty="0" err="1" smtClean="0"/>
              <a:t>problème</a:t>
            </a:r>
            <a:r>
              <a:rPr lang="en-US" sz="1200" dirty="0" smtClean="0"/>
              <a:t> </a:t>
            </a:r>
            <a:r>
              <a:rPr lang="en-US" sz="1200" dirty="0" err="1" smtClean="0"/>
              <a:t>d’accentuation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cp</a:t>
            </a:r>
            <a:r>
              <a:rPr lang="en-US" sz="1200" dirty="0"/>
              <a:t> &lt;</a:t>
            </a:r>
            <a:r>
              <a:rPr lang="en-US" sz="1200" dirty="0" smtClean="0"/>
              <a:t>path&gt;		Specify </a:t>
            </a:r>
            <a:r>
              <a:rPr lang="en-US" sz="1200" dirty="0"/>
              <a:t>where to find user class files and annotation processors</a:t>
            </a:r>
            <a:endParaRPr lang="fr-FR" sz="1200" dirty="0" smtClean="0"/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476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le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Taper la commande suivante pour compiler le projet </a:t>
            </a:r>
            <a:r>
              <a:rPr lang="fr-FR" u="sng" dirty="0" smtClean="0"/>
              <a:t>:</a:t>
            </a:r>
            <a:endParaRPr lang="fr-FR" dirty="0" smtClean="0"/>
          </a:p>
          <a:p>
            <a:pPr marL="0" indent="0">
              <a:buNone/>
            </a:pP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java -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cp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i="1" dirty="0" err="1">
                <a:solidFill>
                  <a:schemeClr val="accent5">
                    <a:lumMod val="75000"/>
                  </a:schemeClr>
                </a:solidFill>
              </a:rPr>
              <a:t>bin;lib</a:t>
            </a:r>
            <a:r>
              <a:rPr lang="fr-FR" sz="1600" i="1" dirty="0">
                <a:solidFill>
                  <a:schemeClr val="accent5">
                    <a:lumMod val="75000"/>
                  </a:schemeClr>
                </a:solidFill>
              </a:rPr>
              <a:t>/log4j-1.2.17.jar;log;resources </a:t>
            </a:r>
            <a:r>
              <a:rPr lang="fr-FR" sz="1600" i="1" dirty="0" err="1" smtClean="0">
                <a:solidFill>
                  <a:schemeClr val="accent5">
                    <a:lumMod val="75000"/>
                  </a:schemeClr>
                </a:solidFill>
              </a:rPr>
              <a:t>com.ocr.vincent.Main</a:t>
            </a:r>
            <a:endParaRPr lang="fr-FR" sz="16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6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" y="120535"/>
            <a:ext cx="11198550" cy="5881254"/>
          </a:xfrm>
        </p:spPr>
      </p:pic>
      <p:sp>
        <p:nvSpPr>
          <p:cNvPr id="5" name="Rectangle 4"/>
          <p:cNvSpPr/>
          <p:nvPr/>
        </p:nvSpPr>
        <p:spPr>
          <a:xfrm>
            <a:off x="3075709" y="1313411"/>
            <a:ext cx="5469775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75708" y="2970414"/>
            <a:ext cx="1596045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58640" y="3346565"/>
            <a:ext cx="7595062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5731" y="3575511"/>
            <a:ext cx="1784465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58640" y="3916333"/>
            <a:ext cx="6389716" cy="340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/>
              <a:t>solution technique et </a:t>
            </a:r>
            <a:r>
              <a:rPr lang="fr-FR" sz="4800" dirty="0" smtClean="0"/>
              <a:t>points </a:t>
            </a:r>
            <a:r>
              <a:rPr lang="fr-FR" sz="4800" dirty="0"/>
              <a:t>particuliers de </a:t>
            </a:r>
            <a:r>
              <a:rPr lang="fr-FR" sz="4800" dirty="0" smtClean="0"/>
              <a:t>développement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Diagramme UML et détail des classes et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81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" y="-831273"/>
            <a:ext cx="10324407" cy="7965882"/>
          </a:xfrm>
        </p:spPr>
      </p:pic>
    </p:spTree>
    <p:extLst>
      <p:ext uri="{BB962C8B-B14F-4D97-AF65-F5344CB8AC3E}">
        <p14:creationId xmlns:p14="http://schemas.microsoft.com/office/powerpoint/2010/main" val="7414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171</TotalTime>
  <Words>712</Words>
  <Application>Microsoft Office PowerPoint</Application>
  <PresentationFormat>Grand écran</PresentationFormat>
  <Paragraphs>95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6" baseType="lpstr">
      <vt:lpstr>Franklin Gothic Book</vt:lpstr>
      <vt:lpstr>Crop</vt:lpstr>
      <vt:lpstr>Mettez votre logique à l'épreuve</vt:lpstr>
      <vt:lpstr>Installation du projet (sur windows 10)</vt:lpstr>
      <vt:lpstr>Contenu du projet</vt:lpstr>
      <vt:lpstr>Présentation PowerPoint</vt:lpstr>
      <vt:lpstr>Compiler le projet</vt:lpstr>
      <vt:lpstr>Exécuter le projet</vt:lpstr>
      <vt:lpstr>Présentation PowerPoint</vt:lpstr>
      <vt:lpstr>solution technique et points particuliers de développement</vt:lpstr>
      <vt:lpstr>Présentation PowerPoint</vt:lpstr>
      <vt:lpstr>Class Main</vt:lpstr>
      <vt:lpstr>Class Settings</vt:lpstr>
      <vt:lpstr>Class Game</vt:lpstr>
      <vt:lpstr>Class Mode (abstract)</vt:lpstr>
      <vt:lpstr> Class Challenger extends Mode</vt:lpstr>
      <vt:lpstr>Présentation PowerPoint</vt:lpstr>
      <vt:lpstr>Class Defender extends Mode</vt:lpstr>
      <vt:lpstr>Présentation PowerPoint</vt:lpstr>
      <vt:lpstr>Class Dual</vt:lpstr>
      <vt:lpstr>Présentation PowerPoint</vt:lpstr>
      <vt:lpstr>Class Combination</vt:lpstr>
      <vt:lpstr>Class Controls</vt:lpstr>
      <vt:lpstr>Class Result</vt:lpstr>
      <vt:lpstr>Librairie Log4J 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Mettez votre logique à l'épreuve</dc:title>
  <dc:creator>EPN2</dc:creator>
  <cp:lastModifiedBy>EPN2</cp:lastModifiedBy>
  <cp:revision>18</cp:revision>
  <dcterms:created xsi:type="dcterms:W3CDTF">2019-11-15T13:38:03Z</dcterms:created>
  <dcterms:modified xsi:type="dcterms:W3CDTF">2019-11-15T16:40:08Z</dcterms:modified>
</cp:coreProperties>
</file>