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6" r:id="rId14"/>
    <p:sldId id="273" r:id="rId15"/>
    <p:sldId id="274" r:id="rId16"/>
    <p:sldId id="275" r:id="rId17"/>
    <p:sldId id="272" r:id="rId18"/>
    <p:sldId id="277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97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1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F4DE-0AB8-3244-B2B6-EF43C01C8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7450D-571A-7246-B6D3-7E214547B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Implemented in C</a:t>
            </a:r>
          </a:p>
          <a:p>
            <a:pPr algn="r"/>
            <a:r>
              <a:rPr lang="en-US" dirty="0"/>
              <a:t>Vincent Hu, An Tran</a:t>
            </a:r>
          </a:p>
        </p:txBody>
      </p:sp>
    </p:spTree>
    <p:extLst>
      <p:ext uri="{BB962C8B-B14F-4D97-AF65-F5344CB8AC3E}">
        <p14:creationId xmlns:p14="http://schemas.microsoft.com/office/powerpoint/2010/main" val="275961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EB5D7F-5461-354C-898F-6F501C2E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46200"/>
            <a:ext cx="97536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4F8E8-E5DD-A343-BD81-D8BF441B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148"/>
            <a:ext cx="7772400" cy="74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05C0E-6456-CF46-9018-E28182D95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969430"/>
            <a:ext cx="10464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3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D0E54-DB3E-B348-A2AE-99D93F77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25" y="0"/>
            <a:ext cx="9859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3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C5BB-4441-E340-A52D-4AAC1AAB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95D1-FE72-6A4E-AC7C-AF7CF2B6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a certain number of reviews</a:t>
            </a:r>
          </a:p>
          <a:p>
            <a:r>
              <a:rPr lang="en-US" dirty="0"/>
              <a:t>Count the frequency with which each word shows up in the reviews</a:t>
            </a:r>
          </a:p>
          <a:p>
            <a:r>
              <a:rPr lang="en-US" dirty="0"/>
              <a:t>Use the review score to assign points to the words</a:t>
            </a:r>
          </a:p>
          <a:p>
            <a:r>
              <a:rPr lang="en-US" dirty="0"/>
              <a:t>Compare the average score for the words to the actual score of each review</a:t>
            </a:r>
          </a:p>
          <a:p>
            <a:r>
              <a:rPr lang="en-US" dirty="0"/>
              <a:t>Predict the next set of reviews based on the data created from this training set</a:t>
            </a:r>
          </a:p>
        </p:txBody>
      </p:sp>
    </p:spTree>
    <p:extLst>
      <p:ext uri="{BB962C8B-B14F-4D97-AF65-F5344CB8AC3E}">
        <p14:creationId xmlns:p14="http://schemas.microsoft.com/office/powerpoint/2010/main" val="23186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F31452-BBC9-0849-A0DD-C9B51043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350" y="-13252"/>
            <a:ext cx="649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3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D2461-414D-874F-9770-CFE2DB925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84" b="33066"/>
          <a:stretch/>
        </p:blipFill>
        <p:spPr>
          <a:xfrm>
            <a:off x="1656094" y="0"/>
            <a:ext cx="9061907" cy="65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88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746E70-B086-3C47-9676-560E3F5C5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71" b="42667"/>
          <a:stretch/>
        </p:blipFill>
        <p:spPr>
          <a:xfrm>
            <a:off x="2746392" y="0"/>
            <a:ext cx="6964535" cy="67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7AAA40-F17B-6A41-89DF-FBCEE5E8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426"/>
            <a:ext cx="12192000" cy="64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8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5E826-8C95-7E4E-9A89-7291CFEB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29" y="0"/>
            <a:ext cx="11123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A48B-7A82-0B4B-A6F6-2C966CB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6D05-0C52-C442-B431-97DE6D81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MonkeyLearn</a:t>
            </a:r>
            <a:r>
              <a:rPr lang="en-US" dirty="0"/>
              <a:t>. (2019). Sentiment Analysis: nearly everything you need to know | </a:t>
            </a:r>
            <a:r>
              <a:rPr lang="en-US" dirty="0" err="1"/>
              <a:t>MonkeyLearn</a:t>
            </a:r>
            <a:r>
              <a:rPr lang="en-US" dirty="0"/>
              <a:t>. [online] Available at: https://</a:t>
            </a:r>
            <a:r>
              <a:rPr lang="en-US" dirty="0" err="1"/>
              <a:t>monkeylearn.com</a:t>
            </a:r>
            <a:r>
              <a:rPr lang="en-US" dirty="0"/>
              <a:t>/sentiment-analysis/ [Accessed 19 Apr. 2019].</a:t>
            </a:r>
          </a:p>
        </p:txBody>
      </p:sp>
    </p:spTree>
    <p:extLst>
      <p:ext uri="{BB962C8B-B14F-4D97-AF65-F5344CB8AC3E}">
        <p14:creationId xmlns:p14="http://schemas.microsoft.com/office/powerpoint/2010/main" val="188849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76A9-C37C-4849-B062-7020886D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182F-FF94-334D-A83E-0333AB75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is a type of Natural Language Processing that tries to identify opinions within text.</a:t>
            </a:r>
          </a:p>
          <a:p>
            <a:r>
              <a:rPr lang="en-US" dirty="0"/>
              <a:t>Usually these systems try to obtain attributes such as</a:t>
            </a:r>
          </a:p>
          <a:p>
            <a:pPr lvl="1"/>
            <a:r>
              <a:rPr lang="en-US" dirty="0"/>
              <a:t>Polarity: if the speaker express a positive or negative opinion,</a:t>
            </a:r>
          </a:p>
          <a:p>
            <a:pPr lvl="1"/>
            <a:r>
              <a:rPr lang="en-US" dirty="0"/>
              <a:t>Subject: the thing that is being talked about,</a:t>
            </a:r>
          </a:p>
          <a:p>
            <a:pPr lvl="1"/>
            <a:r>
              <a:rPr lang="en-US" dirty="0"/>
              <a:t>Opinion holder: the person that expresses the opinion.</a:t>
            </a:r>
          </a:p>
          <a:p>
            <a:r>
              <a:rPr lang="en-US" dirty="0"/>
              <a:t>It is good to remember that sentiment analysis is not an exact science. Sentiment analysis is still bad at measuring things like sarcasm, skepticism, hope, anxiety, excitement, etc.</a:t>
            </a:r>
          </a:p>
          <a:p>
            <a:r>
              <a:rPr lang="en-US" dirty="0"/>
              <a:t>If you are interested in learning more, visit: https://</a:t>
            </a:r>
            <a:r>
              <a:rPr lang="en-US" dirty="0" err="1"/>
              <a:t>monkeylearn.com</a:t>
            </a:r>
            <a:r>
              <a:rPr lang="en-US" dirty="0"/>
              <a:t>/sentiment-analysis/</a:t>
            </a:r>
          </a:p>
        </p:txBody>
      </p:sp>
    </p:spTree>
    <p:extLst>
      <p:ext uri="{BB962C8B-B14F-4D97-AF65-F5344CB8AC3E}">
        <p14:creationId xmlns:p14="http://schemas.microsoft.com/office/powerpoint/2010/main" val="298494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588B-55E2-2B41-B0B5-D81CBE46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Based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44E4-47C0-DD49-A3E4-D23D72D9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lists of polarized words  (list of lexicons)</a:t>
            </a:r>
          </a:p>
          <a:p>
            <a:r>
              <a:rPr lang="en-US" dirty="0"/>
              <a:t>Take a text (online reviews)</a:t>
            </a:r>
          </a:p>
          <a:p>
            <a:pPr lvl="1"/>
            <a:r>
              <a:rPr lang="en-US" dirty="0"/>
              <a:t>Count the number of positive words that appear in the text.</a:t>
            </a:r>
          </a:p>
          <a:p>
            <a:pPr lvl="1"/>
            <a:r>
              <a:rPr lang="en-US" dirty="0"/>
              <a:t>Count the number of negative words that appear in the text.</a:t>
            </a:r>
          </a:p>
          <a:p>
            <a:r>
              <a:rPr lang="en-US" dirty="0"/>
              <a:t>If the number of positive word appearances is greater than the number of negative word appearances return a positive sentiment, conversely, return a negative sentiment. Otherwise, return neutral.</a:t>
            </a:r>
          </a:p>
        </p:txBody>
      </p:sp>
    </p:spTree>
    <p:extLst>
      <p:ext uri="{BB962C8B-B14F-4D97-AF65-F5344CB8AC3E}">
        <p14:creationId xmlns:p14="http://schemas.microsoft.com/office/powerpoint/2010/main" val="296025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1931-A1B5-C043-A786-8849E988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Systems (General)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7051-BE07-6245-9E31-32A022BBA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training process, models learn to associate an input (text/review) to a set output (label/tag) based on the test samples used for training. </a:t>
            </a:r>
          </a:p>
          <a:p>
            <a:r>
              <a:rPr lang="en-US" dirty="0"/>
              <a:t>Pairs of feature vectors and tags (e.g. </a:t>
            </a:r>
            <a:r>
              <a:rPr lang="en-US" i="1" dirty="0"/>
              <a:t>positive</a:t>
            </a:r>
            <a:r>
              <a:rPr lang="en-US" dirty="0"/>
              <a:t>, </a:t>
            </a:r>
            <a:r>
              <a:rPr lang="en-US" i="1" dirty="0"/>
              <a:t>negative</a:t>
            </a:r>
            <a:r>
              <a:rPr lang="en-US" dirty="0"/>
              <a:t>, or </a:t>
            </a:r>
            <a:r>
              <a:rPr lang="en-US" i="1" dirty="0"/>
              <a:t>neutral</a:t>
            </a:r>
            <a:r>
              <a:rPr lang="en-US" dirty="0"/>
              <a:t>) are fed into the machine learning algorithm to generate a model.</a:t>
            </a:r>
          </a:p>
          <a:p>
            <a:r>
              <a:rPr lang="en-US" dirty="0"/>
              <a:t>The first step in a machine learning text classifier is to transform the text into a numerical representation, usually a vector.</a:t>
            </a:r>
          </a:p>
          <a:p>
            <a:r>
              <a:rPr lang="en-US" dirty="0"/>
              <a:t>The classification step usually involves a statistical model like Naïve Bayes, Logistic Regression, Support Vector Machines, or Neural Networks.</a:t>
            </a:r>
          </a:p>
          <a:p>
            <a:r>
              <a:rPr lang="en-US" dirty="0"/>
              <a:t>The prediction process is used to transform unseen text inputs into feature vectors</a:t>
            </a:r>
          </a:p>
        </p:txBody>
      </p:sp>
    </p:spTree>
    <p:extLst>
      <p:ext uri="{BB962C8B-B14F-4D97-AF65-F5344CB8AC3E}">
        <p14:creationId xmlns:p14="http://schemas.microsoft.com/office/powerpoint/2010/main" val="18976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C5BB-4441-E340-A52D-4AAC1AAB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995D1-FE72-6A4E-AC7C-AF7CF2B6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chose to start with the simplest algorithm: Word Counts</a:t>
            </a:r>
          </a:p>
          <a:p>
            <a:pPr marL="0" indent="0">
              <a:buNone/>
            </a:pPr>
            <a:r>
              <a:rPr lang="en-US" dirty="0"/>
              <a:t>1. Find a dictionary that classifies words as positive or negative.</a:t>
            </a:r>
          </a:p>
          <a:p>
            <a:pPr marL="0" indent="0">
              <a:buNone/>
            </a:pPr>
            <a:r>
              <a:rPr lang="en-US" dirty="0"/>
              <a:t>2. Study the example code that they provide in Python.</a:t>
            </a:r>
          </a:p>
          <a:p>
            <a:pPr marL="0" indent="0">
              <a:buNone/>
            </a:pPr>
            <a:r>
              <a:rPr lang="en-US" dirty="0"/>
              <a:t>3. Import a </a:t>
            </a:r>
            <a:r>
              <a:rPr lang="en-US" dirty="0" err="1"/>
              <a:t>Hashmap</a:t>
            </a:r>
            <a:r>
              <a:rPr lang="en-US" dirty="0"/>
              <a:t> library to create a dictionary structure.</a:t>
            </a:r>
          </a:p>
          <a:p>
            <a:pPr marL="0" indent="0">
              <a:buNone/>
            </a:pPr>
            <a:r>
              <a:rPr lang="en-US" dirty="0"/>
              <a:t>4. Preprocess the reviews (from JSON to txt)</a:t>
            </a:r>
          </a:p>
          <a:p>
            <a:pPr marL="0" indent="0">
              <a:buNone/>
            </a:pPr>
            <a:r>
              <a:rPr lang="en-US" dirty="0"/>
              <a:t>5. Split the reviews by word and count the positive and negative words</a:t>
            </a:r>
          </a:p>
          <a:p>
            <a:pPr marL="0" indent="0">
              <a:buNone/>
            </a:pPr>
            <a:r>
              <a:rPr lang="en-US" dirty="0"/>
              <a:t>6. Compare the word count algorithm to the reviewer's rating</a:t>
            </a:r>
          </a:p>
        </p:txBody>
      </p:sp>
    </p:spTree>
    <p:extLst>
      <p:ext uri="{BB962C8B-B14F-4D97-AF65-F5344CB8AC3E}">
        <p14:creationId xmlns:p14="http://schemas.microsoft.com/office/powerpoint/2010/main" val="83837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212019-9D3C-264F-8A89-79AB42C7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56"/>
            <a:ext cx="12192000" cy="62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1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5A9FA7-959D-BA44-B31C-9F3D119E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752"/>
            <a:ext cx="12192000" cy="44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9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A80C1-4494-CC45-B0B2-9B7DB0CB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74"/>
            <a:ext cx="12192000" cy="65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C15EF8-1C4E-034B-BE46-BFD2FB832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460"/>
            <a:ext cx="12192000" cy="59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857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390</TotalTime>
  <Words>435</Words>
  <Application>Microsoft Macintosh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Sentiment Analysis</vt:lpstr>
      <vt:lpstr>Sentiment Analysis</vt:lpstr>
      <vt:lpstr>Rules Based Approach</vt:lpstr>
      <vt:lpstr>Automatic Systems (General)</vt:lpstr>
      <vt:lpstr>Implementation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Scoring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Microsoft Office User</dc:creator>
  <cp:lastModifiedBy>Microsoft Office User</cp:lastModifiedBy>
  <cp:revision>43</cp:revision>
  <dcterms:created xsi:type="dcterms:W3CDTF">2019-04-24T15:22:45Z</dcterms:created>
  <dcterms:modified xsi:type="dcterms:W3CDTF">2019-04-25T17:49:06Z</dcterms:modified>
</cp:coreProperties>
</file>