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almy" charset="1" panose="00000000000000000000"/>
      <p:regular r:id="rId17"/>
    </p:embeddedFont>
    <p:embeddedFont>
      <p:font typeface="Childos Arabic Light" charset="1" panose="00000400000000000000"/>
      <p:regular r:id="rId18"/>
    </p:embeddedFont>
    <p:embeddedFont>
      <p:font typeface="Childos Arabic Bold" charset="1" panose="00000800000000000000"/>
      <p:regular r:id="rId19"/>
    </p:embeddedFont>
    <p:embeddedFont>
      <p:font typeface="Childos Arabic"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1246002" y="-387378"/>
            <a:ext cx="20780004" cy="11061757"/>
            <a:chOff x="0" y="0"/>
            <a:chExt cx="27706672" cy="14749009"/>
          </a:xfrm>
        </p:grpSpPr>
        <p:sp>
          <p:nvSpPr>
            <p:cNvPr name="Freeform 3" id="3"/>
            <p:cNvSpPr/>
            <p:nvPr/>
          </p:nvSpPr>
          <p:spPr>
            <a:xfrm flipH="false" flipV="false" rot="0">
              <a:off x="0"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22997"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645993"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8645993"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9322997"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283299" y="8967304"/>
            <a:ext cx="20854598" cy="4295913"/>
            <a:chOff x="0" y="0"/>
            <a:chExt cx="5492569" cy="1131434"/>
          </a:xfrm>
        </p:grpSpPr>
        <p:sp>
          <p:nvSpPr>
            <p:cNvPr name="Freeform 10" id="10"/>
            <p:cNvSpPr/>
            <p:nvPr/>
          </p:nvSpPr>
          <p:spPr>
            <a:xfrm flipH="false" flipV="false" rot="0">
              <a:off x="0" y="0"/>
              <a:ext cx="5492569" cy="1131434"/>
            </a:xfrm>
            <a:custGeom>
              <a:avLst/>
              <a:gdLst/>
              <a:ahLst/>
              <a:cxnLst/>
              <a:rect r="r" b="b" t="t" l="l"/>
              <a:pathLst>
                <a:path h="1131434" w="5492569">
                  <a:moveTo>
                    <a:pt x="0" y="0"/>
                  </a:moveTo>
                  <a:lnTo>
                    <a:pt x="5492569" y="0"/>
                  </a:lnTo>
                  <a:lnTo>
                    <a:pt x="5492569" y="1131434"/>
                  </a:lnTo>
                  <a:lnTo>
                    <a:pt x="0" y="1131434"/>
                  </a:lnTo>
                  <a:close/>
                </a:path>
              </a:pathLst>
            </a:custGeom>
            <a:solidFill>
              <a:srgbClr val="FCCE5D"/>
            </a:solidFill>
            <a:ln cap="sq">
              <a:noFill/>
              <a:prstDash val="solid"/>
              <a:miter/>
            </a:ln>
          </p:spPr>
        </p:sp>
        <p:sp>
          <p:nvSpPr>
            <p:cNvPr name="TextBox 11" id="11"/>
            <p:cNvSpPr txBox="true"/>
            <p:nvPr/>
          </p:nvSpPr>
          <p:spPr>
            <a:xfrm>
              <a:off x="0" y="-38100"/>
              <a:ext cx="5492569" cy="116953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02697" y="4861416"/>
            <a:ext cx="19493395" cy="4739821"/>
            <a:chOff x="0" y="0"/>
            <a:chExt cx="25991193" cy="6319761"/>
          </a:xfrm>
        </p:grpSpPr>
        <p:sp>
          <p:nvSpPr>
            <p:cNvPr name="Freeform 13" id="13"/>
            <p:cNvSpPr/>
            <p:nvPr/>
          </p:nvSpPr>
          <p:spPr>
            <a:xfrm flipH="false" flipV="false" rot="0">
              <a:off x="8812267" y="143902"/>
              <a:ext cx="7981723" cy="6175858"/>
            </a:xfrm>
            <a:custGeom>
              <a:avLst/>
              <a:gdLst/>
              <a:ahLst/>
              <a:cxnLst/>
              <a:rect r="r" b="b" t="t" l="l"/>
              <a:pathLst>
                <a:path h="6175858" w="7981723">
                  <a:moveTo>
                    <a:pt x="0" y="0"/>
                  </a:moveTo>
                  <a:lnTo>
                    <a:pt x="7981723" y="0"/>
                  </a:lnTo>
                  <a:lnTo>
                    <a:pt x="7981723" y="6175859"/>
                  </a:lnTo>
                  <a:lnTo>
                    <a:pt x="0" y="61758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562401" y="31978"/>
              <a:ext cx="9428791" cy="6175858"/>
            </a:xfrm>
            <a:custGeom>
              <a:avLst/>
              <a:gdLst/>
              <a:ahLst/>
              <a:cxnLst/>
              <a:rect r="r" b="b" t="t" l="l"/>
              <a:pathLst>
                <a:path h="6175858" w="9428791">
                  <a:moveTo>
                    <a:pt x="0" y="0"/>
                  </a:moveTo>
                  <a:lnTo>
                    <a:pt x="9428792" y="0"/>
                  </a:lnTo>
                  <a:lnTo>
                    <a:pt x="9428792" y="6175859"/>
                  </a:lnTo>
                  <a:lnTo>
                    <a:pt x="0" y="61758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0"/>
              <a:ext cx="9149420" cy="6175858"/>
            </a:xfrm>
            <a:custGeom>
              <a:avLst/>
              <a:gdLst/>
              <a:ahLst/>
              <a:cxnLst/>
              <a:rect r="r" b="b" t="t" l="l"/>
              <a:pathLst>
                <a:path h="6175858" w="9149420">
                  <a:moveTo>
                    <a:pt x="0" y="0"/>
                  </a:moveTo>
                  <a:lnTo>
                    <a:pt x="9149420" y="0"/>
                  </a:lnTo>
                  <a:lnTo>
                    <a:pt x="9149420" y="6175858"/>
                  </a:lnTo>
                  <a:lnTo>
                    <a:pt x="0" y="6175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6" id="16"/>
          <p:cNvSpPr txBox="true"/>
          <p:nvPr/>
        </p:nvSpPr>
        <p:spPr>
          <a:xfrm rot="0">
            <a:off x="1028700" y="1843644"/>
            <a:ext cx="16230600" cy="1633239"/>
          </a:xfrm>
          <a:prstGeom prst="rect">
            <a:avLst/>
          </a:prstGeom>
        </p:spPr>
        <p:txBody>
          <a:bodyPr anchor="t" rtlCol="false" tIns="0" lIns="0" bIns="0" rIns="0">
            <a:spAutoFit/>
          </a:bodyPr>
          <a:lstStyle/>
          <a:p>
            <a:pPr algn="ctr">
              <a:lnSpc>
                <a:spcPts val="12321"/>
              </a:lnSpc>
            </a:pPr>
            <a:r>
              <a:rPr lang="en-US" sz="11847">
                <a:solidFill>
                  <a:srgbClr val="442816"/>
                </a:solidFill>
                <a:latin typeface="Balmy"/>
              </a:rPr>
              <a:t>seksualitas sehat</a:t>
            </a:r>
          </a:p>
        </p:txBody>
      </p:sp>
      <p:sp>
        <p:nvSpPr>
          <p:cNvPr name="TextBox 17" id="17"/>
          <p:cNvSpPr txBox="true"/>
          <p:nvPr/>
        </p:nvSpPr>
        <p:spPr>
          <a:xfrm rot="0">
            <a:off x="2232269" y="3543558"/>
            <a:ext cx="13823462" cy="628979"/>
          </a:xfrm>
          <a:prstGeom prst="rect">
            <a:avLst/>
          </a:prstGeom>
        </p:spPr>
        <p:txBody>
          <a:bodyPr anchor="t" rtlCol="false" tIns="0" lIns="0" bIns="0" rIns="0">
            <a:spAutoFit/>
          </a:bodyPr>
          <a:lstStyle/>
          <a:p>
            <a:pPr algn="ctr">
              <a:lnSpc>
                <a:spcPts val="4774"/>
              </a:lnSpc>
            </a:pPr>
            <a:r>
              <a:rPr lang="en-US" sz="4590">
                <a:solidFill>
                  <a:srgbClr val="8D5D39"/>
                </a:solidFill>
                <a:latin typeface="Balmy"/>
              </a:rPr>
              <a:t>pemahaman dasar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1246002" y="-387378"/>
            <a:ext cx="20780004" cy="11061757"/>
            <a:chOff x="0" y="0"/>
            <a:chExt cx="27706672" cy="14749009"/>
          </a:xfrm>
        </p:grpSpPr>
        <p:sp>
          <p:nvSpPr>
            <p:cNvPr name="Freeform 3" id="3"/>
            <p:cNvSpPr/>
            <p:nvPr/>
          </p:nvSpPr>
          <p:spPr>
            <a:xfrm flipH="false" flipV="false" rot="0">
              <a:off x="0"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22997"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645993"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8645993"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9322997"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283299" y="8967304"/>
            <a:ext cx="20854598" cy="4295913"/>
            <a:chOff x="0" y="0"/>
            <a:chExt cx="5492569" cy="1131434"/>
          </a:xfrm>
        </p:grpSpPr>
        <p:sp>
          <p:nvSpPr>
            <p:cNvPr name="Freeform 10" id="10"/>
            <p:cNvSpPr/>
            <p:nvPr/>
          </p:nvSpPr>
          <p:spPr>
            <a:xfrm flipH="false" flipV="false" rot="0">
              <a:off x="0" y="0"/>
              <a:ext cx="5492569" cy="1131434"/>
            </a:xfrm>
            <a:custGeom>
              <a:avLst/>
              <a:gdLst/>
              <a:ahLst/>
              <a:cxnLst/>
              <a:rect r="r" b="b" t="t" l="l"/>
              <a:pathLst>
                <a:path h="1131434" w="5492569">
                  <a:moveTo>
                    <a:pt x="0" y="0"/>
                  </a:moveTo>
                  <a:lnTo>
                    <a:pt x="5492569" y="0"/>
                  </a:lnTo>
                  <a:lnTo>
                    <a:pt x="5492569" y="1131434"/>
                  </a:lnTo>
                  <a:lnTo>
                    <a:pt x="0" y="1131434"/>
                  </a:lnTo>
                  <a:close/>
                </a:path>
              </a:pathLst>
            </a:custGeom>
            <a:solidFill>
              <a:srgbClr val="FCCE5D"/>
            </a:solidFill>
            <a:ln cap="sq">
              <a:noFill/>
              <a:prstDash val="solid"/>
              <a:miter/>
            </a:ln>
          </p:spPr>
        </p:sp>
        <p:sp>
          <p:nvSpPr>
            <p:cNvPr name="TextBox 11" id="11"/>
            <p:cNvSpPr txBox="true"/>
            <p:nvPr/>
          </p:nvSpPr>
          <p:spPr>
            <a:xfrm>
              <a:off x="0" y="-38100"/>
              <a:ext cx="5492569" cy="116953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02697" y="4861416"/>
            <a:ext cx="19493395" cy="4739821"/>
            <a:chOff x="0" y="0"/>
            <a:chExt cx="25991193" cy="6319761"/>
          </a:xfrm>
        </p:grpSpPr>
        <p:sp>
          <p:nvSpPr>
            <p:cNvPr name="Freeform 13" id="13"/>
            <p:cNvSpPr/>
            <p:nvPr/>
          </p:nvSpPr>
          <p:spPr>
            <a:xfrm flipH="false" flipV="false" rot="0">
              <a:off x="8812267" y="143902"/>
              <a:ext cx="7981723" cy="6175858"/>
            </a:xfrm>
            <a:custGeom>
              <a:avLst/>
              <a:gdLst/>
              <a:ahLst/>
              <a:cxnLst/>
              <a:rect r="r" b="b" t="t" l="l"/>
              <a:pathLst>
                <a:path h="6175858" w="7981723">
                  <a:moveTo>
                    <a:pt x="0" y="0"/>
                  </a:moveTo>
                  <a:lnTo>
                    <a:pt x="7981723" y="0"/>
                  </a:lnTo>
                  <a:lnTo>
                    <a:pt x="7981723" y="6175859"/>
                  </a:lnTo>
                  <a:lnTo>
                    <a:pt x="0" y="61758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562401" y="31978"/>
              <a:ext cx="9428791" cy="6175858"/>
            </a:xfrm>
            <a:custGeom>
              <a:avLst/>
              <a:gdLst/>
              <a:ahLst/>
              <a:cxnLst/>
              <a:rect r="r" b="b" t="t" l="l"/>
              <a:pathLst>
                <a:path h="6175858" w="9428791">
                  <a:moveTo>
                    <a:pt x="0" y="0"/>
                  </a:moveTo>
                  <a:lnTo>
                    <a:pt x="9428792" y="0"/>
                  </a:lnTo>
                  <a:lnTo>
                    <a:pt x="9428792" y="6175859"/>
                  </a:lnTo>
                  <a:lnTo>
                    <a:pt x="0" y="61758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0"/>
              <a:ext cx="9149420" cy="6175858"/>
            </a:xfrm>
            <a:custGeom>
              <a:avLst/>
              <a:gdLst/>
              <a:ahLst/>
              <a:cxnLst/>
              <a:rect r="r" b="b" t="t" l="l"/>
              <a:pathLst>
                <a:path h="6175858" w="9149420">
                  <a:moveTo>
                    <a:pt x="0" y="0"/>
                  </a:moveTo>
                  <a:lnTo>
                    <a:pt x="9149420" y="0"/>
                  </a:lnTo>
                  <a:lnTo>
                    <a:pt x="9149420" y="6175858"/>
                  </a:lnTo>
                  <a:lnTo>
                    <a:pt x="0" y="6175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6" id="16"/>
          <p:cNvSpPr txBox="true"/>
          <p:nvPr/>
        </p:nvSpPr>
        <p:spPr>
          <a:xfrm rot="0">
            <a:off x="1028700" y="1457122"/>
            <a:ext cx="16230600" cy="3187668"/>
          </a:xfrm>
          <a:prstGeom prst="rect">
            <a:avLst/>
          </a:prstGeom>
        </p:spPr>
        <p:txBody>
          <a:bodyPr anchor="t" rtlCol="false" tIns="0" lIns="0" bIns="0" rIns="0">
            <a:spAutoFit/>
          </a:bodyPr>
          <a:lstStyle/>
          <a:p>
            <a:pPr algn="ctr">
              <a:lnSpc>
                <a:spcPts val="12321"/>
              </a:lnSpc>
            </a:pPr>
            <a:r>
              <a:rPr lang="en-US" sz="11847">
                <a:solidFill>
                  <a:srgbClr val="442816"/>
                </a:solidFill>
                <a:latin typeface="Balmy"/>
              </a:rPr>
              <a:t>Thank you for </a:t>
            </a:r>
          </a:p>
          <a:p>
            <a:pPr algn="ctr">
              <a:lnSpc>
                <a:spcPts val="12321"/>
              </a:lnSpc>
            </a:pPr>
            <a:r>
              <a:rPr lang="en-US" sz="11847">
                <a:solidFill>
                  <a:srgbClr val="442816"/>
                </a:solidFill>
                <a:latin typeface="Balmy"/>
              </a:rPr>
              <a:t>watching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5746245" y="-387378"/>
            <a:ext cx="13787757" cy="11061757"/>
            <a:chOff x="0" y="0"/>
            <a:chExt cx="18383676" cy="14749009"/>
          </a:xfrm>
        </p:grpSpPr>
        <p:sp>
          <p:nvSpPr>
            <p:cNvPr name="Freeform 3" id="3"/>
            <p:cNvSpPr/>
            <p:nvPr/>
          </p:nvSpPr>
          <p:spPr>
            <a:xfrm flipH="false" flipV="false" rot="0">
              <a:off x="0"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22997"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9322997"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283299" y="-1666590"/>
            <a:ext cx="8090053" cy="13620180"/>
            <a:chOff x="0" y="0"/>
            <a:chExt cx="2130714" cy="3587208"/>
          </a:xfrm>
        </p:grpSpPr>
        <p:sp>
          <p:nvSpPr>
            <p:cNvPr name="Freeform 8" id="8"/>
            <p:cNvSpPr/>
            <p:nvPr/>
          </p:nvSpPr>
          <p:spPr>
            <a:xfrm flipH="false" flipV="false" rot="0">
              <a:off x="0" y="0"/>
              <a:ext cx="2130714" cy="3587208"/>
            </a:xfrm>
            <a:custGeom>
              <a:avLst/>
              <a:gdLst/>
              <a:ahLst/>
              <a:cxnLst/>
              <a:rect r="r" b="b" t="t" l="l"/>
              <a:pathLst>
                <a:path h="3587208" w="2130714">
                  <a:moveTo>
                    <a:pt x="0" y="0"/>
                  </a:moveTo>
                  <a:lnTo>
                    <a:pt x="2130714" y="0"/>
                  </a:lnTo>
                  <a:lnTo>
                    <a:pt x="2130714" y="3587208"/>
                  </a:lnTo>
                  <a:lnTo>
                    <a:pt x="0" y="3587208"/>
                  </a:lnTo>
                  <a:close/>
                </a:path>
              </a:pathLst>
            </a:custGeom>
            <a:solidFill>
              <a:srgbClr val="FCCE5D"/>
            </a:solidFill>
            <a:ln cap="sq">
              <a:noFill/>
              <a:prstDash val="solid"/>
              <a:miter/>
            </a:ln>
          </p:spPr>
        </p:sp>
        <p:sp>
          <p:nvSpPr>
            <p:cNvPr name="TextBox 9" id="9"/>
            <p:cNvSpPr txBox="true"/>
            <p:nvPr/>
          </p:nvSpPr>
          <p:spPr>
            <a:xfrm>
              <a:off x="0" y="-38100"/>
              <a:ext cx="2130714" cy="362530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633494" y="-356962"/>
            <a:ext cx="346521" cy="11000925"/>
            <a:chOff x="0" y="0"/>
            <a:chExt cx="462027" cy="14667900"/>
          </a:xfrm>
        </p:grpSpPr>
        <p:sp>
          <p:nvSpPr>
            <p:cNvPr name="Freeform 11" id="11"/>
            <p:cNvSpPr/>
            <p:nvPr/>
          </p:nvSpPr>
          <p:spPr>
            <a:xfrm flipH="false" flipV="false" rot="-5400000">
              <a:off x="-2871170" y="2871170"/>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2717161" y="5896349"/>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2717161" y="11488711"/>
              <a:ext cx="6050358" cy="308018"/>
            </a:xfrm>
            <a:custGeom>
              <a:avLst/>
              <a:gdLst/>
              <a:ahLst/>
              <a:cxnLst/>
              <a:rect r="r" b="b" t="t" l="l"/>
              <a:pathLst>
                <a:path h="308018" w="6050358">
                  <a:moveTo>
                    <a:pt x="0" y="0"/>
                  </a:moveTo>
                  <a:lnTo>
                    <a:pt x="6050358" y="0"/>
                  </a:lnTo>
                  <a:lnTo>
                    <a:pt x="6050358" y="308019"/>
                  </a:lnTo>
                  <a:lnTo>
                    <a:pt x="0" y="3080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4" id="14"/>
          <p:cNvSpPr txBox="true"/>
          <p:nvPr/>
        </p:nvSpPr>
        <p:spPr>
          <a:xfrm rot="0">
            <a:off x="6806754" y="1190625"/>
            <a:ext cx="11481246" cy="1633239"/>
          </a:xfrm>
          <a:prstGeom prst="rect">
            <a:avLst/>
          </a:prstGeom>
        </p:spPr>
        <p:txBody>
          <a:bodyPr anchor="t" rtlCol="false" tIns="0" lIns="0" bIns="0" rIns="0">
            <a:spAutoFit/>
          </a:bodyPr>
          <a:lstStyle/>
          <a:p>
            <a:pPr algn="ctr">
              <a:lnSpc>
                <a:spcPts val="12321"/>
              </a:lnSpc>
            </a:pPr>
            <a:r>
              <a:rPr lang="en-US" sz="11847">
                <a:solidFill>
                  <a:srgbClr val="442816"/>
                </a:solidFill>
                <a:latin typeface="Balmy"/>
              </a:rPr>
              <a:t>Reference</a:t>
            </a:r>
          </a:p>
        </p:txBody>
      </p:sp>
      <p:sp>
        <p:nvSpPr>
          <p:cNvPr name="TextBox 15" id="15"/>
          <p:cNvSpPr txBox="true"/>
          <p:nvPr/>
        </p:nvSpPr>
        <p:spPr>
          <a:xfrm rot="60000">
            <a:off x="8136826" y="3497405"/>
            <a:ext cx="9008092" cy="4200525"/>
          </a:xfrm>
          <a:prstGeom prst="rect">
            <a:avLst/>
          </a:prstGeom>
        </p:spPr>
        <p:txBody>
          <a:bodyPr anchor="t" rtlCol="false" tIns="0" lIns="0" bIns="0" rIns="0">
            <a:spAutoFit/>
          </a:bodyPr>
          <a:lstStyle/>
          <a:p>
            <a:pPr algn="ctr">
              <a:lnSpc>
                <a:spcPts val="4199"/>
              </a:lnSpc>
            </a:pPr>
            <a:r>
              <a:rPr lang="en-US" sz="2999">
                <a:solidFill>
                  <a:srgbClr val="442816"/>
                </a:solidFill>
                <a:latin typeface="Childos Arabic Light"/>
              </a:rPr>
              <a:t>Irmayati &amp; Zuroida (2019).  PENGEMBANGAN MODEL PENGETAHUAN PERILAKU SEKS MELALUI SEKS EDUCATION UNTUK SISWA SMA. Journal of Urban Sociology | Volume 2 / No. 1</a:t>
            </a:r>
          </a:p>
          <a:p>
            <a:pPr algn="ctr">
              <a:lnSpc>
                <a:spcPts val="4199"/>
              </a:lnSpc>
            </a:pPr>
          </a:p>
          <a:p>
            <a:pPr algn="ctr">
              <a:lnSpc>
                <a:spcPts val="4199"/>
              </a:lnSpc>
              <a:spcBef>
                <a:spcPct val="0"/>
              </a:spcBef>
            </a:pPr>
            <a:r>
              <a:rPr lang="en-US" sz="2999">
                <a:solidFill>
                  <a:srgbClr val="442816"/>
                </a:solidFill>
                <a:latin typeface="Childos Arabic Light"/>
              </a:rPr>
              <a:t>Situmorang (2011). PELAYANAN KESEHATAN REPRODUKSI REMAJA DI PUSKESMAS: ISU DAN TANTANGAN . ejournal.kependudukan, Vol. VI, No.2</a:t>
            </a:r>
          </a:p>
        </p:txBody>
      </p:sp>
      <p:sp>
        <p:nvSpPr>
          <p:cNvPr name="Freeform 16" id="16"/>
          <p:cNvSpPr/>
          <p:nvPr/>
        </p:nvSpPr>
        <p:spPr>
          <a:xfrm flipH="false" flipV="false" rot="0">
            <a:off x="-3449706" y="539453"/>
            <a:ext cx="10256460" cy="9576970"/>
          </a:xfrm>
          <a:custGeom>
            <a:avLst/>
            <a:gdLst/>
            <a:ahLst/>
            <a:cxnLst/>
            <a:rect r="r" b="b" t="t" l="l"/>
            <a:pathLst>
              <a:path h="9576970" w="10256460">
                <a:moveTo>
                  <a:pt x="0" y="0"/>
                </a:moveTo>
                <a:lnTo>
                  <a:pt x="10256460" y="0"/>
                </a:lnTo>
                <a:lnTo>
                  <a:pt x="10256460" y="9576970"/>
                </a:lnTo>
                <a:lnTo>
                  <a:pt x="0" y="9576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1483852" y="0"/>
            <a:ext cx="20780004" cy="11061757"/>
            <a:chOff x="0" y="0"/>
            <a:chExt cx="27706672" cy="14749009"/>
          </a:xfrm>
        </p:grpSpPr>
        <p:sp>
          <p:nvSpPr>
            <p:cNvPr name="Freeform 3" id="3"/>
            <p:cNvSpPr/>
            <p:nvPr/>
          </p:nvSpPr>
          <p:spPr>
            <a:xfrm flipH="false" flipV="false" rot="0">
              <a:off x="0"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22997"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645993"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8645993"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9322997"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283299" y="-1666590"/>
            <a:ext cx="5493463" cy="13620180"/>
            <a:chOff x="0" y="0"/>
            <a:chExt cx="1446838" cy="3587208"/>
          </a:xfrm>
        </p:grpSpPr>
        <p:sp>
          <p:nvSpPr>
            <p:cNvPr name="Freeform 10" id="10"/>
            <p:cNvSpPr/>
            <p:nvPr/>
          </p:nvSpPr>
          <p:spPr>
            <a:xfrm flipH="false" flipV="false" rot="0">
              <a:off x="0" y="0"/>
              <a:ext cx="1446838" cy="3587208"/>
            </a:xfrm>
            <a:custGeom>
              <a:avLst/>
              <a:gdLst/>
              <a:ahLst/>
              <a:cxnLst/>
              <a:rect r="r" b="b" t="t" l="l"/>
              <a:pathLst>
                <a:path h="3587208" w="1446838">
                  <a:moveTo>
                    <a:pt x="0" y="0"/>
                  </a:moveTo>
                  <a:lnTo>
                    <a:pt x="1446838" y="0"/>
                  </a:lnTo>
                  <a:lnTo>
                    <a:pt x="1446838" y="3587208"/>
                  </a:lnTo>
                  <a:lnTo>
                    <a:pt x="0" y="3587208"/>
                  </a:lnTo>
                  <a:close/>
                </a:path>
              </a:pathLst>
            </a:custGeom>
            <a:solidFill>
              <a:srgbClr val="FCCE5D"/>
            </a:solidFill>
            <a:ln cap="sq">
              <a:noFill/>
              <a:prstDash val="solid"/>
              <a:miter/>
            </a:ln>
          </p:spPr>
        </p:sp>
        <p:sp>
          <p:nvSpPr>
            <p:cNvPr name="TextBox 11" id="11"/>
            <p:cNvSpPr txBox="true"/>
            <p:nvPr/>
          </p:nvSpPr>
          <p:spPr>
            <a:xfrm>
              <a:off x="0" y="-38100"/>
              <a:ext cx="1446838" cy="3625308"/>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4036904" y="-356962"/>
            <a:ext cx="346521" cy="11000925"/>
            <a:chOff x="0" y="0"/>
            <a:chExt cx="462027" cy="14667900"/>
          </a:xfrm>
        </p:grpSpPr>
        <p:sp>
          <p:nvSpPr>
            <p:cNvPr name="Freeform 13" id="13"/>
            <p:cNvSpPr/>
            <p:nvPr/>
          </p:nvSpPr>
          <p:spPr>
            <a:xfrm flipH="false" flipV="false" rot="-5400000">
              <a:off x="-2871170" y="2871170"/>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2717161" y="5896349"/>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2717161" y="11488711"/>
              <a:ext cx="6050358" cy="308018"/>
            </a:xfrm>
            <a:custGeom>
              <a:avLst/>
              <a:gdLst/>
              <a:ahLst/>
              <a:cxnLst/>
              <a:rect r="r" b="b" t="t" l="l"/>
              <a:pathLst>
                <a:path h="308018" w="6050358">
                  <a:moveTo>
                    <a:pt x="0" y="0"/>
                  </a:moveTo>
                  <a:lnTo>
                    <a:pt x="6050358" y="0"/>
                  </a:lnTo>
                  <a:lnTo>
                    <a:pt x="6050358" y="308019"/>
                  </a:lnTo>
                  <a:lnTo>
                    <a:pt x="0" y="3080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6" id="16"/>
          <p:cNvSpPr/>
          <p:nvPr/>
        </p:nvSpPr>
        <p:spPr>
          <a:xfrm flipH="false" flipV="false" rot="0">
            <a:off x="-1283299" y="321583"/>
            <a:ext cx="5783925" cy="6489677"/>
          </a:xfrm>
          <a:custGeom>
            <a:avLst/>
            <a:gdLst/>
            <a:ahLst/>
            <a:cxnLst/>
            <a:rect r="r" b="b" t="t" l="l"/>
            <a:pathLst>
              <a:path h="6489677" w="5783925">
                <a:moveTo>
                  <a:pt x="0" y="0"/>
                </a:moveTo>
                <a:lnTo>
                  <a:pt x="5783925" y="0"/>
                </a:lnTo>
                <a:lnTo>
                  <a:pt x="5783925" y="6489677"/>
                </a:lnTo>
                <a:lnTo>
                  <a:pt x="0" y="64896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4811833" y="6243056"/>
            <a:ext cx="8848737" cy="4789379"/>
          </a:xfrm>
          <a:custGeom>
            <a:avLst/>
            <a:gdLst/>
            <a:ahLst/>
            <a:cxnLst/>
            <a:rect r="r" b="b" t="t" l="l"/>
            <a:pathLst>
              <a:path h="4789379" w="8848737">
                <a:moveTo>
                  <a:pt x="0" y="0"/>
                </a:moveTo>
                <a:lnTo>
                  <a:pt x="8848737" y="0"/>
                </a:lnTo>
                <a:lnTo>
                  <a:pt x="8848737" y="4789379"/>
                </a:lnTo>
                <a:lnTo>
                  <a:pt x="0" y="47893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5124983" y="1178375"/>
            <a:ext cx="12627809" cy="1633239"/>
          </a:xfrm>
          <a:prstGeom prst="rect">
            <a:avLst/>
          </a:prstGeom>
        </p:spPr>
        <p:txBody>
          <a:bodyPr anchor="t" rtlCol="false" tIns="0" lIns="0" bIns="0" rIns="0">
            <a:spAutoFit/>
          </a:bodyPr>
          <a:lstStyle/>
          <a:p>
            <a:pPr algn="ctr">
              <a:lnSpc>
                <a:spcPts val="12321"/>
              </a:lnSpc>
            </a:pPr>
            <a:r>
              <a:rPr lang="en-US" sz="11847">
                <a:solidFill>
                  <a:srgbClr val="442816"/>
                </a:solidFill>
                <a:latin typeface="Balmy"/>
              </a:rPr>
              <a:t>sub pembahasan</a:t>
            </a:r>
          </a:p>
        </p:txBody>
      </p:sp>
      <p:sp>
        <p:nvSpPr>
          <p:cNvPr name="TextBox 19" id="19"/>
          <p:cNvSpPr txBox="true"/>
          <p:nvPr/>
        </p:nvSpPr>
        <p:spPr>
          <a:xfrm rot="0">
            <a:off x="7736899" y="3309618"/>
            <a:ext cx="9522401" cy="793116"/>
          </a:xfrm>
          <a:prstGeom prst="rect">
            <a:avLst/>
          </a:prstGeom>
        </p:spPr>
        <p:txBody>
          <a:bodyPr anchor="t" rtlCol="false" tIns="0" lIns="0" bIns="0" rIns="0">
            <a:spAutoFit/>
          </a:bodyPr>
          <a:lstStyle/>
          <a:p>
            <a:pPr algn="l">
              <a:lnSpc>
                <a:spcPts val="6159"/>
              </a:lnSpc>
              <a:spcBef>
                <a:spcPct val="0"/>
              </a:spcBef>
            </a:pPr>
            <a:r>
              <a:rPr lang="en-US" sz="4399">
                <a:solidFill>
                  <a:srgbClr val="442816"/>
                </a:solidFill>
                <a:latin typeface="Childos Arabic Light"/>
              </a:rPr>
              <a:t>Definisi Seksualitas Sehat</a:t>
            </a:r>
          </a:p>
        </p:txBody>
      </p:sp>
      <p:sp>
        <p:nvSpPr>
          <p:cNvPr name="TextBox 20" id="20"/>
          <p:cNvSpPr txBox="true"/>
          <p:nvPr/>
        </p:nvSpPr>
        <p:spPr>
          <a:xfrm rot="0">
            <a:off x="7736899" y="4969175"/>
            <a:ext cx="9522401" cy="793115"/>
          </a:xfrm>
          <a:prstGeom prst="rect">
            <a:avLst/>
          </a:prstGeom>
        </p:spPr>
        <p:txBody>
          <a:bodyPr anchor="t" rtlCol="false" tIns="0" lIns="0" bIns="0" rIns="0">
            <a:spAutoFit/>
          </a:bodyPr>
          <a:lstStyle/>
          <a:p>
            <a:pPr algn="l">
              <a:lnSpc>
                <a:spcPts val="6160"/>
              </a:lnSpc>
              <a:spcBef>
                <a:spcPct val="0"/>
              </a:spcBef>
            </a:pPr>
            <a:r>
              <a:rPr lang="en-US" sz="4400">
                <a:solidFill>
                  <a:srgbClr val="442816"/>
                </a:solidFill>
                <a:latin typeface="Childos Arabic Light"/>
              </a:rPr>
              <a:t>Komponen Seksualitas Sehat</a:t>
            </a:r>
          </a:p>
        </p:txBody>
      </p:sp>
      <p:sp>
        <p:nvSpPr>
          <p:cNvPr name="TextBox 21" id="21"/>
          <p:cNvSpPr txBox="true"/>
          <p:nvPr/>
        </p:nvSpPr>
        <p:spPr>
          <a:xfrm rot="0">
            <a:off x="7736899" y="6552865"/>
            <a:ext cx="9522401" cy="793115"/>
          </a:xfrm>
          <a:prstGeom prst="rect">
            <a:avLst/>
          </a:prstGeom>
        </p:spPr>
        <p:txBody>
          <a:bodyPr anchor="t" rtlCol="false" tIns="0" lIns="0" bIns="0" rIns="0">
            <a:spAutoFit/>
          </a:bodyPr>
          <a:lstStyle/>
          <a:p>
            <a:pPr algn="l">
              <a:lnSpc>
                <a:spcPts val="6160"/>
              </a:lnSpc>
              <a:spcBef>
                <a:spcPct val="0"/>
              </a:spcBef>
            </a:pPr>
            <a:r>
              <a:rPr lang="en-US" sz="4400">
                <a:solidFill>
                  <a:srgbClr val="442816"/>
                </a:solidFill>
                <a:latin typeface="Childos Arabic Light"/>
              </a:rPr>
              <a:t>Prinsip-prinsip Seksualitas Sehat</a:t>
            </a:r>
          </a:p>
        </p:txBody>
      </p:sp>
      <p:sp>
        <p:nvSpPr>
          <p:cNvPr name="TextBox 22" id="22"/>
          <p:cNvSpPr txBox="true"/>
          <p:nvPr/>
        </p:nvSpPr>
        <p:spPr>
          <a:xfrm rot="0">
            <a:off x="5594464" y="3386412"/>
            <a:ext cx="1664137" cy="1105536"/>
          </a:xfrm>
          <a:prstGeom prst="rect">
            <a:avLst/>
          </a:prstGeom>
        </p:spPr>
        <p:txBody>
          <a:bodyPr anchor="t" rtlCol="false" tIns="0" lIns="0" bIns="0" rIns="0">
            <a:spAutoFit/>
          </a:bodyPr>
          <a:lstStyle/>
          <a:p>
            <a:pPr algn="ctr">
              <a:lnSpc>
                <a:spcPts val="8320"/>
              </a:lnSpc>
            </a:pPr>
            <a:r>
              <a:rPr lang="en-US" sz="8000">
                <a:solidFill>
                  <a:srgbClr val="442816"/>
                </a:solidFill>
                <a:latin typeface="Balmy"/>
              </a:rPr>
              <a:t>01</a:t>
            </a:r>
          </a:p>
        </p:txBody>
      </p:sp>
      <p:sp>
        <p:nvSpPr>
          <p:cNvPr name="TextBox 23" id="23"/>
          <p:cNvSpPr txBox="true"/>
          <p:nvPr/>
        </p:nvSpPr>
        <p:spPr>
          <a:xfrm rot="0">
            <a:off x="5594464" y="4941058"/>
            <a:ext cx="1664137" cy="1105534"/>
          </a:xfrm>
          <a:prstGeom prst="rect">
            <a:avLst/>
          </a:prstGeom>
        </p:spPr>
        <p:txBody>
          <a:bodyPr anchor="t" rtlCol="false" tIns="0" lIns="0" bIns="0" rIns="0">
            <a:spAutoFit/>
          </a:bodyPr>
          <a:lstStyle/>
          <a:p>
            <a:pPr algn="ctr">
              <a:lnSpc>
                <a:spcPts val="8319"/>
              </a:lnSpc>
            </a:pPr>
            <a:r>
              <a:rPr lang="en-US" sz="7999">
                <a:solidFill>
                  <a:srgbClr val="442816"/>
                </a:solidFill>
                <a:latin typeface="Balmy"/>
              </a:rPr>
              <a:t>02</a:t>
            </a:r>
          </a:p>
        </p:txBody>
      </p:sp>
      <p:sp>
        <p:nvSpPr>
          <p:cNvPr name="TextBox 24" id="24"/>
          <p:cNvSpPr txBox="true"/>
          <p:nvPr/>
        </p:nvSpPr>
        <p:spPr>
          <a:xfrm rot="0">
            <a:off x="5594464" y="6590234"/>
            <a:ext cx="1664137" cy="1105534"/>
          </a:xfrm>
          <a:prstGeom prst="rect">
            <a:avLst/>
          </a:prstGeom>
        </p:spPr>
        <p:txBody>
          <a:bodyPr anchor="t" rtlCol="false" tIns="0" lIns="0" bIns="0" rIns="0">
            <a:spAutoFit/>
          </a:bodyPr>
          <a:lstStyle/>
          <a:p>
            <a:pPr algn="ctr">
              <a:lnSpc>
                <a:spcPts val="8319"/>
              </a:lnSpc>
            </a:pPr>
            <a:r>
              <a:rPr lang="en-US" sz="7999">
                <a:solidFill>
                  <a:srgbClr val="442816"/>
                </a:solidFill>
                <a:latin typeface="Balmy"/>
              </a:rPr>
              <a:t>03</a:t>
            </a:r>
          </a:p>
        </p:txBody>
      </p:sp>
      <p:sp>
        <p:nvSpPr>
          <p:cNvPr name="TextBox 25" id="25"/>
          <p:cNvSpPr txBox="true"/>
          <p:nvPr/>
        </p:nvSpPr>
        <p:spPr>
          <a:xfrm rot="0">
            <a:off x="7736899" y="8179275"/>
            <a:ext cx="9522401" cy="793115"/>
          </a:xfrm>
          <a:prstGeom prst="rect">
            <a:avLst/>
          </a:prstGeom>
        </p:spPr>
        <p:txBody>
          <a:bodyPr anchor="t" rtlCol="false" tIns="0" lIns="0" bIns="0" rIns="0">
            <a:spAutoFit/>
          </a:bodyPr>
          <a:lstStyle/>
          <a:p>
            <a:pPr algn="l">
              <a:lnSpc>
                <a:spcPts val="6160"/>
              </a:lnSpc>
              <a:spcBef>
                <a:spcPct val="0"/>
              </a:spcBef>
            </a:pPr>
            <a:r>
              <a:rPr lang="en-US" sz="4400">
                <a:solidFill>
                  <a:srgbClr val="442816"/>
                </a:solidFill>
                <a:latin typeface="Childos Arabic Light"/>
              </a:rPr>
              <a:t>Pentingnya Seksualitas Sehat</a:t>
            </a:r>
          </a:p>
        </p:txBody>
      </p:sp>
      <p:sp>
        <p:nvSpPr>
          <p:cNvPr name="TextBox 26" id="26"/>
          <p:cNvSpPr txBox="true"/>
          <p:nvPr/>
        </p:nvSpPr>
        <p:spPr>
          <a:xfrm rot="0">
            <a:off x="5594464" y="8163210"/>
            <a:ext cx="1664137" cy="1105534"/>
          </a:xfrm>
          <a:prstGeom prst="rect">
            <a:avLst/>
          </a:prstGeom>
        </p:spPr>
        <p:txBody>
          <a:bodyPr anchor="t" rtlCol="false" tIns="0" lIns="0" bIns="0" rIns="0">
            <a:spAutoFit/>
          </a:bodyPr>
          <a:lstStyle/>
          <a:p>
            <a:pPr algn="ctr">
              <a:lnSpc>
                <a:spcPts val="8319"/>
              </a:lnSpc>
            </a:pPr>
            <a:r>
              <a:rPr lang="en-US" sz="7999">
                <a:solidFill>
                  <a:srgbClr val="442816"/>
                </a:solidFill>
                <a:latin typeface="Balmy"/>
              </a:rPr>
              <a:t>04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1246002" y="-387378"/>
            <a:ext cx="20780004" cy="11061757"/>
            <a:chOff x="0" y="0"/>
            <a:chExt cx="27706672" cy="14749009"/>
          </a:xfrm>
        </p:grpSpPr>
        <p:sp>
          <p:nvSpPr>
            <p:cNvPr name="Freeform 3" id="3"/>
            <p:cNvSpPr/>
            <p:nvPr/>
          </p:nvSpPr>
          <p:spPr>
            <a:xfrm flipH="false" flipV="false" rot="0">
              <a:off x="0"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22997"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645993"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8645993"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9322997"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2698669" y="1190625"/>
            <a:ext cx="12890662" cy="1633239"/>
          </a:xfrm>
          <a:prstGeom prst="rect">
            <a:avLst/>
          </a:prstGeom>
        </p:spPr>
        <p:txBody>
          <a:bodyPr anchor="t" rtlCol="false" tIns="0" lIns="0" bIns="0" rIns="0">
            <a:spAutoFit/>
          </a:bodyPr>
          <a:lstStyle/>
          <a:p>
            <a:pPr algn="ctr">
              <a:lnSpc>
                <a:spcPts val="12321"/>
              </a:lnSpc>
            </a:pPr>
            <a:r>
              <a:rPr lang="en-US" sz="11847">
                <a:solidFill>
                  <a:srgbClr val="442816"/>
                </a:solidFill>
                <a:latin typeface="Balmy"/>
              </a:rPr>
              <a:t>Pengantar</a:t>
            </a:r>
          </a:p>
        </p:txBody>
      </p:sp>
      <p:grpSp>
        <p:nvGrpSpPr>
          <p:cNvPr name="Group 10" id="10"/>
          <p:cNvGrpSpPr/>
          <p:nvPr/>
        </p:nvGrpSpPr>
        <p:grpSpPr>
          <a:xfrm rot="0">
            <a:off x="-1139905" y="7849152"/>
            <a:ext cx="20567810" cy="2843395"/>
            <a:chOff x="0" y="0"/>
            <a:chExt cx="5417037" cy="748878"/>
          </a:xfrm>
        </p:grpSpPr>
        <p:sp>
          <p:nvSpPr>
            <p:cNvPr name="Freeform 11" id="11"/>
            <p:cNvSpPr/>
            <p:nvPr/>
          </p:nvSpPr>
          <p:spPr>
            <a:xfrm flipH="false" flipV="false" rot="0">
              <a:off x="0" y="0"/>
              <a:ext cx="5417036" cy="748878"/>
            </a:xfrm>
            <a:custGeom>
              <a:avLst/>
              <a:gdLst/>
              <a:ahLst/>
              <a:cxnLst/>
              <a:rect r="r" b="b" t="t" l="l"/>
              <a:pathLst>
                <a:path h="748878" w="5417036">
                  <a:moveTo>
                    <a:pt x="0" y="0"/>
                  </a:moveTo>
                  <a:lnTo>
                    <a:pt x="5417036" y="0"/>
                  </a:lnTo>
                  <a:lnTo>
                    <a:pt x="5417036" y="748878"/>
                  </a:lnTo>
                  <a:lnTo>
                    <a:pt x="0" y="748878"/>
                  </a:lnTo>
                  <a:close/>
                </a:path>
              </a:pathLst>
            </a:custGeom>
            <a:solidFill>
              <a:srgbClr val="FCCE5D"/>
            </a:solidFill>
            <a:ln cap="sq">
              <a:noFill/>
              <a:prstDash val="solid"/>
              <a:miter/>
            </a:ln>
          </p:spPr>
        </p:sp>
        <p:sp>
          <p:nvSpPr>
            <p:cNvPr name="TextBox 12" id="12"/>
            <p:cNvSpPr txBox="true"/>
            <p:nvPr/>
          </p:nvSpPr>
          <p:spPr>
            <a:xfrm>
              <a:off x="0" y="-38100"/>
              <a:ext cx="5417037" cy="786978"/>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2398803" y="4445826"/>
            <a:ext cx="346521" cy="6806653"/>
            <a:chOff x="0" y="0"/>
            <a:chExt cx="462027" cy="9075537"/>
          </a:xfrm>
        </p:grpSpPr>
        <p:sp>
          <p:nvSpPr>
            <p:cNvPr name="Freeform 14" id="14"/>
            <p:cNvSpPr/>
            <p:nvPr/>
          </p:nvSpPr>
          <p:spPr>
            <a:xfrm flipH="false" flipV="false" rot="-5400000">
              <a:off x="-2871170" y="2871170"/>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2717161" y="5896349"/>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6" id="16"/>
          <p:cNvGrpSpPr/>
          <p:nvPr/>
        </p:nvGrpSpPr>
        <p:grpSpPr>
          <a:xfrm rot="-5400000">
            <a:off x="14637736" y="3483132"/>
            <a:ext cx="231014" cy="8732040"/>
            <a:chOff x="0" y="0"/>
            <a:chExt cx="308018" cy="11642721"/>
          </a:xfrm>
        </p:grpSpPr>
        <p:sp>
          <p:nvSpPr>
            <p:cNvPr name="Freeform 17" id="17"/>
            <p:cNvSpPr/>
            <p:nvPr/>
          </p:nvSpPr>
          <p:spPr>
            <a:xfrm flipH="false" flipV="false" rot="5400000">
              <a:off x="-2871170" y="2871170"/>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2871170" y="8463532"/>
              <a:ext cx="6050358" cy="308018"/>
            </a:xfrm>
            <a:custGeom>
              <a:avLst/>
              <a:gdLst/>
              <a:ahLst/>
              <a:cxnLst/>
              <a:rect r="r" b="b" t="t" l="l"/>
              <a:pathLst>
                <a:path h="308018" w="6050358">
                  <a:moveTo>
                    <a:pt x="0" y="0"/>
                  </a:moveTo>
                  <a:lnTo>
                    <a:pt x="6050358" y="0"/>
                  </a:lnTo>
                  <a:lnTo>
                    <a:pt x="6050358" y="308019"/>
                  </a:lnTo>
                  <a:lnTo>
                    <a:pt x="0" y="3080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9" id="19"/>
          <p:cNvSpPr/>
          <p:nvPr/>
        </p:nvSpPr>
        <p:spPr>
          <a:xfrm flipH="false" flipV="false" rot="0">
            <a:off x="4541255" y="6473639"/>
            <a:ext cx="9205491" cy="5569322"/>
          </a:xfrm>
          <a:custGeom>
            <a:avLst/>
            <a:gdLst/>
            <a:ahLst/>
            <a:cxnLst/>
            <a:rect r="r" b="b" t="t" l="l"/>
            <a:pathLst>
              <a:path h="5569322" w="9205491">
                <a:moveTo>
                  <a:pt x="0" y="0"/>
                </a:moveTo>
                <a:lnTo>
                  <a:pt x="9205490" y="0"/>
                </a:lnTo>
                <a:lnTo>
                  <a:pt x="9205490" y="5569322"/>
                </a:lnTo>
                <a:lnTo>
                  <a:pt x="0" y="55693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1453621" y="3216433"/>
            <a:ext cx="15351310" cy="2484654"/>
          </a:xfrm>
          <a:prstGeom prst="rect">
            <a:avLst/>
          </a:prstGeom>
        </p:spPr>
        <p:txBody>
          <a:bodyPr anchor="t" rtlCol="false" tIns="0" lIns="0" bIns="0" rIns="0">
            <a:spAutoFit/>
          </a:bodyPr>
          <a:lstStyle/>
          <a:p>
            <a:pPr algn="ctr">
              <a:lnSpc>
                <a:spcPts val="4969"/>
              </a:lnSpc>
              <a:spcBef>
                <a:spcPct val="0"/>
              </a:spcBef>
            </a:pPr>
            <a:r>
              <a:rPr lang="en-US" sz="3549">
                <a:solidFill>
                  <a:srgbClr val="442816"/>
                </a:solidFill>
                <a:latin typeface="Childos Arabic Light"/>
              </a:rPr>
              <a:t>Seksualitas merupakan bagian penting dari kehidupan manusia yang mencakup perasaan, pemikiran, dan perilaku terkait dengan identitas seksual, hasrat, hubungan, serta reproduksi. Pemahaman yang mendalam tentang seksualitas sehat adalah kunci untuk mencapai kesejahteraan fisik, emosional, dan sosial.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1246002" y="-387378"/>
            <a:ext cx="20780004" cy="11061757"/>
            <a:chOff x="0" y="0"/>
            <a:chExt cx="27706672" cy="14749009"/>
          </a:xfrm>
        </p:grpSpPr>
        <p:sp>
          <p:nvSpPr>
            <p:cNvPr name="Freeform 3" id="3"/>
            <p:cNvSpPr/>
            <p:nvPr/>
          </p:nvSpPr>
          <p:spPr>
            <a:xfrm flipH="false" flipV="false" rot="0">
              <a:off x="0"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22997"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645993"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8645993"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9322997"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452495" y="-469348"/>
            <a:ext cx="19192990" cy="4267859"/>
            <a:chOff x="0" y="0"/>
            <a:chExt cx="4660506" cy="1036336"/>
          </a:xfrm>
        </p:grpSpPr>
        <p:sp>
          <p:nvSpPr>
            <p:cNvPr name="Freeform 10" id="10"/>
            <p:cNvSpPr/>
            <p:nvPr/>
          </p:nvSpPr>
          <p:spPr>
            <a:xfrm flipH="false" flipV="false" rot="0">
              <a:off x="10160" y="16510"/>
              <a:ext cx="4637646" cy="1008396"/>
            </a:xfrm>
            <a:custGeom>
              <a:avLst/>
              <a:gdLst/>
              <a:ahLst/>
              <a:cxnLst/>
              <a:rect r="r" b="b" t="t" l="l"/>
              <a:pathLst>
                <a:path h="1008396" w="4637646">
                  <a:moveTo>
                    <a:pt x="4637646" y="1008396"/>
                  </a:moveTo>
                  <a:lnTo>
                    <a:pt x="0" y="1000776"/>
                  </a:lnTo>
                  <a:lnTo>
                    <a:pt x="0" y="362965"/>
                  </a:lnTo>
                  <a:lnTo>
                    <a:pt x="17780" y="19050"/>
                  </a:lnTo>
                  <a:lnTo>
                    <a:pt x="2310582" y="0"/>
                  </a:lnTo>
                  <a:lnTo>
                    <a:pt x="4618596" y="5080"/>
                  </a:lnTo>
                  <a:close/>
                </a:path>
              </a:pathLst>
            </a:custGeom>
            <a:solidFill>
              <a:srgbClr val="FCCE5D"/>
            </a:solidFill>
          </p:spPr>
        </p:sp>
        <p:sp>
          <p:nvSpPr>
            <p:cNvPr name="Freeform 11" id="11"/>
            <p:cNvSpPr/>
            <p:nvPr/>
          </p:nvSpPr>
          <p:spPr>
            <a:xfrm flipH="false" flipV="false" rot="0">
              <a:off x="-3810" y="0"/>
              <a:ext cx="4666856" cy="1035066"/>
            </a:xfrm>
            <a:custGeom>
              <a:avLst/>
              <a:gdLst/>
              <a:ahLst/>
              <a:cxnLst/>
              <a:rect r="r" b="b" t="t" l="l"/>
              <a:pathLst>
                <a:path h="1035066" w="4666856">
                  <a:moveTo>
                    <a:pt x="4632566" y="21590"/>
                  </a:moveTo>
                  <a:cubicBezTo>
                    <a:pt x="4633836" y="34290"/>
                    <a:pt x="4633836" y="44450"/>
                    <a:pt x="4635106" y="54610"/>
                  </a:cubicBezTo>
                  <a:cubicBezTo>
                    <a:pt x="4637646" y="78407"/>
                    <a:pt x="4638916" y="98769"/>
                    <a:pt x="4641456" y="118404"/>
                  </a:cubicBezTo>
                  <a:cubicBezTo>
                    <a:pt x="4641456" y="146765"/>
                    <a:pt x="4654156" y="705996"/>
                    <a:pt x="4660506" y="734357"/>
                  </a:cubicBezTo>
                  <a:cubicBezTo>
                    <a:pt x="4666856" y="777263"/>
                    <a:pt x="4663046" y="820896"/>
                    <a:pt x="4663046" y="863802"/>
                  </a:cubicBezTo>
                  <a:cubicBezTo>
                    <a:pt x="4663046" y="901617"/>
                    <a:pt x="4664316" y="936524"/>
                    <a:pt x="4665586" y="974106"/>
                  </a:cubicBezTo>
                  <a:cubicBezTo>
                    <a:pt x="4665586" y="995696"/>
                    <a:pt x="4665586" y="1009666"/>
                    <a:pt x="4665586" y="1033796"/>
                  </a:cubicBezTo>
                  <a:cubicBezTo>
                    <a:pt x="4642726" y="1033796"/>
                    <a:pt x="4622406" y="1035066"/>
                    <a:pt x="4592510" y="1033796"/>
                  </a:cubicBezTo>
                  <a:cubicBezTo>
                    <a:pt x="4357769" y="1028716"/>
                    <a:pt x="4119417" y="1035066"/>
                    <a:pt x="3884676" y="1029986"/>
                  </a:cubicBezTo>
                  <a:cubicBezTo>
                    <a:pt x="3743831" y="1026176"/>
                    <a:pt x="3606598" y="1028716"/>
                    <a:pt x="3465754" y="1026176"/>
                  </a:cubicBezTo>
                  <a:cubicBezTo>
                    <a:pt x="3400748" y="1024906"/>
                    <a:pt x="3335743" y="1023636"/>
                    <a:pt x="3270738" y="1022366"/>
                  </a:cubicBezTo>
                  <a:cubicBezTo>
                    <a:pt x="3231013" y="1022366"/>
                    <a:pt x="3194899" y="1023636"/>
                    <a:pt x="3155173" y="1023636"/>
                  </a:cubicBezTo>
                  <a:cubicBezTo>
                    <a:pt x="3054054" y="1022366"/>
                    <a:pt x="2775977" y="1023636"/>
                    <a:pt x="2674858" y="1022366"/>
                  </a:cubicBezTo>
                  <a:cubicBezTo>
                    <a:pt x="2602630" y="1021096"/>
                    <a:pt x="1158071" y="1029986"/>
                    <a:pt x="1085843" y="1028716"/>
                  </a:cubicBezTo>
                  <a:cubicBezTo>
                    <a:pt x="1067786" y="1028716"/>
                    <a:pt x="1046118" y="1029986"/>
                    <a:pt x="1028060" y="1029986"/>
                  </a:cubicBezTo>
                  <a:cubicBezTo>
                    <a:pt x="984724" y="1029986"/>
                    <a:pt x="944998" y="1031256"/>
                    <a:pt x="901662" y="1031256"/>
                  </a:cubicBezTo>
                  <a:cubicBezTo>
                    <a:pt x="793320" y="1031256"/>
                    <a:pt x="688589" y="1029986"/>
                    <a:pt x="580247" y="1028716"/>
                  </a:cubicBezTo>
                  <a:cubicBezTo>
                    <a:pt x="515242" y="1027446"/>
                    <a:pt x="450237" y="1026176"/>
                    <a:pt x="388843" y="1024906"/>
                  </a:cubicBezTo>
                  <a:cubicBezTo>
                    <a:pt x="273278" y="1023636"/>
                    <a:pt x="157714" y="1022366"/>
                    <a:pt x="48260" y="1022366"/>
                  </a:cubicBezTo>
                  <a:cubicBezTo>
                    <a:pt x="38100" y="1022366"/>
                    <a:pt x="29210" y="1022366"/>
                    <a:pt x="19050" y="1021096"/>
                  </a:cubicBezTo>
                  <a:cubicBezTo>
                    <a:pt x="10160" y="1019826"/>
                    <a:pt x="5080" y="1013476"/>
                    <a:pt x="7620" y="1004586"/>
                  </a:cubicBezTo>
                  <a:cubicBezTo>
                    <a:pt x="16510" y="972885"/>
                    <a:pt x="12700" y="954704"/>
                    <a:pt x="11430" y="935796"/>
                  </a:cubicBezTo>
                  <a:cubicBezTo>
                    <a:pt x="10160" y="897254"/>
                    <a:pt x="6350" y="859439"/>
                    <a:pt x="7620" y="820896"/>
                  </a:cubicBezTo>
                  <a:cubicBezTo>
                    <a:pt x="5080" y="772900"/>
                    <a:pt x="0" y="178763"/>
                    <a:pt x="7620" y="130039"/>
                  </a:cubicBezTo>
                  <a:cubicBezTo>
                    <a:pt x="8890" y="120585"/>
                    <a:pt x="7620" y="110404"/>
                    <a:pt x="8890" y="100951"/>
                  </a:cubicBezTo>
                  <a:cubicBezTo>
                    <a:pt x="10160" y="85679"/>
                    <a:pt x="12700" y="68953"/>
                    <a:pt x="13970" y="44450"/>
                  </a:cubicBezTo>
                  <a:cubicBezTo>
                    <a:pt x="13970" y="41910"/>
                    <a:pt x="15240" y="39370"/>
                    <a:pt x="16510" y="38100"/>
                  </a:cubicBezTo>
                  <a:cubicBezTo>
                    <a:pt x="38100" y="35560"/>
                    <a:pt x="67429" y="30480"/>
                    <a:pt x="125211" y="29210"/>
                  </a:cubicBezTo>
                  <a:cubicBezTo>
                    <a:pt x="222719" y="25400"/>
                    <a:pt x="320227" y="22860"/>
                    <a:pt x="421346" y="20320"/>
                  </a:cubicBezTo>
                  <a:cubicBezTo>
                    <a:pt x="489962" y="17780"/>
                    <a:pt x="558579" y="16510"/>
                    <a:pt x="623584" y="13970"/>
                  </a:cubicBezTo>
                  <a:cubicBezTo>
                    <a:pt x="688589" y="11430"/>
                    <a:pt x="757206" y="8890"/>
                    <a:pt x="822211" y="8890"/>
                  </a:cubicBezTo>
                  <a:cubicBezTo>
                    <a:pt x="894439" y="7620"/>
                    <a:pt x="966667" y="10160"/>
                    <a:pt x="1038895" y="8890"/>
                  </a:cubicBezTo>
                  <a:cubicBezTo>
                    <a:pt x="1129180" y="8890"/>
                    <a:pt x="2765143" y="6350"/>
                    <a:pt x="2855428" y="5080"/>
                  </a:cubicBezTo>
                  <a:cubicBezTo>
                    <a:pt x="2942101" y="3810"/>
                    <a:pt x="3028775" y="2540"/>
                    <a:pt x="3119060" y="2540"/>
                  </a:cubicBezTo>
                  <a:cubicBezTo>
                    <a:pt x="3267127" y="1270"/>
                    <a:pt x="3411583" y="0"/>
                    <a:pt x="3559650" y="0"/>
                  </a:cubicBezTo>
                  <a:cubicBezTo>
                    <a:pt x="3621044" y="0"/>
                    <a:pt x="3686049" y="2540"/>
                    <a:pt x="3747443" y="2540"/>
                  </a:cubicBezTo>
                  <a:cubicBezTo>
                    <a:pt x="3917178" y="3810"/>
                    <a:pt x="4090525" y="5080"/>
                    <a:pt x="4260261" y="7620"/>
                  </a:cubicBezTo>
                  <a:cubicBezTo>
                    <a:pt x="4350546" y="8890"/>
                    <a:pt x="4440831" y="12700"/>
                    <a:pt x="4531116" y="16510"/>
                  </a:cubicBezTo>
                  <a:cubicBezTo>
                    <a:pt x="4552784" y="16510"/>
                    <a:pt x="4574453" y="16510"/>
                    <a:pt x="4592510" y="16510"/>
                  </a:cubicBezTo>
                  <a:cubicBezTo>
                    <a:pt x="4613516" y="17780"/>
                    <a:pt x="4622406" y="20320"/>
                    <a:pt x="4632566" y="21590"/>
                  </a:cubicBezTo>
                  <a:close/>
                  <a:moveTo>
                    <a:pt x="4642726" y="1017286"/>
                  </a:moveTo>
                  <a:cubicBezTo>
                    <a:pt x="4643996" y="1000776"/>
                    <a:pt x="4645266" y="988076"/>
                    <a:pt x="4645266" y="975376"/>
                  </a:cubicBezTo>
                  <a:cubicBezTo>
                    <a:pt x="4643996" y="932888"/>
                    <a:pt x="4642726" y="894345"/>
                    <a:pt x="4642726" y="852894"/>
                  </a:cubicBezTo>
                  <a:cubicBezTo>
                    <a:pt x="4642726" y="833986"/>
                    <a:pt x="4645266" y="815078"/>
                    <a:pt x="4643996" y="796171"/>
                  </a:cubicBezTo>
                  <a:cubicBezTo>
                    <a:pt x="4643996" y="778717"/>
                    <a:pt x="4642726" y="760537"/>
                    <a:pt x="4641456" y="743084"/>
                  </a:cubicBezTo>
                  <a:cubicBezTo>
                    <a:pt x="4636376" y="716177"/>
                    <a:pt x="4624946" y="159128"/>
                    <a:pt x="4624946" y="132221"/>
                  </a:cubicBezTo>
                  <a:cubicBezTo>
                    <a:pt x="4622406" y="109677"/>
                    <a:pt x="4619866" y="86406"/>
                    <a:pt x="4617326" y="63500"/>
                  </a:cubicBezTo>
                  <a:cubicBezTo>
                    <a:pt x="4616056" y="44450"/>
                    <a:pt x="4614786" y="43180"/>
                    <a:pt x="4581676" y="41910"/>
                  </a:cubicBezTo>
                  <a:cubicBezTo>
                    <a:pt x="4570841" y="41910"/>
                    <a:pt x="4563619" y="41910"/>
                    <a:pt x="4552784" y="40640"/>
                  </a:cubicBezTo>
                  <a:cubicBezTo>
                    <a:pt x="4462500" y="36830"/>
                    <a:pt x="4368603" y="31750"/>
                    <a:pt x="4278318" y="30480"/>
                  </a:cubicBezTo>
                  <a:cubicBezTo>
                    <a:pt x="4058023" y="26670"/>
                    <a:pt x="3834117" y="25400"/>
                    <a:pt x="3613821" y="22860"/>
                  </a:cubicBezTo>
                  <a:cubicBezTo>
                    <a:pt x="3581319" y="22860"/>
                    <a:pt x="3545205" y="22860"/>
                    <a:pt x="3512702" y="22860"/>
                  </a:cubicBezTo>
                  <a:cubicBezTo>
                    <a:pt x="3458531" y="22860"/>
                    <a:pt x="3404360" y="22860"/>
                    <a:pt x="3353800" y="22860"/>
                  </a:cubicBezTo>
                  <a:cubicBezTo>
                    <a:pt x="3238236" y="22860"/>
                    <a:pt x="3122671" y="22860"/>
                    <a:pt x="3010718" y="24130"/>
                  </a:cubicBezTo>
                  <a:cubicBezTo>
                    <a:pt x="2913210" y="25400"/>
                    <a:pt x="1270024" y="29210"/>
                    <a:pt x="1172516" y="29210"/>
                  </a:cubicBezTo>
                  <a:cubicBezTo>
                    <a:pt x="1013615" y="29210"/>
                    <a:pt x="854713" y="26670"/>
                    <a:pt x="695812" y="33020"/>
                  </a:cubicBezTo>
                  <a:cubicBezTo>
                    <a:pt x="612750" y="36830"/>
                    <a:pt x="533299" y="36830"/>
                    <a:pt x="453848" y="38100"/>
                  </a:cubicBezTo>
                  <a:cubicBezTo>
                    <a:pt x="316615" y="41910"/>
                    <a:pt x="179382" y="45720"/>
                    <a:pt x="49530" y="50800"/>
                  </a:cubicBezTo>
                  <a:cubicBezTo>
                    <a:pt x="36830" y="50800"/>
                    <a:pt x="34290" y="53340"/>
                    <a:pt x="33020" y="66771"/>
                  </a:cubicBezTo>
                  <a:cubicBezTo>
                    <a:pt x="31750" y="79861"/>
                    <a:pt x="31750" y="92951"/>
                    <a:pt x="30480" y="106041"/>
                  </a:cubicBezTo>
                  <a:cubicBezTo>
                    <a:pt x="29210" y="127858"/>
                    <a:pt x="26670" y="148947"/>
                    <a:pt x="25400" y="170763"/>
                  </a:cubicBezTo>
                  <a:cubicBezTo>
                    <a:pt x="20320" y="194034"/>
                    <a:pt x="26670" y="762719"/>
                    <a:pt x="29210" y="785990"/>
                  </a:cubicBezTo>
                  <a:cubicBezTo>
                    <a:pt x="29210" y="810715"/>
                    <a:pt x="29210" y="836168"/>
                    <a:pt x="30480" y="860893"/>
                  </a:cubicBezTo>
                  <a:cubicBezTo>
                    <a:pt x="30480" y="879073"/>
                    <a:pt x="33020" y="897254"/>
                    <a:pt x="33020" y="915434"/>
                  </a:cubicBezTo>
                  <a:cubicBezTo>
                    <a:pt x="33020" y="935069"/>
                    <a:pt x="33020" y="954704"/>
                    <a:pt x="31750" y="975376"/>
                  </a:cubicBezTo>
                  <a:cubicBezTo>
                    <a:pt x="31750" y="979186"/>
                    <a:pt x="31750" y="981726"/>
                    <a:pt x="31750" y="985536"/>
                  </a:cubicBezTo>
                  <a:cubicBezTo>
                    <a:pt x="31750" y="995696"/>
                    <a:pt x="35560" y="999506"/>
                    <a:pt x="44450" y="999506"/>
                  </a:cubicBezTo>
                  <a:cubicBezTo>
                    <a:pt x="74652" y="999506"/>
                    <a:pt x="125211" y="1000776"/>
                    <a:pt x="172159" y="1000776"/>
                  </a:cubicBezTo>
                  <a:cubicBezTo>
                    <a:pt x="240776" y="1000776"/>
                    <a:pt x="313004" y="998236"/>
                    <a:pt x="381620" y="1000776"/>
                  </a:cubicBezTo>
                  <a:cubicBezTo>
                    <a:pt x="493574" y="1004586"/>
                    <a:pt x="605527" y="1007126"/>
                    <a:pt x="717480" y="1005856"/>
                  </a:cubicBezTo>
                  <a:cubicBezTo>
                    <a:pt x="789708" y="1004586"/>
                    <a:pt x="858325" y="1007126"/>
                    <a:pt x="930553" y="1007126"/>
                  </a:cubicBezTo>
                  <a:cubicBezTo>
                    <a:pt x="1035283" y="1007126"/>
                    <a:pt x="1140014" y="1005856"/>
                    <a:pt x="1244744" y="1007126"/>
                  </a:cubicBezTo>
                  <a:cubicBezTo>
                    <a:pt x="1400034" y="1008396"/>
                    <a:pt x="3104614" y="998236"/>
                    <a:pt x="3263516" y="1000776"/>
                  </a:cubicBezTo>
                  <a:cubicBezTo>
                    <a:pt x="3332132" y="1002046"/>
                    <a:pt x="3400748" y="1003316"/>
                    <a:pt x="3465754" y="1003316"/>
                  </a:cubicBezTo>
                  <a:cubicBezTo>
                    <a:pt x="3584930" y="1005856"/>
                    <a:pt x="3700495" y="1002046"/>
                    <a:pt x="3819671" y="1005856"/>
                  </a:cubicBezTo>
                  <a:cubicBezTo>
                    <a:pt x="3917178" y="1008396"/>
                    <a:pt x="4014686" y="1008396"/>
                    <a:pt x="4112194" y="1010936"/>
                  </a:cubicBezTo>
                  <a:cubicBezTo>
                    <a:pt x="4256650" y="1014746"/>
                    <a:pt x="4401106" y="1017286"/>
                    <a:pt x="4545562" y="1018556"/>
                  </a:cubicBezTo>
                  <a:cubicBezTo>
                    <a:pt x="4599733" y="1018556"/>
                    <a:pt x="4622406" y="1017286"/>
                    <a:pt x="4642726" y="1017286"/>
                  </a:cubicBezTo>
                  <a:close/>
                </a:path>
              </a:pathLst>
            </a:custGeom>
            <a:solidFill>
              <a:srgbClr val="252627"/>
            </a:solidFill>
          </p:spPr>
        </p:sp>
      </p:grpSp>
      <p:sp>
        <p:nvSpPr>
          <p:cNvPr name="TextBox 12" id="12"/>
          <p:cNvSpPr txBox="true"/>
          <p:nvPr/>
        </p:nvSpPr>
        <p:spPr>
          <a:xfrm rot="0">
            <a:off x="1851654" y="620367"/>
            <a:ext cx="14584692" cy="3153353"/>
          </a:xfrm>
          <a:prstGeom prst="rect">
            <a:avLst/>
          </a:prstGeom>
        </p:spPr>
        <p:txBody>
          <a:bodyPr anchor="t" rtlCol="false" tIns="0" lIns="0" bIns="0" rIns="0">
            <a:spAutoFit/>
          </a:bodyPr>
          <a:lstStyle/>
          <a:p>
            <a:pPr algn="ctr">
              <a:lnSpc>
                <a:spcPts val="12217"/>
              </a:lnSpc>
            </a:pPr>
            <a:r>
              <a:rPr lang="en-US" sz="11747">
                <a:solidFill>
                  <a:srgbClr val="442816"/>
                </a:solidFill>
                <a:latin typeface="Balmy"/>
              </a:rPr>
              <a:t>Definisi Seksualitas Sehat</a:t>
            </a:r>
          </a:p>
        </p:txBody>
      </p:sp>
      <p:sp>
        <p:nvSpPr>
          <p:cNvPr name="TextBox 13" id="13"/>
          <p:cNvSpPr txBox="true"/>
          <p:nvPr/>
        </p:nvSpPr>
        <p:spPr>
          <a:xfrm rot="0">
            <a:off x="3305176" y="4510802"/>
            <a:ext cx="13612220" cy="4349751"/>
          </a:xfrm>
          <a:prstGeom prst="rect">
            <a:avLst/>
          </a:prstGeom>
        </p:spPr>
        <p:txBody>
          <a:bodyPr anchor="t" rtlCol="false" tIns="0" lIns="0" bIns="0" rIns="0">
            <a:spAutoFit/>
          </a:bodyPr>
          <a:lstStyle/>
          <a:p>
            <a:pPr algn="ctr">
              <a:lnSpc>
                <a:spcPts val="4899"/>
              </a:lnSpc>
            </a:pPr>
            <a:r>
              <a:rPr lang="en-US" sz="3499">
                <a:solidFill>
                  <a:srgbClr val="442816"/>
                </a:solidFill>
                <a:latin typeface="Childos Arabic Bold"/>
              </a:rPr>
              <a:t>Seksualitas</a:t>
            </a:r>
            <a:r>
              <a:rPr lang="en-US" sz="3499">
                <a:solidFill>
                  <a:srgbClr val="442816"/>
                </a:solidFill>
                <a:latin typeface="Childos Arabic Light"/>
              </a:rPr>
              <a:t>: Merujuk pada aspek-aspek fisik, psikologis, sosial, dan emosional dari identitas seksual seseorang. Ini mencakup perasaan tentang diri sendiri, hasrat, perilaku, serta hubungan dan fungsi reproduksi.</a:t>
            </a:r>
          </a:p>
          <a:p>
            <a:pPr algn="ctr">
              <a:lnSpc>
                <a:spcPts val="4899"/>
              </a:lnSpc>
            </a:pPr>
          </a:p>
          <a:p>
            <a:pPr algn="ctr">
              <a:lnSpc>
                <a:spcPts val="4899"/>
              </a:lnSpc>
              <a:spcBef>
                <a:spcPct val="0"/>
              </a:spcBef>
            </a:pPr>
            <a:r>
              <a:rPr lang="en-US" sz="3499">
                <a:solidFill>
                  <a:srgbClr val="442816"/>
                </a:solidFill>
                <a:latin typeface="Childos Arabic Bold"/>
              </a:rPr>
              <a:t>Seksualitas Sehat</a:t>
            </a:r>
            <a:r>
              <a:rPr lang="en-US" sz="3499">
                <a:solidFill>
                  <a:srgbClr val="442816"/>
                </a:solidFill>
                <a:latin typeface="Childos Arabic Light"/>
              </a:rPr>
              <a:t>: Seksualitas yang sehat melibatkan pengalaman seksual yang aman, penuh persetujuan, dan memuaskan, serta pembangunan identitas seksual yang positif, tanpa diskriminasi, tekanan, atau kekerasan.</a:t>
            </a:r>
          </a:p>
        </p:txBody>
      </p:sp>
      <p:sp>
        <p:nvSpPr>
          <p:cNvPr name="Freeform 14" id="14"/>
          <p:cNvSpPr/>
          <p:nvPr/>
        </p:nvSpPr>
        <p:spPr>
          <a:xfrm flipH="false" flipV="false" rot="0">
            <a:off x="-565350" y="7403503"/>
            <a:ext cx="4227302" cy="3270875"/>
          </a:xfrm>
          <a:custGeom>
            <a:avLst/>
            <a:gdLst/>
            <a:ahLst/>
            <a:cxnLst/>
            <a:rect r="r" b="b" t="t" l="l"/>
            <a:pathLst>
              <a:path h="3270875" w="4227302">
                <a:moveTo>
                  <a:pt x="0" y="0"/>
                </a:moveTo>
                <a:lnTo>
                  <a:pt x="4227302" y="0"/>
                </a:lnTo>
                <a:lnTo>
                  <a:pt x="4227302" y="3270875"/>
                </a:lnTo>
                <a:lnTo>
                  <a:pt x="0" y="3270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0" y="-165100"/>
            <a:ext cx="8163835" cy="10452100"/>
            <a:chOff x="0" y="0"/>
            <a:chExt cx="2761594" cy="3535649"/>
          </a:xfrm>
        </p:grpSpPr>
        <p:sp>
          <p:nvSpPr>
            <p:cNvPr name="Freeform 3" id="3"/>
            <p:cNvSpPr/>
            <p:nvPr/>
          </p:nvSpPr>
          <p:spPr>
            <a:xfrm flipH="false" flipV="false" rot="0">
              <a:off x="0" y="0"/>
              <a:ext cx="2761594" cy="3535649"/>
            </a:xfrm>
            <a:custGeom>
              <a:avLst/>
              <a:gdLst/>
              <a:ahLst/>
              <a:cxnLst/>
              <a:rect r="r" b="b" t="t" l="l"/>
              <a:pathLst>
                <a:path h="3535649" w="2761594">
                  <a:moveTo>
                    <a:pt x="0" y="0"/>
                  </a:moveTo>
                  <a:lnTo>
                    <a:pt x="2761594" y="0"/>
                  </a:lnTo>
                  <a:lnTo>
                    <a:pt x="2761594" y="3535649"/>
                  </a:lnTo>
                  <a:lnTo>
                    <a:pt x="0" y="3535649"/>
                  </a:lnTo>
                  <a:close/>
                </a:path>
              </a:pathLst>
            </a:custGeom>
            <a:solidFill>
              <a:srgbClr val="FCCE5D"/>
            </a:solidFill>
          </p:spPr>
        </p:sp>
      </p:grpSp>
      <p:sp>
        <p:nvSpPr>
          <p:cNvPr name="Freeform 4" id="4"/>
          <p:cNvSpPr/>
          <p:nvPr/>
        </p:nvSpPr>
        <p:spPr>
          <a:xfrm flipH="false" flipV="false" rot="0">
            <a:off x="240886" y="-622527"/>
            <a:ext cx="7922949" cy="5848577"/>
          </a:xfrm>
          <a:custGeom>
            <a:avLst/>
            <a:gdLst/>
            <a:ahLst/>
            <a:cxnLst/>
            <a:rect r="r" b="b" t="t" l="l"/>
            <a:pathLst>
              <a:path h="5848577" w="7922949">
                <a:moveTo>
                  <a:pt x="0" y="0"/>
                </a:moveTo>
                <a:lnTo>
                  <a:pt x="7922949" y="0"/>
                </a:lnTo>
                <a:lnTo>
                  <a:pt x="7922949" y="5848577"/>
                </a:lnTo>
                <a:lnTo>
                  <a:pt x="0" y="5848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V="true">
            <a:off x="9529213" y="4568176"/>
            <a:ext cx="6913097" cy="0"/>
          </a:xfrm>
          <a:prstGeom prst="line">
            <a:avLst/>
          </a:prstGeom>
          <a:ln cap="rnd" w="9525">
            <a:solidFill>
              <a:srgbClr val="442816">
                <a:alpha val="29804"/>
              </a:srgbClr>
            </a:solidFill>
            <a:prstDash val="solid"/>
            <a:headEnd type="none" len="sm" w="sm"/>
            <a:tailEnd type="none" len="sm" w="sm"/>
          </a:ln>
        </p:spPr>
      </p:sp>
      <p:sp>
        <p:nvSpPr>
          <p:cNvPr name="AutoShape 6" id="6"/>
          <p:cNvSpPr/>
          <p:nvPr/>
        </p:nvSpPr>
        <p:spPr>
          <a:xfrm>
            <a:off x="9360238" y="7580954"/>
            <a:ext cx="6831380" cy="0"/>
          </a:xfrm>
          <a:prstGeom prst="line">
            <a:avLst/>
          </a:prstGeom>
          <a:ln cap="rnd" w="9525">
            <a:solidFill>
              <a:srgbClr val="442816">
                <a:alpha val="29804"/>
              </a:srgbClr>
            </a:solidFill>
            <a:prstDash val="solid"/>
            <a:headEnd type="none" len="sm" w="sm"/>
            <a:tailEnd type="none" len="sm" w="sm"/>
          </a:ln>
        </p:spPr>
      </p:sp>
      <p:grpSp>
        <p:nvGrpSpPr>
          <p:cNvPr name="Group 7" id="7"/>
          <p:cNvGrpSpPr/>
          <p:nvPr/>
        </p:nvGrpSpPr>
        <p:grpSpPr>
          <a:xfrm rot="0">
            <a:off x="2626602" y="4663084"/>
            <a:ext cx="2408865" cy="1741111"/>
            <a:chOff x="0" y="0"/>
            <a:chExt cx="3211819" cy="2321481"/>
          </a:xfrm>
        </p:grpSpPr>
        <p:grpSp>
          <p:nvGrpSpPr>
            <p:cNvPr name="Group 8" id="8"/>
            <p:cNvGrpSpPr/>
            <p:nvPr/>
          </p:nvGrpSpPr>
          <p:grpSpPr>
            <a:xfrm rot="-10800000">
              <a:off x="0" y="0"/>
              <a:ext cx="3211819" cy="2321481"/>
              <a:chOff x="0" y="0"/>
              <a:chExt cx="913263" cy="660100"/>
            </a:xfrm>
          </p:grpSpPr>
          <p:sp>
            <p:nvSpPr>
              <p:cNvPr name="Freeform 9" id="9"/>
              <p:cNvSpPr/>
              <p:nvPr/>
            </p:nvSpPr>
            <p:spPr>
              <a:xfrm flipH="false" flipV="false" rot="0">
                <a:off x="38254" y="39466"/>
                <a:ext cx="875008" cy="581169"/>
              </a:xfrm>
              <a:custGeom>
                <a:avLst/>
                <a:gdLst/>
                <a:ahLst/>
                <a:cxnLst/>
                <a:rect r="r" b="b" t="t" l="l"/>
                <a:pathLst>
                  <a:path h="581169" w="875008">
                    <a:moveTo>
                      <a:pt x="24117" y="239931"/>
                    </a:moveTo>
                    <a:lnTo>
                      <a:pt x="305775" y="11187"/>
                    </a:lnTo>
                    <a:cubicBezTo>
                      <a:pt x="317230" y="1885"/>
                      <a:pt x="333013" y="0"/>
                      <a:pt x="346336" y="6343"/>
                    </a:cubicBezTo>
                    <a:cubicBezTo>
                      <a:pt x="359659" y="12686"/>
                      <a:pt x="368146" y="26126"/>
                      <a:pt x="368146" y="40882"/>
                    </a:cubicBezTo>
                    <a:lnTo>
                      <a:pt x="368146" y="83386"/>
                    </a:lnTo>
                    <a:cubicBezTo>
                      <a:pt x="368146" y="127761"/>
                      <a:pt x="404119" y="163734"/>
                      <a:pt x="448494" y="163734"/>
                    </a:cubicBezTo>
                    <a:lnTo>
                      <a:pt x="794660" y="163734"/>
                    </a:lnTo>
                    <a:cubicBezTo>
                      <a:pt x="839036" y="163734"/>
                      <a:pt x="875009" y="199707"/>
                      <a:pt x="875009" y="244082"/>
                    </a:cubicBezTo>
                    <a:lnTo>
                      <a:pt x="875009" y="337086"/>
                    </a:lnTo>
                    <a:cubicBezTo>
                      <a:pt x="875009" y="381461"/>
                      <a:pt x="839036" y="417434"/>
                      <a:pt x="794660" y="417434"/>
                    </a:cubicBezTo>
                    <a:lnTo>
                      <a:pt x="448494" y="417434"/>
                    </a:lnTo>
                    <a:cubicBezTo>
                      <a:pt x="404119" y="417434"/>
                      <a:pt x="368146" y="453407"/>
                      <a:pt x="368146" y="497782"/>
                    </a:cubicBezTo>
                    <a:lnTo>
                      <a:pt x="368146" y="540286"/>
                    </a:lnTo>
                    <a:cubicBezTo>
                      <a:pt x="368146" y="555042"/>
                      <a:pt x="359659" y="568482"/>
                      <a:pt x="346336" y="574825"/>
                    </a:cubicBezTo>
                    <a:cubicBezTo>
                      <a:pt x="333013" y="581168"/>
                      <a:pt x="317230" y="579283"/>
                      <a:pt x="305775" y="569981"/>
                    </a:cubicBezTo>
                    <a:lnTo>
                      <a:pt x="24117" y="341237"/>
                    </a:lnTo>
                    <a:cubicBezTo>
                      <a:pt x="8860" y="328846"/>
                      <a:pt x="0" y="310239"/>
                      <a:pt x="0" y="290584"/>
                    </a:cubicBezTo>
                    <a:cubicBezTo>
                      <a:pt x="0" y="270929"/>
                      <a:pt x="8860" y="252322"/>
                      <a:pt x="24117" y="239931"/>
                    </a:cubicBezTo>
                    <a:close/>
                  </a:path>
                </a:pathLst>
              </a:custGeom>
              <a:solidFill>
                <a:srgbClr val="C96E52"/>
              </a:solidFill>
            </p:spPr>
          </p:sp>
          <p:sp>
            <p:nvSpPr>
              <p:cNvPr name="TextBox 10" id="10"/>
              <p:cNvSpPr txBox="true"/>
              <p:nvPr/>
            </p:nvSpPr>
            <p:spPr>
              <a:xfrm>
                <a:off x="101600" y="165100"/>
                <a:ext cx="811663" cy="2918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0"/>
              <a:ext cx="2954138" cy="2104824"/>
            </a:xfrm>
            <a:custGeom>
              <a:avLst/>
              <a:gdLst/>
              <a:ahLst/>
              <a:cxnLst/>
              <a:rect r="r" b="b" t="t" l="l"/>
              <a:pathLst>
                <a:path h="2104824" w="2954138">
                  <a:moveTo>
                    <a:pt x="0" y="0"/>
                  </a:moveTo>
                  <a:lnTo>
                    <a:pt x="2954138" y="0"/>
                  </a:lnTo>
                  <a:lnTo>
                    <a:pt x="2954138" y="2104824"/>
                  </a:lnTo>
                  <a:lnTo>
                    <a:pt x="0" y="2104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2" id="12"/>
          <p:cNvGrpSpPr/>
          <p:nvPr/>
        </p:nvGrpSpPr>
        <p:grpSpPr>
          <a:xfrm rot="0">
            <a:off x="2626602" y="7580954"/>
            <a:ext cx="2408865" cy="1741111"/>
            <a:chOff x="0" y="0"/>
            <a:chExt cx="3211819" cy="2321481"/>
          </a:xfrm>
        </p:grpSpPr>
        <p:grpSp>
          <p:nvGrpSpPr>
            <p:cNvPr name="Group 13" id="13"/>
            <p:cNvGrpSpPr/>
            <p:nvPr/>
          </p:nvGrpSpPr>
          <p:grpSpPr>
            <a:xfrm rot="-10800000">
              <a:off x="0" y="0"/>
              <a:ext cx="3211819" cy="2321481"/>
              <a:chOff x="0" y="0"/>
              <a:chExt cx="913263" cy="660100"/>
            </a:xfrm>
          </p:grpSpPr>
          <p:sp>
            <p:nvSpPr>
              <p:cNvPr name="Freeform 14" id="14"/>
              <p:cNvSpPr/>
              <p:nvPr/>
            </p:nvSpPr>
            <p:spPr>
              <a:xfrm flipH="false" flipV="false" rot="0">
                <a:off x="38254" y="39466"/>
                <a:ext cx="875008" cy="581169"/>
              </a:xfrm>
              <a:custGeom>
                <a:avLst/>
                <a:gdLst/>
                <a:ahLst/>
                <a:cxnLst/>
                <a:rect r="r" b="b" t="t" l="l"/>
                <a:pathLst>
                  <a:path h="581169" w="875008">
                    <a:moveTo>
                      <a:pt x="24117" y="239931"/>
                    </a:moveTo>
                    <a:lnTo>
                      <a:pt x="305775" y="11187"/>
                    </a:lnTo>
                    <a:cubicBezTo>
                      <a:pt x="317230" y="1885"/>
                      <a:pt x="333013" y="0"/>
                      <a:pt x="346336" y="6343"/>
                    </a:cubicBezTo>
                    <a:cubicBezTo>
                      <a:pt x="359659" y="12686"/>
                      <a:pt x="368146" y="26126"/>
                      <a:pt x="368146" y="40882"/>
                    </a:cubicBezTo>
                    <a:lnTo>
                      <a:pt x="368146" y="83386"/>
                    </a:lnTo>
                    <a:cubicBezTo>
                      <a:pt x="368146" y="127761"/>
                      <a:pt x="404119" y="163734"/>
                      <a:pt x="448494" y="163734"/>
                    </a:cubicBezTo>
                    <a:lnTo>
                      <a:pt x="794660" y="163734"/>
                    </a:lnTo>
                    <a:cubicBezTo>
                      <a:pt x="839036" y="163734"/>
                      <a:pt x="875009" y="199707"/>
                      <a:pt x="875009" y="244082"/>
                    </a:cubicBezTo>
                    <a:lnTo>
                      <a:pt x="875009" y="337086"/>
                    </a:lnTo>
                    <a:cubicBezTo>
                      <a:pt x="875009" y="381461"/>
                      <a:pt x="839036" y="417434"/>
                      <a:pt x="794660" y="417434"/>
                    </a:cubicBezTo>
                    <a:lnTo>
                      <a:pt x="448494" y="417434"/>
                    </a:lnTo>
                    <a:cubicBezTo>
                      <a:pt x="404119" y="417434"/>
                      <a:pt x="368146" y="453407"/>
                      <a:pt x="368146" y="497782"/>
                    </a:cubicBezTo>
                    <a:lnTo>
                      <a:pt x="368146" y="540286"/>
                    </a:lnTo>
                    <a:cubicBezTo>
                      <a:pt x="368146" y="555042"/>
                      <a:pt x="359659" y="568482"/>
                      <a:pt x="346336" y="574825"/>
                    </a:cubicBezTo>
                    <a:cubicBezTo>
                      <a:pt x="333013" y="581168"/>
                      <a:pt x="317230" y="579283"/>
                      <a:pt x="305775" y="569981"/>
                    </a:cubicBezTo>
                    <a:lnTo>
                      <a:pt x="24117" y="341237"/>
                    </a:lnTo>
                    <a:cubicBezTo>
                      <a:pt x="8860" y="328846"/>
                      <a:pt x="0" y="310239"/>
                      <a:pt x="0" y="290584"/>
                    </a:cubicBezTo>
                    <a:cubicBezTo>
                      <a:pt x="0" y="270929"/>
                      <a:pt x="8860" y="252322"/>
                      <a:pt x="24117" y="239931"/>
                    </a:cubicBezTo>
                    <a:close/>
                  </a:path>
                </a:pathLst>
              </a:custGeom>
              <a:solidFill>
                <a:srgbClr val="C96E52"/>
              </a:solidFill>
            </p:spPr>
          </p:sp>
          <p:sp>
            <p:nvSpPr>
              <p:cNvPr name="TextBox 15" id="15"/>
              <p:cNvSpPr txBox="true"/>
              <p:nvPr/>
            </p:nvSpPr>
            <p:spPr>
              <a:xfrm>
                <a:off x="101600" y="165100"/>
                <a:ext cx="811663" cy="2918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0" y="0"/>
              <a:ext cx="2954138" cy="2104824"/>
            </a:xfrm>
            <a:custGeom>
              <a:avLst/>
              <a:gdLst/>
              <a:ahLst/>
              <a:cxnLst/>
              <a:rect r="r" b="b" t="t" l="l"/>
              <a:pathLst>
                <a:path h="2104824" w="2954138">
                  <a:moveTo>
                    <a:pt x="0" y="0"/>
                  </a:moveTo>
                  <a:lnTo>
                    <a:pt x="2954138" y="0"/>
                  </a:lnTo>
                  <a:lnTo>
                    <a:pt x="2954138" y="2104824"/>
                  </a:lnTo>
                  <a:lnTo>
                    <a:pt x="0" y="2104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7" id="17"/>
          <p:cNvSpPr txBox="true"/>
          <p:nvPr/>
        </p:nvSpPr>
        <p:spPr>
          <a:xfrm rot="0">
            <a:off x="9163050" y="605887"/>
            <a:ext cx="7665038" cy="3486023"/>
          </a:xfrm>
          <a:prstGeom prst="rect">
            <a:avLst/>
          </a:prstGeom>
        </p:spPr>
        <p:txBody>
          <a:bodyPr anchor="t" rtlCol="false" tIns="0" lIns="0" bIns="0" rIns="0">
            <a:spAutoFit/>
          </a:bodyPr>
          <a:lstStyle/>
          <a:p>
            <a:pPr algn="just" marL="0" indent="0" lvl="0">
              <a:lnSpc>
                <a:spcPts val="3912"/>
              </a:lnSpc>
              <a:spcBef>
                <a:spcPct val="0"/>
              </a:spcBef>
            </a:pPr>
            <a:r>
              <a:rPr lang="en-US" sz="3009">
                <a:solidFill>
                  <a:srgbClr val="442816"/>
                </a:solidFill>
                <a:latin typeface="Childos Arabic Bold"/>
              </a:rPr>
              <a:t>Kesehatan Reproduksi</a:t>
            </a:r>
            <a:r>
              <a:rPr lang="en-US" sz="3009">
                <a:solidFill>
                  <a:srgbClr val="442816"/>
                </a:solidFill>
                <a:latin typeface="Childos Arabic"/>
              </a:rPr>
              <a:t>: Kesehatan reproduksi seseorang adalah suatu kondisi sehat yang menyangkut sistem, fungsi, dan proses reproduksi yang dimiliki oleh orang tersebut. Hal ini meliputi aspek biologis, psikologis, dan sosial yang mempengaruhi perilaku seksual dan kesehatan reproduksi seseorang</a:t>
            </a:r>
          </a:p>
        </p:txBody>
      </p:sp>
      <p:sp>
        <p:nvSpPr>
          <p:cNvPr name="TextBox 18" id="18"/>
          <p:cNvSpPr txBox="true"/>
          <p:nvPr/>
        </p:nvSpPr>
        <p:spPr>
          <a:xfrm rot="0">
            <a:off x="9144000" y="4605934"/>
            <a:ext cx="7665038" cy="2495423"/>
          </a:xfrm>
          <a:prstGeom prst="rect">
            <a:avLst/>
          </a:prstGeom>
        </p:spPr>
        <p:txBody>
          <a:bodyPr anchor="t" rtlCol="false" tIns="0" lIns="0" bIns="0" rIns="0">
            <a:spAutoFit/>
          </a:bodyPr>
          <a:lstStyle/>
          <a:p>
            <a:pPr algn="l" marL="0" indent="0" lvl="0">
              <a:lnSpc>
                <a:spcPts val="3912"/>
              </a:lnSpc>
              <a:spcBef>
                <a:spcPct val="0"/>
              </a:spcBef>
            </a:pPr>
            <a:r>
              <a:rPr lang="en-US" sz="3009">
                <a:solidFill>
                  <a:srgbClr val="442816"/>
                </a:solidFill>
                <a:latin typeface="Childos Arabic Bold"/>
              </a:rPr>
              <a:t>Pendidikan Seksual:</a:t>
            </a:r>
            <a:r>
              <a:rPr lang="en-US" sz="3009">
                <a:solidFill>
                  <a:srgbClr val="442816"/>
                </a:solidFill>
                <a:latin typeface="Childos Arabic"/>
              </a:rPr>
              <a:t> Pendidikan seksual yang komprehensif meliputi dimensi biologis, psikologis, moral, dan sosial. Pendidikan ini membantu individu memahami seksualitas dan mengembangkan perilaku seksual yang sehat</a:t>
            </a:r>
          </a:p>
        </p:txBody>
      </p:sp>
      <p:sp>
        <p:nvSpPr>
          <p:cNvPr name="TextBox 19" id="19"/>
          <p:cNvSpPr txBox="true"/>
          <p:nvPr/>
        </p:nvSpPr>
        <p:spPr>
          <a:xfrm rot="0">
            <a:off x="9101368" y="7614291"/>
            <a:ext cx="8196032" cy="2495423"/>
          </a:xfrm>
          <a:prstGeom prst="rect">
            <a:avLst/>
          </a:prstGeom>
        </p:spPr>
        <p:txBody>
          <a:bodyPr anchor="t" rtlCol="false" tIns="0" lIns="0" bIns="0" rIns="0">
            <a:spAutoFit/>
          </a:bodyPr>
          <a:lstStyle/>
          <a:p>
            <a:pPr algn="l" marL="0" indent="0" lvl="0">
              <a:lnSpc>
                <a:spcPts val="3912"/>
              </a:lnSpc>
              <a:spcBef>
                <a:spcPct val="0"/>
              </a:spcBef>
            </a:pPr>
            <a:r>
              <a:rPr lang="en-US" sz="3009">
                <a:solidFill>
                  <a:srgbClr val="442816"/>
                </a:solidFill>
                <a:latin typeface="Childos Arabic Bold"/>
              </a:rPr>
              <a:t>Kesehatan Seksual:</a:t>
            </a:r>
            <a:r>
              <a:rPr lang="en-US" sz="3009">
                <a:solidFill>
                  <a:srgbClr val="442816"/>
                </a:solidFill>
                <a:latin typeface="Childos Arabic"/>
              </a:rPr>
              <a:t> Kesehatan seksual mencakup hal-hal seperti kebersihan pribadi, hubungan yang sehat, rasa seksualitas, dan persetujuan. Kesehatan seksual juga meliputi aspek psikologis dan sosial yang mempengaruhi perilaku seksual</a:t>
            </a:r>
          </a:p>
        </p:txBody>
      </p:sp>
      <p:sp>
        <p:nvSpPr>
          <p:cNvPr name="TextBox 20" id="20"/>
          <p:cNvSpPr txBox="true"/>
          <p:nvPr/>
        </p:nvSpPr>
        <p:spPr>
          <a:xfrm rot="0">
            <a:off x="1028700" y="1460534"/>
            <a:ext cx="6894249" cy="1843405"/>
          </a:xfrm>
          <a:prstGeom prst="rect">
            <a:avLst/>
          </a:prstGeom>
        </p:spPr>
        <p:txBody>
          <a:bodyPr anchor="t" rtlCol="false" tIns="0" lIns="0" bIns="0" rIns="0">
            <a:spAutoFit/>
          </a:bodyPr>
          <a:lstStyle/>
          <a:p>
            <a:pPr algn="ctr" marL="0" indent="0" lvl="0">
              <a:lnSpc>
                <a:spcPts val="7280"/>
              </a:lnSpc>
            </a:pPr>
            <a:r>
              <a:rPr lang="en-US" sz="5600">
                <a:solidFill>
                  <a:srgbClr val="442816"/>
                </a:solidFill>
                <a:latin typeface="Balmy"/>
              </a:rPr>
              <a:t>komponen seksualitas sehat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0" y="-165100"/>
            <a:ext cx="8163835" cy="10452100"/>
            <a:chOff x="0" y="0"/>
            <a:chExt cx="2761594" cy="3535649"/>
          </a:xfrm>
        </p:grpSpPr>
        <p:sp>
          <p:nvSpPr>
            <p:cNvPr name="Freeform 3" id="3"/>
            <p:cNvSpPr/>
            <p:nvPr/>
          </p:nvSpPr>
          <p:spPr>
            <a:xfrm flipH="false" flipV="false" rot="0">
              <a:off x="0" y="0"/>
              <a:ext cx="2761594" cy="3535649"/>
            </a:xfrm>
            <a:custGeom>
              <a:avLst/>
              <a:gdLst/>
              <a:ahLst/>
              <a:cxnLst/>
              <a:rect r="r" b="b" t="t" l="l"/>
              <a:pathLst>
                <a:path h="3535649" w="2761594">
                  <a:moveTo>
                    <a:pt x="0" y="0"/>
                  </a:moveTo>
                  <a:lnTo>
                    <a:pt x="2761594" y="0"/>
                  </a:lnTo>
                  <a:lnTo>
                    <a:pt x="2761594" y="3535649"/>
                  </a:lnTo>
                  <a:lnTo>
                    <a:pt x="0" y="3535649"/>
                  </a:lnTo>
                  <a:close/>
                </a:path>
              </a:pathLst>
            </a:custGeom>
            <a:solidFill>
              <a:srgbClr val="FCCE5D"/>
            </a:solidFill>
          </p:spPr>
        </p:sp>
      </p:grpSp>
      <p:sp>
        <p:nvSpPr>
          <p:cNvPr name="Freeform 4" id="4"/>
          <p:cNvSpPr/>
          <p:nvPr/>
        </p:nvSpPr>
        <p:spPr>
          <a:xfrm flipH="false" flipV="false" rot="0">
            <a:off x="240886" y="-622527"/>
            <a:ext cx="7922949" cy="5848577"/>
          </a:xfrm>
          <a:custGeom>
            <a:avLst/>
            <a:gdLst/>
            <a:ahLst/>
            <a:cxnLst/>
            <a:rect r="r" b="b" t="t" l="l"/>
            <a:pathLst>
              <a:path h="5848577" w="7922949">
                <a:moveTo>
                  <a:pt x="0" y="0"/>
                </a:moveTo>
                <a:lnTo>
                  <a:pt x="7922949" y="0"/>
                </a:lnTo>
                <a:lnTo>
                  <a:pt x="7922949" y="5848577"/>
                </a:lnTo>
                <a:lnTo>
                  <a:pt x="0" y="5848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V="true">
            <a:off x="9529213" y="4568176"/>
            <a:ext cx="6913097" cy="0"/>
          </a:xfrm>
          <a:prstGeom prst="line">
            <a:avLst/>
          </a:prstGeom>
          <a:ln cap="rnd" w="9525">
            <a:solidFill>
              <a:srgbClr val="442816">
                <a:alpha val="29804"/>
              </a:srgbClr>
            </a:solidFill>
            <a:prstDash val="solid"/>
            <a:headEnd type="none" len="sm" w="sm"/>
            <a:tailEnd type="none" len="sm" w="sm"/>
          </a:ln>
        </p:spPr>
      </p:sp>
      <p:sp>
        <p:nvSpPr>
          <p:cNvPr name="AutoShape 6" id="6"/>
          <p:cNvSpPr/>
          <p:nvPr/>
        </p:nvSpPr>
        <p:spPr>
          <a:xfrm>
            <a:off x="9360238" y="7580954"/>
            <a:ext cx="6831380" cy="0"/>
          </a:xfrm>
          <a:prstGeom prst="line">
            <a:avLst/>
          </a:prstGeom>
          <a:ln cap="rnd" w="9525">
            <a:solidFill>
              <a:srgbClr val="442816">
                <a:alpha val="29804"/>
              </a:srgbClr>
            </a:solidFill>
            <a:prstDash val="solid"/>
            <a:headEnd type="none" len="sm" w="sm"/>
            <a:tailEnd type="none" len="sm" w="sm"/>
          </a:ln>
        </p:spPr>
      </p:sp>
      <p:grpSp>
        <p:nvGrpSpPr>
          <p:cNvPr name="Group 7" id="7"/>
          <p:cNvGrpSpPr/>
          <p:nvPr/>
        </p:nvGrpSpPr>
        <p:grpSpPr>
          <a:xfrm rot="0">
            <a:off x="2626602" y="4663084"/>
            <a:ext cx="2408865" cy="1741111"/>
            <a:chOff x="0" y="0"/>
            <a:chExt cx="3211819" cy="2321481"/>
          </a:xfrm>
        </p:grpSpPr>
        <p:grpSp>
          <p:nvGrpSpPr>
            <p:cNvPr name="Group 8" id="8"/>
            <p:cNvGrpSpPr/>
            <p:nvPr/>
          </p:nvGrpSpPr>
          <p:grpSpPr>
            <a:xfrm rot="-10800000">
              <a:off x="0" y="0"/>
              <a:ext cx="3211819" cy="2321481"/>
              <a:chOff x="0" y="0"/>
              <a:chExt cx="913263" cy="660100"/>
            </a:xfrm>
          </p:grpSpPr>
          <p:sp>
            <p:nvSpPr>
              <p:cNvPr name="Freeform 9" id="9"/>
              <p:cNvSpPr/>
              <p:nvPr/>
            </p:nvSpPr>
            <p:spPr>
              <a:xfrm flipH="false" flipV="false" rot="0">
                <a:off x="38254" y="39466"/>
                <a:ext cx="875008" cy="581169"/>
              </a:xfrm>
              <a:custGeom>
                <a:avLst/>
                <a:gdLst/>
                <a:ahLst/>
                <a:cxnLst/>
                <a:rect r="r" b="b" t="t" l="l"/>
                <a:pathLst>
                  <a:path h="581169" w="875008">
                    <a:moveTo>
                      <a:pt x="24117" y="239931"/>
                    </a:moveTo>
                    <a:lnTo>
                      <a:pt x="305775" y="11187"/>
                    </a:lnTo>
                    <a:cubicBezTo>
                      <a:pt x="317230" y="1885"/>
                      <a:pt x="333013" y="0"/>
                      <a:pt x="346336" y="6343"/>
                    </a:cubicBezTo>
                    <a:cubicBezTo>
                      <a:pt x="359659" y="12686"/>
                      <a:pt x="368146" y="26126"/>
                      <a:pt x="368146" y="40882"/>
                    </a:cubicBezTo>
                    <a:lnTo>
                      <a:pt x="368146" y="83386"/>
                    </a:lnTo>
                    <a:cubicBezTo>
                      <a:pt x="368146" y="127761"/>
                      <a:pt x="404119" y="163734"/>
                      <a:pt x="448494" y="163734"/>
                    </a:cubicBezTo>
                    <a:lnTo>
                      <a:pt x="794660" y="163734"/>
                    </a:lnTo>
                    <a:cubicBezTo>
                      <a:pt x="839036" y="163734"/>
                      <a:pt x="875009" y="199707"/>
                      <a:pt x="875009" y="244082"/>
                    </a:cubicBezTo>
                    <a:lnTo>
                      <a:pt x="875009" y="337086"/>
                    </a:lnTo>
                    <a:cubicBezTo>
                      <a:pt x="875009" y="381461"/>
                      <a:pt x="839036" y="417434"/>
                      <a:pt x="794660" y="417434"/>
                    </a:cubicBezTo>
                    <a:lnTo>
                      <a:pt x="448494" y="417434"/>
                    </a:lnTo>
                    <a:cubicBezTo>
                      <a:pt x="404119" y="417434"/>
                      <a:pt x="368146" y="453407"/>
                      <a:pt x="368146" y="497782"/>
                    </a:cubicBezTo>
                    <a:lnTo>
                      <a:pt x="368146" y="540286"/>
                    </a:lnTo>
                    <a:cubicBezTo>
                      <a:pt x="368146" y="555042"/>
                      <a:pt x="359659" y="568482"/>
                      <a:pt x="346336" y="574825"/>
                    </a:cubicBezTo>
                    <a:cubicBezTo>
                      <a:pt x="333013" y="581168"/>
                      <a:pt x="317230" y="579283"/>
                      <a:pt x="305775" y="569981"/>
                    </a:cubicBezTo>
                    <a:lnTo>
                      <a:pt x="24117" y="341237"/>
                    </a:lnTo>
                    <a:cubicBezTo>
                      <a:pt x="8860" y="328846"/>
                      <a:pt x="0" y="310239"/>
                      <a:pt x="0" y="290584"/>
                    </a:cubicBezTo>
                    <a:cubicBezTo>
                      <a:pt x="0" y="270929"/>
                      <a:pt x="8860" y="252322"/>
                      <a:pt x="24117" y="239931"/>
                    </a:cubicBezTo>
                    <a:close/>
                  </a:path>
                </a:pathLst>
              </a:custGeom>
              <a:solidFill>
                <a:srgbClr val="C96E52"/>
              </a:solidFill>
            </p:spPr>
          </p:sp>
          <p:sp>
            <p:nvSpPr>
              <p:cNvPr name="TextBox 10" id="10"/>
              <p:cNvSpPr txBox="true"/>
              <p:nvPr/>
            </p:nvSpPr>
            <p:spPr>
              <a:xfrm>
                <a:off x="101600" y="165100"/>
                <a:ext cx="811663" cy="2918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0"/>
              <a:ext cx="2954138" cy="2104824"/>
            </a:xfrm>
            <a:custGeom>
              <a:avLst/>
              <a:gdLst/>
              <a:ahLst/>
              <a:cxnLst/>
              <a:rect r="r" b="b" t="t" l="l"/>
              <a:pathLst>
                <a:path h="2104824" w="2954138">
                  <a:moveTo>
                    <a:pt x="0" y="0"/>
                  </a:moveTo>
                  <a:lnTo>
                    <a:pt x="2954138" y="0"/>
                  </a:lnTo>
                  <a:lnTo>
                    <a:pt x="2954138" y="2104824"/>
                  </a:lnTo>
                  <a:lnTo>
                    <a:pt x="0" y="2104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2" id="12"/>
          <p:cNvGrpSpPr/>
          <p:nvPr/>
        </p:nvGrpSpPr>
        <p:grpSpPr>
          <a:xfrm rot="0">
            <a:off x="2626602" y="7580954"/>
            <a:ext cx="2408865" cy="1741111"/>
            <a:chOff x="0" y="0"/>
            <a:chExt cx="3211819" cy="2321481"/>
          </a:xfrm>
        </p:grpSpPr>
        <p:grpSp>
          <p:nvGrpSpPr>
            <p:cNvPr name="Group 13" id="13"/>
            <p:cNvGrpSpPr/>
            <p:nvPr/>
          </p:nvGrpSpPr>
          <p:grpSpPr>
            <a:xfrm rot="-10800000">
              <a:off x="0" y="0"/>
              <a:ext cx="3211819" cy="2321481"/>
              <a:chOff x="0" y="0"/>
              <a:chExt cx="913263" cy="660100"/>
            </a:xfrm>
          </p:grpSpPr>
          <p:sp>
            <p:nvSpPr>
              <p:cNvPr name="Freeform 14" id="14"/>
              <p:cNvSpPr/>
              <p:nvPr/>
            </p:nvSpPr>
            <p:spPr>
              <a:xfrm flipH="false" flipV="false" rot="0">
                <a:off x="38254" y="39466"/>
                <a:ext cx="875008" cy="581169"/>
              </a:xfrm>
              <a:custGeom>
                <a:avLst/>
                <a:gdLst/>
                <a:ahLst/>
                <a:cxnLst/>
                <a:rect r="r" b="b" t="t" l="l"/>
                <a:pathLst>
                  <a:path h="581169" w="875008">
                    <a:moveTo>
                      <a:pt x="24117" y="239931"/>
                    </a:moveTo>
                    <a:lnTo>
                      <a:pt x="305775" y="11187"/>
                    </a:lnTo>
                    <a:cubicBezTo>
                      <a:pt x="317230" y="1885"/>
                      <a:pt x="333013" y="0"/>
                      <a:pt x="346336" y="6343"/>
                    </a:cubicBezTo>
                    <a:cubicBezTo>
                      <a:pt x="359659" y="12686"/>
                      <a:pt x="368146" y="26126"/>
                      <a:pt x="368146" y="40882"/>
                    </a:cubicBezTo>
                    <a:lnTo>
                      <a:pt x="368146" y="83386"/>
                    </a:lnTo>
                    <a:cubicBezTo>
                      <a:pt x="368146" y="127761"/>
                      <a:pt x="404119" y="163734"/>
                      <a:pt x="448494" y="163734"/>
                    </a:cubicBezTo>
                    <a:lnTo>
                      <a:pt x="794660" y="163734"/>
                    </a:lnTo>
                    <a:cubicBezTo>
                      <a:pt x="839036" y="163734"/>
                      <a:pt x="875009" y="199707"/>
                      <a:pt x="875009" y="244082"/>
                    </a:cubicBezTo>
                    <a:lnTo>
                      <a:pt x="875009" y="337086"/>
                    </a:lnTo>
                    <a:cubicBezTo>
                      <a:pt x="875009" y="381461"/>
                      <a:pt x="839036" y="417434"/>
                      <a:pt x="794660" y="417434"/>
                    </a:cubicBezTo>
                    <a:lnTo>
                      <a:pt x="448494" y="417434"/>
                    </a:lnTo>
                    <a:cubicBezTo>
                      <a:pt x="404119" y="417434"/>
                      <a:pt x="368146" y="453407"/>
                      <a:pt x="368146" y="497782"/>
                    </a:cubicBezTo>
                    <a:lnTo>
                      <a:pt x="368146" y="540286"/>
                    </a:lnTo>
                    <a:cubicBezTo>
                      <a:pt x="368146" y="555042"/>
                      <a:pt x="359659" y="568482"/>
                      <a:pt x="346336" y="574825"/>
                    </a:cubicBezTo>
                    <a:cubicBezTo>
                      <a:pt x="333013" y="581168"/>
                      <a:pt x="317230" y="579283"/>
                      <a:pt x="305775" y="569981"/>
                    </a:cubicBezTo>
                    <a:lnTo>
                      <a:pt x="24117" y="341237"/>
                    </a:lnTo>
                    <a:cubicBezTo>
                      <a:pt x="8860" y="328846"/>
                      <a:pt x="0" y="310239"/>
                      <a:pt x="0" y="290584"/>
                    </a:cubicBezTo>
                    <a:cubicBezTo>
                      <a:pt x="0" y="270929"/>
                      <a:pt x="8860" y="252322"/>
                      <a:pt x="24117" y="239931"/>
                    </a:cubicBezTo>
                    <a:close/>
                  </a:path>
                </a:pathLst>
              </a:custGeom>
              <a:solidFill>
                <a:srgbClr val="C96E52"/>
              </a:solidFill>
            </p:spPr>
          </p:sp>
          <p:sp>
            <p:nvSpPr>
              <p:cNvPr name="TextBox 15" id="15"/>
              <p:cNvSpPr txBox="true"/>
              <p:nvPr/>
            </p:nvSpPr>
            <p:spPr>
              <a:xfrm>
                <a:off x="101600" y="165100"/>
                <a:ext cx="811663" cy="2918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0" y="0"/>
              <a:ext cx="2954138" cy="2104824"/>
            </a:xfrm>
            <a:custGeom>
              <a:avLst/>
              <a:gdLst/>
              <a:ahLst/>
              <a:cxnLst/>
              <a:rect r="r" b="b" t="t" l="l"/>
              <a:pathLst>
                <a:path h="2104824" w="2954138">
                  <a:moveTo>
                    <a:pt x="0" y="0"/>
                  </a:moveTo>
                  <a:lnTo>
                    <a:pt x="2954138" y="0"/>
                  </a:lnTo>
                  <a:lnTo>
                    <a:pt x="2954138" y="2104824"/>
                  </a:lnTo>
                  <a:lnTo>
                    <a:pt x="0" y="2104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7" id="17"/>
          <p:cNvSpPr txBox="true"/>
          <p:nvPr/>
        </p:nvSpPr>
        <p:spPr>
          <a:xfrm rot="0">
            <a:off x="9163050" y="833616"/>
            <a:ext cx="7665038" cy="2495423"/>
          </a:xfrm>
          <a:prstGeom prst="rect">
            <a:avLst/>
          </a:prstGeom>
        </p:spPr>
        <p:txBody>
          <a:bodyPr anchor="t" rtlCol="false" tIns="0" lIns="0" bIns="0" rIns="0">
            <a:spAutoFit/>
          </a:bodyPr>
          <a:lstStyle/>
          <a:p>
            <a:pPr algn="just" marL="0" indent="0" lvl="0">
              <a:lnSpc>
                <a:spcPts val="3912"/>
              </a:lnSpc>
              <a:spcBef>
                <a:spcPct val="0"/>
              </a:spcBef>
            </a:pPr>
            <a:r>
              <a:rPr lang="en-US" sz="3009">
                <a:solidFill>
                  <a:srgbClr val="442816"/>
                </a:solidFill>
                <a:latin typeface="Childos Arabic Bold"/>
              </a:rPr>
              <a:t>Perilaku Seksual</a:t>
            </a:r>
            <a:r>
              <a:rPr lang="en-US" sz="3009">
                <a:solidFill>
                  <a:srgbClr val="442816"/>
                </a:solidFill>
                <a:latin typeface="Childos Arabic"/>
              </a:rPr>
              <a:t>: Perilaku seksual adalah segala tingkah laku yang didorong oleh hasrat seksual, baik dengan lawan jenis ataupun dengan sesame jenis. Bentuk tingkah laku ini beragam, mulai dari yang sehat hingga yang berisiko</a:t>
            </a:r>
          </a:p>
        </p:txBody>
      </p:sp>
      <p:sp>
        <p:nvSpPr>
          <p:cNvPr name="TextBox 18" id="18"/>
          <p:cNvSpPr txBox="true"/>
          <p:nvPr/>
        </p:nvSpPr>
        <p:spPr>
          <a:xfrm rot="0">
            <a:off x="9144000" y="3692588"/>
            <a:ext cx="7665038" cy="2990723"/>
          </a:xfrm>
          <a:prstGeom prst="rect">
            <a:avLst/>
          </a:prstGeom>
        </p:spPr>
        <p:txBody>
          <a:bodyPr anchor="t" rtlCol="false" tIns="0" lIns="0" bIns="0" rIns="0">
            <a:spAutoFit/>
          </a:bodyPr>
          <a:lstStyle/>
          <a:p>
            <a:pPr algn="l" marL="0" indent="0" lvl="0">
              <a:lnSpc>
                <a:spcPts val="3912"/>
              </a:lnSpc>
              <a:spcBef>
                <a:spcPct val="0"/>
              </a:spcBef>
            </a:pPr>
            <a:r>
              <a:rPr lang="en-US" sz="3009">
                <a:solidFill>
                  <a:srgbClr val="442816"/>
                </a:solidFill>
                <a:latin typeface="Childos Arabic Bold"/>
              </a:rPr>
              <a:t>Kematangan Seksua</a:t>
            </a:r>
            <a:r>
              <a:rPr lang="en-US" sz="3009">
                <a:solidFill>
                  <a:srgbClr val="442816"/>
                </a:solidFill>
                <a:latin typeface="Childos Arabic"/>
              </a:rPr>
              <a:t>l: Kematangan seksual ini seringkali menimbulkan banyak masalah dalam kehidupan seseorang karena menghadapkannya pada banyak tekanan psikologis dan sosial. Kematangan seksual ini dipengaruhi oleh berbagai faktor melalui interaksi sosial</a:t>
            </a:r>
          </a:p>
        </p:txBody>
      </p:sp>
      <p:sp>
        <p:nvSpPr>
          <p:cNvPr name="TextBox 19" id="19"/>
          <p:cNvSpPr txBox="true"/>
          <p:nvPr/>
        </p:nvSpPr>
        <p:spPr>
          <a:xfrm rot="0">
            <a:off x="9163050" y="7045262"/>
            <a:ext cx="8552808" cy="2990723"/>
          </a:xfrm>
          <a:prstGeom prst="rect">
            <a:avLst/>
          </a:prstGeom>
        </p:spPr>
        <p:txBody>
          <a:bodyPr anchor="t" rtlCol="false" tIns="0" lIns="0" bIns="0" rIns="0">
            <a:spAutoFit/>
          </a:bodyPr>
          <a:lstStyle/>
          <a:p>
            <a:pPr algn="l" marL="0" indent="0" lvl="0">
              <a:lnSpc>
                <a:spcPts val="3912"/>
              </a:lnSpc>
              <a:spcBef>
                <a:spcPct val="0"/>
              </a:spcBef>
            </a:pPr>
            <a:r>
              <a:rPr lang="en-US" sz="3009">
                <a:solidFill>
                  <a:srgbClr val="442816"/>
                </a:solidFill>
                <a:latin typeface="Childos Arabic Bold"/>
              </a:rPr>
              <a:t>Pola Hidup Sehat</a:t>
            </a:r>
            <a:r>
              <a:rPr lang="en-US" sz="3009">
                <a:solidFill>
                  <a:srgbClr val="442816"/>
                </a:solidFill>
                <a:latin typeface="Childos Arabic"/>
              </a:rPr>
              <a:t>: Pola hidup sehat seperti mendapatkan cukup istirahat, menghindari dan mengelola stres dengan baik, berolahraga rutin, tidak merokok, serta menghindari mengonsumsi minuman beralkohol dapat menjaga kesuburan sehingga peluang kehamilan lebih besar</a:t>
            </a:r>
          </a:p>
        </p:txBody>
      </p:sp>
      <p:sp>
        <p:nvSpPr>
          <p:cNvPr name="TextBox 20" id="20"/>
          <p:cNvSpPr txBox="true"/>
          <p:nvPr/>
        </p:nvSpPr>
        <p:spPr>
          <a:xfrm rot="0">
            <a:off x="1028700" y="1460534"/>
            <a:ext cx="6894249" cy="1843405"/>
          </a:xfrm>
          <a:prstGeom prst="rect">
            <a:avLst/>
          </a:prstGeom>
        </p:spPr>
        <p:txBody>
          <a:bodyPr anchor="t" rtlCol="false" tIns="0" lIns="0" bIns="0" rIns="0">
            <a:spAutoFit/>
          </a:bodyPr>
          <a:lstStyle/>
          <a:p>
            <a:pPr algn="ctr" marL="0" indent="0" lvl="0">
              <a:lnSpc>
                <a:spcPts val="7280"/>
              </a:lnSpc>
            </a:pPr>
            <a:r>
              <a:rPr lang="en-US" sz="5600">
                <a:solidFill>
                  <a:srgbClr val="442816"/>
                </a:solidFill>
                <a:latin typeface="Balmy"/>
              </a:rPr>
              <a:t>komponen seksualitas sehat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1246002" y="-387378"/>
            <a:ext cx="20780004" cy="11061757"/>
            <a:chOff x="0" y="0"/>
            <a:chExt cx="27706672" cy="14749009"/>
          </a:xfrm>
        </p:grpSpPr>
        <p:sp>
          <p:nvSpPr>
            <p:cNvPr name="Freeform 3" id="3"/>
            <p:cNvSpPr/>
            <p:nvPr/>
          </p:nvSpPr>
          <p:spPr>
            <a:xfrm flipH="false" flipV="false" rot="0">
              <a:off x="0"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22997"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645993"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8645993"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9322997"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3935230" y="-1993634"/>
            <a:ext cx="5493463" cy="13620180"/>
            <a:chOff x="0" y="0"/>
            <a:chExt cx="1446838" cy="3587208"/>
          </a:xfrm>
        </p:grpSpPr>
        <p:sp>
          <p:nvSpPr>
            <p:cNvPr name="Freeform 10" id="10"/>
            <p:cNvSpPr/>
            <p:nvPr/>
          </p:nvSpPr>
          <p:spPr>
            <a:xfrm flipH="false" flipV="false" rot="0">
              <a:off x="0" y="0"/>
              <a:ext cx="1446838" cy="3587208"/>
            </a:xfrm>
            <a:custGeom>
              <a:avLst/>
              <a:gdLst/>
              <a:ahLst/>
              <a:cxnLst/>
              <a:rect r="r" b="b" t="t" l="l"/>
              <a:pathLst>
                <a:path h="3587208" w="1446838">
                  <a:moveTo>
                    <a:pt x="0" y="0"/>
                  </a:moveTo>
                  <a:lnTo>
                    <a:pt x="1446838" y="0"/>
                  </a:lnTo>
                  <a:lnTo>
                    <a:pt x="1446838" y="3587208"/>
                  </a:lnTo>
                  <a:lnTo>
                    <a:pt x="0" y="3587208"/>
                  </a:lnTo>
                  <a:close/>
                </a:path>
              </a:pathLst>
            </a:custGeom>
            <a:solidFill>
              <a:srgbClr val="FCCE5D"/>
            </a:solidFill>
            <a:ln cap="sq">
              <a:noFill/>
              <a:prstDash val="solid"/>
              <a:miter/>
            </a:ln>
          </p:spPr>
        </p:sp>
        <p:sp>
          <p:nvSpPr>
            <p:cNvPr name="TextBox 11" id="11"/>
            <p:cNvSpPr txBox="true"/>
            <p:nvPr/>
          </p:nvSpPr>
          <p:spPr>
            <a:xfrm>
              <a:off x="0" y="-38100"/>
              <a:ext cx="1446838" cy="3625308"/>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3761970" y="-684007"/>
            <a:ext cx="346521" cy="11000925"/>
            <a:chOff x="0" y="0"/>
            <a:chExt cx="462027" cy="14667900"/>
          </a:xfrm>
        </p:grpSpPr>
        <p:sp>
          <p:nvSpPr>
            <p:cNvPr name="Freeform 13" id="13"/>
            <p:cNvSpPr/>
            <p:nvPr/>
          </p:nvSpPr>
          <p:spPr>
            <a:xfrm flipH="false" flipV="false" rot="-5400000">
              <a:off x="-2871170" y="2871170"/>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2717161" y="5896349"/>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2717161" y="11488711"/>
              <a:ext cx="6050358" cy="308018"/>
            </a:xfrm>
            <a:custGeom>
              <a:avLst/>
              <a:gdLst/>
              <a:ahLst/>
              <a:cxnLst/>
              <a:rect r="r" b="b" t="t" l="l"/>
              <a:pathLst>
                <a:path h="308018" w="6050358">
                  <a:moveTo>
                    <a:pt x="0" y="0"/>
                  </a:moveTo>
                  <a:lnTo>
                    <a:pt x="6050358" y="0"/>
                  </a:lnTo>
                  <a:lnTo>
                    <a:pt x="6050358" y="308019"/>
                  </a:lnTo>
                  <a:lnTo>
                    <a:pt x="0" y="3080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6" id="16"/>
          <p:cNvSpPr/>
          <p:nvPr/>
        </p:nvSpPr>
        <p:spPr>
          <a:xfrm flipH="false" flipV="false" rot="1315687">
            <a:off x="13557990" y="2510410"/>
            <a:ext cx="5306800" cy="4612092"/>
          </a:xfrm>
          <a:custGeom>
            <a:avLst/>
            <a:gdLst/>
            <a:ahLst/>
            <a:cxnLst/>
            <a:rect r="r" b="b" t="t" l="l"/>
            <a:pathLst>
              <a:path h="4612092" w="5306800">
                <a:moveTo>
                  <a:pt x="0" y="0"/>
                </a:moveTo>
                <a:lnTo>
                  <a:pt x="5306800" y="0"/>
                </a:lnTo>
                <a:lnTo>
                  <a:pt x="5306800" y="4612092"/>
                </a:lnTo>
                <a:lnTo>
                  <a:pt x="0" y="46120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159565" y="392390"/>
            <a:ext cx="11585445" cy="2380064"/>
          </a:xfrm>
          <a:prstGeom prst="rect">
            <a:avLst/>
          </a:prstGeom>
        </p:spPr>
        <p:txBody>
          <a:bodyPr anchor="t" rtlCol="false" tIns="0" lIns="0" bIns="0" rIns="0">
            <a:spAutoFit/>
          </a:bodyPr>
          <a:lstStyle/>
          <a:p>
            <a:pPr algn="ctr">
              <a:lnSpc>
                <a:spcPts val="9201"/>
              </a:lnSpc>
            </a:pPr>
            <a:r>
              <a:rPr lang="en-US" sz="8847">
                <a:solidFill>
                  <a:srgbClr val="8D5D39"/>
                </a:solidFill>
                <a:latin typeface="Balmy"/>
              </a:rPr>
              <a:t>prinsip-prisip</a:t>
            </a:r>
          </a:p>
          <a:p>
            <a:pPr algn="ctr">
              <a:lnSpc>
                <a:spcPts val="9201"/>
              </a:lnSpc>
            </a:pPr>
            <a:r>
              <a:rPr lang="en-US" sz="8847">
                <a:solidFill>
                  <a:srgbClr val="8D5D39"/>
                </a:solidFill>
                <a:latin typeface="Balmy"/>
              </a:rPr>
              <a:t>seksualitas sehat </a:t>
            </a:r>
          </a:p>
        </p:txBody>
      </p:sp>
      <p:sp>
        <p:nvSpPr>
          <p:cNvPr name="TextBox 18" id="18"/>
          <p:cNvSpPr txBox="true"/>
          <p:nvPr/>
        </p:nvSpPr>
        <p:spPr>
          <a:xfrm rot="0">
            <a:off x="592230" y="2937443"/>
            <a:ext cx="12720115" cy="6819900"/>
          </a:xfrm>
          <a:prstGeom prst="rect">
            <a:avLst/>
          </a:prstGeom>
        </p:spPr>
        <p:txBody>
          <a:bodyPr anchor="t" rtlCol="false" tIns="0" lIns="0" bIns="0" rIns="0">
            <a:spAutoFit/>
          </a:bodyPr>
          <a:lstStyle/>
          <a:p>
            <a:pPr algn="just" marL="647698" indent="-323849" lvl="1">
              <a:lnSpc>
                <a:spcPts val="4199"/>
              </a:lnSpc>
              <a:buFont typeface="Arial"/>
              <a:buChar char="•"/>
            </a:pPr>
            <a:r>
              <a:rPr lang="en-US" sz="2999">
                <a:solidFill>
                  <a:srgbClr val="8D5D39"/>
                </a:solidFill>
                <a:latin typeface="Childos Arabic Bold"/>
              </a:rPr>
              <a:t>Persetujuan</a:t>
            </a:r>
            <a:r>
              <a:rPr lang="en-US" sz="2999">
                <a:solidFill>
                  <a:srgbClr val="442816"/>
                </a:solidFill>
                <a:latin typeface="Childos Arabic Light"/>
              </a:rPr>
              <a:t>: Semua aktivitas seksual harus didasarkan pada persetujuan yang jelas dari semua pihak yang terlibat.</a:t>
            </a:r>
          </a:p>
          <a:p>
            <a:pPr algn="just" marL="647698" indent="-323849" lvl="1">
              <a:lnSpc>
                <a:spcPts val="4199"/>
              </a:lnSpc>
              <a:buFont typeface="Arial"/>
              <a:buChar char="•"/>
            </a:pPr>
            <a:r>
              <a:rPr lang="en-US" sz="2999">
                <a:solidFill>
                  <a:srgbClr val="8D5D39"/>
                </a:solidFill>
                <a:latin typeface="Childos Arabic Bold"/>
              </a:rPr>
              <a:t>Keselamatan</a:t>
            </a:r>
            <a:r>
              <a:rPr lang="en-US" sz="2999">
                <a:solidFill>
                  <a:srgbClr val="442816"/>
                </a:solidFill>
                <a:latin typeface="Childos Arabic Bold"/>
              </a:rPr>
              <a:t>:</a:t>
            </a:r>
            <a:r>
              <a:rPr lang="en-US" sz="2999">
                <a:solidFill>
                  <a:srgbClr val="442816"/>
                </a:solidFill>
                <a:latin typeface="Childos Arabic Light"/>
              </a:rPr>
              <a:t> Penting untuk mengambil langkah-langkah untuk melindungi diri sendiri dan pasangan dari risiko penyakit menular seksual (PMS) dan kehamilan yang tidak diinginkan.</a:t>
            </a:r>
          </a:p>
          <a:p>
            <a:pPr algn="just" marL="647698" indent="-323849" lvl="1">
              <a:lnSpc>
                <a:spcPts val="4199"/>
              </a:lnSpc>
              <a:buFont typeface="Arial"/>
              <a:buChar char="•"/>
            </a:pPr>
            <a:r>
              <a:rPr lang="en-US" sz="2999">
                <a:solidFill>
                  <a:srgbClr val="8D5D39"/>
                </a:solidFill>
                <a:latin typeface="Childos Arabic Bold"/>
              </a:rPr>
              <a:t>Penghargaan Terhadap Diri Sendiri dan Orang Lain</a:t>
            </a:r>
            <a:r>
              <a:rPr lang="en-US" sz="2999">
                <a:solidFill>
                  <a:srgbClr val="442816"/>
                </a:solidFill>
                <a:latin typeface="Childos Arabic Light"/>
              </a:rPr>
              <a:t>: Seksualitas sehat melibatkan penghargaan terhadap diri sendiri dan orang lain, tanpa diskriminasi berdasarkan orientasi seksual, identitas gender, atau faktor lainnya.</a:t>
            </a:r>
          </a:p>
          <a:p>
            <a:pPr algn="just" marL="647698" indent="-323849" lvl="1">
              <a:lnSpc>
                <a:spcPts val="4199"/>
              </a:lnSpc>
              <a:buFont typeface="Arial"/>
              <a:buChar char="•"/>
            </a:pPr>
            <a:r>
              <a:rPr lang="en-US" sz="2999">
                <a:solidFill>
                  <a:srgbClr val="8D5D39"/>
                </a:solidFill>
                <a:latin typeface="Childos Arabic Bold"/>
              </a:rPr>
              <a:t>Komunikasi</a:t>
            </a:r>
            <a:r>
              <a:rPr lang="en-US" sz="2999">
                <a:solidFill>
                  <a:srgbClr val="442816"/>
                </a:solidFill>
                <a:latin typeface="Childos Arabic Light"/>
              </a:rPr>
              <a:t>: Komunikasi terbuka dan jujur ​​dengan pasangan mengenai keinginan, batasan, dan perasaan sangat penting untuk hubungan seksual yang sehat.</a:t>
            </a:r>
          </a:p>
          <a:p>
            <a:pPr algn="just" marL="647698" indent="-323849" lvl="1">
              <a:lnSpc>
                <a:spcPts val="4199"/>
              </a:lnSpc>
              <a:buFont typeface="Arial"/>
              <a:buChar char="•"/>
            </a:pPr>
            <a:r>
              <a:rPr lang="en-US" sz="2999">
                <a:solidFill>
                  <a:srgbClr val="8D5D39"/>
                </a:solidFill>
                <a:latin typeface="Childos Arabic Bold"/>
              </a:rPr>
              <a:t>Pendidikan dan Akses Informasi</a:t>
            </a:r>
            <a:r>
              <a:rPr lang="en-US" sz="2999">
                <a:solidFill>
                  <a:srgbClr val="442816"/>
                </a:solidFill>
                <a:latin typeface="Childos Arabic Light"/>
              </a:rPr>
              <a:t>: Pendidikan seksual yang komprehensif dan akses terhadap informasi yang akurat dan tidak diskriminatif adalah kunci untuk memahami dan mempraktikkan seksualitas sehat.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1753910" y="0"/>
            <a:ext cx="20780004" cy="11061757"/>
            <a:chOff x="0" y="0"/>
            <a:chExt cx="27706672" cy="14749009"/>
          </a:xfrm>
        </p:grpSpPr>
        <p:sp>
          <p:nvSpPr>
            <p:cNvPr name="Freeform 3" id="3"/>
            <p:cNvSpPr/>
            <p:nvPr/>
          </p:nvSpPr>
          <p:spPr>
            <a:xfrm flipH="false" flipV="false" rot="0">
              <a:off x="0"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22997"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645993"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8645993"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9322997"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028700" y="4424978"/>
            <a:ext cx="2408865" cy="1741111"/>
            <a:chOff x="0" y="0"/>
            <a:chExt cx="3211819" cy="2321481"/>
          </a:xfrm>
        </p:grpSpPr>
        <p:grpSp>
          <p:nvGrpSpPr>
            <p:cNvPr name="Group 10" id="10"/>
            <p:cNvGrpSpPr/>
            <p:nvPr/>
          </p:nvGrpSpPr>
          <p:grpSpPr>
            <a:xfrm rot="-10800000">
              <a:off x="0" y="0"/>
              <a:ext cx="3211819" cy="2321481"/>
              <a:chOff x="0" y="0"/>
              <a:chExt cx="913263" cy="660100"/>
            </a:xfrm>
          </p:grpSpPr>
          <p:sp>
            <p:nvSpPr>
              <p:cNvPr name="Freeform 11" id="11"/>
              <p:cNvSpPr/>
              <p:nvPr/>
            </p:nvSpPr>
            <p:spPr>
              <a:xfrm flipH="false" flipV="false" rot="0">
                <a:off x="38254" y="39466"/>
                <a:ext cx="875008" cy="581169"/>
              </a:xfrm>
              <a:custGeom>
                <a:avLst/>
                <a:gdLst/>
                <a:ahLst/>
                <a:cxnLst/>
                <a:rect r="r" b="b" t="t" l="l"/>
                <a:pathLst>
                  <a:path h="581169" w="875008">
                    <a:moveTo>
                      <a:pt x="24117" y="239931"/>
                    </a:moveTo>
                    <a:lnTo>
                      <a:pt x="305775" y="11187"/>
                    </a:lnTo>
                    <a:cubicBezTo>
                      <a:pt x="317230" y="1885"/>
                      <a:pt x="333013" y="0"/>
                      <a:pt x="346336" y="6343"/>
                    </a:cubicBezTo>
                    <a:cubicBezTo>
                      <a:pt x="359659" y="12686"/>
                      <a:pt x="368146" y="26126"/>
                      <a:pt x="368146" y="40882"/>
                    </a:cubicBezTo>
                    <a:lnTo>
                      <a:pt x="368146" y="83386"/>
                    </a:lnTo>
                    <a:cubicBezTo>
                      <a:pt x="368146" y="127761"/>
                      <a:pt x="404119" y="163734"/>
                      <a:pt x="448494" y="163734"/>
                    </a:cubicBezTo>
                    <a:lnTo>
                      <a:pt x="794660" y="163734"/>
                    </a:lnTo>
                    <a:cubicBezTo>
                      <a:pt x="839036" y="163734"/>
                      <a:pt x="875009" y="199707"/>
                      <a:pt x="875009" y="244082"/>
                    </a:cubicBezTo>
                    <a:lnTo>
                      <a:pt x="875009" y="337086"/>
                    </a:lnTo>
                    <a:cubicBezTo>
                      <a:pt x="875009" y="381461"/>
                      <a:pt x="839036" y="417434"/>
                      <a:pt x="794660" y="417434"/>
                    </a:cubicBezTo>
                    <a:lnTo>
                      <a:pt x="448494" y="417434"/>
                    </a:lnTo>
                    <a:cubicBezTo>
                      <a:pt x="404119" y="417434"/>
                      <a:pt x="368146" y="453407"/>
                      <a:pt x="368146" y="497782"/>
                    </a:cubicBezTo>
                    <a:lnTo>
                      <a:pt x="368146" y="540286"/>
                    </a:lnTo>
                    <a:cubicBezTo>
                      <a:pt x="368146" y="555042"/>
                      <a:pt x="359659" y="568482"/>
                      <a:pt x="346336" y="574825"/>
                    </a:cubicBezTo>
                    <a:cubicBezTo>
                      <a:pt x="333013" y="581168"/>
                      <a:pt x="317230" y="579283"/>
                      <a:pt x="305775" y="569981"/>
                    </a:cubicBezTo>
                    <a:lnTo>
                      <a:pt x="24117" y="341237"/>
                    </a:lnTo>
                    <a:cubicBezTo>
                      <a:pt x="8860" y="328846"/>
                      <a:pt x="0" y="310239"/>
                      <a:pt x="0" y="290584"/>
                    </a:cubicBezTo>
                    <a:cubicBezTo>
                      <a:pt x="0" y="270929"/>
                      <a:pt x="8860" y="252322"/>
                      <a:pt x="24117" y="239931"/>
                    </a:cubicBezTo>
                    <a:close/>
                  </a:path>
                </a:pathLst>
              </a:custGeom>
              <a:solidFill>
                <a:srgbClr val="FCCE5D"/>
              </a:solidFill>
            </p:spPr>
          </p:sp>
          <p:sp>
            <p:nvSpPr>
              <p:cNvPr name="TextBox 12" id="12"/>
              <p:cNvSpPr txBox="true"/>
              <p:nvPr/>
            </p:nvSpPr>
            <p:spPr>
              <a:xfrm>
                <a:off x="101600" y="165100"/>
                <a:ext cx="811663" cy="2918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0" y="0"/>
              <a:ext cx="2954138" cy="2104824"/>
            </a:xfrm>
            <a:custGeom>
              <a:avLst/>
              <a:gdLst/>
              <a:ahLst/>
              <a:cxnLst/>
              <a:rect r="r" b="b" t="t" l="l"/>
              <a:pathLst>
                <a:path h="2104824" w="2954138">
                  <a:moveTo>
                    <a:pt x="0" y="0"/>
                  </a:moveTo>
                  <a:lnTo>
                    <a:pt x="2954138" y="0"/>
                  </a:lnTo>
                  <a:lnTo>
                    <a:pt x="2954138" y="2104824"/>
                  </a:lnTo>
                  <a:lnTo>
                    <a:pt x="0" y="2104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452495" y="-840823"/>
            <a:ext cx="19192990" cy="4847641"/>
            <a:chOff x="0" y="0"/>
            <a:chExt cx="4660506" cy="1177120"/>
          </a:xfrm>
        </p:grpSpPr>
        <p:sp>
          <p:nvSpPr>
            <p:cNvPr name="Freeform 15" id="15"/>
            <p:cNvSpPr/>
            <p:nvPr/>
          </p:nvSpPr>
          <p:spPr>
            <a:xfrm flipH="false" flipV="false" rot="0">
              <a:off x="10160" y="16510"/>
              <a:ext cx="4637646" cy="1149180"/>
            </a:xfrm>
            <a:custGeom>
              <a:avLst/>
              <a:gdLst/>
              <a:ahLst/>
              <a:cxnLst/>
              <a:rect r="r" b="b" t="t" l="l"/>
              <a:pathLst>
                <a:path h="1149180" w="4637646">
                  <a:moveTo>
                    <a:pt x="4637646" y="1149180"/>
                  </a:moveTo>
                  <a:lnTo>
                    <a:pt x="0" y="1141560"/>
                  </a:lnTo>
                  <a:lnTo>
                    <a:pt x="0" y="411793"/>
                  </a:lnTo>
                  <a:lnTo>
                    <a:pt x="17780" y="19050"/>
                  </a:lnTo>
                  <a:lnTo>
                    <a:pt x="2310582" y="0"/>
                  </a:lnTo>
                  <a:lnTo>
                    <a:pt x="4618596" y="5080"/>
                  </a:lnTo>
                  <a:close/>
                </a:path>
              </a:pathLst>
            </a:custGeom>
            <a:solidFill>
              <a:srgbClr val="FCCE5D"/>
            </a:solidFill>
          </p:spPr>
        </p:sp>
        <p:sp>
          <p:nvSpPr>
            <p:cNvPr name="Freeform 16" id="16"/>
            <p:cNvSpPr/>
            <p:nvPr/>
          </p:nvSpPr>
          <p:spPr>
            <a:xfrm flipH="false" flipV="false" rot="0">
              <a:off x="-3810" y="0"/>
              <a:ext cx="4666856" cy="1175850"/>
            </a:xfrm>
            <a:custGeom>
              <a:avLst/>
              <a:gdLst/>
              <a:ahLst/>
              <a:cxnLst/>
              <a:rect r="r" b="b" t="t" l="l"/>
              <a:pathLst>
                <a:path h="1175850" w="4666856">
                  <a:moveTo>
                    <a:pt x="4632566" y="21590"/>
                  </a:moveTo>
                  <a:cubicBezTo>
                    <a:pt x="4633836" y="34290"/>
                    <a:pt x="4633836" y="44450"/>
                    <a:pt x="4635106" y="54610"/>
                  </a:cubicBezTo>
                  <a:cubicBezTo>
                    <a:pt x="4637646" y="80585"/>
                    <a:pt x="4638916" y="104102"/>
                    <a:pt x="4641456" y="126780"/>
                  </a:cubicBezTo>
                  <a:cubicBezTo>
                    <a:pt x="4641456" y="159536"/>
                    <a:pt x="4654156" y="805417"/>
                    <a:pt x="4660506" y="838173"/>
                  </a:cubicBezTo>
                  <a:cubicBezTo>
                    <a:pt x="4666856" y="887727"/>
                    <a:pt x="4663046" y="938121"/>
                    <a:pt x="4663046" y="987674"/>
                  </a:cubicBezTo>
                  <a:cubicBezTo>
                    <a:pt x="4663046" y="1031349"/>
                    <a:pt x="4664316" y="1071664"/>
                    <a:pt x="4665586" y="1114890"/>
                  </a:cubicBezTo>
                  <a:cubicBezTo>
                    <a:pt x="4665586" y="1136480"/>
                    <a:pt x="4665586" y="1150450"/>
                    <a:pt x="4665586" y="1174580"/>
                  </a:cubicBezTo>
                  <a:cubicBezTo>
                    <a:pt x="4642726" y="1174580"/>
                    <a:pt x="4622406" y="1175850"/>
                    <a:pt x="4592510" y="1174580"/>
                  </a:cubicBezTo>
                  <a:cubicBezTo>
                    <a:pt x="4357769" y="1169500"/>
                    <a:pt x="4119417" y="1175850"/>
                    <a:pt x="3884676" y="1170770"/>
                  </a:cubicBezTo>
                  <a:cubicBezTo>
                    <a:pt x="3743831" y="1166960"/>
                    <a:pt x="3606598" y="1169500"/>
                    <a:pt x="3465754" y="1166960"/>
                  </a:cubicBezTo>
                  <a:cubicBezTo>
                    <a:pt x="3400748" y="1165690"/>
                    <a:pt x="3335743" y="1164420"/>
                    <a:pt x="3270738" y="1163150"/>
                  </a:cubicBezTo>
                  <a:cubicBezTo>
                    <a:pt x="3231013" y="1163150"/>
                    <a:pt x="3194899" y="1164420"/>
                    <a:pt x="3155173" y="1164420"/>
                  </a:cubicBezTo>
                  <a:cubicBezTo>
                    <a:pt x="3054054" y="1163150"/>
                    <a:pt x="2775977" y="1164420"/>
                    <a:pt x="2674858" y="1163150"/>
                  </a:cubicBezTo>
                  <a:cubicBezTo>
                    <a:pt x="2602630" y="1161880"/>
                    <a:pt x="1158071" y="1170770"/>
                    <a:pt x="1085843" y="1169500"/>
                  </a:cubicBezTo>
                  <a:cubicBezTo>
                    <a:pt x="1067786" y="1169500"/>
                    <a:pt x="1046118" y="1170770"/>
                    <a:pt x="1028060" y="1170770"/>
                  </a:cubicBezTo>
                  <a:cubicBezTo>
                    <a:pt x="984724" y="1170770"/>
                    <a:pt x="944998" y="1172040"/>
                    <a:pt x="901662" y="1172040"/>
                  </a:cubicBezTo>
                  <a:cubicBezTo>
                    <a:pt x="793320" y="1172040"/>
                    <a:pt x="688589" y="1170770"/>
                    <a:pt x="580247" y="1169500"/>
                  </a:cubicBezTo>
                  <a:cubicBezTo>
                    <a:pt x="515242" y="1168230"/>
                    <a:pt x="450237" y="1166960"/>
                    <a:pt x="388843" y="1165690"/>
                  </a:cubicBezTo>
                  <a:cubicBezTo>
                    <a:pt x="273278" y="1164420"/>
                    <a:pt x="157714" y="1163150"/>
                    <a:pt x="48260" y="1163150"/>
                  </a:cubicBezTo>
                  <a:cubicBezTo>
                    <a:pt x="38100" y="1163150"/>
                    <a:pt x="29210" y="1163150"/>
                    <a:pt x="19050" y="1161880"/>
                  </a:cubicBezTo>
                  <a:cubicBezTo>
                    <a:pt x="10160" y="1160610"/>
                    <a:pt x="5080" y="1154260"/>
                    <a:pt x="7620" y="1145370"/>
                  </a:cubicBezTo>
                  <a:cubicBezTo>
                    <a:pt x="16510" y="1113659"/>
                    <a:pt x="12700" y="1092662"/>
                    <a:pt x="11430" y="1070824"/>
                  </a:cubicBezTo>
                  <a:cubicBezTo>
                    <a:pt x="10160" y="1026310"/>
                    <a:pt x="6350" y="982635"/>
                    <a:pt x="7620" y="938121"/>
                  </a:cubicBezTo>
                  <a:cubicBezTo>
                    <a:pt x="5080" y="882687"/>
                    <a:pt x="0" y="196491"/>
                    <a:pt x="7620" y="140218"/>
                  </a:cubicBezTo>
                  <a:cubicBezTo>
                    <a:pt x="8890" y="129299"/>
                    <a:pt x="7620" y="117541"/>
                    <a:pt x="8890" y="106622"/>
                  </a:cubicBezTo>
                  <a:cubicBezTo>
                    <a:pt x="10160" y="88984"/>
                    <a:pt x="12700" y="69667"/>
                    <a:pt x="13970" y="44450"/>
                  </a:cubicBezTo>
                  <a:cubicBezTo>
                    <a:pt x="13970" y="41910"/>
                    <a:pt x="15240" y="39370"/>
                    <a:pt x="16510" y="38100"/>
                  </a:cubicBezTo>
                  <a:cubicBezTo>
                    <a:pt x="38100" y="35560"/>
                    <a:pt x="67429" y="30480"/>
                    <a:pt x="125211" y="29210"/>
                  </a:cubicBezTo>
                  <a:cubicBezTo>
                    <a:pt x="222719" y="25400"/>
                    <a:pt x="320227" y="22860"/>
                    <a:pt x="421346" y="20320"/>
                  </a:cubicBezTo>
                  <a:cubicBezTo>
                    <a:pt x="489962" y="17780"/>
                    <a:pt x="558579" y="16510"/>
                    <a:pt x="623584" y="13970"/>
                  </a:cubicBezTo>
                  <a:cubicBezTo>
                    <a:pt x="688589" y="11430"/>
                    <a:pt x="757206" y="8890"/>
                    <a:pt x="822211" y="8890"/>
                  </a:cubicBezTo>
                  <a:cubicBezTo>
                    <a:pt x="894439" y="7620"/>
                    <a:pt x="966667" y="10160"/>
                    <a:pt x="1038895" y="8890"/>
                  </a:cubicBezTo>
                  <a:cubicBezTo>
                    <a:pt x="1129180" y="8890"/>
                    <a:pt x="2765143" y="6350"/>
                    <a:pt x="2855428" y="5080"/>
                  </a:cubicBezTo>
                  <a:cubicBezTo>
                    <a:pt x="2942101" y="3810"/>
                    <a:pt x="3028775" y="2540"/>
                    <a:pt x="3119060" y="2540"/>
                  </a:cubicBezTo>
                  <a:cubicBezTo>
                    <a:pt x="3267127" y="1270"/>
                    <a:pt x="3411583" y="0"/>
                    <a:pt x="3559650" y="0"/>
                  </a:cubicBezTo>
                  <a:cubicBezTo>
                    <a:pt x="3621044" y="0"/>
                    <a:pt x="3686049" y="2540"/>
                    <a:pt x="3747443" y="2540"/>
                  </a:cubicBezTo>
                  <a:cubicBezTo>
                    <a:pt x="3917178" y="3810"/>
                    <a:pt x="4090525" y="5080"/>
                    <a:pt x="4260261" y="7620"/>
                  </a:cubicBezTo>
                  <a:cubicBezTo>
                    <a:pt x="4350546" y="8890"/>
                    <a:pt x="4440831" y="12700"/>
                    <a:pt x="4531116" y="16510"/>
                  </a:cubicBezTo>
                  <a:cubicBezTo>
                    <a:pt x="4552784" y="16510"/>
                    <a:pt x="4574453" y="16510"/>
                    <a:pt x="4592510" y="16510"/>
                  </a:cubicBezTo>
                  <a:cubicBezTo>
                    <a:pt x="4613516" y="17780"/>
                    <a:pt x="4622406" y="20320"/>
                    <a:pt x="4632566" y="21590"/>
                  </a:cubicBezTo>
                  <a:close/>
                  <a:moveTo>
                    <a:pt x="4642726" y="1158070"/>
                  </a:moveTo>
                  <a:cubicBezTo>
                    <a:pt x="4643996" y="1141560"/>
                    <a:pt x="4645266" y="1128860"/>
                    <a:pt x="4645266" y="1116160"/>
                  </a:cubicBezTo>
                  <a:cubicBezTo>
                    <a:pt x="4643996" y="1067465"/>
                    <a:pt x="4642726" y="1022950"/>
                    <a:pt x="4642726" y="975076"/>
                  </a:cubicBezTo>
                  <a:cubicBezTo>
                    <a:pt x="4642726" y="953239"/>
                    <a:pt x="4645266" y="931401"/>
                    <a:pt x="4643996" y="909564"/>
                  </a:cubicBezTo>
                  <a:cubicBezTo>
                    <a:pt x="4643996" y="889406"/>
                    <a:pt x="4642726" y="868409"/>
                    <a:pt x="4641456" y="848252"/>
                  </a:cubicBezTo>
                  <a:cubicBezTo>
                    <a:pt x="4636376" y="817175"/>
                    <a:pt x="4624946" y="173814"/>
                    <a:pt x="4624946" y="142738"/>
                  </a:cubicBezTo>
                  <a:cubicBezTo>
                    <a:pt x="4622406" y="116701"/>
                    <a:pt x="4619866" y="89824"/>
                    <a:pt x="4617326" y="63500"/>
                  </a:cubicBezTo>
                  <a:cubicBezTo>
                    <a:pt x="4616056" y="44450"/>
                    <a:pt x="4614786" y="43180"/>
                    <a:pt x="4581676" y="41910"/>
                  </a:cubicBezTo>
                  <a:cubicBezTo>
                    <a:pt x="4570841" y="41910"/>
                    <a:pt x="4563619" y="41910"/>
                    <a:pt x="4552784" y="40640"/>
                  </a:cubicBezTo>
                  <a:cubicBezTo>
                    <a:pt x="4462500" y="36830"/>
                    <a:pt x="4368603" y="31750"/>
                    <a:pt x="4278318" y="30480"/>
                  </a:cubicBezTo>
                  <a:cubicBezTo>
                    <a:pt x="4058023" y="26670"/>
                    <a:pt x="3834117" y="25400"/>
                    <a:pt x="3613821" y="22860"/>
                  </a:cubicBezTo>
                  <a:cubicBezTo>
                    <a:pt x="3581319" y="22860"/>
                    <a:pt x="3545205" y="22860"/>
                    <a:pt x="3512702" y="22860"/>
                  </a:cubicBezTo>
                  <a:cubicBezTo>
                    <a:pt x="3458531" y="22860"/>
                    <a:pt x="3404360" y="22860"/>
                    <a:pt x="3353800" y="22860"/>
                  </a:cubicBezTo>
                  <a:cubicBezTo>
                    <a:pt x="3238236" y="22860"/>
                    <a:pt x="3122671" y="22860"/>
                    <a:pt x="3010718" y="24130"/>
                  </a:cubicBezTo>
                  <a:cubicBezTo>
                    <a:pt x="2913210" y="25400"/>
                    <a:pt x="1270024" y="29210"/>
                    <a:pt x="1172516" y="29210"/>
                  </a:cubicBezTo>
                  <a:cubicBezTo>
                    <a:pt x="1013615" y="29210"/>
                    <a:pt x="854713" y="26670"/>
                    <a:pt x="695812" y="33020"/>
                  </a:cubicBezTo>
                  <a:cubicBezTo>
                    <a:pt x="612750" y="36830"/>
                    <a:pt x="533299" y="36830"/>
                    <a:pt x="453848" y="38100"/>
                  </a:cubicBezTo>
                  <a:cubicBezTo>
                    <a:pt x="316615" y="41910"/>
                    <a:pt x="179382" y="45720"/>
                    <a:pt x="49530" y="50800"/>
                  </a:cubicBezTo>
                  <a:cubicBezTo>
                    <a:pt x="36830" y="50800"/>
                    <a:pt x="34290" y="53340"/>
                    <a:pt x="33020" y="67147"/>
                  </a:cubicBezTo>
                  <a:cubicBezTo>
                    <a:pt x="31750" y="82265"/>
                    <a:pt x="31750" y="97383"/>
                    <a:pt x="30480" y="112501"/>
                  </a:cubicBezTo>
                  <a:cubicBezTo>
                    <a:pt x="29210" y="137698"/>
                    <a:pt x="26670" y="162055"/>
                    <a:pt x="25400" y="187252"/>
                  </a:cubicBezTo>
                  <a:cubicBezTo>
                    <a:pt x="20320" y="214129"/>
                    <a:pt x="26670" y="870929"/>
                    <a:pt x="29210" y="897805"/>
                  </a:cubicBezTo>
                  <a:cubicBezTo>
                    <a:pt x="29210" y="926362"/>
                    <a:pt x="29210" y="955758"/>
                    <a:pt x="30480" y="984315"/>
                  </a:cubicBezTo>
                  <a:cubicBezTo>
                    <a:pt x="30480" y="1005312"/>
                    <a:pt x="33020" y="1026310"/>
                    <a:pt x="33020" y="1047307"/>
                  </a:cubicBezTo>
                  <a:cubicBezTo>
                    <a:pt x="33020" y="1069984"/>
                    <a:pt x="33020" y="1092662"/>
                    <a:pt x="31750" y="1116160"/>
                  </a:cubicBezTo>
                  <a:cubicBezTo>
                    <a:pt x="31750" y="1119970"/>
                    <a:pt x="31750" y="1122510"/>
                    <a:pt x="31750" y="1126320"/>
                  </a:cubicBezTo>
                  <a:cubicBezTo>
                    <a:pt x="31750" y="1136480"/>
                    <a:pt x="35560" y="1140290"/>
                    <a:pt x="44450" y="1140290"/>
                  </a:cubicBezTo>
                  <a:cubicBezTo>
                    <a:pt x="74652" y="1140290"/>
                    <a:pt x="125211" y="1141560"/>
                    <a:pt x="172159" y="1141560"/>
                  </a:cubicBezTo>
                  <a:cubicBezTo>
                    <a:pt x="240776" y="1141560"/>
                    <a:pt x="313004" y="1139020"/>
                    <a:pt x="381620" y="1141560"/>
                  </a:cubicBezTo>
                  <a:cubicBezTo>
                    <a:pt x="493574" y="1145370"/>
                    <a:pt x="605527" y="1147910"/>
                    <a:pt x="717480" y="1146640"/>
                  </a:cubicBezTo>
                  <a:cubicBezTo>
                    <a:pt x="789708" y="1145370"/>
                    <a:pt x="858325" y="1147910"/>
                    <a:pt x="930553" y="1147910"/>
                  </a:cubicBezTo>
                  <a:cubicBezTo>
                    <a:pt x="1035283" y="1147910"/>
                    <a:pt x="1140014" y="1146640"/>
                    <a:pt x="1244744" y="1147910"/>
                  </a:cubicBezTo>
                  <a:cubicBezTo>
                    <a:pt x="1400034" y="1149180"/>
                    <a:pt x="3104614" y="1139020"/>
                    <a:pt x="3263516" y="1141560"/>
                  </a:cubicBezTo>
                  <a:cubicBezTo>
                    <a:pt x="3332132" y="1142830"/>
                    <a:pt x="3400748" y="1144100"/>
                    <a:pt x="3465754" y="1144100"/>
                  </a:cubicBezTo>
                  <a:cubicBezTo>
                    <a:pt x="3584930" y="1146640"/>
                    <a:pt x="3700495" y="1142830"/>
                    <a:pt x="3819671" y="1146640"/>
                  </a:cubicBezTo>
                  <a:cubicBezTo>
                    <a:pt x="3917178" y="1149180"/>
                    <a:pt x="4014686" y="1149180"/>
                    <a:pt x="4112194" y="1151720"/>
                  </a:cubicBezTo>
                  <a:cubicBezTo>
                    <a:pt x="4256650" y="1155530"/>
                    <a:pt x="4401106" y="1158070"/>
                    <a:pt x="4545562" y="1159340"/>
                  </a:cubicBezTo>
                  <a:cubicBezTo>
                    <a:pt x="4599733" y="1159340"/>
                    <a:pt x="4622406" y="1158070"/>
                    <a:pt x="4642726" y="1158070"/>
                  </a:cubicBezTo>
                  <a:close/>
                </a:path>
              </a:pathLst>
            </a:custGeom>
            <a:solidFill>
              <a:srgbClr val="252627"/>
            </a:solidFill>
          </p:spPr>
        </p:sp>
      </p:grpSp>
      <p:grpSp>
        <p:nvGrpSpPr>
          <p:cNvPr name="Group 17" id="17"/>
          <p:cNvGrpSpPr/>
          <p:nvPr/>
        </p:nvGrpSpPr>
        <p:grpSpPr>
          <a:xfrm rot="0">
            <a:off x="5647010" y="4424978"/>
            <a:ext cx="2410260" cy="1741111"/>
            <a:chOff x="0" y="0"/>
            <a:chExt cx="3213679" cy="2321481"/>
          </a:xfrm>
        </p:grpSpPr>
        <p:grpSp>
          <p:nvGrpSpPr>
            <p:cNvPr name="Group 18" id="18"/>
            <p:cNvGrpSpPr/>
            <p:nvPr/>
          </p:nvGrpSpPr>
          <p:grpSpPr>
            <a:xfrm rot="-10800000">
              <a:off x="1860" y="0"/>
              <a:ext cx="3211819" cy="2321481"/>
              <a:chOff x="0" y="0"/>
              <a:chExt cx="913263" cy="660100"/>
            </a:xfrm>
          </p:grpSpPr>
          <p:sp>
            <p:nvSpPr>
              <p:cNvPr name="Freeform 19" id="19"/>
              <p:cNvSpPr/>
              <p:nvPr/>
            </p:nvSpPr>
            <p:spPr>
              <a:xfrm flipH="false" flipV="false" rot="0">
                <a:off x="38254" y="39466"/>
                <a:ext cx="875008" cy="581169"/>
              </a:xfrm>
              <a:custGeom>
                <a:avLst/>
                <a:gdLst/>
                <a:ahLst/>
                <a:cxnLst/>
                <a:rect r="r" b="b" t="t" l="l"/>
                <a:pathLst>
                  <a:path h="581169" w="875008">
                    <a:moveTo>
                      <a:pt x="24117" y="239931"/>
                    </a:moveTo>
                    <a:lnTo>
                      <a:pt x="305775" y="11187"/>
                    </a:lnTo>
                    <a:cubicBezTo>
                      <a:pt x="317230" y="1885"/>
                      <a:pt x="333013" y="0"/>
                      <a:pt x="346336" y="6343"/>
                    </a:cubicBezTo>
                    <a:cubicBezTo>
                      <a:pt x="359659" y="12686"/>
                      <a:pt x="368146" y="26126"/>
                      <a:pt x="368146" y="40882"/>
                    </a:cubicBezTo>
                    <a:lnTo>
                      <a:pt x="368146" y="83386"/>
                    </a:lnTo>
                    <a:cubicBezTo>
                      <a:pt x="368146" y="127761"/>
                      <a:pt x="404119" y="163734"/>
                      <a:pt x="448494" y="163734"/>
                    </a:cubicBezTo>
                    <a:lnTo>
                      <a:pt x="794660" y="163734"/>
                    </a:lnTo>
                    <a:cubicBezTo>
                      <a:pt x="839036" y="163734"/>
                      <a:pt x="875009" y="199707"/>
                      <a:pt x="875009" y="244082"/>
                    </a:cubicBezTo>
                    <a:lnTo>
                      <a:pt x="875009" y="337086"/>
                    </a:lnTo>
                    <a:cubicBezTo>
                      <a:pt x="875009" y="381461"/>
                      <a:pt x="839036" y="417434"/>
                      <a:pt x="794660" y="417434"/>
                    </a:cubicBezTo>
                    <a:lnTo>
                      <a:pt x="448494" y="417434"/>
                    </a:lnTo>
                    <a:cubicBezTo>
                      <a:pt x="404119" y="417434"/>
                      <a:pt x="368146" y="453407"/>
                      <a:pt x="368146" y="497782"/>
                    </a:cubicBezTo>
                    <a:lnTo>
                      <a:pt x="368146" y="540286"/>
                    </a:lnTo>
                    <a:cubicBezTo>
                      <a:pt x="368146" y="555042"/>
                      <a:pt x="359659" y="568482"/>
                      <a:pt x="346336" y="574825"/>
                    </a:cubicBezTo>
                    <a:cubicBezTo>
                      <a:pt x="333013" y="581168"/>
                      <a:pt x="317230" y="579283"/>
                      <a:pt x="305775" y="569981"/>
                    </a:cubicBezTo>
                    <a:lnTo>
                      <a:pt x="24117" y="341237"/>
                    </a:lnTo>
                    <a:cubicBezTo>
                      <a:pt x="8860" y="328846"/>
                      <a:pt x="0" y="310239"/>
                      <a:pt x="0" y="290584"/>
                    </a:cubicBezTo>
                    <a:cubicBezTo>
                      <a:pt x="0" y="270929"/>
                      <a:pt x="8860" y="252322"/>
                      <a:pt x="24117" y="239931"/>
                    </a:cubicBezTo>
                    <a:close/>
                  </a:path>
                </a:pathLst>
              </a:custGeom>
              <a:solidFill>
                <a:srgbClr val="FCCE5D"/>
              </a:solidFill>
            </p:spPr>
          </p:sp>
          <p:sp>
            <p:nvSpPr>
              <p:cNvPr name="TextBox 20" id="20"/>
              <p:cNvSpPr txBox="true"/>
              <p:nvPr/>
            </p:nvSpPr>
            <p:spPr>
              <a:xfrm>
                <a:off x="101600" y="165100"/>
                <a:ext cx="811663" cy="291800"/>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0" y="0"/>
              <a:ext cx="2954138" cy="2104824"/>
            </a:xfrm>
            <a:custGeom>
              <a:avLst/>
              <a:gdLst/>
              <a:ahLst/>
              <a:cxnLst/>
              <a:rect r="r" b="b" t="t" l="l"/>
              <a:pathLst>
                <a:path h="2104824" w="2954138">
                  <a:moveTo>
                    <a:pt x="0" y="0"/>
                  </a:moveTo>
                  <a:lnTo>
                    <a:pt x="2954138" y="0"/>
                  </a:lnTo>
                  <a:lnTo>
                    <a:pt x="2954138" y="2104824"/>
                  </a:lnTo>
                  <a:lnTo>
                    <a:pt x="0" y="2104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2" id="22"/>
          <p:cNvGrpSpPr/>
          <p:nvPr/>
        </p:nvGrpSpPr>
        <p:grpSpPr>
          <a:xfrm rot="0">
            <a:off x="14588416" y="4424978"/>
            <a:ext cx="2410614" cy="1741111"/>
            <a:chOff x="0" y="0"/>
            <a:chExt cx="3214152" cy="2321481"/>
          </a:xfrm>
        </p:grpSpPr>
        <p:grpSp>
          <p:nvGrpSpPr>
            <p:cNvPr name="Group 23" id="23"/>
            <p:cNvGrpSpPr/>
            <p:nvPr/>
          </p:nvGrpSpPr>
          <p:grpSpPr>
            <a:xfrm rot="-10800000">
              <a:off x="2333" y="0"/>
              <a:ext cx="3211819" cy="2321481"/>
              <a:chOff x="0" y="0"/>
              <a:chExt cx="913263" cy="660100"/>
            </a:xfrm>
          </p:grpSpPr>
          <p:sp>
            <p:nvSpPr>
              <p:cNvPr name="Freeform 24" id="24"/>
              <p:cNvSpPr/>
              <p:nvPr/>
            </p:nvSpPr>
            <p:spPr>
              <a:xfrm flipH="false" flipV="false" rot="0">
                <a:off x="38254" y="39466"/>
                <a:ext cx="875008" cy="581169"/>
              </a:xfrm>
              <a:custGeom>
                <a:avLst/>
                <a:gdLst/>
                <a:ahLst/>
                <a:cxnLst/>
                <a:rect r="r" b="b" t="t" l="l"/>
                <a:pathLst>
                  <a:path h="581169" w="875008">
                    <a:moveTo>
                      <a:pt x="24117" y="239931"/>
                    </a:moveTo>
                    <a:lnTo>
                      <a:pt x="305775" y="11187"/>
                    </a:lnTo>
                    <a:cubicBezTo>
                      <a:pt x="317230" y="1885"/>
                      <a:pt x="333013" y="0"/>
                      <a:pt x="346336" y="6343"/>
                    </a:cubicBezTo>
                    <a:cubicBezTo>
                      <a:pt x="359659" y="12686"/>
                      <a:pt x="368146" y="26126"/>
                      <a:pt x="368146" y="40882"/>
                    </a:cubicBezTo>
                    <a:lnTo>
                      <a:pt x="368146" y="83386"/>
                    </a:lnTo>
                    <a:cubicBezTo>
                      <a:pt x="368146" y="127761"/>
                      <a:pt x="404119" y="163734"/>
                      <a:pt x="448494" y="163734"/>
                    </a:cubicBezTo>
                    <a:lnTo>
                      <a:pt x="794660" y="163734"/>
                    </a:lnTo>
                    <a:cubicBezTo>
                      <a:pt x="839036" y="163734"/>
                      <a:pt x="875009" y="199707"/>
                      <a:pt x="875009" y="244082"/>
                    </a:cubicBezTo>
                    <a:lnTo>
                      <a:pt x="875009" y="337086"/>
                    </a:lnTo>
                    <a:cubicBezTo>
                      <a:pt x="875009" y="381461"/>
                      <a:pt x="839036" y="417434"/>
                      <a:pt x="794660" y="417434"/>
                    </a:cubicBezTo>
                    <a:lnTo>
                      <a:pt x="448494" y="417434"/>
                    </a:lnTo>
                    <a:cubicBezTo>
                      <a:pt x="404119" y="417434"/>
                      <a:pt x="368146" y="453407"/>
                      <a:pt x="368146" y="497782"/>
                    </a:cubicBezTo>
                    <a:lnTo>
                      <a:pt x="368146" y="540286"/>
                    </a:lnTo>
                    <a:cubicBezTo>
                      <a:pt x="368146" y="555042"/>
                      <a:pt x="359659" y="568482"/>
                      <a:pt x="346336" y="574825"/>
                    </a:cubicBezTo>
                    <a:cubicBezTo>
                      <a:pt x="333013" y="581168"/>
                      <a:pt x="317230" y="579283"/>
                      <a:pt x="305775" y="569981"/>
                    </a:cubicBezTo>
                    <a:lnTo>
                      <a:pt x="24117" y="341237"/>
                    </a:lnTo>
                    <a:cubicBezTo>
                      <a:pt x="8860" y="328846"/>
                      <a:pt x="0" y="310239"/>
                      <a:pt x="0" y="290584"/>
                    </a:cubicBezTo>
                    <a:cubicBezTo>
                      <a:pt x="0" y="270929"/>
                      <a:pt x="8860" y="252322"/>
                      <a:pt x="24117" y="239931"/>
                    </a:cubicBezTo>
                    <a:close/>
                  </a:path>
                </a:pathLst>
              </a:custGeom>
              <a:solidFill>
                <a:srgbClr val="FCCE5D"/>
              </a:solidFill>
            </p:spPr>
          </p:sp>
          <p:sp>
            <p:nvSpPr>
              <p:cNvPr name="TextBox 25" id="25"/>
              <p:cNvSpPr txBox="true"/>
              <p:nvPr/>
            </p:nvSpPr>
            <p:spPr>
              <a:xfrm>
                <a:off x="101600" y="165100"/>
                <a:ext cx="811663" cy="291800"/>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0" y="0"/>
              <a:ext cx="2954138" cy="2104824"/>
            </a:xfrm>
            <a:custGeom>
              <a:avLst/>
              <a:gdLst/>
              <a:ahLst/>
              <a:cxnLst/>
              <a:rect r="r" b="b" t="t" l="l"/>
              <a:pathLst>
                <a:path h="2104824" w="2954138">
                  <a:moveTo>
                    <a:pt x="0" y="0"/>
                  </a:moveTo>
                  <a:lnTo>
                    <a:pt x="2954138" y="0"/>
                  </a:lnTo>
                  <a:lnTo>
                    <a:pt x="2954138" y="2104824"/>
                  </a:lnTo>
                  <a:lnTo>
                    <a:pt x="0" y="2104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27" id="27"/>
          <p:cNvSpPr txBox="true"/>
          <p:nvPr/>
        </p:nvSpPr>
        <p:spPr>
          <a:xfrm rot="0">
            <a:off x="1754313" y="441601"/>
            <a:ext cx="14306423" cy="3187668"/>
          </a:xfrm>
          <a:prstGeom prst="rect">
            <a:avLst/>
          </a:prstGeom>
        </p:spPr>
        <p:txBody>
          <a:bodyPr anchor="t" rtlCol="false" tIns="0" lIns="0" bIns="0" rIns="0">
            <a:spAutoFit/>
          </a:bodyPr>
          <a:lstStyle/>
          <a:p>
            <a:pPr algn="ctr">
              <a:lnSpc>
                <a:spcPts val="12321"/>
              </a:lnSpc>
            </a:pPr>
            <a:r>
              <a:rPr lang="en-US" sz="11847">
                <a:solidFill>
                  <a:srgbClr val="442816"/>
                </a:solidFill>
                <a:latin typeface="Balmy"/>
              </a:rPr>
              <a:t>pentingnya seksualitas sehat</a:t>
            </a:r>
          </a:p>
        </p:txBody>
      </p:sp>
      <p:sp>
        <p:nvSpPr>
          <p:cNvPr name="TextBox 28" id="28"/>
          <p:cNvSpPr txBox="true"/>
          <p:nvPr/>
        </p:nvSpPr>
        <p:spPr>
          <a:xfrm rot="0">
            <a:off x="206425" y="6631305"/>
            <a:ext cx="4053415" cy="2865120"/>
          </a:xfrm>
          <a:prstGeom prst="rect">
            <a:avLst/>
          </a:prstGeom>
        </p:spPr>
        <p:txBody>
          <a:bodyPr anchor="t" rtlCol="false" tIns="0" lIns="0" bIns="0" rIns="0">
            <a:spAutoFit/>
          </a:bodyPr>
          <a:lstStyle/>
          <a:p>
            <a:pPr algn="ctr">
              <a:lnSpc>
                <a:spcPts val="3779"/>
              </a:lnSpc>
              <a:spcBef>
                <a:spcPct val="0"/>
              </a:spcBef>
            </a:pPr>
            <a:r>
              <a:rPr lang="en-US" sz="2700">
                <a:solidFill>
                  <a:srgbClr val="442816"/>
                </a:solidFill>
                <a:latin typeface="Childos Arabic Light"/>
              </a:rPr>
              <a:t>Kesejahteraan Fisik: Seksualitas sehat membantu mencegah penyebaran penyakit menular seksual (PMS) dan kehamilan yang tidak diinginkan.</a:t>
            </a:r>
          </a:p>
        </p:txBody>
      </p:sp>
      <p:sp>
        <p:nvSpPr>
          <p:cNvPr name="TextBox 29" id="29"/>
          <p:cNvSpPr txBox="true"/>
          <p:nvPr/>
        </p:nvSpPr>
        <p:spPr>
          <a:xfrm rot="0">
            <a:off x="5298704" y="6508989"/>
            <a:ext cx="3845296" cy="3341370"/>
          </a:xfrm>
          <a:prstGeom prst="rect">
            <a:avLst/>
          </a:prstGeom>
        </p:spPr>
        <p:txBody>
          <a:bodyPr anchor="t" rtlCol="false" tIns="0" lIns="0" bIns="0" rIns="0">
            <a:spAutoFit/>
          </a:bodyPr>
          <a:lstStyle/>
          <a:p>
            <a:pPr algn="ctr">
              <a:lnSpc>
                <a:spcPts val="3779"/>
              </a:lnSpc>
              <a:spcBef>
                <a:spcPct val="0"/>
              </a:spcBef>
            </a:pPr>
            <a:r>
              <a:rPr lang="en-US" sz="2700">
                <a:solidFill>
                  <a:srgbClr val="442816"/>
                </a:solidFill>
                <a:latin typeface="Childos Arabic Light"/>
              </a:rPr>
              <a:t>Kesejahteraan Emosional: Seksualitas sehat dapat meningkatkan kesejahteraan emosional dengan mempromosikan hubungan yang intim dan memuaskan.</a:t>
            </a:r>
          </a:p>
        </p:txBody>
      </p:sp>
      <p:sp>
        <p:nvSpPr>
          <p:cNvPr name="TextBox 30" id="30"/>
          <p:cNvSpPr txBox="true"/>
          <p:nvPr/>
        </p:nvSpPr>
        <p:spPr>
          <a:xfrm rot="0">
            <a:off x="14142107" y="6469380"/>
            <a:ext cx="3837260" cy="3341370"/>
          </a:xfrm>
          <a:prstGeom prst="rect">
            <a:avLst/>
          </a:prstGeom>
        </p:spPr>
        <p:txBody>
          <a:bodyPr anchor="t" rtlCol="false" tIns="0" lIns="0" bIns="0" rIns="0">
            <a:spAutoFit/>
          </a:bodyPr>
          <a:lstStyle/>
          <a:p>
            <a:pPr algn="ctr">
              <a:lnSpc>
                <a:spcPts val="3779"/>
              </a:lnSpc>
              <a:spcBef>
                <a:spcPct val="0"/>
              </a:spcBef>
            </a:pPr>
            <a:r>
              <a:rPr lang="en-US" sz="2700">
                <a:solidFill>
                  <a:srgbClr val="442816"/>
                </a:solidFill>
                <a:latin typeface="Childos Arabic Light"/>
              </a:rPr>
              <a:t>Hubungan yang Kuat: Komunikasi terbuka dan penghargaan terhadap kebutuhan dan keinginan pasangan dapat memperkuat hubungan seksual dan emosional.</a:t>
            </a:r>
          </a:p>
        </p:txBody>
      </p:sp>
      <p:grpSp>
        <p:nvGrpSpPr>
          <p:cNvPr name="Group 31" id="31"/>
          <p:cNvGrpSpPr/>
          <p:nvPr/>
        </p:nvGrpSpPr>
        <p:grpSpPr>
          <a:xfrm rot="0">
            <a:off x="10233520" y="4424978"/>
            <a:ext cx="2410260" cy="1741111"/>
            <a:chOff x="0" y="0"/>
            <a:chExt cx="3213679" cy="2321481"/>
          </a:xfrm>
        </p:grpSpPr>
        <p:grpSp>
          <p:nvGrpSpPr>
            <p:cNvPr name="Group 32" id="32"/>
            <p:cNvGrpSpPr/>
            <p:nvPr/>
          </p:nvGrpSpPr>
          <p:grpSpPr>
            <a:xfrm rot="-10800000">
              <a:off x="1860" y="0"/>
              <a:ext cx="3211819" cy="2321481"/>
              <a:chOff x="0" y="0"/>
              <a:chExt cx="913263" cy="660100"/>
            </a:xfrm>
          </p:grpSpPr>
          <p:sp>
            <p:nvSpPr>
              <p:cNvPr name="Freeform 33" id="33"/>
              <p:cNvSpPr/>
              <p:nvPr/>
            </p:nvSpPr>
            <p:spPr>
              <a:xfrm flipH="false" flipV="false" rot="0">
                <a:off x="38254" y="39466"/>
                <a:ext cx="875008" cy="581169"/>
              </a:xfrm>
              <a:custGeom>
                <a:avLst/>
                <a:gdLst/>
                <a:ahLst/>
                <a:cxnLst/>
                <a:rect r="r" b="b" t="t" l="l"/>
                <a:pathLst>
                  <a:path h="581169" w="875008">
                    <a:moveTo>
                      <a:pt x="24117" y="239931"/>
                    </a:moveTo>
                    <a:lnTo>
                      <a:pt x="305775" y="11187"/>
                    </a:lnTo>
                    <a:cubicBezTo>
                      <a:pt x="317230" y="1885"/>
                      <a:pt x="333013" y="0"/>
                      <a:pt x="346336" y="6343"/>
                    </a:cubicBezTo>
                    <a:cubicBezTo>
                      <a:pt x="359659" y="12686"/>
                      <a:pt x="368146" y="26126"/>
                      <a:pt x="368146" y="40882"/>
                    </a:cubicBezTo>
                    <a:lnTo>
                      <a:pt x="368146" y="83386"/>
                    </a:lnTo>
                    <a:cubicBezTo>
                      <a:pt x="368146" y="127761"/>
                      <a:pt x="404119" y="163734"/>
                      <a:pt x="448494" y="163734"/>
                    </a:cubicBezTo>
                    <a:lnTo>
                      <a:pt x="794660" y="163734"/>
                    </a:lnTo>
                    <a:cubicBezTo>
                      <a:pt x="839036" y="163734"/>
                      <a:pt x="875009" y="199707"/>
                      <a:pt x="875009" y="244082"/>
                    </a:cubicBezTo>
                    <a:lnTo>
                      <a:pt x="875009" y="337086"/>
                    </a:lnTo>
                    <a:cubicBezTo>
                      <a:pt x="875009" y="381461"/>
                      <a:pt x="839036" y="417434"/>
                      <a:pt x="794660" y="417434"/>
                    </a:cubicBezTo>
                    <a:lnTo>
                      <a:pt x="448494" y="417434"/>
                    </a:lnTo>
                    <a:cubicBezTo>
                      <a:pt x="404119" y="417434"/>
                      <a:pt x="368146" y="453407"/>
                      <a:pt x="368146" y="497782"/>
                    </a:cubicBezTo>
                    <a:lnTo>
                      <a:pt x="368146" y="540286"/>
                    </a:lnTo>
                    <a:cubicBezTo>
                      <a:pt x="368146" y="555042"/>
                      <a:pt x="359659" y="568482"/>
                      <a:pt x="346336" y="574825"/>
                    </a:cubicBezTo>
                    <a:cubicBezTo>
                      <a:pt x="333013" y="581168"/>
                      <a:pt x="317230" y="579283"/>
                      <a:pt x="305775" y="569981"/>
                    </a:cubicBezTo>
                    <a:lnTo>
                      <a:pt x="24117" y="341237"/>
                    </a:lnTo>
                    <a:cubicBezTo>
                      <a:pt x="8860" y="328846"/>
                      <a:pt x="0" y="310239"/>
                      <a:pt x="0" y="290584"/>
                    </a:cubicBezTo>
                    <a:cubicBezTo>
                      <a:pt x="0" y="270929"/>
                      <a:pt x="8860" y="252322"/>
                      <a:pt x="24117" y="239931"/>
                    </a:cubicBezTo>
                    <a:close/>
                  </a:path>
                </a:pathLst>
              </a:custGeom>
              <a:solidFill>
                <a:srgbClr val="FCCE5D"/>
              </a:solidFill>
            </p:spPr>
          </p:sp>
          <p:sp>
            <p:nvSpPr>
              <p:cNvPr name="TextBox 34" id="34"/>
              <p:cNvSpPr txBox="true"/>
              <p:nvPr/>
            </p:nvSpPr>
            <p:spPr>
              <a:xfrm>
                <a:off x="101600" y="165100"/>
                <a:ext cx="811663" cy="291800"/>
              </a:xfrm>
              <a:prstGeom prst="rect">
                <a:avLst/>
              </a:prstGeom>
            </p:spPr>
            <p:txBody>
              <a:bodyPr anchor="ctr" rtlCol="false" tIns="50800" lIns="50800" bIns="50800" rIns="50800"/>
              <a:lstStyle/>
              <a:p>
                <a:pPr algn="ctr">
                  <a:lnSpc>
                    <a:spcPts val="2659"/>
                  </a:lnSpc>
                </a:pPr>
              </a:p>
            </p:txBody>
          </p:sp>
        </p:grpSp>
        <p:sp>
          <p:nvSpPr>
            <p:cNvPr name="Freeform 35" id="35"/>
            <p:cNvSpPr/>
            <p:nvPr/>
          </p:nvSpPr>
          <p:spPr>
            <a:xfrm flipH="false" flipV="false" rot="0">
              <a:off x="0" y="0"/>
              <a:ext cx="2954138" cy="2104824"/>
            </a:xfrm>
            <a:custGeom>
              <a:avLst/>
              <a:gdLst/>
              <a:ahLst/>
              <a:cxnLst/>
              <a:rect r="r" b="b" t="t" l="l"/>
              <a:pathLst>
                <a:path h="2104824" w="2954138">
                  <a:moveTo>
                    <a:pt x="0" y="0"/>
                  </a:moveTo>
                  <a:lnTo>
                    <a:pt x="2954138" y="0"/>
                  </a:lnTo>
                  <a:lnTo>
                    <a:pt x="2954138" y="2104824"/>
                  </a:lnTo>
                  <a:lnTo>
                    <a:pt x="0" y="2104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36" id="36"/>
          <p:cNvSpPr txBox="true"/>
          <p:nvPr/>
        </p:nvSpPr>
        <p:spPr>
          <a:xfrm rot="0">
            <a:off x="9624369" y="6508989"/>
            <a:ext cx="3845296" cy="3341370"/>
          </a:xfrm>
          <a:prstGeom prst="rect">
            <a:avLst/>
          </a:prstGeom>
        </p:spPr>
        <p:txBody>
          <a:bodyPr anchor="t" rtlCol="false" tIns="0" lIns="0" bIns="0" rIns="0">
            <a:spAutoFit/>
          </a:bodyPr>
          <a:lstStyle/>
          <a:p>
            <a:pPr algn="ctr">
              <a:lnSpc>
                <a:spcPts val="3779"/>
              </a:lnSpc>
              <a:spcBef>
                <a:spcPct val="0"/>
              </a:spcBef>
            </a:pPr>
            <a:r>
              <a:rPr lang="en-US" sz="2700">
                <a:solidFill>
                  <a:srgbClr val="442816"/>
                </a:solidFill>
                <a:latin typeface="Childos Arabic Light"/>
              </a:rPr>
              <a:t>Pembangunan Identitas: Pemahaman yang baik tentang seksualitas membantu individu membangun identitas seksual yang positif dan menghargai perbedaan.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8E5"/>
        </a:solidFill>
      </p:bgPr>
    </p:bg>
    <p:spTree>
      <p:nvGrpSpPr>
        <p:cNvPr id="1" name=""/>
        <p:cNvGrpSpPr/>
        <p:nvPr/>
      </p:nvGrpSpPr>
      <p:grpSpPr>
        <a:xfrm>
          <a:off x="0" y="0"/>
          <a:ext cx="0" cy="0"/>
          <a:chOff x="0" y="0"/>
          <a:chExt cx="0" cy="0"/>
        </a:xfrm>
      </p:grpSpPr>
      <p:grpSp>
        <p:nvGrpSpPr>
          <p:cNvPr name="Group 2" id="2"/>
          <p:cNvGrpSpPr/>
          <p:nvPr/>
        </p:nvGrpSpPr>
        <p:grpSpPr>
          <a:xfrm rot="0">
            <a:off x="-1246002" y="-387378"/>
            <a:ext cx="20780004" cy="11061757"/>
            <a:chOff x="0" y="0"/>
            <a:chExt cx="27706672" cy="14749009"/>
          </a:xfrm>
        </p:grpSpPr>
        <p:sp>
          <p:nvSpPr>
            <p:cNvPr name="Freeform 3" id="3"/>
            <p:cNvSpPr/>
            <p:nvPr/>
          </p:nvSpPr>
          <p:spPr>
            <a:xfrm flipH="false" flipV="false" rot="0">
              <a:off x="0"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22997"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645993" y="0"/>
              <a:ext cx="9060679" cy="7305172"/>
            </a:xfrm>
            <a:custGeom>
              <a:avLst/>
              <a:gdLst/>
              <a:ahLst/>
              <a:cxnLst/>
              <a:rect r="r" b="b" t="t" l="l"/>
              <a:pathLst>
                <a:path h="7305172" w="9060679">
                  <a:moveTo>
                    <a:pt x="0" y="0"/>
                  </a:moveTo>
                  <a:lnTo>
                    <a:pt x="9060679" y="0"/>
                  </a:lnTo>
                  <a:lnTo>
                    <a:pt x="9060679" y="7305172"/>
                  </a:lnTo>
                  <a:lnTo>
                    <a:pt x="0" y="730517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8645993"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9322997"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7443836"/>
              <a:ext cx="9060679" cy="7305172"/>
            </a:xfrm>
            <a:custGeom>
              <a:avLst/>
              <a:gdLst/>
              <a:ahLst/>
              <a:cxnLst/>
              <a:rect r="r" b="b" t="t" l="l"/>
              <a:pathLst>
                <a:path h="7305172" w="9060679">
                  <a:moveTo>
                    <a:pt x="0" y="0"/>
                  </a:moveTo>
                  <a:lnTo>
                    <a:pt x="9060679" y="0"/>
                  </a:lnTo>
                  <a:lnTo>
                    <a:pt x="9060679" y="7305173"/>
                  </a:lnTo>
                  <a:lnTo>
                    <a:pt x="0" y="7305173"/>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2698669" y="1190625"/>
            <a:ext cx="12890662" cy="1633239"/>
          </a:xfrm>
          <a:prstGeom prst="rect">
            <a:avLst/>
          </a:prstGeom>
        </p:spPr>
        <p:txBody>
          <a:bodyPr anchor="t" rtlCol="false" tIns="0" lIns="0" bIns="0" rIns="0">
            <a:spAutoFit/>
          </a:bodyPr>
          <a:lstStyle/>
          <a:p>
            <a:pPr algn="ctr">
              <a:lnSpc>
                <a:spcPts val="12321"/>
              </a:lnSpc>
            </a:pPr>
            <a:r>
              <a:rPr lang="en-US" sz="11847">
                <a:solidFill>
                  <a:srgbClr val="442816"/>
                </a:solidFill>
                <a:latin typeface="Balmy"/>
              </a:rPr>
              <a:t>kesimpulan</a:t>
            </a:r>
          </a:p>
        </p:txBody>
      </p:sp>
      <p:grpSp>
        <p:nvGrpSpPr>
          <p:cNvPr name="Group 10" id="10"/>
          <p:cNvGrpSpPr/>
          <p:nvPr/>
        </p:nvGrpSpPr>
        <p:grpSpPr>
          <a:xfrm rot="0">
            <a:off x="-1139905" y="7849152"/>
            <a:ext cx="20567810" cy="2843395"/>
            <a:chOff x="0" y="0"/>
            <a:chExt cx="5417037" cy="748878"/>
          </a:xfrm>
        </p:grpSpPr>
        <p:sp>
          <p:nvSpPr>
            <p:cNvPr name="Freeform 11" id="11"/>
            <p:cNvSpPr/>
            <p:nvPr/>
          </p:nvSpPr>
          <p:spPr>
            <a:xfrm flipH="false" flipV="false" rot="0">
              <a:off x="0" y="0"/>
              <a:ext cx="5417036" cy="748878"/>
            </a:xfrm>
            <a:custGeom>
              <a:avLst/>
              <a:gdLst/>
              <a:ahLst/>
              <a:cxnLst/>
              <a:rect r="r" b="b" t="t" l="l"/>
              <a:pathLst>
                <a:path h="748878" w="5417036">
                  <a:moveTo>
                    <a:pt x="0" y="0"/>
                  </a:moveTo>
                  <a:lnTo>
                    <a:pt x="5417036" y="0"/>
                  </a:lnTo>
                  <a:lnTo>
                    <a:pt x="5417036" y="748878"/>
                  </a:lnTo>
                  <a:lnTo>
                    <a:pt x="0" y="748878"/>
                  </a:lnTo>
                  <a:close/>
                </a:path>
              </a:pathLst>
            </a:custGeom>
            <a:solidFill>
              <a:srgbClr val="FCCE5D"/>
            </a:solidFill>
            <a:ln cap="sq">
              <a:noFill/>
              <a:prstDash val="solid"/>
              <a:miter/>
            </a:ln>
          </p:spPr>
        </p:sp>
        <p:sp>
          <p:nvSpPr>
            <p:cNvPr name="TextBox 12" id="12"/>
            <p:cNvSpPr txBox="true"/>
            <p:nvPr/>
          </p:nvSpPr>
          <p:spPr>
            <a:xfrm>
              <a:off x="0" y="-38100"/>
              <a:ext cx="5417037" cy="786978"/>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400000">
            <a:off x="2398803" y="4445826"/>
            <a:ext cx="346521" cy="6806653"/>
            <a:chOff x="0" y="0"/>
            <a:chExt cx="462027" cy="9075537"/>
          </a:xfrm>
        </p:grpSpPr>
        <p:sp>
          <p:nvSpPr>
            <p:cNvPr name="Freeform 14" id="14"/>
            <p:cNvSpPr/>
            <p:nvPr/>
          </p:nvSpPr>
          <p:spPr>
            <a:xfrm flipH="false" flipV="false" rot="-5400000">
              <a:off x="-2871170" y="2871170"/>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2717161" y="5896349"/>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6" id="16"/>
          <p:cNvGrpSpPr/>
          <p:nvPr/>
        </p:nvGrpSpPr>
        <p:grpSpPr>
          <a:xfrm rot="-5400000">
            <a:off x="14637736" y="3483132"/>
            <a:ext cx="231014" cy="8732040"/>
            <a:chOff x="0" y="0"/>
            <a:chExt cx="308018" cy="11642721"/>
          </a:xfrm>
        </p:grpSpPr>
        <p:sp>
          <p:nvSpPr>
            <p:cNvPr name="Freeform 17" id="17"/>
            <p:cNvSpPr/>
            <p:nvPr/>
          </p:nvSpPr>
          <p:spPr>
            <a:xfrm flipH="false" flipV="false" rot="5400000">
              <a:off x="-2871170" y="2871170"/>
              <a:ext cx="6050358" cy="308018"/>
            </a:xfrm>
            <a:custGeom>
              <a:avLst/>
              <a:gdLst/>
              <a:ahLst/>
              <a:cxnLst/>
              <a:rect r="r" b="b" t="t" l="l"/>
              <a:pathLst>
                <a:path h="308018" w="6050358">
                  <a:moveTo>
                    <a:pt x="0" y="0"/>
                  </a:moveTo>
                  <a:lnTo>
                    <a:pt x="6050358" y="0"/>
                  </a:lnTo>
                  <a:lnTo>
                    <a:pt x="6050358" y="308018"/>
                  </a:lnTo>
                  <a:lnTo>
                    <a:pt x="0" y="308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2871170" y="8463532"/>
              <a:ext cx="6050358" cy="308018"/>
            </a:xfrm>
            <a:custGeom>
              <a:avLst/>
              <a:gdLst/>
              <a:ahLst/>
              <a:cxnLst/>
              <a:rect r="r" b="b" t="t" l="l"/>
              <a:pathLst>
                <a:path h="308018" w="6050358">
                  <a:moveTo>
                    <a:pt x="0" y="0"/>
                  </a:moveTo>
                  <a:lnTo>
                    <a:pt x="6050358" y="0"/>
                  </a:lnTo>
                  <a:lnTo>
                    <a:pt x="6050358" y="308019"/>
                  </a:lnTo>
                  <a:lnTo>
                    <a:pt x="0" y="3080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9" id="19"/>
          <p:cNvSpPr txBox="true"/>
          <p:nvPr/>
        </p:nvSpPr>
        <p:spPr>
          <a:xfrm rot="0">
            <a:off x="2698669" y="3527443"/>
            <a:ext cx="13384411" cy="2709453"/>
          </a:xfrm>
          <a:prstGeom prst="rect">
            <a:avLst/>
          </a:prstGeom>
        </p:spPr>
        <p:txBody>
          <a:bodyPr anchor="t" rtlCol="false" tIns="0" lIns="0" bIns="0" rIns="0">
            <a:spAutoFit/>
          </a:bodyPr>
          <a:lstStyle/>
          <a:p>
            <a:pPr algn="ctr">
              <a:lnSpc>
                <a:spcPts val="4333"/>
              </a:lnSpc>
              <a:spcBef>
                <a:spcPct val="0"/>
              </a:spcBef>
            </a:pPr>
            <a:r>
              <a:rPr lang="en-US" sz="3095">
                <a:solidFill>
                  <a:srgbClr val="442816"/>
                </a:solidFill>
                <a:latin typeface="Childos Arabic Light"/>
              </a:rPr>
              <a:t>Memahami dan mempraktikkan seksualitas sehat adalah bagian integral dari kehidupan yang memungkinkan individu untuk mencapai kesejahteraan fisik, emosional, dan sosial yang optimal. Dengan menghormati persetujuan, keselamatan, dan keberagaman, setiap orang dapat menjalani kehidupan seksual yang memuaskan dan bermakna.</a:t>
            </a:r>
          </a:p>
        </p:txBody>
      </p:sp>
      <p:sp>
        <p:nvSpPr>
          <p:cNvPr name="Freeform 20" id="20"/>
          <p:cNvSpPr/>
          <p:nvPr/>
        </p:nvSpPr>
        <p:spPr>
          <a:xfrm flipH="true" flipV="false" rot="0">
            <a:off x="9401956" y="7272148"/>
            <a:ext cx="9717307" cy="4251322"/>
          </a:xfrm>
          <a:custGeom>
            <a:avLst/>
            <a:gdLst/>
            <a:ahLst/>
            <a:cxnLst/>
            <a:rect r="r" b="b" t="t" l="l"/>
            <a:pathLst>
              <a:path h="4251322" w="9717307">
                <a:moveTo>
                  <a:pt x="9717307" y="0"/>
                </a:moveTo>
                <a:lnTo>
                  <a:pt x="0" y="0"/>
                </a:lnTo>
                <a:lnTo>
                  <a:pt x="0" y="4251321"/>
                </a:lnTo>
                <a:lnTo>
                  <a:pt x="9717307" y="4251321"/>
                </a:lnTo>
                <a:lnTo>
                  <a:pt x="971730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867177" y="7272148"/>
            <a:ext cx="11011177" cy="4968794"/>
          </a:xfrm>
          <a:custGeom>
            <a:avLst/>
            <a:gdLst/>
            <a:ahLst/>
            <a:cxnLst/>
            <a:rect r="r" b="b" t="t" l="l"/>
            <a:pathLst>
              <a:path h="4968794" w="11011177">
                <a:moveTo>
                  <a:pt x="0" y="0"/>
                </a:moveTo>
                <a:lnTo>
                  <a:pt x="11011177" y="0"/>
                </a:lnTo>
                <a:lnTo>
                  <a:pt x="11011177" y="4968793"/>
                </a:lnTo>
                <a:lnTo>
                  <a:pt x="0" y="49687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DAGF74ZHi4k</dc:identifier>
  <dcterms:modified xsi:type="dcterms:W3CDTF">2011-08-01T06:04:30Z</dcterms:modified>
  <cp:revision>1</cp:revision>
  <dc:title>Materi Seksualitas Pemahaman Dasar</dc:title>
</cp:coreProperties>
</file>