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Calibri" pitchFamily="34" charset="0"/>
      <p:regular r:id="rId21"/>
      <p:bold r:id="rId22"/>
      <p:italic r:id="rId23"/>
      <p:boldItalic r:id="rId24"/>
    </p:embeddedFont>
    <p:embeddedFont>
      <p:font typeface="Gill Sans" charset="0"/>
      <p:regular r:id="rId25"/>
      <p:bold r:id="rId26"/>
    </p:embeddedFont>
    <p:embeddedFont>
      <p:font typeface="Open Sans Light" charset="0"/>
      <p:regular r:id="rId27"/>
      <p:bold r:id="rId28"/>
      <p:italic r:id="rId29"/>
      <p:boldItalic r:id="rId30"/>
    </p:embeddedFont>
    <p:embeddedFont>
      <p:font typeface="Open Sans"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jOZGdntuDvJsw+ehHAQvmNNulGO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108" y="-198"/>
      </p:cViewPr>
      <p:guideLst>
        <p:guide orient="horz" pos="1620"/>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51"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ellapplication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lifelinecelltech.com/product-category/tissue-typ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5" name="Google Shape;7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e13e7565cb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ge13e7565cb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e13e7565cb_0_7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21d78c9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e21d78c99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Key features:  </a:t>
            </a:r>
            <a:endParaRPr/>
          </a:p>
          <a:p>
            <a:pPr marL="457200" lvl="0" indent="-317500" algn="l" rtl="0">
              <a:spcBef>
                <a:spcPts val="0"/>
              </a:spcBef>
              <a:spcAft>
                <a:spcPts val="0"/>
              </a:spcAft>
              <a:buSzPts val="1400"/>
              <a:buAutoNum type="arabicParenR"/>
            </a:pPr>
            <a:r>
              <a:rPr lang="en-US"/>
              <a:t>See at a glance on the Vector Library homepage what products we have, with the option to click in to the topic of interest to find out more information/products.</a:t>
            </a:r>
            <a:endParaRPr/>
          </a:p>
          <a:p>
            <a:pPr marL="457200" lvl="0" indent="-317500" algn="l" rtl="0">
              <a:spcBef>
                <a:spcPts val="0"/>
              </a:spcBef>
              <a:spcAft>
                <a:spcPts val="0"/>
              </a:spcAft>
              <a:buSzPts val="1400"/>
              <a:buAutoNum type="arabicParenR"/>
            </a:pPr>
            <a:r>
              <a:rPr lang="en-US"/>
              <a:t>Cross listing products.   Search for A1BG ORF, easily be able to switch between species and the different viral systems and product types we have for that gene (upsell other items as well).</a:t>
            </a:r>
            <a:endParaRPr/>
          </a:p>
          <a:p>
            <a:pPr marL="0" lvl="0" indent="0" algn="l" rtl="0">
              <a:spcBef>
                <a:spcPts val="0"/>
              </a:spcBef>
              <a:spcAft>
                <a:spcPts val="0"/>
              </a:spcAft>
              <a:buNone/>
            </a:pPr>
            <a:endParaRPr/>
          </a:p>
        </p:txBody>
      </p:sp>
      <p:sp>
        <p:nvSpPr>
          <p:cNvPr id="287" name="Google Shape;287;ge21d78c99d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e21a20af5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ge21a20af5d_0_1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Key Feature:  Easy and clean search, can search the gene name and cleanly see what systems/vectors/virus systems are available.</a:t>
            </a:r>
            <a:endParaRPr/>
          </a:p>
        </p:txBody>
      </p:sp>
      <p:sp>
        <p:nvSpPr>
          <p:cNvPr id="299" name="Google Shape;299;ge21a20af5d_0_1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e21a20af5d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ge21a20af5d_0_1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Key feature: Being able to see a single main vector product, plus all the add-ons like “Add GFP”, “Change Promoter”, “Change vector backbone”, “Virus packaging”.</a:t>
            </a:r>
            <a:endParaRPr/>
          </a:p>
        </p:txBody>
      </p:sp>
      <p:sp>
        <p:nvSpPr>
          <p:cNvPr id="317" name="Google Shape;317;ge21a20af5d_0_19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21d78c9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ge21d78c99d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Key feature: Easy select desired delivery format (1ug DNA, maxiprep, glycerol stock, virus packaging, stable cell line)</a:t>
            </a:r>
            <a:endParaRPr/>
          </a:p>
          <a:p>
            <a:pPr marL="0" lvl="0" indent="0" algn="l" rtl="0">
              <a:spcBef>
                <a:spcPts val="0"/>
              </a:spcBef>
              <a:spcAft>
                <a:spcPts val="0"/>
              </a:spcAft>
              <a:buNone/>
            </a:pPr>
            <a:endParaRPr/>
          </a:p>
        </p:txBody>
      </p:sp>
      <p:sp>
        <p:nvSpPr>
          <p:cNvPr id="333" name="Google Shape;333;ge21d78c99d_0_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e21a20af5d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ge21a20af5d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https://www.cellapplications.com/</a:t>
            </a:r>
            <a:endParaRPr/>
          </a:p>
        </p:txBody>
      </p:sp>
      <p:sp>
        <p:nvSpPr>
          <p:cNvPr id="349" name="Google Shape;349;ge21a20af5d_0_10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e0dcae20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6" name="Google Shape;366;ge0dcae200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ge0dcae200e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e21a20af5d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ge21a20af5d_0_1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https://www.cellapplications.com/</a:t>
            </a:r>
            <a:endParaRPr/>
          </a:p>
        </p:txBody>
      </p:sp>
      <p:sp>
        <p:nvSpPr>
          <p:cNvPr id="396" name="Google Shape;396;ge21a20af5d_0_1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e13e7565cb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3" name="Google Shape;413;ge13e7565cb_0_2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https://www.cellapplications.com/</a:t>
            </a:r>
            <a:endParaRPr/>
          </a:p>
        </p:txBody>
      </p:sp>
      <p:sp>
        <p:nvSpPr>
          <p:cNvPr id="414" name="Google Shape;414;ge13e7565cb_0_2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2" name="Google Shape;8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21d78c99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ge21d78c99d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e21d78c99d_0_6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13e7565cb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ge13e7565cb_0_1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900" u="sng">
                <a:solidFill>
                  <a:schemeClr val="hlink"/>
                </a:solidFill>
                <a:hlinkClick r:id="rId3"/>
              </a:rPr>
              <a:t>https://www.cellapplications.com/</a:t>
            </a:r>
            <a:endParaRPr sz="900"/>
          </a:p>
          <a:p>
            <a:pPr marL="0" lvl="0" indent="0" algn="l" rtl="0">
              <a:spcBef>
                <a:spcPts val="0"/>
              </a:spcBef>
              <a:spcAft>
                <a:spcPts val="0"/>
              </a:spcAft>
              <a:buClr>
                <a:schemeClr val="dk1"/>
              </a:buClr>
              <a:buSzPts val="1100"/>
              <a:buFont typeface="Arial"/>
              <a:buNone/>
            </a:pPr>
            <a:r>
              <a:rPr lang="en-US" sz="900" u="sng">
                <a:solidFill>
                  <a:schemeClr val="hlink"/>
                </a:solidFill>
                <a:hlinkClick r:id="rId4"/>
              </a:rPr>
              <a:t>https://www.lifelinecelltech.com/product-category/tissue-type/</a:t>
            </a:r>
            <a:endParaRPr sz="900"/>
          </a:p>
          <a:p>
            <a:pPr marL="0" lvl="0" indent="0" algn="l" rtl="0">
              <a:spcBef>
                <a:spcPts val="0"/>
              </a:spcBef>
              <a:spcAft>
                <a:spcPts val="0"/>
              </a:spcAft>
              <a:buClr>
                <a:schemeClr val="dk1"/>
              </a:buClr>
              <a:buFont typeface="Arial"/>
              <a:buNone/>
            </a:pPr>
            <a:endParaRPr sz="900"/>
          </a:p>
          <a:p>
            <a:pPr marL="0" lvl="0" indent="0" algn="l" rtl="0">
              <a:spcBef>
                <a:spcPts val="0"/>
              </a:spcBef>
              <a:spcAft>
                <a:spcPts val="0"/>
              </a:spcAft>
              <a:buNone/>
            </a:pPr>
            <a:endParaRPr/>
          </a:p>
        </p:txBody>
      </p:sp>
      <p:sp>
        <p:nvSpPr>
          <p:cNvPr id="130" name="Google Shape;130;ge13e7565cb_0_1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e13e7565cb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ge13e7565cb_0_1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e13e7565cb_0_1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13e7565cb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e13e7565cb_0_1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e13e7565cb_0_1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e13e7565cb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ge13e7565cb_0_1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e13e7565cb_0_19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e13e7565cb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ge13e7565cb_1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ge13e7565cb_1_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e13e7565cb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ge13e7565cb_1_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e13e7565cb_1_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resentation Title Slide">
  <p:cSld name="Presentation Title Slide">
    <p:spTree>
      <p:nvGrpSpPr>
        <p:cNvPr id="1" name="Shape 16"/>
        <p:cNvGrpSpPr/>
        <p:nvPr/>
      </p:nvGrpSpPr>
      <p:grpSpPr>
        <a:xfrm>
          <a:off x="0" y="0"/>
          <a:ext cx="0" cy="0"/>
          <a:chOff x="0" y="0"/>
          <a:chExt cx="0" cy="0"/>
        </a:xfrm>
      </p:grpSpPr>
      <p:sp>
        <p:nvSpPr>
          <p:cNvPr id="17" name="Google Shape;17;p11"/>
          <p:cNvSpPr/>
          <p:nvPr/>
        </p:nvSpPr>
        <p:spPr>
          <a:xfrm>
            <a:off x="0" y="0"/>
            <a:ext cx="9144000" cy="49720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11"/>
          <p:cNvSpPr/>
          <p:nvPr/>
        </p:nvSpPr>
        <p:spPr>
          <a:xfrm>
            <a:off x="0" y="0"/>
            <a:ext cx="9144000" cy="3829050"/>
          </a:xfrm>
          <a:prstGeom prst="rect">
            <a:avLst/>
          </a:prstGeom>
          <a:solidFill>
            <a:srgbClr val="EA622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11"/>
          <p:cNvSpPr txBox="1">
            <a:spLocks noGrp="1"/>
          </p:cNvSpPr>
          <p:nvPr>
            <p:ph type="dt" idx="10"/>
          </p:nvPr>
        </p:nvSpPr>
        <p:spPr>
          <a:xfrm>
            <a:off x="457200" y="4114800"/>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ubTitle" idx="1"/>
          </p:nvPr>
        </p:nvSpPr>
        <p:spPr>
          <a:xfrm>
            <a:off x="1371600" y="2188367"/>
            <a:ext cx="6400800" cy="1314450"/>
          </a:xfrm>
          <a:prstGeom prst="rect">
            <a:avLst/>
          </a:prstGeom>
          <a:noFill/>
          <a:ln>
            <a:noFill/>
          </a:ln>
        </p:spPr>
        <p:txBody>
          <a:bodyPr spcFirstLastPara="1" wrap="square" lIns="91425" tIns="45700" rIns="91425" bIns="45700" anchor="t" anchorCtr="0">
            <a:normAutofit/>
          </a:bodyPr>
          <a:lstStyle>
            <a:lvl1pPr lvl="0" algn="ctr">
              <a:spcBef>
                <a:spcPts val="400"/>
              </a:spcBef>
              <a:spcAft>
                <a:spcPts val="0"/>
              </a:spcAft>
              <a:buClr>
                <a:schemeClr val="lt1"/>
              </a:buClr>
              <a:buSzPts val="2000"/>
              <a:buNone/>
              <a:defRPr sz="2000" b="0" i="0">
                <a:solidFill>
                  <a:schemeClr val="lt1"/>
                </a:solidFill>
                <a:latin typeface="Calibri"/>
                <a:ea typeface="Calibri"/>
                <a:cs typeface="Calibri"/>
                <a:sym typeface="Calibri"/>
              </a:defRPr>
            </a:lvl1pPr>
            <a:lvl2pPr lvl="1" algn="ctr">
              <a:spcBef>
                <a:spcPts val="520"/>
              </a:spcBef>
              <a:spcAft>
                <a:spcPts val="0"/>
              </a:spcAft>
              <a:buSzPts val="2600"/>
              <a:buNone/>
              <a:defRPr>
                <a:solidFill>
                  <a:srgbClr val="888888"/>
                </a:solidFill>
              </a:defRPr>
            </a:lvl2pPr>
            <a:lvl3pPr lvl="2" algn="ctr">
              <a:spcBef>
                <a:spcPts val="480"/>
              </a:spcBef>
              <a:spcAft>
                <a:spcPts val="0"/>
              </a:spcAft>
              <a:buSzPts val="2400"/>
              <a:buNone/>
              <a:defRPr>
                <a:solidFill>
                  <a:srgbClr val="888888"/>
                </a:solidFill>
              </a:defRPr>
            </a:lvl3pPr>
            <a:lvl4pPr lvl="3" algn="ctr">
              <a:spcBef>
                <a:spcPts val="400"/>
              </a:spcBef>
              <a:spcAft>
                <a:spcPts val="0"/>
              </a:spcAft>
              <a:buSzPts val="2000"/>
              <a:buNone/>
              <a:defRPr>
                <a:solidFill>
                  <a:srgbClr val="888888"/>
                </a:solidFill>
              </a:defRPr>
            </a:lvl4pPr>
            <a:lvl5pPr lvl="4" algn="ctr">
              <a:spcBef>
                <a:spcPts val="400"/>
              </a:spcBef>
              <a:spcAft>
                <a:spcPts val="0"/>
              </a:spcAft>
              <a:buClr>
                <a:srgbClr val="888888"/>
              </a:buClr>
              <a:buSzPts val="1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1" name="Google Shape;21;p11"/>
          <p:cNvSpPr txBox="1">
            <a:spLocks noGrp="1"/>
          </p:cNvSpPr>
          <p:nvPr>
            <p:ph type="ctrTitle"/>
          </p:nvPr>
        </p:nvSpPr>
        <p:spPr>
          <a:xfrm>
            <a:off x="685800" y="1085850"/>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1"/>
          <p:cNvSpPr txBox="1">
            <a:spLocks noGrp="1"/>
          </p:cNvSpPr>
          <p:nvPr>
            <p:ph type="body" idx="2"/>
          </p:nvPr>
        </p:nvSpPr>
        <p:spPr>
          <a:xfrm>
            <a:off x="457200" y="4400550"/>
            <a:ext cx="4267200" cy="57150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55600" algn="l">
              <a:spcBef>
                <a:spcPts val="400"/>
              </a:spcBef>
              <a:spcAft>
                <a:spcPts val="0"/>
              </a:spcAft>
              <a:buSzPts val="2000"/>
              <a:buChar char="•"/>
              <a:defRPr sz="2000">
                <a:latin typeface="Open Sans Light"/>
                <a:ea typeface="Open Sans Light"/>
                <a:cs typeface="Open Sans Light"/>
                <a:sym typeface="Open Sans Light"/>
              </a:defRPr>
            </a:lvl2pPr>
            <a:lvl3pPr marL="1371600" lvl="2" indent="-355600" algn="l">
              <a:spcBef>
                <a:spcPts val="400"/>
              </a:spcBef>
              <a:spcAft>
                <a:spcPts val="0"/>
              </a:spcAft>
              <a:buSzPts val="2000"/>
              <a:buChar char="•"/>
              <a:defRPr sz="2000">
                <a:latin typeface="Open Sans Light"/>
                <a:ea typeface="Open Sans Light"/>
                <a:cs typeface="Open Sans Light"/>
                <a:sym typeface="Open Sans Light"/>
              </a:defRPr>
            </a:lvl3pPr>
            <a:lvl4pPr marL="1828800" lvl="3" indent="-355600" algn="l">
              <a:spcBef>
                <a:spcPts val="400"/>
              </a:spcBef>
              <a:spcAft>
                <a:spcPts val="0"/>
              </a:spcAft>
              <a:buSzPts val="2000"/>
              <a:buChar char="•"/>
              <a:defRPr sz="2000">
                <a:latin typeface="Open Sans Light"/>
                <a:ea typeface="Open Sans Light"/>
                <a:cs typeface="Open Sans Light"/>
                <a:sym typeface="Open Sans Light"/>
              </a:defRPr>
            </a:lvl4pPr>
            <a:lvl5pPr marL="2286000" lvl="4" indent="-292100" algn="l">
              <a:spcBef>
                <a:spcPts val="400"/>
              </a:spcBef>
              <a:spcAft>
                <a:spcPts val="0"/>
              </a:spcAft>
              <a:buClr>
                <a:schemeClr val="dk1"/>
              </a:buClr>
              <a:buSzPts val="1000"/>
              <a:buChar char="o"/>
              <a:defRPr sz="2000">
                <a:latin typeface="Open Sans Light"/>
                <a:ea typeface="Open Sans Light"/>
                <a:cs typeface="Open Sans Light"/>
                <a:sym typeface="Open Sans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3" name="Google Shape;23;p11" descr="logonew-noShadow.png"/>
          <p:cNvPicPr preferRelativeResize="0"/>
          <p:nvPr/>
        </p:nvPicPr>
        <p:blipFill rotWithShape="1">
          <a:blip r:embed="rId2">
            <a:alphaModFix/>
          </a:blip>
          <a:srcRect/>
          <a:stretch/>
        </p:blipFill>
        <p:spPr>
          <a:xfrm>
            <a:off x="6370305" y="4095750"/>
            <a:ext cx="2164095" cy="59879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4"/>
        <p:cNvGrpSpPr/>
        <p:nvPr/>
      </p:nvGrpSpPr>
      <p:grpSpPr>
        <a:xfrm>
          <a:off x="0" y="0"/>
          <a:ext cx="0" cy="0"/>
          <a:chOff x="0" y="0"/>
          <a:chExt cx="0" cy="0"/>
        </a:xfrm>
      </p:grpSpPr>
      <p:sp>
        <p:nvSpPr>
          <p:cNvPr id="25" name="Google Shape;25;p12"/>
          <p:cNvSpPr txBox="1">
            <a:spLocks noGrp="1"/>
          </p:cNvSpPr>
          <p:nvPr>
            <p:ph type="title"/>
          </p:nvPr>
        </p:nvSpPr>
        <p:spPr>
          <a:xfrm>
            <a:off x="457200" y="342900"/>
            <a:ext cx="8229600" cy="5524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EA6225"/>
              </a:buClr>
              <a:buSzPts val="3800"/>
              <a:buFont typeface="Calibri"/>
              <a:buNone/>
              <a:defRPr>
                <a:solidFill>
                  <a:srgbClr val="EA6225"/>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2"/>
          <p:cNvSpPr txBox="1">
            <a:spLocks noGrp="1"/>
          </p:cNvSpPr>
          <p:nvPr>
            <p:ph type="dt" idx="10"/>
          </p:nvPr>
        </p:nvSpPr>
        <p:spPr>
          <a:xfrm>
            <a:off x="381000" y="4743450"/>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body" idx="1"/>
          </p:nvPr>
        </p:nvSpPr>
        <p:spPr>
          <a:xfrm>
            <a:off x="4953000" y="57150"/>
            <a:ext cx="3352800" cy="285750"/>
          </a:xfrm>
          <a:prstGeom prst="rect">
            <a:avLst/>
          </a:prstGeom>
          <a:noFill/>
          <a:ln>
            <a:noFill/>
          </a:ln>
        </p:spPr>
        <p:txBody>
          <a:bodyPr spcFirstLastPara="1" wrap="square" lIns="91425" tIns="45700" rIns="91425" bIns="45700" anchor="ctr" anchorCtr="0">
            <a:noAutofit/>
          </a:bodyPr>
          <a:lstStyle>
            <a:lvl1pPr marL="457200" lvl="0" indent="-228600" algn="r">
              <a:spcBef>
                <a:spcPts val="280"/>
              </a:spcBef>
              <a:spcAft>
                <a:spcPts val="0"/>
              </a:spcAft>
              <a:buClr>
                <a:srgbClr val="EA6225"/>
              </a:buClr>
              <a:buSzPts val="1400"/>
              <a:buNone/>
              <a:defRPr sz="1400" i="1">
                <a:solidFill>
                  <a:srgbClr val="EA6225"/>
                </a:solidFill>
                <a:latin typeface="Calibri"/>
                <a:ea typeface="Calibri"/>
                <a:cs typeface="Calibri"/>
                <a:sym typeface="Calibri"/>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285750" algn="l">
              <a:spcBef>
                <a:spcPts val="360"/>
              </a:spcBef>
              <a:spcAft>
                <a:spcPts val="0"/>
              </a:spcAft>
              <a:buClr>
                <a:schemeClr val="dk1"/>
              </a:buClr>
              <a:buSzPts val="900"/>
              <a:buChar char="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12"/>
          <p:cNvSpPr txBox="1">
            <a:spLocks noGrp="1"/>
          </p:cNvSpPr>
          <p:nvPr>
            <p:ph type="sldNum" idx="12"/>
          </p:nvPr>
        </p:nvSpPr>
        <p:spPr>
          <a:xfrm>
            <a:off x="8305800" y="57150"/>
            <a:ext cx="381000" cy="273844"/>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0" i="1" u="none" strike="noStrike" cap="none">
                <a:solidFill>
                  <a:srgbClr val="FFFFFF"/>
                </a:solidFill>
                <a:latin typeface="Calibri"/>
                <a:ea typeface="Calibri"/>
                <a:cs typeface="Calibri"/>
                <a:sym typeface="Calibri"/>
              </a:defRPr>
            </a:lvl1pPr>
            <a:lvl2pPr marL="0" marR="0" lvl="1" indent="0" algn="ctr" rtl="0">
              <a:spcBef>
                <a:spcPts val="0"/>
              </a:spcBef>
              <a:buNone/>
              <a:defRPr sz="1400" b="0" i="1" u="none" strike="noStrike" cap="none">
                <a:solidFill>
                  <a:srgbClr val="FFFFFF"/>
                </a:solidFill>
                <a:latin typeface="Calibri"/>
                <a:ea typeface="Calibri"/>
                <a:cs typeface="Calibri"/>
                <a:sym typeface="Calibri"/>
              </a:defRPr>
            </a:lvl2pPr>
            <a:lvl3pPr marL="0" marR="0" lvl="2" indent="0" algn="ctr" rtl="0">
              <a:spcBef>
                <a:spcPts val="0"/>
              </a:spcBef>
              <a:buNone/>
              <a:defRPr sz="1400" b="0" i="1" u="none" strike="noStrike" cap="none">
                <a:solidFill>
                  <a:srgbClr val="FFFFFF"/>
                </a:solidFill>
                <a:latin typeface="Calibri"/>
                <a:ea typeface="Calibri"/>
                <a:cs typeface="Calibri"/>
                <a:sym typeface="Calibri"/>
              </a:defRPr>
            </a:lvl3pPr>
            <a:lvl4pPr marL="0" marR="0" lvl="3" indent="0" algn="ctr" rtl="0">
              <a:spcBef>
                <a:spcPts val="0"/>
              </a:spcBef>
              <a:buNone/>
              <a:defRPr sz="1400" b="0" i="1" u="none" strike="noStrike" cap="none">
                <a:solidFill>
                  <a:srgbClr val="FFFFFF"/>
                </a:solidFill>
                <a:latin typeface="Calibri"/>
                <a:ea typeface="Calibri"/>
                <a:cs typeface="Calibri"/>
                <a:sym typeface="Calibri"/>
              </a:defRPr>
            </a:lvl4pPr>
            <a:lvl5pPr marL="0" marR="0" lvl="4" indent="0" algn="ctr" rtl="0">
              <a:spcBef>
                <a:spcPts val="0"/>
              </a:spcBef>
              <a:buNone/>
              <a:defRPr sz="1400" b="0" i="1" u="none" strike="noStrike" cap="none">
                <a:solidFill>
                  <a:srgbClr val="FFFFFF"/>
                </a:solidFill>
                <a:latin typeface="Calibri"/>
                <a:ea typeface="Calibri"/>
                <a:cs typeface="Calibri"/>
                <a:sym typeface="Calibri"/>
              </a:defRPr>
            </a:lvl5pPr>
            <a:lvl6pPr marL="0" marR="0" lvl="5" indent="0" algn="ctr" rtl="0">
              <a:spcBef>
                <a:spcPts val="0"/>
              </a:spcBef>
              <a:buNone/>
              <a:defRPr sz="1400" b="0" i="1" u="none" strike="noStrike" cap="none">
                <a:solidFill>
                  <a:srgbClr val="FFFFFF"/>
                </a:solidFill>
                <a:latin typeface="Calibri"/>
                <a:ea typeface="Calibri"/>
                <a:cs typeface="Calibri"/>
                <a:sym typeface="Calibri"/>
              </a:defRPr>
            </a:lvl6pPr>
            <a:lvl7pPr marL="0" marR="0" lvl="6" indent="0" algn="ctr" rtl="0">
              <a:spcBef>
                <a:spcPts val="0"/>
              </a:spcBef>
              <a:buNone/>
              <a:defRPr sz="1400" b="0" i="1" u="none" strike="noStrike" cap="none">
                <a:solidFill>
                  <a:srgbClr val="FFFFFF"/>
                </a:solidFill>
                <a:latin typeface="Calibri"/>
                <a:ea typeface="Calibri"/>
                <a:cs typeface="Calibri"/>
                <a:sym typeface="Calibri"/>
              </a:defRPr>
            </a:lvl7pPr>
            <a:lvl8pPr marL="0" marR="0" lvl="7" indent="0" algn="ctr" rtl="0">
              <a:spcBef>
                <a:spcPts val="0"/>
              </a:spcBef>
              <a:buNone/>
              <a:defRPr sz="1400" b="0" i="1" u="none" strike="noStrike" cap="none">
                <a:solidFill>
                  <a:srgbClr val="FFFFFF"/>
                </a:solidFill>
                <a:latin typeface="Calibri"/>
                <a:ea typeface="Calibri"/>
                <a:cs typeface="Calibri"/>
                <a:sym typeface="Calibri"/>
              </a:defRPr>
            </a:lvl8pPr>
            <a:lvl9pPr marL="0" marR="0" lvl="8" indent="0" algn="ctr" rtl="0">
              <a:spcBef>
                <a:spcPts val="0"/>
              </a:spcBef>
              <a:buNone/>
              <a:defRPr sz="1400" b="0" i="1"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with subtitle" type="title">
  <p:cSld name="TITLE">
    <p:spTree>
      <p:nvGrpSpPr>
        <p:cNvPr id="1" name="Shape 32"/>
        <p:cNvGrpSpPr/>
        <p:nvPr/>
      </p:nvGrpSpPr>
      <p:grpSpPr>
        <a:xfrm>
          <a:off x="0" y="0"/>
          <a:ext cx="0" cy="0"/>
          <a:chOff x="0" y="0"/>
          <a:chExt cx="0" cy="0"/>
        </a:xfrm>
      </p:grpSpPr>
      <p:sp>
        <p:nvSpPr>
          <p:cNvPr id="33" name="Google Shape;33;p14"/>
          <p:cNvSpPr/>
          <p:nvPr/>
        </p:nvSpPr>
        <p:spPr>
          <a:xfrm>
            <a:off x="0" y="0"/>
            <a:ext cx="9144000" cy="5143500"/>
          </a:xfrm>
          <a:prstGeom prst="rect">
            <a:avLst/>
          </a:prstGeom>
          <a:solidFill>
            <a:srgbClr val="EA622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 name="Google Shape;34;p14"/>
          <p:cNvSpPr txBox="1">
            <a:spLocks noGrp="1"/>
          </p:cNvSpPr>
          <p:nvPr>
            <p:ph type="ctrTitle"/>
          </p:nvPr>
        </p:nvSpPr>
        <p:spPr>
          <a:xfrm>
            <a:off x="685800" y="1371600"/>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4"/>
          <p:cNvSpPr txBox="1">
            <a:spLocks noGrp="1"/>
          </p:cNvSpPr>
          <p:nvPr>
            <p:ph type="subTitle" idx="1"/>
          </p:nvPr>
        </p:nvSpPr>
        <p:spPr>
          <a:xfrm>
            <a:off x="1371600" y="2474117"/>
            <a:ext cx="6400800" cy="1314450"/>
          </a:xfrm>
          <a:prstGeom prst="rect">
            <a:avLst/>
          </a:prstGeom>
          <a:noFill/>
          <a:ln>
            <a:noFill/>
          </a:ln>
        </p:spPr>
        <p:txBody>
          <a:bodyPr spcFirstLastPara="1" wrap="square" lIns="91425" tIns="45700" rIns="91425" bIns="45700" anchor="t" anchorCtr="0">
            <a:normAutofit/>
          </a:bodyPr>
          <a:lstStyle>
            <a:lvl1pPr lvl="0" algn="ctr">
              <a:spcBef>
                <a:spcPts val="400"/>
              </a:spcBef>
              <a:spcAft>
                <a:spcPts val="0"/>
              </a:spcAft>
              <a:buClr>
                <a:schemeClr val="lt1"/>
              </a:buClr>
              <a:buSzPts val="2000"/>
              <a:buNone/>
              <a:defRPr sz="2000" b="0" i="0">
                <a:solidFill>
                  <a:schemeClr val="lt1"/>
                </a:solidFill>
                <a:latin typeface="Calibri"/>
                <a:ea typeface="Calibri"/>
                <a:cs typeface="Calibri"/>
                <a:sym typeface="Calibri"/>
              </a:defRPr>
            </a:lvl1pPr>
            <a:lvl2pPr lvl="1" algn="ctr">
              <a:spcBef>
                <a:spcPts val="520"/>
              </a:spcBef>
              <a:spcAft>
                <a:spcPts val="0"/>
              </a:spcAft>
              <a:buSzPts val="2600"/>
              <a:buNone/>
              <a:defRPr>
                <a:solidFill>
                  <a:srgbClr val="888888"/>
                </a:solidFill>
              </a:defRPr>
            </a:lvl2pPr>
            <a:lvl3pPr lvl="2" algn="ctr">
              <a:spcBef>
                <a:spcPts val="480"/>
              </a:spcBef>
              <a:spcAft>
                <a:spcPts val="0"/>
              </a:spcAft>
              <a:buSzPts val="2400"/>
              <a:buNone/>
              <a:defRPr>
                <a:solidFill>
                  <a:srgbClr val="888888"/>
                </a:solidFill>
              </a:defRPr>
            </a:lvl3pPr>
            <a:lvl4pPr lvl="3" algn="ctr">
              <a:spcBef>
                <a:spcPts val="400"/>
              </a:spcBef>
              <a:spcAft>
                <a:spcPts val="0"/>
              </a:spcAft>
              <a:buSzPts val="2000"/>
              <a:buNone/>
              <a:defRPr>
                <a:solidFill>
                  <a:srgbClr val="888888"/>
                </a:solidFill>
              </a:defRPr>
            </a:lvl4pPr>
            <a:lvl5pPr lvl="4" algn="ctr">
              <a:spcBef>
                <a:spcPts val="400"/>
              </a:spcBef>
              <a:spcAft>
                <a:spcPts val="0"/>
              </a:spcAft>
              <a:buClr>
                <a:srgbClr val="888888"/>
              </a:buClr>
              <a:buSzPts val="1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457200" y="342900"/>
            <a:ext cx="8229600" cy="5524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EA6225"/>
              </a:buClr>
              <a:buSzPts val="3800"/>
              <a:buFont typeface="Calibri"/>
              <a:buNone/>
              <a:defRPr>
                <a:solidFill>
                  <a:srgbClr val="EA6225"/>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457200" y="971550"/>
            <a:ext cx="8229600" cy="3600451"/>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a:latin typeface="Calibri"/>
                <a:ea typeface="Calibri"/>
                <a:cs typeface="Calibri"/>
                <a:sym typeface="Calibri"/>
              </a:defRPr>
            </a:lvl1pPr>
            <a:lvl2pPr marL="914400" lvl="1" indent="-393700" algn="l">
              <a:spcBef>
                <a:spcPts val="520"/>
              </a:spcBef>
              <a:spcAft>
                <a:spcPts val="0"/>
              </a:spcAft>
              <a:buSzPts val="2600"/>
              <a:buChar char="•"/>
              <a:defRPr>
                <a:latin typeface="Calibri"/>
                <a:ea typeface="Calibri"/>
                <a:cs typeface="Calibri"/>
                <a:sym typeface="Calibri"/>
              </a:defRPr>
            </a:lvl2pPr>
            <a:lvl3pPr marL="1371600" lvl="2" indent="-381000" algn="l">
              <a:spcBef>
                <a:spcPts val="480"/>
              </a:spcBef>
              <a:spcAft>
                <a:spcPts val="0"/>
              </a:spcAft>
              <a:buSzPts val="2400"/>
              <a:buChar char="•"/>
              <a:defRPr>
                <a:latin typeface="Calibri"/>
                <a:ea typeface="Calibri"/>
                <a:cs typeface="Calibri"/>
                <a:sym typeface="Calibri"/>
              </a:defRPr>
            </a:lvl3pPr>
            <a:lvl4pPr marL="1828800" lvl="3" indent="-355600" algn="l">
              <a:spcBef>
                <a:spcPts val="400"/>
              </a:spcBef>
              <a:spcAft>
                <a:spcPts val="0"/>
              </a:spcAft>
              <a:buSzPts val="2000"/>
              <a:buChar char="•"/>
              <a:defRPr>
                <a:latin typeface="Calibri"/>
                <a:ea typeface="Calibri"/>
                <a:cs typeface="Calibri"/>
                <a:sym typeface="Calibri"/>
              </a:defRPr>
            </a:lvl4pPr>
            <a:lvl5pPr marL="2286000" lvl="4" indent="-292100" algn="l">
              <a:spcBef>
                <a:spcPts val="400"/>
              </a:spcBef>
              <a:spcAft>
                <a:spcPts val="0"/>
              </a:spcAft>
              <a:buClr>
                <a:schemeClr val="dk1"/>
              </a:buClr>
              <a:buSzPts val="1000"/>
              <a:buChar char="o"/>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15"/>
          <p:cNvSpPr txBox="1">
            <a:spLocks noGrp="1"/>
          </p:cNvSpPr>
          <p:nvPr>
            <p:ph type="dt" idx="10"/>
          </p:nvPr>
        </p:nvSpPr>
        <p:spPr>
          <a:xfrm>
            <a:off x="381000" y="4743450"/>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5"/>
          <p:cNvSpPr txBox="1">
            <a:spLocks noGrp="1"/>
          </p:cNvSpPr>
          <p:nvPr>
            <p:ph type="body" idx="2"/>
          </p:nvPr>
        </p:nvSpPr>
        <p:spPr>
          <a:xfrm>
            <a:off x="4953000" y="57150"/>
            <a:ext cx="3352800" cy="285750"/>
          </a:xfrm>
          <a:prstGeom prst="rect">
            <a:avLst/>
          </a:prstGeom>
          <a:noFill/>
          <a:ln>
            <a:noFill/>
          </a:ln>
        </p:spPr>
        <p:txBody>
          <a:bodyPr spcFirstLastPara="1" wrap="square" lIns="91425" tIns="45700" rIns="91425" bIns="45700" anchor="ctr" anchorCtr="0">
            <a:noAutofit/>
          </a:bodyPr>
          <a:lstStyle>
            <a:lvl1pPr marL="457200" lvl="0" indent="-228600" algn="r">
              <a:spcBef>
                <a:spcPts val="280"/>
              </a:spcBef>
              <a:spcAft>
                <a:spcPts val="0"/>
              </a:spcAft>
              <a:buClr>
                <a:srgbClr val="EA6225"/>
              </a:buClr>
              <a:buSzPts val="1400"/>
              <a:buNone/>
              <a:defRPr sz="1400" i="1">
                <a:solidFill>
                  <a:srgbClr val="EA6225"/>
                </a:solidFill>
                <a:latin typeface="Calibri"/>
                <a:ea typeface="Calibri"/>
                <a:cs typeface="Calibri"/>
                <a:sym typeface="Calibri"/>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285750" algn="l">
              <a:spcBef>
                <a:spcPts val="360"/>
              </a:spcBef>
              <a:spcAft>
                <a:spcPts val="0"/>
              </a:spcAft>
              <a:buClr>
                <a:schemeClr val="dk1"/>
              </a:buClr>
              <a:buSzPts val="900"/>
              <a:buChar char="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 name="Google Shape;41;p15"/>
          <p:cNvSpPr txBox="1"/>
          <p:nvPr/>
        </p:nvSpPr>
        <p:spPr>
          <a:xfrm>
            <a:off x="8305800" y="57150"/>
            <a:ext cx="381000" cy="27384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fld id="{00000000-1234-1234-1234-123412341234}" type="slidenum">
              <a:rPr lang="en-US" sz="1400" b="0" i="1" u="none" strike="noStrike" cap="none">
                <a:solidFill>
                  <a:srgbClr val="FFFFFF"/>
                </a:solidFill>
                <a:latin typeface="Calibri"/>
                <a:ea typeface="Calibri"/>
                <a:cs typeface="Calibri"/>
                <a:sym typeface="Calibri"/>
              </a:rPr>
              <a:pPr marL="0" marR="0" lvl="0" indent="0" algn="ctr" rtl="0">
                <a:lnSpc>
                  <a:spcPct val="100000"/>
                </a:lnSpc>
                <a:spcBef>
                  <a:spcPts val="0"/>
                </a:spcBef>
                <a:spcAft>
                  <a:spcPts val="0"/>
                </a:spcAft>
                <a:buClr>
                  <a:srgbClr val="FFFFFF"/>
                </a:buClr>
                <a:buSzPts val="1400"/>
                <a:buFont typeface="Calibri"/>
                <a:buNone/>
              </a:pPr>
              <a:t>‹#›</a:t>
            </a:fld>
            <a:endParaRPr sz="1400" b="0" i="1"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with subtitle">
  <p:cSld name="Title and Content with subtitle">
    <p:spTree>
      <p:nvGrpSpPr>
        <p:cNvPr id="1" name="Shape 42"/>
        <p:cNvGrpSpPr/>
        <p:nvPr/>
      </p:nvGrpSpPr>
      <p:grpSpPr>
        <a:xfrm>
          <a:off x="0" y="0"/>
          <a:ext cx="0" cy="0"/>
          <a:chOff x="0" y="0"/>
          <a:chExt cx="0" cy="0"/>
        </a:xfrm>
      </p:grpSpPr>
      <p:sp>
        <p:nvSpPr>
          <p:cNvPr id="43" name="Google Shape;43;p16"/>
          <p:cNvSpPr txBox="1">
            <a:spLocks noGrp="1"/>
          </p:cNvSpPr>
          <p:nvPr>
            <p:ph type="title"/>
          </p:nvPr>
        </p:nvSpPr>
        <p:spPr>
          <a:xfrm>
            <a:off x="457200" y="342900"/>
            <a:ext cx="8229600" cy="5524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EA6225"/>
              </a:buClr>
              <a:buSzPts val="3800"/>
              <a:buFont typeface="Calibri"/>
              <a:buNone/>
              <a:defRPr>
                <a:solidFill>
                  <a:srgbClr val="EA6225"/>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6"/>
          <p:cNvSpPr txBox="1">
            <a:spLocks noGrp="1"/>
          </p:cNvSpPr>
          <p:nvPr>
            <p:ph type="body" idx="1"/>
          </p:nvPr>
        </p:nvSpPr>
        <p:spPr>
          <a:xfrm>
            <a:off x="457200" y="1276350"/>
            <a:ext cx="8229600" cy="32385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a:latin typeface="Calibri"/>
                <a:ea typeface="Calibri"/>
                <a:cs typeface="Calibri"/>
                <a:sym typeface="Calibri"/>
              </a:defRPr>
            </a:lvl1pPr>
            <a:lvl2pPr marL="914400" lvl="1" indent="-393700" algn="l">
              <a:spcBef>
                <a:spcPts val="520"/>
              </a:spcBef>
              <a:spcAft>
                <a:spcPts val="0"/>
              </a:spcAft>
              <a:buSzPts val="2600"/>
              <a:buChar char="•"/>
              <a:defRPr>
                <a:latin typeface="Calibri"/>
                <a:ea typeface="Calibri"/>
                <a:cs typeface="Calibri"/>
                <a:sym typeface="Calibri"/>
              </a:defRPr>
            </a:lvl2pPr>
            <a:lvl3pPr marL="1371600" lvl="2" indent="-381000" algn="l">
              <a:spcBef>
                <a:spcPts val="480"/>
              </a:spcBef>
              <a:spcAft>
                <a:spcPts val="0"/>
              </a:spcAft>
              <a:buSzPts val="2400"/>
              <a:buChar char="•"/>
              <a:defRPr>
                <a:latin typeface="Calibri"/>
                <a:ea typeface="Calibri"/>
                <a:cs typeface="Calibri"/>
                <a:sym typeface="Calibri"/>
              </a:defRPr>
            </a:lvl3pPr>
            <a:lvl4pPr marL="1828800" lvl="3" indent="-355600" algn="l">
              <a:spcBef>
                <a:spcPts val="400"/>
              </a:spcBef>
              <a:spcAft>
                <a:spcPts val="0"/>
              </a:spcAft>
              <a:buSzPts val="2000"/>
              <a:buChar char="•"/>
              <a:defRPr>
                <a:latin typeface="Calibri"/>
                <a:ea typeface="Calibri"/>
                <a:cs typeface="Calibri"/>
                <a:sym typeface="Calibri"/>
              </a:defRPr>
            </a:lvl4pPr>
            <a:lvl5pPr marL="2286000" lvl="4" indent="-292100" algn="l">
              <a:spcBef>
                <a:spcPts val="400"/>
              </a:spcBef>
              <a:spcAft>
                <a:spcPts val="0"/>
              </a:spcAft>
              <a:buClr>
                <a:schemeClr val="dk1"/>
              </a:buClr>
              <a:buSzPts val="1000"/>
              <a:buChar char="o"/>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 name="Google Shape;45;p16"/>
          <p:cNvSpPr txBox="1">
            <a:spLocks noGrp="1"/>
          </p:cNvSpPr>
          <p:nvPr>
            <p:ph type="dt" idx="10"/>
          </p:nvPr>
        </p:nvSpPr>
        <p:spPr>
          <a:xfrm>
            <a:off x="381000" y="4743450"/>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6"/>
          <p:cNvSpPr txBox="1">
            <a:spLocks noGrp="1"/>
          </p:cNvSpPr>
          <p:nvPr>
            <p:ph type="body" idx="2"/>
          </p:nvPr>
        </p:nvSpPr>
        <p:spPr>
          <a:xfrm>
            <a:off x="457200" y="895350"/>
            <a:ext cx="8229600" cy="304800"/>
          </a:xfrm>
          <a:prstGeom prst="rect">
            <a:avLst/>
          </a:prstGeom>
          <a:noFill/>
          <a:ln>
            <a:noFill/>
          </a:ln>
        </p:spPr>
        <p:txBody>
          <a:bodyPr spcFirstLastPara="1" wrap="square" lIns="91425" tIns="45700" rIns="91425" bIns="45700" anchor="ctr" anchorCtr="0">
            <a:normAutofit/>
          </a:bodyPr>
          <a:lstStyle>
            <a:lvl1pPr marL="457200" lvl="0" indent="-228600" algn="ctr">
              <a:spcBef>
                <a:spcPts val="480"/>
              </a:spcBef>
              <a:spcAft>
                <a:spcPts val="0"/>
              </a:spcAft>
              <a:buClr>
                <a:schemeClr val="dk1"/>
              </a:buClr>
              <a:buSzPts val="2400"/>
              <a:buNone/>
              <a:defRPr sz="2400" b="0" i="1">
                <a:latin typeface="Calibri"/>
                <a:ea typeface="Calibri"/>
                <a:cs typeface="Calibri"/>
                <a:sym typeface="Calibri"/>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Clr>
                <a:schemeClr val="dk1"/>
              </a:buClr>
              <a:buSzPts val="8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16"/>
          <p:cNvSpPr txBox="1">
            <a:spLocks noGrp="1"/>
          </p:cNvSpPr>
          <p:nvPr>
            <p:ph type="body" idx="3"/>
          </p:nvPr>
        </p:nvSpPr>
        <p:spPr>
          <a:xfrm>
            <a:off x="4953000" y="57150"/>
            <a:ext cx="3352800" cy="285750"/>
          </a:xfrm>
          <a:prstGeom prst="rect">
            <a:avLst/>
          </a:prstGeom>
          <a:noFill/>
          <a:ln>
            <a:noFill/>
          </a:ln>
        </p:spPr>
        <p:txBody>
          <a:bodyPr spcFirstLastPara="1" wrap="square" lIns="91425" tIns="45700" rIns="91425" bIns="45700" anchor="ctr" anchorCtr="0">
            <a:noAutofit/>
          </a:bodyPr>
          <a:lstStyle>
            <a:lvl1pPr marL="457200" lvl="0" indent="-228600" algn="r">
              <a:spcBef>
                <a:spcPts val="280"/>
              </a:spcBef>
              <a:spcAft>
                <a:spcPts val="0"/>
              </a:spcAft>
              <a:buClr>
                <a:srgbClr val="EA6225"/>
              </a:buClr>
              <a:buSzPts val="1400"/>
              <a:buNone/>
              <a:defRPr sz="1400" i="1">
                <a:solidFill>
                  <a:srgbClr val="EA6225"/>
                </a:solidFill>
                <a:latin typeface="Calibri"/>
                <a:ea typeface="Calibri"/>
                <a:cs typeface="Calibri"/>
                <a:sym typeface="Calibri"/>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285750" algn="l">
              <a:spcBef>
                <a:spcPts val="360"/>
              </a:spcBef>
              <a:spcAft>
                <a:spcPts val="0"/>
              </a:spcAft>
              <a:buClr>
                <a:schemeClr val="dk1"/>
              </a:buClr>
              <a:buSzPts val="900"/>
              <a:buChar char="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16"/>
          <p:cNvSpPr txBox="1">
            <a:spLocks noGrp="1"/>
          </p:cNvSpPr>
          <p:nvPr>
            <p:ph type="sldNum" idx="12"/>
          </p:nvPr>
        </p:nvSpPr>
        <p:spPr>
          <a:xfrm>
            <a:off x="8305800" y="57150"/>
            <a:ext cx="381000" cy="273844"/>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i="1">
                <a:solidFill>
                  <a:srgbClr val="FFFFFF"/>
                </a:solidFill>
                <a:latin typeface="Calibri"/>
                <a:ea typeface="Calibri"/>
                <a:cs typeface="Calibri"/>
                <a:sym typeface="Calibri"/>
              </a:defRPr>
            </a:lvl1pPr>
            <a:lvl2pPr marL="0" marR="0" lvl="1" indent="0" algn="ctr" rtl="0">
              <a:spcBef>
                <a:spcPts val="0"/>
              </a:spcBef>
              <a:buNone/>
              <a:defRPr sz="1400" i="1">
                <a:solidFill>
                  <a:srgbClr val="FFFFFF"/>
                </a:solidFill>
                <a:latin typeface="Calibri"/>
                <a:ea typeface="Calibri"/>
                <a:cs typeface="Calibri"/>
                <a:sym typeface="Calibri"/>
              </a:defRPr>
            </a:lvl2pPr>
            <a:lvl3pPr marL="0" marR="0" lvl="2" indent="0" algn="ctr" rtl="0">
              <a:spcBef>
                <a:spcPts val="0"/>
              </a:spcBef>
              <a:buNone/>
              <a:defRPr sz="1400" i="1">
                <a:solidFill>
                  <a:srgbClr val="FFFFFF"/>
                </a:solidFill>
                <a:latin typeface="Calibri"/>
                <a:ea typeface="Calibri"/>
                <a:cs typeface="Calibri"/>
                <a:sym typeface="Calibri"/>
              </a:defRPr>
            </a:lvl3pPr>
            <a:lvl4pPr marL="0" marR="0" lvl="3" indent="0" algn="ctr" rtl="0">
              <a:spcBef>
                <a:spcPts val="0"/>
              </a:spcBef>
              <a:buNone/>
              <a:defRPr sz="1400" i="1">
                <a:solidFill>
                  <a:srgbClr val="FFFFFF"/>
                </a:solidFill>
                <a:latin typeface="Calibri"/>
                <a:ea typeface="Calibri"/>
                <a:cs typeface="Calibri"/>
                <a:sym typeface="Calibri"/>
              </a:defRPr>
            </a:lvl4pPr>
            <a:lvl5pPr marL="0" marR="0" lvl="4" indent="0" algn="ctr" rtl="0">
              <a:spcBef>
                <a:spcPts val="0"/>
              </a:spcBef>
              <a:buNone/>
              <a:defRPr sz="1400" i="1">
                <a:solidFill>
                  <a:srgbClr val="FFFFFF"/>
                </a:solidFill>
                <a:latin typeface="Calibri"/>
                <a:ea typeface="Calibri"/>
                <a:cs typeface="Calibri"/>
                <a:sym typeface="Calibri"/>
              </a:defRPr>
            </a:lvl5pPr>
            <a:lvl6pPr marL="0" marR="0" lvl="5" indent="0" algn="ctr" rtl="0">
              <a:spcBef>
                <a:spcPts val="0"/>
              </a:spcBef>
              <a:buNone/>
              <a:defRPr sz="1400" i="1">
                <a:solidFill>
                  <a:srgbClr val="FFFFFF"/>
                </a:solidFill>
                <a:latin typeface="Calibri"/>
                <a:ea typeface="Calibri"/>
                <a:cs typeface="Calibri"/>
                <a:sym typeface="Calibri"/>
              </a:defRPr>
            </a:lvl6pPr>
            <a:lvl7pPr marL="0" marR="0" lvl="6" indent="0" algn="ctr" rtl="0">
              <a:spcBef>
                <a:spcPts val="0"/>
              </a:spcBef>
              <a:buNone/>
              <a:defRPr sz="1400" i="1">
                <a:solidFill>
                  <a:srgbClr val="FFFFFF"/>
                </a:solidFill>
                <a:latin typeface="Calibri"/>
                <a:ea typeface="Calibri"/>
                <a:cs typeface="Calibri"/>
                <a:sym typeface="Calibri"/>
              </a:defRPr>
            </a:lvl7pPr>
            <a:lvl8pPr marL="0" marR="0" lvl="7" indent="0" algn="ctr" rtl="0">
              <a:spcBef>
                <a:spcPts val="0"/>
              </a:spcBef>
              <a:buNone/>
              <a:defRPr sz="1400" i="1">
                <a:solidFill>
                  <a:srgbClr val="FFFFFF"/>
                </a:solidFill>
                <a:latin typeface="Calibri"/>
                <a:ea typeface="Calibri"/>
                <a:cs typeface="Calibri"/>
                <a:sym typeface="Calibri"/>
              </a:defRPr>
            </a:lvl8pPr>
            <a:lvl9pPr marL="0" marR="0" lvl="8" indent="0" algn="ctr" rtl="0">
              <a:spcBef>
                <a:spcPts val="0"/>
              </a:spcBef>
              <a:buNone/>
              <a:defRPr sz="1400" i="1">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457200" y="342900"/>
            <a:ext cx="8229600" cy="5524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EA6225"/>
              </a:buClr>
              <a:buSzPts val="3800"/>
              <a:buFont typeface="Calibri"/>
              <a:buNone/>
              <a:defRPr>
                <a:solidFill>
                  <a:srgbClr val="EA6225"/>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body" idx="1"/>
          </p:nvPr>
        </p:nvSpPr>
        <p:spPr>
          <a:xfrm>
            <a:off x="457200" y="971550"/>
            <a:ext cx="4038600" cy="362307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atin typeface="Calibri"/>
                <a:ea typeface="Calibri"/>
                <a:cs typeface="Calibri"/>
                <a:sym typeface="Calibri"/>
              </a:defRPr>
            </a:lvl1pPr>
            <a:lvl2pPr marL="914400" lvl="1" indent="-381000" algn="l">
              <a:spcBef>
                <a:spcPts val="480"/>
              </a:spcBef>
              <a:spcAft>
                <a:spcPts val="0"/>
              </a:spcAft>
              <a:buSzPts val="2400"/>
              <a:buChar char="•"/>
              <a:defRPr sz="2400">
                <a:latin typeface="Calibri"/>
                <a:ea typeface="Calibri"/>
                <a:cs typeface="Calibri"/>
                <a:sym typeface="Calibri"/>
              </a:defRPr>
            </a:lvl2pPr>
            <a:lvl3pPr marL="1371600" lvl="2" indent="-355600" algn="l">
              <a:spcBef>
                <a:spcPts val="400"/>
              </a:spcBef>
              <a:spcAft>
                <a:spcPts val="0"/>
              </a:spcAft>
              <a:buSzPts val="2000"/>
              <a:buChar char="•"/>
              <a:defRPr sz="2000">
                <a:latin typeface="Calibri"/>
                <a:ea typeface="Calibri"/>
                <a:cs typeface="Calibri"/>
                <a:sym typeface="Calibri"/>
              </a:defRPr>
            </a:lvl3pPr>
            <a:lvl4pPr marL="1828800" lvl="3" indent="-342900" algn="l">
              <a:spcBef>
                <a:spcPts val="360"/>
              </a:spcBef>
              <a:spcAft>
                <a:spcPts val="0"/>
              </a:spcAft>
              <a:buSzPts val="1800"/>
              <a:buChar char="•"/>
              <a:defRPr sz="1800">
                <a:latin typeface="Calibri"/>
                <a:ea typeface="Calibri"/>
                <a:cs typeface="Calibri"/>
                <a:sym typeface="Calibri"/>
              </a:defRPr>
            </a:lvl4pPr>
            <a:lvl5pPr marL="2286000" lvl="4" indent="-285750" algn="l">
              <a:spcBef>
                <a:spcPts val="360"/>
              </a:spcBef>
              <a:spcAft>
                <a:spcPts val="0"/>
              </a:spcAft>
              <a:buClr>
                <a:schemeClr val="dk1"/>
              </a:buClr>
              <a:buSzPts val="900"/>
              <a:buChar char="o"/>
              <a:defRPr sz="1800">
                <a:latin typeface="Calibri"/>
                <a:ea typeface="Calibri"/>
                <a:cs typeface="Calibri"/>
                <a:sym typeface="Calibri"/>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2" name="Google Shape;52;p17"/>
          <p:cNvSpPr txBox="1">
            <a:spLocks noGrp="1"/>
          </p:cNvSpPr>
          <p:nvPr>
            <p:ph type="body" idx="2"/>
          </p:nvPr>
        </p:nvSpPr>
        <p:spPr>
          <a:xfrm>
            <a:off x="4648200" y="971550"/>
            <a:ext cx="4038600" cy="362307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atin typeface="Calibri"/>
                <a:ea typeface="Calibri"/>
                <a:cs typeface="Calibri"/>
                <a:sym typeface="Calibri"/>
              </a:defRPr>
            </a:lvl1pPr>
            <a:lvl2pPr marL="914400" lvl="1" indent="-381000" algn="l">
              <a:spcBef>
                <a:spcPts val="480"/>
              </a:spcBef>
              <a:spcAft>
                <a:spcPts val="0"/>
              </a:spcAft>
              <a:buSzPts val="2400"/>
              <a:buChar char="•"/>
              <a:defRPr sz="2400">
                <a:latin typeface="Calibri"/>
                <a:ea typeface="Calibri"/>
                <a:cs typeface="Calibri"/>
                <a:sym typeface="Calibri"/>
              </a:defRPr>
            </a:lvl2pPr>
            <a:lvl3pPr marL="1371600" lvl="2" indent="-355600" algn="l">
              <a:spcBef>
                <a:spcPts val="400"/>
              </a:spcBef>
              <a:spcAft>
                <a:spcPts val="0"/>
              </a:spcAft>
              <a:buSzPts val="2000"/>
              <a:buChar char="•"/>
              <a:defRPr sz="2000">
                <a:latin typeface="Calibri"/>
                <a:ea typeface="Calibri"/>
                <a:cs typeface="Calibri"/>
                <a:sym typeface="Calibri"/>
              </a:defRPr>
            </a:lvl3pPr>
            <a:lvl4pPr marL="1828800" lvl="3" indent="-342900" algn="l">
              <a:spcBef>
                <a:spcPts val="360"/>
              </a:spcBef>
              <a:spcAft>
                <a:spcPts val="0"/>
              </a:spcAft>
              <a:buSzPts val="1800"/>
              <a:buChar char="•"/>
              <a:defRPr sz="1800">
                <a:latin typeface="Calibri"/>
                <a:ea typeface="Calibri"/>
                <a:cs typeface="Calibri"/>
                <a:sym typeface="Calibri"/>
              </a:defRPr>
            </a:lvl4pPr>
            <a:lvl5pPr marL="2286000" lvl="4" indent="-285750" algn="l">
              <a:spcBef>
                <a:spcPts val="360"/>
              </a:spcBef>
              <a:spcAft>
                <a:spcPts val="0"/>
              </a:spcAft>
              <a:buClr>
                <a:schemeClr val="dk1"/>
              </a:buClr>
              <a:buSzPts val="900"/>
              <a:buChar char="o"/>
              <a:defRPr sz="1800">
                <a:latin typeface="Calibri"/>
                <a:ea typeface="Calibri"/>
                <a:cs typeface="Calibri"/>
                <a:sym typeface="Calibri"/>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3" name="Google Shape;53;p17"/>
          <p:cNvSpPr txBox="1">
            <a:spLocks noGrp="1"/>
          </p:cNvSpPr>
          <p:nvPr>
            <p:ph type="dt" idx="10"/>
          </p:nvPr>
        </p:nvSpPr>
        <p:spPr>
          <a:xfrm>
            <a:off x="381000" y="4743450"/>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7"/>
          <p:cNvSpPr txBox="1">
            <a:spLocks noGrp="1"/>
          </p:cNvSpPr>
          <p:nvPr>
            <p:ph type="body" idx="3"/>
          </p:nvPr>
        </p:nvSpPr>
        <p:spPr>
          <a:xfrm>
            <a:off x="4953000" y="57150"/>
            <a:ext cx="3352800" cy="285750"/>
          </a:xfrm>
          <a:prstGeom prst="rect">
            <a:avLst/>
          </a:prstGeom>
          <a:noFill/>
          <a:ln>
            <a:noFill/>
          </a:ln>
        </p:spPr>
        <p:txBody>
          <a:bodyPr spcFirstLastPara="1" wrap="square" lIns="91425" tIns="45700" rIns="91425" bIns="45700" anchor="ctr" anchorCtr="0">
            <a:noAutofit/>
          </a:bodyPr>
          <a:lstStyle>
            <a:lvl1pPr marL="457200" lvl="0" indent="-228600" algn="r">
              <a:spcBef>
                <a:spcPts val="280"/>
              </a:spcBef>
              <a:spcAft>
                <a:spcPts val="0"/>
              </a:spcAft>
              <a:buClr>
                <a:srgbClr val="EA6225"/>
              </a:buClr>
              <a:buSzPts val="1400"/>
              <a:buNone/>
              <a:defRPr sz="1400" i="1">
                <a:solidFill>
                  <a:srgbClr val="EA6225"/>
                </a:solidFill>
                <a:latin typeface="Calibri"/>
                <a:ea typeface="Calibri"/>
                <a:cs typeface="Calibri"/>
                <a:sym typeface="Calibri"/>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285750" algn="l">
              <a:spcBef>
                <a:spcPts val="360"/>
              </a:spcBef>
              <a:spcAft>
                <a:spcPts val="0"/>
              </a:spcAft>
              <a:buClr>
                <a:schemeClr val="dk1"/>
              </a:buClr>
              <a:buSzPts val="900"/>
              <a:buChar char="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 name="Google Shape;55;p17"/>
          <p:cNvSpPr txBox="1">
            <a:spLocks noGrp="1"/>
          </p:cNvSpPr>
          <p:nvPr>
            <p:ph type="sldNum" idx="12"/>
          </p:nvPr>
        </p:nvSpPr>
        <p:spPr>
          <a:xfrm>
            <a:off x="8305800" y="57150"/>
            <a:ext cx="381000" cy="273844"/>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i="1">
                <a:solidFill>
                  <a:srgbClr val="FFFFFF"/>
                </a:solidFill>
                <a:latin typeface="Calibri"/>
                <a:ea typeface="Calibri"/>
                <a:cs typeface="Calibri"/>
                <a:sym typeface="Calibri"/>
              </a:defRPr>
            </a:lvl1pPr>
            <a:lvl2pPr marL="0" marR="0" lvl="1" indent="0" algn="ctr" rtl="0">
              <a:spcBef>
                <a:spcPts val="0"/>
              </a:spcBef>
              <a:buNone/>
              <a:defRPr sz="1400" i="1">
                <a:solidFill>
                  <a:srgbClr val="FFFFFF"/>
                </a:solidFill>
                <a:latin typeface="Calibri"/>
                <a:ea typeface="Calibri"/>
                <a:cs typeface="Calibri"/>
                <a:sym typeface="Calibri"/>
              </a:defRPr>
            </a:lvl2pPr>
            <a:lvl3pPr marL="0" marR="0" lvl="2" indent="0" algn="ctr" rtl="0">
              <a:spcBef>
                <a:spcPts val="0"/>
              </a:spcBef>
              <a:buNone/>
              <a:defRPr sz="1400" i="1">
                <a:solidFill>
                  <a:srgbClr val="FFFFFF"/>
                </a:solidFill>
                <a:latin typeface="Calibri"/>
                <a:ea typeface="Calibri"/>
                <a:cs typeface="Calibri"/>
                <a:sym typeface="Calibri"/>
              </a:defRPr>
            </a:lvl3pPr>
            <a:lvl4pPr marL="0" marR="0" lvl="3" indent="0" algn="ctr" rtl="0">
              <a:spcBef>
                <a:spcPts val="0"/>
              </a:spcBef>
              <a:buNone/>
              <a:defRPr sz="1400" i="1">
                <a:solidFill>
                  <a:srgbClr val="FFFFFF"/>
                </a:solidFill>
                <a:latin typeface="Calibri"/>
                <a:ea typeface="Calibri"/>
                <a:cs typeface="Calibri"/>
                <a:sym typeface="Calibri"/>
              </a:defRPr>
            </a:lvl4pPr>
            <a:lvl5pPr marL="0" marR="0" lvl="4" indent="0" algn="ctr" rtl="0">
              <a:spcBef>
                <a:spcPts val="0"/>
              </a:spcBef>
              <a:buNone/>
              <a:defRPr sz="1400" i="1">
                <a:solidFill>
                  <a:srgbClr val="FFFFFF"/>
                </a:solidFill>
                <a:latin typeface="Calibri"/>
                <a:ea typeface="Calibri"/>
                <a:cs typeface="Calibri"/>
                <a:sym typeface="Calibri"/>
              </a:defRPr>
            </a:lvl5pPr>
            <a:lvl6pPr marL="0" marR="0" lvl="5" indent="0" algn="ctr" rtl="0">
              <a:spcBef>
                <a:spcPts val="0"/>
              </a:spcBef>
              <a:buNone/>
              <a:defRPr sz="1400" i="1">
                <a:solidFill>
                  <a:srgbClr val="FFFFFF"/>
                </a:solidFill>
                <a:latin typeface="Calibri"/>
                <a:ea typeface="Calibri"/>
                <a:cs typeface="Calibri"/>
                <a:sym typeface="Calibri"/>
              </a:defRPr>
            </a:lvl6pPr>
            <a:lvl7pPr marL="0" marR="0" lvl="6" indent="0" algn="ctr" rtl="0">
              <a:spcBef>
                <a:spcPts val="0"/>
              </a:spcBef>
              <a:buNone/>
              <a:defRPr sz="1400" i="1">
                <a:solidFill>
                  <a:srgbClr val="FFFFFF"/>
                </a:solidFill>
                <a:latin typeface="Calibri"/>
                <a:ea typeface="Calibri"/>
                <a:cs typeface="Calibri"/>
                <a:sym typeface="Calibri"/>
              </a:defRPr>
            </a:lvl7pPr>
            <a:lvl8pPr marL="0" marR="0" lvl="7" indent="0" algn="ctr" rtl="0">
              <a:spcBef>
                <a:spcPts val="0"/>
              </a:spcBef>
              <a:buNone/>
              <a:defRPr sz="1400" i="1">
                <a:solidFill>
                  <a:srgbClr val="FFFFFF"/>
                </a:solidFill>
                <a:latin typeface="Calibri"/>
                <a:ea typeface="Calibri"/>
                <a:cs typeface="Calibri"/>
                <a:sym typeface="Calibri"/>
              </a:defRPr>
            </a:lvl8pPr>
            <a:lvl9pPr marL="0" marR="0" lvl="8" indent="0" algn="ctr" rtl="0">
              <a:spcBef>
                <a:spcPts val="0"/>
              </a:spcBef>
              <a:buNone/>
              <a:defRPr sz="1400" i="1">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6"/>
        <p:cNvGrpSpPr/>
        <p:nvPr/>
      </p:nvGrpSpPr>
      <p:grpSpPr>
        <a:xfrm>
          <a:off x="0" y="0"/>
          <a:ext cx="0" cy="0"/>
          <a:chOff x="0" y="0"/>
          <a:chExt cx="0" cy="0"/>
        </a:xfrm>
      </p:grpSpPr>
      <p:sp>
        <p:nvSpPr>
          <p:cNvPr id="57" name="Google Shape;57;p18"/>
          <p:cNvSpPr txBox="1">
            <a:spLocks noGrp="1"/>
          </p:cNvSpPr>
          <p:nvPr>
            <p:ph type="title"/>
          </p:nvPr>
        </p:nvSpPr>
        <p:spPr>
          <a:xfrm>
            <a:off x="457200" y="342900"/>
            <a:ext cx="8229600" cy="5524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EA6225"/>
              </a:buClr>
              <a:buSzPts val="3800"/>
              <a:buFont typeface="Calibri"/>
              <a:buNone/>
              <a:defRPr>
                <a:solidFill>
                  <a:srgbClr val="EA6225"/>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8"/>
          <p:cNvSpPr txBox="1">
            <a:spLocks noGrp="1"/>
          </p:cNvSpPr>
          <p:nvPr>
            <p:ph type="body" idx="1"/>
          </p:nvPr>
        </p:nvSpPr>
        <p:spPr>
          <a:xfrm>
            <a:off x="457200" y="895350"/>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0" i="1">
                <a:latin typeface="Calibri"/>
                <a:ea typeface="Calibri"/>
                <a:cs typeface="Calibri"/>
                <a:sym typeface="Calibri"/>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Clr>
                <a:schemeClr val="dk1"/>
              </a:buClr>
              <a:buSzPts val="8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9" name="Google Shape;59;p18"/>
          <p:cNvSpPr txBox="1">
            <a:spLocks noGrp="1"/>
          </p:cNvSpPr>
          <p:nvPr>
            <p:ph type="body" idx="2"/>
          </p:nvPr>
        </p:nvSpPr>
        <p:spPr>
          <a:xfrm>
            <a:off x="457200" y="1428750"/>
            <a:ext cx="4040188" cy="3165872"/>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atin typeface="Calibri"/>
                <a:ea typeface="Calibri"/>
                <a:cs typeface="Calibri"/>
                <a:sym typeface="Calibri"/>
              </a:defRPr>
            </a:lvl1pPr>
            <a:lvl2pPr marL="914400" lvl="1" indent="-355600" algn="l">
              <a:spcBef>
                <a:spcPts val="400"/>
              </a:spcBef>
              <a:spcAft>
                <a:spcPts val="0"/>
              </a:spcAft>
              <a:buSzPts val="2000"/>
              <a:buChar char="•"/>
              <a:defRPr sz="2000">
                <a:latin typeface="Calibri"/>
                <a:ea typeface="Calibri"/>
                <a:cs typeface="Calibri"/>
                <a:sym typeface="Calibri"/>
              </a:defRPr>
            </a:lvl2pPr>
            <a:lvl3pPr marL="1371600" lvl="2" indent="-342900" algn="l">
              <a:spcBef>
                <a:spcPts val="360"/>
              </a:spcBef>
              <a:spcAft>
                <a:spcPts val="0"/>
              </a:spcAft>
              <a:buSzPts val="1800"/>
              <a:buChar char="•"/>
              <a:defRPr sz="1800">
                <a:latin typeface="Calibri"/>
                <a:ea typeface="Calibri"/>
                <a:cs typeface="Calibri"/>
                <a:sym typeface="Calibri"/>
              </a:defRPr>
            </a:lvl3pPr>
            <a:lvl4pPr marL="1828800" lvl="3" indent="-330200" algn="l">
              <a:spcBef>
                <a:spcPts val="320"/>
              </a:spcBef>
              <a:spcAft>
                <a:spcPts val="0"/>
              </a:spcAft>
              <a:buSzPts val="1600"/>
              <a:buChar char="•"/>
              <a:defRPr sz="1600">
                <a:latin typeface="Calibri"/>
                <a:ea typeface="Calibri"/>
                <a:cs typeface="Calibri"/>
                <a:sym typeface="Calibri"/>
              </a:defRPr>
            </a:lvl4pPr>
            <a:lvl5pPr marL="2286000" lvl="4" indent="-279400" algn="l">
              <a:spcBef>
                <a:spcPts val="320"/>
              </a:spcBef>
              <a:spcAft>
                <a:spcPts val="0"/>
              </a:spcAft>
              <a:buClr>
                <a:schemeClr val="dk1"/>
              </a:buClr>
              <a:buSzPts val="800"/>
              <a:buChar char="o"/>
              <a:defRPr sz="1600">
                <a:latin typeface="Calibri"/>
                <a:ea typeface="Calibri"/>
                <a:cs typeface="Calibri"/>
                <a:sym typeface="Calibri"/>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0" name="Google Shape;60;p18"/>
          <p:cNvSpPr txBox="1">
            <a:spLocks noGrp="1"/>
          </p:cNvSpPr>
          <p:nvPr>
            <p:ph type="body" idx="3"/>
          </p:nvPr>
        </p:nvSpPr>
        <p:spPr>
          <a:xfrm>
            <a:off x="4648200" y="895350"/>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0" i="1">
                <a:latin typeface="Calibri"/>
                <a:ea typeface="Calibri"/>
                <a:cs typeface="Calibri"/>
                <a:sym typeface="Calibri"/>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Clr>
                <a:schemeClr val="dk1"/>
              </a:buClr>
              <a:buSzPts val="8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1" name="Google Shape;61;p18"/>
          <p:cNvSpPr txBox="1">
            <a:spLocks noGrp="1"/>
          </p:cNvSpPr>
          <p:nvPr>
            <p:ph type="body" idx="4"/>
          </p:nvPr>
        </p:nvSpPr>
        <p:spPr>
          <a:xfrm>
            <a:off x="4645028" y="1428750"/>
            <a:ext cx="4041775" cy="3165872"/>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atin typeface="Calibri"/>
                <a:ea typeface="Calibri"/>
                <a:cs typeface="Calibri"/>
                <a:sym typeface="Calibri"/>
              </a:defRPr>
            </a:lvl1pPr>
            <a:lvl2pPr marL="914400" lvl="1" indent="-355600" algn="l">
              <a:spcBef>
                <a:spcPts val="400"/>
              </a:spcBef>
              <a:spcAft>
                <a:spcPts val="0"/>
              </a:spcAft>
              <a:buSzPts val="2000"/>
              <a:buChar char="•"/>
              <a:defRPr sz="2000">
                <a:latin typeface="Calibri"/>
                <a:ea typeface="Calibri"/>
                <a:cs typeface="Calibri"/>
                <a:sym typeface="Calibri"/>
              </a:defRPr>
            </a:lvl2pPr>
            <a:lvl3pPr marL="1371600" lvl="2" indent="-342900" algn="l">
              <a:spcBef>
                <a:spcPts val="360"/>
              </a:spcBef>
              <a:spcAft>
                <a:spcPts val="0"/>
              </a:spcAft>
              <a:buSzPts val="1800"/>
              <a:buChar char="•"/>
              <a:defRPr sz="1800">
                <a:latin typeface="Calibri"/>
                <a:ea typeface="Calibri"/>
                <a:cs typeface="Calibri"/>
                <a:sym typeface="Calibri"/>
              </a:defRPr>
            </a:lvl3pPr>
            <a:lvl4pPr marL="1828800" lvl="3" indent="-330200" algn="l">
              <a:spcBef>
                <a:spcPts val="320"/>
              </a:spcBef>
              <a:spcAft>
                <a:spcPts val="0"/>
              </a:spcAft>
              <a:buSzPts val="1600"/>
              <a:buChar char="•"/>
              <a:defRPr sz="1600">
                <a:latin typeface="Calibri"/>
                <a:ea typeface="Calibri"/>
                <a:cs typeface="Calibri"/>
                <a:sym typeface="Calibri"/>
              </a:defRPr>
            </a:lvl4pPr>
            <a:lvl5pPr marL="2286000" lvl="4" indent="-279400" algn="l">
              <a:spcBef>
                <a:spcPts val="320"/>
              </a:spcBef>
              <a:spcAft>
                <a:spcPts val="0"/>
              </a:spcAft>
              <a:buClr>
                <a:schemeClr val="dk1"/>
              </a:buClr>
              <a:buSzPts val="800"/>
              <a:buChar char="o"/>
              <a:defRPr sz="1600">
                <a:latin typeface="Calibri"/>
                <a:ea typeface="Calibri"/>
                <a:cs typeface="Calibri"/>
                <a:sym typeface="Calibri"/>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2" name="Google Shape;62;p18"/>
          <p:cNvSpPr txBox="1">
            <a:spLocks noGrp="1"/>
          </p:cNvSpPr>
          <p:nvPr>
            <p:ph type="dt" idx="10"/>
          </p:nvPr>
        </p:nvSpPr>
        <p:spPr>
          <a:xfrm>
            <a:off x="381000" y="4743450"/>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8"/>
          <p:cNvSpPr txBox="1">
            <a:spLocks noGrp="1"/>
          </p:cNvSpPr>
          <p:nvPr>
            <p:ph type="body" idx="5"/>
          </p:nvPr>
        </p:nvSpPr>
        <p:spPr>
          <a:xfrm>
            <a:off x="4953000" y="57150"/>
            <a:ext cx="3352800" cy="285750"/>
          </a:xfrm>
          <a:prstGeom prst="rect">
            <a:avLst/>
          </a:prstGeom>
          <a:noFill/>
          <a:ln>
            <a:noFill/>
          </a:ln>
        </p:spPr>
        <p:txBody>
          <a:bodyPr spcFirstLastPara="1" wrap="square" lIns="91425" tIns="45700" rIns="91425" bIns="45700" anchor="ctr" anchorCtr="0">
            <a:noAutofit/>
          </a:bodyPr>
          <a:lstStyle>
            <a:lvl1pPr marL="457200" lvl="0" indent="-228600" algn="r">
              <a:spcBef>
                <a:spcPts val="280"/>
              </a:spcBef>
              <a:spcAft>
                <a:spcPts val="0"/>
              </a:spcAft>
              <a:buClr>
                <a:srgbClr val="EA6225"/>
              </a:buClr>
              <a:buSzPts val="1400"/>
              <a:buNone/>
              <a:defRPr sz="1400" i="1">
                <a:solidFill>
                  <a:srgbClr val="EA6225"/>
                </a:solidFill>
                <a:latin typeface="Calibri"/>
                <a:ea typeface="Calibri"/>
                <a:cs typeface="Calibri"/>
                <a:sym typeface="Calibri"/>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285750" algn="l">
              <a:spcBef>
                <a:spcPts val="360"/>
              </a:spcBef>
              <a:spcAft>
                <a:spcPts val="0"/>
              </a:spcAft>
              <a:buClr>
                <a:schemeClr val="dk1"/>
              </a:buClr>
              <a:buSzPts val="900"/>
              <a:buChar char="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4" name="Google Shape;64;p18"/>
          <p:cNvSpPr txBox="1">
            <a:spLocks noGrp="1"/>
          </p:cNvSpPr>
          <p:nvPr>
            <p:ph type="sldNum" idx="12"/>
          </p:nvPr>
        </p:nvSpPr>
        <p:spPr>
          <a:xfrm>
            <a:off x="8305800" y="57150"/>
            <a:ext cx="381000" cy="273844"/>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i="1">
                <a:solidFill>
                  <a:srgbClr val="FFFFFF"/>
                </a:solidFill>
                <a:latin typeface="Calibri"/>
                <a:ea typeface="Calibri"/>
                <a:cs typeface="Calibri"/>
                <a:sym typeface="Calibri"/>
              </a:defRPr>
            </a:lvl1pPr>
            <a:lvl2pPr marL="0" marR="0" lvl="1" indent="0" algn="ctr" rtl="0">
              <a:spcBef>
                <a:spcPts val="0"/>
              </a:spcBef>
              <a:buNone/>
              <a:defRPr sz="1400" i="1">
                <a:solidFill>
                  <a:srgbClr val="FFFFFF"/>
                </a:solidFill>
                <a:latin typeface="Calibri"/>
                <a:ea typeface="Calibri"/>
                <a:cs typeface="Calibri"/>
                <a:sym typeface="Calibri"/>
              </a:defRPr>
            </a:lvl2pPr>
            <a:lvl3pPr marL="0" marR="0" lvl="2" indent="0" algn="ctr" rtl="0">
              <a:spcBef>
                <a:spcPts val="0"/>
              </a:spcBef>
              <a:buNone/>
              <a:defRPr sz="1400" i="1">
                <a:solidFill>
                  <a:srgbClr val="FFFFFF"/>
                </a:solidFill>
                <a:latin typeface="Calibri"/>
                <a:ea typeface="Calibri"/>
                <a:cs typeface="Calibri"/>
                <a:sym typeface="Calibri"/>
              </a:defRPr>
            </a:lvl3pPr>
            <a:lvl4pPr marL="0" marR="0" lvl="3" indent="0" algn="ctr" rtl="0">
              <a:spcBef>
                <a:spcPts val="0"/>
              </a:spcBef>
              <a:buNone/>
              <a:defRPr sz="1400" i="1">
                <a:solidFill>
                  <a:srgbClr val="FFFFFF"/>
                </a:solidFill>
                <a:latin typeface="Calibri"/>
                <a:ea typeface="Calibri"/>
                <a:cs typeface="Calibri"/>
                <a:sym typeface="Calibri"/>
              </a:defRPr>
            </a:lvl4pPr>
            <a:lvl5pPr marL="0" marR="0" lvl="4" indent="0" algn="ctr" rtl="0">
              <a:spcBef>
                <a:spcPts val="0"/>
              </a:spcBef>
              <a:buNone/>
              <a:defRPr sz="1400" i="1">
                <a:solidFill>
                  <a:srgbClr val="FFFFFF"/>
                </a:solidFill>
                <a:latin typeface="Calibri"/>
                <a:ea typeface="Calibri"/>
                <a:cs typeface="Calibri"/>
                <a:sym typeface="Calibri"/>
              </a:defRPr>
            </a:lvl5pPr>
            <a:lvl6pPr marL="0" marR="0" lvl="5" indent="0" algn="ctr" rtl="0">
              <a:spcBef>
                <a:spcPts val="0"/>
              </a:spcBef>
              <a:buNone/>
              <a:defRPr sz="1400" i="1">
                <a:solidFill>
                  <a:srgbClr val="FFFFFF"/>
                </a:solidFill>
                <a:latin typeface="Calibri"/>
                <a:ea typeface="Calibri"/>
                <a:cs typeface="Calibri"/>
                <a:sym typeface="Calibri"/>
              </a:defRPr>
            </a:lvl6pPr>
            <a:lvl7pPr marL="0" marR="0" lvl="6" indent="0" algn="ctr" rtl="0">
              <a:spcBef>
                <a:spcPts val="0"/>
              </a:spcBef>
              <a:buNone/>
              <a:defRPr sz="1400" i="1">
                <a:solidFill>
                  <a:srgbClr val="FFFFFF"/>
                </a:solidFill>
                <a:latin typeface="Calibri"/>
                <a:ea typeface="Calibri"/>
                <a:cs typeface="Calibri"/>
                <a:sym typeface="Calibri"/>
              </a:defRPr>
            </a:lvl7pPr>
            <a:lvl8pPr marL="0" marR="0" lvl="7" indent="0" algn="ctr" rtl="0">
              <a:spcBef>
                <a:spcPts val="0"/>
              </a:spcBef>
              <a:buNone/>
              <a:defRPr sz="1400" i="1">
                <a:solidFill>
                  <a:srgbClr val="FFFFFF"/>
                </a:solidFill>
                <a:latin typeface="Calibri"/>
                <a:ea typeface="Calibri"/>
                <a:cs typeface="Calibri"/>
                <a:sym typeface="Calibri"/>
              </a:defRPr>
            </a:lvl8pPr>
            <a:lvl9pPr marL="0" marR="0" lvl="8" indent="0" algn="ctr" rtl="0">
              <a:spcBef>
                <a:spcPts val="0"/>
              </a:spcBef>
              <a:buNone/>
              <a:defRPr sz="1400" i="1">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457201" y="361950"/>
            <a:ext cx="3008313" cy="71437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EA6225"/>
              </a:buClr>
              <a:buSzPts val="2400"/>
              <a:buFont typeface="Calibri"/>
              <a:buNone/>
              <a:defRPr sz="2400" b="0">
                <a:solidFill>
                  <a:srgbClr val="EA6225"/>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9"/>
          <p:cNvSpPr txBox="1">
            <a:spLocks noGrp="1"/>
          </p:cNvSpPr>
          <p:nvPr>
            <p:ph type="body" idx="1"/>
          </p:nvPr>
        </p:nvSpPr>
        <p:spPr>
          <a:xfrm>
            <a:off x="3581398" y="361950"/>
            <a:ext cx="5111750" cy="4210051"/>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atin typeface="Calibri"/>
                <a:ea typeface="Calibri"/>
                <a:cs typeface="Calibri"/>
                <a:sym typeface="Calibri"/>
              </a:defRPr>
            </a:lvl1pPr>
            <a:lvl2pPr marL="914400" lvl="1" indent="-393700" algn="l">
              <a:spcBef>
                <a:spcPts val="520"/>
              </a:spcBef>
              <a:spcAft>
                <a:spcPts val="0"/>
              </a:spcAft>
              <a:buSzPts val="2600"/>
              <a:buChar char="•"/>
              <a:defRPr sz="2600">
                <a:latin typeface="Calibri"/>
                <a:ea typeface="Calibri"/>
                <a:cs typeface="Calibri"/>
                <a:sym typeface="Calibri"/>
              </a:defRPr>
            </a:lvl2pPr>
            <a:lvl3pPr marL="1371600" lvl="2" indent="-381000" algn="l">
              <a:spcBef>
                <a:spcPts val="480"/>
              </a:spcBef>
              <a:spcAft>
                <a:spcPts val="0"/>
              </a:spcAft>
              <a:buSzPts val="2400"/>
              <a:buChar char="•"/>
              <a:defRPr sz="2400">
                <a:latin typeface="Calibri"/>
                <a:ea typeface="Calibri"/>
                <a:cs typeface="Calibri"/>
                <a:sym typeface="Calibri"/>
              </a:defRPr>
            </a:lvl3pPr>
            <a:lvl4pPr marL="1828800" lvl="3" indent="-355600" algn="l">
              <a:spcBef>
                <a:spcPts val="400"/>
              </a:spcBef>
              <a:spcAft>
                <a:spcPts val="0"/>
              </a:spcAft>
              <a:buSzPts val="2000"/>
              <a:buChar char="•"/>
              <a:defRPr sz="2000">
                <a:latin typeface="Calibri"/>
                <a:ea typeface="Calibri"/>
                <a:cs typeface="Calibri"/>
                <a:sym typeface="Calibri"/>
              </a:defRPr>
            </a:lvl4pPr>
            <a:lvl5pPr marL="2286000" lvl="4" indent="-292100" algn="l">
              <a:spcBef>
                <a:spcPts val="400"/>
              </a:spcBef>
              <a:spcAft>
                <a:spcPts val="0"/>
              </a:spcAft>
              <a:buClr>
                <a:schemeClr val="dk1"/>
              </a:buClr>
              <a:buSzPts val="1000"/>
              <a:buChar char="o"/>
              <a:defRPr sz="2000">
                <a:latin typeface="Calibri"/>
                <a:ea typeface="Calibri"/>
                <a:cs typeface="Calibri"/>
                <a:sym typeface="Calibri"/>
              </a:defRPr>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19"/>
          <p:cNvSpPr txBox="1">
            <a:spLocks noGrp="1"/>
          </p:cNvSpPr>
          <p:nvPr>
            <p:ph type="body" idx="2"/>
          </p:nvPr>
        </p:nvSpPr>
        <p:spPr>
          <a:xfrm>
            <a:off x="457201" y="1143001"/>
            <a:ext cx="3008313" cy="34290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dk1"/>
              </a:buClr>
              <a:buSzPts val="1600"/>
              <a:buNone/>
              <a:defRPr sz="1600">
                <a:latin typeface="Calibri"/>
                <a:ea typeface="Calibri"/>
                <a:cs typeface="Calibri"/>
                <a:sym typeface="Calibri"/>
              </a:defRPr>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Clr>
                <a:schemeClr val="dk1"/>
              </a:buClr>
              <a:buSzPts val="45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9"/>
          <p:cNvSpPr txBox="1">
            <a:spLocks noGrp="1"/>
          </p:cNvSpPr>
          <p:nvPr>
            <p:ph type="dt" idx="10"/>
          </p:nvPr>
        </p:nvSpPr>
        <p:spPr>
          <a:xfrm>
            <a:off x="381000" y="4743450"/>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body" idx="3"/>
          </p:nvPr>
        </p:nvSpPr>
        <p:spPr>
          <a:xfrm>
            <a:off x="4953000" y="57150"/>
            <a:ext cx="3352800" cy="285750"/>
          </a:xfrm>
          <a:prstGeom prst="rect">
            <a:avLst/>
          </a:prstGeom>
          <a:noFill/>
          <a:ln>
            <a:noFill/>
          </a:ln>
        </p:spPr>
        <p:txBody>
          <a:bodyPr spcFirstLastPara="1" wrap="square" lIns="91425" tIns="45700" rIns="91425" bIns="45700" anchor="ctr" anchorCtr="0">
            <a:noAutofit/>
          </a:bodyPr>
          <a:lstStyle>
            <a:lvl1pPr marL="457200" lvl="0" indent="-228600" algn="r">
              <a:spcBef>
                <a:spcPts val="280"/>
              </a:spcBef>
              <a:spcAft>
                <a:spcPts val="0"/>
              </a:spcAft>
              <a:buClr>
                <a:srgbClr val="EA6225"/>
              </a:buClr>
              <a:buSzPts val="1400"/>
              <a:buNone/>
              <a:defRPr sz="1400" i="1">
                <a:solidFill>
                  <a:srgbClr val="EA6225"/>
                </a:solidFill>
                <a:latin typeface="Calibri"/>
                <a:ea typeface="Calibri"/>
                <a:cs typeface="Calibri"/>
                <a:sym typeface="Calibri"/>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285750" algn="l">
              <a:spcBef>
                <a:spcPts val="360"/>
              </a:spcBef>
              <a:spcAft>
                <a:spcPts val="0"/>
              </a:spcAft>
              <a:buClr>
                <a:schemeClr val="dk1"/>
              </a:buClr>
              <a:buSzPts val="900"/>
              <a:buChar char="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9"/>
          <p:cNvSpPr txBox="1">
            <a:spLocks noGrp="1"/>
          </p:cNvSpPr>
          <p:nvPr>
            <p:ph type="sldNum" idx="12"/>
          </p:nvPr>
        </p:nvSpPr>
        <p:spPr>
          <a:xfrm>
            <a:off x="8305800" y="57150"/>
            <a:ext cx="381000" cy="273844"/>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i="1">
                <a:solidFill>
                  <a:srgbClr val="FFFFFF"/>
                </a:solidFill>
                <a:latin typeface="Calibri"/>
                <a:ea typeface="Calibri"/>
                <a:cs typeface="Calibri"/>
                <a:sym typeface="Calibri"/>
              </a:defRPr>
            </a:lvl1pPr>
            <a:lvl2pPr marL="0" marR="0" lvl="1" indent="0" algn="ctr" rtl="0">
              <a:spcBef>
                <a:spcPts val="0"/>
              </a:spcBef>
              <a:buNone/>
              <a:defRPr sz="1400" i="1">
                <a:solidFill>
                  <a:srgbClr val="FFFFFF"/>
                </a:solidFill>
                <a:latin typeface="Calibri"/>
                <a:ea typeface="Calibri"/>
                <a:cs typeface="Calibri"/>
                <a:sym typeface="Calibri"/>
              </a:defRPr>
            </a:lvl2pPr>
            <a:lvl3pPr marL="0" marR="0" lvl="2" indent="0" algn="ctr" rtl="0">
              <a:spcBef>
                <a:spcPts val="0"/>
              </a:spcBef>
              <a:buNone/>
              <a:defRPr sz="1400" i="1">
                <a:solidFill>
                  <a:srgbClr val="FFFFFF"/>
                </a:solidFill>
                <a:latin typeface="Calibri"/>
                <a:ea typeface="Calibri"/>
                <a:cs typeface="Calibri"/>
                <a:sym typeface="Calibri"/>
              </a:defRPr>
            </a:lvl3pPr>
            <a:lvl4pPr marL="0" marR="0" lvl="3" indent="0" algn="ctr" rtl="0">
              <a:spcBef>
                <a:spcPts val="0"/>
              </a:spcBef>
              <a:buNone/>
              <a:defRPr sz="1400" i="1">
                <a:solidFill>
                  <a:srgbClr val="FFFFFF"/>
                </a:solidFill>
                <a:latin typeface="Calibri"/>
                <a:ea typeface="Calibri"/>
                <a:cs typeface="Calibri"/>
                <a:sym typeface="Calibri"/>
              </a:defRPr>
            </a:lvl4pPr>
            <a:lvl5pPr marL="0" marR="0" lvl="4" indent="0" algn="ctr" rtl="0">
              <a:spcBef>
                <a:spcPts val="0"/>
              </a:spcBef>
              <a:buNone/>
              <a:defRPr sz="1400" i="1">
                <a:solidFill>
                  <a:srgbClr val="FFFFFF"/>
                </a:solidFill>
                <a:latin typeface="Calibri"/>
                <a:ea typeface="Calibri"/>
                <a:cs typeface="Calibri"/>
                <a:sym typeface="Calibri"/>
              </a:defRPr>
            </a:lvl5pPr>
            <a:lvl6pPr marL="0" marR="0" lvl="5" indent="0" algn="ctr" rtl="0">
              <a:spcBef>
                <a:spcPts val="0"/>
              </a:spcBef>
              <a:buNone/>
              <a:defRPr sz="1400" i="1">
                <a:solidFill>
                  <a:srgbClr val="FFFFFF"/>
                </a:solidFill>
                <a:latin typeface="Calibri"/>
                <a:ea typeface="Calibri"/>
                <a:cs typeface="Calibri"/>
                <a:sym typeface="Calibri"/>
              </a:defRPr>
            </a:lvl6pPr>
            <a:lvl7pPr marL="0" marR="0" lvl="6" indent="0" algn="ctr" rtl="0">
              <a:spcBef>
                <a:spcPts val="0"/>
              </a:spcBef>
              <a:buNone/>
              <a:defRPr sz="1400" i="1">
                <a:solidFill>
                  <a:srgbClr val="FFFFFF"/>
                </a:solidFill>
                <a:latin typeface="Calibri"/>
                <a:ea typeface="Calibri"/>
                <a:cs typeface="Calibri"/>
                <a:sym typeface="Calibri"/>
              </a:defRPr>
            </a:lvl7pPr>
            <a:lvl8pPr marL="0" marR="0" lvl="7" indent="0" algn="ctr" rtl="0">
              <a:spcBef>
                <a:spcPts val="0"/>
              </a:spcBef>
              <a:buNone/>
              <a:defRPr sz="1400" i="1">
                <a:solidFill>
                  <a:srgbClr val="FFFFFF"/>
                </a:solidFill>
                <a:latin typeface="Calibri"/>
                <a:ea typeface="Calibri"/>
                <a:cs typeface="Calibri"/>
                <a:sym typeface="Calibri"/>
              </a:defRPr>
            </a:lvl8pPr>
            <a:lvl9pPr marL="0" marR="0" lvl="8" indent="0" algn="ctr" rtl="0">
              <a:spcBef>
                <a:spcPts val="0"/>
              </a:spcBef>
              <a:buNone/>
              <a:defRPr sz="1400" i="1">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457200" y="342900"/>
            <a:ext cx="8229600" cy="5524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rgbClr val="EA6225"/>
              </a:buClr>
              <a:buSzPts val="3800"/>
              <a:buFont typeface="Open Sans Light"/>
              <a:buNone/>
              <a:defRPr sz="3800" b="0" i="0" u="none" strike="noStrike" cap="none">
                <a:solidFill>
                  <a:srgbClr val="EA6225"/>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457200" y="971550"/>
            <a:ext cx="8229600" cy="3600451"/>
          </a:xfrm>
          <a:prstGeom prst="rect">
            <a:avLst/>
          </a:prstGeom>
          <a:noFill/>
          <a:ln>
            <a:noFill/>
          </a:ln>
        </p:spPr>
        <p:txBody>
          <a:bodyPr spcFirstLastPara="1" wrap="square" lIns="91425" tIns="45700" rIns="91425" bIns="45700" anchor="t" anchorCtr="0">
            <a:norm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93700" algn="l" rtl="0">
              <a:spcBef>
                <a:spcPts val="520"/>
              </a:spcBef>
              <a:spcAft>
                <a:spcPts val="0"/>
              </a:spcAft>
              <a:buClr>
                <a:srgbClr val="3F3F3F"/>
              </a:buClr>
              <a:buSzPts val="2600"/>
              <a:buFont typeface="Arial"/>
              <a:buChar char="•"/>
              <a:defRPr sz="2600" b="0" i="0" u="none" strike="noStrike" cap="none">
                <a:solidFill>
                  <a:schemeClr val="dk1"/>
                </a:solidFill>
                <a:latin typeface="Open Sans"/>
                <a:ea typeface="Open Sans"/>
                <a:cs typeface="Open Sans"/>
                <a:sym typeface="Open Sans"/>
              </a:defRPr>
            </a:lvl2pPr>
            <a:lvl3pPr marL="1371600" marR="0" lvl="2" indent="-381000" algn="l" rtl="0">
              <a:spcBef>
                <a:spcPts val="480"/>
              </a:spcBef>
              <a:spcAft>
                <a:spcPts val="0"/>
              </a:spcAft>
              <a:buClr>
                <a:srgbClr val="7F7F7F"/>
              </a:buClr>
              <a:buSzPts val="2400"/>
              <a:buFont typeface="Arial"/>
              <a:buChar char="•"/>
              <a:defRPr sz="2400" b="0" i="0" u="none" strike="noStrike" cap="none">
                <a:solidFill>
                  <a:schemeClr val="dk1"/>
                </a:solidFill>
                <a:latin typeface="Open Sans"/>
                <a:ea typeface="Open Sans"/>
                <a:cs typeface="Open Sans"/>
                <a:sym typeface="Open Sans"/>
              </a:defRPr>
            </a:lvl3pPr>
            <a:lvl4pPr marL="1828800" marR="0" lvl="3" indent="-355600" algn="l" rtl="0">
              <a:spcBef>
                <a:spcPts val="400"/>
              </a:spcBef>
              <a:spcAft>
                <a:spcPts val="0"/>
              </a:spcAft>
              <a:buClr>
                <a:srgbClr val="BFBFBF"/>
              </a:buClr>
              <a:buSzPts val="2000"/>
              <a:buFont typeface="Arial"/>
              <a:buChar char="•"/>
              <a:defRPr sz="2000" b="0" i="0" u="none" strike="noStrike" cap="none">
                <a:solidFill>
                  <a:schemeClr val="dk1"/>
                </a:solidFill>
                <a:latin typeface="Open Sans"/>
                <a:ea typeface="Open Sans"/>
                <a:cs typeface="Open Sans"/>
                <a:sym typeface="Open Sans"/>
              </a:defRPr>
            </a:lvl4pPr>
            <a:lvl5pPr marL="2286000" marR="0" lvl="4" indent="-292100" algn="l" rtl="0">
              <a:spcBef>
                <a:spcPts val="400"/>
              </a:spcBef>
              <a:spcAft>
                <a:spcPts val="0"/>
              </a:spcAft>
              <a:buClr>
                <a:schemeClr val="dk1"/>
              </a:buClr>
              <a:buSzPts val="1000"/>
              <a:buFont typeface="Courier New"/>
              <a:buChar char="o"/>
              <a:defRPr sz="2000" b="0" i="0" u="none" strike="noStrike" cap="none">
                <a:solidFill>
                  <a:schemeClr val="dk1"/>
                </a:solidFill>
                <a:latin typeface="Open Sans"/>
                <a:ea typeface="Open Sans"/>
                <a:cs typeface="Open Sans"/>
                <a:sym typeface="Open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9pPr>
          </a:lstStyle>
          <a:p>
            <a:endParaRPr/>
          </a:p>
        </p:txBody>
      </p:sp>
      <p:sp>
        <p:nvSpPr>
          <p:cNvPr id="12" name="Google Shape;12;p10"/>
          <p:cNvSpPr txBox="1">
            <a:spLocks noGrp="1"/>
          </p:cNvSpPr>
          <p:nvPr>
            <p:ph type="dt" idx="10"/>
          </p:nvPr>
        </p:nvSpPr>
        <p:spPr>
          <a:xfrm>
            <a:off x="381000" y="4743450"/>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1" u="none" strike="noStrike" cap="none">
                <a:solidFill>
                  <a:srgbClr val="EA6225"/>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0"/>
          <p:cNvSpPr/>
          <p:nvPr/>
        </p:nvSpPr>
        <p:spPr>
          <a:xfrm rot="10800000" flipH="1">
            <a:off x="0" y="5086350"/>
            <a:ext cx="9144000" cy="57150"/>
          </a:xfrm>
          <a:prstGeom prst="rect">
            <a:avLst/>
          </a:prstGeom>
          <a:solidFill>
            <a:srgbClr val="EA622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 name="Google Shape;14;p10"/>
          <p:cNvSpPr/>
          <p:nvPr/>
        </p:nvSpPr>
        <p:spPr>
          <a:xfrm rot="10800000" flipH="1">
            <a:off x="8305800" y="0"/>
            <a:ext cx="381000" cy="342900"/>
          </a:xfrm>
          <a:prstGeom prst="rect">
            <a:avLst/>
          </a:prstGeom>
          <a:solidFill>
            <a:srgbClr val="EA622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15" name="Google Shape;15;p10" descr="logonew-noShadow.png"/>
          <p:cNvPicPr preferRelativeResize="0"/>
          <p:nvPr/>
        </p:nvPicPr>
        <p:blipFill rotWithShape="1">
          <a:blip r:embed="rId10">
            <a:alphaModFix/>
          </a:blip>
          <a:srcRect/>
          <a:stretch/>
        </p:blipFill>
        <p:spPr>
          <a:xfrm>
            <a:off x="7467600" y="4629150"/>
            <a:ext cx="1219200" cy="33734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old.abmgood.com/Vector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old.abmgood.com/A1BG-ORF-Vector-A1BG.html"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www.genecopoeia.com/product/search3/?s=a1bg&amp;search_type=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vigenebio.com/catalogsearch/result/?q=a1b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en.vectorbuilder.com/vector/VB900123-8388tfb.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twistbioscience.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lifelinecelltech.com/product-category/tissue-type/" TargetMode="External"/><Relationship Id="rId5" Type="http://schemas.openxmlformats.org/officeDocument/2006/relationships/hyperlink" Target="https://www.genscript.com/cell_lines.html?src=pullmenu" TargetMode="Externa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hyperlink" Target="https://www.peprotech.com/en/growth-factors-cytokin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rndsystems.com/products/rd-systems-cytokines-growth-factor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www.rndsystems.com/products/rd-systems-cytokines-growth-factor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abcam.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txBox="1">
            <a:spLocks noGrp="1"/>
          </p:cNvSpPr>
          <p:nvPr>
            <p:ph type="ctrTitle"/>
          </p:nvPr>
        </p:nvSpPr>
        <p:spPr>
          <a:xfrm>
            <a:off x="685800" y="1085850"/>
            <a:ext cx="7772400" cy="1102519"/>
          </a:xfrm>
          <a:prstGeom prst="rect">
            <a:avLst/>
          </a:prstGeom>
          <a:noFill/>
          <a:ln>
            <a:noFill/>
          </a:ln>
        </p:spPr>
        <p:txBody>
          <a:bodyPr spcFirstLastPara="1" wrap="square" lIns="91425" tIns="45700" rIns="91425" bIns="45700" anchor="ctr" anchorCtr="0">
            <a:normAutofit fontScale="90000"/>
          </a:bodyPr>
          <a:lstStyle/>
          <a:p>
            <a:pPr marL="342900" lvl="0" indent="-342900" algn="ctr" rtl="0">
              <a:spcBef>
                <a:spcPts val="0"/>
              </a:spcBef>
              <a:spcAft>
                <a:spcPts val="0"/>
              </a:spcAft>
              <a:buClr>
                <a:schemeClr val="lt1"/>
              </a:buClr>
              <a:buSzPct val="100000"/>
              <a:buFont typeface="Calibri"/>
              <a:buNone/>
            </a:pPr>
            <a:r>
              <a:rPr lang="en-US"/>
              <a:t>New Website Structure/Framework</a:t>
            </a:r>
            <a:endParaRPr/>
          </a:p>
        </p:txBody>
      </p:sp>
      <p:sp>
        <p:nvSpPr>
          <p:cNvPr id="78" name="Google Shape;78;p1"/>
          <p:cNvSpPr txBox="1">
            <a:spLocks noGrp="1"/>
          </p:cNvSpPr>
          <p:nvPr>
            <p:ph type="body" idx="2"/>
          </p:nvPr>
        </p:nvSpPr>
        <p:spPr>
          <a:xfrm>
            <a:off x="457200" y="4400550"/>
            <a:ext cx="4267200" cy="5715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e13e7565cb_0_76"/>
          <p:cNvSpPr txBox="1">
            <a:spLocks noGrp="1"/>
          </p:cNvSpPr>
          <p:nvPr>
            <p:ph type="ctrTitle"/>
          </p:nvPr>
        </p:nvSpPr>
        <p:spPr>
          <a:xfrm>
            <a:off x="685800" y="1085850"/>
            <a:ext cx="7772400" cy="1102500"/>
          </a:xfrm>
          <a:prstGeom prst="rect">
            <a:avLst/>
          </a:prstGeom>
          <a:noFill/>
          <a:ln>
            <a:noFill/>
          </a:ln>
        </p:spPr>
        <p:txBody>
          <a:bodyPr spcFirstLastPara="1" wrap="square" lIns="91425" tIns="45700" rIns="91425" bIns="45700" anchor="ctr" anchorCtr="0">
            <a:normAutofit fontScale="90000"/>
          </a:bodyPr>
          <a:lstStyle/>
          <a:p>
            <a:pPr marL="342900" lvl="0" indent="-342900" algn="ctr" rtl="0">
              <a:spcBef>
                <a:spcPts val="0"/>
              </a:spcBef>
              <a:spcAft>
                <a:spcPts val="0"/>
              </a:spcAft>
              <a:buClr>
                <a:schemeClr val="lt1"/>
              </a:buClr>
              <a:buSzPct val="100000"/>
              <a:buFont typeface="Calibri"/>
              <a:buNone/>
            </a:pPr>
            <a:r>
              <a:rPr lang="en-US"/>
              <a:t>Further breaking down the details</a:t>
            </a:r>
            <a:endParaRPr/>
          </a:p>
        </p:txBody>
      </p:sp>
      <p:sp>
        <p:nvSpPr>
          <p:cNvPr id="283" name="Google Shape;283;ge13e7565cb_0_76"/>
          <p:cNvSpPr txBox="1">
            <a:spLocks noGrp="1"/>
          </p:cNvSpPr>
          <p:nvPr>
            <p:ph type="body" idx="2"/>
          </p:nvPr>
        </p:nvSpPr>
        <p:spPr>
          <a:xfrm>
            <a:off x="457200" y="4400550"/>
            <a:ext cx="4267200" cy="5715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e21d78c99d_0_0"/>
          <p:cNvSpPr txBox="1">
            <a:spLocks noGrp="1"/>
          </p:cNvSpPr>
          <p:nvPr>
            <p:ph type="title"/>
          </p:nvPr>
        </p:nvSpPr>
        <p:spPr>
          <a:xfrm>
            <a:off x="457200" y="91275"/>
            <a:ext cx="8229600" cy="5523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Home Page &amp; Cross listing</a:t>
            </a:r>
            <a:endParaRPr/>
          </a:p>
        </p:txBody>
      </p:sp>
      <p:sp>
        <p:nvSpPr>
          <p:cNvPr id="290" name="Google Shape;290;ge21d78c99d_0_0"/>
          <p:cNvSpPr txBox="1">
            <a:spLocks noGrp="1"/>
          </p:cNvSpPr>
          <p:nvPr>
            <p:ph type="body" idx="1"/>
          </p:nvPr>
        </p:nvSpPr>
        <p:spPr>
          <a:xfrm>
            <a:off x="4953000" y="57150"/>
            <a:ext cx="3352800" cy="285900"/>
          </a:xfrm>
          <a:prstGeom prst="rect">
            <a:avLst/>
          </a:prstGeom>
        </p:spPr>
        <p:txBody>
          <a:bodyPr spcFirstLastPara="1" wrap="square" lIns="91425" tIns="45700" rIns="91425" bIns="45700" anchor="ctr" anchorCtr="0">
            <a:noAutofit/>
          </a:bodyPr>
          <a:lstStyle/>
          <a:p>
            <a:pPr marL="0" lvl="0" indent="0" algn="r" rtl="0">
              <a:spcBef>
                <a:spcPts val="280"/>
              </a:spcBef>
              <a:spcAft>
                <a:spcPts val="0"/>
              </a:spcAft>
              <a:buNone/>
            </a:pPr>
            <a:endParaRPr/>
          </a:p>
        </p:txBody>
      </p:sp>
      <p:sp>
        <p:nvSpPr>
          <p:cNvPr id="291" name="Google Shape;291;ge21d78c99d_0_0"/>
          <p:cNvSpPr txBox="1">
            <a:spLocks noGrp="1"/>
          </p:cNvSpPr>
          <p:nvPr>
            <p:ph type="sldNum" idx="12"/>
          </p:nvPr>
        </p:nvSpPr>
        <p:spPr>
          <a:xfrm>
            <a:off x="8305800" y="57150"/>
            <a:ext cx="381000" cy="27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pPr marL="0" lvl="0" indent="0" algn="ctr" rtl="0">
                <a:spcBef>
                  <a:spcPts val="0"/>
                </a:spcBef>
                <a:spcAft>
                  <a:spcPts val="0"/>
                </a:spcAft>
                <a:buClr>
                  <a:srgbClr val="000000"/>
                </a:buClr>
                <a:buFont typeface="Arial"/>
                <a:buNone/>
              </a:pPr>
              <a:t>11</a:t>
            </a:fld>
            <a:endParaRPr/>
          </a:p>
        </p:txBody>
      </p:sp>
      <p:sp>
        <p:nvSpPr>
          <p:cNvPr id="292" name="Google Shape;292;ge21d78c99d_0_0"/>
          <p:cNvSpPr txBox="1"/>
          <p:nvPr/>
        </p:nvSpPr>
        <p:spPr>
          <a:xfrm>
            <a:off x="37000" y="4655050"/>
            <a:ext cx="3641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3"/>
              </a:rPr>
              <a:t>https://old.abmgood.com/Vectors.html</a:t>
            </a:r>
            <a:endParaRPr/>
          </a:p>
          <a:p>
            <a:pPr marL="0" lvl="0" indent="0" algn="l" rtl="0">
              <a:spcBef>
                <a:spcPts val="0"/>
              </a:spcBef>
              <a:spcAft>
                <a:spcPts val="0"/>
              </a:spcAft>
              <a:buNone/>
            </a:pPr>
            <a:endParaRPr/>
          </a:p>
        </p:txBody>
      </p:sp>
      <p:pic>
        <p:nvPicPr>
          <p:cNvPr id="293" name="Google Shape;293;ge21d78c99d_0_0"/>
          <p:cNvPicPr preferRelativeResize="0"/>
          <p:nvPr/>
        </p:nvPicPr>
        <p:blipFill>
          <a:blip r:embed="rId4">
            <a:alphaModFix/>
          </a:blip>
          <a:stretch>
            <a:fillRect/>
          </a:stretch>
        </p:blipFill>
        <p:spPr>
          <a:xfrm>
            <a:off x="85750" y="677563"/>
            <a:ext cx="3386116" cy="3943501"/>
          </a:xfrm>
          <a:prstGeom prst="rect">
            <a:avLst/>
          </a:prstGeom>
          <a:noFill/>
          <a:ln>
            <a:noFill/>
          </a:ln>
        </p:spPr>
      </p:pic>
      <p:pic>
        <p:nvPicPr>
          <p:cNvPr id="294" name="Google Shape;294;ge21d78c99d_0_0"/>
          <p:cNvPicPr preferRelativeResize="0"/>
          <p:nvPr/>
        </p:nvPicPr>
        <p:blipFill>
          <a:blip r:embed="rId5">
            <a:alphaModFix/>
          </a:blip>
          <a:stretch>
            <a:fillRect/>
          </a:stretch>
        </p:blipFill>
        <p:spPr>
          <a:xfrm>
            <a:off x="4687425" y="721975"/>
            <a:ext cx="4374150" cy="3008000"/>
          </a:xfrm>
          <a:prstGeom prst="rect">
            <a:avLst/>
          </a:prstGeom>
          <a:noFill/>
          <a:ln>
            <a:noFill/>
          </a:ln>
        </p:spPr>
      </p:pic>
      <p:sp>
        <p:nvSpPr>
          <p:cNvPr id="295" name="Google Shape;295;ge21d78c99d_0_0"/>
          <p:cNvSpPr txBox="1"/>
          <p:nvPr/>
        </p:nvSpPr>
        <p:spPr>
          <a:xfrm>
            <a:off x="4572000" y="3692950"/>
            <a:ext cx="4605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6"/>
              </a:rPr>
              <a:t>https://old.abmgood.com/A1BG-ORF-Vector-A1BG.html</a:t>
            </a:r>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e21a20af5d_0_141"/>
          <p:cNvSpPr txBox="1">
            <a:spLocks noGrp="1"/>
          </p:cNvSpPr>
          <p:nvPr>
            <p:ph type="sldNum" idx="12"/>
          </p:nvPr>
        </p:nvSpPr>
        <p:spPr>
          <a:xfrm>
            <a:off x="8305800" y="57150"/>
            <a:ext cx="3810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12</a:t>
            </a:fld>
            <a:endParaRPr/>
          </a:p>
        </p:txBody>
      </p:sp>
      <p:sp>
        <p:nvSpPr>
          <p:cNvPr id="302" name="Google Shape;302;ge21a20af5d_0_141"/>
          <p:cNvSpPr txBox="1">
            <a:spLocks noGrp="1"/>
          </p:cNvSpPr>
          <p:nvPr>
            <p:ph type="title"/>
          </p:nvPr>
        </p:nvSpPr>
        <p:spPr>
          <a:xfrm>
            <a:off x="457200" y="190500"/>
            <a:ext cx="8229600" cy="5523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EA6225"/>
              </a:buClr>
              <a:buSzPct val="100000"/>
              <a:buFont typeface="Calibri"/>
              <a:buNone/>
            </a:pPr>
            <a:r>
              <a:rPr lang="en-US" b="1"/>
              <a:t>Search Results</a:t>
            </a:r>
            <a:endParaRPr b="1"/>
          </a:p>
        </p:txBody>
      </p:sp>
      <p:sp>
        <p:nvSpPr>
          <p:cNvPr id="303" name="Google Shape;303;ge21a20af5d_0_141"/>
          <p:cNvSpPr txBox="1">
            <a:spLocks noGrp="1"/>
          </p:cNvSpPr>
          <p:nvPr>
            <p:ph type="body" idx="1"/>
          </p:nvPr>
        </p:nvSpPr>
        <p:spPr>
          <a:xfrm>
            <a:off x="4953000" y="57150"/>
            <a:ext cx="3352800" cy="285900"/>
          </a:xfrm>
          <a:prstGeom prst="rect">
            <a:avLst/>
          </a:prstGeom>
          <a:noFill/>
          <a:ln>
            <a:noFill/>
          </a:ln>
        </p:spPr>
        <p:txBody>
          <a:bodyPr spcFirstLastPara="1" wrap="square" lIns="91425" tIns="45700" rIns="91425" bIns="45700" anchor="ctr" anchorCtr="0">
            <a:noAutofit/>
          </a:bodyPr>
          <a:lstStyle/>
          <a:p>
            <a:pPr marL="342900" lvl="0" indent="-342900" algn="r" rtl="0">
              <a:spcBef>
                <a:spcPts val="0"/>
              </a:spcBef>
              <a:spcAft>
                <a:spcPts val="0"/>
              </a:spcAft>
              <a:buClr>
                <a:srgbClr val="EA6225"/>
              </a:buClr>
              <a:buSzPts val="1400"/>
              <a:buNone/>
            </a:pPr>
            <a:endParaRPr/>
          </a:p>
        </p:txBody>
      </p:sp>
      <p:sp>
        <p:nvSpPr>
          <p:cNvPr id="304" name="Google Shape;304;ge21a20af5d_0_141"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05" name="Google Shape;305;ge21a20af5d_0_141"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06" name="Google Shape;306;ge21a20af5d_0_141"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07" name="Google Shape;307;ge21a20af5d_0_141"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08" name="Google Shape;308;ge21a20af5d_0_141"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09" name="Google Shape;309;ge21a20af5d_0_141" descr="Laboratory Chemicals-FUJIFILM Wako Chemicals U.S.A. Corporation/e-Reagent"/>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10" name="Google Shape;310;ge21a20af5d_0_141"/>
          <p:cNvSpPr txBox="1"/>
          <p:nvPr/>
        </p:nvSpPr>
        <p:spPr>
          <a:xfrm>
            <a:off x="4013100" y="3788625"/>
            <a:ext cx="4292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u="sng">
                <a:solidFill>
                  <a:schemeClr val="hlink"/>
                </a:solidFill>
                <a:hlinkClick r:id="rId3"/>
              </a:rPr>
              <a:t>https://www.genecopoeia.com/product/search3/?s=a1bg&amp;search_type=1</a:t>
            </a:r>
            <a:r>
              <a:rPr lang="en-US" sz="1200"/>
              <a:t> </a:t>
            </a:r>
            <a:endParaRPr sz="1200"/>
          </a:p>
          <a:p>
            <a:pPr marL="0" lvl="0" indent="0" algn="l" rtl="0">
              <a:spcBef>
                <a:spcPts val="0"/>
              </a:spcBef>
              <a:spcAft>
                <a:spcPts val="0"/>
              </a:spcAft>
              <a:buNone/>
            </a:pPr>
            <a:endParaRPr sz="1200"/>
          </a:p>
        </p:txBody>
      </p:sp>
      <p:sp>
        <p:nvSpPr>
          <p:cNvPr id="311" name="Google Shape;311;ge21a20af5d_0_141"/>
          <p:cNvSpPr txBox="1"/>
          <p:nvPr/>
        </p:nvSpPr>
        <p:spPr>
          <a:xfrm>
            <a:off x="199400" y="3610600"/>
            <a:ext cx="3000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u="sng">
                <a:solidFill>
                  <a:schemeClr val="hlink"/>
                </a:solidFill>
                <a:hlinkClick r:id="rId4"/>
              </a:rPr>
              <a:t>https://www.vigenebio.com/catalogsearch/result/?q=a1bg</a:t>
            </a:r>
            <a:r>
              <a:rPr lang="en-US" sz="1200"/>
              <a:t> </a:t>
            </a:r>
            <a:endParaRPr sz="1200"/>
          </a:p>
          <a:p>
            <a:pPr marL="0" lvl="0" indent="0" algn="l" rtl="0">
              <a:spcBef>
                <a:spcPts val="0"/>
              </a:spcBef>
              <a:spcAft>
                <a:spcPts val="0"/>
              </a:spcAft>
              <a:buNone/>
            </a:pPr>
            <a:endParaRPr sz="1200"/>
          </a:p>
        </p:txBody>
      </p:sp>
      <p:pic>
        <p:nvPicPr>
          <p:cNvPr id="312" name="Google Shape;312;ge21a20af5d_0_141"/>
          <p:cNvPicPr preferRelativeResize="0"/>
          <p:nvPr/>
        </p:nvPicPr>
        <p:blipFill>
          <a:blip r:embed="rId5">
            <a:alphaModFix/>
          </a:blip>
          <a:stretch>
            <a:fillRect/>
          </a:stretch>
        </p:blipFill>
        <p:spPr>
          <a:xfrm>
            <a:off x="152400" y="895200"/>
            <a:ext cx="3499874" cy="2715399"/>
          </a:xfrm>
          <a:prstGeom prst="rect">
            <a:avLst/>
          </a:prstGeom>
          <a:noFill/>
          <a:ln>
            <a:noFill/>
          </a:ln>
        </p:spPr>
      </p:pic>
      <p:pic>
        <p:nvPicPr>
          <p:cNvPr id="313" name="Google Shape;313;ge21a20af5d_0_141"/>
          <p:cNvPicPr preferRelativeResize="0"/>
          <p:nvPr/>
        </p:nvPicPr>
        <p:blipFill>
          <a:blip r:embed="rId6">
            <a:alphaModFix/>
          </a:blip>
          <a:stretch>
            <a:fillRect/>
          </a:stretch>
        </p:blipFill>
        <p:spPr>
          <a:xfrm>
            <a:off x="3939225" y="895200"/>
            <a:ext cx="3839825" cy="29133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e21a20af5d_0_191"/>
          <p:cNvSpPr txBox="1">
            <a:spLocks noGrp="1"/>
          </p:cNvSpPr>
          <p:nvPr>
            <p:ph type="sldNum" idx="12"/>
          </p:nvPr>
        </p:nvSpPr>
        <p:spPr>
          <a:xfrm>
            <a:off x="8305800" y="57150"/>
            <a:ext cx="3810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13</a:t>
            </a:fld>
            <a:endParaRPr/>
          </a:p>
        </p:txBody>
      </p:sp>
      <p:sp>
        <p:nvSpPr>
          <p:cNvPr id="320" name="Google Shape;320;ge21a20af5d_0_191"/>
          <p:cNvSpPr txBox="1">
            <a:spLocks noGrp="1"/>
          </p:cNvSpPr>
          <p:nvPr>
            <p:ph type="title"/>
          </p:nvPr>
        </p:nvSpPr>
        <p:spPr>
          <a:xfrm>
            <a:off x="457200" y="190500"/>
            <a:ext cx="8229600" cy="5523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EA6225"/>
              </a:buClr>
              <a:buSzPct val="100000"/>
              <a:buFont typeface="Calibri"/>
              <a:buNone/>
            </a:pPr>
            <a:r>
              <a:rPr lang="en-US" b="1"/>
              <a:t>Default Product  + Options</a:t>
            </a:r>
            <a:endParaRPr b="1"/>
          </a:p>
        </p:txBody>
      </p:sp>
      <p:sp>
        <p:nvSpPr>
          <p:cNvPr id="321" name="Google Shape;321;ge21a20af5d_0_191"/>
          <p:cNvSpPr txBox="1">
            <a:spLocks noGrp="1"/>
          </p:cNvSpPr>
          <p:nvPr>
            <p:ph type="body" idx="1"/>
          </p:nvPr>
        </p:nvSpPr>
        <p:spPr>
          <a:xfrm>
            <a:off x="4953000" y="57150"/>
            <a:ext cx="3352800" cy="285900"/>
          </a:xfrm>
          <a:prstGeom prst="rect">
            <a:avLst/>
          </a:prstGeom>
          <a:noFill/>
          <a:ln>
            <a:noFill/>
          </a:ln>
        </p:spPr>
        <p:txBody>
          <a:bodyPr spcFirstLastPara="1" wrap="square" lIns="91425" tIns="45700" rIns="91425" bIns="45700" anchor="ctr" anchorCtr="0">
            <a:noAutofit/>
          </a:bodyPr>
          <a:lstStyle/>
          <a:p>
            <a:pPr marL="342900" lvl="0" indent="-342900" algn="r" rtl="0">
              <a:spcBef>
                <a:spcPts val="0"/>
              </a:spcBef>
              <a:spcAft>
                <a:spcPts val="0"/>
              </a:spcAft>
              <a:buClr>
                <a:srgbClr val="EA6225"/>
              </a:buClr>
              <a:buSzPts val="1400"/>
              <a:buNone/>
            </a:pPr>
            <a:endParaRPr/>
          </a:p>
        </p:txBody>
      </p:sp>
      <p:sp>
        <p:nvSpPr>
          <p:cNvPr id="322" name="Google Shape;322;ge21a20af5d_0_191"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23" name="Google Shape;323;ge21a20af5d_0_191"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24" name="Google Shape;324;ge21a20af5d_0_191"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25" name="Google Shape;325;ge21a20af5d_0_191"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26" name="Google Shape;326;ge21a20af5d_0_191"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27" name="Google Shape;327;ge21a20af5d_0_191" descr="Laboratory Chemicals-FUJIFILM Wako Chemicals U.S.A. Corporation/e-Reagent"/>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pic>
        <p:nvPicPr>
          <p:cNvPr id="328" name="Google Shape;328;ge21a20af5d_0_191"/>
          <p:cNvPicPr preferRelativeResize="0"/>
          <p:nvPr/>
        </p:nvPicPr>
        <p:blipFill>
          <a:blip r:embed="rId3">
            <a:alphaModFix/>
          </a:blip>
          <a:stretch>
            <a:fillRect/>
          </a:stretch>
        </p:blipFill>
        <p:spPr>
          <a:xfrm>
            <a:off x="715266" y="852813"/>
            <a:ext cx="7245209" cy="3417963"/>
          </a:xfrm>
          <a:prstGeom prst="rect">
            <a:avLst/>
          </a:prstGeom>
          <a:noFill/>
          <a:ln>
            <a:noFill/>
          </a:ln>
        </p:spPr>
      </p:pic>
      <p:sp>
        <p:nvSpPr>
          <p:cNvPr id="329" name="Google Shape;329;ge21a20af5d_0_191"/>
          <p:cNvSpPr txBox="1"/>
          <p:nvPr/>
        </p:nvSpPr>
        <p:spPr>
          <a:xfrm>
            <a:off x="843200" y="4372575"/>
            <a:ext cx="503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4"/>
              </a:rPr>
              <a:t>https://en.vectorbuilder.com/vector/VB900123-8388tfb.html</a:t>
            </a:r>
            <a:r>
              <a:rPr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e21d78c99d_0_48"/>
          <p:cNvSpPr txBox="1">
            <a:spLocks noGrp="1"/>
          </p:cNvSpPr>
          <p:nvPr>
            <p:ph type="sldNum" idx="12"/>
          </p:nvPr>
        </p:nvSpPr>
        <p:spPr>
          <a:xfrm>
            <a:off x="8305800" y="57150"/>
            <a:ext cx="3810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14</a:t>
            </a:fld>
            <a:endParaRPr/>
          </a:p>
        </p:txBody>
      </p:sp>
      <p:sp>
        <p:nvSpPr>
          <p:cNvPr id="336" name="Google Shape;336;ge21d78c99d_0_48"/>
          <p:cNvSpPr txBox="1">
            <a:spLocks noGrp="1"/>
          </p:cNvSpPr>
          <p:nvPr>
            <p:ph type="title"/>
          </p:nvPr>
        </p:nvSpPr>
        <p:spPr>
          <a:xfrm>
            <a:off x="457200" y="190500"/>
            <a:ext cx="8229600" cy="5523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EA6225"/>
              </a:buClr>
              <a:buSzPct val="100000"/>
              <a:buFont typeface="Calibri"/>
              <a:buNone/>
            </a:pPr>
            <a:r>
              <a:rPr lang="en-US" b="1"/>
              <a:t>Another option layout</a:t>
            </a:r>
            <a:endParaRPr b="1"/>
          </a:p>
        </p:txBody>
      </p:sp>
      <p:sp>
        <p:nvSpPr>
          <p:cNvPr id="337" name="Google Shape;337;ge21d78c99d_0_48"/>
          <p:cNvSpPr txBox="1">
            <a:spLocks noGrp="1"/>
          </p:cNvSpPr>
          <p:nvPr>
            <p:ph type="body" idx="1"/>
          </p:nvPr>
        </p:nvSpPr>
        <p:spPr>
          <a:xfrm>
            <a:off x="4953000" y="57150"/>
            <a:ext cx="3352800" cy="285900"/>
          </a:xfrm>
          <a:prstGeom prst="rect">
            <a:avLst/>
          </a:prstGeom>
          <a:noFill/>
          <a:ln>
            <a:noFill/>
          </a:ln>
        </p:spPr>
        <p:txBody>
          <a:bodyPr spcFirstLastPara="1" wrap="square" lIns="91425" tIns="45700" rIns="91425" bIns="45700" anchor="ctr" anchorCtr="0">
            <a:noAutofit/>
          </a:bodyPr>
          <a:lstStyle/>
          <a:p>
            <a:pPr marL="342900" lvl="0" indent="-342900" algn="r" rtl="0">
              <a:spcBef>
                <a:spcPts val="0"/>
              </a:spcBef>
              <a:spcAft>
                <a:spcPts val="0"/>
              </a:spcAft>
              <a:buClr>
                <a:srgbClr val="EA6225"/>
              </a:buClr>
              <a:buSzPts val="1400"/>
              <a:buNone/>
            </a:pPr>
            <a:endParaRPr/>
          </a:p>
        </p:txBody>
      </p:sp>
      <p:sp>
        <p:nvSpPr>
          <p:cNvPr id="338" name="Google Shape;338;ge21d78c99d_0_48"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39" name="Google Shape;339;ge21d78c99d_0_48"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40" name="Google Shape;340;ge21d78c99d_0_48"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41" name="Google Shape;341;ge21d78c99d_0_48"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42" name="Google Shape;342;ge21d78c99d_0_48"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43" name="Google Shape;343;ge21d78c99d_0_48" descr="Laboratory Chemicals-FUJIFILM Wako Chemicals U.S.A. Corporation/e-Reagent"/>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44" name="Google Shape;344;ge21d78c99d_0_48"/>
          <p:cNvSpPr txBox="1"/>
          <p:nvPr/>
        </p:nvSpPr>
        <p:spPr>
          <a:xfrm>
            <a:off x="872800" y="4528000"/>
            <a:ext cx="695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3"/>
              </a:rPr>
              <a:t>https://www.twistbioscience.com/</a:t>
            </a:r>
            <a:r>
              <a:rPr lang="en-US"/>
              <a:t>  (logged-in ordering system interface) </a:t>
            </a:r>
            <a:endParaRPr/>
          </a:p>
        </p:txBody>
      </p:sp>
      <p:pic>
        <p:nvPicPr>
          <p:cNvPr id="345" name="Google Shape;345;ge21d78c99d_0_48"/>
          <p:cNvPicPr preferRelativeResize="0"/>
          <p:nvPr/>
        </p:nvPicPr>
        <p:blipFill>
          <a:blip r:embed="rId4">
            <a:alphaModFix/>
          </a:blip>
          <a:stretch>
            <a:fillRect/>
          </a:stretch>
        </p:blipFill>
        <p:spPr>
          <a:xfrm>
            <a:off x="108000" y="710588"/>
            <a:ext cx="8839201" cy="372232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e21a20af5d_0_102"/>
          <p:cNvSpPr txBox="1">
            <a:spLocks noGrp="1"/>
          </p:cNvSpPr>
          <p:nvPr>
            <p:ph type="sldNum" idx="12"/>
          </p:nvPr>
        </p:nvSpPr>
        <p:spPr>
          <a:xfrm>
            <a:off x="8305800" y="57150"/>
            <a:ext cx="3810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15</a:t>
            </a:fld>
            <a:endParaRPr/>
          </a:p>
        </p:txBody>
      </p:sp>
      <p:sp>
        <p:nvSpPr>
          <p:cNvPr id="352" name="Google Shape;352;ge21a20af5d_0_102"/>
          <p:cNvSpPr txBox="1">
            <a:spLocks noGrp="1"/>
          </p:cNvSpPr>
          <p:nvPr>
            <p:ph type="title"/>
          </p:nvPr>
        </p:nvSpPr>
        <p:spPr>
          <a:xfrm>
            <a:off x="457200" y="190500"/>
            <a:ext cx="8229600" cy="5523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EA6225"/>
              </a:buClr>
              <a:buSzPct val="100000"/>
              <a:buFont typeface="Calibri"/>
              <a:buNone/>
            </a:pPr>
            <a:r>
              <a:rPr lang="en-US" b="1"/>
              <a:t>Ex website: Cell Biology</a:t>
            </a:r>
            <a:endParaRPr b="1"/>
          </a:p>
        </p:txBody>
      </p:sp>
      <p:sp>
        <p:nvSpPr>
          <p:cNvPr id="353" name="Google Shape;353;ge21a20af5d_0_102"/>
          <p:cNvSpPr txBox="1">
            <a:spLocks noGrp="1"/>
          </p:cNvSpPr>
          <p:nvPr>
            <p:ph type="body" idx="1"/>
          </p:nvPr>
        </p:nvSpPr>
        <p:spPr>
          <a:xfrm>
            <a:off x="4953000" y="57150"/>
            <a:ext cx="3352800" cy="285900"/>
          </a:xfrm>
          <a:prstGeom prst="rect">
            <a:avLst/>
          </a:prstGeom>
          <a:noFill/>
          <a:ln>
            <a:noFill/>
          </a:ln>
        </p:spPr>
        <p:txBody>
          <a:bodyPr spcFirstLastPara="1" wrap="square" lIns="91425" tIns="45700" rIns="91425" bIns="45700" anchor="ctr" anchorCtr="0">
            <a:noAutofit/>
          </a:bodyPr>
          <a:lstStyle/>
          <a:p>
            <a:pPr marL="342900" lvl="0" indent="-342900" algn="r" rtl="0">
              <a:spcBef>
                <a:spcPts val="0"/>
              </a:spcBef>
              <a:spcAft>
                <a:spcPts val="0"/>
              </a:spcAft>
              <a:buClr>
                <a:srgbClr val="EA6225"/>
              </a:buClr>
              <a:buSzPts val="1400"/>
              <a:buNone/>
            </a:pPr>
            <a:endParaRPr/>
          </a:p>
        </p:txBody>
      </p:sp>
      <p:sp>
        <p:nvSpPr>
          <p:cNvPr id="354" name="Google Shape;354;ge21a20af5d_0_102"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55" name="Google Shape;355;ge21a20af5d_0_102"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56" name="Google Shape;356;ge21a20af5d_0_102"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57" name="Google Shape;357;ge21a20af5d_0_102"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58" name="Google Shape;358;ge21a20af5d_0_102"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59" name="Google Shape;359;ge21a20af5d_0_102" descr="Laboratory Chemicals-FUJIFILM Wako Chemicals U.S.A. Corporation/e-Reagent"/>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pic>
        <p:nvPicPr>
          <p:cNvPr id="360" name="Google Shape;360;ge21a20af5d_0_102"/>
          <p:cNvPicPr preferRelativeResize="0"/>
          <p:nvPr/>
        </p:nvPicPr>
        <p:blipFill>
          <a:blip r:embed="rId3">
            <a:alphaModFix/>
          </a:blip>
          <a:stretch>
            <a:fillRect/>
          </a:stretch>
        </p:blipFill>
        <p:spPr>
          <a:xfrm>
            <a:off x="274175" y="1045625"/>
            <a:ext cx="3598950" cy="2425524"/>
          </a:xfrm>
          <a:prstGeom prst="rect">
            <a:avLst/>
          </a:prstGeom>
          <a:noFill/>
          <a:ln>
            <a:noFill/>
          </a:ln>
        </p:spPr>
      </p:pic>
      <p:pic>
        <p:nvPicPr>
          <p:cNvPr id="361" name="Google Shape;361;ge21a20af5d_0_102"/>
          <p:cNvPicPr preferRelativeResize="0"/>
          <p:nvPr/>
        </p:nvPicPr>
        <p:blipFill>
          <a:blip r:embed="rId4">
            <a:alphaModFix/>
          </a:blip>
          <a:stretch>
            <a:fillRect/>
          </a:stretch>
        </p:blipFill>
        <p:spPr>
          <a:xfrm>
            <a:off x="3956270" y="937013"/>
            <a:ext cx="4872750" cy="1396900"/>
          </a:xfrm>
          <a:prstGeom prst="rect">
            <a:avLst/>
          </a:prstGeom>
          <a:noFill/>
          <a:ln>
            <a:noFill/>
          </a:ln>
        </p:spPr>
      </p:pic>
      <p:sp>
        <p:nvSpPr>
          <p:cNvPr id="362" name="Google Shape;362;ge21a20af5d_0_102"/>
          <p:cNvSpPr txBox="1"/>
          <p:nvPr/>
        </p:nvSpPr>
        <p:spPr>
          <a:xfrm>
            <a:off x="4013100" y="2528125"/>
            <a:ext cx="4292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u="sng">
                <a:solidFill>
                  <a:schemeClr val="hlink"/>
                </a:solidFill>
                <a:hlinkClick r:id="rId5"/>
              </a:rPr>
              <a:t>https://www.genscript.com/cell_lines.html?src=pullmenu</a:t>
            </a:r>
            <a:endParaRPr sz="1200"/>
          </a:p>
          <a:p>
            <a:pPr marL="0" lvl="0" indent="0" algn="l" rtl="0">
              <a:spcBef>
                <a:spcPts val="0"/>
              </a:spcBef>
              <a:spcAft>
                <a:spcPts val="0"/>
              </a:spcAft>
              <a:buNone/>
            </a:pPr>
            <a:endParaRPr sz="1200"/>
          </a:p>
        </p:txBody>
      </p:sp>
      <p:sp>
        <p:nvSpPr>
          <p:cNvPr id="363" name="Google Shape;363;ge21a20af5d_0_102"/>
          <p:cNvSpPr txBox="1"/>
          <p:nvPr/>
        </p:nvSpPr>
        <p:spPr>
          <a:xfrm>
            <a:off x="428000" y="3610600"/>
            <a:ext cx="3000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u="sng">
                <a:solidFill>
                  <a:schemeClr val="hlink"/>
                </a:solidFill>
                <a:hlinkClick r:id="rId6"/>
              </a:rPr>
              <a:t>https://www.lifelinecelltech.com/product-category/tissue-type/</a:t>
            </a:r>
            <a:endParaRPr sz="1200"/>
          </a:p>
          <a:p>
            <a:pPr marL="0" lvl="0" indent="0" algn="l" rtl="0">
              <a:spcBef>
                <a:spcPts val="0"/>
              </a:spcBef>
              <a:spcAft>
                <a:spcPts val="0"/>
              </a:spcAft>
              <a:buNone/>
            </a:pP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e0dcae200e_0_0"/>
          <p:cNvSpPr txBox="1">
            <a:spLocks noGrp="1"/>
          </p:cNvSpPr>
          <p:nvPr>
            <p:ph type="sldNum" idx="12"/>
          </p:nvPr>
        </p:nvSpPr>
        <p:spPr>
          <a:xfrm>
            <a:off x="8305800" y="57150"/>
            <a:ext cx="3810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16</a:t>
            </a:fld>
            <a:endParaRPr/>
          </a:p>
        </p:txBody>
      </p:sp>
      <p:sp>
        <p:nvSpPr>
          <p:cNvPr id="370" name="Google Shape;370;ge0dcae200e_0_0"/>
          <p:cNvSpPr txBox="1">
            <a:spLocks noGrp="1"/>
          </p:cNvSpPr>
          <p:nvPr>
            <p:ph type="title"/>
          </p:nvPr>
        </p:nvSpPr>
        <p:spPr>
          <a:xfrm>
            <a:off x="457200" y="342900"/>
            <a:ext cx="8229600" cy="5523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EA6225"/>
              </a:buClr>
              <a:buSzPct val="100000"/>
              <a:buFont typeface="Calibri"/>
              <a:buNone/>
            </a:pPr>
            <a:r>
              <a:rPr lang="en-US" b="1"/>
              <a:t>Growth Factors/Cytokines (Cell Biology)</a:t>
            </a:r>
            <a:endParaRPr b="1"/>
          </a:p>
        </p:txBody>
      </p:sp>
      <p:sp>
        <p:nvSpPr>
          <p:cNvPr id="371" name="Google Shape;371;ge0dcae200e_0_0"/>
          <p:cNvSpPr txBox="1">
            <a:spLocks noGrp="1"/>
          </p:cNvSpPr>
          <p:nvPr>
            <p:ph type="body" idx="1"/>
          </p:nvPr>
        </p:nvSpPr>
        <p:spPr>
          <a:xfrm>
            <a:off x="4953000" y="57150"/>
            <a:ext cx="3352800" cy="285900"/>
          </a:xfrm>
          <a:prstGeom prst="rect">
            <a:avLst/>
          </a:prstGeom>
          <a:noFill/>
          <a:ln>
            <a:noFill/>
          </a:ln>
        </p:spPr>
        <p:txBody>
          <a:bodyPr spcFirstLastPara="1" wrap="square" lIns="91425" tIns="45700" rIns="91425" bIns="45700" anchor="ctr" anchorCtr="0">
            <a:noAutofit/>
          </a:bodyPr>
          <a:lstStyle/>
          <a:p>
            <a:pPr marL="342900" lvl="0" indent="-342900" algn="r" rtl="0">
              <a:spcBef>
                <a:spcPts val="0"/>
              </a:spcBef>
              <a:spcAft>
                <a:spcPts val="0"/>
              </a:spcAft>
              <a:buClr>
                <a:srgbClr val="EA6225"/>
              </a:buClr>
              <a:buSzPts val="1400"/>
              <a:buNone/>
            </a:pPr>
            <a:endParaRPr/>
          </a:p>
        </p:txBody>
      </p:sp>
      <p:sp>
        <p:nvSpPr>
          <p:cNvPr id="372" name="Google Shape;372;ge0dcae200e_0_0"/>
          <p:cNvSpPr/>
          <p:nvPr/>
        </p:nvSpPr>
        <p:spPr>
          <a:xfrm>
            <a:off x="228600" y="1276350"/>
            <a:ext cx="1371600" cy="457200"/>
          </a:xfrm>
          <a:prstGeom prst="roundRect">
            <a:avLst>
              <a:gd name="adj" fmla="val 16667"/>
            </a:avLst>
          </a:prstGeom>
          <a:solidFill>
            <a:srgbClr val="FFF2D4"/>
          </a:solidFill>
          <a:ln w="25400" cap="flat" cmpd="sng">
            <a:solidFill>
              <a:srgbClr val="FFF2D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solidFill>
                  <a:srgbClr val="7F7F7F"/>
                </a:solidFill>
                <a:latin typeface="Gill Sans"/>
                <a:ea typeface="Gill Sans"/>
                <a:cs typeface="Gill Sans"/>
                <a:sym typeface="Gill Sans"/>
              </a:rPr>
              <a:t>Cell Biology</a:t>
            </a:r>
            <a:endParaRPr sz="1400" b="1">
              <a:solidFill>
                <a:srgbClr val="7F7F7F"/>
              </a:solidFill>
              <a:latin typeface="Gill Sans"/>
              <a:ea typeface="Gill Sans"/>
              <a:cs typeface="Gill Sans"/>
              <a:sym typeface="Gill Sans"/>
            </a:endParaRPr>
          </a:p>
        </p:txBody>
      </p:sp>
      <p:sp>
        <p:nvSpPr>
          <p:cNvPr id="373" name="Google Shape;373;ge0dcae200e_0_0"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74" name="Google Shape;374;ge0dcae200e_0_0"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75" name="Google Shape;375;ge0dcae200e_0_0"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76" name="Google Shape;376;ge0dcae200e_0_0"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77" name="Google Shape;377;ge0dcae200e_0_0"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78" name="Google Shape;378;ge0dcae200e_0_0" descr="Laboratory Chemicals-FUJIFILM Wako Chemicals U.S.A. Corporation/e-Reagent"/>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79" name="Google Shape;379;ge0dcae200e_0_0"/>
          <p:cNvSpPr/>
          <p:nvPr/>
        </p:nvSpPr>
        <p:spPr>
          <a:xfrm>
            <a:off x="1676400" y="1276350"/>
            <a:ext cx="1861200" cy="457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Growth Factors/ Cytokines</a:t>
            </a:r>
            <a:endParaRPr sz="1400" b="1">
              <a:solidFill>
                <a:srgbClr val="7F7F7F"/>
              </a:solidFill>
              <a:latin typeface="Gill Sans"/>
              <a:ea typeface="Gill Sans"/>
              <a:cs typeface="Gill Sans"/>
              <a:sym typeface="Gill Sans"/>
            </a:endParaRPr>
          </a:p>
        </p:txBody>
      </p:sp>
      <p:cxnSp>
        <p:nvCxnSpPr>
          <p:cNvPr id="380" name="Google Shape;380;ge0dcae200e_0_0"/>
          <p:cNvCxnSpPr/>
          <p:nvPr/>
        </p:nvCxnSpPr>
        <p:spPr>
          <a:xfrm>
            <a:off x="8166950" y="3047700"/>
            <a:ext cx="3600" cy="455700"/>
          </a:xfrm>
          <a:prstGeom prst="straightConnector1">
            <a:avLst/>
          </a:prstGeom>
          <a:noFill/>
          <a:ln w="28575" cap="flat" cmpd="sng">
            <a:solidFill>
              <a:schemeClr val="accent5"/>
            </a:solidFill>
            <a:prstDash val="solid"/>
            <a:round/>
            <a:headEnd type="none" w="sm" len="sm"/>
            <a:tailEnd type="stealth" w="med" len="med"/>
          </a:ln>
        </p:spPr>
      </p:cxnSp>
      <p:sp>
        <p:nvSpPr>
          <p:cNvPr id="381" name="Google Shape;381;ge0dcae200e_0_0"/>
          <p:cNvSpPr/>
          <p:nvPr/>
        </p:nvSpPr>
        <p:spPr>
          <a:xfrm>
            <a:off x="4208250" y="1276350"/>
            <a:ext cx="1147500" cy="457200"/>
          </a:xfrm>
          <a:prstGeom prst="roundRect">
            <a:avLst>
              <a:gd name="adj" fmla="val 16667"/>
            </a:avLst>
          </a:prstGeom>
          <a:solidFill>
            <a:srgbClr val="EFE9F3"/>
          </a:solidFill>
          <a:ln w="25400" cap="flat" cmpd="sng">
            <a:solidFill>
              <a:srgbClr val="EFE9F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7F7F7F"/>
                </a:solidFill>
                <a:latin typeface="Gill Sans"/>
                <a:ea typeface="Gill Sans"/>
                <a:cs typeface="Gill Sans"/>
                <a:sym typeface="Gill Sans"/>
              </a:rPr>
              <a:t>By </a:t>
            </a:r>
            <a:r>
              <a:rPr lang="en-US" b="1">
                <a:solidFill>
                  <a:srgbClr val="7F7F7F"/>
                </a:solidFill>
                <a:latin typeface="Gill Sans"/>
                <a:ea typeface="Gill Sans"/>
                <a:cs typeface="Gill Sans"/>
                <a:sym typeface="Gill Sans"/>
              </a:rPr>
              <a:t>Family</a:t>
            </a:r>
            <a:endParaRPr sz="1400" b="1">
              <a:solidFill>
                <a:srgbClr val="7F7F7F"/>
              </a:solidFill>
              <a:latin typeface="Gill Sans"/>
              <a:ea typeface="Gill Sans"/>
              <a:cs typeface="Gill Sans"/>
              <a:sym typeface="Gill Sans"/>
            </a:endParaRPr>
          </a:p>
        </p:txBody>
      </p:sp>
      <p:sp>
        <p:nvSpPr>
          <p:cNvPr id="382" name="Google Shape;382;ge0dcae200e_0_0"/>
          <p:cNvSpPr/>
          <p:nvPr/>
        </p:nvSpPr>
        <p:spPr>
          <a:xfrm>
            <a:off x="5867400" y="1276350"/>
            <a:ext cx="1240800" cy="457200"/>
          </a:xfrm>
          <a:prstGeom prst="roundRect">
            <a:avLst>
              <a:gd name="adj" fmla="val 16667"/>
            </a:avLst>
          </a:prstGeom>
          <a:solidFill>
            <a:srgbClr val="EFE9F3"/>
          </a:solidFill>
          <a:ln w="25400" cap="flat" cmpd="sng">
            <a:solidFill>
              <a:srgbClr val="EFE9F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solidFill>
                  <a:srgbClr val="7F7F7F"/>
                </a:solidFill>
                <a:latin typeface="Gill Sans"/>
                <a:ea typeface="Gill Sans"/>
                <a:cs typeface="Gill Sans"/>
                <a:sym typeface="Gill Sans"/>
              </a:rPr>
              <a:t>By Species</a:t>
            </a:r>
            <a:endParaRPr sz="1400" b="1">
              <a:solidFill>
                <a:srgbClr val="7F7F7F"/>
              </a:solidFill>
              <a:latin typeface="Gill Sans"/>
              <a:ea typeface="Gill Sans"/>
              <a:cs typeface="Gill Sans"/>
              <a:sym typeface="Gill Sans"/>
            </a:endParaRPr>
          </a:p>
        </p:txBody>
      </p:sp>
      <p:sp>
        <p:nvSpPr>
          <p:cNvPr id="383" name="Google Shape;383;ge0dcae200e_0_0"/>
          <p:cNvSpPr/>
          <p:nvPr/>
        </p:nvSpPr>
        <p:spPr>
          <a:xfrm>
            <a:off x="4271725" y="1794125"/>
            <a:ext cx="945900" cy="1654500"/>
          </a:xfrm>
          <a:prstGeom prst="rect">
            <a:avLst/>
          </a:prstGeom>
          <a:noFill/>
          <a:ln>
            <a:noFill/>
          </a:ln>
        </p:spPr>
        <p:txBody>
          <a:bodyPr spcFirstLastPara="1" wrap="square" lIns="91425" tIns="45700" rIns="91425" bIns="45700" anchor="t" anchorCtr="0">
            <a:noAutofit/>
          </a:bodyPr>
          <a:lstStyle/>
          <a:p>
            <a:pPr marL="0" marR="0" lvl="0" indent="-76200" algn="l" rtl="0">
              <a:spcBef>
                <a:spcPts val="0"/>
              </a:spcBef>
              <a:spcAft>
                <a:spcPts val="0"/>
              </a:spcAft>
              <a:buClr>
                <a:srgbClr val="7F7F7F"/>
              </a:buClr>
              <a:buSzPts val="1200"/>
              <a:buFont typeface="Arial"/>
              <a:buChar char="•"/>
            </a:pPr>
            <a:r>
              <a:rPr lang="en-US" sz="1200" b="1">
                <a:solidFill>
                  <a:srgbClr val="7F7F7F"/>
                </a:solidFill>
                <a:latin typeface="Gill Sans"/>
                <a:ea typeface="Gill Sans"/>
                <a:cs typeface="Gill Sans"/>
                <a:sym typeface="Gill Sans"/>
              </a:rPr>
              <a:t> EGF</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FGF</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IL</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IFN</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etc...</a:t>
            </a:r>
            <a:endParaRPr sz="1200" b="1">
              <a:solidFill>
                <a:srgbClr val="7F7F7F"/>
              </a:solidFill>
              <a:latin typeface="Gill Sans"/>
              <a:ea typeface="Gill Sans"/>
              <a:cs typeface="Gill Sans"/>
              <a:sym typeface="Gill Sans"/>
            </a:endParaRPr>
          </a:p>
        </p:txBody>
      </p:sp>
      <p:sp>
        <p:nvSpPr>
          <p:cNvPr id="384" name="Google Shape;384;ge0dcae200e_0_0"/>
          <p:cNvSpPr/>
          <p:nvPr/>
        </p:nvSpPr>
        <p:spPr>
          <a:xfrm>
            <a:off x="5919075" y="1794125"/>
            <a:ext cx="945900" cy="1654500"/>
          </a:xfrm>
          <a:prstGeom prst="rect">
            <a:avLst/>
          </a:prstGeom>
          <a:noFill/>
          <a:ln>
            <a:noFill/>
          </a:ln>
        </p:spPr>
        <p:txBody>
          <a:bodyPr spcFirstLastPara="1" wrap="square" lIns="91425" tIns="45700" rIns="91425" bIns="45700" anchor="t" anchorCtr="0">
            <a:noAutofit/>
          </a:bodyPr>
          <a:lstStyle/>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Human</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Mouse</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Rat</a:t>
            </a:r>
            <a:endParaRPr sz="1200" b="1">
              <a:solidFill>
                <a:srgbClr val="7F7F7F"/>
              </a:solidFill>
              <a:latin typeface="Gill Sans"/>
              <a:ea typeface="Gill Sans"/>
              <a:cs typeface="Gill Sans"/>
              <a:sym typeface="Gill Sans"/>
            </a:endParaRPr>
          </a:p>
          <a:p>
            <a:pPr marL="457200" marR="0" lvl="0" indent="0" algn="l" rtl="0">
              <a:spcBef>
                <a:spcPts val="0"/>
              </a:spcBef>
              <a:spcAft>
                <a:spcPts val="0"/>
              </a:spcAft>
              <a:buNone/>
            </a:pPr>
            <a:endParaRPr sz="1200" b="1">
              <a:solidFill>
                <a:srgbClr val="7F7F7F"/>
              </a:solidFill>
              <a:latin typeface="Gill Sans"/>
              <a:ea typeface="Gill Sans"/>
              <a:cs typeface="Gill Sans"/>
              <a:sym typeface="Gill Sans"/>
            </a:endParaRPr>
          </a:p>
        </p:txBody>
      </p:sp>
      <p:sp>
        <p:nvSpPr>
          <p:cNvPr id="385" name="Google Shape;385;ge0dcae200e_0_0"/>
          <p:cNvSpPr/>
          <p:nvPr/>
        </p:nvSpPr>
        <p:spPr>
          <a:xfrm>
            <a:off x="7598525" y="1276350"/>
            <a:ext cx="1240800" cy="457200"/>
          </a:xfrm>
          <a:prstGeom prst="roundRect">
            <a:avLst>
              <a:gd name="adj" fmla="val 16667"/>
            </a:avLst>
          </a:prstGeom>
          <a:solidFill>
            <a:srgbClr val="EFE9F3"/>
          </a:solidFill>
          <a:ln w="25400" cap="flat" cmpd="sng">
            <a:solidFill>
              <a:srgbClr val="EFE9F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solidFill>
                  <a:srgbClr val="7F7F7F"/>
                </a:solidFill>
                <a:latin typeface="Gill Sans"/>
                <a:ea typeface="Gill Sans"/>
                <a:cs typeface="Gill Sans"/>
                <a:sym typeface="Gill Sans"/>
              </a:rPr>
              <a:t>By System</a:t>
            </a:r>
            <a:endParaRPr sz="1400" b="1">
              <a:solidFill>
                <a:srgbClr val="7F7F7F"/>
              </a:solidFill>
              <a:latin typeface="Gill Sans"/>
              <a:ea typeface="Gill Sans"/>
              <a:cs typeface="Gill Sans"/>
              <a:sym typeface="Gill Sans"/>
            </a:endParaRPr>
          </a:p>
        </p:txBody>
      </p:sp>
      <p:sp>
        <p:nvSpPr>
          <p:cNvPr id="386" name="Google Shape;386;ge0dcae200e_0_0"/>
          <p:cNvSpPr/>
          <p:nvPr/>
        </p:nvSpPr>
        <p:spPr>
          <a:xfrm>
            <a:off x="7598525" y="1848900"/>
            <a:ext cx="945900" cy="1654500"/>
          </a:xfrm>
          <a:prstGeom prst="rect">
            <a:avLst/>
          </a:prstGeom>
          <a:noFill/>
          <a:ln>
            <a:noFill/>
          </a:ln>
        </p:spPr>
        <p:txBody>
          <a:bodyPr spcFirstLastPara="1" wrap="square" lIns="91425" tIns="45700" rIns="91425" bIns="45700" anchor="t" anchorCtr="0">
            <a:noAutofit/>
          </a:bodyPr>
          <a:lstStyle/>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HEK293</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E. coli</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Insect</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CHO</a:t>
            </a:r>
            <a:endParaRPr sz="1200" b="1">
              <a:solidFill>
                <a:srgbClr val="7F7F7F"/>
              </a:solidFill>
              <a:latin typeface="Gill Sans"/>
              <a:ea typeface="Gill Sans"/>
              <a:cs typeface="Gill Sans"/>
              <a:sym typeface="Gill Sans"/>
            </a:endParaRPr>
          </a:p>
          <a:p>
            <a:pPr marL="457200" marR="0" lvl="0" indent="0" algn="l" rtl="0">
              <a:spcBef>
                <a:spcPts val="0"/>
              </a:spcBef>
              <a:spcAft>
                <a:spcPts val="0"/>
              </a:spcAft>
              <a:buNone/>
            </a:pPr>
            <a:endParaRPr sz="1200" b="1">
              <a:solidFill>
                <a:srgbClr val="7F7F7F"/>
              </a:solidFill>
              <a:latin typeface="Gill Sans"/>
              <a:ea typeface="Gill Sans"/>
              <a:cs typeface="Gill Sans"/>
              <a:sym typeface="Gill Sans"/>
            </a:endParaRPr>
          </a:p>
        </p:txBody>
      </p:sp>
      <p:sp>
        <p:nvSpPr>
          <p:cNvPr id="387" name="Google Shape;387;ge0dcae200e_0_0"/>
          <p:cNvSpPr/>
          <p:nvPr/>
        </p:nvSpPr>
        <p:spPr>
          <a:xfrm>
            <a:off x="7167600" y="3663150"/>
            <a:ext cx="1942800" cy="457200"/>
          </a:xfrm>
          <a:prstGeom prst="rect">
            <a:avLst/>
          </a:prstGeom>
          <a:noFill/>
          <a:ln>
            <a:noFill/>
          </a:ln>
        </p:spPr>
        <p:txBody>
          <a:bodyPr spcFirstLastPara="1" wrap="square" lIns="91425" tIns="45700" rIns="91425" bIns="45700" anchor="t" anchorCtr="0">
            <a:noAutofit/>
          </a:bodyPr>
          <a:lstStyle/>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Final product page has size selection option</a:t>
            </a:r>
            <a:endParaRPr sz="1200" b="1">
              <a:solidFill>
                <a:srgbClr val="7F7F7F"/>
              </a:solidFill>
              <a:latin typeface="Gill Sans"/>
              <a:ea typeface="Gill Sans"/>
              <a:cs typeface="Gill Sans"/>
              <a:sym typeface="Gill Sans"/>
            </a:endParaRPr>
          </a:p>
          <a:p>
            <a:pPr marL="457200" marR="0" lvl="0" indent="0" algn="l" rtl="0">
              <a:spcBef>
                <a:spcPts val="0"/>
              </a:spcBef>
              <a:spcAft>
                <a:spcPts val="0"/>
              </a:spcAft>
              <a:buNone/>
            </a:pPr>
            <a:endParaRPr sz="1200" b="1">
              <a:solidFill>
                <a:srgbClr val="7F7F7F"/>
              </a:solidFill>
              <a:latin typeface="Gill Sans"/>
              <a:ea typeface="Gill Sans"/>
              <a:cs typeface="Gill Sans"/>
              <a:sym typeface="Gill Sans"/>
            </a:endParaRPr>
          </a:p>
        </p:txBody>
      </p:sp>
      <p:sp>
        <p:nvSpPr>
          <p:cNvPr id="388" name="Google Shape;388;ge0dcae200e_0_0"/>
          <p:cNvSpPr txBox="1"/>
          <p:nvPr/>
        </p:nvSpPr>
        <p:spPr>
          <a:xfrm>
            <a:off x="281225" y="4151800"/>
            <a:ext cx="56763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900" u="sng">
                <a:solidFill>
                  <a:schemeClr val="hlink"/>
                </a:solidFill>
                <a:hlinkClick r:id="rId3"/>
              </a:rPr>
              <a:t>https://www.peprotech.com/en/growth-factors-cytokines</a:t>
            </a:r>
            <a:endParaRPr sz="900"/>
          </a:p>
          <a:p>
            <a:pPr marL="0" lvl="0" indent="0" algn="l" rtl="0">
              <a:spcBef>
                <a:spcPts val="0"/>
              </a:spcBef>
              <a:spcAft>
                <a:spcPts val="0"/>
              </a:spcAft>
              <a:buNone/>
            </a:pPr>
            <a:r>
              <a:rPr lang="en-US" sz="900" u="sng">
                <a:solidFill>
                  <a:schemeClr val="hlink"/>
                </a:solidFill>
                <a:hlinkClick r:id="rId4"/>
              </a:rPr>
              <a:t>https://www.rndsystems.com/products/rd-systems-cytokines-growth-factors</a:t>
            </a:r>
            <a:r>
              <a:rPr lang="en-US" sz="900"/>
              <a:t> </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US" sz="1100">
                <a:solidFill>
                  <a:srgbClr val="222222"/>
                </a:solidFill>
                <a:highlight>
                  <a:srgbClr val="FFFFFF"/>
                </a:highlight>
              </a:rPr>
              <a:t>Other companies: Reprokine and Prospec</a:t>
            </a:r>
            <a:endParaRPr sz="900"/>
          </a:p>
        </p:txBody>
      </p:sp>
      <p:cxnSp>
        <p:nvCxnSpPr>
          <p:cNvPr id="389" name="Google Shape;389;ge0dcae200e_0_0"/>
          <p:cNvCxnSpPr/>
          <p:nvPr/>
        </p:nvCxnSpPr>
        <p:spPr>
          <a:xfrm rot="10800000" flipH="1">
            <a:off x="3737375" y="1504950"/>
            <a:ext cx="443700" cy="4800"/>
          </a:xfrm>
          <a:prstGeom prst="straightConnector1">
            <a:avLst/>
          </a:prstGeom>
          <a:noFill/>
          <a:ln w="28575" cap="flat" cmpd="sng">
            <a:solidFill>
              <a:schemeClr val="accent5"/>
            </a:solidFill>
            <a:prstDash val="solid"/>
            <a:round/>
            <a:headEnd type="none" w="sm" len="sm"/>
            <a:tailEnd type="stealth" w="med" len="med"/>
          </a:ln>
        </p:spPr>
      </p:cxnSp>
      <p:cxnSp>
        <p:nvCxnSpPr>
          <p:cNvPr id="390" name="Google Shape;390;ge0dcae200e_0_0"/>
          <p:cNvCxnSpPr/>
          <p:nvPr/>
        </p:nvCxnSpPr>
        <p:spPr>
          <a:xfrm rot="10800000" flipH="1">
            <a:off x="5406900" y="1504850"/>
            <a:ext cx="374400" cy="12300"/>
          </a:xfrm>
          <a:prstGeom prst="straightConnector1">
            <a:avLst/>
          </a:prstGeom>
          <a:noFill/>
          <a:ln w="28575" cap="flat" cmpd="sng">
            <a:solidFill>
              <a:schemeClr val="accent5"/>
            </a:solidFill>
            <a:prstDash val="solid"/>
            <a:round/>
            <a:headEnd type="none" w="sm" len="sm"/>
            <a:tailEnd type="stealth" w="med" len="med"/>
          </a:ln>
        </p:spPr>
      </p:cxnSp>
      <p:cxnSp>
        <p:nvCxnSpPr>
          <p:cNvPr id="391" name="Google Shape;391;ge0dcae200e_0_0"/>
          <p:cNvCxnSpPr/>
          <p:nvPr/>
        </p:nvCxnSpPr>
        <p:spPr>
          <a:xfrm rot="10800000" flipH="1">
            <a:off x="7149100" y="1504850"/>
            <a:ext cx="384600" cy="12300"/>
          </a:xfrm>
          <a:prstGeom prst="straightConnector1">
            <a:avLst/>
          </a:prstGeom>
          <a:noFill/>
          <a:ln w="28575" cap="flat" cmpd="sng">
            <a:solidFill>
              <a:schemeClr val="accent5"/>
            </a:solidFill>
            <a:prstDash val="solid"/>
            <a:round/>
            <a:headEnd type="none" w="sm" len="sm"/>
            <a:tailEnd type="stealth" w="med" len="med"/>
          </a:ln>
        </p:spPr>
      </p:cxnSp>
      <p:sp>
        <p:nvSpPr>
          <p:cNvPr id="392" name="Google Shape;392;ge0dcae200e_0_0"/>
          <p:cNvSpPr/>
          <p:nvPr/>
        </p:nvSpPr>
        <p:spPr>
          <a:xfrm>
            <a:off x="389925" y="3140650"/>
            <a:ext cx="4354800" cy="55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7F7F7F"/>
                </a:solidFill>
                <a:latin typeface="Gill Sans"/>
                <a:ea typeface="Gill Sans"/>
                <a:cs typeface="Gill Sans"/>
                <a:sym typeface="Gill Sans"/>
              </a:rPr>
              <a:t>Can have full list of products, filter by Family, Species, System to get to the final product, like RNDsystems does.</a:t>
            </a:r>
            <a:endParaRPr sz="1200" b="1">
              <a:solidFill>
                <a:srgbClr val="7F7F7F"/>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e21a20af5d_0_167"/>
          <p:cNvSpPr txBox="1">
            <a:spLocks noGrp="1"/>
          </p:cNvSpPr>
          <p:nvPr>
            <p:ph type="sldNum" idx="12"/>
          </p:nvPr>
        </p:nvSpPr>
        <p:spPr>
          <a:xfrm>
            <a:off x="8305800" y="57150"/>
            <a:ext cx="3810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17</a:t>
            </a:fld>
            <a:endParaRPr/>
          </a:p>
        </p:txBody>
      </p:sp>
      <p:sp>
        <p:nvSpPr>
          <p:cNvPr id="399" name="Google Shape;399;ge21a20af5d_0_167"/>
          <p:cNvSpPr txBox="1">
            <a:spLocks noGrp="1"/>
          </p:cNvSpPr>
          <p:nvPr>
            <p:ph type="title"/>
          </p:nvPr>
        </p:nvSpPr>
        <p:spPr>
          <a:xfrm>
            <a:off x="457200" y="190500"/>
            <a:ext cx="8229600" cy="5523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EA6225"/>
              </a:buClr>
              <a:buSzPct val="100000"/>
              <a:buFont typeface="Calibri"/>
              <a:buNone/>
            </a:pPr>
            <a:r>
              <a:rPr lang="en-US" b="1"/>
              <a:t>Ex website: GF</a:t>
            </a:r>
            <a:endParaRPr b="1"/>
          </a:p>
        </p:txBody>
      </p:sp>
      <p:sp>
        <p:nvSpPr>
          <p:cNvPr id="400" name="Google Shape;400;ge21a20af5d_0_167"/>
          <p:cNvSpPr txBox="1">
            <a:spLocks noGrp="1"/>
          </p:cNvSpPr>
          <p:nvPr>
            <p:ph type="body" idx="1"/>
          </p:nvPr>
        </p:nvSpPr>
        <p:spPr>
          <a:xfrm>
            <a:off x="4953000" y="57150"/>
            <a:ext cx="3352800" cy="285900"/>
          </a:xfrm>
          <a:prstGeom prst="rect">
            <a:avLst/>
          </a:prstGeom>
          <a:noFill/>
          <a:ln>
            <a:noFill/>
          </a:ln>
        </p:spPr>
        <p:txBody>
          <a:bodyPr spcFirstLastPara="1" wrap="square" lIns="91425" tIns="45700" rIns="91425" bIns="45700" anchor="ctr" anchorCtr="0">
            <a:noAutofit/>
          </a:bodyPr>
          <a:lstStyle/>
          <a:p>
            <a:pPr marL="342900" lvl="0" indent="-342900" algn="r" rtl="0">
              <a:spcBef>
                <a:spcPts val="0"/>
              </a:spcBef>
              <a:spcAft>
                <a:spcPts val="0"/>
              </a:spcAft>
              <a:buClr>
                <a:srgbClr val="EA6225"/>
              </a:buClr>
              <a:buSzPts val="1400"/>
              <a:buNone/>
            </a:pPr>
            <a:endParaRPr/>
          </a:p>
        </p:txBody>
      </p:sp>
      <p:sp>
        <p:nvSpPr>
          <p:cNvPr id="401" name="Google Shape;401;ge21a20af5d_0_167"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02" name="Google Shape;402;ge21a20af5d_0_167"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03" name="Google Shape;403;ge21a20af5d_0_167"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04" name="Google Shape;404;ge21a20af5d_0_167"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05" name="Google Shape;405;ge21a20af5d_0_167"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06" name="Google Shape;406;ge21a20af5d_0_167" descr="Laboratory Chemicals-FUJIFILM Wako Chemicals U.S.A. Corporation/e-Reagent"/>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pic>
        <p:nvPicPr>
          <p:cNvPr id="407" name="Google Shape;407;ge21a20af5d_0_167"/>
          <p:cNvPicPr preferRelativeResize="0"/>
          <p:nvPr/>
        </p:nvPicPr>
        <p:blipFill>
          <a:blip r:embed="rId3">
            <a:alphaModFix/>
          </a:blip>
          <a:stretch>
            <a:fillRect/>
          </a:stretch>
        </p:blipFill>
        <p:spPr>
          <a:xfrm>
            <a:off x="274125" y="1298463"/>
            <a:ext cx="4738276" cy="1756475"/>
          </a:xfrm>
          <a:prstGeom prst="rect">
            <a:avLst/>
          </a:prstGeom>
          <a:noFill/>
          <a:ln>
            <a:noFill/>
          </a:ln>
        </p:spPr>
      </p:pic>
      <p:sp>
        <p:nvSpPr>
          <p:cNvPr id="408" name="Google Shape;408;ge21a20af5d_0_167"/>
          <p:cNvSpPr txBox="1"/>
          <p:nvPr/>
        </p:nvSpPr>
        <p:spPr>
          <a:xfrm>
            <a:off x="457200" y="324630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900" u="sng">
                <a:solidFill>
                  <a:schemeClr val="hlink"/>
                </a:solidFill>
                <a:hlinkClick r:id="rId4"/>
              </a:rPr>
              <a:t>https://www.rndsystems.com/products/rd-systems-cytokines-growth-factors</a:t>
            </a:r>
            <a:r>
              <a:rPr lang="en-US" sz="900">
                <a:solidFill>
                  <a:schemeClr val="dk1"/>
                </a:solidFill>
              </a:rPr>
              <a:t> </a:t>
            </a:r>
            <a:endParaRPr/>
          </a:p>
        </p:txBody>
      </p:sp>
      <p:pic>
        <p:nvPicPr>
          <p:cNvPr id="409" name="Google Shape;409;ge21a20af5d_0_167"/>
          <p:cNvPicPr preferRelativeResize="0"/>
          <p:nvPr/>
        </p:nvPicPr>
        <p:blipFill>
          <a:blip r:embed="rId5">
            <a:alphaModFix/>
          </a:blip>
          <a:stretch>
            <a:fillRect/>
          </a:stretch>
        </p:blipFill>
        <p:spPr>
          <a:xfrm>
            <a:off x="5122651" y="1332425"/>
            <a:ext cx="3826799" cy="2478642"/>
          </a:xfrm>
          <a:prstGeom prst="rect">
            <a:avLst/>
          </a:prstGeom>
          <a:noFill/>
          <a:ln>
            <a:noFill/>
          </a:ln>
        </p:spPr>
      </p:pic>
      <p:cxnSp>
        <p:nvCxnSpPr>
          <p:cNvPr id="410" name="Google Shape;410;ge21a20af5d_0_167"/>
          <p:cNvCxnSpPr/>
          <p:nvPr/>
        </p:nvCxnSpPr>
        <p:spPr>
          <a:xfrm>
            <a:off x="4572000" y="2571750"/>
            <a:ext cx="533400" cy="0"/>
          </a:xfrm>
          <a:prstGeom prst="straightConnector1">
            <a:avLst/>
          </a:prstGeom>
          <a:noFill/>
          <a:ln w="28575" cap="flat" cmpd="sng">
            <a:solidFill>
              <a:schemeClr val="accent5"/>
            </a:solidFill>
            <a:prstDash val="solid"/>
            <a:round/>
            <a:headEnd type="none" w="sm" len="sm"/>
            <a:tailEnd type="stealth"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ge13e7565cb_0_249"/>
          <p:cNvSpPr txBox="1">
            <a:spLocks noGrp="1"/>
          </p:cNvSpPr>
          <p:nvPr>
            <p:ph type="sldNum" idx="12"/>
          </p:nvPr>
        </p:nvSpPr>
        <p:spPr>
          <a:xfrm>
            <a:off x="8305800" y="57150"/>
            <a:ext cx="3810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18</a:t>
            </a:fld>
            <a:endParaRPr/>
          </a:p>
        </p:txBody>
      </p:sp>
      <p:sp>
        <p:nvSpPr>
          <p:cNvPr id="417" name="Google Shape;417;ge13e7565cb_0_249"/>
          <p:cNvSpPr txBox="1">
            <a:spLocks noGrp="1"/>
          </p:cNvSpPr>
          <p:nvPr>
            <p:ph type="title"/>
          </p:nvPr>
        </p:nvSpPr>
        <p:spPr>
          <a:xfrm>
            <a:off x="457200" y="190500"/>
            <a:ext cx="8229600" cy="5523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EA6225"/>
              </a:buClr>
              <a:buSzPct val="100000"/>
              <a:buFont typeface="Calibri"/>
              <a:buNone/>
            </a:pPr>
            <a:r>
              <a:rPr lang="en-US" b="1"/>
              <a:t>Antibody</a:t>
            </a:r>
            <a:endParaRPr b="1"/>
          </a:p>
        </p:txBody>
      </p:sp>
      <p:sp>
        <p:nvSpPr>
          <p:cNvPr id="418" name="Google Shape;418;ge13e7565cb_0_249"/>
          <p:cNvSpPr txBox="1">
            <a:spLocks noGrp="1"/>
          </p:cNvSpPr>
          <p:nvPr>
            <p:ph type="body" idx="1"/>
          </p:nvPr>
        </p:nvSpPr>
        <p:spPr>
          <a:xfrm>
            <a:off x="4953000" y="57150"/>
            <a:ext cx="3352800" cy="285900"/>
          </a:xfrm>
          <a:prstGeom prst="rect">
            <a:avLst/>
          </a:prstGeom>
          <a:noFill/>
          <a:ln>
            <a:noFill/>
          </a:ln>
        </p:spPr>
        <p:txBody>
          <a:bodyPr spcFirstLastPara="1" wrap="square" lIns="91425" tIns="45700" rIns="91425" bIns="45700" anchor="ctr" anchorCtr="0">
            <a:noAutofit/>
          </a:bodyPr>
          <a:lstStyle/>
          <a:p>
            <a:pPr marL="342900" lvl="0" indent="-342900" algn="r" rtl="0">
              <a:spcBef>
                <a:spcPts val="0"/>
              </a:spcBef>
              <a:spcAft>
                <a:spcPts val="0"/>
              </a:spcAft>
              <a:buClr>
                <a:srgbClr val="EA6225"/>
              </a:buClr>
              <a:buSzPts val="1400"/>
              <a:buNone/>
            </a:pPr>
            <a:endParaRPr/>
          </a:p>
        </p:txBody>
      </p:sp>
      <p:sp>
        <p:nvSpPr>
          <p:cNvPr id="419" name="Google Shape;419;ge13e7565cb_0_249"/>
          <p:cNvSpPr/>
          <p:nvPr/>
        </p:nvSpPr>
        <p:spPr>
          <a:xfrm>
            <a:off x="228600" y="1076050"/>
            <a:ext cx="1371600" cy="457200"/>
          </a:xfrm>
          <a:prstGeom prst="roundRect">
            <a:avLst>
              <a:gd name="adj" fmla="val 16667"/>
            </a:avLst>
          </a:prstGeom>
          <a:solidFill>
            <a:srgbClr val="FFF2D4"/>
          </a:solidFill>
          <a:ln w="25400" cap="flat" cmpd="sng">
            <a:solidFill>
              <a:srgbClr val="FFF2D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solidFill>
                  <a:srgbClr val="7F7F7F"/>
                </a:solidFill>
                <a:latin typeface="Gill Sans"/>
                <a:ea typeface="Gill Sans"/>
                <a:cs typeface="Gill Sans"/>
                <a:sym typeface="Gill Sans"/>
              </a:rPr>
              <a:t>Antibody</a:t>
            </a:r>
            <a:endParaRPr sz="1400" b="1">
              <a:solidFill>
                <a:srgbClr val="7F7F7F"/>
              </a:solidFill>
              <a:latin typeface="Gill Sans"/>
              <a:ea typeface="Gill Sans"/>
              <a:cs typeface="Gill Sans"/>
              <a:sym typeface="Gill Sans"/>
            </a:endParaRPr>
          </a:p>
        </p:txBody>
      </p:sp>
      <p:sp>
        <p:nvSpPr>
          <p:cNvPr id="420" name="Google Shape;420;ge13e7565cb_0_249"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21" name="Google Shape;421;ge13e7565cb_0_249"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22" name="Google Shape;422;ge13e7565cb_0_249"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23" name="Google Shape;423;ge13e7565cb_0_249"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24" name="Google Shape;424;ge13e7565cb_0_249"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25" name="Google Shape;425;ge13e7565cb_0_249" descr="Laboratory Chemicals-FUJIFILM Wako Chemicals U.S.A. Corporation/e-Reagent"/>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26" name="Google Shape;426;ge13e7565cb_0_249"/>
          <p:cNvSpPr/>
          <p:nvPr/>
        </p:nvSpPr>
        <p:spPr>
          <a:xfrm>
            <a:off x="3581400" y="1098500"/>
            <a:ext cx="1828800" cy="3687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sz="1300" b="1">
                <a:solidFill>
                  <a:srgbClr val="7F7F7F"/>
                </a:solidFill>
                <a:latin typeface="Gill Sans"/>
                <a:ea typeface="Gill Sans"/>
                <a:cs typeface="Gill Sans"/>
                <a:sym typeface="Gill Sans"/>
              </a:rPr>
              <a:t>Primary Antibody</a:t>
            </a:r>
            <a:endParaRPr sz="1300"/>
          </a:p>
        </p:txBody>
      </p:sp>
      <p:sp>
        <p:nvSpPr>
          <p:cNvPr id="427" name="Google Shape;427;ge13e7565cb_0_249"/>
          <p:cNvSpPr/>
          <p:nvPr/>
        </p:nvSpPr>
        <p:spPr>
          <a:xfrm>
            <a:off x="1676400" y="1076050"/>
            <a:ext cx="1828800" cy="391200"/>
          </a:xfrm>
          <a:prstGeom prst="roundRect">
            <a:avLst>
              <a:gd name="adj" fmla="val 16667"/>
            </a:avLst>
          </a:prstGeom>
          <a:solidFill>
            <a:srgbClr val="EFE9F3"/>
          </a:solidFill>
          <a:ln w="25400" cap="flat" cmpd="sng">
            <a:solidFill>
              <a:srgbClr val="EFE9F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7F7F7F"/>
                </a:solidFill>
                <a:latin typeface="Gill Sans"/>
                <a:ea typeface="Gill Sans"/>
                <a:cs typeface="Gill Sans"/>
                <a:sym typeface="Gill Sans"/>
              </a:rPr>
              <a:t>By </a:t>
            </a:r>
            <a:r>
              <a:rPr lang="en-US" b="1">
                <a:solidFill>
                  <a:srgbClr val="7F7F7F"/>
                </a:solidFill>
                <a:latin typeface="Gill Sans"/>
                <a:ea typeface="Gill Sans"/>
                <a:cs typeface="Gill Sans"/>
                <a:sym typeface="Gill Sans"/>
              </a:rPr>
              <a:t>Gene</a:t>
            </a:r>
            <a:endParaRPr b="1">
              <a:solidFill>
                <a:srgbClr val="7F7F7F"/>
              </a:solidFill>
              <a:latin typeface="Gill Sans"/>
              <a:ea typeface="Gill Sans"/>
              <a:cs typeface="Gill Sans"/>
              <a:sym typeface="Gill Sans"/>
            </a:endParaRPr>
          </a:p>
          <a:p>
            <a:pPr marL="0" marR="0" lvl="0" indent="0" algn="ctr" rtl="0">
              <a:spcBef>
                <a:spcPts val="0"/>
              </a:spcBef>
              <a:spcAft>
                <a:spcPts val="0"/>
              </a:spcAft>
              <a:buNone/>
            </a:pPr>
            <a:r>
              <a:rPr lang="en-US" b="1">
                <a:solidFill>
                  <a:srgbClr val="EA6225"/>
                </a:solidFill>
                <a:latin typeface="Gill Sans"/>
                <a:ea typeface="Gill Sans"/>
                <a:cs typeface="Gill Sans"/>
                <a:sym typeface="Gill Sans"/>
              </a:rPr>
              <a:t>(2000)</a:t>
            </a:r>
            <a:endParaRPr b="1">
              <a:solidFill>
                <a:srgbClr val="EA6225"/>
              </a:solidFill>
              <a:latin typeface="Gill Sans"/>
              <a:ea typeface="Gill Sans"/>
              <a:cs typeface="Gill Sans"/>
              <a:sym typeface="Gill Sans"/>
            </a:endParaRPr>
          </a:p>
        </p:txBody>
      </p:sp>
      <p:sp>
        <p:nvSpPr>
          <p:cNvPr id="428" name="Google Shape;428;ge13e7565cb_0_249"/>
          <p:cNvSpPr txBox="1"/>
          <p:nvPr/>
        </p:nvSpPr>
        <p:spPr>
          <a:xfrm>
            <a:off x="60475" y="4178400"/>
            <a:ext cx="56763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900" u="sng">
                <a:solidFill>
                  <a:schemeClr val="hlink"/>
                </a:solidFill>
                <a:latin typeface="Calibri"/>
                <a:ea typeface="Calibri"/>
                <a:cs typeface="Calibri"/>
                <a:sym typeface="Calibri"/>
                <a:hlinkClick r:id="rId3"/>
              </a:rPr>
              <a:t>https://www.abcam.com/</a:t>
            </a: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US" sz="600"/>
              <a:t> </a:t>
            </a:r>
            <a:endParaRPr sz="600"/>
          </a:p>
        </p:txBody>
      </p:sp>
      <p:sp>
        <p:nvSpPr>
          <p:cNvPr id="429" name="Google Shape;429;ge13e7565cb_0_249"/>
          <p:cNvSpPr/>
          <p:nvPr/>
        </p:nvSpPr>
        <p:spPr>
          <a:xfrm>
            <a:off x="1676400" y="1648950"/>
            <a:ext cx="1828800" cy="235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sz="1300" b="1">
                <a:solidFill>
                  <a:srgbClr val="7F7F7F"/>
                </a:solidFill>
                <a:latin typeface="Gill Sans"/>
                <a:ea typeface="Gill Sans"/>
                <a:cs typeface="Gill Sans"/>
                <a:sym typeface="Gill Sans"/>
              </a:rPr>
              <a:t>Secondary Antibody</a:t>
            </a:r>
            <a:endParaRPr sz="1300"/>
          </a:p>
        </p:txBody>
      </p:sp>
      <p:sp>
        <p:nvSpPr>
          <p:cNvPr id="430" name="Google Shape;430;ge13e7565cb_0_249"/>
          <p:cNvSpPr/>
          <p:nvPr/>
        </p:nvSpPr>
        <p:spPr>
          <a:xfrm>
            <a:off x="1676400" y="2178700"/>
            <a:ext cx="1828800" cy="235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Tag Antibody</a:t>
            </a:r>
            <a:endParaRPr/>
          </a:p>
        </p:txBody>
      </p:sp>
      <p:sp>
        <p:nvSpPr>
          <p:cNvPr id="431" name="Google Shape;431;ge13e7565cb_0_249"/>
          <p:cNvSpPr/>
          <p:nvPr/>
        </p:nvSpPr>
        <p:spPr>
          <a:xfrm>
            <a:off x="4144050" y="1533249"/>
            <a:ext cx="2052300" cy="552300"/>
          </a:xfrm>
          <a:prstGeom prst="rect">
            <a:avLst/>
          </a:prstGeom>
          <a:noFill/>
          <a:ln>
            <a:noFill/>
          </a:ln>
        </p:spPr>
        <p:txBody>
          <a:bodyPr spcFirstLastPara="1" wrap="square" lIns="91425" tIns="45700" rIns="91425" bIns="45700" anchor="t" anchorCtr="0">
            <a:noAutofit/>
          </a:bodyPr>
          <a:lstStyle/>
          <a:p>
            <a:pPr marL="0" marR="0" lvl="0" indent="-76200" algn="l" rtl="0">
              <a:spcBef>
                <a:spcPts val="0"/>
              </a:spcBef>
              <a:spcAft>
                <a:spcPts val="0"/>
              </a:spcAft>
              <a:buClr>
                <a:srgbClr val="7F7F7F"/>
              </a:buClr>
              <a:buSzPts val="1200"/>
              <a:buFont typeface="Arial"/>
              <a:buChar char="•"/>
            </a:pPr>
            <a:r>
              <a:rPr lang="en-US" sz="1200" b="1">
                <a:solidFill>
                  <a:srgbClr val="7F7F7F"/>
                </a:solidFill>
                <a:latin typeface="Gill Sans"/>
                <a:ea typeface="Gill Sans"/>
                <a:cs typeface="Gill Sans"/>
                <a:sym typeface="Gill Sans"/>
              </a:rPr>
              <a:t>HRP, AP…</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Arial"/>
              <a:buChar char="•"/>
            </a:pPr>
            <a:r>
              <a:rPr lang="en-US" sz="1200" b="1">
                <a:solidFill>
                  <a:srgbClr val="7F7F7F"/>
                </a:solidFill>
                <a:latin typeface="Gill Sans"/>
                <a:ea typeface="Gill Sans"/>
                <a:cs typeface="Gill Sans"/>
                <a:sym typeface="Gill Sans"/>
              </a:rPr>
              <a:t>Fluorescein </a:t>
            </a:r>
            <a:endParaRPr sz="1200" b="1">
              <a:solidFill>
                <a:srgbClr val="7F7F7F"/>
              </a:solidFill>
              <a:latin typeface="Gill Sans"/>
              <a:ea typeface="Gill Sans"/>
              <a:cs typeface="Gill Sans"/>
              <a:sym typeface="Gill Sans"/>
            </a:endParaRPr>
          </a:p>
        </p:txBody>
      </p:sp>
      <p:cxnSp>
        <p:nvCxnSpPr>
          <p:cNvPr id="432" name="Google Shape;432;ge13e7565cb_0_249"/>
          <p:cNvCxnSpPr/>
          <p:nvPr/>
        </p:nvCxnSpPr>
        <p:spPr>
          <a:xfrm>
            <a:off x="3615800" y="2296300"/>
            <a:ext cx="533400" cy="0"/>
          </a:xfrm>
          <a:prstGeom prst="straightConnector1">
            <a:avLst/>
          </a:prstGeom>
          <a:noFill/>
          <a:ln w="28575" cap="flat" cmpd="sng">
            <a:solidFill>
              <a:schemeClr val="accent5"/>
            </a:solidFill>
            <a:prstDash val="solid"/>
            <a:round/>
            <a:headEnd type="none" w="sm" len="sm"/>
            <a:tailEnd type="stealth" w="med" len="med"/>
          </a:ln>
        </p:spPr>
      </p:cxnSp>
      <p:sp>
        <p:nvSpPr>
          <p:cNvPr id="433" name="Google Shape;433;ge13e7565cb_0_249"/>
          <p:cNvSpPr/>
          <p:nvPr/>
        </p:nvSpPr>
        <p:spPr>
          <a:xfrm>
            <a:off x="4149200" y="2067700"/>
            <a:ext cx="1268700" cy="457200"/>
          </a:xfrm>
          <a:prstGeom prst="rect">
            <a:avLst/>
          </a:prstGeom>
          <a:noFill/>
          <a:ln>
            <a:noFill/>
          </a:ln>
        </p:spPr>
        <p:txBody>
          <a:bodyPr spcFirstLastPara="1" wrap="square" lIns="91425" tIns="45700" rIns="91425" bIns="45700" anchor="t" anchorCtr="0">
            <a:noAutofit/>
          </a:bodyPr>
          <a:lstStyle/>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His, HA, </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GST, FLAG...</a:t>
            </a:r>
            <a:endParaRPr sz="1200" b="1">
              <a:solidFill>
                <a:srgbClr val="7F7F7F"/>
              </a:solidFill>
              <a:latin typeface="Gill Sans"/>
              <a:ea typeface="Gill Sans"/>
              <a:cs typeface="Gill Sans"/>
              <a:sym typeface="Gill Sans"/>
            </a:endParaRPr>
          </a:p>
        </p:txBody>
      </p:sp>
      <p:cxnSp>
        <p:nvCxnSpPr>
          <p:cNvPr id="434" name="Google Shape;434;ge13e7565cb_0_249"/>
          <p:cNvCxnSpPr/>
          <p:nvPr/>
        </p:nvCxnSpPr>
        <p:spPr>
          <a:xfrm rot="10800000" flipH="1">
            <a:off x="3581400" y="1765650"/>
            <a:ext cx="538200" cy="900"/>
          </a:xfrm>
          <a:prstGeom prst="straightConnector1">
            <a:avLst/>
          </a:prstGeom>
          <a:noFill/>
          <a:ln w="28575" cap="flat" cmpd="sng">
            <a:solidFill>
              <a:schemeClr val="accent5"/>
            </a:solidFill>
            <a:prstDash val="solid"/>
            <a:round/>
            <a:headEnd type="none" w="sm" len="sm"/>
            <a:tailEnd type="stealth" w="med" len="med"/>
          </a:ln>
        </p:spPr>
      </p:cxnSp>
      <p:sp>
        <p:nvSpPr>
          <p:cNvPr id="435" name="Google Shape;435;ge13e7565cb_0_249"/>
          <p:cNvSpPr/>
          <p:nvPr/>
        </p:nvSpPr>
        <p:spPr>
          <a:xfrm>
            <a:off x="1515950" y="823650"/>
            <a:ext cx="3314700" cy="235200"/>
          </a:xfrm>
          <a:prstGeom prst="rect">
            <a:avLst/>
          </a:prstGeom>
          <a:noFill/>
          <a:ln>
            <a:noFill/>
          </a:ln>
        </p:spPr>
        <p:txBody>
          <a:bodyPr spcFirstLastPara="1" wrap="square" lIns="91425" tIns="45700" rIns="91425" bIns="45700" anchor="t" anchorCtr="0">
            <a:noAutofit/>
          </a:bodyPr>
          <a:lstStyle/>
          <a:p>
            <a:pPr marL="457200" marR="0" lvl="0" indent="0" algn="l" rtl="0">
              <a:spcBef>
                <a:spcPts val="0"/>
              </a:spcBef>
              <a:spcAft>
                <a:spcPts val="0"/>
              </a:spcAft>
              <a:buNone/>
            </a:pPr>
            <a:r>
              <a:rPr lang="en-US" sz="1200" b="1">
                <a:solidFill>
                  <a:srgbClr val="7F7F7F"/>
                </a:solidFill>
                <a:latin typeface="Gill Sans"/>
                <a:ea typeface="Gill Sans"/>
                <a:cs typeface="Gill Sans"/>
                <a:sym typeface="Gill Sans"/>
              </a:rPr>
              <a:t>*Cross-List*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
          <p:cNvSpPr txBox="1">
            <a:spLocks noGrp="1"/>
          </p:cNvSpPr>
          <p:nvPr>
            <p:ph type="sldNum" idx="12"/>
          </p:nvPr>
        </p:nvSpPr>
        <p:spPr>
          <a:xfrm>
            <a:off x="8305800" y="57150"/>
            <a:ext cx="3810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2</a:t>
            </a:fld>
            <a:endParaRPr/>
          </a:p>
        </p:txBody>
      </p:sp>
      <p:sp>
        <p:nvSpPr>
          <p:cNvPr id="85" name="Google Shape;85;p2"/>
          <p:cNvSpPr txBox="1">
            <a:spLocks noGrp="1"/>
          </p:cNvSpPr>
          <p:nvPr>
            <p:ph type="title"/>
          </p:nvPr>
        </p:nvSpPr>
        <p:spPr>
          <a:xfrm>
            <a:off x="457200" y="342900"/>
            <a:ext cx="8229600" cy="55245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EA6225"/>
              </a:buClr>
              <a:buSzPct val="100000"/>
              <a:buFont typeface="Calibri"/>
              <a:buNone/>
            </a:pPr>
            <a:r>
              <a:rPr lang="en-US" b="1"/>
              <a:t>3 Big Categories</a:t>
            </a:r>
            <a:endParaRPr b="1"/>
          </a:p>
        </p:txBody>
      </p:sp>
      <p:sp>
        <p:nvSpPr>
          <p:cNvPr id="86" name="Google Shape;86;p2"/>
          <p:cNvSpPr txBox="1">
            <a:spLocks noGrp="1"/>
          </p:cNvSpPr>
          <p:nvPr>
            <p:ph type="body" idx="1"/>
          </p:nvPr>
        </p:nvSpPr>
        <p:spPr>
          <a:xfrm>
            <a:off x="4953000" y="57150"/>
            <a:ext cx="3352800" cy="285750"/>
          </a:xfrm>
          <a:prstGeom prst="rect">
            <a:avLst/>
          </a:prstGeom>
          <a:noFill/>
          <a:ln>
            <a:noFill/>
          </a:ln>
        </p:spPr>
        <p:txBody>
          <a:bodyPr spcFirstLastPara="1" wrap="square" lIns="91425" tIns="45700" rIns="91425" bIns="45700" anchor="ctr" anchorCtr="0">
            <a:noAutofit/>
          </a:bodyPr>
          <a:lstStyle/>
          <a:p>
            <a:pPr marL="342900" lvl="0" indent="-342900" algn="r" rtl="0">
              <a:spcBef>
                <a:spcPts val="0"/>
              </a:spcBef>
              <a:spcAft>
                <a:spcPts val="0"/>
              </a:spcAft>
              <a:buClr>
                <a:srgbClr val="EA6225"/>
              </a:buClr>
              <a:buSzPts val="1400"/>
              <a:buNone/>
            </a:pPr>
            <a:endParaRPr/>
          </a:p>
        </p:txBody>
      </p:sp>
      <p:sp>
        <p:nvSpPr>
          <p:cNvPr id="87" name="Google Shape;87;p2"/>
          <p:cNvSpPr/>
          <p:nvPr/>
        </p:nvSpPr>
        <p:spPr>
          <a:xfrm>
            <a:off x="914400" y="2114538"/>
            <a:ext cx="2743200" cy="457200"/>
          </a:xfrm>
          <a:prstGeom prst="roundRect">
            <a:avLst>
              <a:gd name="adj" fmla="val 16667"/>
            </a:avLst>
          </a:prstGeom>
          <a:solidFill>
            <a:srgbClr val="FFF2D4"/>
          </a:solidFill>
          <a:ln w="25400" cap="flat" cmpd="sng">
            <a:solidFill>
              <a:srgbClr val="FFF2D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i="0" u="none" strike="noStrike" cap="none">
                <a:solidFill>
                  <a:srgbClr val="7F7F7F"/>
                </a:solidFill>
                <a:latin typeface="Gill Sans"/>
                <a:ea typeface="Gill Sans"/>
                <a:cs typeface="Gill Sans"/>
                <a:sym typeface="Gill Sans"/>
              </a:rPr>
              <a:t>Cell Biology</a:t>
            </a:r>
            <a:endParaRPr sz="1400" b="1" i="0" u="none" strike="noStrike" cap="none">
              <a:solidFill>
                <a:srgbClr val="7F7F7F"/>
              </a:solidFill>
              <a:latin typeface="Gill Sans"/>
              <a:ea typeface="Gill Sans"/>
              <a:cs typeface="Gill Sans"/>
              <a:sym typeface="Gill Sans"/>
            </a:endParaRPr>
          </a:p>
        </p:txBody>
      </p:sp>
      <p:sp>
        <p:nvSpPr>
          <p:cNvPr id="88" name="Google Shape;88;p2"/>
          <p:cNvSpPr/>
          <p:nvPr/>
        </p:nvSpPr>
        <p:spPr>
          <a:xfrm>
            <a:off x="914400" y="3491038"/>
            <a:ext cx="2743200" cy="457200"/>
          </a:xfrm>
          <a:prstGeom prst="roundRect">
            <a:avLst>
              <a:gd name="adj" fmla="val 16667"/>
            </a:avLst>
          </a:prstGeom>
          <a:solidFill>
            <a:srgbClr val="FFF2D4"/>
          </a:solidFill>
          <a:ln w="25400" cap="flat" cmpd="sng">
            <a:solidFill>
              <a:srgbClr val="FFF2D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solidFill>
                  <a:srgbClr val="7F7F7F"/>
                </a:solidFill>
                <a:latin typeface="Gill Sans"/>
                <a:ea typeface="Gill Sans"/>
                <a:cs typeface="Gill Sans"/>
                <a:sym typeface="Gill Sans"/>
              </a:rPr>
              <a:t>General Biology</a:t>
            </a:r>
            <a:endParaRPr sz="1400" b="1" i="0" u="none" strike="noStrike" cap="none">
              <a:solidFill>
                <a:srgbClr val="7F7F7F"/>
              </a:solidFill>
              <a:latin typeface="Gill Sans"/>
              <a:ea typeface="Gill Sans"/>
              <a:cs typeface="Gill Sans"/>
              <a:sym typeface="Gill Sans"/>
            </a:endParaRPr>
          </a:p>
        </p:txBody>
      </p:sp>
      <p:sp>
        <p:nvSpPr>
          <p:cNvPr id="89" name="Google Shape;89;p2"/>
          <p:cNvSpPr/>
          <p:nvPr/>
        </p:nvSpPr>
        <p:spPr>
          <a:xfrm>
            <a:off x="914400" y="933100"/>
            <a:ext cx="2743200" cy="457200"/>
          </a:xfrm>
          <a:prstGeom prst="roundRect">
            <a:avLst>
              <a:gd name="adj" fmla="val 16667"/>
            </a:avLst>
          </a:prstGeom>
          <a:solidFill>
            <a:srgbClr val="FFF2D4"/>
          </a:solidFill>
          <a:ln w="25400" cap="flat" cmpd="sng">
            <a:solidFill>
              <a:srgbClr val="FFF2D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solidFill>
                  <a:srgbClr val="7F7F7F"/>
                </a:solidFill>
                <a:latin typeface="Gill Sans"/>
                <a:ea typeface="Gill Sans"/>
                <a:cs typeface="Gill Sans"/>
                <a:sym typeface="Gill Sans"/>
              </a:rPr>
              <a:t>Genes</a:t>
            </a:r>
            <a:endParaRPr sz="1400" b="1" i="0" u="none" strike="noStrike" cap="none">
              <a:solidFill>
                <a:srgbClr val="7F7F7F"/>
              </a:solidFill>
              <a:latin typeface="Gill Sans"/>
              <a:ea typeface="Gill Sans"/>
              <a:cs typeface="Gill Sans"/>
              <a:sym typeface="Gill Sans"/>
            </a:endParaRPr>
          </a:p>
        </p:txBody>
      </p:sp>
      <p:sp>
        <p:nvSpPr>
          <p:cNvPr id="90" name="Google Shape;90;p2" descr="FUJIFILM"/>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91" name="Google Shape;91;p2" descr="FUJIFILM"/>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92" name="Google Shape;92;p2" descr="FUJIFILM"/>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93" name="Google Shape;93;p2" descr="FUJIFILM"/>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94" name="Google Shape;94;p2" descr="FUJIFILM"/>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95" name="Google Shape;95;p2" descr="Laboratory Chemicals-FUJIFILM Wako Chemicals U.S.A. Corporation/e-Reagen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e21d78c99d_0_69"/>
          <p:cNvSpPr txBox="1">
            <a:spLocks noGrp="1"/>
          </p:cNvSpPr>
          <p:nvPr>
            <p:ph type="sldNum" idx="12"/>
          </p:nvPr>
        </p:nvSpPr>
        <p:spPr>
          <a:xfrm>
            <a:off x="8305800" y="57150"/>
            <a:ext cx="3810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3</a:t>
            </a:fld>
            <a:endParaRPr/>
          </a:p>
        </p:txBody>
      </p:sp>
      <p:sp>
        <p:nvSpPr>
          <p:cNvPr id="102" name="Google Shape;102;ge21d78c99d_0_69"/>
          <p:cNvSpPr txBox="1">
            <a:spLocks noGrp="1"/>
          </p:cNvSpPr>
          <p:nvPr>
            <p:ph type="title"/>
          </p:nvPr>
        </p:nvSpPr>
        <p:spPr>
          <a:xfrm>
            <a:off x="5901325" y="190500"/>
            <a:ext cx="2785500" cy="5523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EA6225"/>
              </a:buClr>
              <a:buSzPct val="100000"/>
              <a:buFont typeface="Calibri"/>
              <a:buNone/>
            </a:pPr>
            <a:r>
              <a:rPr lang="en-US" b="1"/>
              <a:t>Genes</a:t>
            </a:r>
            <a:endParaRPr b="1"/>
          </a:p>
        </p:txBody>
      </p:sp>
      <p:sp>
        <p:nvSpPr>
          <p:cNvPr id="103" name="Google Shape;103;ge21d78c99d_0_69"/>
          <p:cNvSpPr txBox="1">
            <a:spLocks noGrp="1"/>
          </p:cNvSpPr>
          <p:nvPr>
            <p:ph type="body" idx="1"/>
          </p:nvPr>
        </p:nvSpPr>
        <p:spPr>
          <a:xfrm>
            <a:off x="4953000" y="57150"/>
            <a:ext cx="3352800" cy="285900"/>
          </a:xfrm>
          <a:prstGeom prst="rect">
            <a:avLst/>
          </a:prstGeom>
          <a:noFill/>
          <a:ln>
            <a:noFill/>
          </a:ln>
        </p:spPr>
        <p:txBody>
          <a:bodyPr spcFirstLastPara="1" wrap="square" lIns="91425" tIns="45700" rIns="91425" bIns="45700" anchor="ctr" anchorCtr="0">
            <a:noAutofit/>
          </a:bodyPr>
          <a:lstStyle/>
          <a:p>
            <a:pPr marL="342900" lvl="0" indent="-342900" algn="r" rtl="0">
              <a:spcBef>
                <a:spcPts val="0"/>
              </a:spcBef>
              <a:spcAft>
                <a:spcPts val="0"/>
              </a:spcAft>
              <a:buClr>
                <a:srgbClr val="EA6225"/>
              </a:buClr>
              <a:buSzPts val="1400"/>
              <a:buNone/>
            </a:pPr>
            <a:endParaRPr/>
          </a:p>
        </p:txBody>
      </p:sp>
      <p:sp>
        <p:nvSpPr>
          <p:cNvPr id="104" name="Google Shape;104;ge21d78c99d_0_69"/>
          <p:cNvSpPr/>
          <p:nvPr/>
        </p:nvSpPr>
        <p:spPr>
          <a:xfrm>
            <a:off x="228600" y="438150"/>
            <a:ext cx="1371600" cy="457200"/>
          </a:xfrm>
          <a:prstGeom prst="roundRect">
            <a:avLst>
              <a:gd name="adj" fmla="val 16667"/>
            </a:avLst>
          </a:prstGeom>
          <a:solidFill>
            <a:srgbClr val="FFF2D4"/>
          </a:solidFill>
          <a:ln w="25400" cap="flat" cmpd="sng">
            <a:solidFill>
              <a:srgbClr val="FFF2D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solidFill>
                  <a:srgbClr val="7F7F7F"/>
                </a:solidFill>
                <a:latin typeface="Gill Sans"/>
                <a:ea typeface="Gill Sans"/>
                <a:cs typeface="Gill Sans"/>
                <a:sym typeface="Gill Sans"/>
              </a:rPr>
              <a:t>Genes</a:t>
            </a:r>
            <a:endParaRPr sz="1400" b="1">
              <a:solidFill>
                <a:srgbClr val="7F7F7F"/>
              </a:solidFill>
              <a:latin typeface="Gill Sans"/>
              <a:ea typeface="Gill Sans"/>
              <a:cs typeface="Gill Sans"/>
              <a:sym typeface="Gill Sans"/>
            </a:endParaRPr>
          </a:p>
        </p:txBody>
      </p:sp>
      <p:sp>
        <p:nvSpPr>
          <p:cNvPr id="105" name="Google Shape;105;ge21d78c99d_0_69"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06" name="Google Shape;106;ge21d78c99d_0_69"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07" name="Google Shape;107;ge21d78c99d_0_69"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08" name="Google Shape;108;ge21d78c99d_0_69"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09" name="Google Shape;109;ge21d78c99d_0_69"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10" name="Google Shape;110;ge21d78c99d_0_69" descr="Laboratory Chemicals-FUJIFILM Wako Chemicals U.S.A. Corporation/e-Reagent"/>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11" name="Google Shape;111;ge21d78c99d_0_69"/>
          <p:cNvSpPr/>
          <p:nvPr/>
        </p:nvSpPr>
        <p:spPr>
          <a:xfrm>
            <a:off x="3361600" y="514350"/>
            <a:ext cx="2057400" cy="3048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Lentivirus</a:t>
            </a:r>
            <a:endParaRPr/>
          </a:p>
        </p:txBody>
      </p:sp>
      <p:sp>
        <p:nvSpPr>
          <p:cNvPr id="112" name="Google Shape;112;ge21d78c99d_0_69"/>
          <p:cNvSpPr/>
          <p:nvPr/>
        </p:nvSpPr>
        <p:spPr>
          <a:xfrm>
            <a:off x="3361600" y="3150450"/>
            <a:ext cx="2057400" cy="2859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siRNA</a:t>
            </a:r>
            <a:endParaRPr/>
          </a:p>
        </p:txBody>
      </p:sp>
      <p:sp>
        <p:nvSpPr>
          <p:cNvPr id="113" name="Google Shape;113;ge21d78c99d_0_69"/>
          <p:cNvSpPr/>
          <p:nvPr/>
        </p:nvSpPr>
        <p:spPr>
          <a:xfrm>
            <a:off x="3361600" y="2800350"/>
            <a:ext cx="2057400" cy="2739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CRISPR</a:t>
            </a:r>
            <a:endParaRPr/>
          </a:p>
        </p:txBody>
      </p:sp>
      <p:sp>
        <p:nvSpPr>
          <p:cNvPr id="114" name="Google Shape;114;ge21d78c99d_0_69"/>
          <p:cNvSpPr/>
          <p:nvPr/>
        </p:nvSpPr>
        <p:spPr>
          <a:xfrm>
            <a:off x="3361600" y="133350"/>
            <a:ext cx="2057400" cy="3048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Adenovirus</a:t>
            </a:r>
            <a:endParaRPr sz="1400" b="1">
              <a:solidFill>
                <a:srgbClr val="7F7F7F"/>
              </a:solidFill>
              <a:latin typeface="Gill Sans"/>
              <a:ea typeface="Gill Sans"/>
              <a:cs typeface="Gill Sans"/>
              <a:sym typeface="Gill Sans"/>
            </a:endParaRPr>
          </a:p>
        </p:txBody>
      </p:sp>
      <p:sp>
        <p:nvSpPr>
          <p:cNvPr id="115" name="Google Shape;115;ge21d78c99d_0_69"/>
          <p:cNvSpPr/>
          <p:nvPr/>
        </p:nvSpPr>
        <p:spPr>
          <a:xfrm>
            <a:off x="3361600" y="4708050"/>
            <a:ext cx="3861900" cy="337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Lenti, AAV, Adeno, synthetic, primers</a:t>
            </a:r>
            <a:endParaRPr/>
          </a:p>
        </p:txBody>
      </p:sp>
      <p:sp>
        <p:nvSpPr>
          <p:cNvPr id="116" name="Google Shape;116;ge21d78c99d_0_69"/>
          <p:cNvSpPr/>
          <p:nvPr/>
        </p:nvSpPr>
        <p:spPr>
          <a:xfrm>
            <a:off x="3361600" y="1276350"/>
            <a:ext cx="2057400" cy="3048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Retrovirus</a:t>
            </a:r>
            <a:endParaRPr/>
          </a:p>
        </p:txBody>
      </p:sp>
      <p:sp>
        <p:nvSpPr>
          <p:cNvPr id="117" name="Google Shape;117;ge21d78c99d_0_69"/>
          <p:cNvSpPr/>
          <p:nvPr/>
        </p:nvSpPr>
        <p:spPr>
          <a:xfrm>
            <a:off x="3361600" y="895350"/>
            <a:ext cx="2057400" cy="3048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AAV</a:t>
            </a:r>
            <a:endParaRPr sz="1400" b="1">
              <a:solidFill>
                <a:srgbClr val="7F7F7F"/>
              </a:solidFill>
              <a:latin typeface="Gill Sans"/>
              <a:ea typeface="Gill Sans"/>
              <a:cs typeface="Gill Sans"/>
              <a:sym typeface="Gill Sans"/>
            </a:endParaRPr>
          </a:p>
        </p:txBody>
      </p:sp>
      <p:sp>
        <p:nvSpPr>
          <p:cNvPr id="118" name="Google Shape;118;ge21d78c99d_0_69"/>
          <p:cNvSpPr/>
          <p:nvPr/>
        </p:nvSpPr>
        <p:spPr>
          <a:xfrm>
            <a:off x="3361600" y="1657350"/>
            <a:ext cx="2057400" cy="3048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ORF</a:t>
            </a:r>
            <a:endParaRPr/>
          </a:p>
        </p:txBody>
      </p:sp>
      <p:sp>
        <p:nvSpPr>
          <p:cNvPr id="119" name="Google Shape;119;ge21d78c99d_0_69"/>
          <p:cNvSpPr/>
          <p:nvPr/>
        </p:nvSpPr>
        <p:spPr>
          <a:xfrm>
            <a:off x="1680800" y="133350"/>
            <a:ext cx="1600200" cy="4405500"/>
          </a:xfrm>
          <a:prstGeom prst="roundRect">
            <a:avLst>
              <a:gd name="adj" fmla="val 16667"/>
            </a:avLst>
          </a:prstGeom>
          <a:solidFill>
            <a:srgbClr val="EFE9F3"/>
          </a:solidFill>
          <a:ln w="25400" cap="flat" cmpd="sng">
            <a:solidFill>
              <a:srgbClr val="EFE9F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7F7F7F"/>
                </a:solidFill>
                <a:latin typeface="Gill Sans"/>
                <a:ea typeface="Gill Sans"/>
                <a:cs typeface="Gill Sans"/>
                <a:sym typeface="Gill Sans"/>
              </a:rPr>
              <a:t>By </a:t>
            </a:r>
            <a:r>
              <a:rPr lang="en-US" b="1">
                <a:solidFill>
                  <a:srgbClr val="7F7F7F"/>
                </a:solidFill>
                <a:latin typeface="Gill Sans"/>
                <a:ea typeface="Gill Sans"/>
                <a:cs typeface="Gill Sans"/>
                <a:sym typeface="Gill Sans"/>
              </a:rPr>
              <a:t>Gene</a:t>
            </a:r>
            <a:endParaRPr b="1">
              <a:solidFill>
                <a:srgbClr val="7F7F7F"/>
              </a:solidFill>
              <a:latin typeface="Gill Sans"/>
              <a:ea typeface="Gill Sans"/>
              <a:cs typeface="Gill Sans"/>
              <a:sym typeface="Gill Sans"/>
            </a:endParaRPr>
          </a:p>
          <a:p>
            <a:pPr marL="0" marR="0" lvl="0" indent="0" algn="ctr" rtl="0">
              <a:spcBef>
                <a:spcPts val="0"/>
              </a:spcBef>
              <a:spcAft>
                <a:spcPts val="0"/>
              </a:spcAft>
              <a:buNone/>
            </a:pPr>
            <a:r>
              <a:rPr lang="en-US" b="1">
                <a:solidFill>
                  <a:srgbClr val="EA6225"/>
                </a:solidFill>
                <a:latin typeface="Gill Sans"/>
                <a:ea typeface="Gill Sans"/>
                <a:cs typeface="Gill Sans"/>
                <a:sym typeface="Gill Sans"/>
              </a:rPr>
              <a:t>(25000)</a:t>
            </a:r>
            <a:endParaRPr b="1">
              <a:solidFill>
                <a:srgbClr val="EA6225"/>
              </a:solidFill>
              <a:latin typeface="Gill Sans"/>
              <a:ea typeface="Gill Sans"/>
              <a:cs typeface="Gill Sans"/>
              <a:sym typeface="Gill Sans"/>
            </a:endParaRPr>
          </a:p>
        </p:txBody>
      </p:sp>
      <p:sp>
        <p:nvSpPr>
          <p:cNvPr id="120" name="Google Shape;120;ge21d78c99d_0_69"/>
          <p:cNvSpPr/>
          <p:nvPr/>
        </p:nvSpPr>
        <p:spPr>
          <a:xfrm>
            <a:off x="1680800" y="4708150"/>
            <a:ext cx="1600200" cy="337200"/>
          </a:xfrm>
          <a:prstGeom prst="roundRect">
            <a:avLst>
              <a:gd name="adj" fmla="val 16667"/>
            </a:avLst>
          </a:prstGeom>
          <a:solidFill>
            <a:srgbClr val="EFE9F3"/>
          </a:solidFill>
          <a:ln w="25400" cap="flat" cmpd="sng">
            <a:solidFill>
              <a:srgbClr val="EFE9F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7F7F7F"/>
                </a:solidFill>
                <a:latin typeface="Gill Sans"/>
                <a:ea typeface="Gill Sans"/>
                <a:cs typeface="Gill Sans"/>
                <a:sym typeface="Gill Sans"/>
              </a:rPr>
              <a:t>By </a:t>
            </a:r>
            <a:r>
              <a:rPr lang="en-US" b="1">
                <a:solidFill>
                  <a:srgbClr val="7F7F7F"/>
                </a:solidFill>
                <a:latin typeface="Gill Sans"/>
                <a:ea typeface="Gill Sans"/>
                <a:cs typeface="Gill Sans"/>
                <a:sym typeface="Gill Sans"/>
              </a:rPr>
              <a:t>miRNA</a:t>
            </a:r>
            <a:endParaRPr b="1">
              <a:solidFill>
                <a:srgbClr val="7F7F7F"/>
              </a:solidFill>
              <a:latin typeface="Gill Sans"/>
              <a:ea typeface="Gill Sans"/>
              <a:cs typeface="Gill Sans"/>
              <a:sym typeface="Gill Sans"/>
            </a:endParaRPr>
          </a:p>
          <a:p>
            <a:pPr marL="0" marR="0" lvl="0" indent="0" algn="ctr" rtl="0">
              <a:spcBef>
                <a:spcPts val="0"/>
              </a:spcBef>
              <a:spcAft>
                <a:spcPts val="0"/>
              </a:spcAft>
              <a:buNone/>
            </a:pPr>
            <a:r>
              <a:rPr lang="en-US" b="1">
                <a:solidFill>
                  <a:schemeClr val="accent4"/>
                </a:solidFill>
                <a:latin typeface="Gill Sans"/>
                <a:ea typeface="Gill Sans"/>
                <a:cs typeface="Gill Sans"/>
                <a:sym typeface="Gill Sans"/>
              </a:rPr>
              <a:t>(2500)</a:t>
            </a:r>
            <a:endParaRPr b="1">
              <a:solidFill>
                <a:schemeClr val="accent4"/>
              </a:solidFill>
              <a:latin typeface="Gill Sans"/>
              <a:ea typeface="Gill Sans"/>
              <a:cs typeface="Gill Sans"/>
              <a:sym typeface="Gill Sans"/>
            </a:endParaRPr>
          </a:p>
        </p:txBody>
      </p:sp>
      <p:sp>
        <p:nvSpPr>
          <p:cNvPr id="121" name="Google Shape;121;ge21d78c99d_0_69"/>
          <p:cNvSpPr txBox="1"/>
          <p:nvPr/>
        </p:nvSpPr>
        <p:spPr>
          <a:xfrm>
            <a:off x="121075" y="1230750"/>
            <a:ext cx="1371600" cy="3140100"/>
          </a:xfrm>
          <a:prstGeom prst="rect">
            <a:avLst/>
          </a:prstGeom>
          <a:noFill/>
          <a:ln>
            <a:noFill/>
          </a:ln>
        </p:spPr>
        <p:txBody>
          <a:bodyPr spcFirstLastPara="1" wrap="square" lIns="91425" tIns="91425" rIns="91425" bIns="91425" anchor="t" anchorCtr="0">
            <a:spAutoFit/>
          </a:bodyPr>
          <a:lstStyle/>
          <a:p>
            <a:pPr marL="0" lvl="0" indent="-76200" algn="l" rtl="0">
              <a:spcBef>
                <a:spcPts val="0"/>
              </a:spcBef>
              <a:spcAft>
                <a:spcPts val="0"/>
              </a:spcAft>
              <a:buClr>
                <a:srgbClr val="7F7F7F"/>
              </a:buClr>
              <a:buSzPts val="1200"/>
              <a:buChar char="•"/>
            </a:pPr>
            <a:r>
              <a:rPr lang="en-US" sz="1200" b="1">
                <a:solidFill>
                  <a:srgbClr val="7F7F7F"/>
                </a:solidFill>
                <a:latin typeface="Gill Sans"/>
                <a:ea typeface="Gill Sans"/>
                <a:cs typeface="Gill Sans"/>
                <a:sym typeface="Gill Sans"/>
              </a:rPr>
              <a:t> Gene specific products primarily found by </a:t>
            </a:r>
            <a:r>
              <a:rPr lang="en-US" sz="1200" b="1" u="sng">
                <a:solidFill>
                  <a:srgbClr val="7F7F7F"/>
                </a:solidFill>
                <a:latin typeface="Gill Sans"/>
                <a:ea typeface="Gill Sans"/>
                <a:cs typeface="Gill Sans"/>
                <a:sym typeface="Gill Sans"/>
              </a:rPr>
              <a:t>search function</a:t>
            </a:r>
            <a:r>
              <a:rPr lang="en-US" sz="1200" b="1">
                <a:solidFill>
                  <a:srgbClr val="7F7F7F"/>
                </a:solidFill>
                <a:latin typeface="Gill Sans"/>
                <a:ea typeface="Gill Sans"/>
                <a:cs typeface="Gill Sans"/>
                <a:sym typeface="Gill Sans"/>
              </a:rPr>
              <a:t>, no need to list all genes</a:t>
            </a:r>
            <a:endParaRPr sz="1200" b="1">
              <a:solidFill>
                <a:srgbClr val="7F7F7F"/>
              </a:solidFill>
              <a:latin typeface="Gill Sans"/>
              <a:ea typeface="Gill Sans"/>
              <a:cs typeface="Gill Sans"/>
              <a:sym typeface="Gill Sans"/>
            </a:endParaRPr>
          </a:p>
          <a:p>
            <a:pPr marL="457200" lvl="0" indent="0" algn="l" rtl="0">
              <a:spcBef>
                <a:spcPts val="0"/>
              </a:spcBef>
              <a:spcAft>
                <a:spcPts val="0"/>
              </a:spcAft>
              <a:buNone/>
            </a:pPr>
            <a:endParaRPr sz="1200" b="1">
              <a:solidFill>
                <a:srgbClr val="7F7F7F"/>
              </a:solidFill>
              <a:latin typeface="Gill Sans"/>
              <a:ea typeface="Gill Sans"/>
              <a:cs typeface="Gill Sans"/>
              <a:sym typeface="Gill Sans"/>
            </a:endParaRPr>
          </a:p>
          <a:p>
            <a:pPr marL="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Cross-listing by gene is important (eg. search GAPDH, can find ORF, Lenti, Adeno, AAV, etc all in one place easily)</a:t>
            </a:r>
            <a:endParaRPr/>
          </a:p>
        </p:txBody>
      </p:sp>
      <p:sp>
        <p:nvSpPr>
          <p:cNvPr id="122" name="Google Shape;122;ge21d78c99d_0_69"/>
          <p:cNvSpPr/>
          <p:nvPr/>
        </p:nvSpPr>
        <p:spPr>
          <a:xfrm>
            <a:off x="3361600" y="2038350"/>
            <a:ext cx="2057400" cy="3048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sz="1100" b="1">
                <a:solidFill>
                  <a:srgbClr val="7F7F7F"/>
                </a:solidFill>
                <a:latin typeface="Gill Sans"/>
                <a:ea typeface="Gill Sans"/>
                <a:cs typeface="Gill Sans"/>
                <a:sym typeface="Gill Sans"/>
              </a:rPr>
              <a:t>Protein vector / lysates / recombinant protein</a:t>
            </a:r>
            <a:endParaRPr sz="1100"/>
          </a:p>
        </p:txBody>
      </p:sp>
      <p:sp>
        <p:nvSpPr>
          <p:cNvPr id="123" name="Google Shape;123;ge21d78c99d_0_69"/>
          <p:cNvSpPr/>
          <p:nvPr/>
        </p:nvSpPr>
        <p:spPr>
          <a:xfrm>
            <a:off x="3361600" y="2419350"/>
            <a:ext cx="2057400" cy="3048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3’UTR</a:t>
            </a:r>
            <a:endParaRPr/>
          </a:p>
        </p:txBody>
      </p:sp>
      <p:sp>
        <p:nvSpPr>
          <p:cNvPr id="124" name="Google Shape;124;ge21d78c99d_0_69"/>
          <p:cNvSpPr/>
          <p:nvPr/>
        </p:nvSpPr>
        <p:spPr>
          <a:xfrm>
            <a:off x="3361600" y="3531450"/>
            <a:ext cx="2057400" cy="2859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sz="1200" b="1">
                <a:solidFill>
                  <a:srgbClr val="7F7F7F"/>
                </a:solidFill>
                <a:latin typeface="Gill Sans"/>
                <a:ea typeface="Gill Sans"/>
                <a:cs typeface="Gill Sans"/>
                <a:sym typeface="Gill Sans"/>
              </a:rPr>
              <a:t>Growth Factor/Cytokine</a:t>
            </a:r>
            <a:endParaRPr sz="1200"/>
          </a:p>
        </p:txBody>
      </p:sp>
      <p:sp>
        <p:nvSpPr>
          <p:cNvPr id="125" name="Google Shape;125;ge21d78c99d_0_69"/>
          <p:cNvSpPr/>
          <p:nvPr/>
        </p:nvSpPr>
        <p:spPr>
          <a:xfrm>
            <a:off x="3361600" y="3862650"/>
            <a:ext cx="2057400" cy="2859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Antibody</a:t>
            </a:r>
            <a:endParaRPr/>
          </a:p>
        </p:txBody>
      </p:sp>
      <p:sp>
        <p:nvSpPr>
          <p:cNvPr id="126" name="Google Shape;126;ge21d78c99d_0_69"/>
          <p:cNvSpPr/>
          <p:nvPr/>
        </p:nvSpPr>
        <p:spPr>
          <a:xfrm>
            <a:off x="3361525" y="4199700"/>
            <a:ext cx="2057400" cy="3048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sz="1400" b="1">
                <a:solidFill>
                  <a:srgbClr val="7F7F7F"/>
                </a:solidFill>
                <a:latin typeface="Gill Sans"/>
                <a:ea typeface="Gill Sans"/>
                <a:cs typeface="Gill Sans"/>
                <a:sym typeface="Gill Sans"/>
              </a:rPr>
              <a:t>Stable Cells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e13e7565cb_0_110"/>
          <p:cNvSpPr txBox="1">
            <a:spLocks noGrp="1"/>
          </p:cNvSpPr>
          <p:nvPr>
            <p:ph type="sldNum" idx="12"/>
          </p:nvPr>
        </p:nvSpPr>
        <p:spPr>
          <a:xfrm>
            <a:off x="8305800" y="57150"/>
            <a:ext cx="3810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4</a:t>
            </a:fld>
            <a:endParaRPr/>
          </a:p>
        </p:txBody>
      </p:sp>
      <p:sp>
        <p:nvSpPr>
          <p:cNvPr id="133" name="Google Shape;133;ge13e7565cb_0_110"/>
          <p:cNvSpPr txBox="1">
            <a:spLocks noGrp="1"/>
          </p:cNvSpPr>
          <p:nvPr>
            <p:ph type="title"/>
          </p:nvPr>
        </p:nvSpPr>
        <p:spPr>
          <a:xfrm>
            <a:off x="457200" y="190500"/>
            <a:ext cx="8229600" cy="5523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EA6225"/>
              </a:buClr>
              <a:buSzPct val="100000"/>
              <a:buFont typeface="Calibri"/>
              <a:buNone/>
            </a:pPr>
            <a:r>
              <a:rPr lang="en-US" b="1"/>
              <a:t>Cell Biology</a:t>
            </a:r>
            <a:endParaRPr b="1"/>
          </a:p>
        </p:txBody>
      </p:sp>
      <p:sp>
        <p:nvSpPr>
          <p:cNvPr id="134" name="Google Shape;134;ge13e7565cb_0_110"/>
          <p:cNvSpPr txBox="1">
            <a:spLocks noGrp="1"/>
          </p:cNvSpPr>
          <p:nvPr>
            <p:ph type="body" idx="1"/>
          </p:nvPr>
        </p:nvSpPr>
        <p:spPr>
          <a:xfrm>
            <a:off x="4953000" y="57150"/>
            <a:ext cx="3352800" cy="285900"/>
          </a:xfrm>
          <a:prstGeom prst="rect">
            <a:avLst/>
          </a:prstGeom>
          <a:noFill/>
          <a:ln>
            <a:noFill/>
          </a:ln>
        </p:spPr>
        <p:txBody>
          <a:bodyPr spcFirstLastPara="1" wrap="square" lIns="91425" tIns="45700" rIns="91425" bIns="45700" anchor="ctr" anchorCtr="0">
            <a:noAutofit/>
          </a:bodyPr>
          <a:lstStyle/>
          <a:p>
            <a:pPr marL="342900" lvl="0" indent="-342900" algn="r" rtl="0">
              <a:spcBef>
                <a:spcPts val="0"/>
              </a:spcBef>
              <a:spcAft>
                <a:spcPts val="0"/>
              </a:spcAft>
              <a:buClr>
                <a:srgbClr val="EA6225"/>
              </a:buClr>
              <a:buSzPts val="1400"/>
              <a:buNone/>
            </a:pPr>
            <a:endParaRPr/>
          </a:p>
        </p:txBody>
      </p:sp>
      <p:sp>
        <p:nvSpPr>
          <p:cNvPr id="135" name="Google Shape;135;ge13e7565cb_0_110"/>
          <p:cNvSpPr/>
          <p:nvPr/>
        </p:nvSpPr>
        <p:spPr>
          <a:xfrm>
            <a:off x="228600" y="819150"/>
            <a:ext cx="1371600" cy="457200"/>
          </a:xfrm>
          <a:prstGeom prst="roundRect">
            <a:avLst>
              <a:gd name="adj" fmla="val 16667"/>
            </a:avLst>
          </a:prstGeom>
          <a:solidFill>
            <a:srgbClr val="FFF2D4"/>
          </a:solidFill>
          <a:ln w="25400" cap="flat" cmpd="sng">
            <a:solidFill>
              <a:srgbClr val="FFF2D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7F7F7F"/>
                </a:solidFill>
                <a:latin typeface="Gill Sans"/>
                <a:ea typeface="Gill Sans"/>
                <a:cs typeface="Gill Sans"/>
                <a:sym typeface="Gill Sans"/>
              </a:rPr>
              <a:t>Cell Biology</a:t>
            </a:r>
            <a:endParaRPr sz="1400" b="1">
              <a:solidFill>
                <a:srgbClr val="7F7F7F"/>
              </a:solidFill>
              <a:latin typeface="Gill Sans"/>
              <a:ea typeface="Gill Sans"/>
              <a:cs typeface="Gill Sans"/>
              <a:sym typeface="Gill Sans"/>
            </a:endParaRPr>
          </a:p>
        </p:txBody>
      </p:sp>
      <p:sp>
        <p:nvSpPr>
          <p:cNvPr id="136" name="Google Shape;136;ge13e7565cb_0_110"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37" name="Google Shape;137;ge13e7565cb_0_110"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38" name="Google Shape;138;ge13e7565cb_0_110"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39" name="Google Shape;139;ge13e7565cb_0_110"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40" name="Google Shape;140;ge13e7565cb_0_110"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41" name="Google Shape;141;ge13e7565cb_0_110" descr="Laboratory Chemicals-FUJIFILM Wako Chemicals U.S.A. Corporation/e-Reagent"/>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42" name="Google Shape;142;ge13e7565cb_0_110"/>
          <p:cNvSpPr/>
          <p:nvPr/>
        </p:nvSpPr>
        <p:spPr>
          <a:xfrm>
            <a:off x="3957950" y="1354125"/>
            <a:ext cx="1828800" cy="457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sz="1400" b="1">
                <a:solidFill>
                  <a:srgbClr val="7F7F7F"/>
                </a:solidFill>
                <a:latin typeface="Gill Sans"/>
                <a:ea typeface="Gill Sans"/>
                <a:cs typeface="Gill Sans"/>
                <a:sym typeface="Gill Sans"/>
              </a:rPr>
              <a:t>Immortalized Cells</a:t>
            </a:r>
            <a:endParaRPr/>
          </a:p>
        </p:txBody>
      </p:sp>
      <p:sp>
        <p:nvSpPr>
          <p:cNvPr id="143" name="Google Shape;143;ge13e7565cb_0_110"/>
          <p:cNvSpPr/>
          <p:nvPr/>
        </p:nvSpPr>
        <p:spPr>
          <a:xfrm>
            <a:off x="3949900" y="2859575"/>
            <a:ext cx="1828800" cy="457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sz="1400" b="1">
                <a:solidFill>
                  <a:srgbClr val="7F7F7F"/>
                </a:solidFill>
                <a:latin typeface="Gill Sans"/>
                <a:ea typeface="Gill Sans"/>
                <a:cs typeface="Gill Sans"/>
                <a:sym typeface="Gill Sans"/>
              </a:rPr>
              <a:t>Stable Cells</a:t>
            </a:r>
            <a:endParaRPr/>
          </a:p>
        </p:txBody>
      </p:sp>
      <p:sp>
        <p:nvSpPr>
          <p:cNvPr id="144" name="Google Shape;144;ge13e7565cb_0_110"/>
          <p:cNvSpPr/>
          <p:nvPr/>
        </p:nvSpPr>
        <p:spPr>
          <a:xfrm>
            <a:off x="3957950" y="1887525"/>
            <a:ext cx="1828800" cy="457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sz="1400" b="1">
                <a:solidFill>
                  <a:srgbClr val="7F7F7F"/>
                </a:solidFill>
                <a:latin typeface="Gill Sans"/>
                <a:ea typeface="Gill Sans"/>
                <a:cs typeface="Gill Sans"/>
                <a:sym typeface="Gill Sans"/>
              </a:rPr>
              <a:t>Tumor/Cancer </a:t>
            </a:r>
            <a:endParaRPr/>
          </a:p>
        </p:txBody>
      </p:sp>
      <p:sp>
        <p:nvSpPr>
          <p:cNvPr id="145" name="Google Shape;145;ge13e7565cb_0_110"/>
          <p:cNvSpPr/>
          <p:nvPr/>
        </p:nvSpPr>
        <p:spPr>
          <a:xfrm>
            <a:off x="3957950" y="819850"/>
            <a:ext cx="1828800" cy="457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sz="1400" b="1">
                <a:solidFill>
                  <a:srgbClr val="7F7F7F"/>
                </a:solidFill>
                <a:latin typeface="Gill Sans"/>
                <a:ea typeface="Gill Sans"/>
                <a:cs typeface="Gill Sans"/>
                <a:sym typeface="Gill Sans"/>
              </a:rPr>
              <a:t>Primary Cells</a:t>
            </a:r>
            <a:endParaRPr/>
          </a:p>
        </p:txBody>
      </p:sp>
      <p:sp>
        <p:nvSpPr>
          <p:cNvPr id="146" name="Google Shape;146;ge13e7565cb_0_110"/>
          <p:cNvSpPr/>
          <p:nvPr/>
        </p:nvSpPr>
        <p:spPr>
          <a:xfrm>
            <a:off x="1715950" y="820725"/>
            <a:ext cx="1600200" cy="1524000"/>
          </a:xfrm>
          <a:prstGeom prst="roundRect">
            <a:avLst>
              <a:gd name="adj" fmla="val 16667"/>
            </a:avLst>
          </a:prstGeom>
          <a:solidFill>
            <a:srgbClr val="EFE9F3"/>
          </a:solidFill>
          <a:ln w="25400" cap="flat" cmpd="sng">
            <a:solidFill>
              <a:srgbClr val="EFE9F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7F7F7F"/>
                </a:solidFill>
                <a:latin typeface="Gill Sans"/>
                <a:ea typeface="Gill Sans"/>
                <a:cs typeface="Gill Sans"/>
                <a:sym typeface="Gill Sans"/>
              </a:rPr>
              <a:t>By Tissue </a:t>
            </a:r>
            <a:r>
              <a:rPr lang="en-US" b="1">
                <a:solidFill>
                  <a:srgbClr val="7F7F7F"/>
                </a:solidFill>
                <a:latin typeface="Gill Sans"/>
                <a:ea typeface="Gill Sans"/>
                <a:cs typeface="Gill Sans"/>
                <a:sym typeface="Gill Sans"/>
              </a:rPr>
              <a:t>/ Cell</a:t>
            </a:r>
            <a:r>
              <a:rPr lang="en-US" sz="1400" b="1">
                <a:solidFill>
                  <a:srgbClr val="7F7F7F"/>
                </a:solidFill>
                <a:latin typeface="Gill Sans"/>
                <a:ea typeface="Gill Sans"/>
                <a:cs typeface="Gill Sans"/>
                <a:sym typeface="Gill Sans"/>
              </a:rPr>
              <a:t> Type</a:t>
            </a:r>
            <a:endParaRPr sz="1400" b="1">
              <a:solidFill>
                <a:srgbClr val="7F7F7F"/>
              </a:solidFill>
              <a:latin typeface="Gill Sans"/>
              <a:ea typeface="Gill Sans"/>
              <a:cs typeface="Gill Sans"/>
              <a:sym typeface="Gill Sans"/>
            </a:endParaRPr>
          </a:p>
          <a:p>
            <a:pPr marL="0" marR="0" lvl="0" indent="0" algn="ctr" rtl="0">
              <a:spcBef>
                <a:spcPts val="0"/>
              </a:spcBef>
              <a:spcAft>
                <a:spcPts val="0"/>
              </a:spcAft>
              <a:buNone/>
            </a:pPr>
            <a:r>
              <a:rPr lang="en-US" b="1">
                <a:solidFill>
                  <a:schemeClr val="accent4"/>
                </a:solidFill>
                <a:latin typeface="Gill Sans"/>
                <a:ea typeface="Gill Sans"/>
                <a:cs typeface="Gill Sans"/>
                <a:sym typeface="Gill Sans"/>
              </a:rPr>
              <a:t>(5000)</a:t>
            </a:r>
            <a:endParaRPr b="1">
              <a:solidFill>
                <a:schemeClr val="accent4"/>
              </a:solidFill>
              <a:latin typeface="Gill Sans"/>
              <a:ea typeface="Gill Sans"/>
              <a:cs typeface="Gill Sans"/>
              <a:sym typeface="Gill Sans"/>
            </a:endParaRPr>
          </a:p>
        </p:txBody>
      </p:sp>
      <p:sp>
        <p:nvSpPr>
          <p:cNvPr id="147" name="Google Shape;147;ge13e7565cb_0_110"/>
          <p:cNvSpPr/>
          <p:nvPr/>
        </p:nvSpPr>
        <p:spPr>
          <a:xfrm>
            <a:off x="6941000" y="819149"/>
            <a:ext cx="2052300" cy="175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u="sng">
                <a:solidFill>
                  <a:srgbClr val="7F7F7F"/>
                </a:solidFill>
                <a:latin typeface="Gill Sans"/>
                <a:ea typeface="Gill Sans"/>
                <a:cs typeface="Gill Sans"/>
                <a:sym typeface="Gill Sans"/>
              </a:rPr>
              <a:t>Example Tissue/Cell types</a:t>
            </a:r>
            <a:endParaRPr sz="1200" b="1" u="sng">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Arial"/>
              <a:buChar char="•"/>
            </a:pPr>
            <a:r>
              <a:rPr lang="en-US" sz="1200" b="1">
                <a:solidFill>
                  <a:srgbClr val="7F7F7F"/>
                </a:solidFill>
                <a:latin typeface="Gill Sans"/>
                <a:ea typeface="Gill Sans"/>
                <a:cs typeface="Gill Sans"/>
                <a:sym typeface="Gill Sans"/>
              </a:rPr>
              <a:t>Adipose Cells</a:t>
            </a:r>
            <a:endParaRPr/>
          </a:p>
          <a:p>
            <a:pPr marL="0" marR="0" lvl="0" indent="-76200" algn="l" rtl="0">
              <a:spcBef>
                <a:spcPts val="0"/>
              </a:spcBef>
              <a:spcAft>
                <a:spcPts val="0"/>
              </a:spcAft>
              <a:buClr>
                <a:srgbClr val="7F7F7F"/>
              </a:buClr>
              <a:buSzPts val="1200"/>
              <a:buFont typeface="Arial"/>
              <a:buChar char="•"/>
            </a:pPr>
            <a:r>
              <a:rPr lang="en-US" sz="1200" b="1">
                <a:solidFill>
                  <a:srgbClr val="7F7F7F"/>
                </a:solidFill>
                <a:latin typeface="Gill Sans"/>
                <a:ea typeface="Gill Sans"/>
                <a:cs typeface="Gill Sans"/>
                <a:sym typeface="Gill Sans"/>
              </a:rPr>
              <a:t>Bone and Cartilage Cells</a:t>
            </a:r>
            <a:endParaRPr/>
          </a:p>
          <a:p>
            <a:pPr marL="0" marR="0" lvl="0" indent="-76200" algn="l" rtl="0">
              <a:spcBef>
                <a:spcPts val="0"/>
              </a:spcBef>
              <a:spcAft>
                <a:spcPts val="0"/>
              </a:spcAft>
              <a:buClr>
                <a:srgbClr val="7F7F7F"/>
              </a:buClr>
              <a:buSzPts val="1200"/>
              <a:buFont typeface="Arial"/>
              <a:buChar char="•"/>
            </a:pPr>
            <a:r>
              <a:rPr lang="en-US" sz="1200" b="1">
                <a:solidFill>
                  <a:srgbClr val="7F7F7F"/>
                </a:solidFill>
                <a:latin typeface="Gill Sans"/>
                <a:ea typeface="Gill Sans"/>
                <a:cs typeface="Gill Sans"/>
                <a:sym typeface="Gill Sans"/>
              </a:rPr>
              <a:t>Brain Cells</a:t>
            </a:r>
            <a:endParaRPr/>
          </a:p>
          <a:p>
            <a:pPr marL="0" marR="0" lvl="0" indent="-76200" algn="l" rtl="0">
              <a:spcBef>
                <a:spcPts val="0"/>
              </a:spcBef>
              <a:spcAft>
                <a:spcPts val="0"/>
              </a:spcAft>
              <a:buClr>
                <a:srgbClr val="7F7F7F"/>
              </a:buClr>
              <a:buSzPts val="1200"/>
              <a:buFont typeface="Arial"/>
              <a:buChar char="•"/>
            </a:pPr>
            <a:r>
              <a:rPr lang="en-US" sz="1200" b="1">
                <a:solidFill>
                  <a:srgbClr val="7F7F7F"/>
                </a:solidFill>
                <a:latin typeface="Gill Sans"/>
                <a:ea typeface="Gill Sans"/>
                <a:cs typeface="Gill Sans"/>
                <a:sym typeface="Gill Sans"/>
              </a:rPr>
              <a:t>Colon Cells</a:t>
            </a:r>
            <a:endParaRPr/>
          </a:p>
          <a:p>
            <a:pPr marL="0" marR="0" lvl="0" indent="-76200" algn="l" rtl="0">
              <a:spcBef>
                <a:spcPts val="0"/>
              </a:spcBef>
              <a:spcAft>
                <a:spcPts val="0"/>
              </a:spcAft>
              <a:buClr>
                <a:srgbClr val="7F7F7F"/>
              </a:buClr>
              <a:buSzPts val="1200"/>
              <a:buFont typeface="Arial"/>
              <a:buChar char="•"/>
            </a:pPr>
            <a:r>
              <a:rPr lang="en-US" sz="1200" b="1">
                <a:solidFill>
                  <a:srgbClr val="7F7F7F"/>
                </a:solidFill>
                <a:latin typeface="Gill Sans"/>
                <a:ea typeface="Gill Sans"/>
                <a:cs typeface="Gill Sans"/>
                <a:sym typeface="Gill Sans"/>
              </a:rPr>
              <a:t>Esophagus Cells</a:t>
            </a:r>
            <a:endParaRPr/>
          </a:p>
          <a:p>
            <a:pPr marL="0" marR="0" lvl="0" indent="-76200" algn="l" rtl="0">
              <a:spcBef>
                <a:spcPts val="0"/>
              </a:spcBef>
              <a:spcAft>
                <a:spcPts val="0"/>
              </a:spcAft>
              <a:buClr>
                <a:srgbClr val="7F7F7F"/>
              </a:buClr>
              <a:buSzPts val="1200"/>
              <a:buFont typeface="Arial"/>
              <a:buChar char="•"/>
            </a:pPr>
            <a:r>
              <a:rPr lang="en-US" sz="1200" b="1">
                <a:solidFill>
                  <a:srgbClr val="7F7F7F"/>
                </a:solidFill>
                <a:latin typeface="Gill Sans"/>
                <a:ea typeface="Gill Sans"/>
                <a:cs typeface="Gill Sans"/>
                <a:sym typeface="Gill Sans"/>
              </a:rPr>
              <a:t>Bladder Cells</a:t>
            </a:r>
            <a:endParaRPr/>
          </a:p>
          <a:p>
            <a:pPr marL="0" marR="0" lvl="0" indent="-76200" algn="l" rtl="0">
              <a:spcBef>
                <a:spcPts val="0"/>
              </a:spcBef>
              <a:spcAft>
                <a:spcPts val="0"/>
              </a:spcAft>
              <a:buClr>
                <a:srgbClr val="7F7F7F"/>
              </a:buClr>
              <a:buSzPts val="1200"/>
              <a:buFont typeface="Arial"/>
              <a:buChar char="•"/>
            </a:pPr>
            <a:r>
              <a:rPr lang="en-US" sz="1200" b="1">
                <a:solidFill>
                  <a:srgbClr val="7F7F7F"/>
                </a:solidFill>
                <a:latin typeface="Gill Sans"/>
                <a:ea typeface="Gill Sans"/>
                <a:cs typeface="Gill Sans"/>
                <a:sym typeface="Gill Sans"/>
              </a:rPr>
              <a:t>Pancreatic Cells</a:t>
            </a:r>
            <a:endParaRPr/>
          </a:p>
          <a:p>
            <a:pPr marL="0" marR="0" lvl="0" indent="-76200" algn="l" rtl="0">
              <a:spcBef>
                <a:spcPts val="0"/>
              </a:spcBef>
              <a:spcAft>
                <a:spcPts val="0"/>
              </a:spcAft>
              <a:buClr>
                <a:srgbClr val="7F7F7F"/>
              </a:buClr>
              <a:buSzPts val="1200"/>
              <a:buFont typeface="Arial"/>
              <a:buChar char="•"/>
            </a:pPr>
            <a:r>
              <a:rPr lang="en-US" sz="1200" b="1">
                <a:solidFill>
                  <a:srgbClr val="7F7F7F"/>
                </a:solidFill>
                <a:latin typeface="Gill Sans"/>
                <a:ea typeface="Gill Sans"/>
                <a:cs typeface="Gill Sans"/>
                <a:sym typeface="Gill Sans"/>
              </a:rPr>
              <a:t>Renal Cells…</a:t>
            </a:r>
            <a:endParaRPr sz="1200" b="1">
              <a:solidFill>
                <a:srgbClr val="7F7F7F"/>
              </a:solidFill>
              <a:latin typeface="Gill Sans"/>
              <a:ea typeface="Gill Sans"/>
              <a:cs typeface="Gill Sans"/>
              <a:sym typeface="Gill Sans"/>
            </a:endParaRPr>
          </a:p>
        </p:txBody>
      </p:sp>
      <p:cxnSp>
        <p:nvCxnSpPr>
          <p:cNvPr id="148" name="Google Shape;148;ge13e7565cb_0_110"/>
          <p:cNvCxnSpPr/>
          <p:nvPr/>
        </p:nvCxnSpPr>
        <p:spPr>
          <a:xfrm>
            <a:off x="3370350" y="1621725"/>
            <a:ext cx="533400" cy="0"/>
          </a:xfrm>
          <a:prstGeom prst="straightConnector1">
            <a:avLst/>
          </a:prstGeom>
          <a:noFill/>
          <a:ln w="28575" cap="flat" cmpd="sng">
            <a:solidFill>
              <a:schemeClr val="accent5"/>
            </a:solidFill>
            <a:prstDash val="solid"/>
            <a:round/>
            <a:headEnd type="none" w="sm" len="sm"/>
            <a:tailEnd type="stealth" w="med" len="med"/>
          </a:ln>
        </p:spPr>
      </p:cxnSp>
      <p:sp>
        <p:nvSpPr>
          <p:cNvPr id="149" name="Google Shape;149;ge13e7565cb_0_110"/>
          <p:cNvSpPr/>
          <p:nvPr/>
        </p:nvSpPr>
        <p:spPr>
          <a:xfrm>
            <a:off x="3949900" y="4090075"/>
            <a:ext cx="3314700" cy="457200"/>
          </a:xfrm>
          <a:prstGeom prst="rect">
            <a:avLst/>
          </a:prstGeom>
          <a:noFill/>
          <a:ln>
            <a:noFill/>
          </a:ln>
        </p:spPr>
        <p:txBody>
          <a:bodyPr spcFirstLastPara="1" wrap="square" lIns="91425" tIns="45700" rIns="91425" bIns="45700" anchor="t" anchorCtr="0">
            <a:noAutofit/>
          </a:bodyPr>
          <a:lstStyle/>
          <a:p>
            <a:pPr marL="0" marR="0" lvl="0" indent="-76200" algn="l" rtl="0">
              <a:spcBef>
                <a:spcPts val="0"/>
              </a:spcBef>
              <a:spcAft>
                <a:spcPts val="0"/>
              </a:spcAft>
              <a:buClr>
                <a:srgbClr val="7F7F7F"/>
              </a:buClr>
              <a:buSzPts val="1200"/>
              <a:buFont typeface="Arial"/>
              <a:buChar char="•"/>
            </a:pPr>
            <a:r>
              <a:rPr lang="en-US" sz="1200" b="1">
                <a:solidFill>
                  <a:srgbClr val="7F7F7F"/>
                </a:solidFill>
                <a:latin typeface="Gill Sans"/>
                <a:ea typeface="Gill Sans"/>
                <a:cs typeface="Gill Sans"/>
                <a:sym typeface="Gill Sans"/>
              </a:rPr>
              <a:t> Immortalization Reagent, Transfection, Media, ViralEntry...</a:t>
            </a:r>
            <a:endParaRPr/>
          </a:p>
        </p:txBody>
      </p:sp>
      <p:sp>
        <p:nvSpPr>
          <p:cNvPr id="150" name="Google Shape;150;ge13e7565cb_0_110"/>
          <p:cNvSpPr/>
          <p:nvPr/>
        </p:nvSpPr>
        <p:spPr>
          <a:xfrm>
            <a:off x="1666350" y="2849325"/>
            <a:ext cx="1600200" cy="457200"/>
          </a:xfrm>
          <a:prstGeom prst="roundRect">
            <a:avLst>
              <a:gd name="adj" fmla="val 16667"/>
            </a:avLst>
          </a:prstGeom>
          <a:solidFill>
            <a:srgbClr val="EFE9F3"/>
          </a:solidFill>
          <a:ln w="25400" cap="flat" cmpd="sng">
            <a:solidFill>
              <a:srgbClr val="EFE9F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rgbClr val="7F7F7F"/>
                </a:solidFill>
                <a:latin typeface="Gill Sans"/>
                <a:ea typeface="Gill Sans"/>
                <a:cs typeface="Gill Sans"/>
                <a:sym typeface="Gill Sans"/>
              </a:rPr>
              <a:t>By </a:t>
            </a:r>
            <a:r>
              <a:rPr lang="en-US" b="1">
                <a:solidFill>
                  <a:srgbClr val="7F7F7F"/>
                </a:solidFill>
                <a:latin typeface="Gill Sans"/>
                <a:ea typeface="Gill Sans"/>
                <a:cs typeface="Gill Sans"/>
                <a:sym typeface="Gill Sans"/>
              </a:rPr>
              <a:t>Gene</a:t>
            </a:r>
            <a:endParaRPr b="1">
              <a:solidFill>
                <a:srgbClr val="7F7F7F"/>
              </a:solidFill>
              <a:latin typeface="Gill Sans"/>
              <a:ea typeface="Gill Sans"/>
              <a:cs typeface="Gill Sans"/>
              <a:sym typeface="Gill Sans"/>
            </a:endParaRPr>
          </a:p>
          <a:p>
            <a:pPr marL="0" marR="0" lvl="0" indent="0" algn="ctr" rtl="0">
              <a:spcBef>
                <a:spcPts val="0"/>
              </a:spcBef>
              <a:spcAft>
                <a:spcPts val="0"/>
              </a:spcAft>
              <a:buNone/>
            </a:pPr>
            <a:r>
              <a:rPr lang="en-US" b="1">
                <a:solidFill>
                  <a:schemeClr val="accent4"/>
                </a:solidFill>
                <a:latin typeface="Gill Sans"/>
                <a:ea typeface="Gill Sans"/>
                <a:cs typeface="Gill Sans"/>
                <a:sym typeface="Gill Sans"/>
              </a:rPr>
              <a:t>(25000)</a:t>
            </a:r>
            <a:endParaRPr b="1">
              <a:solidFill>
                <a:schemeClr val="accent4"/>
              </a:solidFill>
              <a:latin typeface="Gill Sans"/>
              <a:ea typeface="Gill Sans"/>
              <a:cs typeface="Gill Sans"/>
              <a:sym typeface="Gill Sans"/>
            </a:endParaRPr>
          </a:p>
        </p:txBody>
      </p:sp>
      <p:sp>
        <p:nvSpPr>
          <p:cNvPr id="151" name="Google Shape;151;ge13e7565cb_0_110"/>
          <p:cNvSpPr/>
          <p:nvPr/>
        </p:nvSpPr>
        <p:spPr>
          <a:xfrm>
            <a:off x="1470000" y="2620550"/>
            <a:ext cx="3314700" cy="239100"/>
          </a:xfrm>
          <a:prstGeom prst="rect">
            <a:avLst/>
          </a:prstGeom>
          <a:noFill/>
          <a:ln>
            <a:noFill/>
          </a:ln>
        </p:spPr>
        <p:txBody>
          <a:bodyPr spcFirstLastPara="1" wrap="square" lIns="91425" tIns="45700" rIns="91425" bIns="45700" anchor="t" anchorCtr="0">
            <a:noAutofit/>
          </a:bodyPr>
          <a:lstStyle/>
          <a:p>
            <a:pPr marL="457200" marR="0" lvl="0" indent="0" algn="l" rtl="0">
              <a:spcBef>
                <a:spcPts val="0"/>
              </a:spcBef>
              <a:spcAft>
                <a:spcPts val="0"/>
              </a:spcAft>
              <a:buNone/>
            </a:pPr>
            <a:r>
              <a:rPr lang="en-US" sz="1200" b="1">
                <a:solidFill>
                  <a:srgbClr val="7F7F7F"/>
                </a:solidFill>
                <a:latin typeface="Gill Sans"/>
                <a:ea typeface="Gill Sans"/>
                <a:cs typeface="Gill Sans"/>
                <a:sym typeface="Gill Sans"/>
              </a:rPr>
              <a:t>*Cross-List*</a:t>
            </a:r>
            <a:endParaRPr/>
          </a:p>
        </p:txBody>
      </p:sp>
      <p:sp>
        <p:nvSpPr>
          <p:cNvPr id="152" name="Google Shape;152;ge13e7565cb_0_110"/>
          <p:cNvSpPr/>
          <p:nvPr/>
        </p:nvSpPr>
        <p:spPr>
          <a:xfrm>
            <a:off x="3949900" y="3392200"/>
            <a:ext cx="1828800" cy="457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Growth Factors / Cytokines</a:t>
            </a:r>
            <a:endParaRPr/>
          </a:p>
        </p:txBody>
      </p:sp>
      <p:sp>
        <p:nvSpPr>
          <p:cNvPr id="153" name="Google Shape;153;ge13e7565cb_0_110"/>
          <p:cNvSpPr/>
          <p:nvPr/>
        </p:nvSpPr>
        <p:spPr>
          <a:xfrm>
            <a:off x="1666350" y="4090075"/>
            <a:ext cx="1600200" cy="457200"/>
          </a:xfrm>
          <a:prstGeom prst="roundRect">
            <a:avLst>
              <a:gd name="adj" fmla="val 16667"/>
            </a:avLst>
          </a:prstGeom>
          <a:solidFill>
            <a:srgbClr val="EFE9F3"/>
          </a:solidFill>
          <a:ln w="25400" cap="flat" cmpd="sng">
            <a:solidFill>
              <a:srgbClr val="EFE9F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solidFill>
                  <a:srgbClr val="7F7F7F"/>
                </a:solidFill>
                <a:latin typeface="Gill Sans"/>
                <a:ea typeface="Gill Sans"/>
                <a:cs typeface="Gill Sans"/>
                <a:sym typeface="Gill Sans"/>
              </a:rPr>
              <a:t>Reagents</a:t>
            </a:r>
            <a:endParaRPr b="1">
              <a:solidFill>
                <a:srgbClr val="7F7F7F"/>
              </a:solidFill>
              <a:latin typeface="Gill Sans"/>
              <a:ea typeface="Gill Sans"/>
              <a:cs typeface="Gill Sans"/>
              <a:sym typeface="Gill Sans"/>
            </a:endParaRPr>
          </a:p>
          <a:p>
            <a:pPr marL="0" marR="0" lvl="0" indent="0" algn="ctr" rtl="0">
              <a:spcBef>
                <a:spcPts val="0"/>
              </a:spcBef>
              <a:spcAft>
                <a:spcPts val="0"/>
              </a:spcAft>
              <a:buNone/>
            </a:pPr>
            <a:r>
              <a:rPr lang="en-US" b="1">
                <a:solidFill>
                  <a:srgbClr val="EA6225"/>
                </a:solidFill>
                <a:latin typeface="Gill Sans"/>
                <a:ea typeface="Gill Sans"/>
                <a:cs typeface="Gill Sans"/>
                <a:sym typeface="Gill Sans"/>
              </a:rPr>
              <a:t>(100)</a:t>
            </a:r>
            <a:endParaRPr b="1">
              <a:solidFill>
                <a:srgbClr val="EA6225"/>
              </a:solidFill>
              <a:latin typeface="Gill Sans"/>
              <a:ea typeface="Gill Sans"/>
              <a:cs typeface="Gill Sans"/>
              <a:sym typeface="Gill Sans"/>
            </a:endParaRPr>
          </a:p>
        </p:txBody>
      </p:sp>
      <p:sp>
        <p:nvSpPr>
          <p:cNvPr id="154" name="Google Shape;154;ge13e7565cb_0_110"/>
          <p:cNvSpPr/>
          <p:nvPr/>
        </p:nvSpPr>
        <p:spPr>
          <a:xfrm>
            <a:off x="1666350" y="4737400"/>
            <a:ext cx="5476500" cy="239100"/>
          </a:xfrm>
          <a:prstGeom prst="roundRect">
            <a:avLst>
              <a:gd name="adj" fmla="val 16667"/>
            </a:avLst>
          </a:prstGeom>
          <a:solidFill>
            <a:srgbClr val="CFE2F3"/>
          </a:solidFill>
          <a:ln w="25400" cap="flat" cmpd="sng">
            <a:solidFill>
              <a:srgbClr val="CFE2F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solidFill>
                  <a:srgbClr val="7F7F7F"/>
                </a:solidFill>
                <a:latin typeface="Gill Sans"/>
                <a:ea typeface="Gill Sans"/>
                <a:cs typeface="Gill Sans"/>
                <a:sym typeface="Gill Sans"/>
              </a:rPr>
              <a:t>Deposit your cells and get a free cell line!  (abmXchange)</a:t>
            </a:r>
            <a:endParaRPr b="1">
              <a:solidFill>
                <a:srgbClr val="7F7F7F"/>
              </a:solidFill>
              <a:latin typeface="Gill Sans"/>
              <a:ea typeface="Gill Sans"/>
              <a:cs typeface="Gill Sans"/>
              <a:sym typeface="Gill Sans"/>
            </a:endParaRPr>
          </a:p>
        </p:txBody>
      </p:sp>
      <p:pic>
        <p:nvPicPr>
          <p:cNvPr id="155" name="Google Shape;155;ge13e7565cb_0_110"/>
          <p:cNvPicPr preferRelativeResize="0"/>
          <p:nvPr/>
        </p:nvPicPr>
        <p:blipFill>
          <a:blip r:embed="rId3">
            <a:alphaModFix/>
          </a:blip>
          <a:stretch>
            <a:fillRect/>
          </a:stretch>
        </p:blipFill>
        <p:spPr>
          <a:xfrm>
            <a:off x="389200" y="4477000"/>
            <a:ext cx="685800" cy="304800"/>
          </a:xfrm>
          <a:prstGeom prst="rect">
            <a:avLst/>
          </a:prstGeom>
          <a:noFill/>
          <a:ln>
            <a:noFill/>
          </a:ln>
        </p:spPr>
      </p:pic>
      <p:sp>
        <p:nvSpPr>
          <p:cNvPr id="156" name="Google Shape;156;ge13e7565cb_0_110"/>
          <p:cNvSpPr/>
          <p:nvPr/>
        </p:nvSpPr>
        <p:spPr>
          <a:xfrm>
            <a:off x="-130200" y="4741200"/>
            <a:ext cx="1730400" cy="757500"/>
          </a:xfrm>
          <a:prstGeom prst="rect">
            <a:avLst/>
          </a:prstGeom>
          <a:noFill/>
          <a:ln>
            <a:noFill/>
          </a:ln>
        </p:spPr>
        <p:txBody>
          <a:bodyPr spcFirstLastPara="1" wrap="square" lIns="91425" tIns="45700" rIns="91425" bIns="45700" anchor="t" anchorCtr="0">
            <a:noAutofit/>
          </a:bodyPr>
          <a:lstStyle/>
          <a:p>
            <a:pPr marL="457200" marR="0" lvl="0" indent="0" algn="l" rtl="0">
              <a:spcBef>
                <a:spcPts val="0"/>
              </a:spcBef>
              <a:spcAft>
                <a:spcPts val="0"/>
              </a:spcAft>
              <a:buNone/>
            </a:pPr>
            <a:r>
              <a:rPr lang="en-US" sz="800" b="1">
                <a:solidFill>
                  <a:srgbClr val="7F7F7F"/>
                </a:solidFill>
                <a:latin typeface="Gill Sans"/>
                <a:ea typeface="Gill Sans"/>
                <a:cs typeface="Gill Sans"/>
                <a:sym typeface="Gill Sans"/>
              </a:rPr>
              <a:t>note: advertise beside each eligible SKU</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e13e7565cb_0_143"/>
          <p:cNvSpPr txBox="1">
            <a:spLocks noGrp="1"/>
          </p:cNvSpPr>
          <p:nvPr>
            <p:ph type="sldNum" idx="12"/>
          </p:nvPr>
        </p:nvSpPr>
        <p:spPr>
          <a:xfrm>
            <a:off x="8305800" y="57150"/>
            <a:ext cx="3810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5</a:t>
            </a:fld>
            <a:endParaRPr/>
          </a:p>
        </p:txBody>
      </p:sp>
      <p:sp>
        <p:nvSpPr>
          <p:cNvPr id="163" name="Google Shape;163;ge13e7565cb_0_143"/>
          <p:cNvSpPr txBox="1">
            <a:spLocks noGrp="1"/>
          </p:cNvSpPr>
          <p:nvPr>
            <p:ph type="title"/>
          </p:nvPr>
        </p:nvSpPr>
        <p:spPr>
          <a:xfrm>
            <a:off x="559675" y="357225"/>
            <a:ext cx="8229600" cy="5523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EA6225"/>
              </a:buClr>
              <a:buSzPct val="100000"/>
              <a:buFont typeface="Calibri"/>
              <a:buNone/>
            </a:pPr>
            <a:r>
              <a:rPr lang="en-US" b="1"/>
              <a:t>General Biology</a:t>
            </a:r>
            <a:endParaRPr b="1"/>
          </a:p>
        </p:txBody>
      </p:sp>
      <p:sp>
        <p:nvSpPr>
          <p:cNvPr id="164" name="Google Shape;164;ge13e7565cb_0_143"/>
          <p:cNvSpPr txBox="1">
            <a:spLocks noGrp="1"/>
          </p:cNvSpPr>
          <p:nvPr>
            <p:ph type="body" idx="1"/>
          </p:nvPr>
        </p:nvSpPr>
        <p:spPr>
          <a:xfrm>
            <a:off x="4953000" y="51150"/>
            <a:ext cx="3352800" cy="285900"/>
          </a:xfrm>
          <a:prstGeom prst="rect">
            <a:avLst/>
          </a:prstGeom>
          <a:noFill/>
          <a:ln>
            <a:noFill/>
          </a:ln>
        </p:spPr>
        <p:txBody>
          <a:bodyPr spcFirstLastPara="1" wrap="square" lIns="91425" tIns="45700" rIns="91425" bIns="45700" anchor="ctr" anchorCtr="0">
            <a:noAutofit/>
          </a:bodyPr>
          <a:lstStyle/>
          <a:p>
            <a:pPr marL="342900" lvl="0" indent="-342900" algn="r" rtl="0">
              <a:spcBef>
                <a:spcPts val="0"/>
              </a:spcBef>
              <a:spcAft>
                <a:spcPts val="0"/>
              </a:spcAft>
              <a:buClr>
                <a:srgbClr val="EA6225"/>
              </a:buClr>
              <a:buSzPts val="1400"/>
              <a:buNone/>
            </a:pPr>
            <a:endParaRPr/>
          </a:p>
        </p:txBody>
      </p:sp>
      <p:sp>
        <p:nvSpPr>
          <p:cNvPr id="165" name="Google Shape;165;ge13e7565cb_0_143"/>
          <p:cNvSpPr/>
          <p:nvPr/>
        </p:nvSpPr>
        <p:spPr>
          <a:xfrm>
            <a:off x="307975" y="929700"/>
            <a:ext cx="1183800" cy="457200"/>
          </a:xfrm>
          <a:prstGeom prst="roundRect">
            <a:avLst>
              <a:gd name="adj" fmla="val 16667"/>
            </a:avLst>
          </a:prstGeom>
          <a:solidFill>
            <a:srgbClr val="FFF2D4"/>
          </a:solidFill>
          <a:ln w="25400" cap="flat" cmpd="sng">
            <a:solidFill>
              <a:srgbClr val="FFF2D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b="1">
                <a:solidFill>
                  <a:srgbClr val="7F7F7F"/>
                </a:solidFill>
                <a:latin typeface="Gill Sans"/>
                <a:ea typeface="Gill Sans"/>
                <a:cs typeface="Gill Sans"/>
                <a:sym typeface="Gill Sans"/>
              </a:rPr>
              <a:t>General Biology</a:t>
            </a:r>
            <a:endParaRPr sz="1400" b="1">
              <a:solidFill>
                <a:srgbClr val="7F7F7F"/>
              </a:solidFill>
              <a:latin typeface="Gill Sans"/>
              <a:ea typeface="Gill Sans"/>
              <a:cs typeface="Gill Sans"/>
              <a:sym typeface="Gill Sans"/>
            </a:endParaRPr>
          </a:p>
        </p:txBody>
      </p:sp>
      <p:sp>
        <p:nvSpPr>
          <p:cNvPr id="166" name="Google Shape;166;ge13e7565cb_0_143"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67" name="Google Shape;167;ge13e7565cb_0_143"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68" name="Google Shape;168;ge13e7565cb_0_143"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69" name="Google Shape;169;ge13e7565cb_0_143"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70" name="Google Shape;170;ge13e7565cb_0_143"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71" name="Google Shape;171;ge13e7565cb_0_143" descr="Laboratory Chemicals-FUJIFILM Wako Chemicals U.S.A. Corporation/e-Reagent"/>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72" name="Google Shape;172;ge13e7565cb_0_143"/>
          <p:cNvSpPr/>
          <p:nvPr/>
        </p:nvSpPr>
        <p:spPr>
          <a:xfrm>
            <a:off x="3505200" y="1800900"/>
            <a:ext cx="2057400" cy="457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sz="1400" b="1">
                <a:solidFill>
                  <a:srgbClr val="7F7F7F"/>
                </a:solidFill>
                <a:latin typeface="Gill Sans"/>
                <a:ea typeface="Gill Sans"/>
                <a:cs typeface="Gill Sans"/>
                <a:sym typeface="Gill Sans"/>
              </a:rPr>
              <a:t>Restriction Enzymes</a:t>
            </a:r>
            <a:endParaRPr/>
          </a:p>
        </p:txBody>
      </p:sp>
      <p:sp>
        <p:nvSpPr>
          <p:cNvPr id="173" name="Google Shape;173;ge13e7565cb_0_143"/>
          <p:cNvSpPr/>
          <p:nvPr/>
        </p:nvSpPr>
        <p:spPr>
          <a:xfrm>
            <a:off x="3505200" y="3858300"/>
            <a:ext cx="2057400" cy="457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Enzymes and Kits</a:t>
            </a:r>
            <a:endParaRPr/>
          </a:p>
        </p:txBody>
      </p:sp>
      <p:sp>
        <p:nvSpPr>
          <p:cNvPr id="174" name="Google Shape;174;ge13e7565cb_0_143"/>
          <p:cNvSpPr/>
          <p:nvPr/>
        </p:nvSpPr>
        <p:spPr>
          <a:xfrm>
            <a:off x="3505200" y="2486700"/>
            <a:ext cx="2057400" cy="457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sz="1400" b="1">
                <a:solidFill>
                  <a:srgbClr val="7F7F7F"/>
                </a:solidFill>
                <a:latin typeface="Gill Sans"/>
                <a:ea typeface="Gill Sans"/>
                <a:cs typeface="Gill Sans"/>
                <a:sym typeface="Gill Sans"/>
              </a:rPr>
              <a:t>DNA &amp; RNA Analysis</a:t>
            </a:r>
            <a:endParaRPr/>
          </a:p>
        </p:txBody>
      </p:sp>
      <p:sp>
        <p:nvSpPr>
          <p:cNvPr id="175" name="Google Shape;175;ge13e7565cb_0_143"/>
          <p:cNvSpPr/>
          <p:nvPr/>
        </p:nvSpPr>
        <p:spPr>
          <a:xfrm>
            <a:off x="3505200" y="929700"/>
            <a:ext cx="2057400" cy="457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sz="1400" b="1">
                <a:solidFill>
                  <a:srgbClr val="7F7F7F"/>
                </a:solidFill>
                <a:latin typeface="Gill Sans"/>
                <a:ea typeface="Gill Sans"/>
                <a:cs typeface="Gill Sans"/>
                <a:sym typeface="Gill Sans"/>
              </a:rPr>
              <a:t>PCR, RT, qPCR</a:t>
            </a:r>
            <a:endParaRPr sz="1400" b="1">
              <a:solidFill>
                <a:srgbClr val="7F7F7F"/>
              </a:solidFill>
              <a:latin typeface="Gill Sans"/>
              <a:ea typeface="Gill Sans"/>
              <a:cs typeface="Gill Sans"/>
              <a:sym typeface="Gill Sans"/>
            </a:endParaRPr>
          </a:p>
        </p:txBody>
      </p:sp>
      <p:sp>
        <p:nvSpPr>
          <p:cNvPr id="176" name="Google Shape;176;ge13e7565cb_0_143"/>
          <p:cNvSpPr/>
          <p:nvPr/>
        </p:nvSpPr>
        <p:spPr>
          <a:xfrm>
            <a:off x="3505200" y="3172500"/>
            <a:ext cx="2057400" cy="457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Molecular Biology Reagents</a:t>
            </a:r>
            <a:endParaRPr b="1">
              <a:solidFill>
                <a:srgbClr val="7F7F7F"/>
              </a:solidFill>
              <a:latin typeface="Gill Sans"/>
              <a:ea typeface="Gill Sans"/>
              <a:cs typeface="Gill Sans"/>
              <a:sym typeface="Gill Sans"/>
            </a:endParaRPr>
          </a:p>
        </p:txBody>
      </p:sp>
      <p:cxnSp>
        <p:nvCxnSpPr>
          <p:cNvPr id="177" name="Google Shape;177;ge13e7565cb_0_143"/>
          <p:cNvCxnSpPr/>
          <p:nvPr/>
        </p:nvCxnSpPr>
        <p:spPr>
          <a:xfrm>
            <a:off x="5638800" y="1123800"/>
            <a:ext cx="533400" cy="0"/>
          </a:xfrm>
          <a:prstGeom prst="straightConnector1">
            <a:avLst/>
          </a:prstGeom>
          <a:noFill/>
          <a:ln w="28575" cap="flat" cmpd="sng">
            <a:solidFill>
              <a:schemeClr val="accent5"/>
            </a:solidFill>
            <a:prstDash val="solid"/>
            <a:round/>
            <a:headEnd type="none" w="sm" len="sm"/>
            <a:tailEnd type="stealth" w="med" len="med"/>
          </a:ln>
        </p:spPr>
      </p:cxnSp>
      <p:sp>
        <p:nvSpPr>
          <p:cNvPr id="178" name="Google Shape;178;ge13e7565cb_0_143"/>
          <p:cNvSpPr/>
          <p:nvPr/>
        </p:nvSpPr>
        <p:spPr>
          <a:xfrm>
            <a:off x="6248400" y="827775"/>
            <a:ext cx="2658900" cy="812700"/>
          </a:xfrm>
          <a:prstGeom prst="rect">
            <a:avLst/>
          </a:prstGeom>
          <a:noFill/>
          <a:ln>
            <a:noFill/>
          </a:ln>
        </p:spPr>
        <p:txBody>
          <a:bodyPr spcFirstLastPara="1" wrap="square" lIns="91425" tIns="45700" rIns="91425" bIns="45700" anchor="t" anchorCtr="0">
            <a:noAutofit/>
          </a:bodyPr>
          <a:lstStyle/>
          <a:p>
            <a:pPr marL="0" marR="0" lvl="0" indent="-76200" algn="l" rtl="0">
              <a:spcBef>
                <a:spcPts val="0"/>
              </a:spcBef>
              <a:spcAft>
                <a:spcPts val="0"/>
              </a:spcAft>
              <a:buClr>
                <a:srgbClr val="7F7F7F"/>
              </a:buClr>
              <a:buSzPts val="1200"/>
              <a:buFont typeface="Arial"/>
              <a:buChar char="•"/>
            </a:pPr>
            <a:r>
              <a:rPr lang="en-US" sz="1200" b="1">
                <a:solidFill>
                  <a:srgbClr val="7F7F7F"/>
                </a:solidFill>
                <a:latin typeface="Gill Sans"/>
                <a:ea typeface="Gill Sans"/>
                <a:cs typeface="Gill Sans"/>
                <a:sym typeface="Gill Sans"/>
              </a:rPr>
              <a:t> PCR</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RT and RT-PCR</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qPCR and kits</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Probe/Primer design/synthesis</a:t>
            </a:r>
            <a:endParaRPr sz="1200" b="1">
              <a:solidFill>
                <a:srgbClr val="BFBFBF"/>
              </a:solidFill>
              <a:latin typeface="Gill Sans"/>
              <a:ea typeface="Gill Sans"/>
              <a:cs typeface="Gill Sans"/>
              <a:sym typeface="Gill Sans"/>
            </a:endParaRPr>
          </a:p>
        </p:txBody>
      </p:sp>
      <p:cxnSp>
        <p:nvCxnSpPr>
          <p:cNvPr id="179" name="Google Shape;179;ge13e7565cb_0_143"/>
          <p:cNvCxnSpPr/>
          <p:nvPr/>
        </p:nvCxnSpPr>
        <p:spPr>
          <a:xfrm>
            <a:off x="5638800" y="2689400"/>
            <a:ext cx="533400" cy="0"/>
          </a:xfrm>
          <a:prstGeom prst="straightConnector1">
            <a:avLst/>
          </a:prstGeom>
          <a:noFill/>
          <a:ln w="28575" cap="flat" cmpd="sng">
            <a:solidFill>
              <a:schemeClr val="accent5"/>
            </a:solidFill>
            <a:prstDash val="solid"/>
            <a:round/>
            <a:headEnd type="none" w="sm" len="sm"/>
            <a:tailEnd type="stealth" w="med" len="med"/>
          </a:ln>
        </p:spPr>
      </p:cxnSp>
      <p:sp>
        <p:nvSpPr>
          <p:cNvPr id="180" name="Google Shape;180;ge13e7565cb_0_143"/>
          <p:cNvSpPr/>
          <p:nvPr/>
        </p:nvSpPr>
        <p:spPr>
          <a:xfrm>
            <a:off x="6248400" y="2232750"/>
            <a:ext cx="2811000" cy="812700"/>
          </a:xfrm>
          <a:prstGeom prst="rect">
            <a:avLst/>
          </a:prstGeom>
          <a:noFill/>
          <a:ln>
            <a:noFill/>
          </a:ln>
        </p:spPr>
        <p:txBody>
          <a:bodyPr spcFirstLastPara="1" wrap="square" lIns="91425" tIns="45700" rIns="91425" bIns="45700" anchor="t" anchorCtr="0">
            <a:noAutofit/>
          </a:bodyPr>
          <a:lstStyle/>
          <a:p>
            <a:pPr marL="0" marR="0" lvl="0" indent="-76200" algn="l" rtl="0">
              <a:spcBef>
                <a:spcPts val="0"/>
              </a:spcBef>
              <a:spcAft>
                <a:spcPts val="0"/>
              </a:spcAft>
              <a:buClr>
                <a:srgbClr val="7F7F7F"/>
              </a:buClr>
              <a:buSzPts val="1200"/>
              <a:buFont typeface="Arial"/>
              <a:buChar char="•"/>
            </a:pPr>
            <a:r>
              <a:rPr lang="en-US" sz="1200" b="1">
                <a:solidFill>
                  <a:srgbClr val="7F7F7F"/>
                </a:solidFill>
                <a:latin typeface="Gill Sans"/>
                <a:ea typeface="Gill Sans"/>
                <a:cs typeface="Gill Sans"/>
                <a:sym typeface="Gill Sans"/>
              </a:rPr>
              <a:t> Extraction Kits</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SafeView Stains</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DNA Ladders</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RNA Mango</a:t>
            </a:r>
            <a:endParaRPr/>
          </a:p>
        </p:txBody>
      </p:sp>
      <p:cxnSp>
        <p:nvCxnSpPr>
          <p:cNvPr id="181" name="Google Shape;181;ge13e7565cb_0_143"/>
          <p:cNvCxnSpPr/>
          <p:nvPr/>
        </p:nvCxnSpPr>
        <p:spPr>
          <a:xfrm>
            <a:off x="5638800" y="3451400"/>
            <a:ext cx="533400" cy="0"/>
          </a:xfrm>
          <a:prstGeom prst="straightConnector1">
            <a:avLst/>
          </a:prstGeom>
          <a:noFill/>
          <a:ln w="28575" cap="flat" cmpd="sng">
            <a:solidFill>
              <a:schemeClr val="accent5"/>
            </a:solidFill>
            <a:prstDash val="solid"/>
            <a:round/>
            <a:headEnd type="none" w="sm" len="sm"/>
            <a:tailEnd type="stealth" w="med" len="med"/>
          </a:ln>
        </p:spPr>
      </p:cxnSp>
      <p:sp>
        <p:nvSpPr>
          <p:cNvPr id="182" name="Google Shape;182;ge13e7565cb_0_143"/>
          <p:cNvSpPr/>
          <p:nvPr/>
        </p:nvSpPr>
        <p:spPr>
          <a:xfrm>
            <a:off x="6248400" y="3113175"/>
            <a:ext cx="2811000" cy="812700"/>
          </a:xfrm>
          <a:prstGeom prst="rect">
            <a:avLst/>
          </a:prstGeom>
          <a:noFill/>
          <a:ln>
            <a:noFill/>
          </a:ln>
        </p:spPr>
        <p:txBody>
          <a:bodyPr spcFirstLastPara="1" wrap="square" lIns="91425" tIns="45700" rIns="91425" bIns="45700" anchor="t" anchorCtr="0">
            <a:noAutofit/>
          </a:bodyPr>
          <a:lstStyle/>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NTP/dNTP</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Antibiotics</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General Chemicals</a:t>
            </a:r>
            <a:endParaRPr sz="1200" b="1">
              <a:solidFill>
                <a:srgbClr val="7F7F7F"/>
              </a:solidFill>
              <a:latin typeface="Gill Sans"/>
              <a:ea typeface="Gill Sans"/>
              <a:cs typeface="Gill Sans"/>
              <a:sym typeface="Gill Sans"/>
            </a:endParaRPr>
          </a:p>
        </p:txBody>
      </p:sp>
      <p:cxnSp>
        <p:nvCxnSpPr>
          <p:cNvPr id="183" name="Google Shape;183;ge13e7565cb_0_143"/>
          <p:cNvCxnSpPr/>
          <p:nvPr/>
        </p:nvCxnSpPr>
        <p:spPr>
          <a:xfrm>
            <a:off x="5638800" y="4137200"/>
            <a:ext cx="533400" cy="0"/>
          </a:xfrm>
          <a:prstGeom prst="straightConnector1">
            <a:avLst/>
          </a:prstGeom>
          <a:noFill/>
          <a:ln w="28575" cap="flat" cmpd="sng">
            <a:solidFill>
              <a:schemeClr val="accent5"/>
            </a:solidFill>
            <a:prstDash val="solid"/>
            <a:round/>
            <a:headEnd type="none" w="sm" len="sm"/>
            <a:tailEnd type="stealth" w="med" len="med"/>
          </a:ln>
        </p:spPr>
      </p:cxnSp>
      <p:sp>
        <p:nvSpPr>
          <p:cNvPr id="184" name="Google Shape;184;ge13e7565cb_0_143"/>
          <p:cNvSpPr/>
          <p:nvPr/>
        </p:nvSpPr>
        <p:spPr>
          <a:xfrm>
            <a:off x="6248400" y="3798975"/>
            <a:ext cx="2328300" cy="812700"/>
          </a:xfrm>
          <a:prstGeom prst="rect">
            <a:avLst/>
          </a:prstGeom>
          <a:noFill/>
          <a:ln>
            <a:noFill/>
          </a:ln>
        </p:spPr>
        <p:txBody>
          <a:bodyPr spcFirstLastPara="1" wrap="square" lIns="91425" tIns="45700" rIns="91425" bIns="45700" anchor="t" anchorCtr="0">
            <a:noAutofit/>
          </a:bodyPr>
          <a:lstStyle/>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Cloning Kits</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NGS Kits</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Enzymes </a:t>
            </a:r>
            <a:endParaRPr sz="1200" b="1">
              <a:solidFill>
                <a:srgbClr val="7F7F7F"/>
              </a:solidFill>
              <a:latin typeface="Gill Sans"/>
              <a:ea typeface="Gill Sans"/>
              <a:cs typeface="Gill Sans"/>
              <a:sym typeface="Gill Sans"/>
            </a:endParaRPr>
          </a:p>
        </p:txBody>
      </p:sp>
      <p:sp>
        <p:nvSpPr>
          <p:cNvPr id="185" name="Google Shape;185;ge13e7565cb_0_143"/>
          <p:cNvSpPr/>
          <p:nvPr/>
        </p:nvSpPr>
        <p:spPr>
          <a:xfrm>
            <a:off x="1604325" y="929700"/>
            <a:ext cx="1788300" cy="3385800"/>
          </a:xfrm>
          <a:prstGeom prst="roundRect">
            <a:avLst>
              <a:gd name="adj" fmla="val 16667"/>
            </a:avLst>
          </a:prstGeom>
          <a:solidFill>
            <a:srgbClr val="EFE9F3"/>
          </a:solidFill>
          <a:ln w="25400" cap="flat" cmpd="sng">
            <a:solidFill>
              <a:srgbClr val="EFE9F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solidFill>
                  <a:srgbClr val="7F7F7F"/>
                </a:solidFill>
                <a:latin typeface="Gill Sans"/>
                <a:ea typeface="Gill Sans"/>
                <a:cs typeface="Gill Sans"/>
                <a:sym typeface="Gill Sans"/>
              </a:rPr>
              <a:t> PCR, Enzymes, and Molecular Biology</a:t>
            </a:r>
            <a:endParaRPr b="1">
              <a:solidFill>
                <a:srgbClr val="7F7F7F"/>
              </a:solidFill>
              <a:latin typeface="Gill Sans"/>
              <a:ea typeface="Gill Sans"/>
              <a:cs typeface="Gill Sans"/>
              <a:sym typeface="Gill Sans"/>
            </a:endParaRPr>
          </a:p>
          <a:p>
            <a:pPr marL="0" marR="0" lvl="0" indent="0" algn="ctr" rtl="0">
              <a:spcBef>
                <a:spcPts val="0"/>
              </a:spcBef>
              <a:spcAft>
                <a:spcPts val="0"/>
              </a:spcAft>
              <a:buNone/>
            </a:pPr>
            <a:r>
              <a:rPr lang="en-US" b="1">
                <a:solidFill>
                  <a:schemeClr val="accent4"/>
                </a:solidFill>
                <a:latin typeface="Gill Sans"/>
                <a:ea typeface="Gill Sans"/>
                <a:cs typeface="Gill Sans"/>
                <a:sym typeface="Gill Sans"/>
              </a:rPr>
              <a:t>(200)</a:t>
            </a:r>
            <a:endParaRPr b="1">
              <a:solidFill>
                <a:schemeClr val="accent4"/>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e13e7565cb_0_171"/>
          <p:cNvSpPr txBox="1">
            <a:spLocks noGrp="1"/>
          </p:cNvSpPr>
          <p:nvPr>
            <p:ph type="sldNum" idx="12"/>
          </p:nvPr>
        </p:nvSpPr>
        <p:spPr>
          <a:xfrm>
            <a:off x="8305800" y="57150"/>
            <a:ext cx="3810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6</a:t>
            </a:fld>
            <a:endParaRPr/>
          </a:p>
        </p:txBody>
      </p:sp>
      <p:sp>
        <p:nvSpPr>
          <p:cNvPr id="192" name="Google Shape;192;ge13e7565cb_0_171"/>
          <p:cNvSpPr txBox="1">
            <a:spLocks noGrp="1"/>
          </p:cNvSpPr>
          <p:nvPr>
            <p:ph type="title"/>
          </p:nvPr>
        </p:nvSpPr>
        <p:spPr>
          <a:xfrm>
            <a:off x="559675" y="357225"/>
            <a:ext cx="8229600" cy="5523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EA6225"/>
              </a:buClr>
              <a:buSzPct val="100000"/>
              <a:buFont typeface="Calibri"/>
              <a:buNone/>
            </a:pPr>
            <a:r>
              <a:rPr lang="en-US" b="1"/>
              <a:t>General Biology (cont.)</a:t>
            </a:r>
            <a:endParaRPr b="1"/>
          </a:p>
        </p:txBody>
      </p:sp>
      <p:sp>
        <p:nvSpPr>
          <p:cNvPr id="193" name="Google Shape;193;ge13e7565cb_0_171"/>
          <p:cNvSpPr txBox="1">
            <a:spLocks noGrp="1"/>
          </p:cNvSpPr>
          <p:nvPr>
            <p:ph type="body" idx="1"/>
          </p:nvPr>
        </p:nvSpPr>
        <p:spPr>
          <a:xfrm>
            <a:off x="4953000" y="51150"/>
            <a:ext cx="3352800" cy="285900"/>
          </a:xfrm>
          <a:prstGeom prst="rect">
            <a:avLst/>
          </a:prstGeom>
          <a:noFill/>
          <a:ln>
            <a:noFill/>
          </a:ln>
        </p:spPr>
        <p:txBody>
          <a:bodyPr spcFirstLastPara="1" wrap="square" lIns="91425" tIns="45700" rIns="91425" bIns="45700" anchor="ctr" anchorCtr="0">
            <a:noAutofit/>
          </a:bodyPr>
          <a:lstStyle/>
          <a:p>
            <a:pPr marL="342900" lvl="0" indent="-342900" algn="r" rtl="0">
              <a:spcBef>
                <a:spcPts val="0"/>
              </a:spcBef>
              <a:spcAft>
                <a:spcPts val="0"/>
              </a:spcAft>
              <a:buClr>
                <a:srgbClr val="EA6225"/>
              </a:buClr>
              <a:buSzPts val="1400"/>
              <a:buNone/>
            </a:pPr>
            <a:endParaRPr/>
          </a:p>
        </p:txBody>
      </p:sp>
      <p:sp>
        <p:nvSpPr>
          <p:cNvPr id="194" name="Google Shape;194;ge13e7565cb_0_171"/>
          <p:cNvSpPr/>
          <p:nvPr/>
        </p:nvSpPr>
        <p:spPr>
          <a:xfrm>
            <a:off x="307975" y="929700"/>
            <a:ext cx="1183800" cy="457200"/>
          </a:xfrm>
          <a:prstGeom prst="roundRect">
            <a:avLst>
              <a:gd name="adj" fmla="val 16667"/>
            </a:avLst>
          </a:prstGeom>
          <a:solidFill>
            <a:srgbClr val="FFF2D4"/>
          </a:solidFill>
          <a:ln w="25400" cap="flat" cmpd="sng">
            <a:solidFill>
              <a:srgbClr val="FFF2D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b="1">
                <a:solidFill>
                  <a:srgbClr val="7F7F7F"/>
                </a:solidFill>
                <a:latin typeface="Gill Sans"/>
                <a:ea typeface="Gill Sans"/>
                <a:cs typeface="Gill Sans"/>
                <a:sym typeface="Gill Sans"/>
              </a:rPr>
              <a:t>General Biology</a:t>
            </a:r>
            <a:endParaRPr sz="1400" b="1">
              <a:solidFill>
                <a:srgbClr val="7F7F7F"/>
              </a:solidFill>
              <a:latin typeface="Gill Sans"/>
              <a:ea typeface="Gill Sans"/>
              <a:cs typeface="Gill Sans"/>
              <a:sym typeface="Gill Sans"/>
            </a:endParaRPr>
          </a:p>
        </p:txBody>
      </p:sp>
      <p:sp>
        <p:nvSpPr>
          <p:cNvPr id="195" name="Google Shape;195;ge13e7565cb_0_171"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96" name="Google Shape;196;ge13e7565cb_0_171"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97" name="Google Shape;197;ge13e7565cb_0_171"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98" name="Google Shape;198;ge13e7565cb_0_171"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99" name="Google Shape;199;ge13e7565cb_0_171"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00" name="Google Shape;200;ge13e7565cb_0_171" descr="Laboratory Chemicals-FUJIFILM Wako Chemicals U.S.A. Corporation/e-Reagent"/>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01" name="Google Shape;201;ge13e7565cb_0_171"/>
          <p:cNvSpPr/>
          <p:nvPr/>
        </p:nvSpPr>
        <p:spPr>
          <a:xfrm>
            <a:off x="3505175" y="4494925"/>
            <a:ext cx="2057400" cy="457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Enzymes and Kits</a:t>
            </a:r>
            <a:endParaRPr/>
          </a:p>
        </p:txBody>
      </p:sp>
      <p:sp>
        <p:nvSpPr>
          <p:cNvPr id="202" name="Google Shape;202;ge13e7565cb_0_171"/>
          <p:cNvSpPr/>
          <p:nvPr/>
        </p:nvSpPr>
        <p:spPr>
          <a:xfrm>
            <a:off x="3505175" y="3809125"/>
            <a:ext cx="2057400" cy="457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Molecular Biology Reagents</a:t>
            </a:r>
            <a:endParaRPr b="1">
              <a:solidFill>
                <a:srgbClr val="7F7F7F"/>
              </a:solidFill>
              <a:latin typeface="Gill Sans"/>
              <a:ea typeface="Gill Sans"/>
              <a:cs typeface="Gill Sans"/>
              <a:sym typeface="Gill Sans"/>
            </a:endParaRPr>
          </a:p>
        </p:txBody>
      </p:sp>
      <p:sp>
        <p:nvSpPr>
          <p:cNvPr id="203" name="Google Shape;203;ge13e7565cb_0_171"/>
          <p:cNvSpPr/>
          <p:nvPr/>
        </p:nvSpPr>
        <p:spPr>
          <a:xfrm>
            <a:off x="6248375" y="3749800"/>
            <a:ext cx="2811000" cy="812700"/>
          </a:xfrm>
          <a:prstGeom prst="rect">
            <a:avLst/>
          </a:prstGeom>
          <a:noFill/>
          <a:ln>
            <a:noFill/>
          </a:ln>
        </p:spPr>
        <p:txBody>
          <a:bodyPr spcFirstLastPara="1" wrap="square" lIns="91425" tIns="45700" rIns="91425" bIns="45700" anchor="t" anchorCtr="0">
            <a:noAutofit/>
          </a:bodyPr>
          <a:lstStyle/>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NTP/dNTP</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Antibiotics</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General Chemicals</a:t>
            </a:r>
            <a:endParaRPr sz="1200" b="1">
              <a:solidFill>
                <a:srgbClr val="7F7F7F"/>
              </a:solidFill>
              <a:latin typeface="Gill Sans"/>
              <a:ea typeface="Gill Sans"/>
              <a:cs typeface="Gill Sans"/>
              <a:sym typeface="Gill Sans"/>
            </a:endParaRPr>
          </a:p>
        </p:txBody>
      </p:sp>
      <p:cxnSp>
        <p:nvCxnSpPr>
          <p:cNvPr id="204" name="Google Shape;204;ge13e7565cb_0_171"/>
          <p:cNvCxnSpPr/>
          <p:nvPr/>
        </p:nvCxnSpPr>
        <p:spPr>
          <a:xfrm>
            <a:off x="5638775" y="4773825"/>
            <a:ext cx="533400" cy="0"/>
          </a:xfrm>
          <a:prstGeom prst="straightConnector1">
            <a:avLst/>
          </a:prstGeom>
          <a:noFill/>
          <a:ln w="28575" cap="flat" cmpd="sng">
            <a:solidFill>
              <a:schemeClr val="accent5"/>
            </a:solidFill>
            <a:prstDash val="solid"/>
            <a:round/>
            <a:headEnd type="none" w="sm" len="sm"/>
            <a:tailEnd type="stealth" w="med" len="med"/>
          </a:ln>
        </p:spPr>
      </p:cxnSp>
      <p:sp>
        <p:nvSpPr>
          <p:cNvPr id="205" name="Google Shape;205;ge13e7565cb_0_171"/>
          <p:cNvSpPr/>
          <p:nvPr/>
        </p:nvSpPr>
        <p:spPr>
          <a:xfrm>
            <a:off x="6248375" y="4435600"/>
            <a:ext cx="2328300" cy="812700"/>
          </a:xfrm>
          <a:prstGeom prst="rect">
            <a:avLst/>
          </a:prstGeom>
          <a:noFill/>
          <a:ln>
            <a:noFill/>
          </a:ln>
        </p:spPr>
        <p:txBody>
          <a:bodyPr spcFirstLastPara="1" wrap="square" lIns="91425" tIns="45700" rIns="91425" bIns="45700" anchor="t" anchorCtr="0">
            <a:noAutofit/>
          </a:bodyPr>
          <a:lstStyle/>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Cloning Kits</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NGS Kits</a:t>
            </a:r>
            <a:endParaRPr sz="1200" b="1">
              <a:solidFill>
                <a:srgbClr val="7F7F7F"/>
              </a:solidFill>
              <a:latin typeface="Gill Sans"/>
              <a:ea typeface="Gill Sans"/>
              <a:cs typeface="Gill Sans"/>
              <a:sym typeface="Gill Sans"/>
            </a:endParaRPr>
          </a:p>
          <a:p>
            <a:pPr marL="0" marR="0" lvl="0" indent="-76200" algn="l" rtl="0">
              <a:spcBef>
                <a:spcPts val="0"/>
              </a:spcBef>
              <a:spcAft>
                <a:spcPts val="0"/>
              </a:spcAft>
              <a:buClr>
                <a:srgbClr val="7F7F7F"/>
              </a:buClr>
              <a:buSzPts val="1200"/>
              <a:buFont typeface="Gill Sans"/>
              <a:buChar char="•"/>
            </a:pPr>
            <a:r>
              <a:rPr lang="en-US" sz="1200" b="1">
                <a:solidFill>
                  <a:srgbClr val="7F7F7F"/>
                </a:solidFill>
                <a:latin typeface="Gill Sans"/>
                <a:ea typeface="Gill Sans"/>
                <a:cs typeface="Gill Sans"/>
                <a:sym typeface="Gill Sans"/>
              </a:rPr>
              <a:t> Enzymes </a:t>
            </a:r>
            <a:endParaRPr sz="1200" b="1">
              <a:solidFill>
                <a:srgbClr val="7F7F7F"/>
              </a:solidFill>
              <a:latin typeface="Gill Sans"/>
              <a:ea typeface="Gill Sans"/>
              <a:cs typeface="Gill Sans"/>
              <a:sym typeface="Gill Sans"/>
            </a:endParaRPr>
          </a:p>
        </p:txBody>
      </p:sp>
      <p:sp>
        <p:nvSpPr>
          <p:cNvPr id="206" name="Google Shape;206;ge13e7565cb_0_171"/>
          <p:cNvSpPr/>
          <p:nvPr/>
        </p:nvSpPr>
        <p:spPr>
          <a:xfrm>
            <a:off x="1604325" y="929700"/>
            <a:ext cx="1788300" cy="4060500"/>
          </a:xfrm>
          <a:prstGeom prst="roundRect">
            <a:avLst>
              <a:gd name="adj" fmla="val 16667"/>
            </a:avLst>
          </a:prstGeom>
          <a:solidFill>
            <a:srgbClr val="EFE9F3"/>
          </a:solidFill>
          <a:ln w="25400" cap="flat" cmpd="sng">
            <a:solidFill>
              <a:srgbClr val="EFE9F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solidFill>
                  <a:srgbClr val="7F7F7F"/>
                </a:solidFill>
                <a:latin typeface="Gill Sans"/>
                <a:ea typeface="Gill Sans"/>
                <a:cs typeface="Gill Sans"/>
                <a:sym typeface="Gill Sans"/>
              </a:rPr>
              <a:t>Reagents</a:t>
            </a:r>
            <a:endParaRPr b="1">
              <a:solidFill>
                <a:srgbClr val="7F7F7F"/>
              </a:solidFill>
              <a:latin typeface="Gill Sans"/>
              <a:ea typeface="Gill Sans"/>
              <a:cs typeface="Gill Sans"/>
              <a:sym typeface="Gill Sans"/>
            </a:endParaRPr>
          </a:p>
          <a:p>
            <a:pPr marL="0" marR="0" lvl="0" indent="0" algn="ctr" rtl="0">
              <a:spcBef>
                <a:spcPts val="0"/>
              </a:spcBef>
              <a:spcAft>
                <a:spcPts val="0"/>
              </a:spcAft>
              <a:buNone/>
            </a:pPr>
            <a:r>
              <a:rPr lang="en-US" b="1">
                <a:solidFill>
                  <a:schemeClr val="accent4"/>
                </a:solidFill>
                <a:latin typeface="Gill Sans"/>
                <a:ea typeface="Gill Sans"/>
                <a:cs typeface="Gill Sans"/>
                <a:sym typeface="Gill Sans"/>
              </a:rPr>
              <a:t>(1000)</a:t>
            </a:r>
            <a:endParaRPr b="1">
              <a:solidFill>
                <a:schemeClr val="accent4"/>
              </a:solidFill>
              <a:latin typeface="Gill Sans"/>
              <a:ea typeface="Gill Sans"/>
              <a:cs typeface="Gill Sans"/>
              <a:sym typeface="Gill Sans"/>
            </a:endParaRPr>
          </a:p>
        </p:txBody>
      </p:sp>
      <p:sp>
        <p:nvSpPr>
          <p:cNvPr id="207" name="Google Shape;207;ge13e7565cb_0_171"/>
          <p:cNvSpPr/>
          <p:nvPr/>
        </p:nvSpPr>
        <p:spPr>
          <a:xfrm>
            <a:off x="3505175" y="947525"/>
            <a:ext cx="1861200" cy="7293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Electrophoresis, blotting and ELISA Reagent</a:t>
            </a:r>
            <a:endParaRPr sz="1400" b="1">
              <a:solidFill>
                <a:srgbClr val="7F7F7F"/>
              </a:solidFill>
              <a:latin typeface="Gill Sans"/>
              <a:ea typeface="Gill Sans"/>
              <a:cs typeface="Gill Sans"/>
              <a:sym typeface="Gill Sans"/>
            </a:endParaRPr>
          </a:p>
        </p:txBody>
      </p:sp>
      <p:cxnSp>
        <p:nvCxnSpPr>
          <p:cNvPr id="208" name="Google Shape;208;ge13e7565cb_0_171"/>
          <p:cNvCxnSpPr/>
          <p:nvPr/>
        </p:nvCxnSpPr>
        <p:spPr>
          <a:xfrm>
            <a:off x="5506413" y="1311125"/>
            <a:ext cx="533400" cy="0"/>
          </a:xfrm>
          <a:prstGeom prst="straightConnector1">
            <a:avLst/>
          </a:prstGeom>
          <a:noFill/>
          <a:ln w="28575" cap="flat" cmpd="sng">
            <a:solidFill>
              <a:schemeClr val="accent5"/>
            </a:solidFill>
            <a:prstDash val="solid"/>
            <a:round/>
            <a:headEnd type="none" w="sm" len="sm"/>
            <a:tailEnd type="stealth" w="med" len="med"/>
          </a:ln>
        </p:spPr>
      </p:cxnSp>
      <p:sp>
        <p:nvSpPr>
          <p:cNvPr id="209" name="Google Shape;209;ge13e7565cb_0_171"/>
          <p:cNvSpPr/>
          <p:nvPr/>
        </p:nvSpPr>
        <p:spPr>
          <a:xfrm>
            <a:off x="6179850" y="929700"/>
            <a:ext cx="2948100" cy="830700"/>
          </a:xfrm>
          <a:prstGeom prst="rect">
            <a:avLst/>
          </a:prstGeom>
          <a:noFill/>
          <a:ln>
            <a:noFill/>
          </a:ln>
        </p:spPr>
        <p:txBody>
          <a:bodyPr spcFirstLastPara="1" wrap="square" lIns="91425" tIns="45700" rIns="91425" bIns="45700" anchor="t" anchorCtr="0">
            <a:noAutofit/>
          </a:bodyPr>
          <a:lstStyle/>
          <a:p>
            <a:pPr marL="0" marR="0" lvl="0" indent="-76200" algn="l" rtl="0">
              <a:spcBef>
                <a:spcPts val="0"/>
              </a:spcBef>
              <a:spcAft>
                <a:spcPts val="0"/>
              </a:spcAft>
              <a:buClr>
                <a:srgbClr val="BFBFBF"/>
              </a:buClr>
              <a:buSzPts val="1200"/>
              <a:buFont typeface="Gill Sans"/>
              <a:buChar char="•"/>
            </a:pPr>
            <a:r>
              <a:rPr lang="en-US" sz="1200" b="1">
                <a:solidFill>
                  <a:srgbClr val="BFBFBF"/>
                </a:solidFill>
                <a:latin typeface="Gill Sans"/>
                <a:ea typeface="Gill Sans"/>
                <a:cs typeface="Gill Sans"/>
                <a:sym typeface="Gill Sans"/>
              </a:rPr>
              <a:t> Protein Markers</a:t>
            </a:r>
            <a:endParaRPr sz="1200" b="1">
              <a:solidFill>
                <a:srgbClr val="BFBFBF"/>
              </a:solidFill>
              <a:latin typeface="Gill Sans"/>
              <a:ea typeface="Gill Sans"/>
              <a:cs typeface="Gill Sans"/>
              <a:sym typeface="Gill Sans"/>
            </a:endParaRPr>
          </a:p>
          <a:p>
            <a:pPr marL="0" marR="0" lvl="0" indent="-76200" algn="l" rtl="0">
              <a:spcBef>
                <a:spcPts val="0"/>
              </a:spcBef>
              <a:spcAft>
                <a:spcPts val="0"/>
              </a:spcAft>
              <a:buClr>
                <a:srgbClr val="BFBFBF"/>
              </a:buClr>
              <a:buSzPts val="1200"/>
              <a:buFont typeface="Gill Sans"/>
              <a:buChar char="•"/>
            </a:pPr>
            <a:r>
              <a:rPr lang="en-US" sz="1200" b="1">
                <a:solidFill>
                  <a:srgbClr val="BFBFBF"/>
                </a:solidFill>
                <a:latin typeface="Gill Sans"/>
                <a:ea typeface="Gill Sans"/>
                <a:cs typeface="Gill Sans"/>
                <a:sym typeface="Gill Sans"/>
              </a:rPr>
              <a:t> Tag Lysates</a:t>
            </a:r>
            <a:endParaRPr sz="1200" b="1">
              <a:solidFill>
                <a:srgbClr val="BFBFBF"/>
              </a:solidFill>
              <a:latin typeface="Gill Sans"/>
              <a:ea typeface="Gill Sans"/>
              <a:cs typeface="Gill Sans"/>
              <a:sym typeface="Gill Sans"/>
            </a:endParaRPr>
          </a:p>
          <a:p>
            <a:pPr marL="0" marR="0" lvl="0" indent="-76200" algn="l" rtl="0">
              <a:spcBef>
                <a:spcPts val="0"/>
              </a:spcBef>
              <a:spcAft>
                <a:spcPts val="0"/>
              </a:spcAft>
              <a:buClr>
                <a:srgbClr val="BFBFBF"/>
              </a:buClr>
              <a:buSzPts val="1200"/>
              <a:buFont typeface="Gill Sans"/>
              <a:buChar char="•"/>
            </a:pPr>
            <a:r>
              <a:rPr lang="en-US" sz="1200" b="1">
                <a:solidFill>
                  <a:srgbClr val="BFBFBF"/>
                </a:solidFill>
                <a:latin typeface="Gill Sans"/>
                <a:ea typeface="Gill Sans"/>
                <a:cs typeface="Gill Sans"/>
                <a:sym typeface="Gill Sans"/>
              </a:rPr>
              <a:t> Western Blot Reagents</a:t>
            </a:r>
            <a:endParaRPr sz="1200" b="1">
              <a:solidFill>
                <a:srgbClr val="BFBFBF"/>
              </a:solidFill>
              <a:latin typeface="Gill Sans"/>
              <a:ea typeface="Gill Sans"/>
              <a:cs typeface="Gill Sans"/>
              <a:sym typeface="Gill Sans"/>
            </a:endParaRPr>
          </a:p>
          <a:p>
            <a:pPr marL="0" marR="0" lvl="0" indent="-76200" algn="l" rtl="0">
              <a:spcBef>
                <a:spcPts val="0"/>
              </a:spcBef>
              <a:spcAft>
                <a:spcPts val="0"/>
              </a:spcAft>
              <a:buClr>
                <a:srgbClr val="BFBFBF"/>
              </a:buClr>
              <a:buSzPts val="1200"/>
              <a:buFont typeface="Gill Sans"/>
              <a:buChar char="•"/>
            </a:pPr>
            <a:r>
              <a:rPr lang="en-US" sz="1200" b="1">
                <a:solidFill>
                  <a:srgbClr val="BFBFBF"/>
                </a:solidFill>
                <a:latin typeface="Gill Sans"/>
                <a:ea typeface="Gill Sans"/>
                <a:cs typeface="Gill Sans"/>
                <a:sym typeface="Gill Sans"/>
              </a:rPr>
              <a:t> ELISA Reagents</a:t>
            </a:r>
            <a:endParaRPr sz="1200" b="1">
              <a:solidFill>
                <a:srgbClr val="BFBFBF"/>
              </a:solidFill>
              <a:latin typeface="Gill Sans"/>
              <a:ea typeface="Gill Sans"/>
              <a:cs typeface="Gill Sans"/>
              <a:sym typeface="Gill Sans"/>
            </a:endParaRPr>
          </a:p>
          <a:p>
            <a:pPr marL="0" marR="0" lvl="0" indent="-76200" algn="l" rtl="0">
              <a:spcBef>
                <a:spcPts val="0"/>
              </a:spcBef>
              <a:spcAft>
                <a:spcPts val="0"/>
              </a:spcAft>
              <a:buClr>
                <a:srgbClr val="BFBFBF"/>
              </a:buClr>
              <a:buSzPts val="1200"/>
              <a:buFont typeface="Gill Sans"/>
              <a:buChar char="•"/>
            </a:pPr>
            <a:r>
              <a:rPr lang="en-US" sz="1200" b="1">
                <a:solidFill>
                  <a:srgbClr val="BFBFBF"/>
                </a:solidFill>
                <a:latin typeface="Gill Sans"/>
                <a:ea typeface="Gill Sans"/>
                <a:cs typeface="Gill Sans"/>
                <a:sym typeface="Gill Sans"/>
              </a:rPr>
              <a:t>Affinity Chromatography</a:t>
            </a:r>
            <a:endParaRPr sz="1200" b="1">
              <a:solidFill>
                <a:srgbClr val="BFBFBF"/>
              </a:solidFill>
              <a:latin typeface="Gill Sans"/>
              <a:ea typeface="Gill Sans"/>
              <a:cs typeface="Gill Sans"/>
              <a:sym typeface="Gill Sans"/>
            </a:endParaRPr>
          </a:p>
          <a:p>
            <a:pPr marL="0" marR="0" lvl="0" indent="-76200" algn="l" rtl="0">
              <a:spcBef>
                <a:spcPts val="0"/>
              </a:spcBef>
              <a:spcAft>
                <a:spcPts val="0"/>
              </a:spcAft>
              <a:buClr>
                <a:srgbClr val="BFBFBF"/>
              </a:buClr>
              <a:buSzPts val="1200"/>
              <a:buFont typeface="Gill Sans"/>
              <a:buChar char="•"/>
            </a:pPr>
            <a:r>
              <a:rPr lang="en-US" sz="1200" b="1">
                <a:solidFill>
                  <a:srgbClr val="BFBFBF"/>
                </a:solidFill>
                <a:latin typeface="Gill Sans"/>
                <a:ea typeface="Gill Sans"/>
                <a:cs typeface="Gill Sans"/>
                <a:sym typeface="Gill Sans"/>
              </a:rPr>
              <a:t> Site Specific Proteases </a:t>
            </a:r>
            <a:endParaRPr sz="1200" b="1">
              <a:solidFill>
                <a:srgbClr val="BFBFBF"/>
              </a:solidFill>
              <a:latin typeface="Gill Sans"/>
              <a:ea typeface="Gill Sans"/>
              <a:cs typeface="Gill Sans"/>
              <a:sym typeface="Gill Sans"/>
            </a:endParaRPr>
          </a:p>
        </p:txBody>
      </p:sp>
      <p:cxnSp>
        <p:nvCxnSpPr>
          <p:cNvPr id="210" name="Google Shape;210;ge13e7565cb_0_171"/>
          <p:cNvCxnSpPr/>
          <p:nvPr/>
        </p:nvCxnSpPr>
        <p:spPr>
          <a:xfrm>
            <a:off x="5638775" y="4114725"/>
            <a:ext cx="533400" cy="0"/>
          </a:xfrm>
          <a:prstGeom prst="straightConnector1">
            <a:avLst/>
          </a:prstGeom>
          <a:noFill/>
          <a:ln w="28575" cap="flat" cmpd="sng">
            <a:solidFill>
              <a:schemeClr val="accent5"/>
            </a:solidFill>
            <a:prstDash val="solid"/>
            <a:round/>
            <a:headEnd type="none" w="sm" len="sm"/>
            <a:tailEnd type="stealth" w="med" len="med"/>
          </a:ln>
        </p:spPr>
      </p:cxnSp>
      <p:sp>
        <p:nvSpPr>
          <p:cNvPr id="211" name="Google Shape;211;ge13e7565cb_0_171"/>
          <p:cNvSpPr/>
          <p:nvPr/>
        </p:nvSpPr>
        <p:spPr>
          <a:xfrm>
            <a:off x="6248400" y="2326450"/>
            <a:ext cx="2628900" cy="457200"/>
          </a:xfrm>
          <a:prstGeom prst="rect">
            <a:avLst/>
          </a:prstGeom>
          <a:noFill/>
          <a:ln>
            <a:noFill/>
          </a:ln>
        </p:spPr>
        <p:txBody>
          <a:bodyPr spcFirstLastPara="1" wrap="square" lIns="91425" tIns="45700" rIns="91425" bIns="45700" anchor="t" anchorCtr="0">
            <a:noAutofit/>
          </a:bodyPr>
          <a:lstStyle/>
          <a:p>
            <a:pPr marL="0" marR="0" lvl="0" indent="-76200" algn="l" rtl="0">
              <a:spcBef>
                <a:spcPts val="0"/>
              </a:spcBef>
              <a:spcAft>
                <a:spcPts val="0"/>
              </a:spcAft>
              <a:buClr>
                <a:srgbClr val="7F7F7F"/>
              </a:buClr>
              <a:buSzPts val="1200"/>
              <a:buFont typeface="Arial"/>
              <a:buChar char="•"/>
            </a:pPr>
            <a:r>
              <a:rPr lang="en-US" sz="1200" b="1">
                <a:solidFill>
                  <a:srgbClr val="7F7F7F"/>
                </a:solidFill>
                <a:latin typeface="Gill Sans"/>
                <a:ea typeface="Gill Sans"/>
                <a:cs typeface="Gill Sans"/>
                <a:sym typeface="Gill Sans"/>
              </a:rPr>
              <a:t> Transfection, media, ViralEntry...</a:t>
            </a:r>
            <a:endParaRPr/>
          </a:p>
        </p:txBody>
      </p:sp>
      <p:sp>
        <p:nvSpPr>
          <p:cNvPr id="212" name="Google Shape;212;ge13e7565cb_0_171"/>
          <p:cNvSpPr/>
          <p:nvPr/>
        </p:nvSpPr>
        <p:spPr>
          <a:xfrm>
            <a:off x="3505175" y="2287300"/>
            <a:ext cx="2089800" cy="4215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Cell Biology Reagents</a:t>
            </a:r>
            <a:endParaRPr sz="1400" b="1">
              <a:solidFill>
                <a:srgbClr val="7F7F7F"/>
              </a:solidFill>
              <a:latin typeface="Gill Sans"/>
              <a:ea typeface="Gill Sans"/>
              <a:cs typeface="Gill Sans"/>
              <a:sym typeface="Gill Sans"/>
            </a:endParaRPr>
          </a:p>
        </p:txBody>
      </p:sp>
      <p:cxnSp>
        <p:nvCxnSpPr>
          <p:cNvPr id="213" name="Google Shape;213;ge13e7565cb_0_171"/>
          <p:cNvCxnSpPr/>
          <p:nvPr/>
        </p:nvCxnSpPr>
        <p:spPr>
          <a:xfrm>
            <a:off x="5654988" y="2498050"/>
            <a:ext cx="533400" cy="0"/>
          </a:xfrm>
          <a:prstGeom prst="straightConnector1">
            <a:avLst/>
          </a:prstGeom>
          <a:noFill/>
          <a:ln w="28575" cap="flat" cmpd="sng">
            <a:solidFill>
              <a:schemeClr val="accent5"/>
            </a:solidFill>
            <a:prstDash val="solid"/>
            <a:round/>
            <a:headEnd type="none" w="sm" len="sm"/>
            <a:tailEnd type="stealth" w="med" len="med"/>
          </a:ln>
        </p:spPr>
      </p:cxnSp>
      <p:sp>
        <p:nvSpPr>
          <p:cNvPr id="214" name="Google Shape;214;ge13e7565cb_0_171"/>
          <p:cNvSpPr/>
          <p:nvPr/>
        </p:nvSpPr>
        <p:spPr>
          <a:xfrm>
            <a:off x="3505200" y="2074250"/>
            <a:ext cx="3314700" cy="239100"/>
          </a:xfrm>
          <a:prstGeom prst="rect">
            <a:avLst/>
          </a:prstGeom>
          <a:noFill/>
          <a:ln>
            <a:noFill/>
          </a:ln>
        </p:spPr>
        <p:txBody>
          <a:bodyPr spcFirstLastPara="1" wrap="square" lIns="91425" tIns="45700" rIns="91425" bIns="45700" anchor="t" anchorCtr="0">
            <a:noAutofit/>
          </a:bodyPr>
          <a:lstStyle/>
          <a:p>
            <a:pPr marL="457200" marR="0" lvl="0" indent="0" algn="l" rtl="0">
              <a:spcBef>
                <a:spcPts val="0"/>
              </a:spcBef>
              <a:spcAft>
                <a:spcPts val="0"/>
              </a:spcAft>
              <a:buNone/>
            </a:pPr>
            <a:r>
              <a:rPr lang="en-US" sz="1200" b="1">
                <a:solidFill>
                  <a:srgbClr val="7F7F7F"/>
                </a:solidFill>
                <a:latin typeface="Gill Sans"/>
                <a:ea typeface="Gill Sans"/>
                <a:cs typeface="Gill Sans"/>
                <a:sym typeface="Gill Sans"/>
              </a:rPr>
              <a:t>*Cross-List*</a:t>
            </a:r>
            <a:endParaRPr/>
          </a:p>
        </p:txBody>
      </p:sp>
      <p:sp>
        <p:nvSpPr>
          <p:cNvPr id="215" name="Google Shape;215;ge13e7565cb_0_171"/>
          <p:cNvSpPr/>
          <p:nvPr/>
        </p:nvSpPr>
        <p:spPr>
          <a:xfrm>
            <a:off x="3478925" y="2806663"/>
            <a:ext cx="2089800" cy="9276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Antibody</a:t>
            </a:r>
            <a:endParaRPr sz="1400" b="1">
              <a:solidFill>
                <a:srgbClr val="7F7F7F"/>
              </a:solidFill>
              <a:latin typeface="Gill Sans"/>
              <a:ea typeface="Gill Sans"/>
              <a:cs typeface="Gill Sans"/>
              <a:sym typeface="Gill Sans"/>
            </a:endParaRPr>
          </a:p>
        </p:txBody>
      </p:sp>
      <p:cxnSp>
        <p:nvCxnSpPr>
          <p:cNvPr id="216" name="Google Shape;216;ge13e7565cb_0_171"/>
          <p:cNvCxnSpPr/>
          <p:nvPr/>
        </p:nvCxnSpPr>
        <p:spPr>
          <a:xfrm>
            <a:off x="5655013" y="3270475"/>
            <a:ext cx="533400" cy="0"/>
          </a:xfrm>
          <a:prstGeom prst="straightConnector1">
            <a:avLst/>
          </a:prstGeom>
          <a:noFill/>
          <a:ln w="28575" cap="flat" cmpd="sng">
            <a:solidFill>
              <a:schemeClr val="accent5"/>
            </a:solidFill>
            <a:prstDash val="solid"/>
            <a:round/>
            <a:headEnd type="none" w="sm" len="sm"/>
            <a:tailEnd type="stealth" w="med" len="med"/>
          </a:ln>
        </p:spPr>
      </p:cxnSp>
      <p:sp>
        <p:nvSpPr>
          <p:cNvPr id="217" name="Google Shape;217;ge13e7565cb_0_171"/>
          <p:cNvSpPr/>
          <p:nvPr/>
        </p:nvSpPr>
        <p:spPr>
          <a:xfrm>
            <a:off x="7681350" y="2807550"/>
            <a:ext cx="1446600" cy="3048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sz="1100" b="1">
                <a:solidFill>
                  <a:srgbClr val="7F7F7F"/>
                </a:solidFill>
                <a:latin typeface="Gill Sans"/>
                <a:ea typeface="Gill Sans"/>
                <a:cs typeface="Gill Sans"/>
                <a:sym typeface="Gill Sans"/>
              </a:rPr>
              <a:t>Primary Antibody</a:t>
            </a:r>
            <a:endParaRPr sz="1100"/>
          </a:p>
        </p:txBody>
      </p:sp>
      <p:sp>
        <p:nvSpPr>
          <p:cNvPr id="218" name="Google Shape;218;ge13e7565cb_0_171"/>
          <p:cNvSpPr/>
          <p:nvPr/>
        </p:nvSpPr>
        <p:spPr>
          <a:xfrm>
            <a:off x="6248400" y="2835975"/>
            <a:ext cx="1378200" cy="285900"/>
          </a:xfrm>
          <a:prstGeom prst="roundRect">
            <a:avLst>
              <a:gd name="adj" fmla="val 16667"/>
            </a:avLst>
          </a:prstGeom>
          <a:solidFill>
            <a:srgbClr val="EFE9F3"/>
          </a:solidFill>
          <a:ln w="25400" cap="flat" cmpd="sng">
            <a:solidFill>
              <a:srgbClr val="EFE9F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a:solidFill>
                  <a:srgbClr val="7F7F7F"/>
                </a:solidFill>
                <a:latin typeface="Gill Sans"/>
                <a:ea typeface="Gill Sans"/>
                <a:cs typeface="Gill Sans"/>
                <a:sym typeface="Gill Sans"/>
              </a:rPr>
              <a:t>By Gene</a:t>
            </a:r>
            <a:endParaRPr sz="1000" b="1">
              <a:solidFill>
                <a:srgbClr val="7F7F7F"/>
              </a:solidFill>
              <a:latin typeface="Gill Sans"/>
              <a:ea typeface="Gill Sans"/>
              <a:cs typeface="Gill Sans"/>
              <a:sym typeface="Gill Sans"/>
            </a:endParaRPr>
          </a:p>
          <a:p>
            <a:pPr marL="0" marR="0" lvl="0" indent="0" algn="ctr" rtl="0">
              <a:spcBef>
                <a:spcPts val="0"/>
              </a:spcBef>
              <a:spcAft>
                <a:spcPts val="0"/>
              </a:spcAft>
              <a:buNone/>
            </a:pPr>
            <a:r>
              <a:rPr lang="en-US" sz="1000" b="1">
                <a:solidFill>
                  <a:srgbClr val="EA6225"/>
                </a:solidFill>
                <a:latin typeface="Gill Sans"/>
                <a:ea typeface="Gill Sans"/>
                <a:cs typeface="Gill Sans"/>
                <a:sym typeface="Gill Sans"/>
              </a:rPr>
              <a:t>(2000)</a:t>
            </a:r>
            <a:endParaRPr sz="1000" b="1">
              <a:solidFill>
                <a:srgbClr val="EA6225"/>
              </a:solidFill>
              <a:latin typeface="Gill Sans"/>
              <a:ea typeface="Gill Sans"/>
              <a:cs typeface="Gill Sans"/>
              <a:sym typeface="Gill Sans"/>
            </a:endParaRPr>
          </a:p>
        </p:txBody>
      </p:sp>
      <p:sp>
        <p:nvSpPr>
          <p:cNvPr id="219" name="Google Shape;219;ge13e7565cb_0_171"/>
          <p:cNvSpPr/>
          <p:nvPr/>
        </p:nvSpPr>
        <p:spPr>
          <a:xfrm>
            <a:off x="6274725" y="3168075"/>
            <a:ext cx="1378200" cy="235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sz="900" b="1">
                <a:solidFill>
                  <a:srgbClr val="7F7F7F"/>
                </a:solidFill>
                <a:latin typeface="Gill Sans"/>
                <a:ea typeface="Gill Sans"/>
                <a:cs typeface="Gill Sans"/>
                <a:sym typeface="Gill Sans"/>
              </a:rPr>
              <a:t>Secondary Antibody</a:t>
            </a:r>
            <a:endParaRPr sz="900"/>
          </a:p>
        </p:txBody>
      </p:sp>
      <p:sp>
        <p:nvSpPr>
          <p:cNvPr id="220" name="Google Shape;220;ge13e7565cb_0_171"/>
          <p:cNvSpPr/>
          <p:nvPr/>
        </p:nvSpPr>
        <p:spPr>
          <a:xfrm>
            <a:off x="6248375" y="3449463"/>
            <a:ext cx="1378200" cy="235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sz="1100" b="1">
                <a:solidFill>
                  <a:srgbClr val="7F7F7F"/>
                </a:solidFill>
                <a:latin typeface="Gill Sans"/>
                <a:ea typeface="Gill Sans"/>
                <a:cs typeface="Gill Sans"/>
                <a:sym typeface="Gill Sans"/>
              </a:rPr>
              <a:t>Tag Antibody</a:t>
            </a:r>
            <a:endParaRPr sz="1100"/>
          </a:p>
        </p:txBody>
      </p:sp>
      <p:sp>
        <p:nvSpPr>
          <p:cNvPr id="221" name="Google Shape;221;ge13e7565cb_0_171"/>
          <p:cNvSpPr/>
          <p:nvPr/>
        </p:nvSpPr>
        <p:spPr>
          <a:xfrm>
            <a:off x="6132000" y="2637500"/>
            <a:ext cx="3314700" cy="235200"/>
          </a:xfrm>
          <a:prstGeom prst="rect">
            <a:avLst/>
          </a:prstGeom>
          <a:noFill/>
          <a:ln>
            <a:noFill/>
          </a:ln>
        </p:spPr>
        <p:txBody>
          <a:bodyPr spcFirstLastPara="1" wrap="square" lIns="91425" tIns="45700" rIns="91425" bIns="45700" anchor="t" anchorCtr="0">
            <a:noAutofit/>
          </a:bodyPr>
          <a:lstStyle/>
          <a:p>
            <a:pPr marL="457200" marR="0" lvl="0" indent="0" algn="l" rtl="0">
              <a:spcBef>
                <a:spcPts val="0"/>
              </a:spcBef>
              <a:spcAft>
                <a:spcPts val="0"/>
              </a:spcAft>
              <a:buNone/>
            </a:pPr>
            <a:r>
              <a:rPr lang="en-US" sz="1200" b="1">
                <a:solidFill>
                  <a:srgbClr val="7F7F7F"/>
                </a:solidFill>
                <a:latin typeface="Gill Sans"/>
                <a:ea typeface="Gill Sans"/>
                <a:cs typeface="Gill Sans"/>
                <a:sym typeface="Gill Sans"/>
              </a:rPr>
              <a:t>*Cross-List*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e13e7565cb_0_199"/>
          <p:cNvSpPr txBox="1">
            <a:spLocks noGrp="1"/>
          </p:cNvSpPr>
          <p:nvPr>
            <p:ph type="sldNum" idx="12"/>
          </p:nvPr>
        </p:nvSpPr>
        <p:spPr>
          <a:xfrm>
            <a:off x="8305800" y="57150"/>
            <a:ext cx="3810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7</a:t>
            </a:fld>
            <a:endParaRPr/>
          </a:p>
        </p:txBody>
      </p:sp>
      <p:sp>
        <p:nvSpPr>
          <p:cNvPr id="228" name="Google Shape;228;ge13e7565cb_0_199"/>
          <p:cNvSpPr txBox="1">
            <a:spLocks noGrp="1"/>
          </p:cNvSpPr>
          <p:nvPr>
            <p:ph type="title"/>
          </p:nvPr>
        </p:nvSpPr>
        <p:spPr>
          <a:xfrm>
            <a:off x="559675" y="357225"/>
            <a:ext cx="8229600" cy="5523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EA6225"/>
              </a:buClr>
              <a:buSzPct val="100000"/>
              <a:buFont typeface="Calibri"/>
              <a:buNone/>
            </a:pPr>
            <a:r>
              <a:rPr lang="en-US" b="1"/>
              <a:t>General Biology (cont.)</a:t>
            </a:r>
            <a:endParaRPr b="1"/>
          </a:p>
        </p:txBody>
      </p:sp>
      <p:sp>
        <p:nvSpPr>
          <p:cNvPr id="229" name="Google Shape;229;ge13e7565cb_0_199"/>
          <p:cNvSpPr txBox="1">
            <a:spLocks noGrp="1"/>
          </p:cNvSpPr>
          <p:nvPr>
            <p:ph type="body" idx="1"/>
          </p:nvPr>
        </p:nvSpPr>
        <p:spPr>
          <a:xfrm>
            <a:off x="4953000" y="51150"/>
            <a:ext cx="3352800" cy="285900"/>
          </a:xfrm>
          <a:prstGeom prst="rect">
            <a:avLst/>
          </a:prstGeom>
          <a:noFill/>
          <a:ln>
            <a:noFill/>
          </a:ln>
        </p:spPr>
        <p:txBody>
          <a:bodyPr spcFirstLastPara="1" wrap="square" lIns="91425" tIns="45700" rIns="91425" bIns="45700" anchor="ctr" anchorCtr="0">
            <a:noAutofit/>
          </a:bodyPr>
          <a:lstStyle/>
          <a:p>
            <a:pPr marL="342900" lvl="0" indent="-342900" algn="r" rtl="0">
              <a:spcBef>
                <a:spcPts val="0"/>
              </a:spcBef>
              <a:spcAft>
                <a:spcPts val="0"/>
              </a:spcAft>
              <a:buClr>
                <a:srgbClr val="EA6225"/>
              </a:buClr>
              <a:buSzPts val="1400"/>
              <a:buNone/>
            </a:pPr>
            <a:endParaRPr/>
          </a:p>
        </p:txBody>
      </p:sp>
      <p:sp>
        <p:nvSpPr>
          <p:cNvPr id="230" name="Google Shape;230;ge13e7565cb_0_199"/>
          <p:cNvSpPr/>
          <p:nvPr/>
        </p:nvSpPr>
        <p:spPr>
          <a:xfrm>
            <a:off x="307975" y="929700"/>
            <a:ext cx="1183800" cy="457200"/>
          </a:xfrm>
          <a:prstGeom prst="roundRect">
            <a:avLst>
              <a:gd name="adj" fmla="val 16667"/>
            </a:avLst>
          </a:prstGeom>
          <a:solidFill>
            <a:srgbClr val="FFF2D4"/>
          </a:solidFill>
          <a:ln w="25400" cap="flat" cmpd="sng">
            <a:solidFill>
              <a:srgbClr val="FFF2D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b="1">
                <a:solidFill>
                  <a:srgbClr val="7F7F7F"/>
                </a:solidFill>
                <a:latin typeface="Gill Sans"/>
                <a:ea typeface="Gill Sans"/>
                <a:cs typeface="Gill Sans"/>
                <a:sym typeface="Gill Sans"/>
              </a:rPr>
              <a:t>General Biology</a:t>
            </a:r>
            <a:endParaRPr sz="1400" b="1">
              <a:solidFill>
                <a:srgbClr val="7F7F7F"/>
              </a:solidFill>
              <a:latin typeface="Gill Sans"/>
              <a:ea typeface="Gill Sans"/>
              <a:cs typeface="Gill Sans"/>
              <a:sym typeface="Gill Sans"/>
            </a:endParaRPr>
          </a:p>
        </p:txBody>
      </p:sp>
      <p:sp>
        <p:nvSpPr>
          <p:cNvPr id="231" name="Google Shape;231;ge13e7565cb_0_199"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32" name="Google Shape;232;ge13e7565cb_0_199"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33" name="Google Shape;233;ge13e7565cb_0_199"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34" name="Google Shape;234;ge13e7565cb_0_199"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35" name="Google Shape;235;ge13e7565cb_0_199"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36" name="Google Shape;236;ge13e7565cb_0_199" descr="Laboratory Chemicals-FUJIFILM Wako Chemicals U.S.A. Corporation/e-Reagent"/>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37" name="Google Shape;237;ge13e7565cb_0_199"/>
          <p:cNvSpPr/>
          <p:nvPr/>
        </p:nvSpPr>
        <p:spPr>
          <a:xfrm>
            <a:off x="1604325" y="929700"/>
            <a:ext cx="1788300" cy="2682000"/>
          </a:xfrm>
          <a:prstGeom prst="roundRect">
            <a:avLst>
              <a:gd name="adj" fmla="val 16667"/>
            </a:avLst>
          </a:prstGeom>
          <a:solidFill>
            <a:srgbClr val="EFE9F3"/>
          </a:solidFill>
          <a:ln w="25400" cap="flat" cmpd="sng">
            <a:solidFill>
              <a:srgbClr val="EFE9F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solidFill>
                  <a:srgbClr val="7F7F7F"/>
                </a:solidFill>
                <a:latin typeface="Gill Sans"/>
                <a:ea typeface="Gill Sans"/>
                <a:cs typeface="Gill Sans"/>
                <a:sym typeface="Gill Sans"/>
              </a:rPr>
              <a:t>Custom Services</a:t>
            </a:r>
            <a:endParaRPr b="1">
              <a:solidFill>
                <a:srgbClr val="7F7F7F"/>
              </a:solidFill>
              <a:latin typeface="Gill Sans"/>
              <a:ea typeface="Gill Sans"/>
              <a:cs typeface="Gill Sans"/>
              <a:sym typeface="Gill Sans"/>
            </a:endParaRPr>
          </a:p>
          <a:p>
            <a:pPr marL="0" marR="0" lvl="0" indent="0" algn="ctr" rtl="0">
              <a:spcBef>
                <a:spcPts val="0"/>
              </a:spcBef>
              <a:spcAft>
                <a:spcPts val="0"/>
              </a:spcAft>
              <a:buNone/>
            </a:pPr>
            <a:r>
              <a:rPr lang="en-US" b="1">
                <a:solidFill>
                  <a:schemeClr val="accent4"/>
                </a:solidFill>
                <a:latin typeface="Gill Sans"/>
                <a:ea typeface="Gill Sans"/>
                <a:cs typeface="Gill Sans"/>
                <a:sym typeface="Gill Sans"/>
              </a:rPr>
              <a:t>(200)</a:t>
            </a:r>
            <a:endParaRPr b="1">
              <a:solidFill>
                <a:schemeClr val="accent4"/>
              </a:solidFill>
              <a:latin typeface="Gill Sans"/>
              <a:ea typeface="Gill Sans"/>
              <a:cs typeface="Gill Sans"/>
              <a:sym typeface="Gill Sans"/>
            </a:endParaRPr>
          </a:p>
        </p:txBody>
      </p:sp>
      <p:sp>
        <p:nvSpPr>
          <p:cNvPr id="238" name="Google Shape;238;ge13e7565cb_0_199"/>
          <p:cNvSpPr/>
          <p:nvPr/>
        </p:nvSpPr>
        <p:spPr>
          <a:xfrm>
            <a:off x="3587075" y="1495350"/>
            <a:ext cx="1828800" cy="457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Cellular Services</a:t>
            </a:r>
            <a:endParaRPr/>
          </a:p>
        </p:txBody>
      </p:sp>
      <p:sp>
        <p:nvSpPr>
          <p:cNvPr id="239" name="Google Shape;239;ge13e7565cb_0_199"/>
          <p:cNvSpPr/>
          <p:nvPr/>
        </p:nvSpPr>
        <p:spPr>
          <a:xfrm>
            <a:off x="3587075" y="2028750"/>
            <a:ext cx="1828800" cy="457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DNA &amp; Cloning </a:t>
            </a:r>
            <a:endParaRPr/>
          </a:p>
        </p:txBody>
      </p:sp>
      <p:sp>
        <p:nvSpPr>
          <p:cNvPr id="240" name="Google Shape;240;ge13e7565cb_0_199"/>
          <p:cNvSpPr/>
          <p:nvPr/>
        </p:nvSpPr>
        <p:spPr>
          <a:xfrm>
            <a:off x="3587075" y="3095550"/>
            <a:ext cx="1828800" cy="457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Proteomic Services</a:t>
            </a:r>
            <a:endParaRPr/>
          </a:p>
        </p:txBody>
      </p:sp>
      <p:sp>
        <p:nvSpPr>
          <p:cNvPr id="241" name="Google Shape;241;ge13e7565cb_0_199"/>
          <p:cNvSpPr/>
          <p:nvPr/>
        </p:nvSpPr>
        <p:spPr>
          <a:xfrm>
            <a:off x="3587075" y="961950"/>
            <a:ext cx="1828800" cy="457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NGS</a:t>
            </a:r>
            <a:endParaRPr/>
          </a:p>
        </p:txBody>
      </p:sp>
      <p:sp>
        <p:nvSpPr>
          <p:cNvPr id="242" name="Google Shape;242;ge13e7565cb_0_199"/>
          <p:cNvSpPr/>
          <p:nvPr/>
        </p:nvSpPr>
        <p:spPr>
          <a:xfrm>
            <a:off x="3587075" y="2562150"/>
            <a:ext cx="1828800" cy="457200"/>
          </a:xfrm>
          <a:prstGeom prst="roundRect">
            <a:avLst>
              <a:gd name="adj" fmla="val 16667"/>
            </a:avLst>
          </a:prstGeom>
          <a:solidFill>
            <a:srgbClr val="EDF3D6"/>
          </a:solidFill>
          <a:ln w="25400" cap="flat" cmpd="sng">
            <a:solidFill>
              <a:srgbClr val="EDF3D6"/>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spcBef>
                <a:spcPts val="0"/>
              </a:spcBef>
              <a:spcAft>
                <a:spcPts val="0"/>
              </a:spcAft>
              <a:buNone/>
            </a:pPr>
            <a:r>
              <a:rPr lang="en-US" b="1">
                <a:solidFill>
                  <a:srgbClr val="7F7F7F"/>
                </a:solidFill>
                <a:latin typeface="Gill Sans"/>
                <a:ea typeface="Gill Sans"/>
                <a:cs typeface="Gill Sans"/>
                <a:sym typeface="Gill Sans"/>
              </a:rPr>
              <a:t>Viral Packaging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e13e7565cb_1_2"/>
          <p:cNvSpPr/>
          <p:nvPr/>
        </p:nvSpPr>
        <p:spPr>
          <a:xfrm>
            <a:off x="4178600" y="1122875"/>
            <a:ext cx="2948100" cy="830700"/>
          </a:xfrm>
          <a:prstGeom prst="rect">
            <a:avLst/>
          </a:prstGeom>
          <a:noFill/>
          <a:ln>
            <a:noFill/>
          </a:ln>
        </p:spPr>
        <p:txBody>
          <a:bodyPr spcFirstLastPara="1" wrap="square" lIns="91425" tIns="45700" rIns="91425" bIns="45700" anchor="t" anchorCtr="0">
            <a:noAutofit/>
          </a:bodyPr>
          <a:lstStyle/>
          <a:p>
            <a:pPr marL="0" marR="0" lvl="0" indent="-76200" algn="l" rtl="0">
              <a:spcBef>
                <a:spcPts val="0"/>
              </a:spcBef>
              <a:spcAft>
                <a:spcPts val="0"/>
              </a:spcAft>
              <a:buClr>
                <a:srgbClr val="BFBFBF"/>
              </a:buClr>
              <a:buSzPts val="1200"/>
              <a:buFont typeface="Gill Sans"/>
              <a:buChar char="•"/>
            </a:pPr>
            <a:r>
              <a:rPr lang="en-US" sz="1200" b="1">
                <a:solidFill>
                  <a:srgbClr val="BFBFBF"/>
                </a:solidFill>
                <a:latin typeface="Gill Sans"/>
                <a:ea typeface="Gill Sans"/>
                <a:cs typeface="Gill Sans"/>
                <a:sym typeface="Gill Sans"/>
              </a:rPr>
              <a:t> Freezer  </a:t>
            </a:r>
            <a:endParaRPr sz="1200" b="1">
              <a:solidFill>
                <a:srgbClr val="BFBFBF"/>
              </a:solidFill>
              <a:latin typeface="Gill Sans"/>
              <a:ea typeface="Gill Sans"/>
              <a:cs typeface="Gill Sans"/>
              <a:sym typeface="Gill Sans"/>
            </a:endParaRPr>
          </a:p>
          <a:p>
            <a:pPr marL="0" marR="0" lvl="0" indent="-76200" algn="l" rtl="0">
              <a:spcBef>
                <a:spcPts val="0"/>
              </a:spcBef>
              <a:spcAft>
                <a:spcPts val="0"/>
              </a:spcAft>
              <a:buClr>
                <a:srgbClr val="BFBFBF"/>
              </a:buClr>
              <a:buSzPts val="1200"/>
              <a:buFont typeface="Gill Sans"/>
              <a:buChar char="•"/>
            </a:pPr>
            <a:r>
              <a:rPr lang="en-US" sz="1200" b="1">
                <a:solidFill>
                  <a:srgbClr val="BFBFBF"/>
                </a:solidFill>
                <a:latin typeface="Gill Sans"/>
                <a:ea typeface="Gill Sans"/>
                <a:cs typeface="Gill Sans"/>
                <a:sym typeface="Gill Sans"/>
              </a:rPr>
              <a:t> Pipettes</a:t>
            </a:r>
            <a:endParaRPr sz="1200" b="1">
              <a:solidFill>
                <a:srgbClr val="BFBFBF"/>
              </a:solidFill>
              <a:latin typeface="Gill Sans"/>
              <a:ea typeface="Gill Sans"/>
              <a:cs typeface="Gill Sans"/>
              <a:sym typeface="Gill Sans"/>
            </a:endParaRPr>
          </a:p>
          <a:p>
            <a:pPr marL="0" marR="0" lvl="0" indent="-76200" algn="l" rtl="0">
              <a:spcBef>
                <a:spcPts val="0"/>
              </a:spcBef>
              <a:spcAft>
                <a:spcPts val="0"/>
              </a:spcAft>
              <a:buClr>
                <a:srgbClr val="BFBFBF"/>
              </a:buClr>
              <a:buSzPts val="1200"/>
              <a:buFont typeface="Gill Sans"/>
              <a:buChar char="•"/>
            </a:pPr>
            <a:r>
              <a:rPr lang="en-US" sz="1200" b="1">
                <a:solidFill>
                  <a:srgbClr val="BFBFBF"/>
                </a:solidFill>
                <a:latin typeface="Gill Sans"/>
                <a:ea typeface="Gill Sans"/>
                <a:cs typeface="Gill Sans"/>
                <a:sym typeface="Gill Sans"/>
              </a:rPr>
              <a:t> Centrifuges</a:t>
            </a:r>
            <a:endParaRPr sz="1200" b="1">
              <a:solidFill>
                <a:srgbClr val="BFBFBF"/>
              </a:solidFill>
              <a:latin typeface="Gill Sans"/>
              <a:ea typeface="Gill Sans"/>
              <a:cs typeface="Gill Sans"/>
              <a:sym typeface="Gill Sans"/>
            </a:endParaRPr>
          </a:p>
          <a:p>
            <a:pPr marL="0" marR="0" lvl="0" indent="-76200" algn="l" rtl="0">
              <a:spcBef>
                <a:spcPts val="0"/>
              </a:spcBef>
              <a:spcAft>
                <a:spcPts val="0"/>
              </a:spcAft>
              <a:buClr>
                <a:srgbClr val="BFBFBF"/>
              </a:buClr>
              <a:buSzPts val="1200"/>
              <a:buFont typeface="Gill Sans"/>
              <a:buChar char="•"/>
            </a:pPr>
            <a:r>
              <a:rPr lang="en-US" sz="1200" b="1">
                <a:solidFill>
                  <a:srgbClr val="BFBFBF"/>
                </a:solidFill>
                <a:latin typeface="Gill Sans"/>
                <a:ea typeface="Gill Sans"/>
                <a:cs typeface="Gill Sans"/>
                <a:sym typeface="Gill Sans"/>
              </a:rPr>
              <a:t> Cell Freezing Chamber...</a:t>
            </a:r>
            <a:endParaRPr sz="1200" b="1">
              <a:solidFill>
                <a:srgbClr val="BFBFBF"/>
              </a:solidFill>
              <a:latin typeface="Gill Sans"/>
              <a:ea typeface="Gill Sans"/>
              <a:cs typeface="Gill Sans"/>
              <a:sym typeface="Gill Sans"/>
            </a:endParaRPr>
          </a:p>
          <a:p>
            <a:pPr marL="0" marR="0" lvl="0" indent="-76200" algn="l" rtl="0">
              <a:spcBef>
                <a:spcPts val="0"/>
              </a:spcBef>
              <a:spcAft>
                <a:spcPts val="0"/>
              </a:spcAft>
              <a:buClr>
                <a:srgbClr val="BFBFBF"/>
              </a:buClr>
              <a:buSzPts val="1200"/>
              <a:buFont typeface="Gill Sans"/>
              <a:buChar char="•"/>
            </a:pPr>
            <a:r>
              <a:rPr lang="en-US" sz="1200" b="1">
                <a:solidFill>
                  <a:srgbClr val="BFBFBF"/>
                </a:solidFill>
                <a:latin typeface="Gill Sans"/>
                <a:ea typeface="Gill Sans"/>
                <a:cs typeface="Gill Sans"/>
                <a:sym typeface="Gill Sans"/>
              </a:rPr>
              <a:t> etc</a:t>
            </a:r>
            <a:endParaRPr sz="1200" b="1">
              <a:solidFill>
                <a:srgbClr val="BFBFBF"/>
              </a:solidFill>
              <a:latin typeface="Gill Sans"/>
              <a:ea typeface="Gill Sans"/>
              <a:cs typeface="Gill Sans"/>
              <a:sym typeface="Gill Sans"/>
            </a:endParaRPr>
          </a:p>
        </p:txBody>
      </p:sp>
      <p:sp>
        <p:nvSpPr>
          <p:cNvPr id="249" name="Google Shape;249;ge13e7565cb_1_2"/>
          <p:cNvSpPr txBox="1">
            <a:spLocks noGrp="1"/>
          </p:cNvSpPr>
          <p:nvPr>
            <p:ph type="sldNum" idx="12"/>
          </p:nvPr>
        </p:nvSpPr>
        <p:spPr>
          <a:xfrm>
            <a:off x="8305800" y="57150"/>
            <a:ext cx="3810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8</a:t>
            </a:fld>
            <a:endParaRPr/>
          </a:p>
        </p:txBody>
      </p:sp>
      <p:sp>
        <p:nvSpPr>
          <p:cNvPr id="250" name="Google Shape;250;ge13e7565cb_1_2"/>
          <p:cNvSpPr txBox="1">
            <a:spLocks noGrp="1"/>
          </p:cNvSpPr>
          <p:nvPr>
            <p:ph type="title"/>
          </p:nvPr>
        </p:nvSpPr>
        <p:spPr>
          <a:xfrm>
            <a:off x="559675" y="357225"/>
            <a:ext cx="8229600" cy="5523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EA6225"/>
              </a:buClr>
              <a:buSzPct val="100000"/>
              <a:buFont typeface="Calibri"/>
              <a:buNone/>
            </a:pPr>
            <a:r>
              <a:rPr lang="en-US" b="1"/>
              <a:t>General Biology (cont.)</a:t>
            </a:r>
            <a:endParaRPr b="1"/>
          </a:p>
        </p:txBody>
      </p:sp>
      <p:sp>
        <p:nvSpPr>
          <p:cNvPr id="251" name="Google Shape;251;ge13e7565cb_1_2"/>
          <p:cNvSpPr txBox="1">
            <a:spLocks noGrp="1"/>
          </p:cNvSpPr>
          <p:nvPr>
            <p:ph type="body" idx="1"/>
          </p:nvPr>
        </p:nvSpPr>
        <p:spPr>
          <a:xfrm>
            <a:off x="4953000" y="51150"/>
            <a:ext cx="3352800" cy="285900"/>
          </a:xfrm>
          <a:prstGeom prst="rect">
            <a:avLst/>
          </a:prstGeom>
          <a:noFill/>
          <a:ln>
            <a:noFill/>
          </a:ln>
        </p:spPr>
        <p:txBody>
          <a:bodyPr spcFirstLastPara="1" wrap="square" lIns="91425" tIns="45700" rIns="91425" bIns="45700" anchor="ctr" anchorCtr="0">
            <a:noAutofit/>
          </a:bodyPr>
          <a:lstStyle/>
          <a:p>
            <a:pPr marL="342900" lvl="0" indent="-342900" algn="r" rtl="0">
              <a:spcBef>
                <a:spcPts val="0"/>
              </a:spcBef>
              <a:spcAft>
                <a:spcPts val="0"/>
              </a:spcAft>
              <a:buClr>
                <a:srgbClr val="EA6225"/>
              </a:buClr>
              <a:buSzPts val="1400"/>
              <a:buNone/>
            </a:pPr>
            <a:endParaRPr/>
          </a:p>
        </p:txBody>
      </p:sp>
      <p:sp>
        <p:nvSpPr>
          <p:cNvPr id="252" name="Google Shape;252;ge13e7565cb_1_2"/>
          <p:cNvSpPr/>
          <p:nvPr/>
        </p:nvSpPr>
        <p:spPr>
          <a:xfrm>
            <a:off x="307975" y="929700"/>
            <a:ext cx="1183800" cy="457200"/>
          </a:xfrm>
          <a:prstGeom prst="roundRect">
            <a:avLst>
              <a:gd name="adj" fmla="val 16667"/>
            </a:avLst>
          </a:prstGeom>
          <a:solidFill>
            <a:srgbClr val="FFF2D4"/>
          </a:solidFill>
          <a:ln w="25400" cap="flat" cmpd="sng">
            <a:solidFill>
              <a:srgbClr val="FFF2D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b="1">
                <a:solidFill>
                  <a:srgbClr val="7F7F7F"/>
                </a:solidFill>
                <a:latin typeface="Gill Sans"/>
                <a:ea typeface="Gill Sans"/>
                <a:cs typeface="Gill Sans"/>
                <a:sym typeface="Gill Sans"/>
              </a:rPr>
              <a:t>General Biology</a:t>
            </a:r>
            <a:endParaRPr sz="1400" b="1">
              <a:solidFill>
                <a:srgbClr val="7F7F7F"/>
              </a:solidFill>
              <a:latin typeface="Gill Sans"/>
              <a:ea typeface="Gill Sans"/>
              <a:cs typeface="Gill Sans"/>
              <a:sym typeface="Gill Sans"/>
            </a:endParaRPr>
          </a:p>
        </p:txBody>
      </p:sp>
      <p:sp>
        <p:nvSpPr>
          <p:cNvPr id="253" name="Google Shape;253;ge13e7565cb_1_2"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54" name="Google Shape;254;ge13e7565cb_1_2"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55" name="Google Shape;255;ge13e7565cb_1_2"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56" name="Google Shape;256;ge13e7565cb_1_2"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57" name="Google Shape;257;ge13e7565cb_1_2"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58" name="Google Shape;258;ge13e7565cb_1_2" descr="Laboratory Chemicals-FUJIFILM Wako Chemicals U.S.A. Corporation/e-Reagent"/>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59" name="Google Shape;259;ge13e7565cb_1_2"/>
          <p:cNvSpPr/>
          <p:nvPr/>
        </p:nvSpPr>
        <p:spPr>
          <a:xfrm>
            <a:off x="1604325" y="929700"/>
            <a:ext cx="1788300" cy="1397700"/>
          </a:xfrm>
          <a:prstGeom prst="roundRect">
            <a:avLst>
              <a:gd name="adj" fmla="val 16667"/>
            </a:avLst>
          </a:prstGeom>
          <a:solidFill>
            <a:srgbClr val="EFE9F3"/>
          </a:solidFill>
          <a:ln w="25400" cap="flat" cmpd="sng">
            <a:solidFill>
              <a:srgbClr val="EFE9F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solidFill>
                  <a:srgbClr val="7F7F7F"/>
                </a:solidFill>
                <a:latin typeface="Gill Sans"/>
                <a:ea typeface="Gill Sans"/>
                <a:cs typeface="Gill Sans"/>
                <a:sym typeface="Gill Sans"/>
              </a:rPr>
              <a:t>Lab Equipment </a:t>
            </a:r>
            <a:r>
              <a:rPr lang="en-US" b="1">
                <a:solidFill>
                  <a:schemeClr val="accent4"/>
                </a:solidFill>
                <a:latin typeface="Gill Sans"/>
                <a:ea typeface="Gill Sans"/>
                <a:cs typeface="Gill Sans"/>
                <a:sym typeface="Gill Sans"/>
              </a:rPr>
              <a:t>(20)</a:t>
            </a:r>
            <a:endParaRPr b="1">
              <a:solidFill>
                <a:schemeClr val="accent4"/>
              </a:solidFill>
              <a:latin typeface="Gill Sans"/>
              <a:ea typeface="Gill Sans"/>
              <a:cs typeface="Gill Sans"/>
              <a:sym typeface="Gill Sans"/>
            </a:endParaRPr>
          </a:p>
        </p:txBody>
      </p:sp>
      <p:cxnSp>
        <p:nvCxnSpPr>
          <p:cNvPr id="260" name="Google Shape;260;ge13e7565cb_1_2"/>
          <p:cNvCxnSpPr/>
          <p:nvPr/>
        </p:nvCxnSpPr>
        <p:spPr>
          <a:xfrm>
            <a:off x="3505163" y="1504300"/>
            <a:ext cx="533400" cy="0"/>
          </a:xfrm>
          <a:prstGeom prst="straightConnector1">
            <a:avLst/>
          </a:prstGeom>
          <a:noFill/>
          <a:ln w="28575" cap="flat" cmpd="sng">
            <a:solidFill>
              <a:schemeClr val="accent5"/>
            </a:solidFill>
            <a:prstDash val="solid"/>
            <a:round/>
            <a:headEnd type="none" w="sm" len="sm"/>
            <a:tailEnd type="stealth" w="med" len="med"/>
          </a:ln>
        </p:spPr>
      </p:cxnSp>
      <p:sp>
        <p:nvSpPr>
          <p:cNvPr id="261" name="Google Shape;261;ge13e7565cb_1_2"/>
          <p:cNvSpPr/>
          <p:nvPr/>
        </p:nvSpPr>
        <p:spPr>
          <a:xfrm>
            <a:off x="3630175" y="2099075"/>
            <a:ext cx="3314700" cy="239100"/>
          </a:xfrm>
          <a:prstGeom prst="rect">
            <a:avLst/>
          </a:prstGeom>
          <a:noFill/>
          <a:ln>
            <a:noFill/>
          </a:ln>
        </p:spPr>
        <p:txBody>
          <a:bodyPr spcFirstLastPara="1" wrap="square" lIns="91425" tIns="45700" rIns="91425" bIns="45700" anchor="t" anchorCtr="0">
            <a:noAutofit/>
          </a:bodyPr>
          <a:lstStyle/>
          <a:p>
            <a:pPr marL="457200" marR="0" lvl="0" indent="0" algn="l" rtl="0">
              <a:spcBef>
                <a:spcPts val="0"/>
              </a:spcBef>
              <a:spcAft>
                <a:spcPts val="0"/>
              </a:spcAft>
              <a:buNone/>
            </a:pPr>
            <a:r>
              <a:rPr lang="en-US" sz="1200" b="1">
                <a:solidFill>
                  <a:srgbClr val="7F7F7F"/>
                </a:solidFill>
                <a:latin typeface="Gill Sans"/>
                <a:ea typeface="Gill Sans"/>
                <a:cs typeface="Gill Sans"/>
                <a:sym typeface="Gill Sans"/>
              </a:rPr>
              <a:t>*Cross-List* to relevant sections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e13e7565cb_1_22"/>
          <p:cNvSpPr txBox="1">
            <a:spLocks noGrp="1"/>
          </p:cNvSpPr>
          <p:nvPr>
            <p:ph type="sldNum" idx="12"/>
          </p:nvPr>
        </p:nvSpPr>
        <p:spPr>
          <a:xfrm>
            <a:off x="8305800" y="57150"/>
            <a:ext cx="3810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9</a:t>
            </a:fld>
            <a:endParaRPr/>
          </a:p>
        </p:txBody>
      </p:sp>
      <p:sp>
        <p:nvSpPr>
          <p:cNvPr id="268" name="Google Shape;268;ge13e7565cb_1_22"/>
          <p:cNvSpPr txBox="1">
            <a:spLocks noGrp="1"/>
          </p:cNvSpPr>
          <p:nvPr>
            <p:ph type="title"/>
          </p:nvPr>
        </p:nvSpPr>
        <p:spPr>
          <a:xfrm>
            <a:off x="559675" y="357225"/>
            <a:ext cx="8229600" cy="5523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EA6225"/>
              </a:buClr>
              <a:buSzPct val="100000"/>
              <a:buFont typeface="Calibri"/>
              <a:buNone/>
            </a:pPr>
            <a:r>
              <a:rPr lang="en-US" b="1"/>
              <a:t>Additional Pages to old site</a:t>
            </a:r>
            <a:endParaRPr b="1"/>
          </a:p>
        </p:txBody>
      </p:sp>
      <p:sp>
        <p:nvSpPr>
          <p:cNvPr id="269" name="Google Shape;269;ge13e7565cb_1_22"/>
          <p:cNvSpPr txBox="1">
            <a:spLocks noGrp="1"/>
          </p:cNvSpPr>
          <p:nvPr>
            <p:ph type="body" idx="1"/>
          </p:nvPr>
        </p:nvSpPr>
        <p:spPr>
          <a:xfrm>
            <a:off x="4953000" y="51150"/>
            <a:ext cx="3352800" cy="285900"/>
          </a:xfrm>
          <a:prstGeom prst="rect">
            <a:avLst/>
          </a:prstGeom>
          <a:noFill/>
          <a:ln>
            <a:noFill/>
          </a:ln>
        </p:spPr>
        <p:txBody>
          <a:bodyPr spcFirstLastPara="1" wrap="square" lIns="91425" tIns="45700" rIns="91425" bIns="45700" anchor="ctr" anchorCtr="0">
            <a:noAutofit/>
          </a:bodyPr>
          <a:lstStyle/>
          <a:p>
            <a:pPr marL="342900" lvl="0" indent="-342900" algn="r" rtl="0">
              <a:spcBef>
                <a:spcPts val="0"/>
              </a:spcBef>
              <a:spcAft>
                <a:spcPts val="0"/>
              </a:spcAft>
              <a:buClr>
                <a:srgbClr val="EA6225"/>
              </a:buClr>
              <a:buSzPts val="1400"/>
              <a:buNone/>
            </a:pPr>
            <a:endParaRPr/>
          </a:p>
        </p:txBody>
      </p:sp>
      <p:sp>
        <p:nvSpPr>
          <p:cNvPr id="270" name="Google Shape;270;ge13e7565cb_1_22"/>
          <p:cNvSpPr/>
          <p:nvPr/>
        </p:nvSpPr>
        <p:spPr>
          <a:xfrm>
            <a:off x="2046625" y="1067675"/>
            <a:ext cx="2102100" cy="1314900"/>
          </a:xfrm>
          <a:prstGeom prst="roundRect">
            <a:avLst>
              <a:gd name="adj" fmla="val 16667"/>
            </a:avLst>
          </a:prstGeom>
          <a:solidFill>
            <a:srgbClr val="FFF2D4"/>
          </a:solidFill>
          <a:ln w="25400" cap="flat" cmpd="sng">
            <a:solidFill>
              <a:srgbClr val="FFF2D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b="1">
                <a:solidFill>
                  <a:srgbClr val="7F7F7F"/>
                </a:solidFill>
                <a:latin typeface="Gill Sans"/>
                <a:ea typeface="Gill Sans"/>
                <a:cs typeface="Gill Sans"/>
                <a:sym typeface="Gill Sans"/>
              </a:rPr>
              <a:t>abmVacations+</a:t>
            </a:r>
            <a:br>
              <a:rPr lang="en-US" b="1">
                <a:solidFill>
                  <a:srgbClr val="7F7F7F"/>
                </a:solidFill>
                <a:latin typeface="Gill Sans"/>
                <a:ea typeface="Gill Sans"/>
                <a:cs typeface="Gill Sans"/>
                <a:sym typeface="Gill Sans"/>
              </a:rPr>
            </a:br>
            <a:r>
              <a:rPr lang="en-US" b="1">
                <a:solidFill>
                  <a:srgbClr val="7F7F7F"/>
                </a:solidFill>
                <a:latin typeface="Gill Sans"/>
                <a:ea typeface="Gill Sans"/>
                <a:cs typeface="Gill Sans"/>
                <a:sym typeface="Gill Sans"/>
              </a:rPr>
              <a:t>(Loyalty Program)</a:t>
            </a:r>
            <a:endParaRPr sz="1400" b="1">
              <a:solidFill>
                <a:srgbClr val="7F7F7F"/>
              </a:solidFill>
              <a:latin typeface="Gill Sans"/>
              <a:ea typeface="Gill Sans"/>
              <a:cs typeface="Gill Sans"/>
              <a:sym typeface="Gill Sans"/>
            </a:endParaRPr>
          </a:p>
        </p:txBody>
      </p:sp>
      <p:sp>
        <p:nvSpPr>
          <p:cNvPr id="271" name="Google Shape;271;ge13e7565cb_1_22"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72" name="Google Shape;272;ge13e7565cb_1_22"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73" name="Google Shape;273;ge13e7565cb_1_22"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74" name="Google Shape;274;ge13e7565cb_1_22"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75" name="Google Shape;275;ge13e7565cb_1_22" descr="FUJIFILM"/>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76" name="Google Shape;276;ge13e7565cb_1_22" descr="Laboratory Chemicals-FUJIFILM Wako Chemicals U.S.A. Corporation/e-Reagent"/>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name="abm Presentation Template">
  <a:themeElements>
    <a:clrScheme name="abm">
      <a:dk1>
        <a:srgbClr val="000000"/>
      </a:dk1>
      <a:lt1>
        <a:srgbClr val="FFFFFF"/>
      </a:lt1>
      <a:dk2>
        <a:srgbClr val="1F497D"/>
      </a:dk2>
      <a:lt2>
        <a:srgbClr val="FFFFFF"/>
      </a:lt2>
      <a:accent1>
        <a:srgbClr val="A9C737"/>
      </a:accent1>
      <a:accent2>
        <a:srgbClr val="00B3A5"/>
      </a:accent2>
      <a:accent3>
        <a:srgbClr val="2469B3"/>
      </a:accent3>
      <a:accent4>
        <a:srgbClr val="EA6225"/>
      </a:accent4>
      <a:accent5>
        <a:srgbClr val="B394C5"/>
      </a:accent5>
      <a:accent6>
        <a:srgbClr val="FEC22C"/>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797</Words>
  <Application>Microsoft Office PowerPoint</Application>
  <PresentationFormat>On-screen Show (16:9)</PresentationFormat>
  <Paragraphs>226</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Gill Sans</vt:lpstr>
      <vt:lpstr>Open Sans Light</vt:lpstr>
      <vt:lpstr>Open Sans</vt:lpstr>
      <vt:lpstr>Courier New</vt:lpstr>
      <vt:lpstr>abm Presentation Template</vt:lpstr>
      <vt:lpstr>New Website Structure/Framework</vt:lpstr>
      <vt:lpstr>3 Big Categories</vt:lpstr>
      <vt:lpstr>Genes</vt:lpstr>
      <vt:lpstr>Cell Biology</vt:lpstr>
      <vt:lpstr>General Biology</vt:lpstr>
      <vt:lpstr>General Biology (cont.)</vt:lpstr>
      <vt:lpstr>General Biology (cont.)</vt:lpstr>
      <vt:lpstr>General Biology (cont.)</vt:lpstr>
      <vt:lpstr>Additional Pages to old site</vt:lpstr>
      <vt:lpstr>Further breaking down the details</vt:lpstr>
      <vt:lpstr>Home Page &amp; Cross listing</vt:lpstr>
      <vt:lpstr>Search Results</vt:lpstr>
      <vt:lpstr>Default Product  + Options</vt:lpstr>
      <vt:lpstr>Another option layout</vt:lpstr>
      <vt:lpstr>Ex website: Cell Biology</vt:lpstr>
      <vt:lpstr>Growth Factors/Cytokines (Cell Biology)</vt:lpstr>
      <vt:lpstr>Ex website: GF</vt:lpstr>
      <vt:lpstr>Antibody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Website Structure/Framework</dc:title>
  <dc:creator>Mo</dc:creator>
  <cp:lastModifiedBy>Heidi</cp:lastModifiedBy>
  <cp:revision>1</cp:revision>
  <dcterms:created xsi:type="dcterms:W3CDTF">2015-06-09T17:54:22Z</dcterms:created>
  <dcterms:modified xsi:type="dcterms:W3CDTF">2021-06-25T17:43:11Z</dcterms:modified>
</cp:coreProperties>
</file>