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2" r:id="rId3"/>
    <p:sldId id="257" r:id="rId4"/>
    <p:sldId id="258" r:id="rId5"/>
    <p:sldId id="260" r:id="rId6"/>
    <p:sldId id="261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00"/>
    <a:srgbClr val="974E31"/>
    <a:srgbClr val="FF5B5B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6366" autoAdjust="0"/>
  </p:normalViewPr>
  <p:slideViewPr>
    <p:cSldViewPr>
      <p:cViewPr varScale="1">
        <p:scale>
          <a:sx n="110" d="100"/>
          <a:sy n="110" d="100"/>
        </p:scale>
        <p:origin x="1650" y="102"/>
      </p:cViewPr>
      <p:guideLst>
        <p:guide orient="horz" pos="2172"/>
        <p:guide pos="2880"/>
      </p:guideLst>
    </p:cSldViewPr>
  </p:slideViewPr>
  <p:outlineViewPr>
    <p:cViewPr>
      <p:scale>
        <a:sx n="33" d="100"/>
        <a:sy n="33" d="100"/>
      </p:scale>
      <p:origin x="0" y="-109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63B7D-1044-4B87-B192-BF540613D367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31188C7-90E3-44D4-B274-F9F09B765526}">
      <dgm:prSet phldrT="[文本]"/>
      <dgm:spPr/>
      <dgm:t>
        <a:bodyPr/>
        <a:lstStyle/>
        <a:p>
          <a:pPr algn="ctr"/>
          <a:r>
            <a:rPr lang="zh-CN" altLang="en-US" dirty="0"/>
            <a:t>可处理百万级产品</a:t>
          </a:r>
        </a:p>
      </dgm:t>
    </dgm:pt>
    <dgm:pt modelId="{51664071-C2B2-43A2-AFD8-B530DA2574D6}" type="parTrans" cxnId="{996651A4-639A-45A1-BF84-C4ECE61F4C6F}">
      <dgm:prSet/>
      <dgm:spPr/>
      <dgm:t>
        <a:bodyPr/>
        <a:lstStyle/>
        <a:p>
          <a:pPr algn="ctr"/>
          <a:endParaRPr lang="zh-CN" altLang="en-US"/>
        </a:p>
      </dgm:t>
    </dgm:pt>
    <dgm:pt modelId="{BCE2A3C2-E3D5-4F3B-AB16-DB200FD1AB65}" type="sibTrans" cxnId="{996651A4-639A-45A1-BF84-C4ECE61F4C6F}">
      <dgm:prSet/>
      <dgm:spPr/>
      <dgm:t>
        <a:bodyPr/>
        <a:lstStyle/>
        <a:p>
          <a:pPr algn="ctr"/>
          <a:endParaRPr lang="zh-CN" altLang="en-US"/>
        </a:p>
      </dgm:t>
    </dgm:pt>
    <dgm:pt modelId="{E7E19C23-0FE5-47E3-B22B-6668E66AB749}">
      <dgm:prSet phldrT="[文本]"/>
      <dgm:spPr/>
      <dgm:t>
        <a:bodyPr/>
        <a:lstStyle/>
        <a:p>
          <a:pPr algn="ctr"/>
          <a:r>
            <a:rPr lang="zh-CN" altLang="en-US" dirty="0"/>
            <a:t>页面加载速度要快</a:t>
          </a:r>
        </a:p>
      </dgm:t>
    </dgm:pt>
    <dgm:pt modelId="{B4DA919F-B500-4FD9-AE26-E7EA1C2A6222}" type="parTrans" cxnId="{212C08BE-DA5D-4C33-A8C3-642B3AA4088C}">
      <dgm:prSet/>
      <dgm:spPr/>
      <dgm:t>
        <a:bodyPr/>
        <a:lstStyle/>
        <a:p>
          <a:pPr algn="ctr"/>
          <a:endParaRPr lang="zh-CN" altLang="en-US"/>
        </a:p>
      </dgm:t>
    </dgm:pt>
    <dgm:pt modelId="{FFEAB3B8-B48E-462D-8F2E-BFAA6BE483DC}" type="sibTrans" cxnId="{212C08BE-DA5D-4C33-A8C3-642B3AA4088C}">
      <dgm:prSet/>
      <dgm:spPr/>
      <dgm:t>
        <a:bodyPr/>
        <a:lstStyle/>
        <a:p>
          <a:pPr algn="ctr"/>
          <a:endParaRPr lang="zh-CN" altLang="en-US"/>
        </a:p>
      </dgm:t>
    </dgm:pt>
    <dgm:pt modelId="{E0287942-F659-4835-BD15-9338DAA50112}">
      <dgm:prSet phldrT="[文本]"/>
      <dgm:spPr/>
      <dgm:t>
        <a:bodyPr/>
        <a:lstStyle/>
        <a:p>
          <a:pPr algn="ctr"/>
          <a:r>
            <a:rPr lang="en-US" altLang="zh-CN" dirty="0"/>
            <a:t>SEO</a:t>
          </a:r>
          <a:r>
            <a:rPr lang="zh-CN" altLang="en-US" dirty="0"/>
            <a:t>功能</a:t>
          </a:r>
        </a:p>
      </dgm:t>
    </dgm:pt>
    <dgm:pt modelId="{337E4394-E713-4457-87D3-FB816B3891BE}" type="parTrans" cxnId="{3CE36FE3-FB9E-4EEA-ADF2-CD4694A4D5A2}">
      <dgm:prSet/>
      <dgm:spPr/>
      <dgm:t>
        <a:bodyPr/>
        <a:lstStyle/>
        <a:p>
          <a:pPr algn="ctr"/>
          <a:endParaRPr lang="zh-CN" altLang="en-US"/>
        </a:p>
      </dgm:t>
    </dgm:pt>
    <dgm:pt modelId="{F36951F4-930B-4A83-993F-4A5963F02FF1}" type="sibTrans" cxnId="{3CE36FE3-FB9E-4EEA-ADF2-CD4694A4D5A2}">
      <dgm:prSet/>
      <dgm:spPr/>
      <dgm:t>
        <a:bodyPr/>
        <a:lstStyle/>
        <a:p>
          <a:pPr algn="ctr"/>
          <a:endParaRPr lang="zh-CN" altLang="en-US"/>
        </a:p>
      </dgm:t>
    </dgm:pt>
    <dgm:pt modelId="{7BC83056-8E14-4F66-98FE-E57A6BF7B677}">
      <dgm:prSet phldrT="[文本]"/>
      <dgm:spPr/>
      <dgm:t>
        <a:bodyPr/>
        <a:lstStyle/>
        <a:p>
          <a:pPr algn="ctr"/>
          <a:r>
            <a:rPr lang="zh-CN" altLang="en-US" dirty="0"/>
            <a:t>丰富的产品功能（</a:t>
          </a:r>
          <a:r>
            <a:rPr lang="en-US" altLang="zh-CN" dirty="0"/>
            <a:t>product type, price</a:t>
          </a:r>
          <a:r>
            <a:rPr lang="zh-CN" altLang="en-US" dirty="0"/>
            <a:t>）</a:t>
          </a:r>
        </a:p>
      </dgm:t>
    </dgm:pt>
    <dgm:pt modelId="{25E6F22E-E76D-4A19-BE07-2985DDD76102}" type="parTrans" cxnId="{BC90C293-76A4-4F1A-B9F7-EC0293A4F010}">
      <dgm:prSet/>
      <dgm:spPr/>
      <dgm:t>
        <a:bodyPr/>
        <a:lstStyle/>
        <a:p>
          <a:pPr algn="ctr"/>
          <a:endParaRPr lang="zh-CN" altLang="en-US"/>
        </a:p>
      </dgm:t>
    </dgm:pt>
    <dgm:pt modelId="{0FA2F4B6-1847-49F5-8DE6-D7D1D4C85EEA}" type="sibTrans" cxnId="{BC90C293-76A4-4F1A-B9F7-EC0293A4F010}">
      <dgm:prSet/>
      <dgm:spPr/>
      <dgm:t>
        <a:bodyPr/>
        <a:lstStyle/>
        <a:p>
          <a:pPr algn="ctr"/>
          <a:endParaRPr lang="zh-CN" altLang="en-US"/>
        </a:p>
      </dgm:t>
    </dgm:pt>
    <dgm:pt modelId="{EB7C560F-4243-4AF4-A9EC-00E92E0A7717}">
      <dgm:prSet phldrT="[文本]"/>
      <dgm:spPr/>
      <dgm:t>
        <a:bodyPr/>
        <a:lstStyle/>
        <a:p>
          <a:pPr algn="ctr"/>
          <a:r>
            <a:rPr lang="zh-CN" altLang="en-US" dirty="0"/>
            <a:t>扩展性强</a:t>
          </a:r>
        </a:p>
      </dgm:t>
    </dgm:pt>
    <dgm:pt modelId="{80C4BE7E-1EE2-4024-BC51-3DCEABA2CB59}" type="parTrans" cxnId="{2B763C15-121B-4A29-90BE-D36B232555C2}">
      <dgm:prSet/>
      <dgm:spPr/>
      <dgm:t>
        <a:bodyPr/>
        <a:lstStyle/>
        <a:p>
          <a:pPr algn="ctr"/>
          <a:endParaRPr lang="zh-CN" altLang="en-US"/>
        </a:p>
      </dgm:t>
    </dgm:pt>
    <dgm:pt modelId="{56B3D5F0-6CC2-414D-9D53-B9A436487596}" type="sibTrans" cxnId="{2B763C15-121B-4A29-90BE-D36B232555C2}">
      <dgm:prSet/>
      <dgm:spPr/>
      <dgm:t>
        <a:bodyPr/>
        <a:lstStyle/>
        <a:p>
          <a:pPr algn="ctr"/>
          <a:endParaRPr lang="zh-CN" altLang="en-US"/>
        </a:p>
      </dgm:t>
    </dgm:pt>
    <dgm:pt modelId="{98D4B06D-89B7-41D4-81DE-C433FAD8BB7B}">
      <dgm:prSet phldrT="[文本]"/>
      <dgm:spPr/>
      <dgm:t>
        <a:bodyPr/>
        <a:lstStyle/>
        <a:p>
          <a:pPr algn="ctr"/>
          <a:r>
            <a:rPr lang="zh-CN" altLang="en-US" dirty="0"/>
            <a:t>对于服务器的性能要求低</a:t>
          </a:r>
        </a:p>
      </dgm:t>
    </dgm:pt>
    <dgm:pt modelId="{C6FC8F86-E55E-4000-9057-05B36C869BED}" type="parTrans" cxnId="{7FFDAAFF-47BD-4ACF-8A0B-AF2C4DB32E3E}">
      <dgm:prSet/>
      <dgm:spPr/>
      <dgm:t>
        <a:bodyPr/>
        <a:lstStyle/>
        <a:p>
          <a:pPr algn="ctr"/>
          <a:endParaRPr lang="zh-CN" altLang="en-US"/>
        </a:p>
      </dgm:t>
    </dgm:pt>
    <dgm:pt modelId="{6CD5946D-CA55-4549-B46E-B82BA9BBD880}" type="sibTrans" cxnId="{7FFDAAFF-47BD-4ACF-8A0B-AF2C4DB32E3E}">
      <dgm:prSet/>
      <dgm:spPr/>
      <dgm:t>
        <a:bodyPr/>
        <a:lstStyle/>
        <a:p>
          <a:pPr algn="ctr"/>
          <a:endParaRPr lang="zh-CN" altLang="en-US"/>
        </a:p>
      </dgm:t>
    </dgm:pt>
    <dgm:pt modelId="{E3E8F8C9-83EE-49C3-84ED-48411E946145}" type="pres">
      <dgm:prSet presAssocID="{D0F63B7D-1044-4B87-B192-BF540613D367}" presName="cycle" presStyleCnt="0">
        <dgm:presLayoutVars>
          <dgm:dir/>
          <dgm:resizeHandles val="exact"/>
        </dgm:presLayoutVars>
      </dgm:prSet>
      <dgm:spPr/>
    </dgm:pt>
    <dgm:pt modelId="{5C1DC55A-D698-49CC-8063-BC6036DB5907}" type="pres">
      <dgm:prSet presAssocID="{B31188C7-90E3-44D4-B274-F9F09B765526}" presName="node" presStyleLbl="node1" presStyleIdx="0" presStyleCnt="6">
        <dgm:presLayoutVars>
          <dgm:bulletEnabled val="1"/>
        </dgm:presLayoutVars>
      </dgm:prSet>
      <dgm:spPr/>
    </dgm:pt>
    <dgm:pt modelId="{03111742-72B6-42A0-9B3E-C211E8241F05}" type="pres">
      <dgm:prSet presAssocID="{B31188C7-90E3-44D4-B274-F9F09B765526}" presName="spNode" presStyleCnt="0"/>
      <dgm:spPr/>
    </dgm:pt>
    <dgm:pt modelId="{2830F668-11E8-4ACC-B9AA-B3EF9B6B7AE0}" type="pres">
      <dgm:prSet presAssocID="{BCE2A3C2-E3D5-4F3B-AB16-DB200FD1AB65}" presName="sibTrans" presStyleLbl="sibTrans1D1" presStyleIdx="0" presStyleCnt="6"/>
      <dgm:spPr/>
    </dgm:pt>
    <dgm:pt modelId="{FB520982-6227-4C89-AE89-598EB91D12D6}" type="pres">
      <dgm:prSet presAssocID="{E7E19C23-0FE5-47E3-B22B-6668E66AB749}" presName="node" presStyleLbl="node1" presStyleIdx="1" presStyleCnt="6">
        <dgm:presLayoutVars>
          <dgm:bulletEnabled val="1"/>
        </dgm:presLayoutVars>
      </dgm:prSet>
      <dgm:spPr/>
    </dgm:pt>
    <dgm:pt modelId="{A454CA29-CC91-40D0-9413-47F4B8D62FC0}" type="pres">
      <dgm:prSet presAssocID="{E7E19C23-0FE5-47E3-B22B-6668E66AB749}" presName="spNode" presStyleCnt="0"/>
      <dgm:spPr/>
    </dgm:pt>
    <dgm:pt modelId="{E4C2D001-6D89-4CAB-BB05-36EBC008FA05}" type="pres">
      <dgm:prSet presAssocID="{FFEAB3B8-B48E-462D-8F2E-BFAA6BE483DC}" presName="sibTrans" presStyleLbl="sibTrans1D1" presStyleIdx="1" presStyleCnt="6"/>
      <dgm:spPr/>
    </dgm:pt>
    <dgm:pt modelId="{B91091A5-FB6D-48CB-938E-FE31A9E301C4}" type="pres">
      <dgm:prSet presAssocID="{E0287942-F659-4835-BD15-9338DAA50112}" presName="node" presStyleLbl="node1" presStyleIdx="2" presStyleCnt="6">
        <dgm:presLayoutVars>
          <dgm:bulletEnabled val="1"/>
        </dgm:presLayoutVars>
      </dgm:prSet>
      <dgm:spPr/>
    </dgm:pt>
    <dgm:pt modelId="{3863C9D3-2691-4EC3-816B-6CEB582C22C1}" type="pres">
      <dgm:prSet presAssocID="{E0287942-F659-4835-BD15-9338DAA50112}" presName="spNode" presStyleCnt="0"/>
      <dgm:spPr/>
    </dgm:pt>
    <dgm:pt modelId="{CAC9F455-A07E-497D-A86F-5D421B24001F}" type="pres">
      <dgm:prSet presAssocID="{F36951F4-930B-4A83-993F-4A5963F02FF1}" presName="sibTrans" presStyleLbl="sibTrans1D1" presStyleIdx="2" presStyleCnt="6"/>
      <dgm:spPr/>
    </dgm:pt>
    <dgm:pt modelId="{29B16E4F-CC70-4381-9880-E4B1A2C1A57F}" type="pres">
      <dgm:prSet presAssocID="{7BC83056-8E14-4F66-98FE-E57A6BF7B677}" presName="node" presStyleLbl="node1" presStyleIdx="3" presStyleCnt="6">
        <dgm:presLayoutVars>
          <dgm:bulletEnabled val="1"/>
        </dgm:presLayoutVars>
      </dgm:prSet>
      <dgm:spPr/>
    </dgm:pt>
    <dgm:pt modelId="{36C17D7A-C566-48AF-9BAA-9FB4658820EC}" type="pres">
      <dgm:prSet presAssocID="{7BC83056-8E14-4F66-98FE-E57A6BF7B677}" presName="spNode" presStyleCnt="0"/>
      <dgm:spPr/>
    </dgm:pt>
    <dgm:pt modelId="{E88F54A1-4526-4754-AFAD-2C9A8D3CB74A}" type="pres">
      <dgm:prSet presAssocID="{0FA2F4B6-1847-49F5-8DE6-D7D1D4C85EEA}" presName="sibTrans" presStyleLbl="sibTrans1D1" presStyleIdx="3" presStyleCnt="6"/>
      <dgm:spPr/>
    </dgm:pt>
    <dgm:pt modelId="{03970619-6A30-474E-8A4E-53089A6DB153}" type="pres">
      <dgm:prSet presAssocID="{EB7C560F-4243-4AF4-A9EC-00E92E0A7717}" presName="node" presStyleLbl="node1" presStyleIdx="4" presStyleCnt="6">
        <dgm:presLayoutVars>
          <dgm:bulletEnabled val="1"/>
        </dgm:presLayoutVars>
      </dgm:prSet>
      <dgm:spPr/>
    </dgm:pt>
    <dgm:pt modelId="{4F92A3F0-32ED-456D-BC52-175752363782}" type="pres">
      <dgm:prSet presAssocID="{EB7C560F-4243-4AF4-A9EC-00E92E0A7717}" presName="spNode" presStyleCnt="0"/>
      <dgm:spPr/>
    </dgm:pt>
    <dgm:pt modelId="{D262A0BB-DFE5-42EA-A840-F2EF22D1DE89}" type="pres">
      <dgm:prSet presAssocID="{56B3D5F0-6CC2-414D-9D53-B9A436487596}" presName="sibTrans" presStyleLbl="sibTrans1D1" presStyleIdx="4" presStyleCnt="6"/>
      <dgm:spPr/>
    </dgm:pt>
    <dgm:pt modelId="{C2D41C7D-22E9-47A7-8CD6-393CD809A312}" type="pres">
      <dgm:prSet presAssocID="{98D4B06D-89B7-41D4-81DE-C433FAD8BB7B}" presName="node" presStyleLbl="node1" presStyleIdx="5" presStyleCnt="6">
        <dgm:presLayoutVars>
          <dgm:bulletEnabled val="1"/>
        </dgm:presLayoutVars>
      </dgm:prSet>
      <dgm:spPr/>
    </dgm:pt>
    <dgm:pt modelId="{2710D5BD-9DF8-4269-878A-BBAC99A7CF9B}" type="pres">
      <dgm:prSet presAssocID="{98D4B06D-89B7-41D4-81DE-C433FAD8BB7B}" presName="spNode" presStyleCnt="0"/>
      <dgm:spPr/>
    </dgm:pt>
    <dgm:pt modelId="{8679B585-458A-4C60-8532-3D65921CB680}" type="pres">
      <dgm:prSet presAssocID="{6CD5946D-CA55-4549-B46E-B82BA9BBD880}" presName="sibTrans" presStyleLbl="sibTrans1D1" presStyleIdx="5" presStyleCnt="6"/>
      <dgm:spPr/>
    </dgm:pt>
  </dgm:ptLst>
  <dgm:cxnLst>
    <dgm:cxn modelId="{6005D211-4A9A-4158-B3BD-1496928BA8C2}" type="presOf" srcId="{98D4B06D-89B7-41D4-81DE-C433FAD8BB7B}" destId="{C2D41C7D-22E9-47A7-8CD6-393CD809A312}" srcOrd="0" destOrd="0" presId="urn:microsoft.com/office/officeart/2005/8/layout/cycle6"/>
    <dgm:cxn modelId="{2B763C15-121B-4A29-90BE-D36B232555C2}" srcId="{D0F63B7D-1044-4B87-B192-BF540613D367}" destId="{EB7C560F-4243-4AF4-A9EC-00E92E0A7717}" srcOrd="4" destOrd="0" parTransId="{80C4BE7E-1EE2-4024-BC51-3DCEABA2CB59}" sibTransId="{56B3D5F0-6CC2-414D-9D53-B9A436487596}"/>
    <dgm:cxn modelId="{98A60738-2541-4837-B6C9-F3DBCA7DAC7C}" type="presOf" srcId="{F36951F4-930B-4A83-993F-4A5963F02FF1}" destId="{CAC9F455-A07E-497D-A86F-5D421B24001F}" srcOrd="0" destOrd="0" presId="urn:microsoft.com/office/officeart/2005/8/layout/cycle6"/>
    <dgm:cxn modelId="{8257073B-9D17-4D3E-855C-1C771365184C}" type="presOf" srcId="{0FA2F4B6-1847-49F5-8DE6-D7D1D4C85EEA}" destId="{E88F54A1-4526-4754-AFAD-2C9A8D3CB74A}" srcOrd="0" destOrd="0" presId="urn:microsoft.com/office/officeart/2005/8/layout/cycle6"/>
    <dgm:cxn modelId="{0A68255B-8AF3-4A07-8129-D4E6D739B5F3}" type="presOf" srcId="{7BC83056-8E14-4F66-98FE-E57A6BF7B677}" destId="{29B16E4F-CC70-4381-9880-E4B1A2C1A57F}" srcOrd="0" destOrd="0" presId="urn:microsoft.com/office/officeart/2005/8/layout/cycle6"/>
    <dgm:cxn modelId="{E938FA68-6419-4AFD-B617-BA4750E89E5A}" type="presOf" srcId="{E0287942-F659-4835-BD15-9338DAA50112}" destId="{B91091A5-FB6D-48CB-938E-FE31A9E301C4}" srcOrd="0" destOrd="0" presId="urn:microsoft.com/office/officeart/2005/8/layout/cycle6"/>
    <dgm:cxn modelId="{25C02E8E-C8C7-4E7F-8591-4E3D05D7A5E7}" type="presOf" srcId="{D0F63B7D-1044-4B87-B192-BF540613D367}" destId="{E3E8F8C9-83EE-49C3-84ED-48411E946145}" srcOrd="0" destOrd="0" presId="urn:microsoft.com/office/officeart/2005/8/layout/cycle6"/>
    <dgm:cxn modelId="{BC90C293-76A4-4F1A-B9F7-EC0293A4F010}" srcId="{D0F63B7D-1044-4B87-B192-BF540613D367}" destId="{7BC83056-8E14-4F66-98FE-E57A6BF7B677}" srcOrd="3" destOrd="0" parTransId="{25E6F22E-E76D-4A19-BE07-2985DDD76102}" sibTransId="{0FA2F4B6-1847-49F5-8DE6-D7D1D4C85EEA}"/>
    <dgm:cxn modelId="{1C3AB798-1E3E-4EB8-B8B6-562AD7889916}" type="presOf" srcId="{EB7C560F-4243-4AF4-A9EC-00E92E0A7717}" destId="{03970619-6A30-474E-8A4E-53089A6DB153}" srcOrd="0" destOrd="0" presId="urn:microsoft.com/office/officeart/2005/8/layout/cycle6"/>
    <dgm:cxn modelId="{996651A4-639A-45A1-BF84-C4ECE61F4C6F}" srcId="{D0F63B7D-1044-4B87-B192-BF540613D367}" destId="{B31188C7-90E3-44D4-B274-F9F09B765526}" srcOrd="0" destOrd="0" parTransId="{51664071-C2B2-43A2-AFD8-B530DA2574D6}" sibTransId="{BCE2A3C2-E3D5-4F3B-AB16-DB200FD1AB65}"/>
    <dgm:cxn modelId="{DE3057A9-115D-43D0-844A-17675CCFFEEC}" type="presOf" srcId="{56B3D5F0-6CC2-414D-9D53-B9A436487596}" destId="{D262A0BB-DFE5-42EA-A840-F2EF22D1DE89}" srcOrd="0" destOrd="0" presId="urn:microsoft.com/office/officeart/2005/8/layout/cycle6"/>
    <dgm:cxn modelId="{1CEFDCAD-AB03-4ECE-8227-BF5FAC64E768}" type="presOf" srcId="{BCE2A3C2-E3D5-4F3B-AB16-DB200FD1AB65}" destId="{2830F668-11E8-4ACC-B9AA-B3EF9B6B7AE0}" srcOrd="0" destOrd="0" presId="urn:microsoft.com/office/officeart/2005/8/layout/cycle6"/>
    <dgm:cxn modelId="{212C08BE-DA5D-4C33-A8C3-642B3AA4088C}" srcId="{D0F63B7D-1044-4B87-B192-BF540613D367}" destId="{E7E19C23-0FE5-47E3-B22B-6668E66AB749}" srcOrd="1" destOrd="0" parTransId="{B4DA919F-B500-4FD9-AE26-E7EA1C2A6222}" sibTransId="{FFEAB3B8-B48E-462D-8F2E-BFAA6BE483DC}"/>
    <dgm:cxn modelId="{F179F8C2-104A-41AF-AF23-9F74E52473D4}" type="presOf" srcId="{FFEAB3B8-B48E-462D-8F2E-BFAA6BE483DC}" destId="{E4C2D001-6D89-4CAB-BB05-36EBC008FA05}" srcOrd="0" destOrd="0" presId="urn:microsoft.com/office/officeart/2005/8/layout/cycle6"/>
    <dgm:cxn modelId="{629A86D7-6918-4B71-A336-69D8C0E60D69}" type="presOf" srcId="{B31188C7-90E3-44D4-B274-F9F09B765526}" destId="{5C1DC55A-D698-49CC-8063-BC6036DB5907}" srcOrd="0" destOrd="0" presId="urn:microsoft.com/office/officeart/2005/8/layout/cycle6"/>
    <dgm:cxn modelId="{C58768E2-4FBE-4AB3-B81D-022726859014}" type="presOf" srcId="{6CD5946D-CA55-4549-B46E-B82BA9BBD880}" destId="{8679B585-458A-4C60-8532-3D65921CB680}" srcOrd="0" destOrd="0" presId="urn:microsoft.com/office/officeart/2005/8/layout/cycle6"/>
    <dgm:cxn modelId="{3CE36FE3-FB9E-4EEA-ADF2-CD4694A4D5A2}" srcId="{D0F63B7D-1044-4B87-B192-BF540613D367}" destId="{E0287942-F659-4835-BD15-9338DAA50112}" srcOrd="2" destOrd="0" parTransId="{337E4394-E713-4457-87D3-FB816B3891BE}" sibTransId="{F36951F4-930B-4A83-993F-4A5963F02FF1}"/>
    <dgm:cxn modelId="{B997E9F9-2940-4A59-8D7E-6EA0AE93E085}" type="presOf" srcId="{E7E19C23-0FE5-47E3-B22B-6668E66AB749}" destId="{FB520982-6227-4C89-AE89-598EB91D12D6}" srcOrd="0" destOrd="0" presId="urn:microsoft.com/office/officeart/2005/8/layout/cycle6"/>
    <dgm:cxn modelId="{7FFDAAFF-47BD-4ACF-8A0B-AF2C4DB32E3E}" srcId="{D0F63B7D-1044-4B87-B192-BF540613D367}" destId="{98D4B06D-89B7-41D4-81DE-C433FAD8BB7B}" srcOrd="5" destOrd="0" parTransId="{C6FC8F86-E55E-4000-9057-05B36C869BED}" sibTransId="{6CD5946D-CA55-4549-B46E-B82BA9BBD880}"/>
    <dgm:cxn modelId="{1EDFDDAB-283F-453C-87C0-59164C8937AD}" type="presParOf" srcId="{E3E8F8C9-83EE-49C3-84ED-48411E946145}" destId="{5C1DC55A-D698-49CC-8063-BC6036DB5907}" srcOrd="0" destOrd="0" presId="urn:microsoft.com/office/officeart/2005/8/layout/cycle6"/>
    <dgm:cxn modelId="{CA834D65-893B-4CA1-8708-DEA23294DB5F}" type="presParOf" srcId="{E3E8F8C9-83EE-49C3-84ED-48411E946145}" destId="{03111742-72B6-42A0-9B3E-C211E8241F05}" srcOrd="1" destOrd="0" presId="urn:microsoft.com/office/officeart/2005/8/layout/cycle6"/>
    <dgm:cxn modelId="{B36FB0EF-1B82-4174-9010-1A67E90EB3BE}" type="presParOf" srcId="{E3E8F8C9-83EE-49C3-84ED-48411E946145}" destId="{2830F668-11E8-4ACC-B9AA-B3EF9B6B7AE0}" srcOrd="2" destOrd="0" presId="urn:microsoft.com/office/officeart/2005/8/layout/cycle6"/>
    <dgm:cxn modelId="{79B414AD-1FCC-4D8D-8127-745298D80C12}" type="presParOf" srcId="{E3E8F8C9-83EE-49C3-84ED-48411E946145}" destId="{FB520982-6227-4C89-AE89-598EB91D12D6}" srcOrd="3" destOrd="0" presId="urn:microsoft.com/office/officeart/2005/8/layout/cycle6"/>
    <dgm:cxn modelId="{6DB41619-5CC5-47B3-8A53-49948A4B7B76}" type="presParOf" srcId="{E3E8F8C9-83EE-49C3-84ED-48411E946145}" destId="{A454CA29-CC91-40D0-9413-47F4B8D62FC0}" srcOrd="4" destOrd="0" presId="urn:microsoft.com/office/officeart/2005/8/layout/cycle6"/>
    <dgm:cxn modelId="{A4D118D8-D3D0-44CD-A5A3-AD584FC7D744}" type="presParOf" srcId="{E3E8F8C9-83EE-49C3-84ED-48411E946145}" destId="{E4C2D001-6D89-4CAB-BB05-36EBC008FA05}" srcOrd="5" destOrd="0" presId="urn:microsoft.com/office/officeart/2005/8/layout/cycle6"/>
    <dgm:cxn modelId="{3875C864-B514-4A30-9E4F-EA761A7E85F0}" type="presParOf" srcId="{E3E8F8C9-83EE-49C3-84ED-48411E946145}" destId="{B91091A5-FB6D-48CB-938E-FE31A9E301C4}" srcOrd="6" destOrd="0" presId="urn:microsoft.com/office/officeart/2005/8/layout/cycle6"/>
    <dgm:cxn modelId="{4BBC9B7C-20F6-4D16-B867-404624DEE132}" type="presParOf" srcId="{E3E8F8C9-83EE-49C3-84ED-48411E946145}" destId="{3863C9D3-2691-4EC3-816B-6CEB582C22C1}" srcOrd="7" destOrd="0" presId="urn:microsoft.com/office/officeart/2005/8/layout/cycle6"/>
    <dgm:cxn modelId="{26982C6A-C7AB-42EA-949B-5B206DE4B755}" type="presParOf" srcId="{E3E8F8C9-83EE-49C3-84ED-48411E946145}" destId="{CAC9F455-A07E-497D-A86F-5D421B24001F}" srcOrd="8" destOrd="0" presId="urn:microsoft.com/office/officeart/2005/8/layout/cycle6"/>
    <dgm:cxn modelId="{5921635C-6FDF-4A98-B2B4-913AF6503385}" type="presParOf" srcId="{E3E8F8C9-83EE-49C3-84ED-48411E946145}" destId="{29B16E4F-CC70-4381-9880-E4B1A2C1A57F}" srcOrd="9" destOrd="0" presId="urn:microsoft.com/office/officeart/2005/8/layout/cycle6"/>
    <dgm:cxn modelId="{1F76316C-1BDA-43FC-B5CE-87068B89097E}" type="presParOf" srcId="{E3E8F8C9-83EE-49C3-84ED-48411E946145}" destId="{36C17D7A-C566-48AF-9BAA-9FB4658820EC}" srcOrd="10" destOrd="0" presId="urn:microsoft.com/office/officeart/2005/8/layout/cycle6"/>
    <dgm:cxn modelId="{0ABA0579-8075-43D9-AE12-6FC1B842EFBC}" type="presParOf" srcId="{E3E8F8C9-83EE-49C3-84ED-48411E946145}" destId="{E88F54A1-4526-4754-AFAD-2C9A8D3CB74A}" srcOrd="11" destOrd="0" presId="urn:microsoft.com/office/officeart/2005/8/layout/cycle6"/>
    <dgm:cxn modelId="{08C63495-5407-4D61-9AED-841EB5A692E3}" type="presParOf" srcId="{E3E8F8C9-83EE-49C3-84ED-48411E946145}" destId="{03970619-6A30-474E-8A4E-53089A6DB153}" srcOrd="12" destOrd="0" presId="urn:microsoft.com/office/officeart/2005/8/layout/cycle6"/>
    <dgm:cxn modelId="{97D9A164-92EE-4F5D-899F-1C64FB6DD7F0}" type="presParOf" srcId="{E3E8F8C9-83EE-49C3-84ED-48411E946145}" destId="{4F92A3F0-32ED-456D-BC52-175752363782}" srcOrd="13" destOrd="0" presId="urn:microsoft.com/office/officeart/2005/8/layout/cycle6"/>
    <dgm:cxn modelId="{44A40635-6C9D-4806-97E0-6708B01E0E15}" type="presParOf" srcId="{E3E8F8C9-83EE-49C3-84ED-48411E946145}" destId="{D262A0BB-DFE5-42EA-A840-F2EF22D1DE89}" srcOrd="14" destOrd="0" presId="urn:microsoft.com/office/officeart/2005/8/layout/cycle6"/>
    <dgm:cxn modelId="{36580518-DACF-4AD2-9CBF-5DF3C20515D0}" type="presParOf" srcId="{E3E8F8C9-83EE-49C3-84ED-48411E946145}" destId="{C2D41C7D-22E9-47A7-8CD6-393CD809A312}" srcOrd="15" destOrd="0" presId="urn:microsoft.com/office/officeart/2005/8/layout/cycle6"/>
    <dgm:cxn modelId="{6EADC087-C5C2-479E-A2E4-2AAE6D7E2EAA}" type="presParOf" srcId="{E3E8F8C9-83EE-49C3-84ED-48411E946145}" destId="{2710D5BD-9DF8-4269-878A-BBAC99A7CF9B}" srcOrd="16" destOrd="0" presId="urn:microsoft.com/office/officeart/2005/8/layout/cycle6"/>
    <dgm:cxn modelId="{B45D816A-0E10-40C3-9387-E0AF98BADFBB}" type="presParOf" srcId="{E3E8F8C9-83EE-49C3-84ED-48411E946145}" destId="{8679B585-458A-4C60-8532-3D65921CB680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C617507-3F06-44F2-9D9B-FF08C36C4116}" type="doc">
      <dgm:prSet loTypeId="urn:microsoft.com/office/officeart/2005/8/layout/hProcess4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5E36E3FB-70AC-40C3-880A-F622A25BD4E7}">
      <dgm:prSet phldrT="[文本]"/>
      <dgm:spPr/>
      <dgm:t>
        <a:bodyPr/>
        <a:lstStyle/>
        <a:p>
          <a:r>
            <a:rPr lang="zh-CN" altLang="en-US" dirty="0"/>
            <a:t>测试环境部署</a:t>
          </a:r>
        </a:p>
      </dgm:t>
    </dgm:pt>
    <dgm:pt modelId="{014BB6C4-D0AC-479A-8AFB-98155314AEF2}" type="parTrans" cxnId="{344EC1C6-6A75-4FAA-B561-E09651F9BA02}">
      <dgm:prSet/>
      <dgm:spPr/>
      <dgm:t>
        <a:bodyPr/>
        <a:lstStyle/>
        <a:p>
          <a:endParaRPr lang="zh-CN" altLang="en-US"/>
        </a:p>
      </dgm:t>
    </dgm:pt>
    <dgm:pt modelId="{03E99002-19D8-4288-B35A-99BC2CD2619F}" type="sibTrans" cxnId="{344EC1C6-6A75-4FAA-B561-E09651F9BA02}">
      <dgm:prSet/>
      <dgm:spPr/>
      <dgm:t>
        <a:bodyPr/>
        <a:lstStyle/>
        <a:p>
          <a:endParaRPr lang="zh-CN" altLang="en-US"/>
        </a:p>
      </dgm:t>
    </dgm:pt>
    <dgm:pt modelId="{5EA63820-CB86-4316-946A-DDE6FAF08D9B}">
      <dgm:prSet phldrT="[文本]" custT="1"/>
      <dgm:spPr/>
      <dgm:t>
        <a:bodyPr/>
        <a:lstStyle/>
        <a:p>
          <a:endParaRPr lang="zh-CN" altLang="en-US" sz="1000" dirty="0"/>
        </a:p>
      </dgm:t>
    </dgm:pt>
    <dgm:pt modelId="{9A5B4E09-91BC-43DC-BE89-93C68C97D37C}" type="parTrans" cxnId="{FD990679-BFCD-40F1-8A1A-534AD45BED56}">
      <dgm:prSet/>
      <dgm:spPr/>
      <dgm:t>
        <a:bodyPr/>
        <a:lstStyle/>
        <a:p>
          <a:endParaRPr lang="zh-CN" altLang="en-US"/>
        </a:p>
      </dgm:t>
    </dgm:pt>
    <dgm:pt modelId="{4EB3C125-C343-47FE-B3FB-21073BB30F83}" type="sibTrans" cxnId="{FD990679-BFCD-40F1-8A1A-534AD45BED56}">
      <dgm:prSet/>
      <dgm:spPr/>
      <dgm:t>
        <a:bodyPr/>
        <a:lstStyle/>
        <a:p>
          <a:endParaRPr lang="zh-CN" altLang="en-US"/>
        </a:p>
      </dgm:t>
    </dgm:pt>
    <dgm:pt modelId="{305B2FB8-D211-4129-98B1-923DA12FD479}">
      <dgm:prSet phldrT="[文本]"/>
      <dgm:spPr/>
      <dgm:t>
        <a:bodyPr/>
        <a:lstStyle/>
        <a:p>
          <a:r>
            <a:rPr lang="zh-CN" altLang="en-US" dirty="0"/>
            <a:t>内测阶段</a:t>
          </a:r>
        </a:p>
      </dgm:t>
    </dgm:pt>
    <dgm:pt modelId="{C96D2289-7FE2-4325-BDC2-5DEF839BDA31}" type="parTrans" cxnId="{CBFF5B3D-067D-4921-8AD2-B0894231CB15}">
      <dgm:prSet/>
      <dgm:spPr/>
      <dgm:t>
        <a:bodyPr/>
        <a:lstStyle/>
        <a:p>
          <a:endParaRPr lang="zh-CN" altLang="en-US"/>
        </a:p>
      </dgm:t>
    </dgm:pt>
    <dgm:pt modelId="{5BC9789D-8971-41EA-BC46-1E32AC40D5F6}" type="sibTrans" cxnId="{CBFF5B3D-067D-4921-8AD2-B0894231CB15}">
      <dgm:prSet/>
      <dgm:spPr/>
      <dgm:t>
        <a:bodyPr/>
        <a:lstStyle/>
        <a:p>
          <a:endParaRPr lang="zh-CN" altLang="en-US"/>
        </a:p>
      </dgm:t>
    </dgm:pt>
    <dgm:pt modelId="{A6287D80-9B92-41F2-80FB-6385FFFDB6DD}">
      <dgm:prSet phldrT="[文本]" custT="1"/>
      <dgm:spPr/>
      <dgm:t>
        <a:bodyPr anchor="ctr"/>
        <a:lstStyle/>
        <a:p>
          <a:pPr algn="ctr">
            <a:buNone/>
          </a:pPr>
          <a:r>
            <a:rPr lang="en-US" altLang="zh-CN" sz="1800" b="1" dirty="0">
              <a:solidFill>
                <a:srgbClr val="00B050"/>
              </a:solidFill>
            </a:rPr>
            <a:t>30 Days</a:t>
          </a:r>
          <a:endParaRPr lang="zh-CN" altLang="en-US" sz="1800" b="1" dirty="0">
            <a:solidFill>
              <a:srgbClr val="00B050"/>
            </a:solidFill>
          </a:endParaRPr>
        </a:p>
      </dgm:t>
    </dgm:pt>
    <dgm:pt modelId="{FBDF1072-F4DF-424C-9531-058232F63DCA}" type="parTrans" cxnId="{6816C161-9CC8-4863-BECC-9D68F5DCC3F4}">
      <dgm:prSet/>
      <dgm:spPr/>
      <dgm:t>
        <a:bodyPr/>
        <a:lstStyle/>
        <a:p>
          <a:endParaRPr lang="zh-CN" altLang="en-US"/>
        </a:p>
      </dgm:t>
    </dgm:pt>
    <dgm:pt modelId="{C1338E19-7C28-4999-8DD2-579E2FD1080D}" type="sibTrans" cxnId="{6816C161-9CC8-4863-BECC-9D68F5DCC3F4}">
      <dgm:prSet/>
      <dgm:spPr/>
      <dgm:t>
        <a:bodyPr/>
        <a:lstStyle/>
        <a:p>
          <a:endParaRPr lang="zh-CN" altLang="en-US"/>
        </a:p>
      </dgm:t>
    </dgm:pt>
    <dgm:pt modelId="{BDAA585F-4F07-4B02-AE96-AFB59499BD52}">
      <dgm:prSet phldrT="[文本]"/>
      <dgm:spPr/>
      <dgm:t>
        <a:bodyPr/>
        <a:lstStyle/>
        <a:p>
          <a:r>
            <a:rPr lang="zh-CN" altLang="en-US" dirty="0"/>
            <a:t>项目发布</a:t>
          </a:r>
        </a:p>
      </dgm:t>
    </dgm:pt>
    <dgm:pt modelId="{7DD2A19B-84A1-4623-A0F3-9777FE3C6D16}" type="parTrans" cxnId="{55872770-4221-4BDD-A685-D31CC6998059}">
      <dgm:prSet/>
      <dgm:spPr/>
      <dgm:t>
        <a:bodyPr/>
        <a:lstStyle/>
        <a:p>
          <a:endParaRPr lang="zh-CN" altLang="en-US"/>
        </a:p>
      </dgm:t>
    </dgm:pt>
    <dgm:pt modelId="{D5A656AB-C7AC-4686-8BE4-3C4547ECB8A4}" type="sibTrans" cxnId="{55872770-4221-4BDD-A685-D31CC6998059}">
      <dgm:prSet/>
      <dgm:spPr/>
      <dgm:t>
        <a:bodyPr/>
        <a:lstStyle/>
        <a:p>
          <a:endParaRPr lang="zh-CN" altLang="en-US"/>
        </a:p>
      </dgm:t>
    </dgm:pt>
    <dgm:pt modelId="{D5F19784-6A6D-47B1-A4CB-F5E428FA354E}">
      <dgm:prSet phldrT="[文本]" custT="1"/>
      <dgm:spPr/>
      <dgm:t>
        <a:bodyPr anchor="ctr"/>
        <a:lstStyle/>
        <a:p>
          <a:pPr algn="ctr">
            <a:buNone/>
          </a:pPr>
          <a:r>
            <a:rPr lang="en-US" altLang="zh-CN" sz="1800" b="1" dirty="0">
              <a:solidFill>
                <a:srgbClr val="00B050"/>
              </a:solidFill>
            </a:rPr>
            <a:t>7 Days</a:t>
          </a:r>
          <a:endParaRPr lang="zh-CN" altLang="en-US" sz="1800" b="1" dirty="0">
            <a:solidFill>
              <a:srgbClr val="00B050"/>
            </a:solidFill>
          </a:endParaRPr>
        </a:p>
      </dgm:t>
    </dgm:pt>
    <dgm:pt modelId="{58C899E8-9ACC-41F7-81A7-7A0E956D45C1}" type="parTrans" cxnId="{08AA653E-C750-430C-98CB-71210EA9845C}">
      <dgm:prSet/>
      <dgm:spPr/>
      <dgm:t>
        <a:bodyPr/>
        <a:lstStyle/>
        <a:p>
          <a:endParaRPr lang="zh-CN" altLang="en-US"/>
        </a:p>
      </dgm:t>
    </dgm:pt>
    <dgm:pt modelId="{BCDCF37C-4AAC-4597-80F5-E89EFB66A719}" type="sibTrans" cxnId="{08AA653E-C750-430C-98CB-71210EA9845C}">
      <dgm:prSet/>
      <dgm:spPr/>
      <dgm:t>
        <a:bodyPr/>
        <a:lstStyle/>
        <a:p>
          <a:endParaRPr lang="zh-CN" altLang="en-US"/>
        </a:p>
      </dgm:t>
    </dgm:pt>
    <dgm:pt modelId="{719213B9-4E75-4EBB-B0E2-4ECDAB18EA08}">
      <dgm:prSet phldrT="[文本]"/>
      <dgm:spPr/>
      <dgm:t>
        <a:bodyPr/>
        <a:lstStyle/>
        <a:p>
          <a:r>
            <a:rPr lang="zh-CN" altLang="en-US" dirty="0"/>
            <a:t>正式部署</a:t>
          </a:r>
        </a:p>
      </dgm:t>
    </dgm:pt>
    <dgm:pt modelId="{20FA751B-F9A2-43D1-A302-2621F0579DD4}" type="parTrans" cxnId="{7DDE4A92-E600-4469-8A5B-0EA72A386B31}">
      <dgm:prSet/>
      <dgm:spPr/>
      <dgm:t>
        <a:bodyPr/>
        <a:lstStyle/>
        <a:p>
          <a:endParaRPr lang="zh-CN" altLang="en-US"/>
        </a:p>
      </dgm:t>
    </dgm:pt>
    <dgm:pt modelId="{9300A059-272D-4ED0-A95E-856284BECCE6}" type="sibTrans" cxnId="{7DDE4A92-E600-4469-8A5B-0EA72A386B31}">
      <dgm:prSet/>
      <dgm:spPr/>
      <dgm:t>
        <a:bodyPr/>
        <a:lstStyle/>
        <a:p>
          <a:endParaRPr lang="zh-CN" altLang="en-US"/>
        </a:p>
      </dgm:t>
    </dgm:pt>
    <dgm:pt modelId="{4A22CA63-373B-43CA-BB5D-3D2186C46EE3}">
      <dgm:prSet phldrT="[文本]" custT="1"/>
      <dgm:spPr/>
      <dgm:t>
        <a:bodyPr anchor="ctr"/>
        <a:lstStyle/>
        <a:p>
          <a:pPr algn="ctr">
            <a:buNone/>
          </a:pPr>
          <a:r>
            <a:rPr lang="en-US" altLang="zh-CN" sz="1800" b="1" dirty="0">
              <a:solidFill>
                <a:srgbClr val="00B050"/>
              </a:solidFill>
            </a:rPr>
            <a:t>7 Days</a:t>
          </a:r>
          <a:endParaRPr lang="zh-CN" altLang="en-US" sz="1800" b="1" dirty="0">
            <a:solidFill>
              <a:srgbClr val="00B050"/>
            </a:solidFill>
          </a:endParaRPr>
        </a:p>
      </dgm:t>
    </dgm:pt>
    <dgm:pt modelId="{EF8F9CBA-9958-4C95-B93A-663F6291A459}" type="parTrans" cxnId="{1E9B4A25-7BE1-4323-AB0E-76D9DF776881}">
      <dgm:prSet/>
      <dgm:spPr/>
      <dgm:t>
        <a:bodyPr/>
        <a:lstStyle/>
        <a:p>
          <a:endParaRPr lang="zh-CN" altLang="en-US"/>
        </a:p>
      </dgm:t>
    </dgm:pt>
    <dgm:pt modelId="{27142F1A-03C8-4714-8D4C-9BD97E0912EA}" type="sibTrans" cxnId="{1E9B4A25-7BE1-4323-AB0E-76D9DF776881}">
      <dgm:prSet/>
      <dgm:spPr/>
      <dgm:t>
        <a:bodyPr/>
        <a:lstStyle/>
        <a:p>
          <a:endParaRPr lang="zh-CN" altLang="en-US"/>
        </a:p>
      </dgm:t>
    </dgm:pt>
    <dgm:pt modelId="{F8B086F5-6B4D-4090-927F-410CB82B3006}">
      <dgm:prSet phldrT="[文本]"/>
      <dgm:spPr/>
      <dgm:t>
        <a:bodyPr/>
        <a:lstStyle/>
        <a:p>
          <a:r>
            <a:rPr lang="zh-CN" altLang="en-US" dirty="0"/>
            <a:t>网站发布</a:t>
          </a:r>
        </a:p>
      </dgm:t>
    </dgm:pt>
    <dgm:pt modelId="{6594A02B-4B40-4895-91C1-72E1FDE412F0}" type="parTrans" cxnId="{8CB70AF3-D6DE-4B53-A0B7-BC36E2D0CBB7}">
      <dgm:prSet/>
      <dgm:spPr/>
      <dgm:t>
        <a:bodyPr/>
        <a:lstStyle/>
        <a:p>
          <a:endParaRPr lang="zh-CN" altLang="en-US"/>
        </a:p>
      </dgm:t>
    </dgm:pt>
    <dgm:pt modelId="{D455F49B-FC75-44ED-BA14-F5E69C1898AB}" type="sibTrans" cxnId="{8CB70AF3-D6DE-4B53-A0B7-BC36E2D0CBB7}">
      <dgm:prSet/>
      <dgm:spPr/>
      <dgm:t>
        <a:bodyPr/>
        <a:lstStyle/>
        <a:p>
          <a:endParaRPr lang="zh-CN" altLang="en-US"/>
        </a:p>
      </dgm:t>
    </dgm:pt>
    <dgm:pt modelId="{170C025D-9F20-4FC0-BA2D-69B809D6436D}">
      <dgm:prSet phldrT="[文本]"/>
      <dgm:spPr/>
      <dgm:t>
        <a:bodyPr/>
        <a:lstStyle/>
        <a:p>
          <a:endParaRPr lang="zh-CN" altLang="en-US" dirty="0"/>
        </a:p>
      </dgm:t>
    </dgm:pt>
    <dgm:pt modelId="{3A5A03A2-7960-4B07-BCE0-1E34BF2CB22D}" type="parTrans" cxnId="{1CBA7E7C-030C-4300-A180-F7BE61288E9E}">
      <dgm:prSet/>
      <dgm:spPr/>
      <dgm:t>
        <a:bodyPr/>
        <a:lstStyle/>
        <a:p>
          <a:endParaRPr lang="zh-CN" altLang="en-US"/>
        </a:p>
      </dgm:t>
    </dgm:pt>
    <dgm:pt modelId="{5375874A-CB24-4E4B-BCDE-778FFEE184DA}" type="sibTrans" cxnId="{1CBA7E7C-030C-4300-A180-F7BE61288E9E}">
      <dgm:prSet/>
      <dgm:spPr/>
      <dgm:t>
        <a:bodyPr/>
        <a:lstStyle/>
        <a:p>
          <a:endParaRPr lang="zh-CN" altLang="en-US"/>
        </a:p>
      </dgm:t>
    </dgm:pt>
    <dgm:pt modelId="{51485F7E-B01C-488B-8369-090C2D67F276}" type="pres">
      <dgm:prSet presAssocID="{FC617507-3F06-44F2-9D9B-FF08C36C4116}" presName="Name0" presStyleCnt="0">
        <dgm:presLayoutVars>
          <dgm:dir/>
          <dgm:animLvl val="lvl"/>
          <dgm:resizeHandles val="exact"/>
        </dgm:presLayoutVars>
      </dgm:prSet>
      <dgm:spPr/>
    </dgm:pt>
    <dgm:pt modelId="{69F1763A-A48A-4FEE-8376-79FA4645942E}" type="pres">
      <dgm:prSet presAssocID="{FC617507-3F06-44F2-9D9B-FF08C36C4116}" presName="tSp" presStyleCnt="0"/>
      <dgm:spPr/>
    </dgm:pt>
    <dgm:pt modelId="{D9C7D0D4-3EF6-47D4-9A2F-DA90AB72A7C4}" type="pres">
      <dgm:prSet presAssocID="{FC617507-3F06-44F2-9D9B-FF08C36C4116}" presName="bSp" presStyleCnt="0"/>
      <dgm:spPr/>
    </dgm:pt>
    <dgm:pt modelId="{A697EB0D-710F-496D-8D89-085FBEA1C380}" type="pres">
      <dgm:prSet presAssocID="{FC617507-3F06-44F2-9D9B-FF08C36C4116}" presName="process" presStyleCnt="0"/>
      <dgm:spPr/>
    </dgm:pt>
    <dgm:pt modelId="{EFCCEE0D-85C9-45AB-A29E-E7DF35D268E4}" type="pres">
      <dgm:prSet presAssocID="{BDAA585F-4F07-4B02-AE96-AFB59499BD52}" presName="composite1" presStyleCnt="0"/>
      <dgm:spPr/>
    </dgm:pt>
    <dgm:pt modelId="{93214F92-5326-4864-AD40-E9678FA210EC}" type="pres">
      <dgm:prSet presAssocID="{BDAA585F-4F07-4B02-AE96-AFB59499BD52}" presName="dummyNode1" presStyleLbl="node1" presStyleIdx="0" presStyleCnt="5"/>
      <dgm:spPr/>
    </dgm:pt>
    <dgm:pt modelId="{B50D8671-9B0D-4FEA-8DBE-828FF73E33F8}" type="pres">
      <dgm:prSet presAssocID="{BDAA585F-4F07-4B02-AE96-AFB59499BD52}" presName="childNode1" presStyleLbl="bgAcc1" presStyleIdx="0" presStyleCnt="5">
        <dgm:presLayoutVars>
          <dgm:bulletEnabled val="1"/>
        </dgm:presLayoutVars>
      </dgm:prSet>
      <dgm:spPr/>
    </dgm:pt>
    <dgm:pt modelId="{80C21D21-05AA-43DC-97E5-73B2E613F7BD}" type="pres">
      <dgm:prSet presAssocID="{BDAA585F-4F07-4B02-AE96-AFB59499BD52}" presName="childNode1tx" presStyleLbl="bgAcc1" presStyleIdx="0" presStyleCnt="5">
        <dgm:presLayoutVars>
          <dgm:bulletEnabled val="1"/>
        </dgm:presLayoutVars>
      </dgm:prSet>
      <dgm:spPr/>
    </dgm:pt>
    <dgm:pt modelId="{B8D08492-7D62-4638-8F2C-CA1A626468A5}" type="pres">
      <dgm:prSet presAssocID="{BDAA585F-4F07-4B02-AE96-AFB59499BD52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3DF68948-77F1-4025-A1FA-0B09DDC6E413}" type="pres">
      <dgm:prSet presAssocID="{BDAA585F-4F07-4B02-AE96-AFB59499BD52}" presName="connSite1" presStyleCnt="0"/>
      <dgm:spPr/>
    </dgm:pt>
    <dgm:pt modelId="{1D1CB4DC-DE78-420C-91F4-A82F89C8EFB2}" type="pres">
      <dgm:prSet presAssocID="{D5A656AB-C7AC-4686-8BE4-3C4547ECB8A4}" presName="Name9" presStyleLbl="sibTrans2D1" presStyleIdx="0" presStyleCnt="4"/>
      <dgm:spPr/>
    </dgm:pt>
    <dgm:pt modelId="{6C007630-9741-43C4-B7E2-2B92D7ED27F7}" type="pres">
      <dgm:prSet presAssocID="{305B2FB8-D211-4129-98B1-923DA12FD479}" presName="composite2" presStyleCnt="0"/>
      <dgm:spPr/>
    </dgm:pt>
    <dgm:pt modelId="{DB1635D5-E2C5-4515-BBCE-3928928E9AA1}" type="pres">
      <dgm:prSet presAssocID="{305B2FB8-D211-4129-98B1-923DA12FD479}" presName="dummyNode2" presStyleLbl="node1" presStyleIdx="0" presStyleCnt="5"/>
      <dgm:spPr/>
    </dgm:pt>
    <dgm:pt modelId="{3AA39B88-567A-4756-8BF1-6CB58BE37B27}" type="pres">
      <dgm:prSet presAssocID="{305B2FB8-D211-4129-98B1-923DA12FD479}" presName="childNode2" presStyleLbl="bgAcc1" presStyleIdx="1" presStyleCnt="5">
        <dgm:presLayoutVars>
          <dgm:bulletEnabled val="1"/>
        </dgm:presLayoutVars>
      </dgm:prSet>
      <dgm:spPr/>
    </dgm:pt>
    <dgm:pt modelId="{93395DA9-3626-4591-BE23-9B4E945EF83F}" type="pres">
      <dgm:prSet presAssocID="{305B2FB8-D211-4129-98B1-923DA12FD479}" presName="childNode2tx" presStyleLbl="bgAcc1" presStyleIdx="1" presStyleCnt="5">
        <dgm:presLayoutVars>
          <dgm:bulletEnabled val="1"/>
        </dgm:presLayoutVars>
      </dgm:prSet>
      <dgm:spPr/>
    </dgm:pt>
    <dgm:pt modelId="{FCB34EE5-59D8-4BFD-93F6-E6A4F4DE85CB}" type="pres">
      <dgm:prSet presAssocID="{305B2FB8-D211-4129-98B1-923DA12FD479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9DA3C224-DDAA-42DA-B5EC-07BE10237F81}" type="pres">
      <dgm:prSet presAssocID="{305B2FB8-D211-4129-98B1-923DA12FD479}" presName="connSite2" presStyleCnt="0"/>
      <dgm:spPr/>
    </dgm:pt>
    <dgm:pt modelId="{5994859C-7B45-4C68-87C7-336373A41431}" type="pres">
      <dgm:prSet presAssocID="{5BC9789D-8971-41EA-BC46-1E32AC40D5F6}" presName="Name18" presStyleLbl="sibTrans2D1" presStyleIdx="1" presStyleCnt="4"/>
      <dgm:spPr/>
    </dgm:pt>
    <dgm:pt modelId="{AB13FDA0-9F6C-4806-8E0D-C7DBA1A7864F}" type="pres">
      <dgm:prSet presAssocID="{719213B9-4E75-4EBB-B0E2-4ECDAB18EA08}" presName="composite1" presStyleCnt="0"/>
      <dgm:spPr/>
    </dgm:pt>
    <dgm:pt modelId="{C0FA4948-CB7A-4E90-B2EC-F477EF2AD241}" type="pres">
      <dgm:prSet presAssocID="{719213B9-4E75-4EBB-B0E2-4ECDAB18EA08}" presName="dummyNode1" presStyleLbl="node1" presStyleIdx="1" presStyleCnt="5"/>
      <dgm:spPr/>
    </dgm:pt>
    <dgm:pt modelId="{8FB3CD5F-51DF-4D2C-955B-FA0756F49B7C}" type="pres">
      <dgm:prSet presAssocID="{719213B9-4E75-4EBB-B0E2-4ECDAB18EA08}" presName="childNode1" presStyleLbl="bgAcc1" presStyleIdx="2" presStyleCnt="5">
        <dgm:presLayoutVars>
          <dgm:bulletEnabled val="1"/>
        </dgm:presLayoutVars>
      </dgm:prSet>
      <dgm:spPr/>
    </dgm:pt>
    <dgm:pt modelId="{4F68B9D3-CE58-401B-9ADF-E92255583F5A}" type="pres">
      <dgm:prSet presAssocID="{719213B9-4E75-4EBB-B0E2-4ECDAB18EA08}" presName="childNode1tx" presStyleLbl="bgAcc1" presStyleIdx="2" presStyleCnt="5">
        <dgm:presLayoutVars>
          <dgm:bulletEnabled val="1"/>
        </dgm:presLayoutVars>
      </dgm:prSet>
      <dgm:spPr/>
    </dgm:pt>
    <dgm:pt modelId="{B56AE989-3C41-447A-9DD9-5FFC5963D1FF}" type="pres">
      <dgm:prSet presAssocID="{719213B9-4E75-4EBB-B0E2-4ECDAB18EA08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377F8DD6-1181-48AF-BDEE-48106492CAB7}" type="pres">
      <dgm:prSet presAssocID="{719213B9-4E75-4EBB-B0E2-4ECDAB18EA08}" presName="connSite1" presStyleCnt="0"/>
      <dgm:spPr/>
    </dgm:pt>
    <dgm:pt modelId="{1C0E39DC-657A-495D-B77C-212143B696C9}" type="pres">
      <dgm:prSet presAssocID="{9300A059-272D-4ED0-A95E-856284BECCE6}" presName="Name9" presStyleLbl="sibTrans2D1" presStyleIdx="2" presStyleCnt="4"/>
      <dgm:spPr/>
    </dgm:pt>
    <dgm:pt modelId="{2287C4B2-7AEE-422A-B33A-EF10585F406E}" type="pres">
      <dgm:prSet presAssocID="{5E36E3FB-70AC-40C3-880A-F622A25BD4E7}" presName="composite2" presStyleCnt="0"/>
      <dgm:spPr/>
    </dgm:pt>
    <dgm:pt modelId="{C6EEA0A1-60AB-44D0-9360-8F94866C6381}" type="pres">
      <dgm:prSet presAssocID="{5E36E3FB-70AC-40C3-880A-F622A25BD4E7}" presName="dummyNode2" presStyleLbl="node1" presStyleIdx="2" presStyleCnt="5"/>
      <dgm:spPr/>
    </dgm:pt>
    <dgm:pt modelId="{957BB439-4DDA-4EB0-BFE6-932915D0C887}" type="pres">
      <dgm:prSet presAssocID="{5E36E3FB-70AC-40C3-880A-F622A25BD4E7}" presName="childNode2" presStyleLbl="bgAcc1" presStyleIdx="3" presStyleCnt="5">
        <dgm:presLayoutVars>
          <dgm:bulletEnabled val="1"/>
        </dgm:presLayoutVars>
      </dgm:prSet>
      <dgm:spPr/>
    </dgm:pt>
    <dgm:pt modelId="{1AF71FD1-9D8A-4B03-9077-DB7AF32432E3}" type="pres">
      <dgm:prSet presAssocID="{5E36E3FB-70AC-40C3-880A-F622A25BD4E7}" presName="childNode2tx" presStyleLbl="bgAcc1" presStyleIdx="3" presStyleCnt="5">
        <dgm:presLayoutVars>
          <dgm:bulletEnabled val="1"/>
        </dgm:presLayoutVars>
      </dgm:prSet>
      <dgm:spPr/>
    </dgm:pt>
    <dgm:pt modelId="{E7566965-64FD-49FA-89EE-F81918283842}" type="pres">
      <dgm:prSet presAssocID="{5E36E3FB-70AC-40C3-880A-F622A25BD4E7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805CB5BA-25BD-4C40-BFC8-8ED25A652505}" type="pres">
      <dgm:prSet presAssocID="{5E36E3FB-70AC-40C3-880A-F622A25BD4E7}" presName="connSite2" presStyleCnt="0"/>
      <dgm:spPr/>
    </dgm:pt>
    <dgm:pt modelId="{E60C6073-2F08-440B-844A-2E20BDA5F85B}" type="pres">
      <dgm:prSet presAssocID="{03E99002-19D8-4288-B35A-99BC2CD2619F}" presName="Name18" presStyleLbl="sibTrans2D1" presStyleIdx="3" presStyleCnt="4"/>
      <dgm:spPr/>
    </dgm:pt>
    <dgm:pt modelId="{5CCCB177-7AEF-4F44-8AC9-7841A77A5C15}" type="pres">
      <dgm:prSet presAssocID="{F8B086F5-6B4D-4090-927F-410CB82B3006}" presName="composite1" presStyleCnt="0"/>
      <dgm:spPr/>
    </dgm:pt>
    <dgm:pt modelId="{92BE97F2-A79A-4B6F-A420-1C6C6715A430}" type="pres">
      <dgm:prSet presAssocID="{F8B086F5-6B4D-4090-927F-410CB82B3006}" presName="dummyNode1" presStyleLbl="node1" presStyleIdx="3" presStyleCnt="5"/>
      <dgm:spPr/>
    </dgm:pt>
    <dgm:pt modelId="{E6259EEA-A3C6-42F7-80A5-FCAA925A2C72}" type="pres">
      <dgm:prSet presAssocID="{F8B086F5-6B4D-4090-927F-410CB82B3006}" presName="childNode1" presStyleLbl="bgAcc1" presStyleIdx="4" presStyleCnt="5">
        <dgm:presLayoutVars>
          <dgm:bulletEnabled val="1"/>
        </dgm:presLayoutVars>
      </dgm:prSet>
      <dgm:spPr/>
    </dgm:pt>
    <dgm:pt modelId="{0EA7E60A-EF63-46F5-B297-27C64C193241}" type="pres">
      <dgm:prSet presAssocID="{F8B086F5-6B4D-4090-927F-410CB82B3006}" presName="childNode1tx" presStyleLbl="bgAcc1" presStyleIdx="4" presStyleCnt="5">
        <dgm:presLayoutVars>
          <dgm:bulletEnabled val="1"/>
        </dgm:presLayoutVars>
      </dgm:prSet>
      <dgm:spPr/>
    </dgm:pt>
    <dgm:pt modelId="{4876A09F-1146-47A5-B8FF-F78D3D29B0B2}" type="pres">
      <dgm:prSet presAssocID="{F8B086F5-6B4D-4090-927F-410CB82B3006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5531EF1C-6B56-4864-AE7A-03E7BC077F90}" type="pres">
      <dgm:prSet presAssocID="{F8B086F5-6B4D-4090-927F-410CB82B3006}" presName="connSite1" presStyleCnt="0"/>
      <dgm:spPr/>
    </dgm:pt>
  </dgm:ptLst>
  <dgm:cxnLst>
    <dgm:cxn modelId="{C0A2960E-8F81-4A59-BE02-50048970AF59}" type="presOf" srcId="{170C025D-9F20-4FC0-BA2D-69B809D6436D}" destId="{E6259EEA-A3C6-42F7-80A5-FCAA925A2C72}" srcOrd="0" destOrd="0" presId="urn:microsoft.com/office/officeart/2005/8/layout/hProcess4"/>
    <dgm:cxn modelId="{4778AC16-30F9-4347-AF49-16BFF12C0C43}" type="presOf" srcId="{A6287D80-9B92-41F2-80FB-6385FFFDB6DD}" destId="{93395DA9-3626-4591-BE23-9B4E945EF83F}" srcOrd="1" destOrd="0" presId="urn:microsoft.com/office/officeart/2005/8/layout/hProcess4"/>
    <dgm:cxn modelId="{1E9B4A25-7BE1-4323-AB0E-76D9DF776881}" srcId="{719213B9-4E75-4EBB-B0E2-4ECDAB18EA08}" destId="{4A22CA63-373B-43CA-BB5D-3D2186C46EE3}" srcOrd="0" destOrd="0" parTransId="{EF8F9CBA-9958-4C95-B93A-663F6291A459}" sibTransId="{27142F1A-03C8-4714-8D4C-9BD97E0912EA}"/>
    <dgm:cxn modelId="{6EF64731-3AB7-4ECD-B99D-39548F93BF8E}" type="presOf" srcId="{5EA63820-CB86-4316-946A-DDE6FAF08D9B}" destId="{1AF71FD1-9D8A-4B03-9077-DB7AF32432E3}" srcOrd="1" destOrd="0" presId="urn:microsoft.com/office/officeart/2005/8/layout/hProcess4"/>
    <dgm:cxn modelId="{A55AB738-557C-4FA5-9705-103056B7833F}" type="presOf" srcId="{D5F19784-6A6D-47B1-A4CB-F5E428FA354E}" destId="{80C21D21-05AA-43DC-97E5-73B2E613F7BD}" srcOrd="1" destOrd="0" presId="urn:microsoft.com/office/officeart/2005/8/layout/hProcess4"/>
    <dgm:cxn modelId="{CBFF5B3D-067D-4921-8AD2-B0894231CB15}" srcId="{FC617507-3F06-44F2-9D9B-FF08C36C4116}" destId="{305B2FB8-D211-4129-98B1-923DA12FD479}" srcOrd="1" destOrd="0" parTransId="{C96D2289-7FE2-4325-BDC2-5DEF839BDA31}" sibTransId="{5BC9789D-8971-41EA-BC46-1E32AC40D5F6}"/>
    <dgm:cxn modelId="{08AA653E-C750-430C-98CB-71210EA9845C}" srcId="{BDAA585F-4F07-4B02-AE96-AFB59499BD52}" destId="{D5F19784-6A6D-47B1-A4CB-F5E428FA354E}" srcOrd="0" destOrd="0" parTransId="{58C899E8-9ACC-41F7-81A7-7A0E956D45C1}" sibTransId="{BCDCF37C-4AAC-4597-80F5-E89EFB66A719}"/>
    <dgm:cxn modelId="{6816C161-9CC8-4863-BECC-9D68F5DCC3F4}" srcId="{305B2FB8-D211-4129-98B1-923DA12FD479}" destId="{A6287D80-9B92-41F2-80FB-6385FFFDB6DD}" srcOrd="0" destOrd="0" parTransId="{FBDF1072-F4DF-424C-9531-058232F63DCA}" sibTransId="{C1338E19-7C28-4999-8DD2-579E2FD1080D}"/>
    <dgm:cxn modelId="{C1DB836D-10ED-4ED3-9773-C52773A147D0}" type="presOf" srcId="{D5A656AB-C7AC-4686-8BE4-3C4547ECB8A4}" destId="{1D1CB4DC-DE78-420C-91F4-A82F89C8EFB2}" srcOrd="0" destOrd="0" presId="urn:microsoft.com/office/officeart/2005/8/layout/hProcess4"/>
    <dgm:cxn modelId="{C90AA74F-CE07-4E77-B2C3-1BFCBD14DD5E}" type="presOf" srcId="{5EA63820-CB86-4316-946A-DDE6FAF08D9B}" destId="{957BB439-4DDA-4EB0-BFE6-932915D0C887}" srcOrd="0" destOrd="0" presId="urn:microsoft.com/office/officeart/2005/8/layout/hProcess4"/>
    <dgm:cxn modelId="{55872770-4221-4BDD-A685-D31CC6998059}" srcId="{FC617507-3F06-44F2-9D9B-FF08C36C4116}" destId="{BDAA585F-4F07-4B02-AE96-AFB59499BD52}" srcOrd="0" destOrd="0" parTransId="{7DD2A19B-84A1-4623-A0F3-9777FE3C6D16}" sibTransId="{D5A656AB-C7AC-4686-8BE4-3C4547ECB8A4}"/>
    <dgm:cxn modelId="{FF80F153-D085-4CF5-A67A-A2ED042BF80F}" type="presOf" srcId="{305B2FB8-D211-4129-98B1-923DA12FD479}" destId="{FCB34EE5-59D8-4BFD-93F6-E6A4F4DE85CB}" srcOrd="0" destOrd="0" presId="urn:microsoft.com/office/officeart/2005/8/layout/hProcess4"/>
    <dgm:cxn modelId="{149BF254-46F7-4689-A722-DF770C83E125}" type="presOf" srcId="{170C025D-9F20-4FC0-BA2D-69B809D6436D}" destId="{0EA7E60A-EF63-46F5-B297-27C64C193241}" srcOrd="1" destOrd="0" presId="urn:microsoft.com/office/officeart/2005/8/layout/hProcess4"/>
    <dgm:cxn modelId="{22E1F276-8A01-4CE6-8EF7-E2044FF8C723}" type="presOf" srcId="{03E99002-19D8-4288-B35A-99BC2CD2619F}" destId="{E60C6073-2F08-440B-844A-2E20BDA5F85B}" srcOrd="0" destOrd="0" presId="urn:microsoft.com/office/officeart/2005/8/layout/hProcess4"/>
    <dgm:cxn modelId="{FD990679-BFCD-40F1-8A1A-534AD45BED56}" srcId="{5E36E3FB-70AC-40C3-880A-F622A25BD4E7}" destId="{5EA63820-CB86-4316-946A-DDE6FAF08D9B}" srcOrd="0" destOrd="0" parTransId="{9A5B4E09-91BC-43DC-BE89-93C68C97D37C}" sibTransId="{4EB3C125-C343-47FE-B3FB-21073BB30F83}"/>
    <dgm:cxn modelId="{1CBA7E7C-030C-4300-A180-F7BE61288E9E}" srcId="{F8B086F5-6B4D-4090-927F-410CB82B3006}" destId="{170C025D-9F20-4FC0-BA2D-69B809D6436D}" srcOrd="0" destOrd="0" parTransId="{3A5A03A2-7960-4B07-BCE0-1E34BF2CB22D}" sibTransId="{5375874A-CB24-4E4B-BCDE-778FFEE184DA}"/>
    <dgm:cxn modelId="{E41CD881-CA52-4FF5-A1C9-0F0D3366DF49}" type="presOf" srcId="{BDAA585F-4F07-4B02-AE96-AFB59499BD52}" destId="{B8D08492-7D62-4638-8F2C-CA1A626468A5}" srcOrd="0" destOrd="0" presId="urn:microsoft.com/office/officeart/2005/8/layout/hProcess4"/>
    <dgm:cxn modelId="{128CF78B-F20E-4EC2-BF0D-5A4377C0E718}" type="presOf" srcId="{F8B086F5-6B4D-4090-927F-410CB82B3006}" destId="{4876A09F-1146-47A5-B8FF-F78D3D29B0B2}" srcOrd="0" destOrd="0" presId="urn:microsoft.com/office/officeart/2005/8/layout/hProcess4"/>
    <dgm:cxn modelId="{7DDE4A92-E600-4469-8A5B-0EA72A386B31}" srcId="{FC617507-3F06-44F2-9D9B-FF08C36C4116}" destId="{719213B9-4E75-4EBB-B0E2-4ECDAB18EA08}" srcOrd="2" destOrd="0" parTransId="{20FA751B-F9A2-43D1-A302-2621F0579DD4}" sibTransId="{9300A059-272D-4ED0-A95E-856284BECCE6}"/>
    <dgm:cxn modelId="{A680C7AE-E50D-4AC5-AD47-D03D6361B200}" type="presOf" srcId="{5E36E3FB-70AC-40C3-880A-F622A25BD4E7}" destId="{E7566965-64FD-49FA-89EE-F81918283842}" srcOrd="0" destOrd="0" presId="urn:microsoft.com/office/officeart/2005/8/layout/hProcess4"/>
    <dgm:cxn modelId="{30D6C6B5-E39B-45B4-8388-8A32B7D1A61B}" type="presOf" srcId="{4A22CA63-373B-43CA-BB5D-3D2186C46EE3}" destId="{8FB3CD5F-51DF-4D2C-955B-FA0756F49B7C}" srcOrd="0" destOrd="0" presId="urn:microsoft.com/office/officeart/2005/8/layout/hProcess4"/>
    <dgm:cxn modelId="{D67B4CBE-DFE1-4C45-AF19-8737F32A81D9}" type="presOf" srcId="{719213B9-4E75-4EBB-B0E2-4ECDAB18EA08}" destId="{B56AE989-3C41-447A-9DD9-5FFC5963D1FF}" srcOrd="0" destOrd="0" presId="urn:microsoft.com/office/officeart/2005/8/layout/hProcess4"/>
    <dgm:cxn modelId="{344EC1C6-6A75-4FAA-B561-E09651F9BA02}" srcId="{FC617507-3F06-44F2-9D9B-FF08C36C4116}" destId="{5E36E3FB-70AC-40C3-880A-F622A25BD4E7}" srcOrd="3" destOrd="0" parTransId="{014BB6C4-D0AC-479A-8AFB-98155314AEF2}" sibTransId="{03E99002-19D8-4288-B35A-99BC2CD2619F}"/>
    <dgm:cxn modelId="{9A2288CB-C972-4FFC-B35E-60A06BC53596}" type="presOf" srcId="{4A22CA63-373B-43CA-BB5D-3D2186C46EE3}" destId="{4F68B9D3-CE58-401B-9ADF-E92255583F5A}" srcOrd="1" destOrd="0" presId="urn:microsoft.com/office/officeart/2005/8/layout/hProcess4"/>
    <dgm:cxn modelId="{8835E5EB-DDFD-4EB4-AE90-D9A11785F575}" type="presOf" srcId="{9300A059-272D-4ED0-A95E-856284BECCE6}" destId="{1C0E39DC-657A-495D-B77C-212143B696C9}" srcOrd="0" destOrd="0" presId="urn:microsoft.com/office/officeart/2005/8/layout/hProcess4"/>
    <dgm:cxn modelId="{1D820FEC-844A-427B-86BE-A4565D866905}" type="presOf" srcId="{FC617507-3F06-44F2-9D9B-FF08C36C4116}" destId="{51485F7E-B01C-488B-8369-090C2D67F276}" srcOrd="0" destOrd="0" presId="urn:microsoft.com/office/officeart/2005/8/layout/hProcess4"/>
    <dgm:cxn modelId="{8CB70AF3-D6DE-4B53-A0B7-BC36E2D0CBB7}" srcId="{FC617507-3F06-44F2-9D9B-FF08C36C4116}" destId="{F8B086F5-6B4D-4090-927F-410CB82B3006}" srcOrd="4" destOrd="0" parTransId="{6594A02B-4B40-4895-91C1-72E1FDE412F0}" sibTransId="{D455F49B-FC75-44ED-BA14-F5E69C1898AB}"/>
    <dgm:cxn modelId="{BAD0DFF4-8BE4-4676-9698-25045F8CCA4E}" type="presOf" srcId="{D5F19784-6A6D-47B1-A4CB-F5E428FA354E}" destId="{B50D8671-9B0D-4FEA-8DBE-828FF73E33F8}" srcOrd="0" destOrd="0" presId="urn:microsoft.com/office/officeart/2005/8/layout/hProcess4"/>
    <dgm:cxn modelId="{1FE5E2F5-5626-43FA-A322-D430E821B25D}" type="presOf" srcId="{5BC9789D-8971-41EA-BC46-1E32AC40D5F6}" destId="{5994859C-7B45-4C68-87C7-336373A41431}" srcOrd="0" destOrd="0" presId="urn:microsoft.com/office/officeart/2005/8/layout/hProcess4"/>
    <dgm:cxn modelId="{CFCA8EF8-CB08-466F-81D8-53E7AD0545F7}" type="presOf" srcId="{A6287D80-9B92-41F2-80FB-6385FFFDB6DD}" destId="{3AA39B88-567A-4756-8BF1-6CB58BE37B27}" srcOrd="0" destOrd="0" presId="urn:microsoft.com/office/officeart/2005/8/layout/hProcess4"/>
    <dgm:cxn modelId="{5299F22A-797D-41DD-8A54-A61B2D4427CE}" type="presParOf" srcId="{51485F7E-B01C-488B-8369-090C2D67F276}" destId="{69F1763A-A48A-4FEE-8376-79FA4645942E}" srcOrd="0" destOrd="0" presId="urn:microsoft.com/office/officeart/2005/8/layout/hProcess4"/>
    <dgm:cxn modelId="{0C975E4C-79E4-4D75-9668-CDC286CEF6EF}" type="presParOf" srcId="{51485F7E-B01C-488B-8369-090C2D67F276}" destId="{D9C7D0D4-3EF6-47D4-9A2F-DA90AB72A7C4}" srcOrd="1" destOrd="0" presId="urn:microsoft.com/office/officeart/2005/8/layout/hProcess4"/>
    <dgm:cxn modelId="{E2FB9DDF-209D-46C3-AE0F-2CF804458979}" type="presParOf" srcId="{51485F7E-B01C-488B-8369-090C2D67F276}" destId="{A697EB0D-710F-496D-8D89-085FBEA1C380}" srcOrd="2" destOrd="0" presId="urn:microsoft.com/office/officeart/2005/8/layout/hProcess4"/>
    <dgm:cxn modelId="{24D4A20C-A730-4AF2-913F-DC7E0FBB9012}" type="presParOf" srcId="{A697EB0D-710F-496D-8D89-085FBEA1C380}" destId="{EFCCEE0D-85C9-45AB-A29E-E7DF35D268E4}" srcOrd="0" destOrd="0" presId="urn:microsoft.com/office/officeart/2005/8/layout/hProcess4"/>
    <dgm:cxn modelId="{DD3309E0-2BD3-4925-9BD5-F6545DB16EB0}" type="presParOf" srcId="{EFCCEE0D-85C9-45AB-A29E-E7DF35D268E4}" destId="{93214F92-5326-4864-AD40-E9678FA210EC}" srcOrd="0" destOrd="0" presId="urn:microsoft.com/office/officeart/2005/8/layout/hProcess4"/>
    <dgm:cxn modelId="{32FD1CD5-9F4D-49D8-ACE1-7522A6ADA4AD}" type="presParOf" srcId="{EFCCEE0D-85C9-45AB-A29E-E7DF35D268E4}" destId="{B50D8671-9B0D-4FEA-8DBE-828FF73E33F8}" srcOrd="1" destOrd="0" presId="urn:microsoft.com/office/officeart/2005/8/layout/hProcess4"/>
    <dgm:cxn modelId="{6808085A-8009-4CB9-8D8B-D4A36EE6C409}" type="presParOf" srcId="{EFCCEE0D-85C9-45AB-A29E-E7DF35D268E4}" destId="{80C21D21-05AA-43DC-97E5-73B2E613F7BD}" srcOrd="2" destOrd="0" presId="urn:microsoft.com/office/officeart/2005/8/layout/hProcess4"/>
    <dgm:cxn modelId="{B0B7632B-9FFA-45A3-BEF2-4096D16B247A}" type="presParOf" srcId="{EFCCEE0D-85C9-45AB-A29E-E7DF35D268E4}" destId="{B8D08492-7D62-4638-8F2C-CA1A626468A5}" srcOrd="3" destOrd="0" presId="urn:microsoft.com/office/officeart/2005/8/layout/hProcess4"/>
    <dgm:cxn modelId="{7CCB9A1F-11EE-4AE4-86E4-B413948811B9}" type="presParOf" srcId="{EFCCEE0D-85C9-45AB-A29E-E7DF35D268E4}" destId="{3DF68948-77F1-4025-A1FA-0B09DDC6E413}" srcOrd="4" destOrd="0" presId="urn:microsoft.com/office/officeart/2005/8/layout/hProcess4"/>
    <dgm:cxn modelId="{5FD5CF31-3F7D-4F9D-B89D-EFA47AA337C5}" type="presParOf" srcId="{A697EB0D-710F-496D-8D89-085FBEA1C380}" destId="{1D1CB4DC-DE78-420C-91F4-A82F89C8EFB2}" srcOrd="1" destOrd="0" presId="urn:microsoft.com/office/officeart/2005/8/layout/hProcess4"/>
    <dgm:cxn modelId="{8C18A34B-005B-44A5-936D-9905DD720AA0}" type="presParOf" srcId="{A697EB0D-710F-496D-8D89-085FBEA1C380}" destId="{6C007630-9741-43C4-B7E2-2B92D7ED27F7}" srcOrd="2" destOrd="0" presId="urn:microsoft.com/office/officeart/2005/8/layout/hProcess4"/>
    <dgm:cxn modelId="{478421C7-708C-4CA1-A9D3-4A0F47B08AFC}" type="presParOf" srcId="{6C007630-9741-43C4-B7E2-2B92D7ED27F7}" destId="{DB1635D5-E2C5-4515-BBCE-3928928E9AA1}" srcOrd="0" destOrd="0" presId="urn:microsoft.com/office/officeart/2005/8/layout/hProcess4"/>
    <dgm:cxn modelId="{ED9DA53A-BEA1-45F7-A62B-0F5E486FF5A7}" type="presParOf" srcId="{6C007630-9741-43C4-B7E2-2B92D7ED27F7}" destId="{3AA39B88-567A-4756-8BF1-6CB58BE37B27}" srcOrd="1" destOrd="0" presId="urn:microsoft.com/office/officeart/2005/8/layout/hProcess4"/>
    <dgm:cxn modelId="{730E9211-58EE-4D69-87D5-3632EFD4CE13}" type="presParOf" srcId="{6C007630-9741-43C4-B7E2-2B92D7ED27F7}" destId="{93395DA9-3626-4591-BE23-9B4E945EF83F}" srcOrd="2" destOrd="0" presId="urn:microsoft.com/office/officeart/2005/8/layout/hProcess4"/>
    <dgm:cxn modelId="{6A415852-C002-4927-95B0-09A37160C709}" type="presParOf" srcId="{6C007630-9741-43C4-B7E2-2B92D7ED27F7}" destId="{FCB34EE5-59D8-4BFD-93F6-E6A4F4DE85CB}" srcOrd="3" destOrd="0" presId="urn:microsoft.com/office/officeart/2005/8/layout/hProcess4"/>
    <dgm:cxn modelId="{F27684AC-E6D8-4B01-91C5-B7DF40769717}" type="presParOf" srcId="{6C007630-9741-43C4-B7E2-2B92D7ED27F7}" destId="{9DA3C224-DDAA-42DA-B5EC-07BE10237F81}" srcOrd="4" destOrd="0" presId="urn:microsoft.com/office/officeart/2005/8/layout/hProcess4"/>
    <dgm:cxn modelId="{1581FB7E-D5ED-4AA8-B5A3-1F972E56217E}" type="presParOf" srcId="{A697EB0D-710F-496D-8D89-085FBEA1C380}" destId="{5994859C-7B45-4C68-87C7-336373A41431}" srcOrd="3" destOrd="0" presId="urn:microsoft.com/office/officeart/2005/8/layout/hProcess4"/>
    <dgm:cxn modelId="{E9BA0CE5-84D0-4E14-A81D-56B814EAD8C5}" type="presParOf" srcId="{A697EB0D-710F-496D-8D89-085FBEA1C380}" destId="{AB13FDA0-9F6C-4806-8E0D-C7DBA1A7864F}" srcOrd="4" destOrd="0" presId="urn:microsoft.com/office/officeart/2005/8/layout/hProcess4"/>
    <dgm:cxn modelId="{DDB27C01-5699-41DD-89DC-773A05F66D90}" type="presParOf" srcId="{AB13FDA0-9F6C-4806-8E0D-C7DBA1A7864F}" destId="{C0FA4948-CB7A-4E90-B2EC-F477EF2AD241}" srcOrd="0" destOrd="0" presId="urn:microsoft.com/office/officeart/2005/8/layout/hProcess4"/>
    <dgm:cxn modelId="{4C94FFE7-945A-4DA7-81E3-6C7789F59432}" type="presParOf" srcId="{AB13FDA0-9F6C-4806-8E0D-C7DBA1A7864F}" destId="{8FB3CD5F-51DF-4D2C-955B-FA0756F49B7C}" srcOrd="1" destOrd="0" presId="urn:microsoft.com/office/officeart/2005/8/layout/hProcess4"/>
    <dgm:cxn modelId="{3823D0E4-553D-4D64-8873-FC0FAC09DF66}" type="presParOf" srcId="{AB13FDA0-9F6C-4806-8E0D-C7DBA1A7864F}" destId="{4F68B9D3-CE58-401B-9ADF-E92255583F5A}" srcOrd="2" destOrd="0" presId="urn:microsoft.com/office/officeart/2005/8/layout/hProcess4"/>
    <dgm:cxn modelId="{2A8A9D25-4444-471C-B317-ABD24FA58FB0}" type="presParOf" srcId="{AB13FDA0-9F6C-4806-8E0D-C7DBA1A7864F}" destId="{B56AE989-3C41-447A-9DD9-5FFC5963D1FF}" srcOrd="3" destOrd="0" presId="urn:microsoft.com/office/officeart/2005/8/layout/hProcess4"/>
    <dgm:cxn modelId="{72B0564D-B3E7-4B3B-8AC2-EDAC7DC61D73}" type="presParOf" srcId="{AB13FDA0-9F6C-4806-8E0D-C7DBA1A7864F}" destId="{377F8DD6-1181-48AF-BDEE-48106492CAB7}" srcOrd="4" destOrd="0" presId="urn:microsoft.com/office/officeart/2005/8/layout/hProcess4"/>
    <dgm:cxn modelId="{B1058E12-F20A-4E7A-A088-2DBCD04186B4}" type="presParOf" srcId="{A697EB0D-710F-496D-8D89-085FBEA1C380}" destId="{1C0E39DC-657A-495D-B77C-212143B696C9}" srcOrd="5" destOrd="0" presId="urn:microsoft.com/office/officeart/2005/8/layout/hProcess4"/>
    <dgm:cxn modelId="{CC569C18-D9FD-4811-B3EE-9EAE7B1BC27C}" type="presParOf" srcId="{A697EB0D-710F-496D-8D89-085FBEA1C380}" destId="{2287C4B2-7AEE-422A-B33A-EF10585F406E}" srcOrd="6" destOrd="0" presId="urn:microsoft.com/office/officeart/2005/8/layout/hProcess4"/>
    <dgm:cxn modelId="{4833CA65-CACF-4419-B4C7-66A6BB1EF0F7}" type="presParOf" srcId="{2287C4B2-7AEE-422A-B33A-EF10585F406E}" destId="{C6EEA0A1-60AB-44D0-9360-8F94866C6381}" srcOrd="0" destOrd="0" presId="urn:microsoft.com/office/officeart/2005/8/layout/hProcess4"/>
    <dgm:cxn modelId="{BE33750F-5B39-403C-9D67-92A9B3212561}" type="presParOf" srcId="{2287C4B2-7AEE-422A-B33A-EF10585F406E}" destId="{957BB439-4DDA-4EB0-BFE6-932915D0C887}" srcOrd="1" destOrd="0" presId="urn:microsoft.com/office/officeart/2005/8/layout/hProcess4"/>
    <dgm:cxn modelId="{DACFDE32-0887-4F92-94C0-84CB7C651FF4}" type="presParOf" srcId="{2287C4B2-7AEE-422A-B33A-EF10585F406E}" destId="{1AF71FD1-9D8A-4B03-9077-DB7AF32432E3}" srcOrd="2" destOrd="0" presId="urn:microsoft.com/office/officeart/2005/8/layout/hProcess4"/>
    <dgm:cxn modelId="{E9A15066-0F1F-4FC1-9AD6-95796FD3A447}" type="presParOf" srcId="{2287C4B2-7AEE-422A-B33A-EF10585F406E}" destId="{E7566965-64FD-49FA-89EE-F81918283842}" srcOrd="3" destOrd="0" presId="urn:microsoft.com/office/officeart/2005/8/layout/hProcess4"/>
    <dgm:cxn modelId="{84EDCF8E-9968-4ACF-A150-5A1E5EF6EB27}" type="presParOf" srcId="{2287C4B2-7AEE-422A-B33A-EF10585F406E}" destId="{805CB5BA-25BD-4C40-BFC8-8ED25A652505}" srcOrd="4" destOrd="0" presId="urn:microsoft.com/office/officeart/2005/8/layout/hProcess4"/>
    <dgm:cxn modelId="{E89DE10D-AB19-472D-B99E-53AF02B5855E}" type="presParOf" srcId="{A697EB0D-710F-496D-8D89-085FBEA1C380}" destId="{E60C6073-2F08-440B-844A-2E20BDA5F85B}" srcOrd="7" destOrd="0" presId="urn:microsoft.com/office/officeart/2005/8/layout/hProcess4"/>
    <dgm:cxn modelId="{27C0EBCE-8795-46C4-9C1E-261475508EB6}" type="presParOf" srcId="{A697EB0D-710F-496D-8D89-085FBEA1C380}" destId="{5CCCB177-7AEF-4F44-8AC9-7841A77A5C15}" srcOrd="8" destOrd="0" presId="urn:microsoft.com/office/officeart/2005/8/layout/hProcess4"/>
    <dgm:cxn modelId="{38F076E5-4967-424E-8079-9B8DE474E0B0}" type="presParOf" srcId="{5CCCB177-7AEF-4F44-8AC9-7841A77A5C15}" destId="{92BE97F2-A79A-4B6F-A420-1C6C6715A430}" srcOrd="0" destOrd="0" presId="urn:microsoft.com/office/officeart/2005/8/layout/hProcess4"/>
    <dgm:cxn modelId="{8FDAF8B8-67F1-4CD8-8F8C-9B30016960CD}" type="presParOf" srcId="{5CCCB177-7AEF-4F44-8AC9-7841A77A5C15}" destId="{E6259EEA-A3C6-42F7-80A5-FCAA925A2C72}" srcOrd="1" destOrd="0" presId="urn:microsoft.com/office/officeart/2005/8/layout/hProcess4"/>
    <dgm:cxn modelId="{C06C9B7A-C843-44F3-8998-86E03E332404}" type="presParOf" srcId="{5CCCB177-7AEF-4F44-8AC9-7841A77A5C15}" destId="{0EA7E60A-EF63-46F5-B297-27C64C193241}" srcOrd="2" destOrd="0" presId="urn:microsoft.com/office/officeart/2005/8/layout/hProcess4"/>
    <dgm:cxn modelId="{11C8AEC9-D606-49FD-8D02-0BBCAA839762}" type="presParOf" srcId="{5CCCB177-7AEF-4F44-8AC9-7841A77A5C15}" destId="{4876A09F-1146-47A5-B8FF-F78D3D29B0B2}" srcOrd="3" destOrd="0" presId="urn:microsoft.com/office/officeart/2005/8/layout/hProcess4"/>
    <dgm:cxn modelId="{B03E5F3C-7FDD-45AF-9EF2-5AD0B7B5B8CC}" type="presParOf" srcId="{5CCCB177-7AEF-4F44-8AC9-7841A77A5C15}" destId="{5531EF1C-6B56-4864-AE7A-03E7BC077F9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C617507-3F06-44F2-9D9B-FF08C36C4116}" type="doc">
      <dgm:prSet loTypeId="urn:microsoft.com/office/officeart/2005/8/layout/hProcess4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69920EF8-DE12-4A35-B64E-836A9B170D32}">
      <dgm:prSet phldrT="[文本]"/>
      <dgm:spPr/>
      <dgm:t>
        <a:bodyPr/>
        <a:lstStyle/>
        <a:p>
          <a:r>
            <a:rPr lang="zh-CN" altLang="en-US" dirty="0"/>
            <a:t>业务模型</a:t>
          </a:r>
        </a:p>
      </dgm:t>
    </dgm:pt>
    <dgm:pt modelId="{BDFEFF47-A3E8-415B-8687-05C6CE96FDDE}" type="parTrans" cxnId="{E0DA79BE-378F-43B1-A221-2737C187CCD5}">
      <dgm:prSet/>
      <dgm:spPr/>
      <dgm:t>
        <a:bodyPr/>
        <a:lstStyle/>
        <a:p>
          <a:endParaRPr lang="zh-CN" altLang="en-US"/>
        </a:p>
      </dgm:t>
    </dgm:pt>
    <dgm:pt modelId="{6959C83D-1E75-405E-AFF2-3D2D54019813}" type="sibTrans" cxnId="{E0DA79BE-378F-43B1-A221-2737C187CCD5}">
      <dgm:prSet/>
      <dgm:spPr/>
      <dgm:t>
        <a:bodyPr/>
        <a:lstStyle/>
        <a:p>
          <a:endParaRPr lang="zh-CN" altLang="en-US"/>
        </a:p>
      </dgm:t>
    </dgm:pt>
    <dgm:pt modelId="{5E36E3FB-70AC-40C3-880A-F622A25BD4E7}">
      <dgm:prSet phldrT="[文本]" custT="1"/>
      <dgm:spPr/>
      <dgm:t>
        <a:bodyPr/>
        <a:lstStyle/>
        <a:p>
          <a:pPr>
            <a:buNone/>
          </a:pPr>
          <a:endParaRPr lang="zh-CN" altLang="en-US" sz="1000" dirty="0"/>
        </a:p>
      </dgm:t>
    </dgm:pt>
    <dgm:pt modelId="{014BB6C4-D0AC-479A-8AFB-98155314AEF2}" type="parTrans" cxnId="{344EC1C6-6A75-4FAA-B561-E09651F9BA02}">
      <dgm:prSet/>
      <dgm:spPr/>
      <dgm:t>
        <a:bodyPr/>
        <a:lstStyle/>
        <a:p>
          <a:endParaRPr lang="zh-CN" altLang="en-US"/>
        </a:p>
      </dgm:t>
    </dgm:pt>
    <dgm:pt modelId="{03E99002-19D8-4288-B35A-99BC2CD2619F}" type="sibTrans" cxnId="{344EC1C6-6A75-4FAA-B561-E09651F9BA02}">
      <dgm:prSet/>
      <dgm:spPr/>
      <dgm:t>
        <a:bodyPr/>
        <a:lstStyle/>
        <a:p>
          <a:endParaRPr lang="zh-CN" altLang="en-US"/>
        </a:p>
      </dgm:t>
    </dgm:pt>
    <dgm:pt modelId="{BA9BB8FE-33C2-4769-AF05-EE919238DD8E}">
      <dgm:prSet phldrT="[文本]"/>
      <dgm:spPr/>
      <dgm:t>
        <a:bodyPr/>
        <a:lstStyle/>
        <a:p>
          <a:r>
            <a:rPr lang="zh-CN" altLang="en-US" dirty="0"/>
            <a:t>控制器</a:t>
          </a:r>
        </a:p>
      </dgm:t>
    </dgm:pt>
    <dgm:pt modelId="{57566E8E-9B41-4C48-84F5-F81FBE1994C1}" type="parTrans" cxnId="{9A84D6F7-2D14-4839-ACE7-9EAEF8435EB9}">
      <dgm:prSet/>
      <dgm:spPr/>
      <dgm:t>
        <a:bodyPr/>
        <a:lstStyle/>
        <a:p>
          <a:endParaRPr lang="zh-CN" altLang="en-US"/>
        </a:p>
      </dgm:t>
    </dgm:pt>
    <dgm:pt modelId="{7A3FE521-9AE6-470C-84A9-9787C8ECD2EB}" type="sibTrans" cxnId="{9A84D6F7-2D14-4839-ACE7-9EAEF8435EB9}">
      <dgm:prSet/>
      <dgm:spPr/>
      <dgm:t>
        <a:bodyPr/>
        <a:lstStyle/>
        <a:p>
          <a:endParaRPr lang="zh-CN" altLang="en-US"/>
        </a:p>
      </dgm:t>
    </dgm:pt>
    <dgm:pt modelId="{D7D02C1F-BAF3-4165-8AE0-4B88DCB1E52C}">
      <dgm:prSet phldrT="[文本]" custT="1"/>
      <dgm:spPr/>
      <dgm:t>
        <a:bodyPr anchor="ctr"/>
        <a:lstStyle/>
        <a:p>
          <a:pPr algn="ctr">
            <a:buNone/>
          </a:pPr>
          <a:r>
            <a:rPr lang="en-US" altLang="zh-CN" sz="1800" b="1" dirty="0">
              <a:solidFill>
                <a:srgbClr val="00B050"/>
              </a:solidFill>
            </a:rPr>
            <a:t>60 Days</a:t>
          </a:r>
          <a:endParaRPr lang="zh-CN" altLang="en-US" sz="1800" b="1" dirty="0">
            <a:solidFill>
              <a:srgbClr val="00B050"/>
            </a:solidFill>
          </a:endParaRPr>
        </a:p>
      </dgm:t>
    </dgm:pt>
    <dgm:pt modelId="{ED8C1B82-6AF6-4805-BCE3-E2D0C4939F26}" type="parTrans" cxnId="{3C8A308E-6168-4E77-A1DF-24643875CF21}">
      <dgm:prSet/>
      <dgm:spPr/>
      <dgm:t>
        <a:bodyPr/>
        <a:lstStyle/>
        <a:p>
          <a:endParaRPr lang="zh-CN" altLang="en-US"/>
        </a:p>
      </dgm:t>
    </dgm:pt>
    <dgm:pt modelId="{AFA80F87-3071-46A9-B4CF-DDB7F0F38E80}" type="sibTrans" cxnId="{3C8A308E-6168-4E77-A1DF-24643875CF21}">
      <dgm:prSet/>
      <dgm:spPr/>
      <dgm:t>
        <a:bodyPr/>
        <a:lstStyle/>
        <a:p>
          <a:endParaRPr lang="zh-CN" altLang="en-US"/>
        </a:p>
      </dgm:t>
    </dgm:pt>
    <dgm:pt modelId="{B17F6197-43FE-44E0-A6E1-248DFD9CEC11}">
      <dgm:prSet phldrT="[文本]"/>
      <dgm:spPr/>
      <dgm:t>
        <a:bodyPr/>
        <a:lstStyle/>
        <a:p>
          <a:r>
            <a:rPr lang="zh-CN" altLang="en-US" dirty="0"/>
            <a:t>接口发口</a:t>
          </a:r>
        </a:p>
      </dgm:t>
    </dgm:pt>
    <dgm:pt modelId="{8EFD9628-E2C0-48C7-9165-E830F78B66D7}" type="parTrans" cxnId="{86D3BAA9-2C9A-44DE-B2B1-84FCECAF807D}">
      <dgm:prSet/>
      <dgm:spPr/>
      <dgm:t>
        <a:bodyPr/>
        <a:lstStyle/>
        <a:p>
          <a:endParaRPr lang="zh-CN" altLang="en-US"/>
        </a:p>
      </dgm:t>
    </dgm:pt>
    <dgm:pt modelId="{6529C8F3-574A-4846-97D1-EB1724EF010A}" type="sibTrans" cxnId="{86D3BAA9-2C9A-44DE-B2B1-84FCECAF807D}">
      <dgm:prSet/>
      <dgm:spPr/>
      <dgm:t>
        <a:bodyPr/>
        <a:lstStyle/>
        <a:p>
          <a:endParaRPr lang="zh-CN" altLang="en-US"/>
        </a:p>
      </dgm:t>
    </dgm:pt>
    <dgm:pt modelId="{8C0ACD63-5420-4AEA-BF4E-6A7E4B479808}">
      <dgm:prSet phldrT="[文本]" custT="1"/>
      <dgm:spPr/>
      <dgm:t>
        <a:bodyPr anchor="ctr"/>
        <a:lstStyle/>
        <a:p>
          <a:pPr algn="ctr">
            <a:buNone/>
          </a:pPr>
          <a:r>
            <a:rPr lang="en-US" altLang="zh-CN" sz="1800" b="1" dirty="0">
              <a:solidFill>
                <a:srgbClr val="00B050"/>
              </a:solidFill>
            </a:rPr>
            <a:t>30 Days</a:t>
          </a:r>
          <a:endParaRPr lang="zh-CN" altLang="en-US" sz="1800" b="1" dirty="0">
            <a:solidFill>
              <a:srgbClr val="00B050"/>
            </a:solidFill>
          </a:endParaRPr>
        </a:p>
      </dgm:t>
    </dgm:pt>
    <dgm:pt modelId="{FFA76BE8-7BE5-42E2-B348-9CAF6CD70110}" type="parTrans" cxnId="{36C630EB-32CC-4052-886A-727005349640}">
      <dgm:prSet/>
      <dgm:spPr/>
      <dgm:t>
        <a:bodyPr/>
        <a:lstStyle/>
        <a:p>
          <a:endParaRPr lang="zh-CN" altLang="en-US"/>
        </a:p>
      </dgm:t>
    </dgm:pt>
    <dgm:pt modelId="{3B64F928-C9D7-45B4-A327-4A596213C784}" type="sibTrans" cxnId="{36C630EB-32CC-4052-886A-727005349640}">
      <dgm:prSet/>
      <dgm:spPr/>
      <dgm:t>
        <a:bodyPr/>
        <a:lstStyle/>
        <a:p>
          <a:endParaRPr lang="zh-CN" altLang="en-US"/>
        </a:p>
      </dgm:t>
    </dgm:pt>
    <dgm:pt modelId="{305B2FB8-D211-4129-98B1-923DA12FD479}">
      <dgm:prSet phldrT="[文本]"/>
      <dgm:spPr/>
      <dgm:t>
        <a:bodyPr/>
        <a:lstStyle/>
        <a:p>
          <a:r>
            <a:rPr lang="en-US" altLang="zh-CN" dirty="0"/>
            <a:t>Web</a:t>
          </a:r>
          <a:r>
            <a:rPr lang="zh-CN" altLang="en-US" dirty="0"/>
            <a:t>开发</a:t>
          </a:r>
        </a:p>
      </dgm:t>
    </dgm:pt>
    <dgm:pt modelId="{C96D2289-7FE2-4325-BDC2-5DEF839BDA31}" type="parTrans" cxnId="{CBFF5B3D-067D-4921-8AD2-B0894231CB15}">
      <dgm:prSet/>
      <dgm:spPr/>
      <dgm:t>
        <a:bodyPr/>
        <a:lstStyle/>
        <a:p>
          <a:endParaRPr lang="zh-CN" altLang="en-US"/>
        </a:p>
      </dgm:t>
    </dgm:pt>
    <dgm:pt modelId="{5BC9789D-8971-41EA-BC46-1E32AC40D5F6}" type="sibTrans" cxnId="{CBFF5B3D-067D-4921-8AD2-B0894231CB15}">
      <dgm:prSet/>
      <dgm:spPr/>
      <dgm:t>
        <a:bodyPr/>
        <a:lstStyle/>
        <a:p>
          <a:endParaRPr lang="zh-CN" altLang="en-US"/>
        </a:p>
      </dgm:t>
    </dgm:pt>
    <dgm:pt modelId="{A6287D80-9B92-41F2-80FB-6385FFFDB6DD}">
      <dgm:prSet phldrT="[文本]" custT="1"/>
      <dgm:spPr/>
      <dgm:t>
        <a:bodyPr anchor="ctr"/>
        <a:lstStyle/>
        <a:p>
          <a:pPr algn="ctr">
            <a:buNone/>
          </a:pPr>
          <a:r>
            <a:rPr lang="en-US" altLang="zh-CN" sz="1800" b="1" dirty="0">
              <a:solidFill>
                <a:srgbClr val="00B050"/>
              </a:solidFill>
            </a:rPr>
            <a:t>60 Days</a:t>
          </a:r>
          <a:endParaRPr lang="zh-CN" altLang="en-US" sz="1800" b="1" dirty="0">
            <a:solidFill>
              <a:srgbClr val="00B050"/>
            </a:solidFill>
          </a:endParaRPr>
        </a:p>
      </dgm:t>
    </dgm:pt>
    <dgm:pt modelId="{FBDF1072-F4DF-424C-9531-058232F63DCA}" type="parTrans" cxnId="{6816C161-9CC8-4863-BECC-9D68F5DCC3F4}">
      <dgm:prSet/>
      <dgm:spPr/>
      <dgm:t>
        <a:bodyPr/>
        <a:lstStyle/>
        <a:p>
          <a:endParaRPr lang="zh-CN" altLang="en-US"/>
        </a:p>
      </dgm:t>
    </dgm:pt>
    <dgm:pt modelId="{C1338E19-7C28-4999-8DD2-579E2FD1080D}" type="sibTrans" cxnId="{6816C161-9CC8-4863-BECC-9D68F5DCC3F4}">
      <dgm:prSet/>
      <dgm:spPr/>
      <dgm:t>
        <a:bodyPr/>
        <a:lstStyle/>
        <a:p>
          <a:endParaRPr lang="zh-CN" altLang="en-US"/>
        </a:p>
      </dgm:t>
    </dgm:pt>
    <dgm:pt modelId="{BDAA585F-4F07-4B02-AE96-AFB59499BD52}">
      <dgm:prSet phldrT="[文本]"/>
      <dgm:spPr/>
      <dgm:t>
        <a:bodyPr/>
        <a:lstStyle/>
        <a:p>
          <a:r>
            <a:rPr lang="zh-CN" altLang="en-US" dirty="0"/>
            <a:t>代码实施</a:t>
          </a:r>
        </a:p>
      </dgm:t>
    </dgm:pt>
    <dgm:pt modelId="{7DD2A19B-84A1-4623-A0F3-9777FE3C6D16}" type="parTrans" cxnId="{55872770-4221-4BDD-A685-D31CC6998059}">
      <dgm:prSet/>
      <dgm:spPr/>
      <dgm:t>
        <a:bodyPr/>
        <a:lstStyle/>
        <a:p>
          <a:endParaRPr lang="zh-CN" altLang="en-US"/>
        </a:p>
      </dgm:t>
    </dgm:pt>
    <dgm:pt modelId="{D5A656AB-C7AC-4686-8BE4-3C4547ECB8A4}" type="sibTrans" cxnId="{55872770-4221-4BDD-A685-D31CC6998059}">
      <dgm:prSet/>
      <dgm:spPr/>
      <dgm:t>
        <a:bodyPr/>
        <a:lstStyle/>
        <a:p>
          <a:endParaRPr lang="zh-CN" altLang="en-US"/>
        </a:p>
      </dgm:t>
    </dgm:pt>
    <dgm:pt modelId="{D5F19784-6A6D-47B1-A4CB-F5E428FA354E}">
      <dgm:prSet phldrT="[文本]"/>
      <dgm:spPr/>
      <dgm:t>
        <a:bodyPr/>
        <a:lstStyle/>
        <a:p>
          <a:endParaRPr lang="zh-CN" altLang="en-US" dirty="0"/>
        </a:p>
      </dgm:t>
    </dgm:pt>
    <dgm:pt modelId="{58C899E8-9ACC-41F7-81A7-7A0E956D45C1}" type="parTrans" cxnId="{08AA653E-C750-430C-98CB-71210EA9845C}">
      <dgm:prSet/>
      <dgm:spPr/>
      <dgm:t>
        <a:bodyPr/>
        <a:lstStyle/>
        <a:p>
          <a:endParaRPr lang="zh-CN" altLang="en-US"/>
        </a:p>
      </dgm:t>
    </dgm:pt>
    <dgm:pt modelId="{BCDCF37C-4AAC-4597-80F5-E89EFB66A719}" type="sibTrans" cxnId="{08AA653E-C750-430C-98CB-71210EA9845C}">
      <dgm:prSet/>
      <dgm:spPr/>
      <dgm:t>
        <a:bodyPr/>
        <a:lstStyle/>
        <a:p>
          <a:endParaRPr lang="zh-CN" altLang="en-US"/>
        </a:p>
      </dgm:t>
    </dgm:pt>
    <dgm:pt modelId="{51485F7E-B01C-488B-8369-090C2D67F276}" type="pres">
      <dgm:prSet presAssocID="{FC617507-3F06-44F2-9D9B-FF08C36C4116}" presName="Name0" presStyleCnt="0">
        <dgm:presLayoutVars>
          <dgm:dir/>
          <dgm:animLvl val="lvl"/>
          <dgm:resizeHandles val="exact"/>
        </dgm:presLayoutVars>
      </dgm:prSet>
      <dgm:spPr/>
    </dgm:pt>
    <dgm:pt modelId="{69F1763A-A48A-4FEE-8376-79FA4645942E}" type="pres">
      <dgm:prSet presAssocID="{FC617507-3F06-44F2-9D9B-FF08C36C4116}" presName="tSp" presStyleCnt="0"/>
      <dgm:spPr/>
    </dgm:pt>
    <dgm:pt modelId="{D9C7D0D4-3EF6-47D4-9A2F-DA90AB72A7C4}" type="pres">
      <dgm:prSet presAssocID="{FC617507-3F06-44F2-9D9B-FF08C36C4116}" presName="bSp" presStyleCnt="0"/>
      <dgm:spPr/>
    </dgm:pt>
    <dgm:pt modelId="{A697EB0D-710F-496D-8D89-085FBEA1C380}" type="pres">
      <dgm:prSet presAssocID="{FC617507-3F06-44F2-9D9B-FF08C36C4116}" presName="process" presStyleCnt="0"/>
      <dgm:spPr/>
    </dgm:pt>
    <dgm:pt modelId="{EFCCEE0D-85C9-45AB-A29E-E7DF35D268E4}" type="pres">
      <dgm:prSet presAssocID="{BDAA585F-4F07-4B02-AE96-AFB59499BD52}" presName="composite1" presStyleCnt="0"/>
      <dgm:spPr/>
    </dgm:pt>
    <dgm:pt modelId="{93214F92-5326-4864-AD40-E9678FA210EC}" type="pres">
      <dgm:prSet presAssocID="{BDAA585F-4F07-4B02-AE96-AFB59499BD52}" presName="dummyNode1" presStyleLbl="node1" presStyleIdx="0" presStyleCnt="5"/>
      <dgm:spPr/>
    </dgm:pt>
    <dgm:pt modelId="{B50D8671-9B0D-4FEA-8DBE-828FF73E33F8}" type="pres">
      <dgm:prSet presAssocID="{BDAA585F-4F07-4B02-AE96-AFB59499BD52}" presName="childNode1" presStyleLbl="bgAcc1" presStyleIdx="0" presStyleCnt="5">
        <dgm:presLayoutVars>
          <dgm:bulletEnabled val="1"/>
        </dgm:presLayoutVars>
      </dgm:prSet>
      <dgm:spPr/>
    </dgm:pt>
    <dgm:pt modelId="{80C21D21-05AA-43DC-97E5-73B2E613F7BD}" type="pres">
      <dgm:prSet presAssocID="{BDAA585F-4F07-4B02-AE96-AFB59499BD52}" presName="childNode1tx" presStyleLbl="bgAcc1" presStyleIdx="0" presStyleCnt="5">
        <dgm:presLayoutVars>
          <dgm:bulletEnabled val="1"/>
        </dgm:presLayoutVars>
      </dgm:prSet>
      <dgm:spPr/>
    </dgm:pt>
    <dgm:pt modelId="{B8D08492-7D62-4638-8F2C-CA1A626468A5}" type="pres">
      <dgm:prSet presAssocID="{BDAA585F-4F07-4B02-AE96-AFB59499BD52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3DF68948-77F1-4025-A1FA-0B09DDC6E413}" type="pres">
      <dgm:prSet presAssocID="{BDAA585F-4F07-4B02-AE96-AFB59499BD52}" presName="connSite1" presStyleCnt="0"/>
      <dgm:spPr/>
    </dgm:pt>
    <dgm:pt modelId="{1D1CB4DC-DE78-420C-91F4-A82F89C8EFB2}" type="pres">
      <dgm:prSet presAssocID="{D5A656AB-C7AC-4686-8BE4-3C4547ECB8A4}" presName="Name9" presStyleLbl="sibTrans2D1" presStyleIdx="0" presStyleCnt="4"/>
      <dgm:spPr/>
    </dgm:pt>
    <dgm:pt modelId="{6C007630-9741-43C4-B7E2-2B92D7ED27F7}" type="pres">
      <dgm:prSet presAssocID="{305B2FB8-D211-4129-98B1-923DA12FD479}" presName="composite2" presStyleCnt="0"/>
      <dgm:spPr/>
    </dgm:pt>
    <dgm:pt modelId="{DB1635D5-E2C5-4515-BBCE-3928928E9AA1}" type="pres">
      <dgm:prSet presAssocID="{305B2FB8-D211-4129-98B1-923DA12FD479}" presName="dummyNode2" presStyleLbl="node1" presStyleIdx="0" presStyleCnt="5"/>
      <dgm:spPr/>
    </dgm:pt>
    <dgm:pt modelId="{3AA39B88-567A-4756-8BF1-6CB58BE37B27}" type="pres">
      <dgm:prSet presAssocID="{305B2FB8-D211-4129-98B1-923DA12FD479}" presName="childNode2" presStyleLbl="bgAcc1" presStyleIdx="1" presStyleCnt="5">
        <dgm:presLayoutVars>
          <dgm:bulletEnabled val="1"/>
        </dgm:presLayoutVars>
      </dgm:prSet>
      <dgm:spPr/>
    </dgm:pt>
    <dgm:pt modelId="{93395DA9-3626-4591-BE23-9B4E945EF83F}" type="pres">
      <dgm:prSet presAssocID="{305B2FB8-D211-4129-98B1-923DA12FD479}" presName="childNode2tx" presStyleLbl="bgAcc1" presStyleIdx="1" presStyleCnt="5">
        <dgm:presLayoutVars>
          <dgm:bulletEnabled val="1"/>
        </dgm:presLayoutVars>
      </dgm:prSet>
      <dgm:spPr/>
    </dgm:pt>
    <dgm:pt modelId="{FCB34EE5-59D8-4BFD-93F6-E6A4F4DE85CB}" type="pres">
      <dgm:prSet presAssocID="{305B2FB8-D211-4129-98B1-923DA12FD479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9DA3C224-DDAA-42DA-B5EC-07BE10237F81}" type="pres">
      <dgm:prSet presAssocID="{305B2FB8-D211-4129-98B1-923DA12FD479}" presName="connSite2" presStyleCnt="0"/>
      <dgm:spPr/>
    </dgm:pt>
    <dgm:pt modelId="{5994859C-7B45-4C68-87C7-336373A41431}" type="pres">
      <dgm:prSet presAssocID="{5BC9789D-8971-41EA-BC46-1E32AC40D5F6}" presName="Name18" presStyleLbl="sibTrans2D1" presStyleIdx="1" presStyleCnt="4"/>
      <dgm:spPr/>
    </dgm:pt>
    <dgm:pt modelId="{D4FAD5BB-9098-48D4-B660-ABEF67DCFBDE}" type="pres">
      <dgm:prSet presAssocID="{69920EF8-DE12-4A35-B64E-836A9B170D32}" presName="composite1" presStyleCnt="0"/>
      <dgm:spPr/>
    </dgm:pt>
    <dgm:pt modelId="{B85624FB-0887-4CEC-9D15-745A023D2C38}" type="pres">
      <dgm:prSet presAssocID="{69920EF8-DE12-4A35-B64E-836A9B170D32}" presName="dummyNode1" presStyleLbl="node1" presStyleIdx="1" presStyleCnt="5"/>
      <dgm:spPr/>
    </dgm:pt>
    <dgm:pt modelId="{A1CBE98F-C156-4F8B-AF6E-25E3F92D1531}" type="pres">
      <dgm:prSet presAssocID="{69920EF8-DE12-4A35-B64E-836A9B170D32}" presName="childNode1" presStyleLbl="bgAcc1" presStyleIdx="2" presStyleCnt="5">
        <dgm:presLayoutVars>
          <dgm:bulletEnabled val="1"/>
        </dgm:presLayoutVars>
      </dgm:prSet>
      <dgm:spPr/>
    </dgm:pt>
    <dgm:pt modelId="{EBDEC488-EA2B-4FC0-A746-407214CA0159}" type="pres">
      <dgm:prSet presAssocID="{69920EF8-DE12-4A35-B64E-836A9B170D32}" presName="childNode1tx" presStyleLbl="bgAcc1" presStyleIdx="2" presStyleCnt="5">
        <dgm:presLayoutVars>
          <dgm:bulletEnabled val="1"/>
        </dgm:presLayoutVars>
      </dgm:prSet>
      <dgm:spPr/>
    </dgm:pt>
    <dgm:pt modelId="{F934A62F-1C01-4309-BDFA-651E53393AE0}" type="pres">
      <dgm:prSet presAssocID="{69920EF8-DE12-4A35-B64E-836A9B170D32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C055DA5B-314E-4913-A7B4-AD87E99AEEC3}" type="pres">
      <dgm:prSet presAssocID="{69920EF8-DE12-4A35-B64E-836A9B170D32}" presName="connSite1" presStyleCnt="0"/>
      <dgm:spPr/>
    </dgm:pt>
    <dgm:pt modelId="{777D6531-F74E-4A51-A831-A7774747111D}" type="pres">
      <dgm:prSet presAssocID="{6959C83D-1E75-405E-AFF2-3D2D54019813}" presName="Name9" presStyleLbl="sibTrans2D1" presStyleIdx="2" presStyleCnt="4"/>
      <dgm:spPr/>
    </dgm:pt>
    <dgm:pt modelId="{2052E26D-5F9B-4CBB-A7F6-345C48E18A39}" type="pres">
      <dgm:prSet presAssocID="{BA9BB8FE-33C2-4769-AF05-EE919238DD8E}" presName="composite2" presStyleCnt="0"/>
      <dgm:spPr/>
    </dgm:pt>
    <dgm:pt modelId="{6B503DFC-FB8B-4961-B316-3A079C195277}" type="pres">
      <dgm:prSet presAssocID="{BA9BB8FE-33C2-4769-AF05-EE919238DD8E}" presName="dummyNode2" presStyleLbl="node1" presStyleIdx="2" presStyleCnt="5"/>
      <dgm:spPr/>
    </dgm:pt>
    <dgm:pt modelId="{743D8FBD-3A2E-4984-BD1E-E6B2B55C9AC3}" type="pres">
      <dgm:prSet presAssocID="{BA9BB8FE-33C2-4769-AF05-EE919238DD8E}" presName="childNode2" presStyleLbl="bgAcc1" presStyleIdx="3" presStyleCnt="5">
        <dgm:presLayoutVars>
          <dgm:bulletEnabled val="1"/>
        </dgm:presLayoutVars>
      </dgm:prSet>
      <dgm:spPr/>
    </dgm:pt>
    <dgm:pt modelId="{6F9755E3-1E3D-4539-97B1-B111B70BAFFA}" type="pres">
      <dgm:prSet presAssocID="{BA9BB8FE-33C2-4769-AF05-EE919238DD8E}" presName="childNode2tx" presStyleLbl="bgAcc1" presStyleIdx="3" presStyleCnt="5">
        <dgm:presLayoutVars>
          <dgm:bulletEnabled val="1"/>
        </dgm:presLayoutVars>
      </dgm:prSet>
      <dgm:spPr/>
    </dgm:pt>
    <dgm:pt modelId="{5208F10C-CFFD-4441-9D5D-CDB11EEBE616}" type="pres">
      <dgm:prSet presAssocID="{BA9BB8FE-33C2-4769-AF05-EE919238DD8E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467CE73F-9249-4D81-924E-AE3649725C1D}" type="pres">
      <dgm:prSet presAssocID="{BA9BB8FE-33C2-4769-AF05-EE919238DD8E}" presName="connSite2" presStyleCnt="0"/>
      <dgm:spPr/>
    </dgm:pt>
    <dgm:pt modelId="{7F65249C-BA5D-4F1D-8D1E-BC3CDA75804C}" type="pres">
      <dgm:prSet presAssocID="{7A3FE521-9AE6-470C-84A9-9787C8ECD2EB}" presName="Name18" presStyleLbl="sibTrans2D1" presStyleIdx="3" presStyleCnt="4"/>
      <dgm:spPr/>
    </dgm:pt>
    <dgm:pt modelId="{60D1D897-E51C-4585-A1ED-B0D4AE5E1875}" type="pres">
      <dgm:prSet presAssocID="{B17F6197-43FE-44E0-A6E1-248DFD9CEC11}" presName="composite1" presStyleCnt="0"/>
      <dgm:spPr/>
    </dgm:pt>
    <dgm:pt modelId="{C2814FEA-56F6-4367-B23B-85D7BCF3152B}" type="pres">
      <dgm:prSet presAssocID="{B17F6197-43FE-44E0-A6E1-248DFD9CEC11}" presName="dummyNode1" presStyleLbl="node1" presStyleIdx="3" presStyleCnt="5"/>
      <dgm:spPr/>
    </dgm:pt>
    <dgm:pt modelId="{C3A10944-EAD3-4422-B627-48BDF7AAEAB8}" type="pres">
      <dgm:prSet presAssocID="{B17F6197-43FE-44E0-A6E1-248DFD9CEC11}" presName="childNode1" presStyleLbl="bgAcc1" presStyleIdx="4" presStyleCnt="5">
        <dgm:presLayoutVars>
          <dgm:bulletEnabled val="1"/>
        </dgm:presLayoutVars>
      </dgm:prSet>
      <dgm:spPr/>
    </dgm:pt>
    <dgm:pt modelId="{272D0517-CC1C-411E-A0D6-66EEA2AA1B41}" type="pres">
      <dgm:prSet presAssocID="{B17F6197-43FE-44E0-A6E1-248DFD9CEC11}" presName="childNode1tx" presStyleLbl="bgAcc1" presStyleIdx="4" presStyleCnt="5">
        <dgm:presLayoutVars>
          <dgm:bulletEnabled val="1"/>
        </dgm:presLayoutVars>
      </dgm:prSet>
      <dgm:spPr/>
    </dgm:pt>
    <dgm:pt modelId="{1BAD150C-984D-40AA-91D6-91E2A2EE60A2}" type="pres">
      <dgm:prSet presAssocID="{B17F6197-43FE-44E0-A6E1-248DFD9CEC11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BFEFB034-0BD2-4278-82B3-4157B8EF36C2}" type="pres">
      <dgm:prSet presAssocID="{B17F6197-43FE-44E0-A6E1-248DFD9CEC11}" presName="connSite1" presStyleCnt="0"/>
      <dgm:spPr/>
    </dgm:pt>
  </dgm:ptLst>
  <dgm:cxnLst>
    <dgm:cxn modelId="{4778AC16-30F9-4347-AF49-16BFF12C0C43}" type="presOf" srcId="{A6287D80-9B92-41F2-80FB-6385FFFDB6DD}" destId="{93395DA9-3626-4591-BE23-9B4E945EF83F}" srcOrd="1" destOrd="0" presId="urn:microsoft.com/office/officeart/2005/8/layout/hProcess4"/>
    <dgm:cxn modelId="{918CF726-4769-446C-B04D-5F518A432AD7}" type="presOf" srcId="{5E36E3FB-70AC-40C3-880A-F622A25BD4E7}" destId="{EBDEC488-EA2B-4FC0-A746-407214CA0159}" srcOrd="1" destOrd="0" presId="urn:microsoft.com/office/officeart/2005/8/layout/hProcess4"/>
    <dgm:cxn modelId="{A55AB738-557C-4FA5-9705-103056B7833F}" type="presOf" srcId="{D5F19784-6A6D-47B1-A4CB-F5E428FA354E}" destId="{80C21D21-05AA-43DC-97E5-73B2E613F7BD}" srcOrd="1" destOrd="0" presId="urn:microsoft.com/office/officeart/2005/8/layout/hProcess4"/>
    <dgm:cxn modelId="{CBFF5B3D-067D-4921-8AD2-B0894231CB15}" srcId="{FC617507-3F06-44F2-9D9B-FF08C36C4116}" destId="{305B2FB8-D211-4129-98B1-923DA12FD479}" srcOrd="1" destOrd="0" parTransId="{C96D2289-7FE2-4325-BDC2-5DEF839BDA31}" sibTransId="{5BC9789D-8971-41EA-BC46-1E32AC40D5F6}"/>
    <dgm:cxn modelId="{08AA653E-C750-430C-98CB-71210EA9845C}" srcId="{BDAA585F-4F07-4B02-AE96-AFB59499BD52}" destId="{D5F19784-6A6D-47B1-A4CB-F5E428FA354E}" srcOrd="0" destOrd="0" parTransId="{58C899E8-9ACC-41F7-81A7-7A0E956D45C1}" sibTransId="{BCDCF37C-4AAC-4597-80F5-E89EFB66A719}"/>
    <dgm:cxn modelId="{6816C161-9CC8-4863-BECC-9D68F5DCC3F4}" srcId="{305B2FB8-D211-4129-98B1-923DA12FD479}" destId="{A6287D80-9B92-41F2-80FB-6385FFFDB6DD}" srcOrd="0" destOrd="0" parTransId="{FBDF1072-F4DF-424C-9531-058232F63DCA}" sibTransId="{C1338E19-7C28-4999-8DD2-579E2FD1080D}"/>
    <dgm:cxn modelId="{C1DB836D-10ED-4ED3-9773-C52773A147D0}" type="presOf" srcId="{D5A656AB-C7AC-4686-8BE4-3C4547ECB8A4}" destId="{1D1CB4DC-DE78-420C-91F4-A82F89C8EFB2}" srcOrd="0" destOrd="0" presId="urn:microsoft.com/office/officeart/2005/8/layout/hProcess4"/>
    <dgm:cxn modelId="{3E643B6E-A10E-4A49-8243-D615F4A0648A}" type="presOf" srcId="{8C0ACD63-5420-4AEA-BF4E-6A7E4B479808}" destId="{272D0517-CC1C-411E-A0D6-66EEA2AA1B41}" srcOrd="1" destOrd="0" presId="urn:microsoft.com/office/officeart/2005/8/layout/hProcess4"/>
    <dgm:cxn modelId="{55872770-4221-4BDD-A685-D31CC6998059}" srcId="{FC617507-3F06-44F2-9D9B-FF08C36C4116}" destId="{BDAA585F-4F07-4B02-AE96-AFB59499BD52}" srcOrd="0" destOrd="0" parTransId="{7DD2A19B-84A1-4623-A0F3-9777FE3C6D16}" sibTransId="{D5A656AB-C7AC-4686-8BE4-3C4547ECB8A4}"/>
    <dgm:cxn modelId="{36880D53-B524-4B18-928D-B2769A02948E}" type="presOf" srcId="{8C0ACD63-5420-4AEA-BF4E-6A7E4B479808}" destId="{C3A10944-EAD3-4422-B627-48BDF7AAEAB8}" srcOrd="0" destOrd="0" presId="urn:microsoft.com/office/officeart/2005/8/layout/hProcess4"/>
    <dgm:cxn modelId="{FF80F153-D085-4CF5-A67A-A2ED042BF80F}" type="presOf" srcId="{305B2FB8-D211-4129-98B1-923DA12FD479}" destId="{FCB34EE5-59D8-4BFD-93F6-E6A4F4DE85CB}" srcOrd="0" destOrd="0" presId="urn:microsoft.com/office/officeart/2005/8/layout/hProcess4"/>
    <dgm:cxn modelId="{4DFFC179-B056-47FE-9E93-DF012031069E}" type="presOf" srcId="{6959C83D-1E75-405E-AFF2-3D2D54019813}" destId="{777D6531-F74E-4A51-A831-A7774747111D}" srcOrd="0" destOrd="0" presId="urn:microsoft.com/office/officeart/2005/8/layout/hProcess4"/>
    <dgm:cxn modelId="{E41CD881-CA52-4FF5-A1C9-0F0D3366DF49}" type="presOf" srcId="{BDAA585F-4F07-4B02-AE96-AFB59499BD52}" destId="{B8D08492-7D62-4638-8F2C-CA1A626468A5}" srcOrd="0" destOrd="0" presId="urn:microsoft.com/office/officeart/2005/8/layout/hProcess4"/>
    <dgm:cxn modelId="{3C8A308E-6168-4E77-A1DF-24643875CF21}" srcId="{BA9BB8FE-33C2-4769-AF05-EE919238DD8E}" destId="{D7D02C1F-BAF3-4165-8AE0-4B88DCB1E52C}" srcOrd="0" destOrd="0" parTransId="{ED8C1B82-6AF6-4805-BCE3-E2D0C4939F26}" sibTransId="{AFA80F87-3071-46A9-B4CF-DDB7F0F38E80}"/>
    <dgm:cxn modelId="{86AB1DA4-5F95-40B3-BD0E-A8CE0DD1C866}" type="presOf" srcId="{7A3FE521-9AE6-470C-84A9-9787C8ECD2EB}" destId="{7F65249C-BA5D-4F1D-8D1E-BC3CDA75804C}" srcOrd="0" destOrd="0" presId="urn:microsoft.com/office/officeart/2005/8/layout/hProcess4"/>
    <dgm:cxn modelId="{86D3BAA9-2C9A-44DE-B2B1-84FCECAF807D}" srcId="{FC617507-3F06-44F2-9D9B-FF08C36C4116}" destId="{B17F6197-43FE-44E0-A6E1-248DFD9CEC11}" srcOrd="4" destOrd="0" parTransId="{8EFD9628-E2C0-48C7-9165-E830F78B66D7}" sibTransId="{6529C8F3-574A-4846-97D1-EB1724EF010A}"/>
    <dgm:cxn modelId="{E0DA79BE-378F-43B1-A221-2737C187CCD5}" srcId="{FC617507-3F06-44F2-9D9B-FF08C36C4116}" destId="{69920EF8-DE12-4A35-B64E-836A9B170D32}" srcOrd="2" destOrd="0" parTransId="{BDFEFF47-A3E8-415B-8687-05C6CE96FDDE}" sibTransId="{6959C83D-1E75-405E-AFF2-3D2D54019813}"/>
    <dgm:cxn modelId="{56BF63BF-4AB7-466F-9A8C-5B68F8C58E5E}" type="presOf" srcId="{D7D02C1F-BAF3-4165-8AE0-4B88DCB1E52C}" destId="{6F9755E3-1E3D-4539-97B1-B111B70BAFFA}" srcOrd="1" destOrd="0" presId="urn:microsoft.com/office/officeart/2005/8/layout/hProcess4"/>
    <dgm:cxn modelId="{04F1DDBF-E828-43CF-8DE6-BB5B0F82D184}" type="presOf" srcId="{69920EF8-DE12-4A35-B64E-836A9B170D32}" destId="{F934A62F-1C01-4309-BDFA-651E53393AE0}" srcOrd="0" destOrd="0" presId="urn:microsoft.com/office/officeart/2005/8/layout/hProcess4"/>
    <dgm:cxn modelId="{344EC1C6-6A75-4FAA-B561-E09651F9BA02}" srcId="{69920EF8-DE12-4A35-B64E-836A9B170D32}" destId="{5E36E3FB-70AC-40C3-880A-F622A25BD4E7}" srcOrd="0" destOrd="0" parTransId="{014BB6C4-D0AC-479A-8AFB-98155314AEF2}" sibTransId="{03E99002-19D8-4288-B35A-99BC2CD2619F}"/>
    <dgm:cxn modelId="{25B24ECC-2A79-4CA6-BA2B-686D1FE1D966}" type="presOf" srcId="{B17F6197-43FE-44E0-A6E1-248DFD9CEC11}" destId="{1BAD150C-984D-40AA-91D6-91E2A2EE60A2}" srcOrd="0" destOrd="0" presId="urn:microsoft.com/office/officeart/2005/8/layout/hProcess4"/>
    <dgm:cxn modelId="{D1C996CD-4F3B-461C-B7E1-F7C01665918E}" type="presOf" srcId="{D7D02C1F-BAF3-4165-8AE0-4B88DCB1E52C}" destId="{743D8FBD-3A2E-4984-BD1E-E6B2B55C9AC3}" srcOrd="0" destOrd="0" presId="urn:microsoft.com/office/officeart/2005/8/layout/hProcess4"/>
    <dgm:cxn modelId="{36C630EB-32CC-4052-886A-727005349640}" srcId="{B17F6197-43FE-44E0-A6E1-248DFD9CEC11}" destId="{8C0ACD63-5420-4AEA-BF4E-6A7E4B479808}" srcOrd="0" destOrd="0" parTransId="{FFA76BE8-7BE5-42E2-B348-9CAF6CD70110}" sibTransId="{3B64F928-C9D7-45B4-A327-4A596213C784}"/>
    <dgm:cxn modelId="{1D820FEC-844A-427B-86BE-A4565D866905}" type="presOf" srcId="{FC617507-3F06-44F2-9D9B-FF08C36C4116}" destId="{51485F7E-B01C-488B-8369-090C2D67F276}" srcOrd="0" destOrd="0" presId="urn:microsoft.com/office/officeart/2005/8/layout/hProcess4"/>
    <dgm:cxn modelId="{DD03CDF2-217D-4E9A-8C5B-27ADE5071175}" type="presOf" srcId="{BA9BB8FE-33C2-4769-AF05-EE919238DD8E}" destId="{5208F10C-CFFD-4441-9D5D-CDB11EEBE616}" srcOrd="0" destOrd="0" presId="urn:microsoft.com/office/officeart/2005/8/layout/hProcess4"/>
    <dgm:cxn modelId="{BAD0DFF4-8BE4-4676-9698-25045F8CCA4E}" type="presOf" srcId="{D5F19784-6A6D-47B1-A4CB-F5E428FA354E}" destId="{B50D8671-9B0D-4FEA-8DBE-828FF73E33F8}" srcOrd="0" destOrd="0" presId="urn:microsoft.com/office/officeart/2005/8/layout/hProcess4"/>
    <dgm:cxn modelId="{1FE5E2F5-5626-43FA-A322-D430E821B25D}" type="presOf" srcId="{5BC9789D-8971-41EA-BC46-1E32AC40D5F6}" destId="{5994859C-7B45-4C68-87C7-336373A41431}" srcOrd="0" destOrd="0" presId="urn:microsoft.com/office/officeart/2005/8/layout/hProcess4"/>
    <dgm:cxn modelId="{3B6CF8F6-23D5-4F8F-A010-1DB360DA29E9}" type="presOf" srcId="{5E36E3FB-70AC-40C3-880A-F622A25BD4E7}" destId="{A1CBE98F-C156-4F8B-AF6E-25E3F92D1531}" srcOrd="0" destOrd="0" presId="urn:microsoft.com/office/officeart/2005/8/layout/hProcess4"/>
    <dgm:cxn modelId="{9A84D6F7-2D14-4839-ACE7-9EAEF8435EB9}" srcId="{FC617507-3F06-44F2-9D9B-FF08C36C4116}" destId="{BA9BB8FE-33C2-4769-AF05-EE919238DD8E}" srcOrd="3" destOrd="0" parTransId="{57566E8E-9B41-4C48-84F5-F81FBE1994C1}" sibTransId="{7A3FE521-9AE6-470C-84A9-9787C8ECD2EB}"/>
    <dgm:cxn modelId="{CFCA8EF8-CB08-466F-81D8-53E7AD0545F7}" type="presOf" srcId="{A6287D80-9B92-41F2-80FB-6385FFFDB6DD}" destId="{3AA39B88-567A-4756-8BF1-6CB58BE37B27}" srcOrd="0" destOrd="0" presId="urn:microsoft.com/office/officeart/2005/8/layout/hProcess4"/>
    <dgm:cxn modelId="{5299F22A-797D-41DD-8A54-A61B2D4427CE}" type="presParOf" srcId="{51485F7E-B01C-488B-8369-090C2D67F276}" destId="{69F1763A-A48A-4FEE-8376-79FA4645942E}" srcOrd="0" destOrd="0" presId="urn:microsoft.com/office/officeart/2005/8/layout/hProcess4"/>
    <dgm:cxn modelId="{0C975E4C-79E4-4D75-9668-CDC286CEF6EF}" type="presParOf" srcId="{51485F7E-B01C-488B-8369-090C2D67F276}" destId="{D9C7D0D4-3EF6-47D4-9A2F-DA90AB72A7C4}" srcOrd="1" destOrd="0" presId="urn:microsoft.com/office/officeart/2005/8/layout/hProcess4"/>
    <dgm:cxn modelId="{E2FB9DDF-209D-46C3-AE0F-2CF804458979}" type="presParOf" srcId="{51485F7E-B01C-488B-8369-090C2D67F276}" destId="{A697EB0D-710F-496D-8D89-085FBEA1C380}" srcOrd="2" destOrd="0" presId="urn:microsoft.com/office/officeart/2005/8/layout/hProcess4"/>
    <dgm:cxn modelId="{24D4A20C-A730-4AF2-913F-DC7E0FBB9012}" type="presParOf" srcId="{A697EB0D-710F-496D-8D89-085FBEA1C380}" destId="{EFCCEE0D-85C9-45AB-A29E-E7DF35D268E4}" srcOrd="0" destOrd="0" presId="urn:microsoft.com/office/officeart/2005/8/layout/hProcess4"/>
    <dgm:cxn modelId="{DD3309E0-2BD3-4925-9BD5-F6545DB16EB0}" type="presParOf" srcId="{EFCCEE0D-85C9-45AB-A29E-E7DF35D268E4}" destId="{93214F92-5326-4864-AD40-E9678FA210EC}" srcOrd="0" destOrd="0" presId="urn:microsoft.com/office/officeart/2005/8/layout/hProcess4"/>
    <dgm:cxn modelId="{32FD1CD5-9F4D-49D8-ACE1-7522A6ADA4AD}" type="presParOf" srcId="{EFCCEE0D-85C9-45AB-A29E-E7DF35D268E4}" destId="{B50D8671-9B0D-4FEA-8DBE-828FF73E33F8}" srcOrd="1" destOrd="0" presId="urn:microsoft.com/office/officeart/2005/8/layout/hProcess4"/>
    <dgm:cxn modelId="{6808085A-8009-4CB9-8D8B-D4A36EE6C409}" type="presParOf" srcId="{EFCCEE0D-85C9-45AB-A29E-E7DF35D268E4}" destId="{80C21D21-05AA-43DC-97E5-73B2E613F7BD}" srcOrd="2" destOrd="0" presId="urn:microsoft.com/office/officeart/2005/8/layout/hProcess4"/>
    <dgm:cxn modelId="{B0B7632B-9FFA-45A3-BEF2-4096D16B247A}" type="presParOf" srcId="{EFCCEE0D-85C9-45AB-A29E-E7DF35D268E4}" destId="{B8D08492-7D62-4638-8F2C-CA1A626468A5}" srcOrd="3" destOrd="0" presId="urn:microsoft.com/office/officeart/2005/8/layout/hProcess4"/>
    <dgm:cxn modelId="{7CCB9A1F-11EE-4AE4-86E4-B413948811B9}" type="presParOf" srcId="{EFCCEE0D-85C9-45AB-A29E-E7DF35D268E4}" destId="{3DF68948-77F1-4025-A1FA-0B09DDC6E413}" srcOrd="4" destOrd="0" presId="urn:microsoft.com/office/officeart/2005/8/layout/hProcess4"/>
    <dgm:cxn modelId="{5FD5CF31-3F7D-4F9D-B89D-EFA47AA337C5}" type="presParOf" srcId="{A697EB0D-710F-496D-8D89-085FBEA1C380}" destId="{1D1CB4DC-DE78-420C-91F4-A82F89C8EFB2}" srcOrd="1" destOrd="0" presId="urn:microsoft.com/office/officeart/2005/8/layout/hProcess4"/>
    <dgm:cxn modelId="{8C18A34B-005B-44A5-936D-9905DD720AA0}" type="presParOf" srcId="{A697EB0D-710F-496D-8D89-085FBEA1C380}" destId="{6C007630-9741-43C4-B7E2-2B92D7ED27F7}" srcOrd="2" destOrd="0" presId="urn:microsoft.com/office/officeart/2005/8/layout/hProcess4"/>
    <dgm:cxn modelId="{478421C7-708C-4CA1-A9D3-4A0F47B08AFC}" type="presParOf" srcId="{6C007630-9741-43C4-B7E2-2B92D7ED27F7}" destId="{DB1635D5-E2C5-4515-BBCE-3928928E9AA1}" srcOrd="0" destOrd="0" presId="urn:microsoft.com/office/officeart/2005/8/layout/hProcess4"/>
    <dgm:cxn modelId="{ED9DA53A-BEA1-45F7-A62B-0F5E486FF5A7}" type="presParOf" srcId="{6C007630-9741-43C4-B7E2-2B92D7ED27F7}" destId="{3AA39B88-567A-4756-8BF1-6CB58BE37B27}" srcOrd="1" destOrd="0" presId="urn:microsoft.com/office/officeart/2005/8/layout/hProcess4"/>
    <dgm:cxn modelId="{730E9211-58EE-4D69-87D5-3632EFD4CE13}" type="presParOf" srcId="{6C007630-9741-43C4-B7E2-2B92D7ED27F7}" destId="{93395DA9-3626-4591-BE23-9B4E945EF83F}" srcOrd="2" destOrd="0" presId="urn:microsoft.com/office/officeart/2005/8/layout/hProcess4"/>
    <dgm:cxn modelId="{6A415852-C002-4927-95B0-09A37160C709}" type="presParOf" srcId="{6C007630-9741-43C4-B7E2-2B92D7ED27F7}" destId="{FCB34EE5-59D8-4BFD-93F6-E6A4F4DE85CB}" srcOrd="3" destOrd="0" presId="urn:microsoft.com/office/officeart/2005/8/layout/hProcess4"/>
    <dgm:cxn modelId="{F27684AC-E6D8-4B01-91C5-B7DF40769717}" type="presParOf" srcId="{6C007630-9741-43C4-B7E2-2B92D7ED27F7}" destId="{9DA3C224-DDAA-42DA-B5EC-07BE10237F81}" srcOrd="4" destOrd="0" presId="urn:microsoft.com/office/officeart/2005/8/layout/hProcess4"/>
    <dgm:cxn modelId="{1581FB7E-D5ED-4AA8-B5A3-1F972E56217E}" type="presParOf" srcId="{A697EB0D-710F-496D-8D89-085FBEA1C380}" destId="{5994859C-7B45-4C68-87C7-336373A41431}" srcOrd="3" destOrd="0" presId="urn:microsoft.com/office/officeart/2005/8/layout/hProcess4"/>
    <dgm:cxn modelId="{6791EC3D-EC51-402C-BF8A-1439F8D2DEDE}" type="presParOf" srcId="{A697EB0D-710F-496D-8D89-085FBEA1C380}" destId="{D4FAD5BB-9098-48D4-B660-ABEF67DCFBDE}" srcOrd="4" destOrd="0" presId="urn:microsoft.com/office/officeart/2005/8/layout/hProcess4"/>
    <dgm:cxn modelId="{01ED716C-7C19-4493-8605-EACDD30D8093}" type="presParOf" srcId="{D4FAD5BB-9098-48D4-B660-ABEF67DCFBDE}" destId="{B85624FB-0887-4CEC-9D15-745A023D2C38}" srcOrd="0" destOrd="0" presId="urn:microsoft.com/office/officeart/2005/8/layout/hProcess4"/>
    <dgm:cxn modelId="{0D9D5058-7A0A-48C9-92E2-3BD3F5CFAF03}" type="presParOf" srcId="{D4FAD5BB-9098-48D4-B660-ABEF67DCFBDE}" destId="{A1CBE98F-C156-4F8B-AF6E-25E3F92D1531}" srcOrd="1" destOrd="0" presId="urn:microsoft.com/office/officeart/2005/8/layout/hProcess4"/>
    <dgm:cxn modelId="{B841EDA1-6D0B-44E6-91D0-447E58414D08}" type="presParOf" srcId="{D4FAD5BB-9098-48D4-B660-ABEF67DCFBDE}" destId="{EBDEC488-EA2B-4FC0-A746-407214CA0159}" srcOrd="2" destOrd="0" presId="urn:microsoft.com/office/officeart/2005/8/layout/hProcess4"/>
    <dgm:cxn modelId="{C708C0D0-0B7E-4598-9F82-31EC0AB703BC}" type="presParOf" srcId="{D4FAD5BB-9098-48D4-B660-ABEF67DCFBDE}" destId="{F934A62F-1C01-4309-BDFA-651E53393AE0}" srcOrd="3" destOrd="0" presId="urn:microsoft.com/office/officeart/2005/8/layout/hProcess4"/>
    <dgm:cxn modelId="{98D4343A-3BDB-48E5-8841-A20A52EFD4DD}" type="presParOf" srcId="{D4FAD5BB-9098-48D4-B660-ABEF67DCFBDE}" destId="{C055DA5B-314E-4913-A7B4-AD87E99AEEC3}" srcOrd="4" destOrd="0" presId="urn:microsoft.com/office/officeart/2005/8/layout/hProcess4"/>
    <dgm:cxn modelId="{564EB551-923D-4CC3-A258-0BF2590DAF38}" type="presParOf" srcId="{A697EB0D-710F-496D-8D89-085FBEA1C380}" destId="{777D6531-F74E-4A51-A831-A7774747111D}" srcOrd="5" destOrd="0" presId="urn:microsoft.com/office/officeart/2005/8/layout/hProcess4"/>
    <dgm:cxn modelId="{890984F1-C81E-4242-9FDF-D2FAF3FCE4D9}" type="presParOf" srcId="{A697EB0D-710F-496D-8D89-085FBEA1C380}" destId="{2052E26D-5F9B-4CBB-A7F6-345C48E18A39}" srcOrd="6" destOrd="0" presId="urn:microsoft.com/office/officeart/2005/8/layout/hProcess4"/>
    <dgm:cxn modelId="{B309212E-F524-4AA6-A853-B6681689ED3B}" type="presParOf" srcId="{2052E26D-5F9B-4CBB-A7F6-345C48E18A39}" destId="{6B503DFC-FB8B-4961-B316-3A079C195277}" srcOrd="0" destOrd="0" presId="urn:microsoft.com/office/officeart/2005/8/layout/hProcess4"/>
    <dgm:cxn modelId="{5F91F309-3FA4-4DA4-91FC-4F27B6B514C7}" type="presParOf" srcId="{2052E26D-5F9B-4CBB-A7F6-345C48E18A39}" destId="{743D8FBD-3A2E-4984-BD1E-E6B2B55C9AC3}" srcOrd="1" destOrd="0" presId="urn:microsoft.com/office/officeart/2005/8/layout/hProcess4"/>
    <dgm:cxn modelId="{AE27D056-AF1A-416B-98E6-8492B73CC6A2}" type="presParOf" srcId="{2052E26D-5F9B-4CBB-A7F6-345C48E18A39}" destId="{6F9755E3-1E3D-4539-97B1-B111B70BAFFA}" srcOrd="2" destOrd="0" presId="urn:microsoft.com/office/officeart/2005/8/layout/hProcess4"/>
    <dgm:cxn modelId="{69533D5D-B12A-4B7B-B674-38E8E3CC1182}" type="presParOf" srcId="{2052E26D-5F9B-4CBB-A7F6-345C48E18A39}" destId="{5208F10C-CFFD-4441-9D5D-CDB11EEBE616}" srcOrd="3" destOrd="0" presId="urn:microsoft.com/office/officeart/2005/8/layout/hProcess4"/>
    <dgm:cxn modelId="{6632B48E-7929-4F9A-BA4A-FEEC3D539E02}" type="presParOf" srcId="{2052E26D-5F9B-4CBB-A7F6-345C48E18A39}" destId="{467CE73F-9249-4D81-924E-AE3649725C1D}" srcOrd="4" destOrd="0" presId="urn:microsoft.com/office/officeart/2005/8/layout/hProcess4"/>
    <dgm:cxn modelId="{E4F84060-0CAB-4752-B73B-B11041242F13}" type="presParOf" srcId="{A697EB0D-710F-496D-8D89-085FBEA1C380}" destId="{7F65249C-BA5D-4F1D-8D1E-BC3CDA75804C}" srcOrd="7" destOrd="0" presId="urn:microsoft.com/office/officeart/2005/8/layout/hProcess4"/>
    <dgm:cxn modelId="{ED45B5E5-ABED-47F2-AA61-54819F8B0DDF}" type="presParOf" srcId="{A697EB0D-710F-496D-8D89-085FBEA1C380}" destId="{60D1D897-E51C-4585-A1ED-B0D4AE5E1875}" srcOrd="8" destOrd="0" presId="urn:microsoft.com/office/officeart/2005/8/layout/hProcess4"/>
    <dgm:cxn modelId="{7BEC645D-33B0-4B67-A054-2EB6F6AFB25D}" type="presParOf" srcId="{60D1D897-E51C-4585-A1ED-B0D4AE5E1875}" destId="{C2814FEA-56F6-4367-B23B-85D7BCF3152B}" srcOrd="0" destOrd="0" presId="urn:microsoft.com/office/officeart/2005/8/layout/hProcess4"/>
    <dgm:cxn modelId="{4EEC6DBA-D760-4F0B-BF81-CE6EB07FDB7E}" type="presParOf" srcId="{60D1D897-E51C-4585-A1ED-B0D4AE5E1875}" destId="{C3A10944-EAD3-4422-B627-48BDF7AAEAB8}" srcOrd="1" destOrd="0" presId="urn:microsoft.com/office/officeart/2005/8/layout/hProcess4"/>
    <dgm:cxn modelId="{991D8827-9E46-462B-B56D-AC5D6226A86D}" type="presParOf" srcId="{60D1D897-E51C-4585-A1ED-B0D4AE5E1875}" destId="{272D0517-CC1C-411E-A0D6-66EEA2AA1B41}" srcOrd="2" destOrd="0" presId="urn:microsoft.com/office/officeart/2005/8/layout/hProcess4"/>
    <dgm:cxn modelId="{40861D00-A883-4CE1-B86B-B2666AFDE743}" type="presParOf" srcId="{60D1D897-E51C-4585-A1ED-B0D4AE5E1875}" destId="{1BAD150C-984D-40AA-91D6-91E2A2EE60A2}" srcOrd="3" destOrd="0" presId="urn:microsoft.com/office/officeart/2005/8/layout/hProcess4"/>
    <dgm:cxn modelId="{5C6B6889-8C26-4D5E-A8CF-604523C34723}" type="presParOf" srcId="{60D1D897-E51C-4585-A1ED-B0D4AE5E1875}" destId="{BFEFB034-0BD2-4278-82B3-4157B8EF36C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2A54E21-CE3E-49D8-8CCC-41C89E310C69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49200440-2BE0-4153-97D8-4F1F811ABA3E}">
      <dgm:prSet phldrT="[文本]" custT="1"/>
      <dgm:spPr/>
      <dgm:t>
        <a:bodyPr/>
        <a:lstStyle/>
        <a:p>
          <a:r>
            <a:rPr lang="zh-CN" altLang="en-US" sz="1400" dirty="0"/>
            <a:t>前期准备</a:t>
          </a:r>
          <a:endParaRPr lang="en-US" altLang="zh-CN" sz="1400" dirty="0"/>
        </a:p>
        <a:p>
          <a:r>
            <a:rPr lang="en-US" altLang="zh-CN" sz="1400" b="1" dirty="0">
              <a:solidFill>
                <a:schemeClr val="bg1"/>
              </a:solidFill>
            </a:rPr>
            <a:t>44Days</a:t>
          </a:r>
          <a:endParaRPr lang="zh-CN" altLang="en-US" sz="1400" b="1" dirty="0">
            <a:solidFill>
              <a:schemeClr val="bg1"/>
            </a:solidFill>
          </a:endParaRPr>
        </a:p>
      </dgm:t>
    </dgm:pt>
    <dgm:pt modelId="{A6FAE8C6-0826-4291-ACC3-320479CC036E}" type="parTrans" cxnId="{65A7954E-1E6D-4692-BBF4-799D5984B279}">
      <dgm:prSet/>
      <dgm:spPr/>
      <dgm:t>
        <a:bodyPr/>
        <a:lstStyle/>
        <a:p>
          <a:endParaRPr lang="zh-CN" altLang="en-US" sz="1400"/>
        </a:p>
      </dgm:t>
    </dgm:pt>
    <dgm:pt modelId="{1B1C06C6-2110-4B1D-8FA3-ED52F00A69B3}" type="sibTrans" cxnId="{65A7954E-1E6D-4692-BBF4-799D5984B279}">
      <dgm:prSet custT="1"/>
      <dgm:spPr/>
      <dgm:t>
        <a:bodyPr/>
        <a:lstStyle/>
        <a:p>
          <a:endParaRPr lang="zh-CN" altLang="en-US" sz="1400"/>
        </a:p>
      </dgm:t>
    </dgm:pt>
    <dgm:pt modelId="{E3D721B2-51FD-425C-8A72-C723D20B32E0}">
      <dgm:prSet phldrT="[文本]" custT="1"/>
      <dgm:spPr/>
      <dgm:t>
        <a:bodyPr/>
        <a:lstStyle/>
        <a:p>
          <a:r>
            <a:rPr lang="zh-CN" altLang="en-US" sz="1400" dirty="0"/>
            <a:t>项目设计</a:t>
          </a:r>
          <a:endParaRPr lang="en-US" altLang="zh-CN" sz="1400" dirty="0"/>
        </a:p>
        <a:p>
          <a:r>
            <a:rPr lang="en-US" altLang="zh-CN" sz="1400" dirty="0"/>
            <a:t>67Days</a:t>
          </a:r>
          <a:endParaRPr lang="zh-CN" altLang="en-US" sz="1400" dirty="0"/>
        </a:p>
      </dgm:t>
    </dgm:pt>
    <dgm:pt modelId="{C5FF349A-0D14-472F-8238-B20A6A8582C1}" type="parTrans" cxnId="{5E3F52CB-4BBB-47E2-9DC9-12481F7AE278}">
      <dgm:prSet/>
      <dgm:spPr/>
      <dgm:t>
        <a:bodyPr/>
        <a:lstStyle/>
        <a:p>
          <a:endParaRPr lang="zh-CN" altLang="en-US" sz="1400"/>
        </a:p>
      </dgm:t>
    </dgm:pt>
    <dgm:pt modelId="{56F28DDA-D78F-4322-97A0-32319A8A2D18}" type="sibTrans" cxnId="{5E3F52CB-4BBB-47E2-9DC9-12481F7AE278}">
      <dgm:prSet custT="1"/>
      <dgm:spPr/>
      <dgm:t>
        <a:bodyPr/>
        <a:lstStyle/>
        <a:p>
          <a:endParaRPr lang="zh-CN" altLang="en-US" sz="1400"/>
        </a:p>
      </dgm:t>
    </dgm:pt>
    <dgm:pt modelId="{730948BB-B129-48E2-8285-CCFE4B935BC5}">
      <dgm:prSet phldrT="[文本]" custT="1"/>
      <dgm:spPr/>
      <dgm:t>
        <a:bodyPr/>
        <a:lstStyle/>
        <a:p>
          <a:r>
            <a:rPr lang="zh-CN" altLang="en-US" sz="1400" dirty="0"/>
            <a:t>项目实施</a:t>
          </a:r>
          <a:endParaRPr lang="en-US" altLang="zh-CN" sz="1400" dirty="0"/>
        </a:p>
        <a:p>
          <a:r>
            <a:rPr lang="en-US" altLang="zh-CN" sz="1400" dirty="0"/>
            <a:t>150Days</a:t>
          </a:r>
          <a:endParaRPr lang="zh-CN" altLang="en-US" sz="1400" dirty="0"/>
        </a:p>
      </dgm:t>
    </dgm:pt>
    <dgm:pt modelId="{9E94F836-3C07-4534-BBD8-60D71213225F}" type="parTrans" cxnId="{AC570A2E-182B-4B89-B0C1-5BD3DE0A8049}">
      <dgm:prSet/>
      <dgm:spPr/>
      <dgm:t>
        <a:bodyPr/>
        <a:lstStyle/>
        <a:p>
          <a:endParaRPr lang="zh-CN" altLang="en-US" sz="1400"/>
        </a:p>
      </dgm:t>
    </dgm:pt>
    <dgm:pt modelId="{0DD51E33-4162-4469-909B-D28F201DFE33}" type="sibTrans" cxnId="{AC570A2E-182B-4B89-B0C1-5BD3DE0A8049}">
      <dgm:prSet custT="1"/>
      <dgm:spPr/>
      <dgm:t>
        <a:bodyPr/>
        <a:lstStyle/>
        <a:p>
          <a:endParaRPr lang="zh-CN" altLang="en-US" sz="1400"/>
        </a:p>
      </dgm:t>
    </dgm:pt>
    <dgm:pt modelId="{69806382-F990-4DA4-B74D-BF38E7110FF4}">
      <dgm:prSet phldrT="[文本]" custT="1"/>
      <dgm:spPr/>
      <dgm:t>
        <a:bodyPr/>
        <a:lstStyle/>
        <a:p>
          <a:r>
            <a:rPr lang="zh-CN" altLang="en-US" sz="1400" dirty="0"/>
            <a:t>测试阶段</a:t>
          </a:r>
          <a:endParaRPr lang="en-US" altLang="zh-CN" sz="1400" dirty="0"/>
        </a:p>
        <a:p>
          <a:r>
            <a:rPr lang="en-US" altLang="zh-CN" sz="1400" dirty="0"/>
            <a:t>37Days</a:t>
          </a:r>
          <a:endParaRPr lang="zh-CN" altLang="en-US" sz="1400" dirty="0"/>
        </a:p>
      </dgm:t>
    </dgm:pt>
    <dgm:pt modelId="{0A367786-F0E1-4BEC-842E-0324D75F8CBC}" type="parTrans" cxnId="{4AA9F49C-06D5-43AB-8481-89ABDF8C1C88}">
      <dgm:prSet/>
      <dgm:spPr/>
      <dgm:t>
        <a:bodyPr/>
        <a:lstStyle/>
        <a:p>
          <a:endParaRPr lang="zh-CN" altLang="en-US" sz="1400"/>
        </a:p>
      </dgm:t>
    </dgm:pt>
    <dgm:pt modelId="{8C9622C8-E106-4065-BF99-74003C4B1870}" type="sibTrans" cxnId="{4AA9F49C-06D5-43AB-8481-89ABDF8C1C88}">
      <dgm:prSet custT="1"/>
      <dgm:spPr/>
      <dgm:t>
        <a:bodyPr/>
        <a:lstStyle/>
        <a:p>
          <a:endParaRPr lang="zh-CN" altLang="en-US" sz="1400"/>
        </a:p>
      </dgm:t>
    </dgm:pt>
    <dgm:pt modelId="{92D5A47F-9466-4D68-B7A0-27991FE7303D}">
      <dgm:prSet phldrT="[文本]" custT="1"/>
      <dgm:spPr/>
      <dgm:t>
        <a:bodyPr/>
        <a:lstStyle/>
        <a:p>
          <a:r>
            <a:rPr lang="zh-CN" altLang="en-US" sz="1400" dirty="0"/>
            <a:t>正式发布</a:t>
          </a:r>
          <a:endParaRPr lang="en-US" altLang="zh-CN" sz="1400" dirty="0"/>
        </a:p>
        <a:p>
          <a:r>
            <a:rPr lang="en-US" altLang="zh-CN" sz="1400" dirty="0"/>
            <a:t>7Days</a:t>
          </a:r>
          <a:endParaRPr lang="zh-CN" altLang="en-US" sz="1400" dirty="0"/>
        </a:p>
      </dgm:t>
    </dgm:pt>
    <dgm:pt modelId="{BA8B8A4E-E8A7-434D-9DB3-B3A529FCD1A3}" type="parTrans" cxnId="{9D67F3D9-62B4-4998-933E-56C948C90AF6}">
      <dgm:prSet/>
      <dgm:spPr/>
      <dgm:t>
        <a:bodyPr/>
        <a:lstStyle/>
        <a:p>
          <a:endParaRPr lang="zh-CN" altLang="en-US" sz="1400"/>
        </a:p>
      </dgm:t>
    </dgm:pt>
    <dgm:pt modelId="{F3C7DBB8-78F4-45CA-9D00-47E44A59F6C8}" type="sibTrans" cxnId="{9D67F3D9-62B4-4998-933E-56C948C90AF6}">
      <dgm:prSet/>
      <dgm:spPr/>
      <dgm:t>
        <a:bodyPr/>
        <a:lstStyle/>
        <a:p>
          <a:endParaRPr lang="zh-CN" altLang="en-US" sz="1400"/>
        </a:p>
      </dgm:t>
    </dgm:pt>
    <dgm:pt modelId="{F394D599-0944-4461-AAC6-B0CD76DB05D9}" type="pres">
      <dgm:prSet presAssocID="{F2A54E21-CE3E-49D8-8CCC-41C89E310C69}" presName="Name0" presStyleCnt="0">
        <dgm:presLayoutVars>
          <dgm:dir/>
          <dgm:resizeHandles val="exact"/>
        </dgm:presLayoutVars>
      </dgm:prSet>
      <dgm:spPr/>
    </dgm:pt>
    <dgm:pt modelId="{2AC47272-16E4-4AFE-865D-781DD896B4E3}" type="pres">
      <dgm:prSet presAssocID="{49200440-2BE0-4153-97D8-4F1F811ABA3E}" presName="node" presStyleLbl="node1" presStyleIdx="0" presStyleCnt="5">
        <dgm:presLayoutVars>
          <dgm:bulletEnabled val="1"/>
        </dgm:presLayoutVars>
      </dgm:prSet>
      <dgm:spPr/>
    </dgm:pt>
    <dgm:pt modelId="{86871ADF-678A-40A4-8E8E-0A9F532EC332}" type="pres">
      <dgm:prSet presAssocID="{1B1C06C6-2110-4B1D-8FA3-ED52F00A69B3}" presName="sibTrans" presStyleLbl="sibTrans2D1" presStyleIdx="0" presStyleCnt="4"/>
      <dgm:spPr/>
    </dgm:pt>
    <dgm:pt modelId="{A1FD7CEE-F28D-4349-A2D2-6AAB4A5EC00F}" type="pres">
      <dgm:prSet presAssocID="{1B1C06C6-2110-4B1D-8FA3-ED52F00A69B3}" presName="connectorText" presStyleLbl="sibTrans2D1" presStyleIdx="0" presStyleCnt="4"/>
      <dgm:spPr/>
    </dgm:pt>
    <dgm:pt modelId="{D0D02234-C819-44C9-A438-827428571F3D}" type="pres">
      <dgm:prSet presAssocID="{E3D721B2-51FD-425C-8A72-C723D20B32E0}" presName="node" presStyleLbl="node1" presStyleIdx="1" presStyleCnt="5">
        <dgm:presLayoutVars>
          <dgm:bulletEnabled val="1"/>
        </dgm:presLayoutVars>
      </dgm:prSet>
      <dgm:spPr/>
    </dgm:pt>
    <dgm:pt modelId="{09CE5757-4421-46AC-91F0-F67352370AD0}" type="pres">
      <dgm:prSet presAssocID="{56F28DDA-D78F-4322-97A0-32319A8A2D18}" presName="sibTrans" presStyleLbl="sibTrans2D1" presStyleIdx="1" presStyleCnt="4"/>
      <dgm:spPr/>
    </dgm:pt>
    <dgm:pt modelId="{934C23F8-1DD2-4081-BFD9-3C13522233EE}" type="pres">
      <dgm:prSet presAssocID="{56F28DDA-D78F-4322-97A0-32319A8A2D18}" presName="connectorText" presStyleLbl="sibTrans2D1" presStyleIdx="1" presStyleCnt="4"/>
      <dgm:spPr/>
    </dgm:pt>
    <dgm:pt modelId="{F6538859-87F7-462C-8EC2-9CD250155196}" type="pres">
      <dgm:prSet presAssocID="{730948BB-B129-48E2-8285-CCFE4B935BC5}" presName="node" presStyleLbl="node1" presStyleIdx="2" presStyleCnt="5">
        <dgm:presLayoutVars>
          <dgm:bulletEnabled val="1"/>
        </dgm:presLayoutVars>
      </dgm:prSet>
      <dgm:spPr/>
    </dgm:pt>
    <dgm:pt modelId="{B84277A5-6946-487E-8E80-FB2D8850E822}" type="pres">
      <dgm:prSet presAssocID="{0DD51E33-4162-4469-909B-D28F201DFE33}" presName="sibTrans" presStyleLbl="sibTrans2D1" presStyleIdx="2" presStyleCnt="4"/>
      <dgm:spPr/>
    </dgm:pt>
    <dgm:pt modelId="{5B05587A-6582-4986-9E15-EACCF3A86F2E}" type="pres">
      <dgm:prSet presAssocID="{0DD51E33-4162-4469-909B-D28F201DFE33}" presName="connectorText" presStyleLbl="sibTrans2D1" presStyleIdx="2" presStyleCnt="4"/>
      <dgm:spPr/>
    </dgm:pt>
    <dgm:pt modelId="{326D7DF3-614C-4F2C-83D3-CF7F84432552}" type="pres">
      <dgm:prSet presAssocID="{69806382-F990-4DA4-B74D-BF38E7110FF4}" presName="node" presStyleLbl="node1" presStyleIdx="3" presStyleCnt="5">
        <dgm:presLayoutVars>
          <dgm:bulletEnabled val="1"/>
        </dgm:presLayoutVars>
      </dgm:prSet>
      <dgm:spPr/>
    </dgm:pt>
    <dgm:pt modelId="{A59C9387-0ECC-4288-8ED2-36BB02FB8618}" type="pres">
      <dgm:prSet presAssocID="{8C9622C8-E106-4065-BF99-74003C4B1870}" presName="sibTrans" presStyleLbl="sibTrans2D1" presStyleIdx="3" presStyleCnt="4"/>
      <dgm:spPr/>
    </dgm:pt>
    <dgm:pt modelId="{1983202D-35B3-427A-A700-DA1CD2721738}" type="pres">
      <dgm:prSet presAssocID="{8C9622C8-E106-4065-BF99-74003C4B1870}" presName="connectorText" presStyleLbl="sibTrans2D1" presStyleIdx="3" presStyleCnt="4"/>
      <dgm:spPr/>
    </dgm:pt>
    <dgm:pt modelId="{0A2D4C09-8436-4C85-9FB6-CA02AD2F33D6}" type="pres">
      <dgm:prSet presAssocID="{92D5A47F-9466-4D68-B7A0-27991FE7303D}" presName="node" presStyleLbl="node1" presStyleIdx="4" presStyleCnt="5">
        <dgm:presLayoutVars>
          <dgm:bulletEnabled val="1"/>
        </dgm:presLayoutVars>
      </dgm:prSet>
      <dgm:spPr/>
    </dgm:pt>
  </dgm:ptLst>
  <dgm:cxnLst>
    <dgm:cxn modelId="{C7E31402-2651-48C1-B3FC-DAE9C68AC7D6}" type="presOf" srcId="{730948BB-B129-48E2-8285-CCFE4B935BC5}" destId="{F6538859-87F7-462C-8EC2-9CD250155196}" srcOrd="0" destOrd="0" presId="urn:microsoft.com/office/officeart/2005/8/layout/process1"/>
    <dgm:cxn modelId="{BDBDDD03-0FFE-4E58-9977-1D06AFF42071}" type="presOf" srcId="{49200440-2BE0-4153-97D8-4F1F811ABA3E}" destId="{2AC47272-16E4-4AFE-865D-781DD896B4E3}" srcOrd="0" destOrd="0" presId="urn:microsoft.com/office/officeart/2005/8/layout/process1"/>
    <dgm:cxn modelId="{ABF46404-87C6-4319-B8D3-56F5A942F731}" type="presOf" srcId="{8C9622C8-E106-4065-BF99-74003C4B1870}" destId="{A59C9387-0ECC-4288-8ED2-36BB02FB8618}" srcOrd="0" destOrd="0" presId="urn:microsoft.com/office/officeart/2005/8/layout/process1"/>
    <dgm:cxn modelId="{6D99452B-1F71-45D7-B30B-70B66D2D3600}" type="presOf" srcId="{F2A54E21-CE3E-49D8-8CCC-41C89E310C69}" destId="{F394D599-0944-4461-AAC6-B0CD76DB05D9}" srcOrd="0" destOrd="0" presId="urn:microsoft.com/office/officeart/2005/8/layout/process1"/>
    <dgm:cxn modelId="{AC570A2E-182B-4B89-B0C1-5BD3DE0A8049}" srcId="{F2A54E21-CE3E-49D8-8CCC-41C89E310C69}" destId="{730948BB-B129-48E2-8285-CCFE4B935BC5}" srcOrd="2" destOrd="0" parTransId="{9E94F836-3C07-4534-BBD8-60D71213225F}" sibTransId="{0DD51E33-4162-4469-909B-D28F201DFE33}"/>
    <dgm:cxn modelId="{65A7954E-1E6D-4692-BBF4-799D5984B279}" srcId="{F2A54E21-CE3E-49D8-8CCC-41C89E310C69}" destId="{49200440-2BE0-4153-97D8-4F1F811ABA3E}" srcOrd="0" destOrd="0" parTransId="{A6FAE8C6-0826-4291-ACC3-320479CC036E}" sibTransId="{1B1C06C6-2110-4B1D-8FA3-ED52F00A69B3}"/>
    <dgm:cxn modelId="{A91BCC59-BBF6-4800-82B9-09E6851E2474}" type="presOf" srcId="{1B1C06C6-2110-4B1D-8FA3-ED52F00A69B3}" destId="{A1FD7CEE-F28D-4349-A2D2-6AAB4A5EC00F}" srcOrd="1" destOrd="0" presId="urn:microsoft.com/office/officeart/2005/8/layout/process1"/>
    <dgm:cxn modelId="{B520F391-80A4-48FB-95A5-0A4D7B19D5C7}" type="presOf" srcId="{56F28DDA-D78F-4322-97A0-32319A8A2D18}" destId="{09CE5757-4421-46AC-91F0-F67352370AD0}" srcOrd="0" destOrd="0" presId="urn:microsoft.com/office/officeart/2005/8/layout/process1"/>
    <dgm:cxn modelId="{4A08669A-C5E4-4417-988B-0AA5D61EBA71}" type="presOf" srcId="{56F28DDA-D78F-4322-97A0-32319A8A2D18}" destId="{934C23F8-1DD2-4081-BFD9-3C13522233EE}" srcOrd="1" destOrd="0" presId="urn:microsoft.com/office/officeart/2005/8/layout/process1"/>
    <dgm:cxn modelId="{4AA9F49C-06D5-43AB-8481-89ABDF8C1C88}" srcId="{F2A54E21-CE3E-49D8-8CCC-41C89E310C69}" destId="{69806382-F990-4DA4-B74D-BF38E7110FF4}" srcOrd="3" destOrd="0" parTransId="{0A367786-F0E1-4BEC-842E-0324D75F8CBC}" sibTransId="{8C9622C8-E106-4065-BF99-74003C4B1870}"/>
    <dgm:cxn modelId="{6689E39F-90D5-410D-80A8-0D5D18AFA0E1}" type="presOf" srcId="{92D5A47F-9466-4D68-B7A0-27991FE7303D}" destId="{0A2D4C09-8436-4C85-9FB6-CA02AD2F33D6}" srcOrd="0" destOrd="0" presId="urn:microsoft.com/office/officeart/2005/8/layout/process1"/>
    <dgm:cxn modelId="{D5044DA4-373F-4DF5-A547-701917F90BC1}" type="presOf" srcId="{1B1C06C6-2110-4B1D-8FA3-ED52F00A69B3}" destId="{86871ADF-678A-40A4-8E8E-0A9F532EC332}" srcOrd="0" destOrd="0" presId="urn:microsoft.com/office/officeart/2005/8/layout/process1"/>
    <dgm:cxn modelId="{BBF6E1AA-9D30-4D99-B130-F911B426D5BF}" type="presOf" srcId="{0DD51E33-4162-4469-909B-D28F201DFE33}" destId="{5B05587A-6582-4986-9E15-EACCF3A86F2E}" srcOrd="1" destOrd="0" presId="urn:microsoft.com/office/officeart/2005/8/layout/process1"/>
    <dgm:cxn modelId="{84F9EDB5-C255-4A13-B52C-2DE18B5794FF}" type="presOf" srcId="{69806382-F990-4DA4-B74D-BF38E7110FF4}" destId="{326D7DF3-614C-4F2C-83D3-CF7F84432552}" srcOrd="0" destOrd="0" presId="urn:microsoft.com/office/officeart/2005/8/layout/process1"/>
    <dgm:cxn modelId="{4A385EC0-6EE2-4DD8-830E-AF2F0D4316CB}" type="presOf" srcId="{0DD51E33-4162-4469-909B-D28F201DFE33}" destId="{B84277A5-6946-487E-8E80-FB2D8850E822}" srcOrd="0" destOrd="0" presId="urn:microsoft.com/office/officeart/2005/8/layout/process1"/>
    <dgm:cxn modelId="{5E3F52CB-4BBB-47E2-9DC9-12481F7AE278}" srcId="{F2A54E21-CE3E-49D8-8CCC-41C89E310C69}" destId="{E3D721B2-51FD-425C-8A72-C723D20B32E0}" srcOrd="1" destOrd="0" parTransId="{C5FF349A-0D14-472F-8238-B20A6A8582C1}" sibTransId="{56F28DDA-D78F-4322-97A0-32319A8A2D18}"/>
    <dgm:cxn modelId="{5AA937D4-770F-4B31-8F8B-A67206D15EB9}" type="presOf" srcId="{8C9622C8-E106-4065-BF99-74003C4B1870}" destId="{1983202D-35B3-427A-A700-DA1CD2721738}" srcOrd="1" destOrd="0" presId="urn:microsoft.com/office/officeart/2005/8/layout/process1"/>
    <dgm:cxn modelId="{9D67F3D9-62B4-4998-933E-56C948C90AF6}" srcId="{F2A54E21-CE3E-49D8-8CCC-41C89E310C69}" destId="{92D5A47F-9466-4D68-B7A0-27991FE7303D}" srcOrd="4" destOrd="0" parTransId="{BA8B8A4E-E8A7-434D-9DB3-B3A529FCD1A3}" sibTransId="{F3C7DBB8-78F4-45CA-9D00-47E44A59F6C8}"/>
    <dgm:cxn modelId="{4F04BEF0-870D-42B7-9890-B8ED554CA035}" type="presOf" srcId="{E3D721B2-51FD-425C-8A72-C723D20B32E0}" destId="{D0D02234-C819-44C9-A438-827428571F3D}" srcOrd="0" destOrd="0" presId="urn:microsoft.com/office/officeart/2005/8/layout/process1"/>
    <dgm:cxn modelId="{58409562-088E-4E91-9A1C-0873C741E150}" type="presParOf" srcId="{F394D599-0944-4461-AAC6-B0CD76DB05D9}" destId="{2AC47272-16E4-4AFE-865D-781DD896B4E3}" srcOrd="0" destOrd="0" presId="urn:microsoft.com/office/officeart/2005/8/layout/process1"/>
    <dgm:cxn modelId="{E689CBED-4752-484B-92C3-675D4093D75C}" type="presParOf" srcId="{F394D599-0944-4461-AAC6-B0CD76DB05D9}" destId="{86871ADF-678A-40A4-8E8E-0A9F532EC332}" srcOrd="1" destOrd="0" presId="urn:microsoft.com/office/officeart/2005/8/layout/process1"/>
    <dgm:cxn modelId="{49849B0E-B798-463A-B589-7673320F7C45}" type="presParOf" srcId="{86871ADF-678A-40A4-8E8E-0A9F532EC332}" destId="{A1FD7CEE-F28D-4349-A2D2-6AAB4A5EC00F}" srcOrd="0" destOrd="0" presId="urn:microsoft.com/office/officeart/2005/8/layout/process1"/>
    <dgm:cxn modelId="{65A680D8-758D-45A6-8DD2-748A3AEAD083}" type="presParOf" srcId="{F394D599-0944-4461-AAC6-B0CD76DB05D9}" destId="{D0D02234-C819-44C9-A438-827428571F3D}" srcOrd="2" destOrd="0" presId="urn:microsoft.com/office/officeart/2005/8/layout/process1"/>
    <dgm:cxn modelId="{C882D419-9FB3-454E-A81D-3C417B7740B6}" type="presParOf" srcId="{F394D599-0944-4461-AAC6-B0CD76DB05D9}" destId="{09CE5757-4421-46AC-91F0-F67352370AD0}" srcOrd="3" destOrd="0" presId="urn:microsoft.com/office/officeart/2005/8/layout/process1"/>
    <dgm:cxn modelId="{474DA5BC-E633-412B-99D1-7F5AC484C769}" type="presParOf" srcId="{09CE5757-4421-46AC-91F0-F67352370AD0}" destId="{934C23F8-1DD2-4081-BFD9-3C13522233EE}" srcOrd="0" destOrd="0" presId="urn:microsoft.com/office/officeart/2005/8/layout/process1"/>
    <dgm:cxn modelId="{3149C5C0-5A55-47B2-ACA5-5B778E788418}" type="presParOf" srcId="{F394D599-0944-4461-AAC6-B0CD76DB05D9}" destId="{F6538859-87F7-462C-8EC2-9CD250155196}" srcOrd="4" destOrd="0" presId="urn:microsoft.com/office/officeart/2005/8/layout/process1"/>
    <dgm:cxn modelId="{99D2113F-D139-4865-A01E-B58D3F9DF635}" type="presParOf" srcId="{F394D599-0944-4461-AAC6-B0CD76DB05D9}" destId="{B84277A5-6946-487E-8E80-FB2D8850E822}" srcOrd="5" destOrd="0" presId="urn:microsoft.com/office/officeart/2005/8/layout/process1"/>
    <dgm:cxn modelId="{4BA3E22A-3E95-4937-8B1D-2E40D3041A70}" type="presParOf" srcId="{B84277A5-6946-487E-8E80-FB2D8850E822}" destId="{5B05587A-6582-4986-9E15-EACCF3A86F2E}" srcOrd="0" destOrd="0" presId="urn:microsoft.com/office/officeart/2005/8/layout/process1"/>
    <dgm:cxn modelId="{AE6B7C0C-1D6A-4531-A780-DB85D0AFEFBE}" type="presParOf" srcId="{F394D599-0944-4461-AAC6-B0CD76DB05D9}" destId="{326D7DF3-614C-4F2C-83D3-CF7F84432552}" srcOrd="6" destOrd="0" presId="urn:microsoft.com/office/officeart/2005/8/layout/process1"/>
    <dgm:cxn modelId="{0E6B0863-679F-43C1-ACED-9359574EB5E8}" type="presParOf" srcId="{F394D599-0944-4461-AAC6-B0CD76DB05D9}" destId="{A59C9387-0ECC-4288-8ED2-36BB02FB8618}" srcOrd="7" destOrd="0" presId="urn:microsoft.com/office/officeart/2005/8/layout/process1"/>
    <dgm:cxn modelId="{995AD0D0-2F2F-48CA-8C0A-45568FFE4C23}" type="presParOf" srcId="{A59C9387-0ECC-4288-8ED2-36BB02FB8618}" destId="{1983202D-35B3-427A-A700-DA1CD2721738}" srcOrd="0" destOrd="0" presId="urn:microsoft.com/office/officeart/2005/8/layout/process1"/>
    <dgm:cxn modelId="{3DC52720-D7E9-485B-A085-0E74986A5893}" type="presParOf" srcId="{F394D599-0944-4461-AAC6-B0CD76DB05D9}" destId="{0A2D4C09-8436-4C85-9FB6-CA02AD2F33D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1BCEDE-BED1-488D-A85C-8D3D475B5B2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645C192-F72B-4C7A-BA06-E499594B9EA1}">
      <dgm:prSet phldrT="[文本]"/>
      <dgm:spPr/>
      <dgm:t>
        <a:bodyPr/>
        <a:lstStyle/>
        <a:p>
          <a:r>
            <a:rPr lang="zh-CN" altLang="en-US" dirty="0"/>
            <a:t>主页 （</a:t>
          </a:r>
          <a:r>
            <a:rPr lang="en-US" altLang="zh-CN" dirty="0"/>
            <a:t>Home</a:t>
          </a:r>
          <a:r>
            <a:rPr lang="zh-CN" altLang="en-US" dirty="0"/>
            <a:t>）</a:t>
          </a:r>
        </a:p>
      </dgm:t>
    </dgm:pt>
    <dgm:pt modelId="{5D827CC6-BBBD-496B-AD8D-CA90425C2C00}" type="parTrans" cxnId="{A2ADF7E5-EFAD-4DE9-A272-516F6874CA2B}">
      <dgm:prSet/>
      <dgm:spPr/>
      <dgm:t>
        <a:bodyPr/>
        <a:lstStyle/>
        <a:p>
          <a:endParaRPr lang="zh-CN" altLang="en-US"/>
        </a:p>
      </dgm:t>
    </dgm:pt>
    <dgm:pt modelId="{DDD2E694-E09F-4B11-A9FA-29B520FF5690}" type="sibTrans" cxnId="{A2ADF7E5-EFAD-4DE9-A272-516F6874CA2B}">
      <dgm:prSet/>
      <dgm:spPr/>
      <dgm:t>
        <a:bodyPr/>
        <a:lstStyle/>
        <a:p>
          <a:endParaRPr lang="zh-CN" altLang="en-US"/>
        </a:p>
      </dgm:t>
    </dgm:pt>
    <dgm:pt modelId="{E69B7A31-383B-4C72-8C64-B919D809BCEA}">
      <dgm:prSet phldrT="[文本]"/>
      <dgm:spPr/>
      <dgm:t>
        <a:bodyPr/>
        <a:lstStyle/>
        <a:p>
          <a:r>
            <a:rPr lang="zh-CN" altLang="en-US" dirty="0"/>
            <a:t>分类页面 </a:t>
          </a:r>
          <a:r>
            <a:rPr lang="en-US" altLang="zh-CN" dirty="0"/>
            <a:t>(Category)</a:t>
          </a:r>
          <a:endParaRPr lang="zh-CN" altLang="en-US" dirty="0"/>
        </a:p>
      </dgm:t>
    </dgm:pt>
    <dgm:pt modelId="{F0669C2B-6F36-45AA-9A02-26418CAE43D7}" type="parTrans" cxnId="{BB0E10FA-A0A2-4B1C-937E-7254D1A95557}">
      <dgm:prSet/>
      <dgm:spPr/>
      <dgm:t>
        <a:bodyPr/>
        <a:lstStyle/>
        <a:p>
          <a:endParaRPr lang="zh-CN" altLang="en-US"/>
        </a:p>
      </dgm:t>
    </dgm:pt>
    <dgm:pt modelId="{FCFF3857-DD1B-4072-A5C7-BC308672281E}" type="sibTrans" cxnId="{BB0E10FA-A0A2-4B1C-937E-7254D1A95557}">
      <dgm:prSet/>
      <dgm:spPr/>
      <dgm:t>
        <a:bodyPr/>
        <a:lstStyle/>
        <a:p>
          <a:endParaRPr lang="zh-CN" altLang="en-US"/>
        </a:p>
      </dgm:t>
    </dgm:pt>
    <dgm:pt modelId="{FEFAF090-F24C-4C2C-9D2C-DA6E6D5CDECF}">
      <dgm:prSet phldrT="[文本]"/>
      <dgm:spPr/>
      <dgm:t>
        <a:bodyPr/>
        <a:lstStyle/>
        <a:p>
          <a:r>
            <a:rPr lang="zh-CN" altLang="en-US" dirty="0"/>
            <a:t>促销页面 </a:t>
          </a:r>
          <a:r>
            <a:rPr lang="en-US" altLang="zh-CN" dirty="0"/>
            <a:t>(Promotion)</a:t>
          </a:r>
          <a:endParaRPr lang="zh-CN" altLang="en-US" dirty="0"/>
        </a:p>
      </dgm:t>
    </dgm:pt>
    <dgm:pt modelId="{1B68EF1F-2529-4D03-A52A-552132BA03F9}" type="parTrans" cxnId="{F650D565-4899-4740-93F7-B7C8F21688FD}">
      <dgm:prSet/>
      <dgm:spPr/>
      <dgm:t>
        <a:bodyPr/>
        <a:lstStyle/>
        <a:p>
          <a:endParaRPr lang="zh-CN" altLang="en-US"/>
        </a:p>
      </dgm:t>
    </dgm:pt>
    <dgm:pt modelId="{156BAA1E-C16E-4CB3-8AB5-08811CFD4407}" type="sibTrans" cxnId="{F650D565-4899-4740-93F7-B7C8F21688FD}">
      <dgm:prSet/>
      <dgm:spPr/>
      <dgm:t>
        <a:bodyPr/>
        <a:lstStyle/>
        <a:p>
          <a:endParaRPr lang="zh-CN" altLang="en-US"/>
        </a:p>
      </dgm:t>
    </dgm:pt>
    <dgm:pt modelId="{1D3F707F-4FD2-4524-B5C2-B1D5F9D32A22}">
      <dgm:prSet phldrT="[文本]"/>
      <dgm:spPr/>
      <dgm:t>
        <a:bodyPr/>
        <a:lstStyle/>
        <a:p>
          <a:r>
            <a:rPr lang="zh-CN" altLang="en-US" dirty="0"/>
            <a:t>其他页面 </a:t>
          </a:r>
          <a:r>
            <a:rPr lang="en-US" altLang="zh-CN" dirty="0"/>
            <a:t>(Others)</a:t>
          </a:r>
          <a:endParaRPr lang="zh-CN" altLang="en-US" dirty="0"/>
        </a:p>
      </dgm:t>
    </dgm:pt>
    <dgm:pt modelId="{2FF509BD-4ADA-41E0-9EF7-7BB730F00D1B}" type="parTrans" cxnId="{60D037E3-E79F-4F03-8BE3-004E88F80A78}">
      <dgm:prSet/>
      <dgm:spPr/>
      <dgm:t>
        <a:bodyPr/>
        <a:lstStyle/>
        <a:p>
          <a:endParaRPr lang="zh-CN" altLang="en-US"/>
        </a:p>
      </dgm:t>
    </dgm:pt>
    <dgm:pt modelId="{23A26E1F-1E22-4C18-969E-27F265DC5D50}" type="sibTrans" cxnId="{60D037E3-E79F-4F03-8BE3-004E88F80A78}">
      <dgm:prSet/>
      <dgm:spPr/>
      <dgm:t>
        <a:bodyPr/>
        <a:lstStyle/>
        <a:p>
          <a:endParaRPr lang="zh-CN" altLang="en-US"/>
        </a:p>
      </dgm:t>
    </dgm:pt>
    <dgm:pt modelId="{9A132FBB-B763-4CE8-A83B-4B5D8CCC7DFC}">
      <dgm:prSet phldrT="[文本]"/>
      <dgm:spPr/>
      <dgm:t>
        <a:bodyPr/>
        <a:lstStyle/>
        <a:p>
          <a:r>
            <a:rPr lang="zh-CN" altLang="en-US" dirty="0"/>
            <a:t>产品页面 </a:t>
          </a:r>
          <a:r>
            <a:rPr lang="en-US" altLang="zh-CN" dirty="0"/>
            <a:t>(Product)</a:t>
          </a:r>
          <a:endParaRPr lang="zh-CN" altLang="en-US" dirty="0"/>
        </a:p>
      </dgm:t>
    </dgm:pt>
    <dgm:pt modelId="{B0CF1A1B-65FF-422D-A18D-C262ABB408EF}" type="parTrans" cxnId="{08EF5161-598F-4204-B22B-B65BABD088FA}">
      <dgm:prSet/>
      <dgm:spPr/>
      <dgm:t>
        <a:bodyPr/>
        <a:lstStyle/>
        <a:p>
          <a:endParaRPr lang="zh-CN" altLang="en-US"/>
        </a:p>
      </dgm:t>
    </dgm:pt>
    <dgm:pt modelId="{EC45BC01-713C-4BF1-88A6-F88EA5BA0BF2}" type="sibTrans" cxnId="{08EF5161-598F-4204-B22B-B65BABD088FA}">
      <dgm:prSet/>
      <dgm:spPr/>
      <dgm:t>
        <a:bodyPr/>
        <a:lstStyle/>
        <a:p>
          <a:endParaRPr lang="zh-CN" altLang="en-US"/>
        </a:p>
      </dgm:t>
    </dgm:pt>
    <dgm:pt modelId="{919A0C0E-F214-407E-AEBF-B974DE6E3E89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4F660580-85F4-4A5E-A5D7-58BF4DF6F6B1}" type="parTrans" cxnId="{CB0D2F66-02E1-41C4-83A0-00870E7DD769}">
      <dgm:prSet/>
      <dgm:spPr/>
      <dgm:t>
        <a:bodyPr/>
        <a:lstStyle/>
        <a:p>
          <a:endParaRPr lang="zh-CN" altLang="en-US"/>
        </a:p>
      </dgm:t>
    </dgm:pt>
    <dgm:pt modelId="{D07FF676-42A3-43A4-A086-8F21C97D9C4D}" type="sibTrans" cxnId="{CB0D2F66-02E1-41C4-83A0-00870E7DD769}">
      <dgm:prSet/>
      <dgm:spPr/>
      <dgm:t>
        <a:bodyPr/>
        <a:lstStyle/>
        <a:p>
          <a:endParaRPr lang="zh-CN" altLang="en-US"/>
        </a:p>
      </dgm:t>
    </dgm:pt>
    <dgm:pt modelId="{0CD90C92-149E-4B82-A0CB-4115431A495D}" type="pres">
      <dgm:prSet presAssocID="{8A1BCEDE-BED1-488D-A85C-8D3D475B5B2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B08DB5C-D403-4C57-BD8A-C67DD651DD87}" type="pres">
      <dgm:prSet presAssocID="{1645C192-F72B-4C7A-BA06-E499594B9EA1}" presName="hierRoot1" presStyleCnt="0">
        <dgm:presLayoutVars>
          <dgm:hierBranch val="init"/>
        </dgm:presLayoutVars>
      </dgm:prSet>
      <dgm:spPr/>
    </dgm:pt>
    <dgm:pt modelId="{DA534FA6-AD05-4EDA-9287-50FE4F7219BE}" type="pres">
      <dgm:prSet presAssocID="{1645C192-F72B-4C7A-BA06-E499594B9EA1}" presName="rootComposite1" presStyleCnt="0"/>
      <dgm:spPr/>
    </dgm:pt>
    <dgm:pt modelId="{8DD461C4-CED8-4EA5-AF24-BCF2D2F77284}" type="pres">
      <dgm:prSet presAssocID="{1645C192-F72B-4C7A-BA06-E499594B9EA1}" presName="rootText1" presStyleLbl="node0" presStyleIdx="0" presStyleCnt="1">
        <dgm:presLayoutVars>
          <dgm:chPref val="3"/>
        </dgm:presLayoutVars>
      </dgm:prSet>
      <dgm:spPr/>
    </dgm:pt>
    <dgm:pt modelId="{8130EE94-0649-4198-8ED6-7D3E18079131}" type="pres">
      <dgm:prSet presAssocID="{1645C192-F72B-4C7A-BA06-E499594B9EA1}" presName="rootConnector1" presStyleLbl="node1" presStyleIdx="0" presStyleCnt="0"/>
      <dgm:spPr/>
    </dgm:pt>
    <dgm:pt modelId="{5F596F65-B716-4D4A-9F4D-435B3B8245C3}" type="pres">
      <dgm:prSet presAssocID="{1645C192-F72B-4C7A-BA06-E499594B9EA1}" presName="hierChild2" presStyleCnt="0"/>
      <dgm:spPr/>
    </dgm:pt>
    <dgm:pt modelId="{36C13977-F963-4F12-ADDC-99ECD435301E}" type="pres">
      <dgm:prSet presAssocID="{F0669C2B-6F36-45AA-9A02-26418CAE43D7}" presName="Name37" presStyleLbl="parChTrans1D2" presStyleIdx="0" presStyleCnt="3"/>
      <dgm:spPr/>
    </dgm:pt>
    <dgm:pt modelId="{2DB34416-49AF-4C80-9018-D49E33D3EC8C}" type="pres">
      <dgm:prSet presAssocID="{E69B7A31-383B-4C72-8C64-B919D809BCEA}" presName="hierRoot2" presStyleCnt="0">
        <dgm:presLayoutVars>
          <dgm:hierBranch val="init"/>
        </dgm:presLayoutVars>
      </dgm:prSet>
      <dgm:spPr/>
    </dgm:pt>
    <dgm:pt modelId="{CC0B357D-E0FD-428C-910E-632F05E1630D}" type="pres">
      <dgm:prSet presAssocID="{E69B7A31-383B-4C72-8C64-B919D809BCEA}" presName="rootComposite" presStyleCnt="0"/>
      <dgm:spPr/>
    </dgm:pt>
    <dgm:pt modelId="{3BB26151-0137-40B4-9B53-DF3E29E18E25}" type="pres">
      <dgm:prSet presAssocID="{E69B7A31-383B-4C72-8C64-B919D809BCEA}" presName="rootText" presStyleLbl="node2" presStyleIdx="0" presStyleCnt="3">
        <dgm:presLayoutVars>
          <dgm:chPref val="3"/>
        </dgm:presLayoutVars>
      </dgm:prSet>
      <dgm:spPr/>
    </dgm:pt>
    <dgm:pt modelId="{B313BAB7-44C6-43CE-882E-550D02B05FEE}" type="pres">
      <dgm:prSet presAssocID="{E69B7A31-383B-4C72-8C64-B919D809BCEA}" presName="rootConnector" presStyleLbl="node2" presStyleIdx="0" presStyleCnt="3"/>
      <dgm:spPr/>
    </dgm:pt>
    <dgm:pt modelId="{697B86E7-CB45-47AF-8DE8-2E85079CE6CC}" type="pres">
      <dgm:prSet presAssocID="{E69B7A31-383B-4C72-8C64-B919D809BCEA}" presName="hierChild4" presStyleCnt="0"/>
      <dgm:spPr/>
    </dgm:pt>
    <dgm:pt modelId="{A9BE6A81-AD20-43F9-B232-B3ABF410A08A}" type="pres">
      <dgm:prSet presAssocID="{B0CF1A1B-65FF-422D-A18D-C262ABB408EF}" presName="Name37" presStyleLbl="parChTrans1D3" presStyleIdx="0" presStyleCnt="2"/>
      <dgm:spPr/>
    </dgm:pt>
    <dgm:pt modelId="{1371099A-9C8C-4869-BB95-C90C9202C177}" type="pres">
      <dgm:prSet presAssocID="{9A132FBB-B763-4CE8-A83B-4B5D8CCC7DFC}" presName="hierRoot2" presStyleCnt="0">
        <dgm:presLayoutVars>
          <dgm:hierBranch val="init"/>
        </dgm:presLayoutVars>
      </dgm:prSet>
      <dgm:spPr/>
    </dgm:pt>
    <dgm:pt modelId="{8B98982D-EE34-4262-8B52-741B928C7894}" type="pres">
      <dgm:prSet presAssocID="{9A132FBB-B763-4CE8-A83B-4B5D8CCC7DFC}" presName="rootComposite" presStyleCnt="0"/>
      <dgm:spPr/>
    </dgm:pt>
    <dgm:pt modelId="{9BB49E47-BA3F-4097-BA2D-7B1E9E8A1101}" type="pres">
      <dgm:prSet presAssocID="{9A132FBB-B763-4CE8-A83B-4B5D8CCC7DFC}" presName="rootText" presStyleLbl="node3" presStyleIdx="0" presStyleCnt="2">
        <dgm:presLayoutVars>
          <dgm:chPref val="3"/>
        </dgm:presLayoutVars>
      </dgm:prSet>
      <dgm:spPr/>
    </dgm:pt>
    <dgm:pt modelId="{10A67661-A196-4B7F-8017-08A780F03B82}" type="pres">
      <dgm:prSet presAssocID="{9A132FBB-B763-4CE8-A83B-4B5D8CCC7DFC}" presName="rootConnector" presStyleLbl="node3" presStyleIdx="0" presStyleCnt="2"/>
      <dgm:spPr/>
    </dgm:pt>
    <dgm:pt modelId="{0F797197-67B6-4D18-8B72-914134AB8D27}" type="pres">
      <dgm:prSet presAssocID="{9A132FBB-B763-4CE8-A83B-4B5D8CCC7DFC}" presName="hierChild4" presStyleCnt="0"/>
      <dgm:spPr/>
    </dgm:pt>
    <dgm:pt modelId="{624939D4-61CD-477A-A306-0D1729F4C78B}" type="pres">
      <dgm:prSet presAssocID="{9A132FBB-B763-4CE8-A83B-4B5D8CCC7DFC}" presName="hierChild5" presStyleCnt="0"/>
      <dgm:spPr/>
    </dgm:pt>
    <dgm:pt modelId="{148AC86F-9780-4057-9884-7BE2188C7226}" type="pres">
      <dgm:prSet presAssocID="{4F660580-85F4-4A5E-A5D7-58BF4DF6F6B1}" presName="Name37" presStyleLbl="parChTrans1D3" presStyleIdx="1" presStyleCnt="2"/>
      <dgm:spPr/>
    </dgm:pt>
    <dgm:pt modelId="{3E4BBE6F-6354-415E-AEFB-36B714BE7C16}" type="pres">
      <dgm:prSet presAssocID="{919A0C0E-F214-407E-AEBF-B974DE6E3E89}" presName="hierRoot2" presStyleCnt="0">
        <dgm:presLayoutVars>
          <dgm:hierBranch val="init"/>
        </dgm:presLayoutVars>
      </dgm:prSet>
      <dgm:spPr/>
    </dgm:pt>
    <dgm:pt modelId="{AB5E31A1-95FA-4B34-B1B0-F9D6D352808B}" type="pres">
      <dgm:prSet presAssocID="{919A0C0E-F214-407E-AEBF-B974DE6E3E89}" presName="rootComposite" presStyleCnt="0"/>
      <dgm:spPr/>
    </dgm:pt>
    <dgm:pt modelId="{DD3306F0-44DA-4586-A40C-CB83B827DA53}" type="pres">
      <dgm:prSet presAssocID="{919A0C0E-F214-407E-AEBF-B974DE6E3E89}" presName="rootText" presStyleLbl="node3" presStyleIdx="1" presStyleCnt="2">
        <dgm:presLayoutVars>
          <dgm:chPref val="3"/>
        </dgm:presLayoutVars>
      </dgm:prSet>
      <dgm:spPr/>
    </dgm:pt>
    <dgm:pt modelId="{3433EC05-AC06-45DD-B620-3427BD062F99}" type="pres">
      <dgm:prSet presAssocID="{919A0C0E-F214-407E-AEBF-B974DE6E3E89}" presName="rootConnector" presStyleLbl="node3" presStyleIdx="1" presStyleCnt="2"/>
      <dgm:spPr/>
    </dgm:pt>
    <dgm:pt modelId="{92CB6B26-B1D6-4CB7-8D1A-5759DDC61C74}" type="pres">
      <dgm:prSet presAssocID="{919A0C0E-F214-407E-AEBF-B974DE6E3E89}" presName="hierChild4" presStyleCnt="0"/>
      <dgm:spPr/>
    </dgm:pt>
    <dgm:pt modelId="{74F358EB-B939-4532-A9D0-F7066BEE3C25}" type="pres">
      <dgm:prSet presAssocID="{919A0C0E-F214-407E-AEBF-B974DE6E3E89}" presName="hierChild5" presStyleCnt="0"/>
      <dgm:spPr/>
    </dgm:pt>
    <dgm:pt modelId="{3A036006-D53B-4620-B1F5-8568C797A99D}" type="pres">
      <dgm:prSet presAssocID="{E69B7A31-383B-4C72-8C64-B919D809BCEA}" presName="hierChild5" presStyleCnt="0"/>
      <dgm:spPr/>
    </dgm:pt>
    <dgm:pt modelId="{A028B59F-6768-4493-B91A-471DDD4AF8C3}" type="pres">
      <dgm:prSet presAssocID="{1B68EF1F-2529-4D03-A52A-552132BA03F9}" presName="Name37" presStyleLbl="parChTrans1D2" presStyleIdx="1" presStyleCnt="3"/>
      <dgm:spPr/>
    </dgm:pt>
    <dgm:pt modelId="{0EC55C09-8A8E-4F5B-AFCD-2E46F6474203}" type="pres">
      <dgm:prSet presAssocID="{FEFAF090-F24C-4C2C-9D2C-DA6E6D5CDECF}" presName="hierRoot2" presStyleCnt="0">
        <dgm:presLayoutVars>
          <dgm:hierBranch val="init"/>
        </dgm:presLayoutVars>
      </dgm:prSet>
      <dgm:spPr/>
    </dgm:pt>
    <dgm:pt modelId="{541EFED1-8F7A-4E31-A40B-97EB003BA957}" type="pres">
      <dgm:prSet presAssocID="{FEFAF090-F24C-4C2C-9D2C-DA6E6D5CDECF}" presName="rootComposite" presStyleCnt="0"/>
      <dgm:spPr/>
    </dgm:pt>
    <dgm:pt modelId="{4D95739C-1A70-45AB-B18F-24CCC65B2E96}" type="pres">
      <dgm:prSet presAssocID="{FEFAF090-F24C-4C2C-9D2C-DA6E6D5CDECF}" presName="rootText" presStyleLbl="node2" presStyleIdx="1" presStyleCnt="3">
        <dgm:presLayoutVars>
          <dgm:chPref val="3"/>
        </dgm:presLayoutVars>
      </dgm:prSet>
      <dgm:spPr/>
    </dgm:pt>
    <dgm:pt modelId="{2E432B81-94E4-4935-822B-8D562250B711}" type="pres">
      <dgm:prSet presAssocID="{FEFAF090-F24C-4C2C-9D2C-DA6E6D5CDECF}" presName="rootConnector" presStyleLbl="node2" presStyleIdx="1" presStyleCnt="3"/>
      <dgm:spPr/>
    </dgm:pt>
    <dgm:pt modelId="{EF123111-7522-4831-94B2-2399DB30B7FE}" type="pres">
      <dgm:prSet presAssocID="{FEFAF090-F24C-4C2C-9D2C-DA6E6D5CDECF}" presName="hierChild4" presStyleCnt="0"/>
      <dgm:spPr/>
    </dgm:pt>
    <dgm:pt modelId="{8439BCDA-AB1D-4BF1-BE87-0DD595D27096}" type="pres">
      <dgm:prSet presAssocID="{FEFAF090-F24C-4C2C-9D2C-DA6E6D5CDECF}" presName="hierChild5" presStyleCnt="0"/>
      <dgm:spPr/>
    </dgm:pt>
    <dgm:pt modelId="{2970E4E4-A08F-46B8-81EF-5487CA05570B}" type="pres">
      <dgm:prSet presAssocID="{2FF509BD-4ADA-41E0-9EF7-7BB730F00D1B}" presName="Name37" presStyleLbl="parChTrans1D2" presStyleIdx="2" presStyleCnt="3"/>
      <dgm:spPr/>
    </dgm:pt>
    <dgm:pt modelId="{665FE99A-1716-4E1B-B815-BB79441D193C}" type="pres">
      <dgm:prSet presAssocID="{1D3F707F-4FD2-4524-B5C2-B1D5F9D32A22}" presName="hierRoot2" presStyleCnt="0">
        <dgm:presLayoutVars>
          <dgm:hierBranch val="init"/>
        </dgm:presLayoutVars>
      </dgm:prSet>
      <dgm:spPr/>
    </dgm:pt>
    <dgm:pt modelId="{E9F78D31-188C-45A7-A5FD-69F0F85A098F}" type="pres">
      <dgm:prSet presAssocID="{1D3F707F-4FD2-4524-B5C2-B1D5F9D32A22}" presName="rootComposite" presStyleCnt="0"/>
      <dgm:spPr/>
    </dgm:pt>
    <dgm:pt modelId="{86022A97-0A9E-4934-8564-8DC538B221F0}" type="pres">
      <dgm:prSet presAssocID="{1D3F707F-4FD2-4524-B5C2-B1D5F9D32A22}" presName="rootText" presStyleLbl="node2" presStyleIdx="2" presStyleCnt="3">
        <dgm:presLayoutVars>
          <dgm:chPref val="3"/>
        </dgm:presLayoutVars>
      </dgm:prSet>
      <dgm:spPr/>
    </dgm:pt>
    <dgm:pt modelId="{DEAB1D8C-D91C-4B80-9A9F-61000282C56D}" type="pres">
      <dgm:prSet presAssocID="{1D3F707F-4FD2-4524-B5C2-B1D5F9D32A22}" presName="rootConnector" presStyleLbl="node2" presStyleIdx="2" presStyleCnt="3"/>
      <dgm:spPr/>
    </dgm:pt>
    <dgm:pt modelId="{265614CC-6B53-4F80-BFBF-6E63B82EBE47}" type="pres">
      <dgm:prSet presAssocID="{1D3F707F-4FD2-4524-B5C2-B1D5F9D32A22}" presName="hierChild4" presStyleCnt="0"/>
      <dgm:spPr/>
    </dgm:pt>
    <dgm:pt modelId="{AE4BA2C4-C320-416B-AA85-AB07FA3B3351}" type="pres">
      <dgm:prSet presAssocID="{1D3F707F-4FD2-4524-B5C2-B1D5F9D32A22}" presName="hierChild5" presStyleCnt="0"/>
      <dgm:spPr/>
    </dgm:pt>
    <dgm:pt modelId="{5E930B9D-011C-4304-A140-C3FDCE5F5C88}" type="pres">
      <dgm:prSet presAssocID="{1645C192-F72B-4C7A-BA06-E499594B9EA1}" presName="hierChild3" presStyleCnt="0"/>
      <dgm:spPr/>
    </dgm:pt>
  </dgm:ptLst>
  <dgm:cxnLst>
    <dgm:cxn modelId="{A1CDDC15-70F9-4CAC-9F98-CE4D24F67C8A}" type="presOf" srcId="{F0669C2B-6F36-45AA-9A02-26418CAE43D7}" destId="{36C13977-F963-4F12-ADDC-99ECD435301E}" srcOrd="0" destOrd="0" presId="urn:microsoft.com/office/officeart/2005/8/layout/orgChart1"/>
    <dgm:cxn modelId="{6EF1C117-914D-4250-85F7-B4AA8DA93C33}" type="presOf" srcId="{4F660580-85F4-4A5E-A5D7-58BF4DF6F6B1}" destId="{148AC86F-9780-4057-9884-7BE2188C7226}" srcOrd="0" destOrd="0" presId="urn:microsoft.com/office/officeart/2005/8/layout/orgChart1"/>
    <dgm:cxn modelId="{745BBE23-1834-4D5B-9AD8-FC52CAFB5FB9}" type="presOf" srcId="{FEFAF090-F24C-4C2C-9D2C-DA6E6D5CDECF}" destId="{2E432B81-94E4-4935-822B-8D562250B711}" srcOrd="1" destOrd="0" presId="urn:microsoft.com/office/officeart/2005/8/layout/orgChart1"/>
    <dgm:cxn modelId="{44603D2A-2D1F-4DF9-97B2-C92AFF8879DE}" type="presOf" srcId="{9A132FBB-B763-4CE8-A83B-4B5D8CCC7DFC}" destId="{10A67661-A196-4B7F-8017-08A780F03B82}" srcOrd="1" destOrd="0" presId="urn:microsoft.com/office/officeart/2005/8/layout/orgChart1"/>
    <dgm:cxn modelId="{EC828538-6254-4BF2-BE60-515C346C59C6}" type="presOf" srcId="{FEFAF090-F24C-4C2C-9D2C-DA6E6D5CDECF}" destId="{4D95739C-1A70-45AB-B18F-24CCC65B2E96}" srcOrd="0" destOrd="0" presId="urn:microsoft.com/office/officeart/2005/8/layout/orgChart1"/>
    <dgm:cxn modelId="{08EF5161-598F-4204-B22B-B65BABD088FA}" srcId="{E69B7A31-383B-4C72-8C64-B919D809BCEA}" destId="{9A132FBB-B763-4CE8-A83B-4B5D8CCC7DFC}" srcOrd="0" destOrd="0" parTransId="{B0CF1A1B-65FF-422D-A18D-C262ABB408EF}" sibTransId="{EC45BC01-713C-4BF1-88A6-F88EA5BA0BF2}"/>
    <dgm:cxn modelId="{F650D565-4899-4740-93F7-B7C8F21688FD}" srcId="{1645C192-F72B-4C7A-BA06-E499594B9EA1}" destId="{FEFAF090-F24C-4C2C-9D2C-DA6E6D5CDECF}" srcOrd="1" destOrd="0" parTransId="{1B68EF1F-2529-4D03-A52A-552132BA03F9}" sibTransId="{156BAA1E-C16E-4CB3-8AB5-08811CFD4407}"/>
    <dgm:cxn modelId="{CB0D2F66-02E1-41C4-83A0-00870E7DD769}" srcId="{E69B7A31-383B-4C72-8C64-B919D809BCEA}" destId="{919A0C0E-F214-407E-AEBF-B974DE6E3E89}" srcOrd="1" destOrd="0" parTransId="{4F660580-85F4-4A5E-A5D7-58BF4DF6F6B1}" sibTransId="{D07FF676-42A3-43A4-A086-8F21C97D9C4D}"/>
    <dgm:cxn modelId="{EBDAF948-1EC3-4715-926A-2F4B73C3C8D0}" type="presOf" srcId="{E69B7A31-383B-4C72-8C64-B919D809BCEA}" destId="{B313BAB7-44C6-43CE-882E-550D02B05FEE}" srcOrd="1" destOrd="0" presId="urn:microsoft.com/office/officeart/2005/8/layout/orgChart1"/>
    <dgm:cxn modelId="{9825DD54-8FBC-46F4-8018-D31433EE1398}" type="presOf" srcId="{1D3F707F-4FD2-4524-B5C2-B1D5F9D32A22}" destId="{DEAB1D8C-D91C-4B80-9A9F-61000282C56D}" srcOrd="1" destOrd="0" presId="urn:microsoft.com/office/officeart/2005/8/layout/orgChart1"/>
    <dgm:cxn modelId="{114EEF82-E466-47EF-B520-3E0212E82176}" type="presOf" srcId="{1D3F707F-4FD2-4524-B5C2-B1D5F9D32A22}" destId="{86022A97-0A9E-4934-8564-8DC538B221F0}" srcOrd="0" destOrd="0" presId="urn:microsoft.com/office/officeart/2005/8/layout/orgChart1"/>
    <dgm:cxn modelId="{9E0A7F89-3097-4BDA-943B-8BACEE82AA3A}" type="presOf" srcId="{919A0C0E-F214-407E-AEBF-B974DE6E3E89}" destId="{3433EC05-AC06-45DD-B620-3427BD062F99}" srcOrd="1" destOrd="0" presId="urn:microsoft.com/office/officeart/2005/8/layout/orgChart1"/>
    <dgm:cxn modelId="{8498368C-20AE-45AD-955F-4410B6296730}" type="presOf" srcId="{9A132FBB-B763-4CE8-A83B-4B5D8CCC7DFC}" destId="{9BB49E47-BA3F-4097-BA2D-7B1E9E8A1101}" srcOrd="0" destOrd="0" presId="urn:microsoft.com/office/officeart/2005/8/layout/orgChart1"/>
    <dgm:cxn modelId="{99AE8A92-756C-4ACC-87EE-82D08EE88257}" type="presOf" srcId="{8A1BCEDE-BED1-488D-A85C-8D3D475B5B26}" destId="{0CD90C92-149E-4B82-A0CB-4115431A495D}" srcOrd="0" destOrd="0" presId="urn:microsoft.com/office/officeart/2005/8/layout/orgChart1"/>
    <dgm:cxn modelId="{06C68DA8-250B-4AC1-AE61-EC10D08A3CDD}" type="presOf" srcId="{1B68EF1F-2529-4D03-A52A-552132BA03F9}" destId="{A028B59F-6768-4493-B91A-471DDD4AF8C3}" srcOrd="0" destOrd="0" presId="urn:microsoft.com/office/officeart/2005/8/layout/orgChart1"/>
    <dgm:cxn modelId="{50BE37C4-35CD-4C32-9731-AB650C989659}" type="presOf" srcId="{1645C192-F72B-4C7A-BA06-E499594B9EA1}" destId="{8DD461C4-CED8-4EA5-AF24-BCF2D2F77284}" srcOrd="0" destOrd="0" presId="urn:microsoft.com/office/officeart/2005/8/layout/orgChart1"/>
    <dgm:cxn modelId="{700ED4CC-4259-4EC8-9734-12279521140F}" type="presOf" srcId="{B0CF1A1B-65FF-422D-A18D-C262ABB408EF}" destId="{A9BE6A81-AD20-43F9-B232-B3ABF410A08A}" srcOrd="0" destOrd="0" presId="urn:microsoft.com/office/officeart/2005/8/layout/orgChart1"/>
    <dgm:cxn modelId="{CC9F83CF-2491-488F-A681-70A93A6E5B1C}" type="presOf" srcId="{E69B7A31-383B-4C72-8C64-B919D809BCEA}" destId="{3BB26151-0137-40B4-9B53-DF3E29E18E25}" srcOrd="0" destOrd="0" presId="urn:microsoft.com/office/officeart/2005/8/layout/orgChart1"/>
    <dgm:cxn modelId="{8A62E8D6-CF1D-4AC1-BCA5-E3014DD0DE26}" type="presOf" srcId="{1645C192-F72B-4C7A-BA06-E499594B9EA1}" destId="{8130EE94-0649-4198-8ED6-7D3E18079131}" srcOrd="1" destOrd="0" presId="urn:microsoft.com/office/officeart/2005/8/layout/orgChart1"/>
    <dgm:cxn modelId="{73D912D9-4848-446B-979C-05DCC3817620}" type="presOf" srcId="{2FF509BD-4ADA-41E0-9EF7-7BB730F00D1B}" destId="{2970E4E4-A08F-46B8-81EF-5487CA05570B}" srcOrd="0" destOrd="0" presId="urn:microsoft.com/office/officeart/2005/8/layout/orgChart1"/>
    <dgm:cxn modelId="{60D037E3-E79F-4F03-8BE3-004E88F80A78}" srcId="{1645C192-F72B-4C7A-BA06-E499594B9EA1}" destId="{1D3F707F-4FD2-4524-B5C2-B1D5F9D32A22}" srcOrd="2" destOrd="0" parTransId="{2FF509BD-4ADA-41E0-9EF7-7BB730F00D1B}" sibTransId="{23A26E1F-1E22-4C18-969E-27F265DC5D50}"/>
    <dgm:cxn modelId="{A2ADF7E5-EFAD-4DE9-A272-516F6874CA2B}" srcId="{8A1BCEDE-BED1-488D-A85C-8D3D475B5B26}" destId="{1645C192-F72B-4C7A-BA06-E499594B9EA1}" srcOrd="0" destOrd="0" parTransId="{5D827CC6-BBBD-496B-AD8D-CA90425C2C00}" sibTransId="{DDD2E694-E09F-4B11-A9FA-29B520FF5690}"/>
    <dgm:cxn modelId="{46E271EE-BBCE-4E77-B681-59307D55FCD0}" type="presOf" srcId="{919A0C0E-F214-407E-AEBF-B974DE6E3E89}" destId="{DD3306F0-44DA-4586-A40C-CB83B827DA53}" srcOrd="0" destOrd="0" presId="urn:microsoft.com/office/officeart/2005/8/layout/orgChart1"/>
    <dgm:cxn modelId="{BB0E10FA-A0A2-4B1C-937E-7254D1A95557}" srcId="{1645C192-F72B-4C7A-BA06-E499594B9EA1}" destId="{E69B7A31-383B-4C72-8C64-B919D809BCEA}" srcOrd="0" destOrd="0" parTransId="{F0669C2B-6F36-45AA-9A02-26418CAE43D7}" sibTransId="{FCFF3857-DD1B-4072-A5C7-BC308672281E}"/>
    <dgm:cxn modelId="{70727F26-EDC2-4F85-8476-DCCB8E9535DE}" type="presParOf" srcId="{0CD90C92-149E-4B82-A0CB-4115431A495D}" destId="{7B08DB5C-D403-4C57-BD8A-C67DD651DD87}" srcOrd="0" destOrd="0" presId="urn:microsoft.com/office/officeart/2005/8/layout/orgChart1"/>
    <dgm:cxn modelId="{6E87A764-0284-4EF0-86D2-F0C4EF8D7E70}" type="presParOf" srcId="{7B08DB5C-D403-4C57-BD8A-C67DD651DD87}" destId="{DA534FA6-AD05-4EDA-9287-50FE4F7219BE}" srcOrd="0" destOrd="0" presId="urn:microsoft.com/office/officeart/2005/8/layout/orgChart1"/>
    <dgm:cxn modelId="{287721A3-70AC-4AFC-B660-20AA48006E90}" type="presParOf" srcId="{DA534FA6-AD05-4EDA-9287-50FE4F7219BE}" destId="{8DD461C4-CED8-4EA5-AF24-BCF2D2F77284}" srcOrd="0" destOrd="0" presId="urn:microsoft.com/office/officeart/2005/8/layout/orgChart1"/>
    <dgm:cxn modelId="{36612720-B044-4D15-ADF2-489B34AFA1FA}" type="presParOf" srcId="{DA534FA6-AD05-4EDA-9287-50FE4F7219BE}" destId="{8130EE94-0649-4198-8ED6-7D3E18079131}" srcOrd="1" destOrd="0" presId="urn:microsoft.com/office/officeart/2005/8/layout/orgChart1"/>
    <dgm:cxn modelId="{25FEC0F6-E124-4E20-A9FC-2A519C442734}" type="presParOf" srcId="{7B08DB5C-D403-4C57-BD8A-C67DD651DD87}" destId="{5F596F65-B716-4D4A-9F4D-435B3B8245C3}" srcOrd="1" destOrd="0" presId="urn:microsoft.com/office/officeart/2005/8/layout/orgChart1"/>
    <dgm:cxn modelId="{47195BCD-7E13-4F57-B799-F427027A0342}" type="presParOf" srcId="{5F596F65-B716-4D4A-9F4D-435B3B8245C3}" destId="{36C13977-F963-4F12-ADDC-99ECD435301E}" srcOrd="0" destOrd="0" presId="urn:microsoft.com/office/officeart/2005/8/layout/orgChart1"/>
    <dgm:cxn modelId="{22339B05-A1C2-479B-8125-0350EBB3C8EF}" type="presParOf" srcId="{5F596F65-B716-4D4A-9F4D-435B3B8245C3}" destId="{2DB34416-49AF-4C80-9018-D49E33D3EC8C}" srcOrd="1" destOrd="0" presId="urn:microsoft.com/office/officeart/2005/8/layout/orgChart1"/>
    <dgm:cxn modelId="{50592EBB-581D-4EAF-9A16-758C9C8FADA8}" type="presParOf" srcId="{2DB34416-49AF-4C80-9018-D49E33D3EC8C}" destId="{CC0B357D-E0FD-428C-910E-632F05E1630D}" srcOrd="0" destOrd="0" presId="urn:microsoft.com/office/officeart/2005/8/layout/orgChart1"/>
    <dgm:cxn modelId="{D5EA7B65-6649-4F1C-9084-75CAEA9BF775}" type="presParOf" srcId="{CC0B357D-E0FD-428C-910E-632F05E1630D}" destId="{3BB26151-0137-40B4-9B53-DF3E29E18E25}" srcOrd="0" destOrd="0" presId="urn:microsoft.com/office/officeart/2005/8/layout/orgChart1"/>
    <dgm:cxn modelId="{E6017113-B9B7-4F19-9793-A25D1306C0E6}" type="presParOf" srcId="{CC0B357D-E0FD-428C-910E-632F05E1630D}" destId="{B313BAB7-44C6-43CE-882E-550D02B05FEE}" srcOrd="1" destOrd="0" presId="urn:microsoft.com/office/officeart/2005/8/layout/orgChart1"/>
    <dgm:cxn modelId="{A9346D4B-4D13-4182-B88F-A55B43FFBDC0}" type="presParOf" srcId="{2DB34416-49AF-4C80-9018-D49E33D3EC8C}" destId="{697B86E7-CB45-47AF-8DE8-2E85079CE6CC}" srcOrd="1" destOrd="0" presId="urn:microsoft.com/office/officeart/2005/8/layout/orgChart1"/>
    <dgm:cxn modelId="{74A53450-3C76-411A-8E53-5E447AF7D6B1}" type="presParOf" srcId="{697B86E7-CB45-47AF-8DE8-2E85079CE6CC}" destId="{A9BE6A81-AD20-43F9-B232-B3ABF410A08A}" srcOrd="0" destOrd="0" presId="urn:microsoft.com/office/officeart/2005/8/layout/orgChart1"/>
    <dgm:cxn modelId="{A34FCA15-4592-4D8B-8862-E9C6659CDB23}" type="presParOf" srcId="{697B86E7-CB45-47AF-8DE8-2E85079CE6CC}" destId="{1371099A-9C8C-4869-BB95-C90C9202C177}" srcOrd="1" destOrd="0" presId="urn:microsoft.com/office/officeart/2005/8/layout/orgChart1"/>
    <dgm:cxn modelId="{ACD0C003-7DC1-420E-BDB9-792DD37C187D}" type="presParOf" srcId="{1371099A-9C8C-4869-BB95-C90C9202C177}" destId="{8B98982D-EE34-4262-8B52-741B928C7894}" srcOrd="0" destOrd="0" presId="urn:microsoft.com/office/officeart/2005/8/layout/orgChart1"/>
    <dgm:cxn modelId="{73BF790C-4FBE-490F-AE3F-F5864CFB8CBB}" type="presParOf" srcId="{8B98982D-EE34-4262-8B52-741B928C7894}" destId="{9BB49E47-BA3F-4097-BA2D-7B1E9E8A1101}" srcOrd="0" destOrd="0" presId="urn:microsoft.com/office/officeart/2005/8/layout/orgChart1"/>
    <dgm:cxn modelId="{D9CFCBD8-751C-40EF-9F25-5B11552E499B}" type="presParOf" srcId="{8B98982D-EE34-4262-8B52-741B928C7894}" destId="{10A67661-A196-4B7F-8017-08A780F03B82}" srcOrd="1" destOrd="0" presId="urn:microsoft.com/office/officeart/2005/8/layout/orgChart1"/>
    <dgm:cxn modelId="{7970D632-91E6-43D2-A0B3-79712FBDF49E}" type="presParOf" srcId="{1371099A-9C8C-4869-BB95-C90C9202C177}" destId="{0F797197-67B6-4D18-8B72-914134AB8D27}" srcOrd="1" destOrd="0" presId="urn:microsoft.com/office/officeart/2005/8/layout/orgChart1"/>
    <dgm:cxn modelId="{0FA94461-9443-40BB-822D-142EDA627D04}" type="presParOf" srcId="{1371099A-9C8C-4869-BB95-C90C9202C177}" destId="{624939D4-61CD-477A-A306-0D1729F4C78B}" srcOrd="2" destOrd="0" presId="urn:microsoft.com/office/officeart/2005/8/layout/orgChart1"/>
    <dgm:cxn modelId="{365C2039-BED0-4477-85ED-53B3778FC517}" type="presParOf" srcId="{697B86E7-CB45-47AF-8DE8-2E85079CE6CC}" destId="{148AC86F-9780-4057-9884-7BE2188C7226}" srcOrd="2" destOrd="0" presId="urn:microsoft.com/office/officeart/2005/8/layout/orgChart1"/>
    <dgm:cxn modelId="{CFF093C5-FF74-4C0E-8099-51D20BD2C24D}" type="presParOf" srcId="{697B86E7-CB45-47AF-8DE8-2E85079CE6CC}" destId="{3E4BBE6F-6354-415E-AEFB-36B714BE7C16}" srcOrd="3" destOrd="0" presId="urn:microsoft.com/office/officeart/2005/8/layout/orgChart1"/>
    <dgm:cxn modelId="{C851BD6A-B6A9-48D4-A455-FAA3318E2D1C}" type="presParOf" srcId="{3E4BBE6F-6354-415E-AEFB-36B714BE7C16}" destId="{AB5E31A1-95FA-4B34-B1B0-F9D6D352808B}" srcOrd="0" destOrd="0" presId="urn:microsoft.com/office/officeart/2005/8/layout/orgChart1"/>
    <dgm:cxn modelId="{427F1F6E-8CD1-4EDD-92CA-F350D4D6F175}" type="presParOf" srcId="{AB5E31A1-95FA-4B34-B1B0-F9D6D352808B}" destId="{DD3306F0-44DA-4586-A40C-CB83B827DA53}" srcOrd="0" destOrd="0" presId="urn:microsoft.com/office/officeart/2005/8/layout/orgChart1"/>
    <dgm:cxn modelId="{328BC0ED-C7DD-4038-8531-EEA46B2CC01C}" type="presParOf" srcId="{AB5E31A1-95FA-4B34-B1B0-F9D6D352808B}" destId="{3433EC05-AC06-45DD-B620-3427BD062F99}" srcOrd="1" destOrd="0" presId="urn:microsoft.com/office/officeart/2005/8/layout/orgChart1"/>
    <dgm:cxn modelId="{4160485E-9A47-4CD3-B04D-509279368979}" type="presParOf" srcId="{3E4BBE6F-6354-415E-AEFB-36B714BE7C16}" destId="{92CB6B26-B1D6-4CB7-8D1A-5759DDC61C74}" srcOrd="1" destOrd="0" presId="urn:microsoft.com/office/officeart/2005/8/layout/orgChart1"/>
    <dgm:cxn modelId="{0A126D41-BBEB-4CDA-8395-934319B362C1}" type="presParOf" srcId="{3E4BBE6F-6354-415E-AEFB-36B714BE7C16}" destId="{74F358EB-B939-4532-A9D0-F7066BEE3C25}" srcOrd="2" destOrd="0" presId="urn:microsoft.com/office/officeart/2005/8/layout/orgChart1"/>
    <dgm:cxn modelId="{C414E75D-7736-4C87-809F-E2AC479D5BA2}" type="presParOf" srcId="{2DB34416-49AF-4C80-9018-D49E33D3EC8C}" destId="{3A036006-D53B-4620-B1F5-8568C797A99D}" srcOrd="2" destOrd="0" presId="urn:microsoft.com/office/officeart/2005/8/layout/orgChart1"/>
    <dgm:cxn modelId="{D2054BFB-22CA-4C5B-9242-760EE3F3A82F}" type="presParOf" srcId="{5F596F65-B716-4D4A-9F4D-435B3B8245C3}" destId="{A028B59F-6768-4493-B91A-471DDD4AF8C3}" srcOrd="2" destOrd="0" presId="urn:microsoft.com/office/officeart/2005/8/layout/orgChart1"/>
    <dgm:cxn modelId="{B478D906-F9AD-45A9-9CBC-2567BEE2B896}" type="presParOf" srcId="{5F596F65-B716-4D4A-9F4D-435B3B8245C3}" destId="{0EC55C09-8A8E-4F5B-AFCD-2E46F6474203}" srcOrd="3" destOrd="0" presId="urn:microsoft.com/office/officeart/2005/8/layout/orgChart1"/>
    <dgm:cxn modelId="{444CED70-C225-4426-B25C-7F874D23E1CB}" type="presParOf" srcId="{0EC55C09-8A8E-4F5B-AFCD-2E46F6474203}" destId="{541EFED1-8F7A-4E31-A40B-97EB003BA957}" srcOrd="0" destOrd="0" presId="urn:microsoft.com/office/officeart/2005/8/layout/orgChart1"/>
    <dgm:cxn modelId="{B27CCC90-20D2-43B6-AA3E-21B2BCF575EC}" type="presParOf" srcId="{541EFED1-8F7A-4E31-A40B-97EB003BA957}" destId="{4D95739C-1A70-45AB-B18F-24CCC65B2E96}" srcOrd="0" destOrd="0" presId="urn:microsoft.com/office/officeart/2005/8/layout/orgChart1"/>
    <dgm:cxn modelId="{825EA466-263D-4E70-90E9-CD19DA7C9CE0}" type="presParOf" srcId="{541EFED1-8F7A-4E31-A40B-97EB003BA957}" destId="{2E432B81-94E4-4935-822B-8D562250B711}" srcOrd="1" destOrd="0" presId="urn:microsoft.com/office/officeart/2005/8/layout/orgChart1"/>
    <dgm:cxn modelId="{42269152-4D3E-4C52-976B-CA9B83329C02}" type="presParOf" srcId="{0EC55C09-8A8E-4F5B-AFCD-2E46F6474203}" destId="{EF123111-7522-4831-94B2-2399DB30B7FE}" srcOrd="1" destOrd="0" presId="urn:microsoft.com/office/officeart/2005/8/layout/orgChart1"/>
    <dgm:cxn modelId="{D3182D5D-F9EE-4FB3-BBF7-B5BF9C20B5ED}" type="presParOf" srcId="{0EC55C09-8A8E-4F5B-AFCD-2E46F6474203}" destId="{8439BCDA-AB1D-4BF1-BE87-0DD595D27096}" srcOrd="2" destOrd="0" presId="urn:microsoft.com/office/officeart/2005/8/layout/orgChart1"/>
    <dgm:cxn modelId="{32B10E46-9092-4425-8199-86D2B28B7CE9}" type="presParOf" srcId="{5F596F65-B716-4D4A-9F4D-435B3B8245C3}" destId="{2970E4E4-A08F-46B8-81EF-5487CA05570B}" srcOrd="4" destOrd="0" presId="urn:microsoft.com/office/officeart/2005/8/layout/orgChart1"/>
    <dgm:cxn modelId="{023C598B-658C-4508-8635-1A496DB9BBAA}" type="presParOf" srcId="{5F596F65-B716-4D4A-9F4D-435B3B8245C3}" destId="{665FE99A-1716-4E1B-B815-BB79441D193C}" srcOrd="5" destOrd="0" presId="urn:microsoft.com/office/officeart/2005/8/layout/orgChart1"/>
    <dgm:cxn modelId="{66F88856-D32C-4E00-BC53-E3286BDBCA07}" type="presParOf" srcId="{665FE99A-1716-4E1B-B815-BB79441D193C}" destId="{E9F78D31-188C-45A7-A5FD-69F0F85A098F}" srcOrd="0" destOrd="0" presId="urn:microsoft.com/office/officeart/2005/8/layout/orgChart1"/>
    <dgm:cxn modelId="{9756EB38-1901-4E93-B8DE-32E1C6A7BA13}" type="presParOf" srcId="{E9F78D31-188C-45A7-A5FD-69F0F85A098F}" destId="{86022A97-0A9E-4934-8564-8DC538B221F0}" srcOrd="0" destOrd="0" presId="urn:microsoft.com/office/officeart/2005/8/layout/orgChart1"/>
    <dgm:cxn modelId="{39EB24EF-741A-44DC-895F-DA85E2DD5158}" type="presParOf" srcId="{E9F78D31-188C-45A7-A5FD-69F0F85A098F}" destId="{DEAB1D8C-D91C-4B80-9A9F-61000282C56D}" srcOrd="1" destOrd="0" presId="urn:microsoft.com/office/officeart/2005/8/layout/orgChart1"/>
    <dgm:cxn modelId="{00E8FDDB-E0B2-4F80-B95B-25B222233122}" type="presParOf" srcId="{665FE99A-1716-4E1B-B815-BB79441D193C}" destId="{265614CC-6B53-4F80-BFBF-6E63B82EBE47}" srcOrd="1" destOrd="0" presId="urn:microsoft.com/office/officeart/2005/8/layout/orgChart1"/>
    <dgm:cxn modelId="{AC9027AF-B2BD-4F88-8417-81BA10A74B34}" type="presParOf" srcId="{665FE99A-1716-4E1B-B815-BB79441D193C}" destId="{AE4BA2C4-C320-416B-AA85-AB07FA3B3351}" srcOrd="2" destOrd="0" presId="urn:microsoft.com/office/officeart/2005/8/layout/orgChart1"/>
    <dgm:cxn modelId="{F118E156-C69A-4022-AF00-3E88540B8DB4}" type="presParOf" srcId="{7B08DB5C-D403-4C57-BD8A-C67DD651DD87}" destId="{5E930B9D-011C-4304-A140-C3FDCE5F5C8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6CF643-CAED-44FA-8547-2FBF83D5C4DF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FF34E5C-7205-4CA5-98E4-8B3E8DD73E87}">
      <dgm:prSet phldrT="[文本]"/>
      <dgm:spPr/>
      <dgm:t>
        <a:bodyPr/>
        <a:lstStyle/>
        <a:p>
          <a:r>
            <a:rPr lang="en-US" altLang="zh-CN" dirty="0" err="1"/>
            <a:t>abm</a:t>
          </a:r>
          <a:endParaRPr lang="zh-CN" altLang="en-US" dirty="0"/>
        </a:p>
      </dgm:t>
    </dgm:pt>
    <dgm:pt modelId="{96B149B1-8B59-4331-8A0C-5DCCC79C114A}" type="parTrans" cxnId="{85C725E8-EA88-447D-A269-ABF54D75AF84}">
      <dgm:prSet/>
      <dgm:spPr/>
      <dgm:t>
        <a:bodyPr/>
        <a:lstStyle/>
        <a:p>
          <a:endParaRPr lang="zh-CN" altLang="en-US"/>
        </a:p>
      </dgm:t>
    </dgm:pt>
    <dgm:pt modelId="{ED5FCB44-1658-4102-B3A8-71FBA5AE9130}" type="sibTrans" cxnId="{85C725E8-EA88-447D-A269-ABF54D75AF84}">
      <dgm:prSet/>
      <dgm:spPr/>
      <dgm:t>
        <a:bodyPr/>
        <a:lstStyle/>
        <a:p>
          <a:endParaRPr lang="zh-CN" altLang="en-US"/>
        </a:p>
      </dgm:t>
    </dgm:pt>
    <dgm:pt modelId="{51CE3E3E-0D53-4DEB-B843-1491EB7D9971}">
      <dgm:prSet phldrT="[文本]"/>
      <dgm:spPr/>
      <dgm:t>
        <a:bodyPr/>
        <a:lstStyle/>
        <a:p>
          <a:r>
            <a:rPr lang="zh-CN" altLang="en-US" dirty="0"/>
            <a:t>电子商城 </a:t>
          </a:r>
          <a:r>
            <a:rPr lang="en-US" altLang="zh-CN" dirty="0"/>
            <a:t>(Shop)</a:t>
          </a:r>
          <a:endParaRPr lang="zh-CN" altLang="en-US" dirty="0"/>
        </a:p>
      </dgm:t>
    </dgm:pt>
    <dgm:pt modelId="{F41CB84F-0CD1-41AA-B6B2-8A2006A144E4}" type="parTrans" cxnId="{0A5B17AA-1DDF-4477-AAB4-23DFCC84E333}">
      <dgm:prSet/>
      <dgm:spPr/>
      <dgm:t>
        <a:bodyPr/>
        <a:lstStyle/>
        <a:p>
          <a:endParaRPr lang="zh-CN" altLang="en-US"/>
        </a:p>
      </dgm:t>
    </dgm:pt>
    <dgm:pt modelId="{99981C22-30F6-43B3-92C6-B50503224249}" type="sibTrans" cxnId="{0A5B17AA-1DDF-4477-AAB4-23DFCC84E333}">
      <dgm:prSet/>
      <dgm:spPr/>
      <dgm:t>
        <a:bodyPr/>
        <a:lstStyle/>
        <a:p>
          <a:endParaRPr lang="zh-CN" altLang="en-US"/>
        </a:p>
      </dgm:t>
    </dgm:pt>
    <dgm:pt modelId="{54CC320A-F559-43A3-96AA-5D6D55DE23AF}">
      <dgm:prSet phldrT="[文本]"/>
      <dgm:spPr/>
      <dgm:t>
        <a:bodyPr/>
        <a:lstStyle/>
        <a:p>
          <a:r>
            <a:rPr lang="zh-CN" altLang="en-US" dirty="0"/>
            <a:t>内容管理 </a:t>
          </a:r>
          <a:r>
            <a:rPr lang="en-US" altLang="zh-CN" dirty="0"/>
            <a:t>(CMS)</a:t>
          </a:r>
          <a:endParaRPr lang="zh-CN" altLang="en-US" dirty="0"/>
        </a:p>
      </dgm:t>
    </dgm:pt>
    <dgm:pt modelId="{1E2BE58D-38A9-498A-89B6-1E540E2BDDAF}" type="parTrans" cxnId="{E0D2A971-41ED-449E-A61D-08F15F56E197}">
      <dgm:prSet/>
      <dgm:spPr/>
      <dgm:t>
        <a:bodyPr/>
        <a:lstStyle/>
        <a:p>
          <a:endParaRPr lang="zh-CN" altLang="en-US"/>
        </a:p>
      </dgm:t>
    </dgm:pt>
    <dgm:pt modelId="{3F6314FD-9920-4B56-8BA2-B8509AA6E780}" type="sibTrans" cxnId="{E0D2A971-41ED-449E-A61D-08F15F56E197}">
      <dgm:prSet/>
      <dgm:spPr/>
      <dgm:t>
        <a:bodyPr/>
        <a:lstStyle/>
        <a:p>
          <a:endParaRPr lang="zh-CN" altLang="en-US"/>
        </a:p>
      </dgm:t>
    </dgm:pt>
    <dgm:pt modelId="{2621FF77-9A53-4DA7-A632-A68E45601B19}">
      <dgm:prSet phldrT="[文本]"/>
      <dgm:spPr/>
      <dgm:t>
        <a:bodyPr/>
        <a:lstStyle/>
        <a:p>
          <a:r>
            <a:rPr lang="zh-CN" altLang="en-US" dirty="0"/>
            <a:t>库存系统 </a:t>
          </a:r>
          <a:r>
            <a:rPr lang="en-US" altLang="zh-CN" dirty="0"/>
            <a:t>(Warehouse)</a:t>
          </a:r>
          <a:endParaRPr lang="zh-CN" altLang="en-US" dirty="0"/>
        </a:p>
      </dgm:t>
    </dgm:pt>
    <dgm:pt modelId="{F6D66F3E-C54C-45FF-BD1C-D9BECF35485C}" type="parTrans" cxnId="{543D9F09-59A3-45C6-9083-1EFF2190BBE0}">
      <dgm:prSet/>
      <dgm:spPr/>
      <dgm:t>
        <a:bodyPr/>
        <a:lstStyle/>
        <a:p>
          <a:endParaRPr lang="zh-CN" altLang="en-US"/>
        </a:p>
      </dgm:t>
    </dgm:pt>
    <dgm:pt modelId="{84245691-4C61-4331-9992-395692D1EA11}" type="sibTrans" cxnId="{543D9F09-59A3-45C6-9083-1EFF2190BBE0}">
      <dgm:prSet/>
      <dgm:spPr/>
      <dgm:t>
        <a:bodyPr/>
        <a:lstStyle/>
        <a:p>
          <a:endParaRPr lang="zh-CN" altLang="en-US"/>
        </a:p>
      </dgm:t>
    </dgm:pt>
    <dgm:pt modelId="{6214BD7D-DCCB-4F8D-B40B-1CC810DA034A}">
      <dgm:prSet phldrT="[文本]"/>
      <dgm:spPr/>
      <dgm:t>
        <a:bodyPr/>
        <a:lstStyle/>
        <a:p>
          <a:r>
            <a:rPr lang="zh-CN" altLang="en-US" dirty="0"/>
            <a:t>评分系统 </a:t>
          </a:r>
          <a:r>
            <a:rPr lang="en-US" altLang="zh-CN" dirty="0"/>
            <a:t>(Review)</a:t>
          </a:r>
          <a:endParaRPr lang="zh-CN" altLang="en-US" dirty="0"/>
        </a:p>
      </dgm:t>
    </dgm:pt>
    <dgm:pt modelId="{68AC5331-9BBC-47F4-8BD3-BE69F98730B5}" type="parTrans" cxnId="{5D8786D5-CC06-46CA-81BB-3A9A2E95C792}">
      <dgm:prSet/>
      <dgm:spPr/>
      <dgm:t>
        <a:bodyPr/>
        <a:lstStyle/>
        <a:p>
          <a:endParaRPr lang="zh-CN" altLang="en-US"/>
        </a:p>
      </dgm:t>
    </dgm:pt>
    <dgm:pt modelId="{6AEB0482-F51F-4A58-94C0-B26EDEB1763D}" type="sibTrans" cxnId="{5D8786D5-CC06-46CA-81BB-3A9A2E95C792}">
      <dgm:prSet/>
      <dgm:spPr/>
      <dgm:t>
        <a:bodyPr/>
        <a:lstStyle/>
        <a:p>
          <a:endParaRPr lang="zh-CN" altLang="en-US"/>
        </a:p>
      </dgm:t>
    </dgm:pt>
    <dgm:pt modelId="{CAD2B95B-967B-4B00-8149-C1ABFCD7AD90}">
      <dgm:prSet phldrT="[文本]"/>
      <dgm:spPr/>
      <dgm:t>
        <a:bodyPr/>
        <a:lstStyle/>
        <a:p>
          <a:r>
            <a:rPr lang="zh-CN" altLang="en-US" dirty="0"/>
            <a:t>积分系统 </a:t>
          </a:r>
          <a:r>
            <a:rPr lang="en-US" altLang="zh-CN" dirty="0"/>
            <a:t>(Loyalty)</a:t>
          </a:r>
          <a:endParaRPr lang="zh-CN" altLang="en-US" dirty="0"/>
        </a:p>
      </dgm:t>
    </dgm:pt>
    <dgm:pt modelId="{96B97518-65AA-4CDB-951C-932BA0AED1AE}" type="parTrans" cxnId="{26125A54-760E-49CC-8E5C-1E373495A35B}">
      <dgm:prSet/>
      <dgm:spPr/>
      <dgm:t>
        <a:bodyPr/>
        <a:lstStyle/>
        <a:p>
          <a:endParaRPr lang="zh-CN" altLang="en-US"/>
        </a:p>
      </dgm:t>
    </dgm:pt>
    <dgm:pt modelId="{E616496E-2BE4-4C56-A97D-7AF5C5A11D5D}" type="sibTrans" cxnId="{26125A54-760E-49CC-8E5C-1E373495A35B}">
      <dgm:prSet/>
      <dgm:spPr/>
      <dgm:t>
        <a:bodyPr/>
        <a:lstStyle/>
        <a:p>
          <a:endParaRPr lang="zh-CN" altLang="en-US"/>
        </a:p>
      </dgm:t>
    </dgm:pt>
    <dgm:pt modelId="{1A76911B-FD45-4D70-B398-9F88F0A239BE}">
      <dgm:prSet phldrT="[文本]"/>
      <dgm:spPr/>
      <dgm:t>
        <a:bodyPr/>
        <a:lstStyle/>
        <a:p>
          <a:r>
            <a:rPr lang="zh-CN" altLang="en-US" dirty="0"/>
            <a:t>拓展功能 </a:t>
          </a:r>
          <a:r>
            <a:rPr lang="en-US" altLang="zh-CN" dirty="0"/>
            <a:t>(More)</a:t>
          </a:r>
          <a:endParaRPr lang="zh-CN" altLang="en-US" dirty="0"/>
        </a:p>
      </dgm:t>
    </dgm:pt>
    <dgm:pt modelId="{A6CF3934-64C0-431D-97BA-4B1F478FAD69}" type="parTrans" cxnId="{51CB5561-9709-40BA-9563-96BCC1D6F6CA}">
      <dgm:prSet/>
      <dgm:spPr/>
      <dgm:t>
        <a:bodyPr/>
        <a:lstStyle/>
        <a:p>
          <a:endParaRPr lang="zh-CN" altLang="en-US"/>
        </a:p>
      </dgm:t>
    </dgm:pt>
    <dgm:pt modelId="{BB495043-C9AC-4C22-B093-A1AEAA1ABBEE}" type="sibTrans" cxnId="{51CB5561-9709-40BA-9563-96BCC1D6F6CA}">
      <dgm:prSet/>
      <dgm:spPr/>
      <dgm:t>
        <a:bodyPr/>
        <a:lstStyle/>
        <a:p>
          <a:endParaRPr lang="zh-CN" altLang="en-US"/>
        </a:p>
      </dgm:t>
    </dgm:pt>
    <dgm:pt modelId="{124E6A8C-55FB-494B-9E06-54E2CC711787}" type="pres">
      <dgm:prSet presAssocID="{4E6CF643-CAED-44FA-8547-2FBF83D5C4D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7ACD8C2-3E1F-45EB-942C-1AD81CB6B6C4}" type="pres">
      <dgm:prSet presAssocID="{5FF34E5C-7205-4CA5-98E4-8B3E8DD73E87}" presName="centerShape" presStyleLbl="node0" presStyleIdx="0" presStyleCnt="1"/>
      <dgm:spPr/>
    </dgm:pt>
    <dgm:pt modelId="{8BEBE89B-80F0-4729-9C03-7533FE48B127}" type="pres">
      <dgm:prSet presAssocID="{F41CB84F-0CD1-41AA-B6B2-8A2006A144E4}" presName="parTrans" presStyleLbl="sibTrans2D1" presStyleIdx="0" presStyleCnt="6"/>
      <dgm:spPr/>
    </dgm:pt>
    <dgm:pt modelId="{F5B82750-AC79-4E02-A428-9A2143AE8C0F}" type="pres">
      <dgm:prSet presAssocID="{F41CB84F-0CD1-41AA-B6B2-8A2006A144E4}" presName="connectorText" presStyleLbl="sibTrans2D1" presStyleIdx="0" presStyleCnt="6"/>
      <dgm:spPr/>
    </dgm:pt>
    <dgm:pt modelId="{16E33152-1F19-490C-804B-87CCF4F182C1}" type="pres">
      <dgm:prSet presAssocID="{51CE3E3E-0D53-4DEB-B843-1491EB7D9971}" presName="node" presStyleLbl="node1" presStyleIdx="0" presStyleCnt="6">
        <dgm:presLayoutVars>
          <dgm:bulletEnabled val="1"/>
        </dgm:presLayoutVars>
      </dgm:prSet>
      <dgm:spPr/>
    </dgm:pt>
    <dgm:pt modelId="{12E5F60D-E996-486D-8A14-9F149D50B8E2}" type="pres">
      <dgm:prSet presAssocID="{1E2BE58D-38A9-498A-89B6-1E540E2BDDAF}" presName="parTrans" presStyleLbl="sibTrans2D1" presStyleIdx="1" presStyleCnt="6"/>
      <dgm:spPr/>
    </dgm:pt>
    <dgm:pt modelId="{70A7B874-C906-4A8A-9A31-B6E879DB357C}" type="pres">
      <dgm:prSet presAssocID="{1E2BE58D-38A9-498A-89B6-1E540E2BDDAF}" presName="connectorText" presStyleLbl="sibTrans2D1" presStyleIdx="1" presStyleCnt="6"/>
      <dgm:spPr/>
    </dgm:pt>
    <dgm:pt modelId="{201149DB-1ABB-43B3-BBA8-4495576A30B3}" type="pres">
      <dgm:prSet presAssocID="{54CC320A-F559-43A3-96AA-5D6D55DE23AF}" presName="node" presStyleLbl="node1" presStyleIdx="1" presStyleCnt="6">
        <dgm:presLayoutVars>
          <dgm:bulletEnabled val="1"/>
        </dgm:presLayoutVars>
      </dgm:prSet>
      <dgm:spPr/>
    </dgm:pt>
    <dgm:pt modelId="{DE0D8AFA-18BF-4386-B75C-769B4538C161}" type="pres">
      <dgm:prSet presAssocID="{F6D66F3E-C54C-45FF-BD1C-D9BECF35485C}" presName="parTrans" presStyleLbl="sibTrans2D1" presStyleIdx="2" presStyleCnt="6"/>
      <dgm:spPr/>
    </dgm:pt>
    <dgm:pt modelId="{9936A41B-0038-42E4-A98B-591F120B5D6E}" type="pres">
      <dgm:prSet presAssocID="{F6D66F3E-C54C-45FF-BD1C-D9BECF35485C}" presName="connectorText" presStyleLbl="sibTrans2D1" presStyleIdx="2" presStyleCnt="6"/>
      <dgm:spPr/>
    </dgm:pt>
    <dgm:pt modelId="{AAFB5FAD-6DED-40DF-96E1-001DB16C0AF9}" type="pres">
      <dgm:prSet presAssocID="{2621FF77-9A53-4DA7-A632-A68E45601B19}" presName="node" presStyleLbl="node1" presStyleIdx="2" presStyleCnt="6">
        <dgm:presLayoutVars>
          <dgm:bulletEnabled val="1"/>
        </dgm:presLayoutVars>
      </dgm:prSet>
      <dgm:spPr/>
    </dgm:pt>
    <dgm:pt modelId="{66539F3F-5C75-4CE4-8572-3D8C13D559A0}" type="pres">
      <dgm:prSet presAssocID="{96B97518-65AA-4CDB-951C-932BA0AED1AE}" presName="parTrans" presStyleLbl="sibTrans2D1" presStyleIdx="3" presStyleCnt="6"/>
      <dgm:spPr/>
    </dgm:pt>
    <dgm:pt modelId="{C60C197C-89A5-4B02-9F95-A0631C346CFF}" type="pres">
      <dgm:prSet presAssocID="{96B97518-65AA-4CDB-951C-932BA0AED1AE}" presName="connectorText" presStyleLbl="sibTrans2D1" presStyleIdx="3" presStyleCnt="6"/>
      <dgm:spPr/>
    </dgm:pt>
    <dgm:pt modelId="{D4DC3291-1FB1-4FF2-9F86-9277029051BD}" type="pres">
      <dgm:prSet presAssocID="{CAD2B95B-967B-4B00-8149-C1ABFCD7AD90}" presName="node" presStyleLbl="node1" presStyleIdx="3" presStyleCnt="6">
        <dgm:presLayoutVars>
          <dgm:bulletEnabled val="1"/>
        </dgm:presLayoutVars>
      </dgm:prSet>
      <dgm:spPr/>
    </dgm:pt>
    <dgm:pt modelId="{4007CBC3-11F6-47EA-85AB-A72559C77128}" type="pres">
      <dgm:prSet presAssocID="{68AC5331-9BBC-47F4-8BD3-BE69F98730B5}" presName="parTrans" presStyleLbl="sibTrans2D1" presStyleIdx="4" presStyleCnt="6"/>
      <dgm:spPr/>
    </dgm:pt>
    <dgm:pt modelId="{D68DE89C-2E21-4305-A96B-5E4A8788FC23}" type="pres">
      <dgm:prSet presAssocID="{68AC5331-9BBC-47F4-8BD3-BE69F98730B5}" presName="connectorText" presStyleLbl="sibTrans2D1" presStyleIdx="4" presStyleCnt="6"/>
      <dgm:spPr/>
    </dgm:pt>
    <dgm:pt modelId="{BDBC77DE-5F97-4996-BD3E-1C3AA2C77CBF}" type="pres">
      <dgm:prSet presAssocID="{6214BD7D-DCCB-4F8D-B40B-1CC810DA034A}" presName="node" presStyleLbl="node1" presStyleIdx="4" presStyleCnt="6">
        <dgm:presLayoutVars>
          <dgm:bulletEnabled val="1"/>
        </dgm:presLayoutVars>
      </dgm:prSet>
      <dgm:spPr/>
    </dgm:pt>
    <dgm:pt modelId="{083472BB-429F-4238-B86B-3F3660C7A047}" type="pres">
      <dgm:prSet presAssocID="{A6CF3934-64C0-431D-97BA-4B1F478FAD69}" presName="parTrans" presStyleLbl="sibTrans2D1" presStyleIdx="5" presStyleCnt="6"/>
      <dgm:spPr/>
    </dgm:pt>
    <dgm:pt modelId="{81BC12C8-2D81-49C3-A3B1-06C3A684237C}" type="pres">
      <dgm:prSet presAssocID="{A6CF3934-64C0-431D-97BA-4B1F478FAD69}" presName="connectorText" presStyleLbl="sibTrans2D1" presStyleIdx="5" presStyleCnt="6"/>
      <dgm:spPr/>
    </dgm:pt>
    <dgm:pt modelId="{1A7815E7-C4A9-4198-BA5D-01D614230A0F}" type="pres">
      <dgm:prSet presAssocID="{1A76911B-FD45-4D70-B398-9F88F0A239BE}" presName="node" presStyleLbl="node1" presStyleIdx="5" presStyleCnt="6">
        <dgm:presLayoutVars>
          <dgm:bulletEnabled val="1"/>
        </dgm:presLayoutVars>
      </dgm:prSet>
      <dgm:spPr/>
    </dgm:pt>
  </dgm:ptLst>
  <dgm:cxnLst>
    <dgm:cxn modelId="{543D9F09-59A3-45C6-9083-1EFF2190BBE0}" srcId="{5FF34E5C-7205-4CA5-98E4-8B3E8DD73E87}" destId="{2621FF77-9A53-4DA7-A632-A68E45601B19}" srcOrd="2" destOrd="0" parTransId="{F6D66F3E-C54C-45FF-BD1C-D9BECF35485C}" sibTransId="{84245691-4C61-4331-9992-395692D1EA11}"/>
    <dgm:cxn modelId="{0CC37737-5BEE-4542-9E57-22B65FF0BD04}" type="presOf" srcId="{1A76911B-FD45-4D70-B398-9F88F0A239BE}" destId="{1A7815E7-C4A9-4198-BA5D-01D614230A0F}" srcOrd="0" destOrd="0" presId="urn:microsoft.com/office/officeart/2005/8/layout/radial5"/>
    <dgm:cxn modelId="{7D73063E-A124-4EFF-A980-1CC902AC0E2D}" type="presOf" srcId="{68AC5331-9BBC-47F4-8BD3-BE69F98730B5}" destId="{D68DE89C-2E21-4305-A96B-5E4A8788FC23}" srcOrd="1" destOrd="0" presId="urn:microsoft.com/office/officeart/2005/8/layout/radial5"/>
    <dgm:cxn modelId="{51CB5561-9709-40BA-9563-96BCC1D6F6CA}" srcId="{5FF34E5C-7205-4CA5-98E4-8B3E8DD73E87}" destId="{1A76911B-FD45-4D70-B398-9F88F0A239BE}" srcOrd="5" destOrd="0" parTransId="{A6CF3934-64C0-431D-97BA-4B1F478FAD69}" sibTransId="{BB495043-C9AC-4C22-B093-A1AEAA1ABBEE}"/>
    <dgm:cxn modelId="{0BD8C843-98E2-4939-A20A-0FC4A8E41A9D}" type="presOf" srcId="{4E6CF643-CAED-44FA-8547-2FBF83D5C4DF}" destId="{124E6A8C-55FB-494B-9E06-54E2CC711787}" srcOrd="0" destOrd="0" presId="urn:microsoft.com/office/officeart/2005/8/layout/radial5"/>
    <dgm:cxn modelId="{7F950A45-B56A-42E0-8D7D-9E1023BAB521}" type="presOf" srcId="{96B97518-65AA-4CDB-951C-932BA0AED1AE}" destId="{66539F3F-5C75-4CE4-8572-3D8C13D559A0}" srcOrd="0" destOrd="0" presId="urn:microsoft.com/office/officeart/2005/8/layout/radial5"/>
    <dgm:cxn modelId="{5E0B5265-1C1E-406B-BAB0-F15595C41880}" type="presOf" srcId="{5FF34E5C-7205-4CA5-98E4-8B3E8DD73E87}" destId="{47ACD8C2-3E1F-45EB-942C-1AD81CB6B6C4}" srcOrd="0" destOrd="0" presId="urn:microsoft.com/office/officeart/2005/8/layout/radial5"/>
    <dgm:cxn modelId="{25A0B769-D66E-4941-A61B-4F7D637EC797}" type="presOf" srcId="{CAD2B95B-967B-4B00-8149-C1ABFCD7AD90}" destId="{D4DC3291-1FB1-4FF2-9F86-9277029051BD}" srcOrd="0" destOrd="0" presId="urn:microsoft.com/office/officeart/2005/8/layout/radial5"/>
    <dgm:cxn modelId="{8EA6404B-584C-45B2-B3C0-EB3DB2F1B1D5}" type="presOf" srcId="{F6D66F3E-C54C-45FF-BD1C-D9BECF35485C}" destId="{DE0D8AFA-18BF-4386-B75C-769B4538C161}" srcOrd="0" destOrd="0" presId="urn:microsoft.com/office/officeart/2005/8/layout/radial5"/>
    <dgm:cxn modelId="{FF0D264E-BF89-4E64-8CF0-AFE446C21997}" type="presOf" srcId="{F6D66F3E-C54C-45FF-BD1C-D9BECF35485C}" destId="{9936A41B-0038-42E4-A98B-591F120B5D6E}" srcOrd="1" destOrd="0" presId="urn:microsoft.com/office/officeart/2005/8/layout/radial5"/>
    <dgm:cxn modelId="{C806F16F-F6E9-4667-903C-6B98B4050A57}" type="presOf" srcId="{F41CB84F-0CD1-41AA-B6B2-8A2006A144E4}" destId="{8BEBE89B-80F0-4729-9C03-7533FE48B127}" srcOrd="0" destOrd="0" presId="urn:microsoft.com/office/officeart/2005/8/layout/radial5"/>
    <dgm:cxn modelId="{E0D2A971-41ED-449E-A61D-08F15F56E197}" srcId="{5FF34E5C-7205-4CA5-98E4-8B3E8DD73E87}" destId="{54CC320A-F559-43A3-96AA-5D6D55DE23AF}" srcOrd="1" destOrd="0" parTransId="{1E2BE58D-38A9-498A-89B6-1E540E2BDDAF}" sibTransId="{3F6314FD-9920-4B56-8BA2-B8509AA6E780}"/>
    <dgm:cxn modelId="{31664952-C6E0-498B-8CFA-B8A481EBA7DF}" type="presOf" srcId="{51CE3E3E-0D53-4DEB-B843-1491EB7D9971}" destId="{16E33152-1F19-490C-804B-87CCF4F182C1}" srcOrd="0" destOrd="0" presId="urn:microsoft.com/office/officeart/2005/8/layout/radial5"/>
    <dgm:cxn modelId="{26125A54-760E-49CC-8E5C-1E373495A35B}" srcId="{5FF34E5C-7205-4CA5-98E4-8B3E8DD73E87}" destId="{CAD2B95B-967B-4B00-8149-C1ABFCD7AD90}" srcOrd="3" destOrd="0" parTransId="{96B97518-65AA-4CDB-951C-932BA0AED1AE}" sibTransId="{E616496E-2BE4-4C56-A97D-7AF5C5A11D5D}"/>
    <dgm:cxn modelId="{15F90279-3770-4045-A445-4131E5BCDB19}" type="presOf" srcId="{2621FF77-9A53-4DA7-A632-A68E45601B19}" destId="{AAFB5FAD-6DED-40DF-96E1-001DB16C0AF9}" srcOrd="0" destOrd="0" presId="urn:microsoft.com/office/officeart/2005/8/layout/radial5"/>
    <dgm:cxn modelId="{0CE20779-62D4-4E40-8E0A-815F15753FDC}" type="presOf" srcId="{54CC320A-F559-43A3-96AA-5D6D55DE23AF}" destId="{201149DB-1ABB-43B3-BBA8-4495576A30B3}" srcOrd="0" destOrd="0" presId="urn:microsoft.com/office/officeart/2005/8/layout/radial5"/>
    <dgm:cxn modelId="{A9535087-90C8-42F6-AE3A-FD4381E13A21}" type="presOf" srcId="{A6CF3934-64C0-431D-97BA-4B1F478FAD69}" destId="{81BC12C8-2D81-49C3-A3B1-06C3A684237C}" srcOrd="1" destOrd="0" presId="urn:microsoft.com/office/officeart/2005/8/layout/radial5"/>
    <dgm:cxn modelId="{CCD500A4-9CD3-4D64-83A9-855E89AF9F51}" type="presOf" srcId="{68AC5331-9BBC-47F4-8BD3-BE69F98730B5}" destId="{4007CBC3-11F6-47EA-85AB-A72559C77128}" srcOrd="0" destOrd="0" presId="urn:microsoft.com/office/officeart/2005/8/layout/radial5"/>
    <dgm:cxn modelId="{0A5B17AA-1DDF-4477-AAB4-23DFCC84E333}" srcId="{5FF34E5C-7205-4CA5-98E4-8B3E8DD73E87}" destId="{51CE3E3E-0D53-4DEB-B843-1491EB7D9971}" srcOrd="0" destOrd="0" parTransId="{F41CB84F-0CD1-41AA-B6B2-8A2006A144E4}" sibTransId="{99981C22-30F6-43B3-92C6-B50503224249}"/>
    <dgm:cxn modelId="{C66793AB-6E78-4010-A0DE-4B58EE4EB7AB}" type="presOf" srcId="{1E2BE58D-38A9-498A-89B6-1E540E2BDDAF}" destId="{12E5F60D-E996-486D-8A14-9F149D50B8E2}" srcOrd="0" destOrd="0" presId="urn:microsoft.com/office/officeart/2005/8/layout/radial5"/>
    <dgm:cxn modelId="{3A0FAFCC-8F59-4DB2-B94B-62D131F61672}" type="presOf" srcId="{1E2BE58D-38A9-498A-89B6-1E540E2BDDAF}" destId="{70A7B874-C906-4A8A-9A31-B6E879DB357C}" srcOrd="1" destOrd="0" presId="urn:microsoft.com/office/officeart/2005/8/layout/radial5"/>
    <dgm:cxn modelId="{D52A31CE-069A-4849-AC8E-9308602C4DC5}" type="presOf" srcId="{A6CF3934-64C0-431D-97BA-4B1F478FAD69}" destId="{083472BB-429F-4238-B86B-3F3660C7A047}" srcOrd="0" destOrd="0" presId="urn:microsoft.com/office/officeart/2005/8/layout/radial5"/>
    <dgm:cxn modelId="{0A6544CF-7E60-4877-83C3-F7FE44D6D7FD}" type="presOf" srcId="{6214BD7D-DCCB-4F8D-B40B-1CC810DA034A}" destId="{BDBC77DE-5F97-4996-BD3E-1C3AA2C77CBF}" srcOrd="0" destOrd="0" presId="urn:microsoft.com/office/officeart/2005/8/layout/radial5"/>
    <dgm:cxn modelId="{5D8786D5-CC06-46CA-81BB-3A9A2E95C792}" srcId="{5FF34E5C-7205-4CA5-98E4-8B3E8DD73E87}" destId="{6214BD7D-DCCB-4F8D-B40B-1CC810DA034A}" srcOrd="4" destOrd="0" parTransId="{68AC5331-9BBC-47F4-8BD3-BE69F98730B5}" sibTransId="{6AEB0482-F51F-4A58-94C0-B26EDEB1763D}"/>
    <dgm:cxn modelId="{41540AD9-CEE4-4DBA-A0A2-A96CD69E76B6}" type="presOf" srcId="{F41CB84F-0CD1-41AA-B6B2-8A2006A144E4}" destId="{F5B82750-AC79-4E02-A428-9A2143AE8C0F}" srcOrd="1" destOrd="0" presId="urn:microsoft.com/office/officeart/2005/8/layout/radial5"/>
    <dgm:cxn modelId="{85C725E8-EA88-447D-A269-ABF54D75AF84}" srcId="{4E6CF643-CAED-44FA-8547-2FBF83D5C4DF}" destId="{5FF34E5C-7205-4CA5-98E4-8B3E8DD73E87}" srcOrd="0" destOrd="0" parTransId="{96B149B1-8B59-4331-8A0C-5DCCC79C114A}" sibTransId="{ED5FCB44-1658-4102-B3A8-71FBA5AE9130}"/>
    <dgm:cxn modelId="{57F8BDF7-C73A-4C42-B622-AA08DC37DBEA}" type="presOf" srcId="{96B97518-65AA-4CDB-951C-932BA0AED1AE}" destId="{C60C197C-89A5-4B02-9F95-A0631C346CFF}" srcOrd="1" destOrd="0" presId="urn:microsoft.com/office/officeart/2005/8/layout/radial5"/>
    <dgm:cxn modelId="{17CE9AB4-C0E5-4738-AA96-C5BDF4AAE8D5}" type="presParOf" srcId="{124E6A8C-55FB-494B-9E06-54E2CC711787}" destId="{47ACD8C2-3E1F-45EB-942C-1AD81CB6B6C4}" srcOrd="0" destOrd="0" presId="urn:microsoft.com/office/officeart/2005/8/layout/radial5"/>
    <dgm:cxn modelId="{9A25C8F8-0F8B-4422-AABE-0C5906C1755C}" type="presParOf" srcId="{124E6A8C-55FB-494B-9E06-54E2CC711787}" destId="{8BEBE89B-80F0-4729-9C03-7533FE48B127}" srcOrd="1" destOrd="0" presId="urn:microsoft.com/office/officeart/2005/8/layout/radial5"/>
    <dgm:cxn modelId="{2E2B81BF-98AF-4A77-830F-686161453213}" type="presParOf" srcId="{8BEBE89B-80F0-4729-9C03-7533FE48B127}" destId="{F5B82750-AC79-4E02-A428-9A2143AE8C0F}" srcOrd="0" destOrd="0" presId="urn:microsoft.com/office/officeart/2005/8/layout/radial5"/>
    <dgm:cxn modelId="{A82360CB-0ACA-4688-B3DE-02781DF9A9A5}" type="presParOf" srcId="{124E6A8C-55FB-494B-9E06-54E2CC711787}" destId="{16E33152-1F19-490C-804B-87CCF4F182C1}" srcOrd="2" destOrd="0" presId="urn:microsoft.com/office/officeart/2005/8/layout/radial5"/>
    <dgm:cxn modelId="{10FEF7A2-0170-492E-AEE3-48AA6F9711AE}" type="presParOf" srcId="{124E6A8C-55FB-494B-9E06-54E2CC711787}" destId="{12E5F60D-E996-486D-8A14-9F149D50B8E2}" srcOrd="3" destOrd="0" presId="urn:microsoft.com/office/officeart/2005/8/layout/radial5"/>
    <dgm:cxn modelId="{08EDEB8C-278F-4E0D-9587-75048837AA17}" type="presParOf" srcId="{12E5F60D-E996-486D-8A14-9F149D50B8E2}" destId="{70A7B874-C906-4A8A-9A31-B6E879DB357C}" srcOrd="0" destOrd="0" presId="urn:microsoft.com/office/officeart/2005/8/layout/radial5"/>
    <dgm:cxn modelId="{D4CB3203-649D-4D7E-8878-FEDE1F5C343B}" type="presParOf" srcId="{124E6A8C-55FB-494B-9E06-54E2CC711787}" destId="{201149DB-1ABB-43B3-BBA8-4495576A30B3}" srcOrd="4" destOrd="0" presId="urn:microsoft.com/office/officeart/2005/8/layout/radial5"/>
    <dgm:cxn modelId="{3DCB7E75-BCD0-45D2-BFC8-F2FC9D5DD0D3}" type="presParOf" srcId="{124E6A8C-55FB-494B-9E06-54E2CC711787}" destId="{DE0D8AFA-18BF-4386-B75C-769B4538C161}" srcOrd="5" destOrd="0" presId="urn:microsoft.com/office/officeart/2005/8/layout/radial5"/>
    <dgm:cxn modelId="{09669AF8-A0E1-44DC-9971-1D17AC550B4C}" type="presParOf" srcId="{DE0D8AFA-18BF-4386-B75C-769B4538C161}" destId="{9936A41B-0038-42E4-A98B-591F120B5D6E}" srcOrd="0" destOrd="0" presId="urn:microsoft.com/office/officeart/2005/8/layout/radial5"/>
    <dgm:cxn modelId="{0CC62DE1-9AB4-4DD2-9346-36865D1220F5}" type="presParOf" srcId="{124E6A8C-55FB-494B-9E06-54E2CC711787}" destId="{AAFB5FAD-6DED-40DF-96E1-001DB16C0AF9}" srcOrd="6" destOrd="0" presId="urn:microsoft.com/office/officeart/2005/8/layout/radial5"/>
    <dgm:cxn modelId="{562540EB-FB33-4A3A-8795-6455AD7D5098}" type="presParOf" srcId="{124E6A8C-55FB-494B-9E06-54E2CC711787}" destId="{66539F3F-5C75-4CE4-8572-3D8C13D559A0}" srcOrd="7" destOrd="0" presId="urn:microsoft.com/office/officeart/2005/8/layout/radial5"/>
    <dgm:cxn modelId="{193A9441-C422-4F4F-B6DA-DE9B73901A74}" type="presParOf" srcId="{66539F3F-5C75-4CE4-8572-3D8C13D559A0}" destId="{C60C197C-89A5-4B02-9F95-A0631C346CFF}" srcOrd="0" destOrd="0" presId="urn:microsoft.com/office/officeart/2005/8/layout/radial5"/>
    <dgm:cxn modelId="{5ABD90A4-6C19-4001-9963-09B79AFB18B4}" type="presParOf" srcId="{124E6A8C-55FB-494B-9E06-54E2CC711787}" destId="{D4DC3291-1FB1-4FF2-9F86-9277029051BD}" srcOrd="8" destOrd="0" presId="urn:microsoft.com/office/officeart/2005/8/layout/radial5"/>
    <dgm:cxn modelId="{2675F5A9-51A1-4594-AD3E-0525F17002D6}" type="presParOf" srcId="{124E6A8C-55FB-494B-9E06-54E2CC711787}" destId="{4007CBC3-11F6-47EA-85AB-A72559C77128}" srcOrd="9" destOrd="0" presId="urn:microsoft.com/office/officeart/2005/8/layout/radial5"/>
    <dgm:cxn modelId="{26995217-93D5-4848-BD8E-C7BD193CCD3D}" type="presParOf" srcId="{4007CBC3-11F6-47EA-85AB-A72559C77128}" destId="{D68DE89C-2E21-4305-A96B-5E4A8788FC23}" srcOrd="0" destOrd="0" presId="urn:microsoft.com/office/officeart/2005/8/layout/radial5"/>
    <dgm:cxn modelId="{0D5D51A3-B571-4D70-85F2-3E46130B4BBC}" type="presParOf" srcId="{124E6A8C-55FB-494B-9E06-54E2CC711787}" destId="{BDBC77DE-5F97-4996-BD3E-1C3AA2C77CBF}" srcOrd="10" destOrd="0" presId="urn:microsoft.com/office/officeart/2005/8/layout/radial5"/>
    <dgm:cxn modelId="{BCC231D4-196C-497C-AD78-1156345B59C2}" type="presParOf" srcId="{124E6A8C-55FB-494B-9E06-54E2CC711787}" destId="{083472BB-429F-4238-B86B-3F3660C7A047}" srcOrd="11" destOrd="0" presId="urn:microsoft.com/office/officeart/2005/8/layout/radial5"/>
    <dgm:cxn modelId="{C5C50EF8-0A6F-4AF8-9E28-4826E790349D}" type="presParOf" srcId="{083472BB-429F-4238-B86B-3F3660C7A047}" destId="{81BC12C8-2D81-49C3-A3B1-06C3A684237C}" srcOrd="0" destOrd="0" presId="urn:microsoft.com/office/officeart/2005/8/layout/radial5"/>
    <dgm:cxn modelId="{0FC4A6B1-FADC-4E72-8ABB-35EF33765B7E}" type="presParOf" srcId="{124E6A8C-55FB-494B-9E06-54E2CC711787}" destId="{1A7815E7-C4A9-4198-BA5D-01D614230A0F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617507-3F06-44F2-9D9B-FF08C36C4116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9920EF8-DE12-4A35-B64E-836A9B170D32}">
      <dgm:prSet phldrT="[文本]"/>
      <dgm:spPr/>
      <dgm:t>
        <a:bodyPr/>
        <a:lstStyle/>
        <a:p>
          <a:r>
            <a:rPr lang="zh-CN" altLang="en-US" dirty="0"/>
            <a:t>框架选取</a:t>
          </a:r>
        </a:p>
      </dgm:t>
    </dgm:pt>
    <dgm:pt modelId="{BDFEFF47-A3E8-415B-8687-05C6CE96FDDE}" type="parTrans" cxnId="{E0DA79BE-378F-43B1-A221-2737C187CCD5}">
      <dgm:prSet/>
      <dgm:spPr/>
      <dgm:t>
        <a:bodyPr/>
        <a:lstStyle/>
        <a:p>
          <a:endParaRPr lang="zh-CN" altLang="en-US"/>
        </a:p>
      </dgm:t>
    </dgm:pt>
    <dgm:pt modelId="{6959C83D-1E75-405E-AFF2-3D2D54019813}" type="sibTrans" cxnId="{E0DA79BE-378F-43B1-A221-2737C187CCD5}">
      <dgm:prSet/>
      <dgm:spPr/>
      <dgm:t>
        <a:bodyPr/>
        <a:lstStyle/>
        <a:p>
          <a:endParaRPr lang="zh-CN" altLang="en-US"/>
        </a:p>
      </dgm:t>
    </dgm:pt>
    <dgm:pt modelId="{5E36E3FB-70AC-40C3-880A-F622A25BD4E7}">
      <dgm:prSet phldrT="[文本]"/>
      <dgm:spPr/>
      <dgm:t>
        <a:bodyPr/>
        <a:lstStyle/>
        <a:p>
          <a:r>
            <a:rPr lang="en-US" altLang="zh-CN" dirty="0"/>
            <a:t>PHP</a:t>
          </a:r>
          <a:endParaRPr lang="zh-CN" altLang="en-US" dirty="0"/>
        </a:p>
      </dgm:t>
    </dgm:pt>
    <dgm:pt modelId="{014BB6C4-D0AC-479A-8AFB-98155314AEF2}" type="parTrans" cxnId="{344EC1C6-6A75-4FAA-B561-E09651F9BA02}">
      <dgm:prSet/>
      <dgm:spPr/>
      <dgm:t>
        <a:bodyPr/>
        <a:lstStyle/>
        <a:p>
          <a:endParaRPr lang="zh-CN" altLang="en-US"/>
        </a:p>
      </dgm:t>
    </dgm:pt>
    <dgm:pt modelId="{03E99002-19D8-4288-B35A-99BC2CD2619F}" type="sibTrans" cxnId="{344EC1C6-6A75-4FAA-B561-E09651F9BA02}">
      <dgm:prSet/>
      <dgm:spPr/>
      <dgm:t>
        <a:bodyPr/>
        <a:lstStyle/>
        <a:p>
          <a:endParaRPr lang="zh-CN" altLang="en-US"/>
        </a:p>
      </dgm:t>
    </dgm:pt>
    <dgm:pt modelId="{5EA63820-CB86-4316-946A-DDE6FAF08D9B}">
      <dgm:prSet phldrT="[文本]"/>
      <dgm:spPr/>
      <dgm:t>
        <a:bodyPr/>
        <a:lstStyle/>
        <a:p>
          <a:r>
            <a:rPr lang="en-US" altLang="zh-CN" dirty="0"/>
            <a:t>Laravel</a:t>
          </a:r>
          <a:endParaRPr lang="zh-CN" altLang="en-US" dirty="0"/>
        </a:p>
      </dgm:t>
    </dgm:pt>
    <dgm:pt modelId="{9A5B4E09-91BC-43DC-BE89-93C68C97D37C}" type="parTrans" cxnId="{FD990679-BFCD-40F1-8A1A-534AD45BED56}">
      <dgm:prSet/>
      <dgm:spPr/>
      <dgm:t>
        <a:bodyPr/>
        <a:lstStyle/>
        <a:p>
          <a:endParaRPr lang="zh-CN" altLang="en-US"/>
        </a:p>
      </dgm:t>
    </dgm:pt>
    <dgm:pt modelId="{4EB3C125-C343-47FE-B3FB-21073BB30F83}" type="sibTrans" cxnId="{FD990679-BFCD-40F1-8A1A-534AD45BED56}">
      <dgm:prSet/>
      <dgm:spPr/>
      <dgm:t>
        <a:bodyPr/>
        <a:lstStyle/>
        <a:p>
          <a:endParaRPr lang="zh-CN" altLang="en-US"/>
        </a:p>
      </dgm:t>
    </dgm:pt>
    <dgm:pt modelId="{BA9BB8FE-33C2-4769-AF05-EE919238DD8E}">
      <dgm:prSet phldrT="[文本]"/>
      <dgm:spPr/>
      <dgm:t>
        <a:bodyPr/>
        <a:lstStyle/>
        <a:p>
          <a:r>
            <a:rPr lang="zh-CN" altLang="en-US" dirty="0"/>
            <a:t>流程分析</a:t>
          </a:r>
        </a:p>
      </dgm:t>
    </dgm:pt>
    <dgm:pt modelId="{57566E8E-9B41-4C48-84F5-F81FBE1994C1}" type="parTrans" cxnId="{9A84D6F7-2D14-4839-ACE7-9EAEF8435EB9}">
      <dgm:prSet/>
      <dgm:spPr/>
      <dgm:t>
        <a:bodyPr/>
        <a:lstStyle/>
        <a:p>
          <a:endParaRPr lang="zh-CN" altLang="en-US"/>
        </a:p>
      </dgm:t>
    </dgm:pt>
    <dgm:pt modelId="{7A3FE521-9AE6-470C-84A9-9787C8ECD2EB}" type="sibTrans" cxnId="{9A84D6F7-2D14-4839-ACE7-9EAEF8435EB9}">
      <dgm:prSet/>
      <dgm:spPr/>
      <dgm:t>
        <a:bodyPr/>
        <a:lstStyle/>
        <a:p>
          <a:endParaRPr lang="zh-CN" altLang="en-US"/>
        </a:p>
      </dgm:t>
    </dgm:pt>
    <dgm:pt modelId="{D7D02C1F-BAF3-4165-8AE0-4B88DCB1E52C}">
      <dgm:prSet phldrT="[文本]"/>
      <dgm:spPr/>
      <dgm:t>
        <a:bodyPr/>
        <a:lstStyle/>
        <a:p>
          <a:r>
            <a:rPr lang="zh-CN" altLang="en-US" dirty="0"/>
            <a:t>订单流程</a:t>
          </a:r>
        </a:p>
      </dgm:t>
    </dgm:pt>
    <dgm:pt modelId="{ED8C1B82-6AF6-4805-BCE3-E2D0C4939F26}" type="parTrans" cxnId="{3C8A308E-6168-4E77-A1DF-24643875CF21}">
      <dgm:prSet/>
      <dgm:spPr/>
      <dgm:t>
        <a:bodyPr/>
        <a:lstStyle/>
        <a:p>
          <a:endParaRPr lang="zh-CN" altLang="en-US"/>
        </a:p>
      </dgm:t>
    </dgm:pt>
    <dgm:pt modelId="{AFA80F87-3071-46A9-B4CF-DDB7F0F38E80}" type="sibTrans" cxnId="{3C8A308E-6168-4E77-A1DF-24643875CF21}">
      <dgm:prSet/>
      <dgm:spPr/>
      <dgm:t>
        <a:bodyPr/>
        <a:lstStyle/>
        <a:p>
          <a:endParaRPr lang="zh-CN" altLang="en-US"/>
        </a:p>
      </dgm:t>
    </dgm:pt>
    <dgm:pt modelId="{273315DB-DC00-4252-B187-D6F6D14647C8}">
      <dgm:prSet phldrT="[文本]"/>
      <dgm:spPr/>
      <dgm:t>
        <a:bodyPr/>
        <a:lstStyle/>
        <a:p>
          <a:r>
            <a:rPr lang="zh-CN" altLang="en-US" dirty="0"/>
            <a:t>业务逻辑</a:t>
          </a:r>
        </a:p>
      </dgm:t>
    </dgm:pt>
    <dgm:pt modelId="{704EA9B5-C488-446F-B89A-DAC6E0361422}" type="parTrans" cxnId="{17AF61F2-8EE9-4F6C-ABC4-7FFE12A9340B}">
      <dgm:prSet/>
      <dgm:spPr/>
      <dgm:t>
        <a:bodyPr/>
        <a:lstStyle/>
        <a:p>
          <a:endParaRPr lang="zh-CN" altLang="en-US"/>
        </a:p>
      </dgm:t>
    </dgm:pt>
    <dgm:pt modelId="{322E4D8F-E252-4A59-82E1-81EAEB75ED3C}" type="sibTrans" cxnId="{17AF61F2-8EE9-4F6C-ABC4-7FFE12A9340B}">
      <dgm:prSet/>
      <dgm:spPr/>
      <dgm:t>
        <a:bodyPr/>
        <a:lstStyle/>
        <a:p>
          <a:endParaRPr lang="zh-CN" altLang="en-US"/>
        </a:p>
      </dgm:t>
    </dgm:pt>
    <dgm:pt modelId="{B17F6197-43FE-44E0-A6E1-248DFD9CEC11}">
      <dgm:prSet phldrT="[文本]"/>
      <dgm:spPr/>
      <dgm:t>
        <a:bodyPr/>
        <a:lstStyle/>
        <a:p>
          <a:r>
            <a:rPr lang="zh-CN" altLang="en-US" dirty="0"/>
            <a:t>页面结构</a:t>
          </a:r>
        </a:p>
      </dgm:t>
    </dgm:pt>
    <dgm:pt modelId="{8EFD9628-E2C0-48C7-9165-E830F78B66D7}" type="parTrans" cxnId="{86D3BAA9-2C9A-44DE-B2B1-84FCECAF807D}">
      <dgm:prSet/>
      <dgm:spPr/>
      <dgm:t>
        <a:bodyPr/>
        <a:lstStyle/>
        <a:p>
          <a:endParaRPr lang="zh-CN" altLang="en-US"/>
        </a:p>
      </dgm:t>
    </dgm:pt>
    <dgm:pt modelId="{6529C8F3-574A-4846-97D1-EB1724EF010A}" type="sibTrans" cxnId="{86D3BAA9-2C9A-44DE-B2B1-84FCECAF807D}">
      <dgm:prSet/>
      <dgm:spPr/>
      <dgm:t>
        <a:bodyPr/>
        <a:lstStyle/>
        <a:p>
          <a:endParaRPr lang="zh-CN" altLang="en-US"/>
        </a:p>
      </dgm:t>
    </dgm:pt>
    <dgm:pt modelId="{8C0ACD63-5420-4AEA-BF4E-6A7E4B479808}">
      <dgm:prSet phldrT="[文本]"/>
      <dgm:spPr/>
      <dgm:t>
        <a:bodyPr/>
        <a:lstStyle/>
        <a:p>
          <a:r>
            <a:rPr lang="zh-CN" altLang="en-US" dirty="0"/>
            <a:t>主页</a:t>
          </a:r>
        </a:p>
      </dgm:t>
    </dgm:pt>
    <dgm:pt modelId="{FFA76BE8-7BE5-42E2-B348-9CAF6CD70110}" type="parTrans" cxnId="{36C630EB-32CC-4052-886A-727005349640}">
      <dgm:prSet/>
      <dgm:spPr/>
      <dgm:t>
        <a:bodyPr/>
        <a:lstStyle/>
        <a:p>
          <a:endParaRPr lang="zh-CN" altLang="en-US"/>
        </a:p>
      </dgm:t>
    </dgm:pt>
    <dgm:pt modelId="{3B64F928-C9D7-45B4-A327-4A596213C784}" type="sibTrans" cxnId="{36C630EB-32CC-4052-886A-727005349640}">
      <dgm:prSet/>
      <dgm:spPr/>
      <dgm:t>
        <a:bodyPr/>
        <a:lstStyle/>
        <a:p>
          <a:endParaRPr lang="zh-CN" altLang="en-US"/>
        </a:p>
      </dgm:t>
    </dgm:pt>
    <dgm:pt modelId="{39275D8F-8846-4901-BA31-8E4F227E52DF}">
      <dgm:prSet phldrT="[文本]"/>
      <dgm:spPr/>
      <dgm:t>
        <a:bodyPr/>
        <a:lstStyle/>
        <a:p>
          <a:r>
            <a:rPr lang="zh-CN" altLang="en-US" dirty="0"/>
            <a:t>分类页</a:t>
          </a:r>
        </a:p>
      </dgm:t>
    </dgm:pt>
    <dgm:pt modelId="{EDEBDCDF-FBF7-4CEC-A370-9CE7B5973537}" type="parTrans" cxnId="{2F7E538F-1CDC-4FDA-9C96-32412CE42970}">
      <dgm:prSet/>
      <dgm:spPr/>
      <dgm:t>
        <a:bodyPr/>
        <a:lstStyle/>
        <a:p>
          <a:endParaRPr lang="zh-CN" altLang="en-US"/>
        </a:p>
      </dgm:t>
    </dgm:pt>
    <dgm:pt modelId="{E263A39F-09B1-4491-8313-E0306FCD3299}" type="sibTrans" cxnId="{2F7E538F-1CDC-4FDA-9C96-32412CE42970}">
      <dgm:prSet/>
      <dgm:spPr/>
      <dgm:t>
        <a:bodyPr/>
        <a:lstStyle/>
        <a:p>
          <a:endParaRPr lang="zh-CN" altLang="en-US"/>
        </a:p>
      </dgm:t>
    </dgm:pt>
    <dgm:pt modelId="{CF84F05E-4944-4A17-8291-C8C48D1824E5}">
      <dgm:prSet phldrT="[文本]"/>
      <dgm:spPr/>
      <dgm:t>
        <a:bodyPr/>
        <a:lstStyle/>
        <a:p>
          <a:r>
            <a:rPr lang="zh-CN" altLang="en-US" dirty="0"/>
            <a:t>产品页等</a:t>
          </a:r>
        </a:p>
      </dgm:t>
    </dgm:pt>
    <dgm:pt modelId="{2C5DDF14-56DA-415F-B5CC-B5B9579B0E9C}" type="parTrans" cxnId="{EE7CE7DD-07B6-4C64-B25C-1B1D1D074C56}">
      <dgm:prSet/>
      <dgm:spPr/>
      <dgm:t>
        <a:bodyPr/>
        <a:lstStyle/>
        <a:p>
          <a:endParaRPr lang="zh-CN" altLang="en-US"/>
        </a:p>
      </dgm:t>
    </dgm:pt>
    <dgm:pt modelId="{BEEB1886-3EA6-4288-B878-D94D6C0AC58C}" type="sibTrans" cxnId="{EE7CE7DD-07B6-4C64-B25C-1B1D1D074C56}">
      <dgm:prSet/>
      <dgm:spPr/>
      <dgm:t>
        <a:bodyPr/>
        <a:lstStyle/>
        <a:p>
          <a:endParaRPr lang="zh-CN" altLang="en-US"/>
        </a:p>
      </dgm:t>
    </dgm:pt>
    <dgm:pt modelId="{6262567E-C64D-4BD0-82CF-292C335F12ED}">
      <dgm:prSet phldrT="[文本]"/>
      <dgm:spPr/>
      <dgm:t>
        <a:bodyPr/>
        <a:lstStyle/>
        <a:p>
          <a:r>
            <a:rPr lang="en-US" altLang="zh-CN" dirty="0"/>
            <a:t> </a:t>
          </a:r>
          <a:r>
            <a:rPr lang="zh-CN" altLang="en-US" dirty="0"/>
            <a:t>数据结构</a:t>
          </a:r>
        </a:p>
      </dgm:t>
    </dgm:pt>
    <dgm:pt modelId="{67ABB9E0-16BE-4116-B13C-AA693D877CA5}" type="parTrans" cxnId="{ABD8CCF4-647D-4CEF-A99B-32BD924445E9}">
      <dgm:prSet/>
      <dgm:spPr/>
      <dgm:t>
        <a:bodyPr/>
        <a:lstStyle/>
        <a:p>
          <a:endParaRPr lang="zh-CN" altLang="en-US"/>
        </a:p>
      </dgm:t>
    </dgm:pt>
    <dgm:pt modelId="{5F34702A-1E99-4F44-B55E-6AA5D37C2AB5}" type="sibTrans" cxnId="{ABD8CCF4-647D-4CEF-A99B-32BD924445E9}">
      <dgm:prSet/>
      <dgm:spPr/>
      <dgm:t>
        <a:bodyPr/>
        <a:lstStyle/>
        <a:p>
          <a:endParaRPr lang="zh-CN" altLang="en-US"/>
        </a:p>
      </dgm:t>
    </dgm:pt>
    <dgm:pt modelId="{BDD8A5C1-8AB3-4C5F-8441-5E2F27837448}">
      <dgm:prSet phldrT="[文本]"/>
      <dgm:spPr/>
      <dgm:t>
        <a:bodyPr/>
        <a:lstStyle/>
        <a:p>
          <a:r>
            <a:rPr lang="zh-CN" altLang="en-US" dirty="0"/>
            <a:t>表结构</a:t>
          </a:r>
        </a:p>
      </dgm:t>
    </dgm:pt>
    <dgm:pt modelId="{9F72333F-44B2-4D85-B8C4-D749FBE757F8}" type="parTrans" cxnId="{92190CAE-A466-4920-8704-D4208A1AB756}">
      <dgm:prSet/>
      <dgm:spPr/>
      <dgm:t>
        <a:bodyPr/>
        <a:lstStyle/>
        <a:p>
          <a:endParaRPr lang="zh-CN" altLang="en-US"/>
        </a:p>
      </dgm:t>
    </dgm:pt>
    <dgm:pt modelId="{D9A5FFC3-37F3-4034-83F6-5192C6A69E48}" type="sibTrans" cxnId="{92190CAE-A466-4920-8704-D4208A1AB756}">
      <dgm:prSet/>
      <dgm:spPr/>
      <dgm:t>
        <a:bodyPr/>
        <a:lstStyle/>
        <a:p>
          <a:endParaRPr lang="zh-CN" altLang="en-US"/>
        </a:p>
      </dgm:t>
    </dgm:pt>
    <dgm:pt modelId="{05524920-AF83-4944-B54D-F7028644DD94}">
      <dgm:prSet phldrT="[文本]"/>
      <dgm:spPr/>
      <dgm:t>
        <a:bodyPr/>
        <a:lstStyle/>
        <a:p>
          <a:r>
            <a:rPr lang="zh-CN" altLang="en-US" dirty="0"/>
            <a:t>管理数据结构</a:t>
          </a:r>
        </a:p>
      </dgm:t>
    </dgm:pt>
    <dgm:pt modelId="{5E78AEFA-EF70-4E6F-9E66-54376F85E83A}" type="parTrans" cxnId="{2A2FFE5B-2CDE-4014-B3F6-FED98C874A60}">
      <dgm:prSet/>
      <dgm:spPr/>
      <dgm:t>
        <a:bodyPr/>
        <a:lstStyle/>
        <a:p>
          <a:endParaRPr lang="zh-CN" altLang="en-US"/>
        </a:p>
      </dgm:t>
    </dgm:pt>
    <dgm:pt modelId="{0F71D7A3-175F-4A2D-8566-4A6DAB03908F}" type="sibTrans" cxnId="{2A2FFE5B-2CDE-4014-B3F6-FED98C874A60}">
      <dgm:prSet/>
      <dgm:spPr/>
      <dgm:t>
        <a:bodyPr/>
        <a:lstStyle/>
        <a:p>
          <a:endParaRPr lang="zh-CN" altLang="en-US"/>
        </a:p>
      </dgm:t>
    </dgm:pt>
    <dgm:pt modelId="{20349E15-9D43-47E8-9A14-A0EE9554F17B}">
      <dgm:prSet phldrT="[文本]"/>
      <dgm:spPr/>
      <dgm:t>
        <a:bodyPr/>
        <a:lstStyle/>
        <a:p>
          <a:r>
            <a:rPr lang="zh-CN" altLang="en-US" dirty="0"/>
            <a:t>数据库结构</a:t>
          </a:r>
        </a:p>
      </dgm:t>
    </dgm:pt>
    <dgm:pt modelId="{8C5A165D-BEBB-41F0-B29B-76CA4A19916B}" type="parTrans" cxnId="{04603604-9DF3-419C-A195-BA8E9DEC66F4}">
      <dgm:prSet/>
      <dgm:spPr/>
      <dgm:t>
        <a:bodyPr/>
        <a:lstStyle/>
        <a:p>
          <a:endParaRPr lang="zh-CN" altLang="en-US"/>
        </a:p>
      </dgm:t>
    </dgm:pt>
    <dgm:pt modelId="{50E2805B-9528-409B-BC53-16B0305A2F5B}" type="sibTrans" cxnId="{04603604-9DF3-419C-A195-BA8E9DEC66F4}">
      <dgm:prSet/>
      <dgm:spPr/>
      <dgm:t>
        <a:bodyPr/>
        <a:lstStyle/>
        <a:p>
          <a:endParaRPr lang="zh-CN" altLang="en-US"/>
        </a:p>
      </dgm:t>
    </dgm:pt>
    <dgm:pt modelId="{305B2FB8-D211-4129-98B1-923DA12FD479}">
      <dgm:prSet phldrT="[文本]"/>
      <dgm:spPr/>
      <dgm:t>
        <a:bodyPr/>
        <a:lstStyle/>
        <a:p>
          <a:r>
            <a:rPr lang="zh-CN" altLang="en-US" dirty="0"/>
            <a:t>需求分析</a:t>
          </a:r>
        </a:p>
      </dgm:t>
    </dgm:pt>
    <dgm:pt modelId="{C96D2289-7FE2-4325-BDC2-5DEF839BDA31}" type="parTrans" cxnId="{CBFF5B3D-067D-4921-8AD2-B0894231CB15}">
      <dgm:prSet/>
      <dgm:spPr/>
      <dgm:t>
        <a:bodyPr/>
        <a:lstStyle/>
        <a:p>
          <a:endParaRPr lang="zh-CN" altLang="en-US"/>
        </a:p>
      </dgm:t>
    </dgm:pt>
    <dgm:pt modelId="{5BC9789D-8971-41EA-BC46-1E32AC40D5F6}" type="sibTrans" cxnId="{CBFF5B3D-067D-4921-8AD2-B0894231CB15}">
      <dgm:prSet/>
      <dgm:spPr/>
      <dgm:t>
        <a:bodyPr/>
        <a:lstStyle/>
        <a:p>
          <a:endParaRPr lang="zh-CN" altLang="en-US"/>
        </a:p>
      </dgm:t>
    </dgm:pt>
    <dgm:pt modelId="{A6287D80-9B92-41F2-80FB-6385FFFDB6DD}">
      <dgm:prSet phldrT="[文本]" custT="1"/>
      <dgm:spPr/>
      <dgm:t>
        <a:bodyPr/>
        <a:lstStyle/>
        <a:p>
          <a:r>
            <a:rPr lang="en-US" altLang="zh-CN" sz="900" dirty="0"/>
            <a:t>Magento</a:t>
          </a:r>
          <a:r>
            <a:rPr lang="zh-CN" altLang="en-US" sz="900" dirty="0"/>
            <a:t>收集的所有需求</a:t>
          </a:r>
        </a:p>
      </dgm:t>
    </dgm:pt>
    <dgm:pt modelId="{FBDF1072-F4DF-424C-9531-058232F63DCA}" type="parTrans" cxnId="{6816C161-9CC8-4863-BECC-9D68F5DCC3F4}">
      <dgm:prSet/>
      <dgm:spPr/>
      <dgm:t>
        <a:bodyPr/>
        <a:lstStyle/>
        <a:p>
          <a:endParaRPr lang="zh-CN" altLang="en-US"/>
        </a:p>
      </dgm:t>
    </dgm:pt>
    <dgm:pt modelId="{C1338E19-7C28-4999-8DD2-579E2FD1080D}" type="sibTrans" cxnId="{6816C161-9CC8-4863-BECC-9D68F5DCC3F4}">
      <dgm:prSet/>
      <dgm:spPr/>
      <dgm:t>
        <a:bodyPr/>
        <a:lstStyle/>
        <a:p>
          <a:endParaRPr lang="zh-CN" altLang="en-US"/>
        </a:p>
      </dgm:t>
    </dgm:pt>
    <dgm:pt modelId="{434B0D6F-C57E-4115-908A-A4FCD3BE51C3}">
      <dgm:prSet phldrT="[文本]" custT="1"/>
      <dgm:spPr/>
      <dgm:t>
        <a:bodyPr/>
        <a:lstStyle/>
        <a:p>
          <a:r>
            <a:rPr lang="zh-CN" altLang="en-US" sz="900" dirty="0"/>
            <a:t>目前网站的缺陷</a:t>
          </a:r>
        </a:p>
      </dgm:t>
    </dgm:pt>
    <dgm:pt modelId="{6B5B3A92-12AE-4015-B7B3-D4D77D76A40C}" type="parTrans" cxnId="{16C7B17E-E72D-42A1-9993-10F034EFA07F}">
      <dgm:prSet/>
      <dgm:spPr/>
      <dgm:t>
        <a:bodyPr/>
        <a:lstStyle/>
        <a:p>
          <a:endParaRPr lang="zh-CN" altLang="en-US"/>
        </a:p>
      </dgm:t>
    </dgm:pt>
    <dgm:pt modelId="{1AC28BF4-BEE3-4B46-93E5-0A8670B853A2}" type="sibTrans" cxnId="{16C7B17E-E72D-42A1-9993-10F034EFA07F}">
      <dgm:prSet/>
      <dgm:spPr/>
      <dgm:t>
        <a:bodyPr/>
        <a:lstStyle/>
        <a:p>
          <a:endParaRPr lang="zh-CN" altLang="en-US"/>
        </a:p>
      </dgm:t>
    </dgm:pt>
    <dgm:pt modelId="{BBAF68DB-1A74-4041-9AC1-98D51988A6BA}">
      <dgm:prSet phldrT="[文本]" custT="1"/>
      <dgm:spPr/>
      <dgm:t>
        <a:bodyPr/>
        <a:lstStyle/>
        <a:p>
          <a:r>
            <a:rPr lang="zh-CN" altLang="en-US" sz="900" dirty="0"/>
            <a:t>新的需求建议等</a:t>
          </a:r>
        </a:p>
      </dgm:t>
    </dgm:pt>
    <dgm:pt modelId="{E49218CE-0B00-49E1-B6CC-EC449B1F0756}" type="parTrans" cxnId="{6430D226-4E6E-4F43-BE41-2FE8682F8DBD}">
      <dgm:prSet/>
      <dgm:spPr/>
      <dgm:t>
        <a:bodyPr/>
        <a:lstStyle/>
        <a:p>
          <a:endParaRPr lang="zh-CN" altLang="en-US"/>
        </a:p>
      </dgm:t>
    </dgm:pt>
    <dgm:pt modelId="{45AE3F5E-83DB-4C46-A6D9-428B96569300}" type="sibTrans" cxnId="{6430D226-4E6E-4F43-BE41-2FE8682F8DBD}">
      <dgm:prSet/>
      <dgm:spPr/>
      <dgm:t>
        <a:bodyPr/>
        <a:lstStyle/>
        <a:p>
          <a:endParaRPr lang="zh-CN" altLang="en-US"/>
        </a:p>
      </dgm:t>
    </dgm:pt>
    <dgm:pt modelId="{F9430E05-A96D-45B0-A4C9-5AF306AE9DE9}">
      <dgm:prSet phldrT="[文本]"/>
      <dgm:spPr/>
      <dgm:t>
        <a:bodyPr/>
        <a:lstStyle/>
        <a:p>
          <a:r>
            <a:rPr lang="zh-CN" altLang="en-US" dirty="0"/>
            <a:t>其他</a:t>
          </a:r>
        </a:p>
      </dgm:t>
    </dgm:pt>
    <dgm:pt modelId="{15899A16-7E27-4202-9272-F46E3F73A003}" type="parTrans" cxnId="{066DD329-988D-4F56-81FE-B8962EE8D666}">
      <dgm:prSet/>
      <dgm:spPr/>
      <dgm:t>
        <a:bodyPr/>
        <a:lstStyle/>
        <a:p>
          <a:endParaRPr lang="zh-CN" altLang="en-US"/>
        </a:p>
      </dgm:t>
    </dgm:pt>
    <dgm:pt modelId="{55ED7460-E002-4A5D-B9BD-8965368B5AA3}" type="sibTrans" cxnId="{066DD329-988D-4F56-81FE-B8962EE8D666}">
      <dgm:prSet/>
      <dgm:spPr/>
      <dgm:t>
        <a:bodyPr/>
        <a:lstStyle/>
        <a:p>
          <a:endParaRPr lang="zh-CN" altLang="en-US"/>
        </a:p>
      </dgm:t>
    </dgm:pt>
    <dgm:pt modelId="{51485F7E-B01C-488B-8369-090C2D67F276}" type="pres">
      <dgm:prSet presAssocID="{FC617507-3F06-44F2-9D9B-FF08C36C4116}" presName="Name0" presStyleCnt="0">
        <dgm:presLayoutVars>
          <dgm:dir/>
          <dgm:animLvl val="lvl"/>
          <dgm:resizeHandles val="exact"/>
        </dgm:presLayoutVars>
      </dgm:prSet>
      <dgm:spPr/>
    </dgm:pt>
    <dgm:pt modelId="{69F1763A-A48A-4FEE-8376-79FA4645942E}" type="pres">
      <dgm:prSet presAssocID="{FC617507-3F06-44F2-9D9B-FF08C36C4116}" presName="tSp" presStyleCnt="0"/>
      <dgm:spPr/>
    </dgm:pt>
    <dgm:pt modelId="{D9C7D0D4-3EF6-47D4-9A2F-DA90AB72A7C4}" type="pres">
      <dgm:prSet presAssocID="{FC617507-3F06-44F2-9D9B-FF08C36C4116}" presName="bSp" presStyleCnt="0"/>
      <dgm:spPr/>
    </dgm:pt>
    <dgm:pt modelId="{A697EB0D-710F-496D-8D89-085FBEA1C380}" type="pres">
      <dgm:prSet presAssocID="{FC617507-3F06-44F2-9D9B-FF08C36C4116}" presName="process" presStyleCnt="0"/>
      <dgm:spPr/>
    </dgm:pt>
    <dgm:pt modelId="{A8847A00-2F31-4BD7-B908-611C7B34F656}" type="pres">
      <dgm:prSet presAssocID="{305B2FB8-D211-4129-98B1-923DA12FD479}" presName="composite1" presStyleCnt="0"/>
      <dgm:spPr/>
    </dgm:pt>
    <dgm:pt modelId="{14E086FD-5980-4B1E-92F3-D3B047B7193E}" type="pres">
      <dgm:prSet presAssocID="{305B2FB8-D211-4129-98B1-923DA12FD479}" presName="dummyNode1" presStyleLbl="node1" presStyleIdx="0" presStyleCnt="5"/>
      <dgm:spPr/>
    </dgm:pt>
    <dgm:pt modelId="{85CDBB0B-8E83-4061-B0E0-3670D01D1EFD}" type="pres">
      <dgm:prSet presAssocID="{305B2FB8-D211-4129-98B1-923DA12FD479}" presName="childNode1" presStyleLbl="bgAcc1" presStyleIdx="0" presStyleCnt="5">
        <dgm:presLayoutVars>
          <dgm:bulletEnabled val="1"/>
        </dgm:presLayoutVars>
      </dgm:prSet>
      <dgm:spPr/>
    </dgm:pt>
    <dgm:pt modelId="{7EF19EB8-603B-4433-988A-3E0FBF531BFD}" type="pres">
      <dgm:prSet presAssocID="{305B2FB8-D211-4129-98B1-923DA12FD479}" presName="childNode1tx" presStyleLbl="bgAcc1" presStyleIdx="0" presStyleCnt="5">
        <dgm:presLayoutVars>
          <dgm:bulletEnabled val="1"/>
        </dgm:presLayoutVars>
      </dgm:prSet>
      <dgm:spPr/>
    </dgm:pt>
    <dgm:pt modelId="{EC5D5CBB-9084-46E6-A02C-6B77CA283815}" type="pres">
      <dgm:prSet presAssocID="{305B2FB8-D211-4129-98B1-923DA12FD479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16D65896-AD6A-4F9A-81CD-8E5FA5C915F8}" type="pres">
      <dgm:prSet presAssocID="{305B2FB8-D211-4129-98B1-923DA12FD479}" presName="connSite1" presStyleCnt="0"/>
      <dgm:spPr/>
    </dgm:pt>
    <dgm:pt modelId="{86763E42-F5B8-4EF9-8864-D643B64F47A3}" type="pres">
      <dgm:prSet presAssocID="{5BC9789D-8971-41EA-BC46-1E32AC40D5F6}" presName="Name9" presStyleLbl="sibTrans2D1" presStyleIdx="0" presStyleCnt="4"/>
      <dgm:spPr/>
    </dgm:pt>
    <dgm:pt modelId="{8B6E76E6-D18C-4477-BEE6-D0B4AE163786}" type="pres">
      <dgm:prSet presAssocID="{69920EF8-DE12-4A35-B64E-836A9B170D32}" presName="composite2" presStyleCnt="0"/>
      <dgm:spPr/>
    </dgm:pt>
    <dgm:pt modelId="{C494AA14-BCEF-43F7-A1D7-868900B61461}" type="pres">
      <dgm:prSet presAssocID="{69920EF8-DE12-4A35-B64E-836A9B170D32}" presName="dummyNode2" presStyleLbl="node1" presStyleIdx="0" presStyleCnt="5"/>
      <dgm:spPr/>
    </dgm:pt>
    <dgm:pt modelId="{EFC223D8-6FD9-4BCA-A872-88F73DBD6F88}" type="pres">
      <dgm:prSet presAssocID="{69920EF8-DE12-4A35-B64E-836A9B170D32}" presName="childNode2" presStyleLbl="bgAcc1" presStyleIdx="1" presStyleCnt="5">
        <dgm:presLayoutVars>
          <dgm:bulletEnabled val="1"/>
        </dgm:presLayoutVars>
      </dgm:prSet>
      <dgm:spPr/>
    </dgm:pt>
    <dgm:pt modelId="{D54A3F19-F512-4A90-8090-9016F7842DC6}" type="pres">
      <dgm:prSet presAssocID="{69920EF8-DE12-4A35-B64E-836A9B170D32}" presName="childNode2tx" presStyleLbl="bgAcc1" presStyleIdx="1" presStyleCnt="5">
        <dgm:presLayoutVars>
          <dgm:bulletEnabled val="1"/>
        </dgm:presLayoutVars>
      </dgm:prSet>
      <dgm:spPr/>
    </dgm:pt>
    <dgm:pt modelId="{F6F82471-91A9-4435-8CD8-B01291D329CF}" type="pres">
      <dgm:prSet presAssocID="{69920EF8-DE12-4A35-B64E-836A9B170D32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889B52E7-CC62-4D6D-85D1-61A455637B94}" type="pres">
      <dgm:prSet presAssocID="{69920EF8-DE12-4A35-B64E-836A9B170D32}" presName="connSite2" presStyleCnt="0"/>
      <dgm:spPr/>
    </dgm:pt>
    <dgm:pt modelId="{AC4EC867-D2F1-407F-BF1C-E1C0E5205434}" type="pres">
      <dgm:prSet presAssocID="{6959C83D-1E75-405E-AFF2-3D2D54019813}" presName="Name18" presStyleLbl="sibTrans2D1" presStyleIdx="1" presStyleCnt="4"/>
      <dgm:spPr/>
    </dgm:pt>
    <dgm:pt modelId="{24719085-332C-4EA5-9AD6-C65AF2344CDC}" type="pres">
      <dgm:prSet presAssocID="{BA9BB8FE-33C2-4769-AF05-EE919238DD8E}" presName="composite1" presStyleCnt="0"/>
      <dgm:spPr/>
    </dgm:pt>
    <dgm:pt modelId="{B8DD5844-4EFB-4F29-8030-BF40008BBEEC}" type="pres">
      <dgm:prSet presAssocID="{BA9BB8FE-33C2-4769-AF05-EE919238DD8E}" presName="dummyNode1" presStyleLbl="node1" presStyleIdx="1" presStyleCnt="5"/>
      <dgm:spPr/>
    </dgm:pt>
    <dgm:pt modelId="{04445712-843B-41E1-83C6-E9D4399BA18C}" type="pres">
      <dgm:prSet presAssocID="{BA9BB8FE-33C2-4769-AF05-EE919238DD8E}" presName="childNode1" presStyleLbl="bgAcc1" presStyleIdx="2" presStyleCnt="5">
        <dgm:presLayoutVars>
          <dgm:bulletEnabled val="1"/>
        </dgm:presLayoutVars>
      </dgm:prSet>
      <dgm:spPr/>
    </dgm:pt>
    <dgm:pt modelId="{9B1FF49D-A074-4760-BF03-0D2B50A8815B}" type="pres">
      <dgm:prSet presAssocID="{BA9BB8FE-33C2-4769-AF05-EE919238DD8E}" presName="childNode1tx" presStyleLbl="bgAcc1" presStyleIdx="2" presStyleCnt="5">
        <dgm:presLayoutVars>
          <dgm:bulletEnabled val="1"/>
        </dgm:presLayoutVars>
      </dgm:prSet>
      <dgm:spPr/>
    </dgm:pt>
    <dgm:pt modelId="{50FF11D6-6BB8-43BC-BB84-D2A7B8550B56}" type="pres">
      <dgm:prSet presAssocID="{BA9BB8FE-33C2-4769-AF05-EE919238DD8E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D82F7D0E-D884-4A5D-8F2A-E78BE2FEBACD}" type="pres">
      <dgm:prSet presAssocID="{BA9BB8FE-33C2-4769-AF05-EE919238DD8E}" presName="connSite1" presStyleCnt="0"/>
      <dgm:spPr/>
    </dgm:pt>
    <dgm:pt modelId="{4F43BB19-90E6-4DA9-A1C7-710C33AA2779}" type="pres">
      <dgm:prSet presAssocID="{7A3FE521-9AE6-470C-84A9-9787C8ECD2EB}" presName="Name9" presStyleLbl="sibTrans2D1" presStyleIdx="2" presStyleCnt="4"/>
      <dgm:spPr/>
    </dgm:pt>
    <dgm:pt modelId="{06B5BEAB-FC93-4ABF-A8DA-7DEF5870666D}" type="pres">
      <dgm:prSet presAssocID="{B17F6197-43FE-44E0-A6E1-248DFD9CEC11}" presName="composite2" presStyleCnt="0"/>
      <dgm:spPr/>
    </dgm:pt>
    <dgm:pt modelId="{B9F2EB4E-7D53-45FC-9F17-2E92139445C1}" type="pres">
      <dgm:prSet presAssocID="{B17F6197-43FE-44E0-A6E1-248DFD9CEC11}" presName="dummyNode2" presStyleLbl="node1" presStyleIdx="2" presStyleCnt="5"/>
      <dgm:spPr/>
    </dgm:pt>
    <dgm:pt modelId="{61402893-6FC8-47DB-B5A6-0351EB42CE5A}" type="pres">
      <dgm:prSet presAssocID="{B17F6197-43FE-44E0-A6E1-248DFD9CEC11}" presName="childNode2" presStyleLbl="bgAcc1" presStyleIdx="3" presStyleCnt="5">
        <dgm:presLayoutVars>
          <dgm:bulletEnabled val="1"/>
        </dgm:presLayoutVars>
      </dgm:prSet>
      <dgm:spPr/>
    </dgm:pt>
    <dgm:pt modelId="{1E57B632-0652-47E2-8877-25E6FCB1B014}" type="pres">
      <dgm:prSet presAssocID="{B17F6197-43FE-44E0-A6E1-248DFD9CEC11}" presName="childNode2tx" presStyleLbl="bgAcc1" presStyleIdx="3" presStyleCnt="5">
        <dgm:presLayoutVars>
          <dgm:bulletEnabled val="1"/>
        </dgm:presLayoutVars>
      </dgm:prSet>
      <dgm:spPr/>
    </dgm:pt>
    <dgm:pt modelId="{1FE4B9D2-6603-4BB8-BC04-FB3AB762AFAA}" type="pres">
      <dgm:prSet presAssocID="{B17F6197-43FE-44E0-A6E1-248DFD9CEC11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7286AACF-EC0D-4AF8-81FB-E10955CD4C64}" type="pres">
      <dgm:prSet presAssocID="{B17F6197-43FE-44E0-A6E1-248DFD9CEC11}" presName="connSite2" presStyleCnt="0"/>
      <dgm:spPr/>
    </dgm:pt>
    <dgm:pt modelId="{9BD4962A-494A-40CF-9EFD-89FED1586E6C}" type="pres">
      <dgm:prSet presAssocID="{6529C8F3-574A-4846-97D1-EB1724EF010A}" presName="Name18" presStyleLbl="sibTrans2D1" presStyleIdx="3" presStyleCnt="4"/>
      <dgm:spPr/>
    </dgm:pt>
    <dgm:pt modelId="{56059A0C-0C14-40C5-9217-172A6B0224FA}" type="pres">
      <dgm:prSet presAssocID="{6262567E-C64D-4BD0-82CF-292C335F12ED}" presName="composite1" presStyleCnt="0"/>
      <dgm:spPr/>
    </dgm:pt>
    <dgm:pt modelId="{4001873B-575A-4C94-A6AB-B15D64055AAC}" type="pres">
      <dgm:prSet presAssocID="{6262567E-C64D-4BD0-82CF-292C335F12ED}" presName="dummyNode1" presStyleLbl="node1" presStyleIdx="3" presStyleCnt="5"/>
      <dgm:spPr/>
    </dgm:pt>
    <dgm:pt modelId="{DFE299AC-14FA-40C4-AB70-E2010479BC2B}" type="pres">
      <dgm:prSet presAssocID="{6262567E-C64D-4BD0-82CF-292C335F12ED}" presName="childNode1" presStyleLbl="bgAcc1" presStyleIdx="4" presStyleCnt="5">
        <dgm:presLayoutVars>
          <dgm:bulletEnabled val="1"/>
        </dgm:presLayoutVars>
      </dgm:prSet>
      <dgm:spPr/>
    </dgm:pt>
    <dgm:pt modelId="{643750AF-C846-4900-A81F-48EAA88FBBBD}" type="pres">
      <dgm:prSet presAssocID="{6262567E-C64D-4BD0-82CF-292C335F12ED}" presName="childNode1tx" presStyleLbl="bgAcc1" presStyleIdx="4" presStyleCnt="5">
        <dgm:presLayoutVars>
          <dgm:bulletEnabled val="1"/>
        </dgm:presLayoutVars>
      </dgm:prSet>
      <dgm:spPr/>
    </dgm:pt>
    <dgm:pt modelId="{85E44D46-5CD4-47E0-9CE2-6E4255E7BF5E}" type="pres">
      <dgm:prSet presAssocID="{6262567E-C64D-4BD0-82CF-292C335F12ED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5F1A2431-DDC9-4ADD-80C8-781B55939803}" type="pres">
      <dgm:prSet presAssocID="{6262567E-C64D-4BD0-82CF-292C335F12ED}" presName="connSite1" presStyleCnt="0"/>
      <dgm:spPr/>
    </dgm:pt>
  </dgm:ptLst>
  <dgm:cxnLst>
    <dgm:cxn modelId="{04603604-9DF3-419C-A195-BA8E9DEC66F4}" srcId="{6262567E-C64D-4BD0-82CF-292C335F12ED}" destId="{20349E15-9D43-47E8-9A14-A0EE9554F17B}" srcOrd="0" destOrd="0" parTransId="{8C5A165D-BEBB-41F0-B29B-76CA4A19916B}" sibTransId="{50E2805B-9528-409B-BC53-16B0305A2F5B}"/>
    <dgm:cxn modelId="{2DE0C109-D8F3-4A31-8F9C-549D3716A992}" type="presOf" srcId="{B17F6197-43FE-44E0-A6E1-248DFD9CEC11}" destId="{1FE4B9D2-6603-4BB8-BC04-FB3AB762AFAA}" srcOrd="0" destOrd="0" presId="urn:microsoft.com/office/officeart/2005/8/layout/hProcess4"/>
    <dgm:cxn modelId="{FD909C24-6FEF-45E2-851C-E54FFF6FE6D3}" type="presOf" srcId="{305B2FB8-D211-4129-98B1-923DA12FD479}" destId="{EC5D5CBB-9084-46E6-A02C-6B77CA283815}" srcOrd="0" destOrd="0" presId="urn:microsoft.com/office/officeart/2005/8/layout/hProcess4"/>
    <dgm:cxn modelId="{E7E8D724-52E2-469B-8853-32C8EB2FEC08}" type="presOf" srcId="{273315DB-DC00-4252-B187-D6F6D14647C8}" destId="{9B1FF49D-A074-4760-BF03-0D2B50A8815B}" srcOrd="1" destOrd="1" presId="urn:microsoft.com/office/officeart/2005/8/layout/hProcess4"/>
    <dgm:cxn modelId="{0F546026-1259-49CD-B2C5-39CE4F2C80B0}" type="presOf" srcId="{A6287D80-9B92-41F2-80FB-6385FFFDB6DD}" destId="{7EF19EB8-603B-4433-988A-3E0FBF531BFD}" srcOrd="1" destOrd="0" presId="urn:microsoft.com/office/officeart/2005/8/layout/hProcess4"/>
    <dgm:cxn modelId="{6430D226-4E6E-4F43-BE41-2FE8682F8DBD}" srcId="{305B2FB8-D211-4129-98B1-923DA12FD479}" destId="{BBAF68DB-1A74-4041-9AC1-98D51988A6BA}" srcOrd="2" destOrd="0" parTransId="{E49218CE-0B00-49E1-B6CC-EC449B1F0756}" sibTransId="{45AE3F5E-83DB-4C46-A6D9-428B96569300}"/>
    <dgm:cxn modelId="{066DD329-988D-4F56-81FE-B8962EE8D666}" srcId="{BA9BB8FE-33C2-4769-AF05-EE919238DD8E}" destId="{F9430E05-A96D-45B0-A4C9-5AF306AE9DE9}" srcOrd="2" destOrd="0" parTransId="{15899A16-7E27-4202-9272-F46E3F73A003}" sibTransId="{55ED7460-E002-4A5D-B9BD-8965368B5AA3}"/>
    <dgm:cxn modelId="{766D2B30-0C84-4A05-B858-E9399EDBEE1F}" type="presOf" srcId="{BDD8A5C1-8AB3-4C5F-8441-5E2F27837448}" destId="{643750AF-C846-4900-A81F-48EAA88FBBBD}" srcOrd="1" destOrd="1" presId="urn:microsoft.com/office/officeart/2005/8/layout/hProcess4"/>
    <dgm:cxn modelId="{3EE59137-5F19-4E0E-8288-B57B020C4191}" type="presOf" srcId="{F9430E05-A96D-45B0-A4C9-5AF306AE9DE9}" destId="{04445712-843B-41E1-83C6-E9D4399BA18C}" srcOrd="0" destOrd="2" presId="urn:microsoft.com/office/officeart/2005/8/layout/hProcess4"/>
    <dgm:cxn modelId="{CBFF5B3D-067D-4921-8AD2-B0894231CB15}" srcId="{FC617507-3F06-44F2-9D9B-FF08C36C4116}" destId="{305B2FB8-D211-4129-98B1-923DA12FD479}" srcOrd="0" destOrd="0" parTransId="{C96D2289-7FE2-4325-BDC2-5DEF839BDA31}" sibTransId="{5BC9789D-8971-41EA-BC46-1E32AC40D5F6}"/>
    <dgm:cxn modelId="{2A2FFE5B-2CDE-4014-B3F6-FED98C874A60}" srcId="{6262567E-C64D-4BD0-82CF-292C335F12ED}" destId="{05524920-AF83-4944-B54D-F7028644DD94}" srcOrd="2" destOrd="0" parTransId="{5E78AEFA-EF70-4E6F-9E66-54376F85E83A}" sibTransId="{0F71D7A3-175F-4A2D-8566-4A6DAB03908F}"/>
    <dgm:cxn modelId="{3214715C-44B5-477E-9F22-EA28FFDCB704}" type="presOf" srcId="{A6287D80-9B92-41F2-80FB-6385FFFDB6DD}" destId="{85CDBB0B-8E83-4061-B0E0-3670D01D1EFD}" srcOrd="0" destOrd="0" presId="urn:microsoft.com/office/officeart/2005/8/layout/hProcess4"/>
    <dgm:cxn modelId="{B115B65E-E5E1-44E0-B0A0-95106E612125}" type="presOf" srcId="{8C0ACD63-5420-4AEA-BF4E-6A7E4B479808}" destId="{61402893-6FC8-47DB-B5A6-0351EB42CE5A}" srcOrd="0" destOrd="0" presId="urn:microsoft.com/office/officeart/2005/8/layout/hProcess4"/>
    <dgm:cxn modelId="{6816C161-9CC8-4863-BECC-9D68F5DCC3F4}" srcId="{305B2FB8-D211-4129-98B1-923DA12FD479}" destId="{A6287D80-9B92-41F2-80FB-6385FFFDB6DD}" srcOrd="0" destOrd="0" parTransId="{FBDF1072-F4DF-424C-9531-058232F63DCA}" sibTransId="{C1338E19-7C28-4999-8DD2-579E2FD1080D}"/>
    <dgm:cxn modelId="{2786C444-1F52-4E55-BDAD-BF41CEC43717}" type="presOf" srcId="{5EA63820-CB86-4316-946A-DDE6FAF08D9B}" destId="{EFC223D8-6FD9-4BCA-A872-88F73DBD6F88}" srcOrd="0" destOrd="1" presId="urn:microsoft.com/office/officeart/2005/8/layout/hProcess4"/>
    <dgm:cxn modelId="{F7B21668-6CC5-43AD-9014-318537AED52C}" type="presOf" srcId="{39275D8F-8846-4901-BA31-8E4F227E52DF}" destId="{61402893-6FC8-47DB-B5A6-0351EB42CE5A}" srcOrd="0" destOrd="1" presId="urn:microsoft.com/office/officeart/2005/8/layout/hProcess4"/>
    <dgm:cxn modelId="{5991B34A-D738-48A9-A81C-3E3EE931A246}" type="presOf" srcId="{6959C83D-1E75-405E-AFF2-3D2D54019813}" destId="{AC4EC867-D2F1-407F-BF1C-E1C0E5205434}" srcOrd="0" destOrd="0" presId="urn:microsoft.com/office/officeart/2005/8/layout/hProcess4"/>
    <dgm:cxn modelId="{BFD78A70-D518-4EE3-AA80-903C151AAA29}" type="presOf" srcId="{D7D02C1F-BAF3-4165-8AE0-4B88DCB1E52C}" destId="{9B1FF49D-A074-4760-BF03-0D2B50A8815B}" srcOrd="1" destOrd="0" presId="urn:microsoft.com/office/officeart/2005/8/layout/hProcess4"/>
    <dgm:cxn modelId="{BA3CE770-16C9-4500-8828-AD7A29AC2197}" type="presOf" srcId="{5E36E3FB-70AC-40C3-880A-F622A25BD4E7}" destId="{D54A3F19-F512-4A90-8090-9016F7842DC6}" srcOrd="1" destOrd="0" presId="urn:microsoft.com/office/officeart/2005/8/layout/hProcess4"/>
    <dgm:cxn modelId="{35696C56-16A9-42C2-AEFC-D252BA94AA71}" type="presOf" srcId="{BBAF68DB-1A74-4041-9AC1-98D51988A6BA}" destId="{85CDBB0B-8E83-4061-B0E0-3670D01D1EFD}" srcOrd="0" destOrd="2" presId="urn:microsoft.com/office/officeart/2005/8/layout/hProcess4"/>
    <dgm:cxn modelId="{FDF96A57-BEA2-4AB9-B37C-B8665C67F433}" type="presOf" srcId="{69920EF8-DE12-4A35-B64E-836A9B170D32}" destId="{F6F82471-91A9-4435-8CD8-B01291D329CF}" srcOrd="0" destOrd="0" presId="urn:microsoft.com/office/officeart/2005/8/layout/hProcess4"/>
    <dgm:cxn modelId="{FD990679-BFCD-40F1-8A1A-534AD45BED56}" srcId="{69920EF8-DE12-4A35-B64E-836A9B170D32}" destId="{5EA63820-CB86-4316-946A-DDE6FAF08D9B}" srcOrd="1" destOrd="0" parTransId="{9A5B4E09-91BC-43DC-BE89-93C68C97D37C}" sibTransId="{4EB3C125-C343-47FE-B3FB-21073BB30F83}"/>
    <dgm:cxn modelId="{CC8C6959-7E3D-47A8-96CD-E43CAE81B7A2}" type="presOf" srcId="{D7D02C1F-BAF3-4165-8AE0-4B88DCB1E52C}" destId="{04445712-843B-41E1-83C6-E9D4399BA18C}" srcOrd="0" destOrd="0" presId="urn:microsoft.com/office/officeart/2005/8/layout/hProcess4"/>
    <dgm:cxn modelId="{0353847B-9FC1-4081-A3D8-D91A2AAC18FC}" type="presOf" srcId="{BBAF68DB-1A74-4041-9AC1-98D51988A6BA}" destId="{7EF19EB8-603B-4433-988A-3E0FBF531BFD}" srcOrd="1" destOrd="2" presId="urn:microsoft.com/office/officeart/2005/8/layout/hProcess4"/>
    <dgm:cxn modelId="{16C7B17E-E72D-42A1-9993-10F034EFA07F}" srcId="{305B2FB8-D211-4129-98B1-923DA12FD479}" destId="{434B0D6F-C57E-4115-908A-A4FCD3BE51C3}" srcOrd="1" destOrd="0" parTransId="{6B5B3A92-12AE-4015-B7B3-D4D77D76A40C}" sibTransId="{1AC28BF4-BEE3-4B46-93E5-0A8670B853A2}"/>
    <dgm:cxn modelId="{3F7A9C7F-0FBE-4EEC-A3E5-C70F0EFEF444}" type="presOf" srcId="{BDD8A5C1-8AB3-4C5F-8441-5E2F27837448}" destId="{DFE299AC-14FA-40C4-AB70-E2010479BC2B}" srcOrd="0" destOrd="1" presId="urn:microsoft.com/office/officeart/2005/8/layout/hProcess4"/>
    <dgm:cxn modelId="{E949F183-21AC-4E97-B14C-4C2907F3F1FA}" type="presOf" srcId="{20349E15-9D43-47E8-9A14-A0EE9554F17B}" destId="{643750AF-C846-4900-A81F-48EAA88FBBBD}" srcOrd="1" destOrd="0" presId="urn:microsoft.com/office/officeart/2005/8/layout/hProcess4"/>
    <dgm:cxn modelId="{3C8A308E-6168-4E77-A1DF-24643875CF21}" srcId="{BA9BB8FE-33C2-4769-AF05-EE919238DD8E}" destId="{D7D02C1F-BAF3-4165-8AE0-4B88DCB1E52C}" srcOrd="0" destOrd="0" parTransId="{ED8C1B82-6AF6-4805-BCE3-E2D0C4939F26}" sibTransId="{AFA80F87-3071-46A9-B4CF-DDB7F0F38E80}"/>
    <dgm:cxn modelId="{2F7E538F-1CDC-4FDA-9C96-32412CE42970}" srcId="{B17F6197-43FE-44E0-A6E1-248DFD9CEC11}" destId="{39275D8F-8846-4901-BA31-8E4F227E52DF}" srcOrd="1" destOrd="0" parTransId="{EDEBDCDF-FBF7-4CEC-A370-9CE7B5973537}" sibTransId="{E263A39F-09B1-4491-8313-E0306FCD3299}"/>
    <dgm:cxn modelId="{F684C590-92E2-4797-954C-4079602EE672}" type="presOf" srcId="{6529C8F3-574A-4846-97D1-EB1724EF010A}" destId="{9BD4962A-494A-40CF-9EFD-89FED1586E6C}" srcOrd="0" destOrd="0" presId="urn:microsoft.com/office/officeart/2005/8/layout/hProcess4"/>
    <dgm:cxn modelId="{CE9A5F94-A73F-4C59-BDE8-C834570DC709}" type="presOf" srcId="{CF84F05E-4944-4A17-8291-C8C48D1824E5}" destId="{61402893-6FC8-47DB-B5A6-0351EB42CE5A}" srcOrd="0" destOrd="2" presId="urn:microsoft.com/office/officeart/2005/8/layout/hProcess4"/>
    <dgm:cxn modelId="{BE8C3197-8736-4063-9875-A5C346529CF2}" type="presOf" srcId="{434B0D6F-C57E-4115-908A-A4FCD3BE51C3}" destId="{7EF19EB8-603B-4433-988A-3E0FBF531BFD}" srcOrd="1" destOrd="1" presId="urn:microsoft.com/office/officeart/2005/8/layout/hProcess4"/>
    <dgm:cxn modelId="{4F543898-5758-4B4E-B821-350DF6C933E5}" type="presOf" srcId="{39275D8F-8846-4901-BA31-8E4F227E52DF}" destId="{1E57B632-0652-47E2-8877-25E6FCB1B014}" srcOrd="1" destOrd="1" presId="urn:microsoft.com/office/officeart/2005/8/layout/hProcess4"/>
    <dgm:cxn modelId="{FA7EC29D-473F-4F2E-BEB0-A0E398529460}" type="presOf" srcId="{F9430E05-A96D-45B0-A4C9-5AF306AE9DE9}" destId="{9B1FF49D-A074-4760-BF03-0D2B50A8815B}" srcOrd="1" destOrd="2" presId="urn:microsoft.com/office/officeart/2005/8/layout/hProcess4"/>
    <dgm:cxn modelId="{2B3D1AA0-628B-4F48-9A5C-1FA2BE313061}" type="presOf" srcId="{434B0D6F-C57E-4115-908A-A4FCD3BE51C3}" destId="{85CDBB0B-8E83-4061-B0E0-3670D01D1EFD}" srcOrd="0" destOrd="1" presId="urn:microsoft.com/office/officeart/2005/8/layout/hProcess4"/>
    <dgm:cxn modelId="{86D3BAA9-2C9A-44DE-B2B1-84FCECAF807D}" srcId="{FC617507-3F06-44F2-9D9B-FF08C36C4116}" destId="{B17F6197-43FE-44E0-A6E1-248DFD9CEC11}" srcOrd="3" destOrd="0" parTransId="{8EFD9628-E2C0-48C7-9165-E830F78B66D7}" sibTransId="{6529C8F3-574A-4846-97D1-EB1724EF010A}"/>
    <dgm:cxn modelId="{28C6FFAB-FEF1-4676-A539-A5E0553038B0}" type="presOf" srcId="{05524920-AF83-4944-B54D-F7028644DD94}" destId="{DFE299AC-14FA-40C4-AB70-E2010479BC2B}" srcOrd="0" destOrd="2" presId="urn:microsoft.com/office/officeart/2005/8/layout/hProcess4"/>
    <dgm:cxn modelId="{92190CAE-A466-4920-8704-D4208A1AB756}" srcId="{6262567E-C64D-4BD0-82CF-292C335F12ED}" destId="{BDD8A5C1-8AB3-4C5F-8441-5E2F27837448}" srcOrd="1" destOrd="0" parTransId="{9F72333F-44B2-4D85-B8C4-D749FBE757F8}" sibTransId="{D9A5FFC3-37F3-4034-83F6-5192C6A69E48}"/>
    <dgm:cxn modelId="{34ED26B2-ACBF-43E5-B2A8-B0579D80DA46}" type="presOf" srcId="{5BC9789D-8971-41EA-BC46-1E32AC40D5F6}" destId="{86763E42-F5B8-4EF9-8864-D643B64F47A3}" srcOrd="0" destOrd="0" presId="urn:microsoft.com/office/officeart/2005/8/layout/hProcess4"/>
    <dgm:cxn modelId="{D0D186B4-FA58-4B6E-8AD1-CA1E1A837C57}" type="presOf" srcId="{7A3FE521-9AE6-470C-84A9-9787C8ECD2EB}" destId="{4F43BB19-90E6-4DA9-A1C7-710C33AA2779}" srcOrd="0" destOrd="0" presId="urn:microsoft.com/office/officeart/2005/8/layout/hProcess4"/>
    <dgm:cxn modelId="{4E6DC5BB-12B1-4F7B-AA75-CC48B965CDD6}" type="presOf" srcId="{8C0ACD63-5420-4AEA-BF4E-6A7E4B479808}" destId="{1E57B632-0652-47E2-8877-25E6FCB1B014}" srcOrd="1" destOrd="0" presId="urn:microsoft.com/office/officeart/2005/8/layout/hProcess4"/>
    <dgm:cxn modelId="{E0DA79BE-378F-43B1-A221-2737C187CCD5}" srcId="{FC617507-3F06-44F2-9D9B-FF08C36C4116}" destId="{69920EF8-DE12-4A35-B64E-836A9B170D32}" srcOrd="1" destOrd="0" parTransId="{BDFEFF47-A3E8-415B-8687-05C6CE96FDDE}" sibTransId="{6959C83D-1E75-405E-AFF2-3D2D54019813}"/>
    <dgm:cxn modelId="{344EC1C6-6A75-4FAA-B561-E09651F9BA02}" srcId="{69920EF8-DE12-4A35-B64E-836A9B170D32}" destId="{5E36E3FB-70AC-40C3-880A-F622A25BD4E7}" srcOrd="0" destOrd="0" parTransId="{014BB6C4-D0AC-479A-8AFB-98155314AEF2}" sibTransId="{03E99002-19D8-4288-B35A-99BC2CD2619F}"/>
    <dgm:cxn modelId="{56DD5FC8-B5DD-4D9D-BB2A-C3BDCA242A5E}" type="presOf" srcId="{BA9BB8FE-33C2-4769-AF05-EE919238DD8E}" destId="{50FF11D6-6BB8-43BC-BB84-D2A7B8550B56}" srcOrd="0" destOrd="0" presId="urn:microsoft.com/office/officeart/2005/8/layout/hProcess4"/>
    <dgm:cxn modelId="{456EBDC9-7E2F-4181-B647-02D0B6BD5B29}" type="presOf" srcId="{6262567E-C64D-4BD0-82CF-292C335F12ED}" destId="{85E44D46-5CD4-47E0-9CE2-6E4255E7BF5E}" srcOrd="0" destOrd="0" presId="urn:microsoft.com/office/officeart/2005/8/layout/hProcess4"/>
    <dgm:cxn modelId="{4F5F4CCD-8754-4681-93A5-B4A6FCA574B5}" type="presOf" srcId="{20349E15-9D43-47E8-9A14-A0EE9554F17B}" destId="{DFE299AC-14FA-40C4-AB70-E2010479BC2B}" srcOrd="0" destOrd="0" presId="urn:microsoft.com/office/officeart/2005/8/layout/hProcess4"/>
    <dgm:cxn modelId="{EE7CE7DD-07B6-4C64-B25C-1B1D1D074C56}" srcId="{B17F6197-43FE-44E0-A6E1-248DFD9CEC11}" destId="{CF84F05E-4944-4A17-8291-C8C48D1824E5}" srcOrd="2" destOrd="0" parTransId="{2C5DDF14-56DA-415F-B5CC-B5B9579B0E9C}" sibTransId="{BEEB1886-3EA6-4288-B878-D94D6C0AC58C}"/>
    <dgm:cxn modelId="{3CD001E9-3EA1-44A0-A170-EE8C2807E1B4}" type="presOf" srcId="{05524920-AF83-4944-B54D-F7028644DD94}" destId="{643750AF-C846-4900-A81F-48EAA88FBBBD}" srcOrd="1" destOrd="2" presId="urn:microsoft.com/office/officeart/2005/8/layout/hProcess4"/>
    <dgm:cxn modelId="{6486B0E9-6E5C-4B79-B49D-833F337C0A11}" type="presOf" srcId="{5E36E3FB-70AC-40C3-880A-F622A25BD4E7}" destId="{EFC223D8-6FD9-4BCA-A872-88F73DBD6F88}" srcOrd="0" destOrd="0" presId="urn:microsoft.com/office/officeart/2005/8/layout/hProcess4"/>
    <dgm:cxn modelId="{36C630EB-32CC-4052-886A-727005349640}" srcId="{B17F6197-43FE-44E0-A6E1-248DFD9CEC11}" destId="{8C0ACD63-5420-4AEA-BF4E-6A7E4B479808}" srcOrd="0" destOrd="0" parTransId="{FFA76BE8-7BE5-42E2-B348-9CAF6CD70110}" sibTransId="{3B64F928-C9D7-45B4-A327-4A596213C784}"/>
    <dgm:cxn modelId="{1D820FEC-844A-427B-86BE-A4565D866905}" type="presOf" srcId="{FC617507-3F06-44F2-9D9B-FF08C36C4116}" destId="{51485F7E-B01C-488B-8369-090C2D67F276}" srcOrd="0" destOrd="0" presId="urn:microsoft.com/office/officeart/2005/8/layout/hProcess4"/>
    <dgm:cxn modelId="{AD313CF1-E92A-46C5-9F58-A37A191D1CDB}" type="presOf" srcId="{273315DB-DC00-4252-B187-D6F6D14647C8}" destId="{04445712-843B-41E1-83C6-E9D4399BA18C}" srcOrd="0" destOrd="1" presId="urn:microsoft.com/office/officeart/2005/8/layout/hProcess4"/>
    <dgm:cxn modelId="{17AF61F2-8EE9-4F6C-ABC4-7FFE12A9340B}" srcId="{BA9BB8FE-33C2-4769-AF05-EE919238DD8E}" destId="{273315DB-DC00-4252-B187-D6F6D14647C8}" srcOrd="1" destOrd="0" parTransId="{704EA9B5-C488-446F-B89A-DAC6E0361422}" sibTransId="{322E4D8F-E252-4A59-82E1-81EAEB75ED3C}"/>
    <dgm:cxn modelId="{ABD8CCF4-647D-4CEF-A99B-32BD924445E9}" srcId="{FC617507-3F06-44F2-9D9B-FF08C36C4116}" destId="{6262567E-C64D-4BD0-82CF-292C335F12ED}" srcOrd="4" destOrd="0" parTransId="{67ABB9E0-16BE-4116-B13C-AA693D877CA5}" sibTransId="{5F34702A-1E99-4F44-B55E-6AA5D37C2AB5}"/>
    <dgm:cxn modelId="{723C93F7-93E0-4E32-93CA-DCCA2E5826D1}" type="presOf" srcId="{CF84F05E-4944-4A17-8291-C8C48D1824E5}" destId="{1E57B632-0652-47E2-8877-25E6FCB1B014}" srcOrd="1" destOrd="2" presId="urn:microsoft.com/office/officeart/2005/8/layout/hProcess4"/>
    <dgm:cxn modelId="{9A84D6F7-2D14-4839-ACE7-9EAEF8435EB9}" srcId="{FC617507-3F06-44F2-9D9B-FF08C36C4116}" destId="{BA9BB8FE-33C2-4769-AF05-EE919238DD8E}" srcOrd="2" destOrd="0" parTransId="{57566E8E-9B41-4C48-84F5-F81FBE1994C1}" sibTransId="{7A3FE521-9AE6-470C-84A9-9787C8ECD2EB}"/>
    <dgm:cxn modelId="{E6BC40FD-BD68-48F0-ABE8-B2116F7A5DEF}" type="presOf" srcId="{5EA63820-CB86-4316-946A-DDE6FAF08D9B}" destId="{D54A3F19-F512-4A90-8090-9016F7842DC6}" srcOrd="1" destOrd="1" presId="urn:microsoft.com/office/officeart/2005/8/layout/hProcess4"/>
    <dgm:cxn modelId="{5299F22A-797D-41DD-8A54-A61B2D4427CE}" type="presParOf" srcId="{51485F7E-B01C-488B-8369-090C2D67F276}" destId="{69F1763A-A48A-4FEE-8376-79FA4645942E}" srcOrd="0" destOrd="0" presId="urn:microsoft.com/office/officeart/2005/8/layout/hProcess4"/>
    <dgm:cxn modelId="{0C975E4C-79E4-4D75-9668-CDC286CEF6EF}" type="presParOf" srcId="{51485F7E-B01C-488B-8369-090C2D67F276}" destId="{D9C7D0D4-3EF6-47D4-9A2F-DA90AB72A7C4}" srcOrd="1" destOrd="0" presId="urn:microsoft.com/office/officeart/2005/8/layout/hProcess4"/>
    <dgm:cxn modelId="{E2FB9DDF-209D-46C3-AE0F-2CF804458979}" type="presParOf" srcId="{51485F7E-B01C-488B-8369-090C2D67F276}" destId="{A697EB0D-710F-496D-8D89-085FBEA1C380}" srcOrd="2" destOrd="0" presId="urn:microsoft.com/office/officeart/2005/8/layout/hProcess4"/>
    <dgm:cxn modelId="{F350FB8D-88A0-4D56-99BF-4489770A0B04}" type="presParOf" srcId="{A697EB0D-710F-496D-8D89-085FBEA1C380}" destId="{A8847A00-2F31-4BD7-B908-611C7B34F656}" srcOrd="0" destOrd="0" presId="urn:microsoft.com/office/officeart/2005/8/layout/hProcess4"/>
    <dgm:cxn modelId="{DD68A24B-3C96-44F7-AD21-D8B5ECCDCAE6}" type="presParOf" srcId="{A8847A00-2F31-4BD7-B908-611C7B34F656}" destId="{14E086FD-5980-4B1E-92F3-D3B047B7193E}" srcOrd="0" destOrd="0" presId="urn:microsoft.com/office/officeart/2005/8/layout/hProcess4"/>
    <dgm:cxn modelId="{45D6D1C2-9C01-4E7E-A3C8-8C7F00DD1B00}" type="presParOf" srcId="{A8847A00-2F31-4BD7-B908-611C7B34F656}" destId="{85CDBB0B-8E83-4061-B0E0-3670D01D1EFD}" srcOrd="1" destOrd="0" presId="urn:microsoft.com/office/officeart/2005/8/layout/hProcess4"/>
    <dgm:cxn modelId="{5282F1C8-731B-4CFB-ACF2-46B21E181166}" type="presParOf" srcId="{A8847A00-2F31-4BD7-B908-611C7B34F656}" destId="{7EF19EB8-603B-4433-988A-3E0FBF531BFD}" srcOrd="2" destOrd="0" presId="urn:microsoft.com/office/officeart/2005/8/layout/hProcess4"/>
    <dgm:cxn modelId="{52568C3C-28C0-4133-8692-D29773E8DDB4}" type="presParOf" srcId="{A8847A00-2F31-4BD7-B908-611C7B34F656}" destId="{EC5D5CBB-9084-46E6-A02C-6B77CA283815}" srcOrd="3" destOrd="0" presId="urn:microsoft.com/office/officeart/2005/8/layout/hProcess4"/>
    <dgm:cxn modelId="{B68A8057-FB0D-4189-81C3-99F5709253FC}" type="presParOf" srcId="{A8847A00-2F31-4BD7-B908-611C7B34F656}" destId="{16D65896-AD6A-4F9A-81CD-8E5FA5C915F8}" srcOrd="4" destOrd="0" presId="urn:microsoft.com/office/officeart/2005/8/layout/hProcess4"/>
    <dgm:cxn modelId="{E424B73B-7D79-4C74-801E-9564856E0000}" type="presParOf" srcId="{A697EB0D-710F-496D-8D89-085FBEA1C380}" destId="{86763E42-F5B8-4EF9-8864-D643B64F47A3}" srcOrd="1" destOrd="0" presId="urn:microsoft.com/office/officeart/2005/8/layout/hProcess4"/>
    <dgm:cxn modelId="{8F772310-E5A8-443B-980B-5DD855392638}" type="presParOf" srcId="{A697EB0D-710F-496D-8D89-085FBEA1C380}" destId="{8B6E76E6-D18C-4477-BEE6-D0B4AE163786}" srcOrd="2" destOrd="0" presId="urn:microsoft.com/office/officeart/2005/8/layout/hProcess4"/>
    <dgm:cxn modelId="{210E84D5-691D-4C65-8D1C-53484C4E855A}" type="presParOf" srcId="{8B6E76E6-D18C-4477-BEE6-D0B4AE163786}" destId="{C494AA14-BCEF-43F7-A1D7-868900B61461}" srcOrd="0" destOrd="0" presId="urn:microsoft.com/office/officeart/2005/8/layout/hProcess4"/>
    <dgm:cxn modelId="{2ACD7771-B195-4244-982D-ECF7732A6290}" type="presParOf" srcId="{8B6E76E6-D18C-4477-BEE6-D0B4AE163786}" destId="{EFC223D8-6FD9-4BCA-A872-88F73DBD6F88}" srcOrd="1" destOrd="0" presId="urn:microsoft.com/office/officeart/2005/8/layout/hProcess4"/>
    <dgm:cxn modelId="{CDB51BCA-DE7C-402B-A15D-9A9E61CF9820}" type="presParOf" srcId="{8B6E76E6-D18C-4477-BEE6-D0B4AE163786}" destId="{D54A3F19-F512-4A90-8090-9016F7842DC6}" srcOrd="2" destOrd="0" presId="urn:microsoft.com/office/officeart/2005/8/layout/hProcess4"/>
    <dgm:cxn modelId="{6680C96A-23B8-4D53-81F4-1F83F3FFB86F}" type="presParOf" srcId="{8B6E76E6-D18C-4477-BEE6-D0B4AE163786}" destId="{F6F82471-91A9-4435-8CD8-B01291D329CF}" srcOrd="3" destOrd="0" presId="urn:microsoft.com/office/officeart/2005/8/layout/hProcess4"/>
    <dgm:cxn modelId="{37253638-6CF4-4A7D-A05A-E79629D740A2}" type="presParOf" srcId="{8B6E76E6-D18C-4477-BEE6-D0B4AE163786}" destId="{889B52E7-CC62-4D6D-85D1-61A455637B94}" srcOrd="4" destOrd="0" presId="urn:microsoft.com/office/officeart/2005/8/layout/hProcess4"/>
    <dgm:cxn modelId="{38C92294-EBD0-4985-9C9A-F41468F1E240}" type="presParOf" srcId="{A697EB0D-710F-496D-8D89-085FBEA1C380}" destId="{AC4EC867-D2F1-407F-BF1C-E1C0E5205434}" srcOrd="3" destOrd="0" presId="urn:microsoft.com/office/officeart/2005/8/layout/hProcess4"/>
    <dgm:cxn modelId="{9B05242F-A2FD-47CA-A10D-7F920A4A4997}" type="presParOf" srcId="{A697EB0D-710F-496D-8D89-085FBEA1C380}" destId="{24719085-332C-4EA5-9AD6-C65AF2344CDC}" srcOrd="4" destOrd="0" presId="urn:microsoft.com/office/officeart/2005/8/layout/hProcess4"/>
    <dgm:cxn modelId="{109AF652-CDFF-4590-B8F7-63056A867A71}" type="presParOf" srcId="{24719085-332C-4EA5-9AD6-C65AF2344CDC}" destId="{B8DD5844-4EFB-4F29-8030-BF40008BBEEC}" srcOrd="0" destOrd="0" presId="urn:microsoft.com/office/officeart/2005/8/layout/hProcess4"/>
    <dgm:cxn modelId="{327D3A2F-21FE-417E-B27F-3B989FBD93EB}" type="presParOf" srcId="{24719085-332C-4EA5-9AD6-C65AF2344CDC}" destId="{04445712-843B-41E1-83C6-E9D4399BA18C}" srcOrd="1" destOrd="0" presId="urn:microsoft.com/office/officeart/2005/8/layout/hProcess4"/>
    <dgm:cxn modelId="{74705EC7-2A7C-45F6-BCC3-CE872D8AA568}" type="presParOf" srcId="{24719085-332C-4EA5-9AD6-C65AF2344CDC}" destId="{9B1FF49D-A074-4760-BF03-0D2B50A8815B}" srcOrd="2" destOrd="0" presId="urn:microsoft.com/office/officeart/2005/8/layout/hProcess4"/>
    <dgm:cxn modelId="{3D9A946D-8602-45E1-AD83-37750F00BC2F}" type="presParOf" srcId="{24719085-332C-4EA5-9AD6-C65AF2344CDC}" destId="{50FF11D6-6BB8-43BC-BB84-D2A7B8550B56}" srcOrd="3" destOrd="0" presId="urn:microsoft.com/office/officeart/2005/8/layout/hProcess4"/>
    <dgm:cxn modelId="{020E234A-91F3-486D-8991-3E57E2345D48}" type="presParOf" srcId="{24719085-332C-4EA5-9AD6-C65AF2344CDC}" destId="{D82F7D0E-D884-4A5D-8F2A-E78BE2FEBACD}" srcOrd="4" destOrd="0" presId="urn:microsoft.com/office/officeart/2005/8/layout/hProcess4"/>
    <dgm:cxn modelId="{7EFA9190-FF35-46DF-8950-EB25A7333FDC}" type="presParOf" srcId="{A697EB0D-710F-496D-8D89-085FBEA1C380}" destId="{4F43BB19-90E6-4DA9-A1C7-710C33AA2779}" srcOrd="5" destOrd="0" presId="urn:microsoft.com/office/officeart/2005/8/layout/hProcess4"/>
    <dgm:cxn modelId="{D37E0E3E-A2A5-467A-AB4C-D8024576948F}" type="presParOf" srcId="{A697EB0D-710F-496D-8D89-085FBEA1C380}" destId="{06B5BEAB-FC93-4ABF-A8DA-7DEF5870666D}" srcOrd="6" destOrd="0" presId="urn:microsoft.com/office/officeart/2005/8/layout/hProcess4"/>
    <dgm:cxn modelId="{FEB0128D-8794-40F1-97A3-F70268CC4022}" type="presParOf" srcId="{06B5BEAB-FC93-4ABF-A8DA-7DEF5870666D}" destId="{B9F2EB4E-7D53-45FC-9F17-2E92139445C1}" srcOrd="0" destOrd="0" presId="urn:microsoft.com/office/officeart/2005/8/layout/hProcess4"/>
    <dgm:cxn modelId="{3DECD732-1336-45E9-B3BE-9DE403C9EF08}" type="presParOf" srcId="{06B5BEAB-FC93-4ABF-A8DA-7DEF5870666D}" destId="{61402893-6FC8-47DB-B5A6-0351EB42CE5A}" srcOrd="1" destOrd="0" presId="urn:microsoft.com/office/officeart/2005/8/layout/hProcess4"/>
    <dgm:cxn modelId="{8D43B01B-A537-413B-AC06-980069913394}" type="presParOf" srcId="{06B5BEAB-FC93-4ABF-A8DA-7DEF5870666D}" destId="{1E57B632-0652-47E2-8877-25E6FCB1B014}" srcOrd="2" destOrd="0" presId="urn:microsoft.com/office/officeart/2005/8/layout/hProcess4"/>
    <dgm:cxn modelId="{DB41C342-EA1B-48A0-A934-72760DBDC6E1}" type="presParOf" srcId="{06B5BEAB-FC93-4ABF-A8DA-7DEF5870666D}" destId="{1FE4B9D2-6603-4BB8-BC04-FB3AB762AFAA}" srcOrd="3" destOrd="0" presId="urn:microsoft.com/office/officeart/2005/8/layout/hProcess4"/>
    <dgm:cxn modelId="{AC3985C8-227B-4A9E-B1C6-35B2F50BEB41}" type="presParOf" srcId="{06B5BEAB-FC93-4ABF-A8DA-7DEF5870666D}" destId="{7286AACF-EC0D-4AF8-81FB-E10955CD4C64}" srcOrd="4" destOrd="0" presId="urn:microsoft.com/office/officeart/2005/8/layout/hProcess4"/>
    <dgm:cxn modelId="{F7AFE374-BE6C-49B0-BBE6-00087FEB0C98}" type="presParOf" srcId="{A697EB0D-710F-496D-8D89-085FBEA1C380}" destId="{9BD4962A-494A-40CF-9EFD-89FED1586E6C}" srcOrd="7" destOrd="0" presId="urn:microsoft.com/office/officeart/2005/8/layout/hProcess4"/>
    <dgm:cxn modelId="{BAEA9D80-C89D-44D0-9211-BE46E9BE97EE}" type="presParOf" srcId="{A697EB0D-710F-496D-8D89-085FBEA1C380}" destId="{56059A0C-0C14-40C5-9217-172A6B0224FA}" srcOrd="8" destOrd="0" presId="urn:microsoft.com/office/officeart/2005/8/layout/hProcess4"/>
    <dgm:cxn modelId="{88FE775F-0F54-46AC-9D8A-96484EFAC8D8}" type="presParOf" srcId="{56059A0C-0C14-40C5-9217-172A6B0224FA}" destId="{4001873B-575A-4C94-A6AB-B15D64055AAC}" srcOrd="0" destOrd="0" presId="urn:microsoft.com/office/officeart/2005/8/layout/hProcess4"/>
    <dgm:cxn modelId="{BF2A3BFA-4189-4231-9F23-B46F25999517}" type="presParOf" srcId="{56059A0C-0C14-40C5-9217-172A6B0224FA}" destId="{DFE299AC-14FA-40C4-AB70-E2010479BC2B}" srcOrd="1" destOrd="0" presId="urn:microsoft.com/office/officeart/2005/8/layout/hProcess4"/>
    <dgm:cxn modelId="{EFC8155B-77F2-4F7E-8E9C-EEE7429BC317}" type="presParOf" srcId="{56059A0C-0C14-40C5-9217-172A6B0224FA}" destId="{643750AF-C846-4900-A81F-48EAA88FBBBD}" srcOrd="2" destOrd="0" presId="urn:microsoft.com/office/officeart/2005/8/layout/hProcess4"/>
    <dgm:cxn modelId="{0673A55A-61E9-4D7D-BC43-CE817FEFFAEB}" type="presParOf" srcId="{56059A0C-0C14-40C5-9217-172A6B0224FA}" destId="{85E44D46-5CD4-47E0-9CE2-6E4255E7BF5E}" srcOrd="3" destOrd="0" presId="urn:microsoft.com/office/officeart/2005/8/layout/hProcess4"/>
    <dgm:cxn modelId="{1BC460B3-7920-432D-8744-DBC8707DE5C6}" type="presParOf" srcId="{56059A0C-0C14-40C5-9217-172A6B0224FA}" destId="{5F1A2431-DDC9-4ADD-80C8-781B5593980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617507-3F06-44F2-9D9B-FF08C36C4116}" type="doc">
      <dgm:prSet loTypeId="urn:microsoft.com/office/officeart/2005/8/layout/hProcess4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69920EF8-DE12-4A35-B64E-836A9B170D32}">
      <dgm:prSet phldrT="[文本]"/>
      <dgm:spPr/>
      <dgm:t>
        <a:bodyPr/>
        <a:lstStyle/>
        <a:p>
          <a:r>
            <a:rPr lang="zh-CN" altLang="en-US" dirty="0"/>
            <a:t>页面设计</a:t>
          </a:r>
        </a:p>
      </dgm:t>
    </dgm:pt>
    <dgm:pt modelId="{BDFEFF47-A3E8-415B-8687-05C6CE96FDDE}" type="parTrans" cxnId="{E0DA79BE-378F-43B1-A221-2737C187CCD5}">
      <dgm:prSet/>
      <dgm:spPr/>
      <dgm:t>
        <a:bodyPr/>
        <a:lstStyle/>
        <a:p>
          <a:endParaRPr lang="zh-CN" altLang="en-US"/>
        </a:p>
      </dgm:t>
    </dgm:pt>
    <dgm:pt modelId="{6959C83D-1E75-405E-AFF2-3D2D54019813}" type="sibTrans" cxnId="{E0DA79BE-378F-43B1-A221-2737C187CCD5}">
      <dgm:prSet/>
      <dgm:spPr/>
      <dgm:t>
        <a:bodyPr/>
        <a:lstStyle/>
        <a:p>
          <a:endParaRPr lang="zh-CN" altLang="en-US"/>
        </a:p>
      </dgm:t>
    </dgm:pt>
    <dgm:pt modelId="{5E36E3FB-70AC-40C3-880A-F622A25BD4E7}">
      <dgm:prSet phldrT="[文本]"/>
      <dgm:spPr/>
      <dgm:t>
        <a:bodyPr/>
        <a:lstStyle/>
        <a:p>
          <a:r>
            <a:rPr lang="zh-CN" altLang="en-US" dirty="0"/>
            <a:t>页面布局</a:t>
          </a:r>
        </a:p>
      </dgm:t>
    </dgm:pt>
    <dgm:pt modelId="{014BB6C4-D0AC-479A-8AFB-98155314AEF2}" type="parTrans" cxnId="{344EC1C6-6A75-4FAA-B561-E09651F9BA02}">
      <dgm:prSet/>
      <dgm:spPr/>
      <dgm:t>
        <a:bodyPr/>
        <a:lstStyle/>
        <a:p>
          <a:endParaRPr lang="zh-CN" altLang="en-US"/>
        </a:p>
      </dgm:t>
    </dgm:pt>
    <dgm:pt modelId="{03E99002-19D8-4288-B35A-99BC2CD2619F}" type="sibTrans" cxnId="{344EC1C6-6A75-4FAA-B561-E09651F9BA02}">
      <dgm:prSet/>
      <dgm:spPr/>
      <dgm:t>
        <a:bodyPr/>
        <a:lstStyle/>
        <a:p>
          <a:endParaRPr lang="zh-CN" altLang="en-US"/>
        </a:p>
      </dgm:t>
    </dgm:pt>
    <dgm:pt modelId="{5EA63820-CB86-4316-946A-DDE6FAF08D9B}">
      <dgm:prSet phldrT="[文本]"/>
      <dgm:spPr/>
      <dgm:t>
        <a:bodyPr/>
        <a:lstStyle/>
        <a:p>
          <a:r>
            <a:rPr lang="zh-CN" altLang="en-US" dirty="0"/>
            <a:t>页面样式</a:t>
          </a:r>
        </a:p>
      </dgm:t>
    </dgm:pt>
    <dgm:pt modelId="{9A5B4E09-91BC-43DC-BE89-93C68C97D37C}" type="parTrans" cxnId="{FD990679-BFCD-40F1-8A1A-534AD45BED56}">
      <dgm:prSet/>
      <dgm:spPr/>
      <dgm:t>
        <a:bodyPr/>
        <a:lstStyle/>
        <a:p>
          <a:endParaRPr lang="zh-CN" altLang="en-US"/>
        </a:p>
      </dgm:t>
    </dgm:pt>
    <dgm:pt modelId="{4EB3C125-C343-47FE-B3FB-21073BB30F83}" type="sibTrans" cxnId="{FD990679-BFCD-40F1-8A1A-534AD45BED56}">
      <dgm:prSet/>
      <dgm:spPr/>
      <dgm:t>
        <a:bodyPr/>
        <a:lstStyle/>
        <a:p>
          <a:endParaRPr lang="zh-CN" altLang="en-US"/>
        </a:p>
      </dgm:t>
    </dgm:pt>
    <dgm:pt modelId="{BA9BB8FE-33C2-4769-AF05-EE919238DD8E}">
      <dgm:prSet phldrT="[文本]"/>
      <dgm:spPr/>
      <dgm:t>
        <a:bodyPr/>
        <a:lstStyle/>
        <a:p>
          <a:r>
            <a:rPr lang="zh-CN" altLang="en-US" dirty="0"/>
            <a:t>接口设计</a:t>
          </a:r>
        </a:p>
      </dgm:t>
    </dgm:pt>
    <dgm:pt modelId="{57566E8E-9B41-4C48-84F5-F81FBE1994C1}" type="parTrans" cxnId="{9A84D6F7-2D14-4839-ACE7-9EAEF8435EB9}">
      <dgm:prSet/>
      <dgm:spPr/>
      <dgm:t>
        <a:bodyPr/>
        <a:lstStyle/>
        <a:p>
          <a:endParaRPr lang="zh-CN" altLang="en-US"/>
        </a:p>
      </dgm:t>
    </dgm:pt>
    <dgm:pt modelId="{7A3FE521-9AE6-470C-84A9-9787C8ECD2EB}" type="sibTrans" cxnId="{9A84D6F7-2D14-4839-ACE7-9EAEF8435EB9}">
      <dgm:prSet/>
      <dgm:spPr/>
      <dgm:t>
        <a:bodyPr/>
        <a:lstStyle/>
        <a:p>
          <a:endParaRPr lang="zh-CN" altLang="en-US"/>
        </a:p>
      </dgm:t>
    </dgm:pt>
    <dgm:pt modelId="{D7D02C1F-BAF3-4165-8AE0-4B88DCB1E52C}">
      <dgm:prSet phldrT="[文本]"/>
      <dgm:spPr/>
      <dgm:t>
        <a:bodyPr/>
        <a:lstStyle/>
        <a:p>
          <a:r>
            <a:rPr lang="zh-CN" altLang="en-US" dirty="0"/>
            <a:t>全面的开发接口</a:t>
          </a:r>
        </a:p>
      </dgm:t>
    </dgm:pt>
    <dgm:pt modelId="{ED8C1B82-6AF6-4805-BCE3-E2D0C4939F26}" type="parTrans" cxnId="{3C8A308E-6168-4E77-A1DF-24643875CF21}">
      <dgm:prSet/>
      <dgm:spPr/>
      <dgm:t>
        <a:bodyPr/>
        <a:lstStyle/>
        <a:p>
          <a:endParaRPr lang="zh-CN" altLang="en-US"/>
        </a:p>
      </dgm:t>
    </dgm:pt>
    <dgm:pt modelId="{AFA80F87-3071-46A9-B4CF-DDB7F0F38E80}" type="sibTrans" cxnId="{3C8A308E-6168-4E77-A1DF-24643875CF21}">
      <dgm:prSet/>
      <dgm:spPr/>
      <dgm:t>
        <a:bodyPr/>
        <a:lstStyle/>
        <a:p>
          <a:endParaRPr lang="zh-CN" altLang="en-US"/>
        </a:p>
      </dgm:t>
    </dgm:pt>
    <dgm:pt modelId="{273315DB-DC00-4252-B187-D6F6D14647C8}">
      <dgm:prSet phldrT="[文本]"/>
      <dgm:spPr/>
      <dgm:t>
        <a:bodyPr/>
        <a:lstStyle/>
        <a:p>
          <a:r>
            <a:rPr lang="zh-CN" altLang="en-US" dirty="0"/>
            <a:t>内外部调用</a:t>
          </a:r>
        </a:p>
      </dgm:t>
    </dgm:pt>
    <dgm:pt modelId="{704EA9B5-C488-446F-B89A-DAC6E0361422}" type="parTrans" cxnId="{17AF61F2-8EE9-4F6C-ABC4-7FFE12A9340B}">
      <dgm:prSet/>
      <dgm:spPr/>
      <dgm:t>
        <a:bodyPr/>
        <a:lstStyle/>
        <a:p>
          <a:endParaRPr lang="zh-CN" altLang="en-US"/>
        </a:p>
      </dgm:t>
    </dgm:pt>
    <dgm:pt modelId="{322E4D8F-E252-4A59-82E1-81EAEB75ED3C}" type="sibTrans" cxnId="{17AF61F2-8EE9-4F6C-ABC4-7FFE12A9340B}">
      <dgm:prSet/>
      <dgm:spPr/>
      <dgm:t>
        <a:bodyPr/>
        <a:lstStyle/>
        <a:p>
          <a:endParaRPr lang="zh-CN" altLang="en-US"/>
        </a:p>
      </dgm:t>
    </dgm:pt>
    <dgm:pt modelId="{B17F6197-43FE-44E0-A6E1-248DFD9CEC11}">
      <dgm:prSet phldrT="[文本]"/>
      <dgm:spPr/>
      <dgm:t>
        <a:bodyPr/>
        <a:lstStyle/>
        <a:p>
          <a:r>
            <a:rPr lang="zh-CN" altLang="en-US" dirty="0"/>
            <a:t>功能设计</a:t>
          </a:r>
        </a:p>
      </dgm:t>
    </dgm:pt>
    <dgm:pt modelId="{8EFD9628-E2C0-48C7-9165-E830F78B66D7}" type="parTrans" cxnId="{86D3BAA9-2C9A-44DE-B2B1-84FCECAF807D}">
      <dgm:prSet/>
      <dgm:spPr/>
      <dgm:t>
        <a:bodyPr/>
        <a:lstStyle/>
        <a:p>
          <a:endParaRPr lang="zh-CN" altLang="en-US"/>
        </a:p>
      </dgm:t>
    </dgm:pt>
    <dgm:pt modelId="{6529C8F3-574A-4846-97D1-EB1724EF010A}" type="sibTrans" cxnId="{86D3BAA9-2C9A-44DE-B2B1-84FCECAF807D}">
      <dgm:prSet/>
      <dgm:spPr/>
      <dgm:t>
        <a:bodyPr/>
        <a:lstStyle/>
        <a:p>
          <a:endParaRPr lang="zh-CN" altLang="en-US"/>
        </a:p>
      </dgm:t>
    </dgm:pt>
    <dgm:pt modelId="{8C0ACD63-5420-4AEA-BF4E-6A7E4B479808}">
      <dgm:prSet phldrT="[文本]"/>
      <dgm:spPr/>
      <dgm:t>
        <a:bodyPr/>
        <a:lstStyle/>
        <a:p>
          <a:r>
            <a:rPr lang="en-US" altLang="zh-CN" dirty="0"/>
            <a:t>index</a:t>
          </a:r>
          <a:endParaRPr lang="zh-CN" altLang="en-US" dirty="0"/>
        </a:p>
      </dgm:t>
    </dgm:pt>
    <dgm:pt modelId="{FFA76BE8-7BE5-42E2-B348-9CAF6CD70110}" type="parTrans" cxnId="{36C630EB-32CC-4052-886A-727005349640}">
      <dgm:prSet/>
      <dgm:spPr/>
      <dgm:t>
        <a:bodyPr/>
        <a:lstStyle/>
        <a:p>
          <a:endParaRPr lang="zh-CN" altLang="en-US"/>
        </a:p>
      </dgm:t>
    </dgm:pt>
    <dgm:pt modelId="{3B64F928-C9D7-45B4-A327-4A596213C784}" type="sibTrans" cxnId="{36C630EB-32CC-4052-886A-727005349640}">
      <dgm:prSet/>
      <dgm:spPr/>
      <dgm:t>
        <a:bodyPr/>
        <a:lstStyle/>
        <a:p>
          <a:endParaRPr lang="zh-CN" altLang="en-US"/>
        </a:p>
      </dgm:t>
    </dgm:pt>
    <dgm:pt modelId="{39275D8F-8846-4901-BA31-8E4F227E52DF}">
      <dgm:prSet phldrT="[文本]"/>
      <dgm:spPr/>
      <dgm:t>
        <a:bodyPr/>
        <a:lstStyle/>
        <a:p>
          <a:r>
            <a:rPr lang="zh-CN" altLang="en-US" dirty="0"/>
            <a:t>会话缓存</a:t>
          </a:r>
        </a:p>
      </dgm:t>
    </dgm:pt>
    <dgm:pt modelId="{EDEBDCDF-FBF7-4CEC-A370-9CE7B5973537}" type="parTrans" cxnId="{2F7E538F-1CDC-4FDA-9C96-32412CE42970}">
      <dgm:prSet/>
      <dgm:spPr/>
      <dgm:t>
        <a:bodyPr/>
        <a:lstStyle/>
        <a:p>
          <a:endParaRPr lang="zh-CN" altLang="en-US"/>
        </a:p>
      </dgm:t>
    </dgm:pt>
    <dgm:pt modelId="{E263A39F-09B1-4491-8313-E0306FCD3299}" type="sibTrans" cxnId="{2F7E538F-1CDC-4FDA-9C96-32412CE42970}">
      <dgm:prSet/>
      <dgm:spPr/>
      <dgm:t>
        <a:bodyPr/>
        <a:lstStyle/>
        <a:p>
          <a:endParaRPr lang="zh-CN" altLang="en-US"/>
        </a:p>
      </dgm:t>
    </dgm:pt>
    <dgm:pt modelId="{CF84F05E-4944-4A17-8291-C8C48D1824E5}">
      <dgm:prSet phldrT="[文本]"/>
      <dgm:spPr/>
      <dgm:t>
        <a:bodyPr/>
        <a:lstStyle/>
        <a:p>
          <a:r>
            <a:rPr lang="zh-CN" altLang="en-US" dirty="0"/>
            <a:t>定时任务等</a:t>
          </a:r>
        </a:p>
      </dgm:t>
    </dgm:pt>
    <dgm:pt modelId="{2C5DDF14-56DA-415F-B5CC-B5B9579B0E9C}" type="parTrans" cxnId="{EE7CE7DD-07B6-4C64-B25C-1B1D1D074C56}">
      <dgm:prSet/>
      <dgm:spPr/>
      <dgm:t>
        <a:bodyPr/>
        <a:lstStyle/>
        <a:p>
          <a:endParaRPr lang="zh-CN" altLang="en-US"/>
        </a:p>
      </dgm:t>
    </dgm:pt>
    <dgm:pt modelId="{BEEB1886-3EA6-4288-B878-D94D6C0AC58C}" type="sibTrans" cxnId="{EE7CE7DD-07B6-4C64-B25C-1B1D1D074C56}">
      <dgm:prSet/>
      <dgm:spPr/>
      <dgm:t>
        <a:bodyPr/>
        <a:lstStyle/>
        <a:p>
          <a:endParaRPr lang="zh-CN" altLang="en-US"/>
        </a:p>
      </dgm:t>
    </dgm:pt>
    <dgm:pt modelId="{305B2FB8-D211-4129-98B1-923DA12FD479}">
      <dgm:prSet phldrT="[文本]"/>
      <dgm:spPr/>
      <dgm:t>
        <a:bodyPr/>
        <a:lstStyle/>
        <a:p>
          <a:r>
            <a:rPr lang="zh-CN" altLang="en-US" dirty="0"/>
            <a:t>数据库设计</a:t>
          </a:r>
        </a:p>
      </dgm:t>
    </dgm:pt>
    <dgm:pt modelId="{C96D2289-7FE2-4325-BDC2-5DEF839BDA31}" type="parTrans" cxnId="{CBFF5B3D-067D-4921-8AD2-B0894231CB15}">
      <dgm:prSet/>
      <dgm:spPr/>
      <dgm:t>
        <a:bodyPr/>
        <a:lstStyle/>
        <a:p>
          <a:endParaRPr lang="zh-CN" altLang="en-US"/>
        </a:p>
      </dgm:t>
    </dgm:pt>
    <dgm:pt modelId="{5BC9789D-8971-41EA-BC46-1E32AC40D5F6}" type="sibTrans" cxnId="{CBFF5B3D-067D-4921-8AD2-B0894231CB15}">
      <dgm:prSet/>
      <dgm:spPr/>
      <dgm:t>
        <a:bodyPr/>
        <a:lstStyle/>
        <a:p>
          <a:endParaRPr lang="zh-CN" altLang="en-US"/>
        </a:p>
      </dgm:t>
    </dgm:pt>
    <dgm:pt modelId="{A6287D80-9B92-41F2-80FB-6385FFFDB6DD}">
      <dgm:prSet phldrT="[文本]"/>
      <dgm:spPr/>
      <dgm:t>
        <a:bodyPr/>
        <a:lstStyle/>
        <a:p>
          <a:r>
            <a:rPr lang="zh-CN" altLang="en-US" dirty="0"/>
            <a:t>优化数据库结构</a:t>
          </a:r>
        </a:p>
      </dgm:t>
    </dgm:pt>
    <dgm:pt modelId="{FBDF1072-F4DF-424C-9531-058232F63DCA}" type="parTrans" cxnId="{6816C161-9CC8-4863-BECC-9D68F5DCC3F4}">
      <dgm:prSet/>
      <dgm:spPr/>
      <dgm:t>
        <a:bodyPr/>
        <a:lstStyle/>
        <a:p>
          <a:endParaRPr lang="zh-CN" altLang="en-US"/>
        </a:p>
      </dgm:t>
    </dgm:pt>
    <dgm:pt modelId="{C1338E19-7C28-4999-8DD2-579E2FD1080D}" type="sibTrans" cxnId="{6816C161-9CC8-4863-BECC-9D68F5DCC3F4}">
      <dgm:prSet/>
      <dgm:spPr/>
      <dgm:t>
        <a:bodyPr/>
        <a:lstStyle/>
        <a:p>
          <a:endParaRPr lang="zh-CN" altLang="en-US"/>
        </a:p>
      </dgm:t>
    </dgm:pt>
    <dgm:pt modelId="{434B0D6F-C57E-4115-908A-A4FCD3BE51C3}">
      <dgm:prSet phldrT="[文本]"/>
      <dgm:spPr/>
      <dgm:t>
        <a:bodyPr/>
        <a:lstStyle/>
        <a:p>
          <a:r>
            <a:rPr lang="zh-CN" altLang="en-US" dirty="0"/>
            <a:t>优化表结构</a:t>
          </a:r>
        </a:p>
      </dgm:t>
    </dgm:pt>
    <dgm:pt modelId="{6B5B3A92-12AE-4015-B7B3-D4D77D76A40C}" type="parTrans" cxnId="{16C7B17E-E72D-42A1-9993-10F034EFA07F}">
      <dgm:prSet/>
      <dgm:spPr/>
      <dgm:t>
        <a:bodyPr/>
        <a:lstStyle/>
        <a:p>
          <a:endParaRPr lang="zh-CN" altLang="en-US"/>
        </a:p>
      </dgm:t>
    </dgm:pt>
    <dgm:pt modelId="{1AC28BF4-BEE3-4B46-93E5-0A8670B853A2}" type="sibTrans" cxnId="{16C7B17E-E72D-42A1-9993-10F034EFA07F}">
      <dgm:prSet/>
      <dgm:spPr/>
      <dgm:t>
        <a:bodyPr/>
        <a:lstStyle/>
        <a:p>
          <a:endParaRPr lang="zh-CN" altLang="en-US"/>
        </a:p>
      </dgm:t>
    </dgm:pt>
    <dgm:pt modelId="{BBAF68DB-1A74-4041-9AC1-98D51988A6BA}">
      <dgm:prSet phldrT="[文本]"/>
      <dgm:spPr/>
      <dgm:t>
        <a:bodyPr/>
        <a:lstStyle/>
        <a:p>
          <a:r>
            <a:rPr lang="zh-CN" altLang="en-US" dirty="0"/>
            <a:t>优化字段关联</a:t>
          </a:r>
        </a:p>
      </dgm:t>
    </dgm:pt>
    <dgm:pt modelId="{E49218CE-0B00-49E1-B6CC-EC449B1F0756}" type="parTrans" cxnId="{6430D226-4E6E-4F43-BE41-2FE8682F8DBD}">
      <dgm:prSet/>
      <dgm:spPr/>
      <dgm:t>
        <a:bodyPr/>
        <a:lstStyle/>
        <a:p>
          <a:endParaRPr lang="zh-CN" altLang="en-US"/>
        </a:p>
      </dgm:t>
    </dgm:pt>
    <dgm:pt modelId="{45AE3F5E-83DB-4C46-A6D9-428B96569300}" type="sibTrans" cxnId="{6430D226-4E6E-4F43-BE41-2FE8682F8DBD}">
      <dgm:prSet/>
      <dgm:spPr/>
      <dgm:t>
        <a:bodyPr/>
        <a:lstStyle/>
        <a:p>
          <a:endParaRPr lang="zh-CN" altLang="en-US"/>
        </a:p>
      </dgm:t>
    </dgm:pt>
    <dgm:pt modelId="{257E697D-FE24-4FA4-9EA7-24F22DD1291E}">
      <dgm:prSet phldrT="[文本]"/>
      <dgm:spPr/>
      <dgm:t>
        <a:bodyPr/>
        <a:lstStyle/>
        <a:p>
          <a:r>
            <a:rPr lang="zh-CN" altLang="en-US" dirty="0"/>
            <a:t>页面模板等</a:t>
          </a:r>
        </a:p>
      </dgm:t>
    </dgm:pt>
    <dgm:pt modelId="{18B25D82-CA9B-4F54-9C10-3797C56AF0F6}" type="parTrans" cxnId="{3691FA4B-6933-4FA6-85E1-B843A5953123}">
      <dgm:prSet/>
      <dgm:spPr/>
      <dgm:t>
        <a:bodyPr/>
        <a:lstStyle/>
        <a:p>
          <a:endParaRPr lang="zh-CN" altLang="en-US"/>
        </a:p>
      </dgm:t>
    </dgm:pt>
    <dgm:pt modelId="{36D2765B-B6FC-49AC-AA0F-B94287A305E2}" type="sibTrans" cxnId="{3691FA4B-6933-4FA6-85E1-B843A5953123}">
      <dgm:prSet/>
      <dgm:spPr/>
      <dgm:t>
        <a:bodyPr/>
        <a:lstStyle/>
        <a:p>
          <a:endParaRPr lang="zh-CN" altLang="en-US"/>
        </a:p>
      </dgm:t>
    </dgm:pt>
    <dgm:pt modelId="{E6343C00-87FF-46BE-B610-A48E880127BB}">
      <dgm:prSet phldrT="[文本]"/>
      <dgm:spPr/>
      <dgm:t>
        <a:bodyPr/>
        <a:lstStyle/>
        <a:p>
          <a:r>
            <a:rPr lang="zh-CN" altLang="en-US" dirty="0"/>
            <a:t>接口规范等</a:t>
          </a:r>
        </a:p>
      </dgm:t>
    </dgm:pt>
    <dgm:pt modelId="{2253CAED-E5CD-476A-ABD3-0F3B2247B0A5}" type="parTrans" cxnId="{EDE57098-8E96-45BD-A838-99A274994BFE}">
      <dgm:prSet/>
      <dgm:spPr/>
      <dgm:t>
        <a:bodyPr/>
        <a:lstStyle/>
        <a:p>
          <a:endParaRPr lang="zh-CN" altLang="en-US"/>
        </a:p>
      </dgm:t>
    </dgm:pt>
    <dgm:pt modelId="{B1960765-1234-4EAE-912F-8F1568FC7588}" type="sibTrans" cxnId="{EDE57098-8E96-45BD-A838-99A274994BFE}">
      <dgm:prSet/>
      <dgm:spPr/>
      <dgm:t>
        <a:bodyPr/>
        <a:lstStyle/>
        <a:p>
          <a:endParaRPr lang="zh-CN" altLang="en-US"/>
        </a:p>
      </dgm:t>
    </dgm:pt>
    <dgm:pt modelId="{BDAA585F-4F07-4B02-AE96-AFB59499BD52}">
      <dgm:prSet phldrT="[文本]"/>
      <dgm:spPr/>
      <dgm:t>
        <a:bodyPr/>
        <a:lstStyle/>
        <a:p>
          <a:r>
            <a:rPr lang="zh-CN" altLang="en-US" dirty="0"/>
            <a:t>结构设计</a:t>
          </a:r>
        </a:p>
      </dgm:t>
    </dgm:pt>
    <dgm:pt modelId="{7DD2A19B-84A1-4623-A0F3-9777FE3C6D16}" type="parTrans" cxnId="{55872770-4221-4BDD-A685-D31CC6998059}">
      <dgm:prSet/>
      <dgm:spPr/>
      <dgm:t>
        <a:bodyPr/>
        <a:lstStyle/>
        <a:p>
          <a:endParaRPr lang="zh-CN" altLang="en-US"/>
        </a:p>
      </dgm:t>
    </dgm:pt>
    <dgm:pt modelId="{D5A656AB-C7AC-4686-8BE4-3C4547ECB8A4}" type="sibTrans" cxnId="{55872770-4221-4BDD-A685-D31CC6998059}">
      <dgm:prSet/>
      <dgm:spPr/>
      <dgm:t>
        <a:bodyPr/>
        <a:lstStyle/>
        <a:p>
          <a:endParaRPr lang="zh-CN" altLang="en-US"/>
        </a:p>
      </dgm:t>
    </dgm:pt>
    <dgm:pt modelId="{D5F19784-6A6D-47B1-A4CB-F5E428FA354E}">
      <dgm:prSet phldrT="[文本]"/>
      <dgm:spPr/>
      <dgm:t>
        <a:bodyPr/>
        <a:lstStyle/>
        <a:p>
          <a:r>
            <a:rPr lang="zh-CN" altLang="en-US" dirty="0"/>
            <a:t>页面结构</a:t>
          </a:r>
        </a:p>
      </dgm:t>
    </dgm:pt>
    <dgm:pt modelId="{58C899E8-9ACC-41F7-81A7-7A0E956D45C1}" type="parTrans" cxnId="{08AA653E-C750-430C-98CB-71210EA9845C}">
      <dgm:prSet/>
      <dgm:spPr/>
      <dgm:t>
        <a:bodyPr/>
        <a:lstStyle/>
        <a:p>
          <a:endParaRPr lang="zh-CN" altLang="en-US"/>
        </a:p>
      </dgm:t>
    </dgm:pt>
    <dgm:pt modelId="{BCDCF37C-4AAC-4597-80F5-E89EFB66A719}" type="sibTrans" cxnId="{08AA653E-C750-430C-98CB-71210EA9845C}">
      <dgm:prSet/>
      <dgm:spPr/>
      <dgm:t>
        <a:bodyPr/>
        <a:lstStyle/>
        <a:p>
          <a:endParaRPr lang="zh-CN" altLang="en-US"/>
        </a:p>
      </dgm:t>
    </dgm:pt>
    <dgm:pt modelId="{5CA1B2C5-8CDB-48B8-8E8E-ABE80EEC830A}">
      <dgm:prSet phldrT="[文本]"/>
      <dgm:spPr/>
      <dgm:t>
        <a:bodyPr/>
        <a:lstStyle/>
        <a:p>
          <a:r>
            <a:rPr lang="zh-CN" altLang="en-US" dirty="0"/>
            <a:t>数据结构</a:t>
          </a:r>
        </a:p>
      </dgm:t>
    </dgm:pt>
    <dgm:pt modelId="{A27A648A-6FE3-470D-8168-8E094352EB27}" type="parTrans" cxnId="{99EC60D9-6F55-47DF-ADC2-31652858FFAE}">
      <dgm:prSet/>
      <dgm:spPr/>
      <dgm:t>
        <a:bodyPr/>
        <a:lstStyle/>
        <a:p>
          <a:endParaRPr lang="zh-CN" altLang="en-US"/>
        </a:p>
      </dgm:t>
    </dgm:pt>
    <dgm:pt modelId="{4A214326-BA06-441D-AF3B-F1210AD3BD62}" type="sibTrans" cxnId="{99EC60D9-6F55-47DF-ADC2-31652858FFAE}">
      <dgm:prSet/>
      <dgm:spPr/>
      <dgm:t>
        <a:bodyPr/>
        <a:lstStyle/>
        <a:p>
          <a:endParaRPr lang="zh-CN" altLang="en-US"/>
        </a:p>
      </dgm:t>
    </dgm:pt>
    <dgm:pt modelId="{51485F7E-B01C-488B-8369-090C2D67F276}" type="pres">
      <dgm:prSet presAssocID="{FC617507-3F06-44F2-9D9B-FF08C36C4116}" presName="Name0" presStyleCnt="0">
        <dgm:presLayoutVars>
          <dgm:dir/>
          <dgm:animLvl val="lvl"/>
          <dgm:resizeHandles val="exact"/>
        </dgm:presLayoutVars>
      </dgm:prSet>
      <dgm:spPr/>
    </dgm:pt>
    <dgm:pt modelId="{69F1763A-A48A-4FEE-8376-79FA4645942E}" type="pres">
      <dgm:prSet presAssocID="{FC617507-3F06-44F2-9D9B-FF08C36C4116}" presName="tSp" presStyleCnt="0"/>
      <dgm:spPr/>
    </dgm:pt>
    <dgm:pt modelId="{D9C7D0D4-3EF6-47D4-9A2F-DA90AB72A7C4}" type="pres">
      <dgm:prSet presAssocID="{FC617507-3F06-44F2-9D9B-FF08C36C4116}" presName="bSp" presStyleCnt="0"/>
      <dgm:spPr/>
    </dgm:pt>
    <dgm:pt modelId="{A697EB0D-710F-496D-8D89-085FBEA1C380}" type="pres">
      <dgm:prSet presAssocID="{FC617507-3F06-44F2-9D9B-FF08C36C4116}" presName="process" presStyleCnt="0"/>
      <dgm:spPr/>
    </dgm:pt>
    <dgm:pt modelId="{EFCCEE0D-85C9-45AB-A29E-E7DF35D268E4}" type="pres">
      <dgm:prSet presAssocID="{BDAA585F-4F07-4B02-AE96-AFB59499BD52}" presName="composite1" presStyleCnt="0"/>
      <dgm:spPr/>
    </dgm:pt>
    <dgm:pt modelId="{93214F92-5326-4864-AD40-E9678FA210EC}" type="pres">
      <dgm:prSet presAssocID="{BDAA585F-4F07-4B02-AE96-AFB59499BD52}" presName="dummyNode1" presStyleLbl="node1" presStyleIdx="0" presStyleCnt="5"/>
      <dgm:spPr/>
    </dgm:pt>
    <dgm:pt modelId="{B50D8671-9B0D-4FEA-8DBE-828FF73E33F8}" type="pres">
      <dgm:prSet presAssocID="{BDAA585F-4F07-4B02-AE96-AFB59499BD52}" presName="childNode1" presStyleLbl="bgAcc1" presStyleIdx="0" presStyleCnt="5">
        <dgm:presLayoutVars>
          <dgm:bulletEnabled val="1"/>
        </dgm:presLayoutVars>
      </dgm:prSet>
      <dgm:spPr/>
    </dgm:pt>
    <dgm:pt modelId="{80C21D21-05AA-43DC-97E5-73B2E613F7BD}" type="pres">
      <dgm:prSet presAssocID="{BDAA585F-4F07-4B02-AE96-AFB59499BD52}" presName="childNode1tx" presStyleLbl="bgAcc1" presStyleIdx="0" presStyleCnt="5">
        <dgm:presLayoutVars>
          <dgm:bulletEnabled val="1"/>
        </dgm:presLayoutVars>
      </dgm:prSet>
      <dgm:spPr/>
    </dgm:pt>
    <dgm:pt modelId="{B8D08492-7D62-4638-8F2C-CA1A626468A5}" type="pres">
      <dgm:prSet presAssocID="{BDAA585F-4F07-4B02-AE96-AFB59499BD52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3DF68948-77F1-4025-A1FA-0B09DDC6E413}" type="pres">
      <dgm:prSet presAssocID="{BDAA585F-4F07-4B02-AE96-AFB59499BD52}" presName="connSite1" presStyleCnt="0"/>
      <dgm:spPr/>
    </dgm:pt>
    <dgm:pt modelId="{1D1CB4DC-DE78-420C-91F4-A82F89C8EFB2}" type="pres">
      <dgm:prSet presAssocID="{D5A656AB-C7AC-4686-8BE4-3C4547ECB8A4}" presName="Name9" presStyleLbl="sibTrans2D1" presStyleIdx="0" presStyleCnt="4"/>
      <dgm:spPr/>
    </dgm:pt>
    <dgm:pt modelId="{6C007630-9741-43C4-B7E2-2B92D7ED27F7}" type="pres">
      <dgm:prSet presAssocID="{305B2FB8-D211-4129-98B1-923DA12FD479}" presName="composite2" presStyleCnt="0"/>
      <dgm:spPr/>
    </dgm:pt>
    <dgm:pt modelId="{DB1635D5-E2C5-4515-BBCE-3928928E9AA1}" type="pres">
      <dgm:prSet presAssocID="{305B2FB8-D211-4129-98B1-923DA12FD479}" presName="dummyNode2" presStyleLbl="node1" presStyleIdx="0" presStyleCnt="5"/>
      <dgm:spPr/>
    </dgm:pt>
    <dgm:pt modelId="{3AA39B88-567A-4756-8BF1-6CB58BE37B27}" type="pres">
      <dgm:prSet presAssocID="{305B2FB8-D211-4129-98B1-923DA12FD479}" presName="childNode2" presStyleLbl="bgAcc1" presStyleIdx="1" presStyleCnt="5">
        <dgm:presLayoutVars>
          <dgm:bulletEnabled val="1"/>
        </dgm:presLayoutVars>
      </dgm:prSet>
      <dgm:spPr/>
    </dgm:pt>
    <dgm:pt modelId="{93395DA9-3626-4591-BE23-9B4E945EF83F}" type="pres">
      <dgm:prSet presAssocID="{305B2FB8-D211-4129-98B1-923DA12FD479}" presName="childNode2tx" presStyleLbl="bgAcc1" presStyleIdx="1" presStyleCnt="5">
        <dgm:presLayoutVars>
          <dgm:bulletEnabled val="1"/>
        </dgm:presLayoutVars>
      </dgm:prSet>
      <dgm:spPr/>
    </dgm:pt>
    <dgm:pt modelId="{FCB34EE5-59D8-4BFD-93F6-E6A4F4DE85CB}" type="pres">
      <dgm:prSet presAssocID="{305B2FB8-D211-4129-98B1-923DA12FD479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9DA3C224-DDAA-42DA-B5EC-07BE10237F81}" type="pres">
      <dgm:prSet presAssocID="{305B2FB8-D211-4129-98B1-923DA12FD479}" presName="connSite2" presStyleCnt="0"/>
      <dgm:spPr/>
    </dgm:pt>
    <dgm:pt modelId="{5994859C-7B45-4C68-87C7-336373A41431}" type="pres">
      <dgm:prSet presAssocID="{5BC9789D-8971-41EA-BC46-1E32AC40D5F6}" presName="Name18" presStyleLbl="sibTrans2D1" presStyleIdx="1" presStyleCnt="4"/>
      <dgm:spPr/>
    </dgm:pt>
    <dgm:pt modelId="{D4FAD5BB-9098-48D4-B660-ABEF67DCFBDE}" type="pres">
      <dgm:prSet presAssocID="{69920EF8-DE12-4A35-B64E-836A9B170D32}" presName="composite1" presStyleCnt="0"/>
      <dgm:spPr/>
    </dgm:pt>
    <dgm:pt modelId="{B85624FB-0887-4CEC-9D15-745A023D2C38}" type="pres">
      <dgm:prSet presAssocID="{69920EF8-DE12-4A35-B64E-836A9B170D32}" presName="dummyNode1" presStyleLbl="node1" presStyleIdx="1" presStyleCnt="5"/>
      <dgm:spPr/>
    </dgm:pt>
    <dgm:pt modelId="{A1CBE98F-C156-4F8B-AF6E-25E3F92D1531}" type="pres">
      <dgm:prSet presAssocID="{69920EF8-DE12-4A35-B64E-836A9B170D32}" presName="childNode1" presStyleLbl="bgAcc1" presStyleIdx="2" presStyleCnt="5">
        <dgm:presLayoutVars>
          <dgm:bulletEnabled val="1"/>
        </dgm:presLayoutVars>
      </dgm:prSet>
      <dgm:spPr/>
    </dgm:pt>
    <dgm:pt modelId="{EBDEC488-EA2B-4FC0-A746-407214CA0159}" type="pres">
      <dgm:prSet presAssocID="{69920EF8-DE12-4A35-B64E-836A9B170D32}" presName="childNode1tx" presStyleLbl="bgAcc1" presStyleIdx="2" presStyleCnt="5">
        <dgm:presLayoutVars>
          <dgm:bulletEnabled val="1"/>
        </dgm:presLayoutVars>
      </dgm:prSet>
      <dgm:spPr/>
    </dgm:pt>
    <dgm:pt modelId="{F934A62F-1C01-4309-BDFA-651E53393AE0}" type="pres">
      <dgm:prSet presAssocID="{69920EF8-DE12-4A35-B64E-836A9B170D32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C055DA5B-314E-4913-A7B4-AD87E99AEEC3}" type="pres">
      <dgm:prSet presAssocID="{69920EF8-DE12-4A35-B64E-836A9B170D32}" presName="connSite1" presStyleCnt="0"/>
      <dgm:spPr/>
    </dgm:pt>
    <dgm:pt modelId="{777D6531-F74E-4A51-A831-A7774747111D}" type="pres">
      <dgm:prSet presAssocID="{6959C83D-1E75-405E-AFF2-3D2D54019813}" presName="Name9" presStyleLbl="sibTrans2D1" presStyleIdx="2" presStyleCnt="4"/>
      <dgm:spPr/>
    </dgm:pt>
    <dgm:pt modelId="{3A1CD337-FBBB-4C90-9752-8E6F9E420322}" type="pres">
      <dgm:prSet presAssocID="{BA9BB8FE-33C2-4769-AF05-EE919238DD8E}" presName="composite2" presStyleCnt="0"/>
      <dgm:spPr/>
    </dgm:pt>
    <dgm:pt modelId="{0AC53FB9-1022-40A3-8007-15A552A8DFFB}" type="pres">
      <dgm:prSet presAssocID="{BA9BB8FE-33C2-4769-AF05-EE919238DD8E}" presName="dummyNode2" presStyleLbl="node1" presStyleIdx="2" presStyleCnt="5"/>
      <dgm:spPr/>
    </dgm:pt>
    <dgm:pt modelId="{AE76CE72-31D3-4164-98C4-DBE9D743B535}" type="pres">
      <dgm:prSet presAssocID="{BA9BB8FE-33C2-4769-AF05-EE919238DD8E}" presName="childNode2" presStyleLbl="bgAcc1" presStyleIdx="3" presStyleCnt="5">
        <dgm:presLayoutVars>
          <dgm:bulletEnabled val="1"/>
        </dgm:presLayoutVars>
      </dgm:prSet>
      <dgm:spPr/>
    </dgm:pt>
    <dgm:pt modelId="{1A0C59FB-E02B-41C9-81C3-34E77415BE87}" type="pres">
      <dgm:prSet presAssocID="{BA9BB8FE-33C2-4769-AF05-EE919238DD8E}" presName="childNode2tx" presStyleLbl="bgAcc1" presStyleIdx="3" presStyleCnt="5">
        <dgm:presLayoutVars>
          <dgm:bulletEnabled val="1"/>
        </dgm:presLayoutVars>
      </dgm:prSet>
      <dgm:spPr/>
    </dgm:pt>
    <dgm:pt modelId="{AB773557-72C5-4B47-8EE1-C90F5AC5D9D3}" type="pres">
      <dgm:prSet presAssocID="{BA9BB8FE-33C2-4769-AF05-EE919238DD8E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AFC198CC-E152-49A3-92D6-81C5AC95DA4D}" type="pres">
      <dgm:prSet presAssocID="{BA9BB8FE-33C2-4769-AF05-EE919238DD8E}" presName="connSite2" presStyleCnt="0"/>
      <dgm:spPr/>
    </dgm:pt>
    <dgm:pt modelId="{5E3A23B3-15A8-44E1-84B3-F3DDD1F1BFC3}" type="pres">
      <dgm:prSet presAssocID="{7A3FE521-9AE6-470C-84A9-9787C8ECD2EB}" presName="Name18" presStyleLbl="sibTrans2D1" presStyleIdx="3" presStyleCnt="4"/>
      <dgm:spPr/>
    </dgm:pt>
    <dgm:pt modelId="{879AE5CA-17CC-4F3F-92AC-E7A2107F64DC}" type="pres">
      <dgm:prSet presAssocID="{B17F6197-43FE-44E0-A6E1-248DFD9CEC11}" presName="composite1" presStyleCnt="0"/>
      <dgm:spPr/>
    </dgm:pt>
    <dgm:pt modelId="{C8D304B6-17C5-4963-B891-53A1D68A85F5}" type="pres">
      <dgm:prSet presAssocID="{B17F6197-43FE-44E0-A6E1-248DFD9CEC11}" presName="dummyNode1" presStyleLbl="node1" presStyleIdx="3" presStyleCnt="5"/>
      <dgm:spPr/>
    </dgm:pt>
    <dgm:pt modelId="{5C5C4F46-6D85-4BC3-9AF0-32B96727C7FB}" type="pres">
      <dgm:prSet presAssocID="{B17F6197-43FE-44E0-A6E1-248DFD9CEC11}" presName="childNode1" presStyleLbl="bgAcc1" presStyleIdx="4" presStyleCnt="5">
        <dgm:presLayoutVars>
          <dgm:bulletEnabled val="1"/>
        </dgm:presLayoutVars>
      </dgm:prSet>
      <dgm:spPr/>
    </dgm:pt>
    <dgm:pt modelId="{74E5415E-DE07-40DB-9EDC-D614173D6AE2}" type="pres">
      <dgm:prSet presAssocID="{B17F6197-43FE-44E0-A6E1-248DFD9CEC11}" presName="childNode1tx" presStyleLbl="bgAcc1" presStyleIdx="4" presStyleCnt="5">
        <dgm:presLayoutVars>
          <dgm:bulletEnabled val="1"/>
        </dgm:presLayoutVars>
      </dgm:prSet>
      <dgm:spPr/>
    </dgm:pt>
    <dgm:pt modelId="{24B09C41-0083-4BC9-9CC7-A8A70F62AF51}" type="pres">
      <dgm:prSet presAssocID="{B17F6197-43FE-44E0-A6E1-248DFD9CEC11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2374B2A8-8EF1-4556-8D79-6614602466DC}" type="pres">
      <dgm:prSet presAssocID="{B17F6197-43FE-44E0-A6E1-248DFD9CEC11}" presName="connSite1" presStyleCnt="0"/>
      <dgm:spPr/>
    </dgm:pt>
  </dgm:ptLst>
  <dgm:cxnLst>
    <dgm:cxn modelId="{8AF54F13-4952-40E3-A6A9-F4CDFC9C6D33}" type="presOf" srcId="{257E697D-FE24-4FA4-9EA7-24F22DD1291E}" destId="{A1CBE98F-C156-4F8B-AF6E-25E3F92D1531}" srcOrd="0" destOrd="2" presId="urn:microsoft.com/office/officeart/2005/8/layout/hProcess4"/>
    <dgm:cxn modelId="{4778AC16-30F9-4347-AF49-16BFF12C0C43}" type="presOf" srcId="{A6287D80-9B92-41F2-80FB-6385FFFDB6DD}" destId="{93395DA9-3626-4591-BE23-9B4E945EF83F}" srcOrd="1" destOrd="0" presId="urn:microsoft.com/office/officeart/2005/8/layout/hProcess4"/>
    <dgm:cxn modelId="{D2AE6518-6F31-4764-959C-2C07B049ABA8}" type="presOf" srcId="{257E697D-FE24-4FA4-9EA7-24F22DD1291E}" destId="{EBDEC488-EA2B-4FC0-A746-407214CA0159}" srcOrd="1" destOrd="2" presId="urn:microsoft.com/office/officeart/2005/8/layout/hProcess4"/>
    <dgm:cxn modelId="{0FBFBA1D-D57B-4359-8870-69D05A862EBF}" type="presOf" srcId="{434B0D6F-C57E-4115-908A-A4FCD3BE51C3}" destId="{3AA39B88-567A-4756-8BF1-6CB58BE37B27}" srcOrd="0" destOrd="1" presId="urn:microsoft.com/office/officeart/2005/8/layout/hProcess4"/>
    <dgm:cxn modelId="{6274081F-B92D-46C2-A01F-C7E591BDB4D2}" type="presOf" srcId="{D7D02C1F-BAF3-4165-8AE0-4B88DCB1E52C}" destId="{AE76CE72-31D3-4164-98C4-DBE9D743B535}" srcOrd="0" destOrd="0" presId="urn:microsoft.com/office/officeart/2005/8/layout/hProcess4"/>
    <dgm:cxn modelId="{6430D226-4E6E-4F43-BE41-2FE8682F8DBD}" srcId="{305B2FB8-D211-4129-98B1-923DA12FD479}" destId="{BBAF68DB-1A74-4041-9AC1-98D51988A6BA}" srcOrd="2" destOrd="0" parTransId="{E49218CE-0B00-49E1-B6CC-EC449B1F0756}" sibTransId="{45AE3F5E-83DB-4C46-A6D9-428B96569300}"/>
    <dgm:cxn modelId="{7977ED26-85D7-4C34-A526-A0A62F8D926D}" type="presOf" srcId="{273315DB-DC00-4252-B187-D6F6D14647C8}" destId="{1A0C59FB-E02B-41C9-81C3-34E77415BE87}" srcOrd="1" destOrd="1" presId="urn:microsoft.com/office/officeart/2005/8/layout/hProcess4"/>
    <dgm:cxn modelId="{918CF726-4769-446C-B04D-5F518A432AD7}" type="presOf" srcId="{5E36E3FB-70AC-40C3-880A-F622A25BD4E7}" destId="{EBDEC488-EA2B-4FC0-A746-407214CA0159}" srcOrd="1" destOrd="0" presId="urn:microsoft.com/office/officeart/2005/8/layout/hProcess4"/>
    <dgm:cxn modelId="{ED40A027-0B37-4274-BA77-6AA2679C9391}" type="presOf" srcId="{8C0ACD63-5420-4AEA-BF4E-6A7E4B479808}" destId="{5C5C4F46-6D85-4BC3-9AF0-32B96727C7FB}" srcOrd="0" destOrd="0" presId="urn:microsoft.com/office/officeart/2005/8/layout/hProcess4"/>
    <dgm:cxn modelId="{C6F74428-ACA3-437D-BC69-06721D050943}" type="presOf" srcId="{E6343C00-87FF-46BE-B610-A48E880127BB}" destId="{1A0C59FB-E02B-41C9-81C3-34E77415BE87}" srcOrd="1" destOrd="2" presId="urn:microsoft.com/office/officeart/2005/8/layout/hProcess4"/>
    <dgm:cxn modelId="{A55AB738-557C-4FA5-9705-103056B7833F}" type="presOf" srcId="{D5F19784-6A6D-47B1-A4CB-F5E428FA354E}" destId="{80C21D21-05AA-43DC-97E5-73B2E613F7BD}" srcOrd="1" destOrd="0" presId="urn:microsoft.com/office/officeart/2005/8/layout/hProcess4"/>
    <dgm:cxn modelId="{CBFF5B3D-067D-4921-8AD2-B0894231CB15}" srcId="{FC617507-3F06-44F2-9D9B-FF08C36C4116}" destId="{305B2FB8-D211-4129-98B1-923DA12FD479}" srcOrd="1" destOrd="0" parTransId="{C96D2289-7FE2-4325-BDC2-5DEF839BDA31}" sibTransId="{5BC9789D-8971-41EA-BC46-1E32AC40D5F6}"/>
    <dgm:cxn modelId="{08AA653E-C750-430C-98CB-71210EA9845C}" srcId="{BDAA585F-4F07-4B02-AE96-AFB59499BD52}" destId="{D5F19784-6A6D-47B1-A4CB-F5E428FA354E}" srcOrd="0" destOrd="0" parTransId="{58C899E8-9ACC-41F7-81A7-7A0E956D45C1}" sibTransId="{BCDCF37C-4AAC-4597-80F5-E89EFB66A719}"/>
    <dgm:cxn modelId="{6816C161-9CC8-4863-BECC-9D68F5DCC3F4}" srcId="{305B2FB8-D211-4129-98B1-923DA12FD479}" destId="{A6287D80-9B92-41F2-80FB-6385FFFDB6DD}" srcOrd="0" destOrd="0" parTransId="{FBDF1072-F4DF-424C-9531-058232F63DCA}" sibTransId="{C1338E19-7C28-4999-8DD2-579E2FD1080D}"/>
    <dgm:cxn modelId="{E08DAB67-AA1B-400A-9312-F78D2662880C}" type="presOf" srcId="{CF84F05E-4944-4A17-8291-C8C48D1824E5}" destId="{74E5415E-DE07-40DB-9EDC-D614173D6AE2}" srcOrd="1" destOrd="2" presId="urn:microsoft.com/office/officeart/2005/8/layout/hProcess4"/>
    <dgm:cxn modelId="{3691FA4B-6933-4FA6-85E1-B843A5953123}" srcId="{69920EF8-DE12-4A35-B64E-836A9B170D32}" destId="{257E697D-FE24-4FA4-9EA7-24F22DD1291E}" srcOrd="2" destOrd="0" parTransId="{18B25D82-CA9B-4F54-9C10-3797C56AF0F6}" sibTransId="{36D2765B-B6FC-49AC-AA0F-B94287A305E2}"/>
    <dgm:cxn modelId="{C1DB836D-10ED-4ED3-9773-C52773A147D0}" type="presOf" srcId="{D5A656AB-C7AC-4686-8BE4-3C4547ECB8A4}" destId="{1D1CB4DC-DE78-420C-91F4-A82F89C8EFB2}" srcOrd="0" destOrd="0" presId="urn:microsoft.com/office/officeart/2005/8/layout/hProcess4"/>
    <dgm:cxn modelId="{55872770-4221-4BDD-A685-D31CC6998059}" srcId="{FC617507-3F06-44F2-9D9B-FF08C36C4116}" destId="{BDAA585F-4F07-4B02-AE96-AFB59499BD52}" srcOrd="0" destOrd="0" parTransId="{7DD2A19B-84A1-4623-A0F3-9777FE3C6D16}" sibTransId="{D5A656AB-C7AC-4686-8BE4-3C4547ECB8A4}"/>
    <dgm:cxn modelId="{BCEF5571-00DA-4385-B0CE-AE9CEF1B6841}" type="presOf" srcId="{D7D02C1F-BAF3-4165-8AE0-4B88DCB1E52C}" destId="{1A0C59FB-E02B-41C9-81C3-34E77415BE87}" srcOrd="1" destOrd="0" presId="urn:microsoft.com/office/officeart/2005/8/layout/hProcess4"/>
    <dgm:cxn modelId="{44DA2253-4DB3-4143-9768-39B0257FE647}" type="presOf" srcId="{5EA63820-CB86-4316-946A-DDE6FAF08D9B}" destId="{EBDEC488-EA2B-4FC0-A746-407214CA0159}" srcOrd="1" destOrd="1" presId="urn:microsoft.com/office/officeart/2005/8/layout/hProcess4"/>
    <dgm:cxn modelId="{EEC47773-375B-4FA2-B582-F52EB573D7B7}" type="presOf" srcId="{E6343C00-87FF-46BE-B610-A48E880127BB}" destId="{AE76CE72-31D3-4164-98C4-DBE9D743B535}" srcOrd="0" destOrd="2" presId="urn:microsoft.com/office/officeart/2005/8/layout/hProcess4"/>
    <dgm:cxn modelId="{FF80F153-D085-4CF5-A67A-A2ED042BF80F}" type="presOf" srcId="{305B2FB8-D211-4129-98B1-923DA12FD479}" destId="{FCB34EE5-59D8-4BFD-93F6-E6A4F4DE85CB}" srcOrd="0" destOrd="0" presId="urn:microsoft.com/office/officeart/2005/8/layout/hProcess4"/>
    <dgm:cxn modelId="{FD990679-BFCD-40F1-8A1A-534AD45BED56}" srcId="{69920EF8-DE12-4A35-B64E-836A9B170D32}" destId="{5EA63820-CB86-4316-946A-DDE6FAF08D9B}" srcOrd="1" destOrd="0" parTransId="{9A5B4E09-91BC-43DC-BE89-93C68C97D37C}" sibTransId="{4EB3C125-C343-47FE-B3FB-21073BB30F83}"/>
    <dgm:cxn modelId="{338E4279-B19B-497D-874E-7AC961E097EF}" type="presOf" srcId="{7A3FE521-9AE6-470C-84A9-9787C8ECD2EB}" destId="{5E3A23B3-15A8-44E1-84B3-F3DDD1F1BFC3}" srcOrd="0" destOrd="0" presId="urn:microsoft.com/office/officeart/2005/8/layout/hProcess4"/>
    <dgm:cxn modelId="{4DFFC179-B056-47FE-9E93-DF012031069E}" type="presOf" srcId="{6959C83D-1E75-405E-AFF2-3D2D54019813}" destId="{777D6531-F74E-4A51-A831-A7774747111D}" srcOrd="0" destOrd="0" presId="urn:microsoft.com/office/officeart/2005/8/layout/hProcess4"/>
    <dgm:cxn modelId="{EB25A25A-77BB-4908-8E0F-C7AEF3D0637C}" type="presOf" srcId="{39275D8F-8846-4901-BA31-8E4F227E52DF}" destId="{74E5415E-DE07-40DB-9EDC-D614173D6AE2}" srcOrd="1" destOrd="1" presId="urn:microsoft.com/office/officeart/2005/8/layout/hProcess4"/>
    <dgm:cxn modelId="{16C7B17E-E72D-42A1-9993-10F034EFA07F}" srcId="{305B2FB8-D211-4129-98B1-923DA12FD479}" destId="{434B0D6F-C57E-4115-908A-A4FCD3BE51C3}" srcOrd="1" destOrd="0" parTransId="{6B5B3A92-12AE-4015-B7B3-D4D77D76A40C}" sibTransId="{1AC28BF4-BEE3-4B46-93E5-0A8670B853A2}"/>
    <dgm:cxn modelId="{66C24F80-E298-4399-B49B-414904FD4587}" type="presOf" srcId="{CF84F05E-4944-4A17-8291-C8C48D1824E5}" destId="{5C5C4F46-6D85-4BC3-9AF0-32B96727C7FB}" srcOrd="0" destOrd="2" presId="urn:microsoft.com/office/officeart/2005/8/layout/hProcess4"/>
    <dgm:cxn modelId="{E41CD881-CA52-4FF5-A1C9-0F0D3366DF49}" type="presOf" srcId="{BDAA585F-4F07-4B02-AE96-AFB59499BD52}" destId="{B8D08492-7D62-4638-8F2C-CA1A626468A5}" srcOrd="0" destOrd="0" presId="urn:microsoft.com/office/officeart/2005/8/layout/hProcess4"/>
    <dgm:cxn modelId="{6ADA078C-9C33-4CEA-978F-3BAF1ADE6AD7}" type="presOf" srcId="{39275D8F-8846-4901-BA31-8E4F227E52DF}" destId="{5C5C4F46-6D85-4BC3-9AF0-32B96727C7FB}" srcOrd="0" destOrd="1" presId="urn:microsoft.com/office/officeart/2005/8/layout/hProcess4"/>
    <dgm:cxn modelId="{3C8A308E-6168-4E77-A1DF-24643875CF21}" srcId="{BA9BB8FE-33C2-4769-AF05-EE919238DD8E}" destId="{D7D02C1F-BAF3-4165-8AE0-4B88DCB1E52C}" srcOrd="0" destOrd="0" parTransId="{ED8C1B82-6AF6-4805-BCE3-E2D0C4939F26}" sibTransId="{AFA80F87-3071-46A9-B4CF-DDB7F0F38E80}"/>
    <dgm:cxn modelId="{2F7E538F-1CDC-4FDA-9C96-32412CE42970}" srcId="{B17F6197-43FE-44E0-A6E1-248DFD9CEC11}" destId="{39275D8F-8846-4901-BA31-8E4F227E52DF}" srcOrd="1" destOrd="0" parTransId="{EDEBDCDF-FBF7-4CEC-A370-9CE7B5973537}" sibTransId="{E263A39F-09B1-4491-8313-E0306FCD3299}"/>
    <dgm:cxn modelId="{D77E3B92-6A11-4961-BCB4-EE82F9C4ADA1}" type="presOf" srcId="{B17F6197-43FE-44E0-A6E1-248DFD9CEC11}" destId="{24B09C41-0083-4BC9-9CC7-A8A70F62AF51}" srcOrd="0" destOrd="0" presId="urn:microsoft.com/office/officeart/2005/8/layout/hProcess4"/>
    <dgm:cxn modelId="{EDE57098-8E96-45BD-A838-99A274994BFE}" srcId="{BA9BB8FE-33C2-4769-AF05-EE919238DD8E}" destId="{E6343C00-87FF-46BE-B610-A48E880127BB}" srcOrd="2" destOrd="0" parTransId="{2253CAED-E5CD-476A-ABD3-0F3B2247B0A5}" sibTransId="{B1960765-1234-4EAE-912F-8F1568FC7588}"/>
    <dgm:cxn modelId="{C2D07F98-E422-436D-BA96-CA944F577BE5}" type="presOf" srcId="{5EA63820-CB86-4316-946A-DDE6FAF08D9B}" destId="{A1CBE98F-C156-4F8B-AF6E-25E3F92D1531}" srcOrd="0" destOrd="1" presId="urn:microsoft.com/office/officeart/2005/8/layout/hProcess4"/>
    <dgm:cxn modelId="{86D3BAA9-2C9A-44DE-B2B1-84FCECAF807D}" srcId="{FC617507-3F06-44F2-9D9B-FF08C36C4116}" destId="{B17F6197-43FE-44E0-A6E1-248DFD9CEC11}" srcOrd="4" destOrd="0" parTransId="{8EFD9628-E2C0-48C7-9165-E830F78B66D7}" sibTransId="{6529C8F3-574A-4846-97D1-EB1724EF010A}"/>
    <dgm:cxn modelId="{58039BBB-25AB-4899-88DE-0AF7FAE20E2A}" type="presOf" srcId="{BBAF68DB-1A74-4041-9AC1-98D51988A6BA}" destId="{3AA39B88-567A-4756-8BF1-6CB58BE37B27}" srcOrd="0" destOrd="2" presId="urn:microsoft.com/office/officeart/2005/8/layout/hProcess4"/>
    <dgm:cxn modelId="{E0DA79BE-378F-43B1-A221-2737C187CCD5}" srcId="{FC617507-3F06-44F2-9D9B-FF08C36C4116}" destId="{69920EF8-DE12-4A35-B64E-836A9B170D32}" srcOrd="2" destOrd="0" parTransId="{BDFEFF47-A3E8-415B-8687-05C6CE96FDDE}" sibTransId="{6959C83D-1E75-405E-AFF2-3D2D54019813}"/>
    <dgm:cxn modelId="{04F1DDBF-E828-43CF-8DE6-BB5B0F82D184}" type="presOf" srcId="{69920EF8-DE12-4A35-B64E-836A9B170D32}" destId="{F934A62F-1C01-4309-BDFA-651E53393AE0}" srcOrd="0" destOrd="0" presId="urn:microsoft.com/office/officeart/2005/8/layout/hProcess4"/>
    <dgm:cxn modelId="{E65D46C4-CB5F-499C-B8F1-C6831A644862}" type="presOf" srcId="{434B0D6F-C57E-4115-908A-A4FCD3BE51C3}" destId="{93395DA9-3626-4591-BE23-9B4E945EF83F}" srcOrd="1" destOrd="1" presId="urn:microsoft.com/office/officeart/2005/8/layout/hProcess4"/>
    <dgm:cxn modelId="{ED799DC4-4018-4262-B5BB-E100368E53A3}" type="presOf" srcId="{BA9BB8FE-33C2-4769-AF05-EE919238DD8E}" destId="{AB773557-72C5-4B47-8EE1-C90F5AC5D9D3}" srcOrd="0" destOrd="0" presId="urn:microsoft.com/office/officeart/2005/8/layout/hProcess4"/>
    <dgm:cxn modelId="{344EC1C6-6A75-4FAA-B561-E09651F9BA02}" srcId="{69920EF8-DE12-4A35-B64E-836A9B170D32}" destId="{5E36E3FB-70AC-40C3-880A-F622A25BD4E7}" srcOrd="0" destOrd="0" parTransId="{014BB6C4-D0AC-479A-8AFB-98155314AEF2}" sibTransId="{03E99002-19D8-4288-B35A-99BC2CD2619F}"/>
    <dgm:cxn modelId="{9B06C4D1-FF88-4C0A-811C-817EB808AF9D}" type="presOf" srcId="{273315DB-DC00-4252-B187-D6F6D14647C8}" destId="{AE76CE72-31D3-4164-98C4-DBE9D743B535}" srcOrd="0" destOrd="1" presId="urn:microsoft.com/office/officeart/2005/8/layout/hProcess4"/>
    <dgm:cxn modelId="{99EC60D9-6F55-47DF-ADC2-31652858FFAE}" srcId="{BDAA585F-4F07-4B02-AE96-AFB59499BD52}" destId="{5CA1B2C5-8CDB-48B8-8E8E-ABE80EEC830A}" srcOrd="1" destOrd="0" parTransId="{A27A648A-6FE3-470D-8168-8E094352EB27}" sibTransId="{4A214326-BA06-441D-AF3B-F1210AD3BD62}"/>
    <dgm:cxn modelId="{83EE4FD9-00EF-4D4D-B7BC-0C21376C4DB7}" type="presOf" srcId="{8C0ACD63-5420-4AEA-BF4E-6A7E4B479808}" destId="{74E5415E-DE07-40DB-9EDC-D614173D6AE2}" srcOrd="1" destOrd="0" presId="urn:microsoft.com/office/officeart/2005/8/layout/hProcess4"/>
    <dgm:cxn modelId="{EE7CE7DD-07B6-4C64-B25C-1B1D1D074C56}" srcId="{B17F6197-43FE-44E0-A6E1-248DFD9CEC11}" destId="{CF84F05E-4944-4A17-8291-C8C48D1824E5}" srcOrd="2" destOrd="0" parTransId="{2C5DDF14-56DA-415F-B5CC-B5B9579B0E9C}" sibTransId="{BEEB1886-3EA6-4288-B878-D94D6C0AC58C}"/>
    <dgm:cxn modelId="{7780F3DE-6D97-490F-B6EB-0D586C1AC034}" type="presOf" srcId="{5CA1B2C5-8CDB-48B8-8E8E-ABE80EEC830A}" destId="{80C21D21-05AA-43DC-97E5-73B2E613F7BD}" srcOrd="1" destOrd="1" presId="urn:microsoft.com/office/officeart/2005/8/layout/hProcess4"/>
    <dgm:cxn modelId="{36C630EB-32CC-4052-886A-727005349640}" srcId="{B17F6197-43FE-44E0-A6E1-248DFD9CEC11}" destId="{8C0ACD63-5420-4AEA-BF4E-6A7E4B479808}" srcOrd="0" destOrd="0" parTransId="{FFA76BE8-7BE5-42E2-B348-9CAF6CD70110}" sibTransId="{3B64F928-C9D7-45B4-A327-4A596213C784}"/>
    <dgm:cxn modelId="{1D820FEC-844A-427B-86BE-A4565D866905}" type="presOf" srcId="{FC617507-3F06-44F2-9D9B-FF08C36C4116}" destId="{51485F7E-B01C-488B-8369-090C2D67F276}" srcOrd="0" destOrd="0" presId="urn:microsoft.com/office/officeart/2005/8/layout/hProcess4"/>
    <dgm:cxn modelId="{17AF61F2-8EE9-4F6C-ABC4-7FFE12A9340B}" srcId="{BA9BB8FE-33C2-4769-AF05-EE919238DD8E}" destId="{273315DB-DC00-4252-B187-D6F6D14647C8}" srcOrd="1" destOrd="0" parTransId="{704EA9B5-C488-446F-B89A-DAC6E0361422}" sibTransId="{322E4D8F-E252-4A59-82E1-81EAEB75ED3C}"/>
    <dgm:cxn modelId="{BAD0DFF4-8BE4-4676-9698-25045F8CCA4E}" type="presOf" srcId="{D5F19784-6A6D-47B1-A4CB-F5E428FA354E}" destId="{B50D8671-9B0D-4FEA-8DBE-828FF73E33F8}" srcOrd="0" destOrd="0" presId="urn:microsoft.com/office/officeart/2005/8/layout/hProcess4"/>
    <dgm:cxn modelId="{1FE5E2F5-5626-43FA-A322-D430E821B25D}" type="presOf" srcId="{5BC9789D-8971-41EA-BC46-1E32AC40D5F6}" destId="{5994859C-7B45-4C68-87C7-336373A41431}" srcOrd="0" destOrd="0" presId="urn:microsoft.com/office/officeart/2005/8/layout/hProcess4"/>
    <dgm:cxn modelId="{3B6CF8F6-23D5-4F8F-A010-1DB360DA29E9}" type="presOf" srcId="{5E36E3FB-70AC-40C3-880A-F622A25BD4E7}" destId="{A1CBE98F-C156-4F8B-AF6E-25E3F92D1531}" srcOrd="0" destOrd="0" presId="urn:microsoft.com/office/officeart/2005/8/layout/hProcess4"/>
    <dgm:cxn modelId="{9A84D6F7-2D14-4839-ACE7-9EAEF8435EB9}" srcId="{FC617507-3F06-44F2-9D9B-FF08C36C4116}" destId="{BA9BB8FE-33C2-4769-AF05-EE919238DD8E}" srcOrd="3" destOrd="0" parTransId="{57566E8E-9B41-4C48-84F5-F81FBE1994C1}" sibTransId="{7A3FE521-9AE6-470C-84A9-9787C8ECD2EB}"/>
    <dgm:cxn modelId="{CFCA8EF8-CB08-466F-81D8-53E7AD0545F7}" type="presOf" srcId="{A6287D80-9B92-41F2-80FB-6385FFFDB6DD}" destId="{3AA39B88-567A-4756-8BF1-6CB58BE37B27}" srcOrd="0" destOrd="0" presId="urn:microsoft.com/office/officeart/2005/8/layout/hProcess4"/>
    <dgm:cxn modelId="{5BFA74F9-CAF5-48F8-9987-7C9C5DD160DA}" type="presOf" srcId="{BBAF68DB-1A74-4041-9AC1-98D51988A6BA}" destId="{93395DA9-3626-4591-BE23-9B4E945EF83F}" srcOrd="1" destOrd="2" presId="urn:microsoft.com/office/officeart/2005/8/layout/hProcess4"/>
    <dgm:cxn modelId="{E58EC1F9-6167-44D6-B3A3-F067927C58C0}" type="presOf" srcId="{5CA1B2C5-8CDB-48B8-8E8E-ABE80EEC830A}" destId="{B50D8671-9B0D-4FEA-8DBE-828FF73E33F8}" srcOrd="0" destOrd="1" presId="urn:microsoft.com/office/officeart/2005/8/layout/hProcess4"/>
    <dgm:cxn modelId="{5299F22A-797D-41DD-8A54-A61B2D4427CE}" type="presParOf" srcId="{51485F7E-B01C-488B-8369-090C2D67F276}" destId="{69F1763A-A48A-4FEE-8376-79FA4645942E}" srcOrd="0" destOrd="0" presId="urn:microsoft.com/office/officeart/2005/8/layout/hProcess4"/>
    <dgm:cxn modelId="{0C975E4C-79E4-4D75-9668-CDC286CEF6EF}" type="presParOf" srcId="{51485F7E-B01C-488B-8369-090C2D67F276}" destId="{D9C7D0D4-3EF6-47D4-9A2F-DA90AB72A7C4}" srcOrd="1" destOrd="0" presId="urn:microsoft.com/office/officeart/2005/8/layout/hProcess4"/>
    <dgm:cxn modelId="{E2FB9DDF-209D-46C3-AE0F-2CF804458979}" type="presParOf" srcId="{51485F7E-B01C-488B-8369-090C2D67F276}" destId="{A697EB0D-710F-496D-8D89-085FBEA1C380}" srcOrd="2" destOrd="0" presId="urn:microsoft.com/office/officeart/2005/8/layout/hProcess4"/>
    <dgm:cxn modelId="{24D4A20C-A730-4AF2-913F-DC7E0FBB9012}" type="presParOf" srcId="{A697EB0D-710F-496D-8D89-085FBEA1C380}" destId="{EFCCEE0D-85C9-45AB-A29E-E7DF35D268E4}" srcOrd="0" destOrd="0" presId="urn:microsoft.com/office/officeart/2005/8/layout/hProcess4"/>
    <dgm:cxn modelId="{DD3309E0-2BD3-4925-9BD5-F6545DB16EB0}" type="presParOf" srcId="{EFCCEE0D-85C9-45AB-A29E-E7DF35D268E4}" destId="{93214F92-5326-4864-AD40-E9678FA210EC}" srcOrd="0" destOrd="0" presId="urn:microsoft.com/office/officeart/2005/8/layout/hProcess4"/>
    <dgm:cxn modelId="{32FD1CD5-9F4D-49D8-ACE1-7522A6ADA4AD}" type="presParOf" srcId="{EFCCEE0D-85C9-45AB-A29E-E7DF35D268E4}" destId="{B50D8671-9B0D-4FEA-8DBE-828FF73E33F8}" srcOrd="1" destOrd="0" presId="urn:microsoft.com/office/officeart/2005/8/layout/hProcess4"/>
    <dgm:cxn modelId="{6808085A-8009-4CB9-8D8B-D4A36EE6C409}" type="presParOf" srcId="{EFCCEE0D-85C9-45AB-A29E-E7DF35D268E4}" destId="{80C21D21-05AA-43DC-97E5-73B2E613F7BD}" srcOrd="2" destOrd="0" presId="urn:microsoft.com/office/officeart/2005/8/layout/hProcess4"/>
    <dgm:cxn modelId="{B0B7632B-9FFA-45A3-BEF2-4096D16B247A}" type="presParOf" srcId="{EFCCEE0D-85C9-45AB-A29E-E7DF35D268E4}" destId="{B8D08492-7D62-4638-8F2C-CA1A626468A5}" srcOrd="3" destOrd="0" presId="urn:microsoft.com/office/officeart/2005/8/layout/hProcess4"/>
    <dgm:cxn modelId="{7CCB9A1F-11EE-4AE4-86E4-B413948811B9}" type="presParOf" srcId="{EFCCEE0D-85C9-45AB-A29E-E7DF35D268E4}" destId="{3DF68948-77F1-4025-A1FA-0B09DDC6E413}" srcOrd="4" destOrd="0" presId="urn:microsoft.com/office/officeart/2005/8/layout/hProcess4"/>
    <dgm:cxn modelId="{5FD5CF31-3F7D-4F9D-B89D-EFA47AA337C5}" type="presParOf" srcId="{A697EB0D-710F-496D-8D89-085FBEA1C380}" destId="{1D1CB4DC-DE78-420C-91F4-A82F89C8EFB2}" srcOrd="1" destOrd="0" presId="urn:microsoft.com/office/officeart/2005/8/layout/hProcess4"/>
    <dgm:cxn modelId="{8C18A34B-005B-44A5-936D-9905DD720AA0}" type="presParOf" srcId="{A697EB0D-710F-496D-8D89-085FBEA1C380}" destId="{6C007630-9741-43C4-B7E2-2B92D7ED27F7}" srcOrd="2" destOrd="0" presId="urn:microsoft.com/office/officeart/2005/8/layout/hProcess4"/>
    <dgm:cxn modelId="{478421C7-708C-4CA1-A9D3-4A0F47B08AFC}" type="presParOf" srcId="{6C007630-9741-43C4-B7E2-2B92D7ED27F7}" destId="{DB1635D5-E2C5-4515-BBCE-3928928E9AA1}" srcOrd="0" destOrd="0" presId="urn:microsoft.com/office/officeart/2005/8/layout/hProcess4"/>
    <dgm:cxn modelId="{ED9DA53A-BEA1-45F7-A62B-0F5E486FF5A7}" type="presParOf" srcId="{6C007630-9741-43C4-B7E2-2B92D7ED27F7}" destId="{3AA39B88-567A-4756-8BF1-6CB58BE37B27}" srcOrd="1" destOrd="0" presId="urn:microsoft.com/office/officeart/2005/8/layout/hProcess4"/>
    <dgm:cxn modelId="{730E9211-58EE-4D69-87D5-3632EFD4CE13}" type="presParOf" srcId="{6C007630-9741-43C4-B7E2-2B92D7ED27F7}" destId="{93395DA9-3626-4591-BE23-9B4E945EF83F}" srcOrd="2" destOrd="0" presId="urn:microsoft.com/office/officeart/2005/8/layout/hProcess4"/>
    <dgm:cxn modelId="{6A415852-C002-4927-95B0-09A37160C709}" type="presParOf" srcId="{6C007630-9741-43C4-B7E2-2B92D7ED27F7}" destId="{FCB34EE5-59D8-4BFD-93F6-E6A4F4DE85CB}" srcOrd="3" destOrd="0" presId="urn:microsoft.com/office/officeart/2005/8/layout/hProcess4"/>
    <dgm:cxn modelId="{F27684AC-E6D8-4B01-91C5-B7DF40769717}" type="presParOf" srcId="{6C007630-9741-43C4-B7E2-2B92D7ED27F7}" destId="{9DA3C224-DDAA-42DA-B5EC-07BE10237F81}" srcOrd="4" destOrd="0" presId="urn:microsoft.com/office/officeart/2005/8/layout/hProcess4"/>
    <dgm:cxn modelId="{1581FB7E-D5ED-4AA8-B5A3-1F972E56217E}" type="presParOf" srcId="{A697EB0D-710F-496D-8D89-085FBEA1C380}" destId="{5994859C-7B45-4C68-87C7-336373A41431}" srcOrd="3" destOrd="0" presId="urn:microsoft.com/office/officeart/2005/8/layout/hProcess4"/>
    <dgm:cxn modelId="{6791EC3D-EC51-402C-BF8A-1439F8D2DEDE}" type="presParOf" srcId="{A697EB0D-710F-496D-8D89-085FBEA1C380}" destId="{D4FAD5BB-9098-48D4-B660-ABEF67DCFBDE}" srcOrd="4" destOrd="0" presId="urn:microsoft.com/office/officeart/2005/8/layout/hProcess4"/>
    <dgm:cxn modelId="{01ED716C-7C19-4493-8605-EACDD30D8093}" type="presParOf" srcId="{D4FAD5BB-9098-48D4-B660-ABEF67DCFBDE}" destId="{B85624FB-0887-4CEC-9D15-745A023D2C38}" srcOrd="0" destOrd="0" presId="urn:microsoft.com/office/officeart/2005/8/layout/hProcess4"/>
    <dgm:cxn modelId="{0D9D5058-7A0A-48C9-92E2-3BD3F5CFAF03}" type="presParOf" srcId="{D4FAD5BB-9098-48D4-B660-ABEF67DCFBDE}" destId="{A1CBE98F-C156-4F8B-AF6E-25E3F92D1531}" srcOrd="1" destOrd="0" presId="urn:microsoft.com/office/officeart/2005/8/layout/hProcess4"/>
    <dgm:cxn modelId="{B841EDA1-6D0B-44E6-91D0-447E58414D08}" type="presParOf" srcId="{D4FAD5BB-9098-48D4-B660-ABEF67DCFBDE}" destId="{EBDEC488-EA2B-4FC0-A746-407214CA0159}" srcOrd="2" destOrd="0" presId="urn:microsoft.com/office/officeart/2005/8/layout/hProcess4"/>
    <dgm:cxn modelId="{C708C0D0-0B7E-4598-9F82-31EC0AB703BC}" type="presParOf" srcId="{D4FAD5BB-9098-48D4-B660-ABEF67DCFBDE}" destId="{F934A62F-1C01-4309-BDFA-651E53393AE0}" srcOrd="3" destOrd="0" presId="urn:microsoft.com/office/officeart/2005/8/layout/hProcess4"/>
    <dgm:cxn modelId="{98D4343A-3BDB-48E5-8841-A20A52EFD4DD}" type="presParOf" srcId="{D4FAD5BB-9098-48D4-B660-ABEF67DCFBDE}" destId="{C055DA5B-314E-4913-A7B4-AD87E99AEEC3}" srcOrd="4" destOrd="0" presId="urn:microsoft.com/office/officeart/2005/8/layout/hProcess4"/>
    <dgm:cxn modelId="{564EB551-923D-4CC3-A258-0BF2590DAF38}" type="presParOf" srcId="{A697EB0D-710F-496D-8D89-085FBEA1C380}" destId="{777D6531-F74E-4A51-A831-A7774747111D}" srcOrd="5" destOrd="0" presId="urn:microsoft.com/office/officeart/2005/8/layout/hProcess4"/>
    <dgm:cxn modelId="{C4C151FD-8843-4E6C-A7D9-849FB1908A73}" type="presParOf" srcId="{A697EB0D-710F-496D-8D89-085FBEA1C380}" destId="{3A1CD337-FBBB-4C90-9752-8E6F9E420322}" srcOrd="6" destOrd="0" presId="urn:microsoft.com/office/officeart/2005/8/layout/hProcess4"/>
    <dgm:cxn modelId="{8533455F-A79A-4CDA-BEFD-B4045D052D76}" type="presParOf" srcId="{3A1CD337-FBBB-4C90-9752-8E6F9E420322}" destId="{0AC53FB9-1022-40A3-8007-15A552A8DFFB}" srcOrd="0" destOrd="0" presId="urn:microsoft.com/office/officeart/2005/8/layout/hProcess4"/>
    <dgm:cxn modelId="{361F6EC9-BA8D-4CC0-B78A-24FD694E462F}" type="presParOf" srcId="{3A1CD337-FBBB-4C90-9752-8E6F9E420322}" destId="{AE76CE72-31D3-4164-98C4-DBE9D743B535}" srcOrd="1" destOrd="0" presId="urn:microsoft.com/office/officeart/2005/8/layout/hProcess4"/>
    <dgm:cxn modelId="{480F3AAC-3B97-4CE1-A4B1-7FB657347C6A}" type="presParOf" srcId="{3A1CD337-FBBB-4C90-9752-8E6F9E420322}" destId="{1A0C59FB-E02B-41C9-81C3-34E77415BE87}" srcOrd="2" destOrd="0" presId="urn:microsoft.com/office/officeart/2005/8/layout/hProcess4"/>
    <dgm:cxn modelId="{E0AD937D-0BCD-48A7-8554-4D2804BA759F}" type="presParOf" srcId="{3A1CD337-FBBB-4C90-9752-8E6F9E420322}" destId="{AB773557-72C5-4B47-8EE1-C90F5AC5D9D3}" srcOrd="3" destOrd="0" presId="urn:microsoft.com/office/officeart/2005/8/layout/hProcess4"/>
    <dgm:cxn modelId="{E7805367-B79C-48BB-86F1-4CA464221B8F}" type="presParOf" srcId="{3A1CD337-FBBB-4C90-9752-8E6F9E420322}" destId="{AFC198CC-E152-49A3-92D6-81C5AC95DA4D}" srcOrd="4" destOrd="0" presId="urn:microsoft.com/office/officeart/2005/8/layout/hProcess4"/>
    <dgm:cxn modelId="{83E118D9-D357-41D8-A71B-342A6F989366}" type="presParOf" srcId="{A697EB0D-710F-496D-8D89-085FBEA1C380}" destId="{5E3A23B3-15A8-44E1-84B3-F3DDD1F1BFC3}" srcOrd="7" destOrd="0" presId="urn:microsoft.com/office/officeart/2005/8/layout/hProcess4"/>
    <dgm:cxn modelId="{C9A70458-70DA-4F55-89FA-8E450A018D8A}" type="presParOf" srcId="{A697EB0D-710F-496D-8D89-085FBEA1C380}" destId="{879AE5CA-17CC-4F3F-92AC-E7A2107F64DC}" srcOrd="8" destOrd="0" presId="urn:microsoft.com/office/officeart/2005/8/layout/hProcess4"/>
    <dgm:cxn modelId="{9E91C551-DC7B-415F-BFA9-DB48720BF6DB}" type="presParOf" srcId="{879AE5CA-17CC-4F3F-92AC-E7A2107F64DC}" destId="{C8D304B6-17C5-4963-B891-53A1D68A85F5}" srcOrd="0" destOrd="0" presId="urn:microsoft.com/office/officeart/2005/8/layout/hProcess4"/>
    <dgm:cxn modelId="{BF8F1D13-5381-4F9E-BE78-EDD7DBEF30BF}" type="presParOf" srcId="{879AE5CA-17CC-4F3F-92AC-E7A2107F64DC}" destId="{5C5C4F46-6D85-4BC3-9AF0-32B96727C7FB}" srcOrd="1" destOrd="0" presId="urn:microsoft.com/office/officeart/2005/8/layout/hProcess4"/>
    <dgm:cxn modelId="{A8E1091E-8CCF-46D9-ABED-6E725FD22C9E}" type="presParOf" srcId="{879AE5CA-17CC-4F3F-92AC-E7A2107F64DC}" destId="{74E5415E-DE07-40DB-9EDC-D614173D6AE2}" srcOrd="2" destOrd="0" presId="urn:microsoft.com/office/officeart/2005/8/layout/hProcess4"/>
    <dgm:cxn modelId="{CAD04C83-6043-4D03-8046-EFF82333353F}" type="presParOf" srcId="{879AE5CA-17CC-4F3F-92AC-E7A2107F64DC}" destId="{24B09C41-0083-4BC9-9CC7-A8A70F62AF51}" srcOrd="3" destOrd="0" presId="urn:microsoft.com/office/officeart/2005/8/layout/hProcess4"/>
    <dgm:cxn modelId="{442F1B1C-7180-42C5-B703-B7BCC0161E35}" type="presParOf" srcId="{879AE5CA-17CC-4F3F-92AC-E7A2107F64DC}" destId="{2374B2A8-8EF1-4556-8D79-6614602466D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C617507-3F06-44F2-9D9B-FF08C36C4116}" type="doc">
      <dgm:prSet loTypeId="urn:microsoft.com/office/officeart/2005/8/layout/hProcess4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5E36E3FB-70AC-40C3-880A-F622A25BD4E7}">
      <dgm:prSet phldrT="[文本]"/>
      <dgm:spPr/>
      <dgm:t>
        <a:bodyPr/>
        <a:lstStyle/>
        <a:p>
          <a:r>
            <a:rPr lang="zh-CN" altLang="en-US" dirty="0"/>
            <a:t>测试环境部署</a:t>
          </a:r>
        </a:p>
      </dgm:t>
    </dgm:pt>
    <dgm:pt modelId="{014BB6C4-D0AC-479A-8AFB-98155314AEF2}" type="parTrans" cxnId="{344EC1C6-6A75-4FAA-B561-E09651F9BA02}">
      <dgm:prSet/>
      <dgm:spPr/>
      <dgm:t>
        <a:bodyPr/>
        <a:lstStyle/>
        <a:p>
          <a:endParaRPr lang="zh-CN" altLang="en-US"/>
        </a:p>
      </dgm:t>
    </dgm:pt>
    <dgm:pt modelId="{03E99002-19D8-4288-B35A-99BC2CD2619F}" type="sibTrans" cxnId="{344EC1C6-6A75-4FAA-B561-E09651F9BA02}">
      <dgm:prSet/>
      <dgm:spPr/>
      <dgm:t>
        <a:bodyPr/>
        <a:lstStyle/>
        <a:p>
          <a:endParaRPr lang="zh-CN" altLang="en-US"/>
        </a:p>
      </dgm:t>
    </dgm:pt>
    <dgm:pt modelId="{5EA63820-CB86-4316-946A-DDE6FAF08D9B}">
      <dgm:prSet phldrT="[文本]" custT="1"/>
      <dgm:spPr/>
      <dgm:t>
        <a:bodyPr/>
        <a:lstStyle/>
        <a:p>
          <a:r>
            <a:rPr lang="zh-CN" altLang="en-US" sz="1000" dirty="0"/>
            <a:t>为保网站稳定运行，将在开发环境中进行调试和开发</a:t>
          </a:r>
        </a:p>
      </dgm:t>
    </dgm:pt>
    <dgm:pt modelId="{9A5B4E09-91BC-43DC-BE89-93C68C97D37C}" type="parTrans" cxnId="{FD990679-BFCD-40F1-8A1A-534AD45BED56}">
      <dgm:prSet/>
      <dgm:spPr/>
      <dgm:t>
        <a:bodyPr/>
        <a:lstStyle/>
        <a:p>
          <a:endParaRPr lang="zh-CN" altLang="en-US"/>
        </a:p>
      </dgm:t>
    </dgm:pt>
    <dgm:pt modelId="{4EB3C125-C343-47FE-B3FB-21073BB30F83}" type="sibTrans" cxnId="{FD990679-BFCD-40F1-8A1A-534AD45BED56}">
      <dgm:prSet/>
      <dgm:spPr/>
      <dgm:t>
        <a:bodyPr/>
        <a:lstStyle/>
        <a:p>
          <a:endParaRPr lang="zh-CN" altLang="en-US"/>
        </a:p>
      </dgm:t>
    </dgm:pt>
    <dgm:pt modelId="{305B2FB8-D211-4129-98B1-923DA12FD479}">
      <dgm:prSet phldrT="[文本]"/>
      <dgm:spPr/>
      <dgm:t>
        <a:bodyPr/>
        <a:lstStyle/>
        <a:p>
          <a:r>
            <a:rPr lang="zh-CN" altLang="en-US" dirty="0"/>
            <a:t>内测阶段</a:t>
          </a:r>
        </a:p>
      </dgm:t>
    </dgm:pt>
    <dgm:pt modelId="{C96D2289-7FE2-4325-BDC2-5DEF839BDA31}" type="parTrans" cxnId="{CBFF5B3D-067D-4921-8AD2-B0894231CB15}">
      <dgm:prSet/>
      <dgm:spPr/>
      <dgm:t>
        <a:bodyPr/>
        <a:lstStyle/>
        <a:p>
          <a:endParaRPr lang="zh-CN" altLang="en-US"/>
        </a:p>
      </dgm:t>
    </dgm:pt>
    <dgm:pt modelId="{5BC9789D-8971-41EA-BC46-1E32AC40D5F6}" type="sibTrans" cxnId="{CBFF5B3D-067D-4921-8AD2-B0894231CB15}">
      <dgm:prSet/>
      <dgm:spPr/>
      <dgm:t>
        <a:bodyPr/>
        <a:lstStyle/>
        <a:p>
          <a:endParaRPr lang="zh-CN" altLang="en-US"/>
        </a:p>
      </dgm:t>
    </dgm:pt>
    <dgm:pt modelId="{A6287D80-9B92-41F2-80FB-6385FFFDB6DD}">
      <dgm:prSet phldrT="[文本]" custT="1"/>
      <dgm:spPr/>
      <dgm:t>
        <a:bodyPr/>
        <a:lstStyle/>
        <a:p>
          <a:r>
            <a:rPr lang="zh-CN" altLang="en-US" sz="900" dirty="0"/>
            <a:t>功能测试</a:t>
          </a:r>
        </a:p>
      </dgm:t>
    </dgm:pt>
    <dgm:pt modelId="{FBDF1072-F4DF-424C-9531-058232F63DCA}" type="parTrans" cxnId="{6816C161-9CC8-4863-BECC-9D68F5DCC3F4}">
      <dgm:prSet/>
      <dgm:spPr/>
      <dgm:t>
        <a:bodyPr/>
        <a:lstStyle/>
        <a:p>
          <a:endParaRPr lang="zh-CN" altLang="en-US"/>
        </a:p>
      </dgm:t>
    </dgm:pt>
    <dgm:pt modelId="{C1338E19-7C28-4999-8DD2-579E2FD1080D}" type="sibTrans" cxnId="{6816C161-9CC8-4863-BECC-9D68F5DCC3F4}">
      <dgm:prSet/>
      <dgm:spPr/>
      <dgm:t>
        <a:bodyPr/>
        <a:lstStyle/>
        <a:p>
          <a:endParaRPr lang="zh-CN" altLang="en-US"/>
        </a:p>
      </dgm:t>
    </dgm:pt>
    <dgm:pt modelId="{BDAA585F-4F07-4B02-AE96-AFB59499BD52}">
      <dgm:prSet phldrT="[文本]"/>
      <dgm:spPr/>
      <dgm:t>
        <a:bodyPr/>
        <a:lstStyle/>
        <a:p>
          <a:r>
            <a:rPr lang="zh-CN" altLang="en-US" dirty="0"/>
            <a:t>项目发布</a:t>
          </a:r>
        </a:p>
      </dgm:t>
    </dgm:pt>
    <dgm:pt modelId="{7DD2A19B-84A1-4623-A0F3-9777FE3C6D16}" type="parTrans" cxnId="{55872770-4221-4BDD-A685-D31CC6998059}">
      <dgm:prSet/>
      <dgm:spPr/>
      <dgm:t>
        <a:bodyPr/>
        <a:lstStyle/>
        <a:p>
          <a:endParaRPr lang="zh-CN" altLang="en-US"/>
        </a:p>
      </dgm:t>
    </dgm:pt>
    <dgm:pt modelId="{D5A656AB-C7AC-4686-8BE4-3C4547ECB8A4}" type="sibTrans" cxnId="{55872770-4221-4BDD-A685-D31CC6998059}">
      <dgm:prSet/>
      <dgm:spPr/>
      <dgm:t>
        <a:bodyPr/>
        <a:lstStyle/>
        <a:p>
          <a:endParaRPr lang="zh-CN" altLang="en-US"/>
        </a:p>
      </dgm:t>
    </dgm:pt>
    <dgm:pt modelId="{D5F19784-6A6D-47B1-A4CB-F5E428FA354E}">
      <dgm:prSet phldrT="[文本]" custT="1"/>
      <dgm:spPr/>
      <dgm:t>
        <a:bodyPr/>
        <a:lstStyle/>
        <a:p>
          <a:r>
            <a:rPr lang="zh-CN" altLang="en-US" sz="1050" dirty="0"/>
            <a:t>功能完成</a:t>
          </a:r>
        </a:p>
      </dgm:t>
    </dgm:pt>
    <dgm:pt modelId="{58C899E8-9ACC-41F7-81A7-7A0E956D45C1}" type="parTrans" cxnId="{08AA653E-C750-430C-98CB-71210EA9845C}">
      <dgm:prSet/>
      <dgm:spPr/>
      <dgm:t>
        <a:bodyPr/>
        <a:lstStyle/>
        <a:p>
          <a:endParaRPr lang="zh-CN" altLang="en-US"/>
        </a:p>
      </dgm:t>
    </dgm:pt>
    <dgm:pt modelId="{BCDCF37C-4AAC-4597-80F5-E89EFB66A719}" type="sibTrans" cxnId="{08AA653E-C750-430C-98CB-71210EA9845C}">
      <dgm:prSet/>
      <dgm:spPr/>
      <dgm:t>
        <a:bodyPr/>
        <a:lstStyle/>
        <a:p>
          <a:endParaRPr lang="zh-CN" altLang="en-US"/>
        </a:p>
      </dgm:t>
    </dgm:pt>
    <dgm:pt modelId="{5CA1B2C5-8CDB-48B8-8E8E-ABE80EEC830A}">
      <dgm:prSet phldrT="[文本]" custT="1"/>
      <dgm:spPr/>
      <dgm:t>
        <a:bodyPr/>
        <a:lstStyle/>
        <a:p>
          <a:r>
            <a:rPr lang="zh-CN" altLang="en-US" sz="1050" dirty="0"/>
            <a:t>使用文档</a:t>
          </a:r>
        </a:p>
      </dgm:t>
    </dgm:pt>
    <dgm:pt modelId="{A27A648A-6FE3-470D-8168-8E094352EB27}" type="parTrans" cxnId="{99EC60D9-6F55-47DF-ADC2-31652858FFAE}">
      <dgm:prSet/>
      <dgm:spPr/>
      <dgm:t>
        <a:bodyPr/>
        <a:lstStyle/>
        <a:p>
          <a:endParaRPr lang="zh-CN" altLang="en-US"/>
        </a:p>
      </dgm:t>
    </dgm:pt>
    <dgm:pt modelId="{4A214326-BA06-441D-AF3B-F1210AD3BD62}" type="sibTrans" cxnId="{99EC60D9-6F55-47DF-ADC2-31652858FFAE}">
      <dgm:prSet/>
      <dgm:spPr/>
      <dgm:t>
        <a:bodyPr/>
        <a:lstStyle/>
        <a:p>
          <a:endParaRPr lang="zh-CN" altLang="en-US"/>
        </a:p>
      </dgm:t>
    </dgm:pt>
    <dgm:pt modelId="{91A5F12C-3E32-4035-A000-25E82DA13F25}">
      <dgm:prSet phldrT="[文本]" custT="1"/>
      <dgm:spPr/>
      <dgm:t>
        <a:bodyPr/>
        <a:lstStyle/>
        <a:p>
          <a:r>
            <a:rPr lang="zh-CN" altLang="en-US" sz="900" dirty="0"/>
            <a:t>压力测试</a:t>
          </a:r>
        </a:p>
      </dgm:t>
    </dgm:pt>
    <dgm:pt modelId="{A1E4AA81-8906-41B2-A02E-52CAD99E5594}" type="parTrans" cxnId="{00CA5636-4C2F-4D83-8BFD-B931B5AE2F32}">
      <dgm:prSet/>
      <dgm:spPr/>
      <dgm:t>
        <a:bodyPr/>
        <a:lstStyle/>
        <a:p>
          <a:endParaRPr lang="zh-CN" altLang="en-US"/>
        </a:p>
      </dgm:t>
    </dgm:pt>
    <dgm:pt modelId="{BC0F20DD-CCCE-446E-8FE9-C8575D038F15}" type="sibTrans" cxnId="{00CA5636-4C2F-4D83-8BFD-B931B5AE2F32}">
      <dgm:prSet/>
      <dgm:spPr/>
      <dgm:t>
        <a:bodyPr/>
        <a:lstStyle/>
        <a:p>
          <a:endParaRPr lang="zh-CN" altLang="en-US"/>
        </a:p>
      </dgm:t>
    </dgm:pt>
    <dgm:pt modelId="{4216A964-943C-4D26-A6FD-2A071043AC8D}">
      <dgm:prSet phldrT="[文本]" custT="1"/>
      <dgm:spPr/>
      <dgm:t>
        <a:bodyPr/>
        <a:lstStyle/>
        <a:p>
          <a:r>
            <a:rPr lang="en-US" altLang="zh-CN" sz="900" dirty="0"/>
            <a:t>BUG</a:t>
          </a:r>
          <a:r>
            <a:rPr lang="zh-CN" altLang="en-US" sz="900" dirty="0"/>
            <a:t>修复</a:t>
          </a:r>
        </a:p>
      </dgm:t>
    </dgm:pt>
    <dgm:pt modelId="{2DCB35DE-D417-4ECB-9634-CC4D6DA914A4}" type="parTrans" cxnId="{D088B181-C273-4B20-A044-513407BE7110}">
      <dgm:prSet/>
      <dgm:spPr/>
      <dgm:t>
        <a:bodyPr/>
        <a:lstStyle/>
        <a:p>
          <a:endParaRPr lang="zh-CN" altLang="en-US"/>
        </a:p>
      </dgm:t>
    </dgm:pt>
    <dgm:pt modelId="{C4148E28-86DB-4E42-BAF1-08F8C777F86F}" type="sibTrans" cxnId="{D088B181-C273-4B20-A044-513407BE7110}">
      <dgm:prSet/>
      <dgm:spPr/>
      <dgm:t>
        <a:bodyPr/>
        <a:lstStyle/>
        <a:p>
          <a:endParaRPr lang="zh-CN" altLang="en-US"/>
        </a:p>
      </dgm:t>
    </dgm:pt>
    <dgm:pt modelId="{8F8345E5-132E-4632-B16D-CC03D357BF25}">
      <dgm:prSet phldrT="[文本]" custT="1"/>
      <dgm:spPr/>
      <dgm:t>
        <a:bodyPr/>
        <a:lstStyle/>
        <a:p>
          <a:r>
            <a:rPr lang="zh-CN" altLang="en-US" sz="900" dirty="0"/>
            <a:t>优化更新功能</a:t>
          </a:r>
        </a:p>
      </dgm:t>
    </dgm:pt>
    <dgm:pt modelId="{9F927BD2-5BE1-42D1-A8D1-8BCC4E47C187}" type="parTrans" cxnId="{1AFEF4E8-DFE6-46D0-921D-21DDDDF1F370}">
      <dgm:prSet/>
      <dgm:spPr/>
      <dgm:t>
        <a:bodyPr/>
        <a:lstStyle/>
        <a:p>
          <a:endParaRPr lang="zh-CN" altLang="en-US"/>
        </a:p>
      </dgm:t>
    </dgm:pt>
    <dgm:pt modelId="{60FDB495-6F1B-402C-BB9E-F9E0B1AB61DC}" type="sibTrans" cxnId="{1AFEF4E8-DFE6-46D0-921D-21DDDDF1F370}">
      <dgm:prSet/>
      <dgm:spPr/>
      <dgm:t>
        <a:bodyPr/>
        <a:lstStyle/>
        <a:p>
          <a:endParaRPr lang="zh-CN" altLang="en-US"/>
        </a:p>
      </dgm:t>
    </dgm:pt>
    <dgm:pt modelId="{719213B9-4E75-4EBB-B0E2-4ECDAB18EA08}">
      <dgm:prSet phldrT="[文本]"/>
      <dgm:spPr/>
      <dgm:t>
        <a:bodyPr/>
        <a:lstStyle/>
        <a:p>
          <a:r>
            <a:rPr lang="zh-CN" altLang="en-US" dirty="0"/>
            <a:t>正式部署</a:t>
          </a:r>
        </a:p>
      </dgm:t>
    </dgm:pt>
    <dgm:pt modelId="{20FA751B-F9A2-43D1-A302-2621F0579DD4}" type="parTrans" cxnId="{7DDE4A92-E600-4469-8A5B-0EA72A386B31}">
      <dgm:prSet/>
      <dgm:spPr/>
      <dgm:t>
        <a:bodyPr/>
        <a:lstStyle/>
        <a:p>
          <a:endParaRPr lang="zh-CN" altLang="en-US"/>
        </a:p>
      </dgm:t>
    </dgm:pt>
    <dgm:pt modelId="{9300A059-272D-4ED0-A95E-856284BECCE6}" type="sibTrans" cxnId="{7DDE4A92-E600-4469-8A5B-0EA72A386B31}">
      <dgm:prSet/>
      <dgm:spPr/>
      <dgm:t>
        <a:bodyPr/>
        <a:lstStyle/>
        <a:p>
          <a:endParaRPr lang="zh-CN" altLang="en-US"/>
        </a:p>
      </dgm:t>
    </dgm:pt>
    <dgm:pt modelId="{4A22CA63-373B-43CA-BB5D-3D2186C46EE3}">
      <dgm:prSet phldrT="[文本]" custT="1"/>
      <dgm:spPr/>
      <dgm:t>
        <a:bodyPr/>
        <a:lstStyle/>
        <a:p>
          <a:r>
            <a:rPr lang="zh-CN" altLang="en-US" sz="1000" dirty="0"/>
            <a:t>域名部署</a:t>
          </a:r>
        </a:p>
      </dgm:t>
    </dgm:pt>
    <dgm:pt modelId="{EF8F9CBA-9958-4C95-B93A-663F6291A459}" type="parTrans" cxnId="{1E9B4A25-7BE1-4323-AB0E-76D9DF776881}">
      <dgm:prSet/>
      <dgm:spPr/>
      <dgm:t>
        <a:bodyPr/>
        <a:lstStyle/>
        <a:p>
          <a:endParaRPr lang="zh-CN" altLang="en-US"/>
        </a:p>
      </dgm:t>
    </dgm:pt>
    <dgm:pt modelId="{27142F1A-03C8-4714-8D4C-9BD97E0912EA}" type="sibTrans" cxnId="{1E9B4A25-7BE1-4323-AB0E-76D9DF776881}">
      <dgm:prSet/>
      <dgm:spPr/>
      <dgm:t>
        <a:bodyPr/>
        <a:lstStyle/>
        <a:p>
          <a:endParaRPr lang="zh-CN" altLang="en-US"/>
        </a:p>
      </dgm:t>
    </dgm:pt>
    <dgm:pt modelId="{16BB4649-0719-4527-83A8-8751FAC5E3E8}">
      <dgm:prSet phldrT="[文本]" custT="1"/>
      <dgm:spPr/>
      <dgm:t>
        <a:bodyPr/>
        <a:lstStyle/>
        <a:p>
          <a:r>
            <a:rPr lang="zh-CN" altLang="en-US" sz="1000" dirty="0"/>
            <a:t>数据库部署</a:t>
          </a:r>
        </a:p>
      </dgm:t>
    </dgm:pt>
    <dgm:pt modelId="{E8422416-4D7B-4CAB-9555-A55D5C49BE55}" type="parTrans" cxnId="{C7D57CE9-1DEC-4456-B830-14289A8C02D8}">
      <dgm:prSet/>
      <dgm:spPr/>
      <dgm:t>
        <a:bodyPr/>
        <a:lstStyle/>
        <a:p>
          <a:endParaRPr lang="zh-CN" altLang="en-US"/>
        </a:p>
      </dgm:t>
    </dgm:pt>
    <dgm:pt modelId="{A4A8859A-9B2E-4C3E-9979-C79DF5AF62D3}" type="sibTrans" cxnId="{C7D57CE9-1DEC-4456-B830-14289A8C02D8}">
      <dgm:prSet/>
      <dgm:spPr/>
      <dgm:t>
        <a:bodyPr/>
        <a:lstStyle/>
        <a:p>
          <a:endParaRPr lang="zh-CN" altLang="en-US"/>
        </a:p>
      </dgm:t>
    </dgm:pt>
    <dgm:pt modelId="{F8B086F5-6B4D-4090-927F-410CB82B3006}">
      <dgm:prSet phldrT="[文本]"/>
      <dgm:spPr/>
      <dgm:t>
        <a:bodyPr/>
        <a:lstStyle/>
        <a:p>
          <a:r>
            <a:rPr lang="zh-CN" altLang="en-US" dirty="0"/>
            <a:t>网站发布</a:t>
          </a:r>
        </a:p>
      </dgm:t>
    </dgm:pt>
    <dgm:pt modelId="{6594A02B-4B40-4895-91C1-72E1FDE412F0}" type="parTrans" cxnId="{8CB70AF3-D6DE-4B53-A0B7-BC36E2D0CBB7}">
      <dgm:prSet/>
      <dgm:spPr/>
      <dgm:t>
        <a:bodyPr/>
        <a:lstStyle/>
        <a:p>
          <a:endParaRPr lang="zh-CN" altLang="en-US"/>
        </a:p>
      </dgm:t>
    </dgm:pt>
    <dgm:pt modelId="{D455F49B-FC75-44ED-BA14-F5E69C1898AB}" type="sibTrans" cxnId="{8CB70AF3-D6DE-4B53-A0B7-BC36E2D0CBB7}">
      <dgm:prSet/>
      <dgm:spPr/>
      <dgm:t>
        <a:bodyPr/>
        <a:lstStyle/>
        <a:p>
          <a:endParaRPr lang="zh-CN" altLang="en-US"/>
        </a:p>
      </dgm:t>
    </dgm:pt>
    <dgm:pt modelId="{170C025D-9F20-4FC0-BA2D-69B809D6436D}">
      <dgm:prSet phldrT="[文本]"/>
      <dgm:spPr/>
      <dgm:t>
        <a:bodyPr/>
        <a:lstStyle/>
        <a:p>
          <a:r>
            <a:rPr lang="zh-CN" altLang="en-US" dirty="0"/>
            <a:t>网站上线，正式运营</a:t>
          </a:r>
        </a:p>
      </dgm:t>
    </dgm:pt>
    <dgm:pt modelId="{3A5A03A2-7960-4B07-BCE0-1E34BF2CB22D}" type="parTrans" cxnId="{1CBA7E7C-030C-4300-A180-F7BE61288E9E}">
      <dgm:prSet/>
      <dgm:spPr/>
      <dgm:t>
        <a:bodyPr/>
        <a:lstStyle/>
        <a:p>
          <a:endParaRPr lang="zh-CN" altLang="en-US"/>
        </a:p>
      </dgm:t>
    </dgm:pt>
    <dgm:pt modelId="{5375874A-CB24-4E4B-BCDE-778FFEE184DA}" type="sibTrans" cxnId="{1CBA7E7C-030C-4300-A180-F7BE61288E9E}">
      <dgm:prSet/>
      <dgm:spPr/>
      <dgm:t>
        <a:bodyPr/>
        <a:lstStyle/>
        <a:p>
          <a:endParaRPr lang="zh-CN" altLang="en-US"/>
        </a:p>
      </dgm:t>
    </dgm:pt>
    <dgm:pt modelId="{51485F7E-B01C-488B-8369-090C2D67F276}" type="pres">
      <dgm:prSet presAssocID="{FC617507-3F06-44F2-9D9B-FF08C36C4116}" presName="Name0" presStyleCnt="0">
        <dgm:presLayoutVars>
          <dgm:dir/>
          <dgm:animLvl val="lvl"/>
          <dgm:resizeHandles val="exact"/>
        </dgm:presLayoutVars>
      </dgm:prSet>
      <dgm:spPr/>
    </dgm:pt>
    <dgm:pt modelId="{69F1763A-A48A-4FEE-8376-79FA4645942E}" type="pres">
      <dgm:prSet presAssocID="{FC617507-3F06-44F2-9D9B-FF08C36C4116}" presName="tSp" presStyleCnt="0"/>
      <dgm:spPr/>
    </dgm:pt>
    <dgm:pt modelId="{D9C7D0D4-3EF6-47D4-9A2F-DA90AB72A7C4}" type="pres">
      <dgm:prSet presAssocID="{FC617507-3F06-44F2-9D9B-FF08C36C4116}" presName="bSp" presStyleCnt="0"/>
      <dgm:spPr/>
    </dgm:pt>
    <dgm:pt modelId="{A697EB0D-710F-496D-8D89-085FBEA1C380}" type="pres">
      <dgm:prSet presAssocID="{FC617507-3F06-44F2-9D9B-FF08C36C4116}" presName="process" presStyleCnt="0"/>
      <dgm:spPr/>
    </dgm:pt>
    <dgm:pt modelId="{EFCCEE0D-85C9-45AB-A29E-E7DF35D268E4}" type="pres">
      <dgm:prSet presAssocID="{BDAA585F-4F07-4B02-AE96-AFB59499BD52}" presName="composite1" presStyleCnt="0"/>
      <dgm:spPr/>
    </dgm:pt>
    <dgm:pt modelId="{93214F92-5326-4864-AD40-E9678FA210EC}" type="pres">
      <dgm:prSet presAssocID="{BDAA585F-4F07-4B02-AE96-AFB59499BD52}" presName="dummyNode1" presStyleLbl="node1" presStyleIdx="0" presStyleCnt="5"/>
      <dgm:spPr/>
    </dgm:pt>
    <dgm:pt modelId="{B50D8671-9B0D-4FEA-8DBE-828FF73E33F8}" type="pres">
      <dgm:prSet presAssocID="{BDAA585F-4F07-4B02-AE96-AFB59499BD52}" presName="childNode1" presStyleLbl="bgAcc1" presStyleIdx="0" presStyleCnt="5">
        <dgm:presLayoutVars>
          <dgm:bulletEnabled val="1"/>
        </dgm:presLayoutVars>
      </dgm:prSet>
      <dgm:spPr/>
    </dgm:pt>
    <dgm:pt modelId="{80C21D21-05AA-43DC-97E5-73B2E613F7BD}" type="pres">
      <dgm:prSet presAssocID="{BDAA585F-4F07-4B02-AE96-AFB59499BD52}" presName="childNode1tx" presStyleLbl="bgAcc1" presStyleIdx="0" presStyleCnt="5">
        <dgm:presLayoutVars>
          <dgm:bulletEnabled val="1"/>
        </dgm:presLayoutVars>
      </dgm:prSet>
      <dgm:spPr/>
    </dgm:pt>
    <dgm:pt modelId="{B8D08492-7D62-4638-8F2C-CA1A626468A5}" type="pres">
      <dgm:prSet presAssocID="{BDAA585F-4F07-4B02-AE96-AFB59499BD52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3DF68948-77F1-4025-A1FA-0B09DDC6E413}" type="pres">
      <dgm:prSet presAssocID="{BDAA585F-4F07-4B02-AE96-AFB59499BD52}" presName="connSite1" presStyleCnt="0"/>
      <dgm:spPr/>
    </dgm:pt>
    <dgm:pt modelId="{1D1CB4DC-DE78-420C-91F4-A82F89C8EFB2}" type="pres">
      <dgm:prSet presAssocID="{D5A656AB-C7AC-4686-8BE4-3C4547ECB8A4}" presName="Name9" presStyleLbl="sibTrans2D1" presStyleIdx="0" presStyleCnt="4"/>
      <dgm:spPr/>
    </dgm:pt>
    <dgm:pt modelId="{6C007630-9741-43C4-B7E2-2B92D7ED27F7}" type="pres">
      <dgm:prSet presAssocID="{305B2FB8-D211-4129-98B1-923DA12FD479}" presName="composite2" presStyleCnt="0"/>
      <dgm:spPr/>
    </dgm:pt>
    <dgm:pt modelId="{DB1635D5-E2C5-4515-BBCE-3928928E9AA1}" type="pres">
      <dgm:prSet presAssocID="{305B2FB8-D211-4129-98B1-923DA12FD479}" presName="dummyNode2" presStyleLbl="node1" presStyleIdx="0" presStyleCnt="5"/>
      <dgm:spPr/>
    </dgm:pt>
    <dgm:pt modelId="{3AA39B88-567A-4756-8BF1-6CB58BE37B27}" type="pres">
      <dgm:prSet presAssocID="{305B2FB8-D211-4129-98B1-923DA12FD479}" presName="childNode2" presStyleLbl="bgAcc1" presStyleIdx="1" presStyleCnt="5">
        <dgm:presLayoutVars>
          <dgm:bulletEnabled val="1"/>
        </dgm:presLayoutVars>
      </dgm:prSet>
      <dgm:spPr/>
    </dgm:pt>
    <dgm:pt modelId="{93395DA9-3626-4591-BE23-9B4E945EF83F}" type="pres">
      <dgm:prSet presAssocID="{305B2FB8-D211-4129-98B1-923DA12FD479}" presName="childNode2tx" presStyleLbl="bgAcc1" presStyleIdx="1" presStyleCnt="5">
        <dgm:presLayoutVars>
          <dgm:bulletEnabled val="1"/>
        </dgm:presLayoutVars>
      </dgm:prSet>
      <dgm:spPr/>
    </dgm:pt>
    <dgm:pt modelId="{FCB34EE5-59D8-4BFD-93F6-E6A4F4DE85CB}" type="pres">
      <dgm:prSet presAssocID="{305B2FB8-D211-4129-98B1-923DA12FD479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9DA3C224-DDAA-42DA-B5EC-07BE10237F81}" type="pres">
      <dgm:prSet presAssocID="{305B2FB8-D211-4129-98B1-923DA12FD479}" presName="connSite2" presStyleCnt="0"/>
      <dgm:spPr/>
    </dgm:pt>
    <dgm:pt modelId="{5994859C-7B45-4C68-87C7-336373A41431}" type="pres">
      <dgm:prSet presAssocID="{5BC9789D-8971-41EA-BC46-1E32AC40D5F6}" presName="Name18" presStyleLbl="sibTrans2D1" presStyleIdx="1" presStyleCnt="4"/>
      <dgm:spPr/>
    </dgm:pt>
    <dgm:pt modelId="{AB13FDA0-9F6C-4806-8E0D-C7DBA1A7864F}" type="pres">
      <dgm:prSet presAssocID="{719213B9-4E75-4EBB-B0E2-4ECDAB18EA08}" presName="composite1" presStyleCnt="0"/>
      <dgm:spPr/>
    </dgm:pt>
    <dgm:pt modelId="{C0FA4948-CB7A-4E90-B2EC-F477EF2AD241}" type="pres">
      <dgm:prSet presAssocID="{719213B9-4E75-4EBB-B0E2-4ECDAB18EA08}" presName="dummyNode1" presStyleLbl="node1" presStyleIdx="1" presStyleCnt="5"/>
      <dgm:spPr/>
    </dgm:pt>
    <dgm:pt modelId="{8FB3CD5F-51DF-4D2C-955B-FA0756F49B7C}" type="pres">
      <dgm:prSet presAssocID="{719213B9-4E75-4EBB-B0E2-4ECDAB18EA08}" presName="childNode1" presStyleLbl="bgAcc1" presStyleIdx="2" presStyleCnt="5">
        <dgm:presLayoutVars>
          <dgm:bulletEnabled val="1"/>
        </dgm:presLayoutVars>
      </dgm:prSet>
      <dgm:spPr/>
    </dgm:pt>
    <dgm:pt modelId="{4F68B9D3-CE58-401B-9ADF-E92255583F5A}" type="pres">
      <dgm:prSet presAssocID="{719213B9-4E75-4EBB-B0E2-4ECDAB18EA08}" presName="childNode1tx" presStyleLbl="bgAcc1" presStyleIdx="2" presStyleCnt="5">
        <dgm:presLayoutVars>
          <dgm:bulletEnabled val="1"/>
        </dgm:presLayoutVars>
      </dgm:prSet>
      <dgm:spPr/>
    </dgm:pt>
    <dgm:pt modelId="{B56AE989-3C41-447A-9DD9-5FFC5963D1FF}" type="pres">
      <dgm:prSet presAssocID="{719213B9-4E75-4EBB-B0E2-4ECDAB18EA08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377F8DD6-1181-48AF-BDEE-48106492CAB7}" type="pres">
      <dgm:prSet presAssocID="{719213B9-4E75-4EBB-B0E2-4ECDAB18EA08}" presName="connSite1" presStyleCnt="0"/>
      <dgm:spPr/>
    </dgm:pt>
    <dgm:pt modelId="{1C0E39DC-657A-495D-B77C-212143B696C9}" type="pres">
      <dgm:prSet presAssocID="{9300A059-272D-4ED0-A95E-856284BECCE6}" presName="Name9" presStyleLbl="sibTrans2D1" presStyleIdx="2" presStyleCnt="4"/>
      <dgm:spPr/>
    </dgm:pt>
    <dgm:pt modelId="{2287C4B2-7AEE-422A-B33A-EF10585F406E}" type="pres">
      <dgm:prSet presAssocID="{5E36E3FB-70AC-40C3-880A-F622A25BD4E7}" presName="composite2" presStyleCnt="0"/>
      <dgm:spPr/>
    </dgm:pt>
    <dgm:pt modelId="{C6EEA0A1-60AB-44D0-9360-8F94866C6381}" type="pres">
      <dgm:prSet presAssocID="{5E36E3FB-70AC-40C3-880A-F622A25BD4E7}" presName="dummyNode2" presStyleLbl="node1" presStyleIdx="2" presStyleCnt="5"/>
      <dgm:spPr/>
    </dgm:pt>
    <dgm:pt modelId="{957BB439-4DDA-4EB0-BFE6-932915D0C887}" type="pres">
      <dgm:prSet presAssocID="{5E36E3FB-70AC-40C3-880A-F622A25BD4E7}" presName="childNode2" presStyleLbl="bgAcc1" presStyleIdx="3" presStyleCnt="5">
        <dgm:presLayoutVars>
          <dgm:bulletEnabled val="1"/>
        </dgm:presLayoutVars>
      </dgm:prSet>
      <dgm:spPr/>
    </dgm:pt>
    <dgm:pt modelId="{1AF71FD1-9D8A-4B03-9077-DB7AF32432E3}" type="pres">
      <dgm:prSet presAssocID="{5E36E3FB-70AC-40C3-880A-F622A25BD4E7}" presName="childNode2tx" presStyleLbl="bgAcc1" presStyleIdx="3" presStyleCnt="5">
        <dgm:presLayoutVars>
          <dgm:bulletEnabled val="1"/>
        </dgm:presLayoutVars>
      </dgm:prSet>
      <dgm:spPr/>
    </dgm:pt>
    <dgm:pt modelId="{E7566965-64FD-49FA-89EE-F81918283842}" type="pres">
      <dgm:prSet presAssocID="{5E36E3FB-70AC-40C3-880A-F622A25BD4E7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805CB5BA-25BD-4C40-BFC8-8ED25A652505}" type="pres">
      <dgm:prSet presAssocID="{5E36E3FB-70AC-40C3-880A-F622A25BD4E7}" presName="connSite2" presStyleCnt="0"/>
      <dgm:spPr/>
    </dgm:pt>
    <dgm:pt modelId="{E60C6073-2F08-440B-844A-2E20BDA5F85B}" type="pres">
      <dgm:prSet presAssocID="{03E99002-19D8-4288-B35A-99BC2CD2619F}" presName="Name18" presStyleLbl="sibTrans2D1" presStyleIdx="3" presStyleCnt="4"/>
      <dgm:spPr/>
    </dgm:pt>
    <dgm:pt modelId="{5CCCB177-7AEF-4F44-8AC9-7841A77A5C15}" type="pres">
      <dgm:prSet presAssocID="{F8B086F5-6B4D-4090-927F-410CB82B3006}" presName="composite1" presStyleCnt="0"/>
      <dgm:spPr/>
    </dgm:pt>
    <dgm:pt modelId="{92BE97F2-A79A-4B6F-A420-1C6C6715A430}" type="pres">
      <dgm:prSet presAssocID="{F8B086F5-6B4D-4090-927F-410CB82B3006}" presName="dummyNode1" presStyleLbl="node1" presStyleIdx="3" presStyleCnt="5"/>
      <dgm:spPr/>
    </dgm:pt>
    <dgm:pt modelId="{E6259EEA-A3C6-42F7-80A5-FCAA925A2C72}" type="pres">
      <dgm:prSet presAssocID="{F8B086F5-6B4D-4090-927F-410CB82B3006}" presName="childNode1" presStyleLbl="bgAcc1" presStyleIdx="4" presStyleCnt="5">
        <dgm:presLayoutVars>
          <dgm:bulletEnabled val="1"/>
        </dgm:presLayoutVars>
      </dgm:prSet>
      <dgm:spPr/>
    </dgm:pt>
    <dgm:pt modelId="{0EA7E60A-EF63-46F5-B297-27C64C193241}" type="pres">
      <dgm:prSet presAssocID="{F8B086F5-6B4D-4090-927F-410CB82B3006}" presName="childNode1tx" presStyleLbl="bgAcc1" presStyleIdx="4" presStyleCnt="5">
        <dgm:presLayoutVars>
          <dgm:bulletEnabled val="1"/>
        </dgm:presLayoutVars>
      </dgm:prSet>
      <dgm:spPr/>
    </dgm:pt>
    <dgm:pt modelId="{4876A09F-1146-47A5-B8FF-F78D3D29B0B2}" type="pres">
      <dgm:prSet presAssocID="{F8B086F5-6B4D-4090-927F-410CB82B3006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5531EF1C-6B56-4864-AE7A-03E7BC077F90}" type="pres">
      <dgm:prSet presAssocID="{F8B086F5-6B4D-4090-927F-410CB82B3006}" presName="connSite1" presStyleCnt="0"/>
      <dgm:spPr/>
    </dgm:pt>
  </dgm:ptLst>
  <dgm:cxnLst>
    <dgm:cxn modelId="{9C27190C-6C49-42BF-BC91-994ED598CFBB}" type="presOf" srcId="{16BB4649-0719-4527-83A8-8751FAC5E3E8}" destId="{8FB3CD5F-51DF-4D2C-955B-FA0756F49B7C}" srcOrd="0" destOrd="1" presId="urn:microsoft.com/office/officeart/2005/8/layout/hProcess4"/>
    <dgm:cxn modelId="{C0A2960E-8F81-4A59-BE02-50048970AF59}" type="presOf" srcId="{170C025D-9F20-4FC0-BA2D-69B809D6436D}" destId="{E6259EEA-A3C6-42F7-80A5-FCAA925A2C72}" srcOrd="0" destOrd="0" presId="urn:microsoft.com/office/officeart/2005/8/layout/hProcess4"/>
    <dgm:cxn modelId="{4778AC16-30F9-4347-AF49-16BFF12C0C43}" type="presOf" srcId="{A6287D80-9B92-41F2-80FB-6385FFFDB6DD}" destId="{93395DA9-3626-4591-BE23-9B4E945EF83F}" srcOrd="1" destOrd="0" presId="urn:microsoft.com/office/officeart/2005/8/layout/hProcess4"/>
    <dgm:cxn modelId="{1E9B4A25-7BE1-4323-AB0E-76D9DF776881}" srcId="{719213B9-4E75-4EBB-B0E2-4ECDAB18EA08}" destId="{4A22CA63-373B-43CA-BB5D-3D2186C46EE3}" srcOrd="0" destOrd="0" parTransId="{EF8F9CBA-9958-4C95-B93A-663F6291A459}" sibTransId="{27142F1A-03C8-4714-8D4C-9BD97E0912EA}"/>
    <dgm:cxn modelId="{6EF64731-3AB7-4ECD-B99D-39548F93BF8E}" type="presOf" srcId="{5EA63820-CB86-4316-946A-DDE6FAF08D9B}" destId="{1AF71FD1-9D8A-4B03-9077-DB7AF32432E3}" srcOrd="1" destOrd="0" presId="urn:microsoft.com/office/officeart/2005/8/layout/hProcess4"/>
    <dgm:cxn modelId="{00CA5636-4C2F-4D83-8BFD-B931B5AE2F32}" srcId="{305B2FB8-D211-4129-98B1-923DA12FD479}" destId="{91A5F12C-3E32-4035-A000-25E82DA13F25}" srcOrd="1" destOrd="0" parTransId="{A1E4AA81-8906-41B2-A02E-52CAD99E5594}" sibTransId="{BC0F20DD-CCCE-446E-8FE9-C8575D038F15}"/>
    <dgm:cxn modelId="{A55AB738-557C-4FA5-9705-103056B7833F}" type="presOf" srcId="{D5F19784-6A6D-47B1-A4CB-F5E428FA354E}" destId="{80C21D21-05AA-43DC-97E5-73B2E613F7BD}" srcOrd="1" destOrd="0" presId="urn:microsoft.com/office/officeart/2005/8/layout/hProcess4"/>
    <dgm:cxn modelId="{CBFF5B3D-067D-4921-8AD2-B0894231CB15}" srcId="{FC617507-3F06-44F2-9D9B-FF08C36C4116}" destId="{305B2FB8-D211-4129-98B1-923DA12FD479}" srcOrd="1" destOrd="0" parTransId="{C96D2289-7FE2-4325-BDC2-5DEF839BDA31}" sibTransId="{5BC9789D-8971-41EA-BC46-1E32AC40D5F6}"/>
    <dgm:cxn modelId="{08AA653E-C750-430C-98CB-71210EA9845C}" srcId="{BDAA585F-4F07-4B02-AE96-AFB59499BD52}" destId="{D5F19784-6A6D-47B1-A4CB-F5E428FA354E}" srcOrd="0" destOrd="0" parTransId="{58C899E8-9ACC-41F7-81A7-7A0E956D45C1}" sibTransId="{BCDCF37C-4AAC-4597-80F5-E89EFB66A719}"/>
    <dgm:cxn modelId="{30DA5E5F-2D00-408F-9DB9-3C3794D4420B}" type="presOf" srcId="{4216A964-943C-4D26-A6FD-2A071043AC8D}" destId="{3AA39B88-567A-4756-8BF1-6CB58BE37B27}" srcOrd="0" destOrd="2" presId="urn:microsoft.com/office/officeart/2005/8/layout/hProcess4"/>
    <dgm:cxn modelId="{6816C161-9CC8-4863-BECC-9D68F5DCC3F4}" srcId="{305B2FB8-D211-4129-98B1-923DA12FD479}" destId="{A6287D80-9B92-41F2-80FB-6385FFFDB6DD}" srcOrd="0" destOrd="0" parTransId="{FBDF1072-F4DF-424C-9531-058232F63DCA}" sibTransId="{C1338E19-7C28-4999-8DD2-579E2FD1080D}"/>
    <dgm:cxn modelId="{B802FB46-1135-455F-A53E-39AB54D91B8B}" type="presOf" srcId="{4216A964-943C-4D26-A6FD-2A071043AC8D}" destId="{93395DA9-3626-4591-BE23-9B4E945EF83F}" srcOrd="1" destOrd="2" presId="urn:microsoft.com/office/officeart/2005/8/layout/hProcess4"/>
    <dgm:cxn modelId="{DB70CF6C-5E20-49F3-8830-F6327A7A1733}" type="presOf" srcId="{91A5F12C-3E32-4035-A000-25E82DA13F25}" destId="{3AA39B88-567A-4756-8BF1-6CB58BE37B27}" srcOrd="0" destOrd="1" presId="urn:microsoft.com/office/officeart/2005/8/layout/hProcess4"/>
    <dgm:cxn modelId="{C1DB836D-10ED-4ED3-9773-C52773A147D0}" type="presOf" srcId="{D5A656AB-C7AC-4686-8BE4-3C4547ECB8A4}" destId="{1D1CB4DC-DE78-420C-91F4-A82F89C8EFB2}" srcOrd="0" destOrd="0" presId="urn:microsoft.com/office/officeart/2005/8/layout/hProcess4"/>
    <dgm:cxn modelId="{C90AA74F-CE07-4E77-B2C3-1BFCBD14DD5E}" type="presOf" srcId="{5EA63820-CB86-4316-946A-DDE6FAF08D9B}" destId="{957BB439-4DDA-4EB0-BFE6-932915D0C887}" srcOrd="0" destOrd="0" presId="urn:microsoft.com/office/officeart/2005/8/layout/hProcess4"/>
    <dgm:cxn modelId="{55872770-4221-4BDD-A685-D31CC6998059}" srcId="{FC617507-3F06-44F2-9D9B-FF08C36C4116}" destId="{BDAA585F-4F07-4B02-AE96-AFB59499BD52}" srcOrd="0" destOrd="0" parTransId="{7DD2A19B-84A1-4623-A0F3-9777FE3C6D16}" sibTransId="{D5A656AB-C7AC-4686-8BE4-3C4547ECB8A4}"/>
    <dgm:cxn modelId="{289CBC50-4807-4E01-91F0-9B7AA593014D}" type="presOf" srcId="{8F8345E5-132E-4632-B16D-CC03D357BF25}" destId="{93395DA9-3626-4591-BE23-9B4E945EF83F}" srcOrd="1" destOrd="3" presId="urn:microsoft.com/office/officeart/2005/8/layout/hProcess4"/>
    <dgm:cxn modelId="{FF80F153-D085-4CF5-A67A-A2ED042BF80F}" type="presOf" srcId="{305B2FB8-D211-4129-98B1-923DA12FD479}" destId="{FCB34EE5-59D8-4BFD-93F6-E6A4F4DE85CB}" srcOrd="0" destOrd="0" presId="urn:microsoft.com/office/officeart/2005/8/layout/hProcess4"/>
    <dgm:cxn modelId="{149BF254-46F7-4689-A722-DF770C83E125}" type="presOf" srcId="{170C025D-9F20-4FC0-BA2D-69B809D6436D}" destId="{0EA7E60A-EF63-46F5-B297-27C64C193241}" srcOrd="1" destOrd="0" presId="urn:microsoft.com/office/officeart/2005/8/layout/hProcess4"/>
    <dgm:cxn modelId="{22E1F276-8A01-4CE6-8EF7-E2044FF8C723}" type="presOf" srcId="{03E99002-19D8-4288-B35A-99BC2CD2619F}" destId="{E60C6073-2F08-440B-844A-2E20BDA5F85B}" srcOrd="0" destOrd="0" presId="urn:microsoft.com/office/officeart/2005/8/layout/hProcess4"/>
    <dgm:cxn modelId="{FD990679-BFCD-40F1-8A1A-534AD45BED56}" srcId="{5E36E3FB-70AC-40C3-880A-F622A25BD4E7}" destId="{5EA63820-CB86-4316-946A-DDE6FAF08D9B}" srcOrd="0" destOrd="0" parTransId="{9A5B4E09-91BC-43DC-BE89-93C68C97D37C}" sibTransId="{4EB3C125-C343-47FE-B3FB-21073BB30F83}"/>
    <dgm:cxn modelId="{1CBA7E7C-030C-4300-A180-F7BE61288E9E}" srcId="{F8B086F5-6B4D-4090-927F-410CB82B3006}" destId="{170C025D-9F20-4FC0-BA2D-69B809D6436D}" srcOrd="0" destOrd="0" parTransId="{3A5A03A2-7960-4B07-BCE0-1E34BF2CB22D}" sibTransId="{5375874A-CB24-4E4B-BCDE-778FFEE184DA}"/>
    <dgm:cxn modelId="{8905997D-3242-4B72-AA32-3810FB4F5B55}" type="presOf" srcId="{16BB4649-0719-4527-83A8-8751FAC5E3E8}" destId="{4F68B9D3-CE58-401B-9ADF-E92255583F5A}" srcOrd="1" destOrd="1" presId="urn:microsoft.com/office/officeart/2005/8/layout/hProcess4"/>
    <dgm:cxn modelId="{D088B181-C273-4B20-A044-513407BE7110}" srcId="{305B2FB8-D211-4129-98B1-923DA12FD479}" destId="{4216A964-943C-4D26-A6FD-2A071043AC8D}" srcOrd="2" destOrd="0" parTransId="{2DCB35DE-D417-4ECB-9634-CC4D6DA914A4}" sibTransId="{C4148E28-86DB-4E42-BAF1-08F8C777F86F}"/>
    <dgm:cxn modelId="{E41CD881-CA52-4FF5-A1C9-0F0D3366DF49}" type="presOf" srcId="{BDAA585F-4F07-4B02-AE96-AFB59499BD52}" destId="{B8D08492-7D62-4638-8F2C-CA1A626468A5}" srcOrd="0" destOrd="0" presId="urn:microsoft.com/office/officeart/2005/8/layout/hProcess4"/>
    <dgm:cxn modelId="{128CF78B-F20E-4EC2-BF0D-5A4377C0E718}" type="presOf" srcId="{F8B086F5-6B4D-4090-927F-410CB82B3006}" destId="{4876A09F-1146-47A5-B8FF-F78D3D29B0B2}" srcOrd="0" destOrd="0" presId="urn:microsoft.com/office/officeart/2005/8/layout/hProcess4"/>
    <dgm:cxn modelId="{7DDE4A92-E600-4469-8A5B-0EA72A386B31}" srcId="{FC617507-3F06-44F2-9D9B-FF08C36C4116}" destId="{719213B9-4E75-4EBB-B0E2-4ECDAB18EA08}" srcOrd="2" destOrd="0" parTransId="{20FA751B-F9A2-43D1-A302-2621F0579DD4}" sibTransId="{9300A059-272D-4ED0-A95E-856284BECCE6}"/>
    <dgm:cxn modelId="{A680C7AE-E50D-4AC5-AD47-D03D6361B200}" type="presOf" srcId="{5E36E3FB-70AC-40C3-880A-F622A25BD4E7}" destId="{E7566965-64FD-49FA-89EE-F81918283842}" srcOrd="0" destOrd="0" presId="urn:microsoft.com/office/officeart/2005/8/layout/hProcess4"/>
    <dgm:cxn modelId="{30D6C6B5-E39B-45B4-8388-8A32B7D1A61B}" type="presOf" srcId="{4A22CA63-373B-43CA-BB5D-3D2186C46EE3}" destId="{8FB3CD5F-51DF-4D2C-955B-FA0756F49B7C}" srcOrd="0" destOrd="0" presId="urn:microsoft.com/office/officeart/2005/8/layout/hProcess4"/>
    <dgm:cxn modelId="{D67B4CBE-DFE1-4C45-AF19-8737F32A81D9}" type="presOf" srcId="{719213B9-4E75-4EBB-B0E2-4ECDAB18EA08}" destId="{B56AE989-3C41-447A-9DD9-5FFC5963D1FF}" srcOrd="0" destOrd="0" presId="urn:microsoft.com/office/officeart/2005/8/layout/hProcess4"/>
    <dgm:cxn modelId="{8C4D36C4-0243-4FF8-B267-16BC4F14F7A9}" type="presOf" srcId="{8F8345E5-132E-4632-B16D-CC03D357BF25}" destId="{3AA39B88-567A-4756-8BF1-6CB58BE37B27}" srcOrd="0" destOrd="3" presId="urn:microsoft.com/office/officeart/2005/8/layout/hProcess4"/>
    <dgm:cxn modelId="{344EC1C6-6A75-4FAA-B561-E09651F9BA02}" srcId="{FC617507-3F06-44F2-9D9B-FF08C36C4116}" destId="{5E36E3FB-70AC-40C3-880A-F622A25BD4E7}" srcOrd="3" destOrd="0" parTransId="{014BB6C4-D0AC-479A-8AFB-98155314AEF2}" sibTransId="{03E99002-19D8-4288-B35A-99BC2CD2619F}"/>
    <dgm:cxn modelId="{9A2288CB-C972-4FFC-B35E-60A06BC53596}" type="presOf" srcId="{4A22CA63-373B-43CA-BB5D-3D2186C46EE3}" destId="{4F68B9D3-CE58-401B-9ADF-E92255583F5A}" srcOrd="1" destOrd="0" presId="urn:microsoft.com/office/officeart/2005/8/layout/hProcess4"/>
    <dgm:cxn modelId="{99EC60D9-6F55-47DF-ADC2-31652858FFAE}" srcId="{BDAA585F-4F07-4B02-AE96-AFB59499BD52}" destId="{5CA1B2C5-8CDB-48B8-8E8E-ABE80EEC830A}" srcOrd="1" destOrd="0" parTransId="{A27A648A-6FE3-470D-8168-8E094352EB27}" sibTransId="{4A214326-BA06-441D-AF3B-F1210AD3BD62}"/>
    <dgm:cxn modelId="{7780F3DE-6D97-490F-B6EB-0D586C1AC034}" type="presOf" srcId="{5CA1B2C5-8CDB-48B8-8E8E-ABE80EEC830A}" destId="{80C21D21-05AA-43DC-97E5-73B2E613F7BD}" srcOrd="1" destOrd="1" presId="urn:microsoft.com/office/officeart/2005/8/layout/hProcess4"/>
    <dgm:cxn modelId="{FD5BF7E5-1450-4D3E-A050-A0AF9172668F}" type="presOf" srcId="{91A5F12C-3E32-4035-A000-25E82DA13F25}" destId="{93395DA9-3626-4591-BE23-9B4E945EF83F}" srcOrd="1" destOrd="1" presId="urn:microsoft.com/office/officeart/2005/8/layout/hProcess4"/>
    <dgm:cxn modelId="{1AFEF4E8-DFE6-46D0-921D-21DDDDF1F370}" srcId="{305B2FB8-D211-4129-98B1-923DA12FD479}" destId="{8F8345E5-132E-4632-B16D-CC03D357BF25}" srcOrd="3" destOrd="0" parTransId="{9F927BD2-5BE1-42D1-A8D1-8BCC4E47C187}" sibTransId="{60FDB495-6F1B-402C-BB9E-F9E0B1AB61DC}"/>
    <dgm:cxn modelId="{C7D57CE9-1DEC-4456-B830-14289A8C02D8}" srcId="{719213B9-4E75-4EBB-B0E2-4ECDAB18EA08}" destId="{16BB4649-0719-4527-83A8-8751FAC5E3E8}" srcOrd="1" destOrd="0" parTransId="{E8422416-4D7B-4CAB-9555-A55D5C49BE55}" sibTransId="{A4A8859A-9B2E-4C3E-9979-C79DF5AF62D3}"/>
    <dgm:cxn modelId="{8835E5EB-DDFD-4EB4-AE90-D9A11785F575}" type="presOf" srcId="{9300A059-272D-4ED0-A95E-856284BECCE6}" destId="{1C0E39DC-657A-495D-B77C-212143B696C9}" srcOrd="0" destOrd="0" presId="urn:microsoft.com/office/officeart/2005/8/layout/hProcess4"/>
    <dgm:cxn modelId="{1D820FEC-844A-427B-86BE-A4565D866905}" type="presOf" srcId="{FC617507-3F06-44F2-9D9B-FF08C36C4116}" destId="{51485F7E-B01C-488B-8369-090C2D67F276}" srcOrd="0" destOrd="0" presId="urn:microsoft.com/office/officeart/2005/8/layout/hProcess4"/>
    <dgm:cxn modelId="{8CB70AF3-D6DE-4B53-A0B7-BC36E2D0CBB7}" srcId="{FC617507-3F06-44F2-9D9B-FF08C36C4116}" destId="{F8B086F5-6B4D-4090-927F-410CB82B3006}" srcOrd="4" destOrd="0" parTransId="{6594A02B-4B40-4895-91C1-72E1FDE412F0}" sibTransId="{D455F49B-FC75-44ED-BA14-F5E69C1898AB}"/>
    <dgm:cxn modelId="{BAD0DFF4-8BE4-4676-9698-25045F8CCA4E}" type="presOf" srcId="{D5F19784-6A6D-47B1-A4CB-F5E428FA354E}" destId="{B50D8671-9B0D-4FEA-8DBE-828FF73E33F8}" srcOrd="0" destOrd="0" presId="urn:microsoft.com/office/officeart/2005/8/layout/hProcess4"/>
    <dgm:cxn modelId="{1FE5E2F5-5626-43FA-A322-D430E821B25D}" type="presOf" srcId="{5BC9789D-8971-41EA-BC46-1E32AC40D5F6}" destId="{5994859C-7B45-4C68-87C7-336373A41431}" srcOrd="0" destOrd="0" presId="urn:microsoft.com/office/officeart/2005/8/layout/hProcess4"/>
    <dgm:cxn modelId="{CFCA8EF8-CB08-466F-81D8-53E7AD0545F7}" type="presOf" srcId="{A6287D80-9B92-41F2-80FB-6385FFFDB6DD}" destId="{3AA39B88-567A-4756-8BF1-6CB58BE37B27}" srcOrd="0" destOrd="0" presId="urn:microsoft.com/office/officeart/2005/8/layout/hProcess4"/>
    <dgm:cxn modelId="{E58EC1F9-6167-44D6-B3A3-F067927C58C0}" type="presOf" srcId="{5CA1B2C5-8CDB-48B8-8E8E-ABE80EEC830A}" destId="{B50D8671-9B0D-4FEA-8DBE-828FF73E33F8}" srcOrd="0" destOrd="1" presId="urn:microsoft.com/office/officeart/2005/8/layout/hProcess4"/>
    <dgm:cxn modelId="{5299F22A-797D-41DD-8A54-A61B2D4427CE}" type="presParOf" srcId="{51485F7E-B01C-488B-8369-090C2D67F276}" destId="{69F1763A-A48A-4FEE-8376-79FA4645942E}" srcOrd="0" destOrd="0" presId="urn:microsoft.com/office/officeart/2005/8/layout/hProcess4"/>
    <dgm:cxn modelId="{0C975E4C-79E4-4D75-9668-CDC286CEF6EF}" type="presParOf" srcId="{51485F7E-B01C-488B-8369-090C2D67F276}" destId="{D9C7D0D4-3EF6-47D4-9A2F-DA90AB72A7C4}" srcOrd="1" destOrd="0" presId="urn:microsoft.com/office/officeart/2005/8/layout/hProcess4"/>
    <dgm:cxn modelId="{E2FB9DDF-209D-46C3-AE0F-2CF804458979}" type="presParOf" srcId="{51485F7E-B01C-488B-8369-090C2D67F276}" destId="{A697EB0D-710F-496D-8D89-085FBEA1C380}" srcOrd="2" destOrd="0" presId="urn:microsoft.com/office/officeart/2005/8/layout/hProcess4"/>
    <dgm:cxn modelId="{24D4A20C-A730-4AF2-913F-DC7E0FBB9012}" type="presParOf" srcId="{A697EB0D-710F-496D-8D89-085FBEA1C380}" destId="{EFCCEE0D-85C9-45AB-A29E-E7DF35D268E4}" srcOrd="0" destOrd="0" presId="urn:microsoft.com/office/officeart/2005/8/layout/hProcess4"/>
    <dgm:cxn modelId="{DD3309E0-2BD3-4925-9BD5-F6545DB16EB0}" type="presParOf" srcId="{EFCCEE0D-85C9-45AB-A29E-E7DF35D268E4}" destId="{93214F92-5326-4864-AD40-E9678FA210EC}" srcOrd="0" destOrd="0" presId="urn:microsoft.com/office/officeart/2005/8/layout/hProcess4"/>
    <dgm:cxn modelId="{32FD1CD5-9F4D-49D8-ACE1-7522A6ADA4AD}" type="presParOf" srcId="{EFCCEE0D-85C9-45AB-A29E-E7DF35D268E4}" destId="{B50D8671-9B0D-4FEA-8DBE-828FF73E33F8}" srcOrd="1" destOrd="0" presId="urn:microsoft.com/office/officeart/2005/8/layout/hProcess4"/>
    <dgm:cxn modelId="{6808085A-8009-4CB9-8D8B-D4A36EE6C409}" type="presParOf" srcId="{EFCCEE0D-85C9-45AB-A29E-E7DF35D268E4}" destId="{80C21D21-05AA-43DC-97E5-73B2E613F7BD}" srcOrd="2" destOrd="0" presId="urn:microsoft.com/office/officeart/2005/8/layout/hProcess4"/>
    <dgm:cxn modelId="{B0B7632B-9FFA-45A3-BEF2-4096D16B247A}" type="presParOf" srcId="{EFCCEE0D-85C9-45AB-A29E-E7DF35D268E4}" destId="{B8D08492-7D62-4638-8F2C-CA1A626468A5}" srcOrd="3" destOrd="0" presId="urn:microsoft.com/office/officeart/2005/8/layout/hProcess4"/>
    <dgm:cxn modelId="{7CCB9A1F-11EE-4AE4-86E4-B413948811B9}" type="presParOf" srcId="{EFCCEE0D-85C9-45AB-A29E-E7DF35D268E4}" destId="{3DF68948-77F1-4025-A1FA-0B09DDC6E413}" srcOrd="4" destOrd="0" presId="urn:microsoft.com/office/officeart/2005/8/layout/hProcess4"/>
    <dgm:cxn modelId="{5FD5CF31-3F7D-4F9D-B89D-EFA47AA337C5}" type="presParOf" srcId="{A697EB0D-710F-496D-8D89-085FBEA1C380}" destId="{1D1CB4DC-DE78-420C-91F4-A82F89C8EFB2}" srcOrd="1" destOrd="0" presId="urn:microsoft.com/office/officeart/2005/8/layout/hProcess4"/>
    <dgm:cxn modelId="{8C18A34B-005B-44A5-936D-9905DD720AA0}" type="presParOf" srcId="{A697EB0D-710F-496D-8D89-085FBEA1C380}" destId="{6C007630-9741-43C4-B7E2-2B92D7ED27F7}" srcOrd="2" destOrd="0" presId="urn:microsoft.com/office/officeart/2005/8/layout/hProcess4"/>
    <dgm:cxn modelId="{478421C7-708C-4CA1-A9D3-4A0F47B08AFC}" type="presParOf" srcId="{6C007630-9741-43C4-B7E2-2B92D7ED27F7}" destId="{DB1635D5-E2C5-4515-BBCE-3928928E9AA1}" srcOrd="0" destOrd="0" presId="urn:microsoft.com/office/officeart/2005/8/layout/hProcess4"/>
    <dgm:cxn modelId="{ED9DA53A-BEA1-45F7-A62B-0F5E486FF5A7}" type="presParOf" srcId="{6C007630-9741-43C4-B7E2-2B92D7ED27F7}" destId="{3AA39B88-567A-4756-8BF1-6CB58BE37B27}" srcOrd="1" destOrd="0" presId="urn:microsoft.com/office/officeart/2005/8/layout/hProcess4"/>
    <dgm:cxn modelId="{730E9211-58EE-4D69-87D5-3632EFD4CE13}" type="presParOf" srcId="{6C007630-9741-43C4-B7E2-2B92D7ED27F7}" destId="{93395DA9-3626-4591-BE23-9B4E945EF83F}" srcOrd="2" destOrd="0" presId="urn:microsoft.com/office/officeart/2005/8/layout/hProcess4"/>
    <dgm:cxn modelId="{6A415852-C002-4927-95B0-09A37160C709}" type="presParOf" srcId="{6C007630-9741-43C4-B7E2-2B92D7ED27F7}" destId="{FCB34EE5-59D8-4BFD-93F6-E6A4F4DE85CB}" srcOrd="3" destOrd="0" presId="urn:microsoft.com/office/officeart/2005/8/layout/hProcess4"/>
    <dgm:cxn modelId="{F27684AC-E6D8-4B01-91C5-B7DF40769717}" type="presParOf" srcId="{6C007630-9741-43C4-B7E2-2B92D7ED27F7}" destId="{9DA3C224-DDAA-42DA-B5EC-07BE10237F81}" srcOrd="4" destOrd="0" presId="urn:microsoft.com/office/officeart/2005/8/layout/hProcess4"/>
    <dgm:cxn modelId="{1581FB7E-D5ED-4AA8-B5A3-1F972E56217E}" type="presParOf" srcId="{A697EB0D-710F-496D-8D89-085FBEA1C380}" destId="{5994859C-7B45-4C68-87C7-336373A41431}" srcOrd="3" destOrd="0" presId="urn:microsoft.com/office/officeart/2005/8/layout/hProcess4"/>
    <dgm:cxn modelId="{E9BA0CE5-84D0-4E14-A81D-56B814EAD8C5}" type="presParOf" srcId="{A697EB0D-710F-496D-8D89-085FBEA1C380}" destId="{AB13FDA0-9F6C-4806-8E0D-C7DBA1A7864F}" srcOrd="4" destOrd="0" presId="urn:microsoft.com/office/officeart/2005/8/layout/hProcess4"/>
    <dgm:cxn modelId="{DDB27C01-5699-41DD-89DC-773A05F66D90}" type="presParOf" srcId="{AB13FDA0-9F6C-4806-8E0D-C7DBA1A7864F}" destId="{C0FA4948-CB7A-4E90-B2EC-F477EF2AD241}" srcOrd="0" destOrd="0" presId="urn:microsoft.com/office/officeart/2005/8/layout/hProcess4"/>
    <dgm:cxn modelId="{4C94FFE7-945A-4DA7-81E3-6C7789F59432}" type="presParOf" srcId="{AB13FDA0-9F6C-4806-8E0D-C7DBA1A7864F}" destId="{8FB3CD5F-51DF-4D2C-955B-FA0756F49B7C}" srcOrd="1" destOrd="0" presId="urn:microsoft.com/office/officeart/2005/8/layout/hProcess4"/>
    <dgm:cxn modelId="{3823D0E4-553D-4D64-8873-FC0FAC09DF66}" type="presParOf" srcId="{AB13FDA0-9F6C-4806-8E0D-C7DBA1A7864F}" destId="{4F68B9D3-CE58-401B-9ADF-E92255583F5A}" srcOrd="2" destOrd="0" presId="urn:microsoft.com/office/officeart/2005/8/layout/hProcess4"/>
    <dgm:cxn modelId="{2A8A9D25-4444-471C-B317-ABD24FA58FB0}" type="presParOf" srcId="{AB13FDA0-9F6C-4806-8E0D-C7DBA1A7864F}" destId="{B56AE989-3C41-447A-9DD9-5FFC5963D1FF}" srcOrd="3" destOrd="0" presId="urn:microsoft.com/office/officeart/2005/8/layout/hProcess4"/>
    <dgm:cxn modelId="{72B0564D-B3E7-4B3B-8AC2-EDAC7DC61D73}" type="presParOf" srcId="{AB13FDA0-9F6C-4806-8E0D-C7DBA1A7864F}" destId="{377F8DD6-1181-48AF-BDEE-48106492CAB7}" srcOrd="4" destOrd="0" presId="urn:microsoft.com/office/officeart/2005/8/layout/hProcess4"/>
    <dgm:cxn modelId="{B1058E12-F20A-4E7A-A088-2DBCD04186B4}" type="presParOf" srcId="{A697EB0D-710F-496D-8D89-085FBEA1C380}" destId="{1C0E39DC-657A-495D-B77C-212143B696C9}" srcOrd="5" destOrd="0" presId="urn:microsoft.com/office/officeart/2005/8/layout/hProcess4"/>
    <dgm:cxn modelId="{CC569C18-D9FD-4811-B3EE-9EAE7B1BC27C}" type="presParOf" srcId="{A697EB0D-710F-496D-8D89-085FBEA1C380}" destId="{2287C4B2-7AEE-422A-B33A-EF10585F406E}" srcOrd="6" destOrd="0" presId="urn:microsoft.com/office/officeart/2005/8/layout/hProcess4"/>
    <dgm:cxn modelId="{4833CA65-CACF-4419-B4C7-66A6BB1EF0F7}" type="presParOf" srcId="{2287C4B2-7AEE-422A-B33A-EF10585F406E}" destId="{C6EEA0A1-60AB-44D0-9360-8F94866C6381}" srcOrd="0" destOrd="0" presId="urn:microsoft.com/office/officeart/2005/8/layout/hProcess4"/>
    <dgm:cxn modelId="{BE33750F-5B39-403C-9D67-92A9B3212561}" type="presParOf" srcId="{2287C4B2-7AEE-422A-B33A-EF10585F406E}" destId="{957BB439-4DDA-4EB0-BFE6-932915D0C887}" srcOrd="1" destOrd="0" presId="urn:microsoft.com/office/officeart/2005/8/layout/hProcess4"/>
    <dgm:cxn modelId="{DACFDE32-0887-4F92-94C0-84CB7C651FF4}" type="presParOf" srcId="{2287C4B2-7AEE-422A-B33A-EF10585F406E}" destId="{1AF71FD1-9D8A-4B03-9077-DB7AF32432E3}" srcOrd="2" destOrd="0" presId="urn:microsoft.com/office/officeart/2005/8/layout/hProcess4"/>
    <dgm:cxn modelId="{E9A15066-0F1F-4FC1-9AD6-95796FD3A447}" type="presParOf" srcId="{2287C4B2-7AEE-422A-B33A-EF10585F406E}" destId="{E7566965-64FD-49FA-89EE-F81918283842}" srcOrd="3" destOrd="0" presId="urn:microsoft.com/office/officeart/2005/8/layout/hProcess4"/>
    <dgm:cxn modelId="{84EDCF8E-9968-4ACF-A150-5A1E5EF6EB27}" type="presParOf" srcId="{2287C4B2-7AEE-422A-B33A-EF10585F406E}" destId="{805CB5BA-25BD-4C40-BFC8-8ED25A652505}" srcOrd="4" destOrd="0" presId="urn:microsoft.com/office/officeart/2005/8/layout/hProcess4"/>
    <dgm:cxn modelId="{E89DE10D-AB19-472D-B99E-53AF02B5855E}" type="presParOf" srcId="{A697EB0D-710F-496D-8D89-085FBEA1C380}" destId="{E60C6073-2F08-440B-844A-2E20BDA5F85B}" srcOrd="7" destOrd="0" presId="urn:microsoft.com/office/officeart/2005/8/layout/hProcess4"/>
    <dgm:cxn modelId="{27C0EBCE-8795-46C4-9C1E-261475508EB6}" type="presParOf" srcId="{A697EB0D-710F-496D-8D89-085FBEA1C380}" destId="{5CCCB177-7AEF-4F44-8AC9-7841A77A5C15}" srcOrd="8" destOrd="0" presId="urn:microsoft.com/office/officeart/2005/8/layout/hProcess4"/>
    <dgm:cxn modelId="{38F076E5-4967-424E-8079-9B8DE474E0B0}" type="presParOf" srcId="{5CCCB177-7AEF-4F44-8AC9-7841A77A5C15}" destId="{92BE97F2-A79A-4B6F-A420-1C6C6715A430}" srcOrd="0" destOrd="0" presId="urn:microsoft.com/office/officeart/2005/8/layout/hProcess4"/>
    <dgm:cxn modelId="{8FDAF8B8-67F1-4CD8-8F8C-9B30016960CD}" type="presParOf" srcId="{5CCCB177-7AEF-4F44-8AC9-7841A77A5C15}" destId="{E6259EEA-A3C6-42F7-80A5-FCAA925A2C72}" srcOrd="1" destOrd="0" presId="urn:microsoft.com/office/officeart/2005/8/layout/hProcess4"/>
    <dgm:cxn modelId="{C06C9B7A-C843-44F3-8998-86E03E332404}" type="presParOf" srcId="{5CCCB177-7AEF-4F44-8AC9-7841A77A5C15}" destId="{0EA7E60A-EF63-46F5-B297-27C64C193241}" srcOrd="2" destOrd="0" presId="urn:microsoft.com/office/officeart/2005/8/layout/hProcess4"/>
    <dgm:cxn modelId="{11C8AEC9-D606-49FD-8D02-0BBCAA839762}" type="presParOf" srcId="{5CCCB177-7AEF-4F44-8AC9-7841A77A5C15}" destId="{4876A09F-1146-47A5-B8FF-F78D3D29B0B2}" srcOrd="3" destOrd="0" presId="urn:microsoft.com/office/officeart/2005/8/layout/hProcess4"/>
    <dgm:cxn modelId="{B03E5F3C-7FDD-45AF-9EF2-5AD0B7B5B8CC}" type="presParOf" srcId="{5CCCB177-7AEF-4F44-8AC9-7841A77A5C15}" destId="{5531EF1C-6B56-4864-AE7A-03E7BC077F9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C617507-3F06-44F2-9D9B-FF08C36C4116}" type="doc">
      <dgm:prSet loTypeId="urn:microsoft.com/office/officeart/2005/8/layout/hProcess4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69920EF8-DE12-4A35-B64E-836A9B170D32}">
      <dgm:prSet phldrT="[文本]"/>
      <dgm:spPr/>
      <dgm:t>
        <a:bodyPr/>
        <a:lstStyle/>
        <a:p>
          <a:r>
            <a:rPr lang="zh-CN" altLang="en-US" dirty="0"/>
            <a:t>业务模型</a:t>
          </a:r>
        </a:p>
      </dgm:t>
    </dgm:pt>
    <dgm:pt modelId="{BDFEFF47-A3E8-415B-8687-05C6CE96FDDE}" type="parTrans" cxnId="{E0DA79BE-378F-43B1-A221-2737C187CCD5}">
      <dgm:prSet/>
      <dgm:spPr/>
      <dgm:t>
        <a:bodyPr/>
        <a:lstStyle/>
        <a:p>
          <a:endParaRPr lang="zh-CN" altLang="en-US"/>
        </a:p>
      </dgm:t>
    </dgm:pt>
    <dgm:pt modelId="{6959C83D-1E75-405E-AFF2-3D2D54019813}" type="sibTrans" cxnId="{E0DA79BE-378F-43B1-A221-2737C187CCD5}">
      <dgm:prSet/>
      <dgm:spPr/>
      <dgm:t>
        <a:bodyPr/>
        <a:lstStyle/>
        <a:p>
          <a:endParaRPr lang="zh-CN" altLang="en-US"/>
        </a:p>
      </dgm:t>
    </dgm:pt>
    <dgm:pt modelId="{5E36E3FB-70AC-40C3-880A-F622A25BD4E7}">
      <dgm:prSet phldrT="[文本]" custT="1"/>
      <dgm:spPr/>
      <dgm:t>
        <a:bodyPr/>
        <a:lstStyle/>
        <a:p>
          <a:r>
            <a:rPr lang="zh-CN" altLang="en-US" sz="1000" dirty="0"/>
            <a:t>数据调取</a:t>
          </a:r>
        </a:p>
      </dgm:t>
    </dgm:pt>
    <dgm:pt modelId="{014BB6C4-D0AC-479A-8AFB-98155314AEF2}" type="parTrans" cxnId="{344EC1C6-6A75-4FAA-B561-E09651F9BA02}">
      <dgm:prSet/>
      <dgm:spPr/>
      <dgm:t>
        <a:bodyPr/>
        <a:lstStyle/>
        <a:p>
          <a:endParaRPr lang="zh-CN" altLang="en-US"/>
        </a:p>
      </dgm:t>
    </dgm:pt>
    <dgm:pt modelId="{03E99002-19D8-4288-B35A-99BC2CD2619F}" type="sibTrans" cxnId="{344EC1C6-6A75-4FAA-B561-E09651F9BA02}">
      <dgm:prSet/>
      <dgm:spPr/>
      <dgm:t>
        <a:bodyPr/>
        <a:lstStyle/>
        <a:p>
          <a:endParaRPr lang="zh-CN" altLang="en-US"/>
        </a:p>
      </dgm:t>
    </dgm:pt>
    <dgm:pt modelId="{5EA63820-CB86-4316-946A-DDE6FAF08D9B}">
      <dgm:prSet phldrT="[文本]" custT="1"/>
      <dgm:spPr/>
      <dgm:t>
        <a:bodyPr/>
        <a:lstStyle/>
        <a:p>
          <a:r>
            <a:rPr lang="zh-CN" altLang="en-US" sz="1000" dirty="0"/>
            <a:t>数据传输</a:t>
          </a:r>
        </a:p>
      </dgm:t>
    </dgm:pt>
    <dgm:pt modelId="{9A5B4E09-91BC-43DC-BE89-93C68C97D37C}" type="parTrans" cxnId="{FD990679-BFCD-40F1-8A1A-534AD45BED56}">
      <dgm:prSet/>
      <dgm:spPr/>
      <dgm:t>
        <a:bodyPr/>
        <a:lstStyle/>
        <a:p>
          <a:endParaRPr lang="zh-CN" altLang="en-US"/>
        </a:p>
      </dgm:t>
    </dgm:pt>
    <dgm:pt modelId="{4EB3C125-C343-47FE-B3FB-21073BB30F83}" type="sibTrans" cxnId="{FD990679-BFCD-40F1-8A1A-534AD45BED56}">
      <dgm:prSet/>
      <dgm:spPr/>
      <dgm:t>
        <a:bodyPr/>
        <a:lstStyle/>
        <a:p>
          <a:endParaRPr lang="zh-CN" altLang="en-US"/>
        </a:p>
      </dgm:t>
    </dgm:pt>
    <dgm:pt modelId="{BA9BB8FE-33C2-4769-AF05-EE919238DD8E}">
      <dgm:prSet phldrT="[文本]"/>
      <dgm:spPr/>
      <dgm:t>
        <a:bodyPr/>
        <a:lstStyle/>
        <a:p>
          <a:r>
            <a:rPr lang="zh-CN" altLang="en-US" dirty="0"/>
            <a:t>控制器</a:t>
          </a:r>
        </a:p>
      </dgm:t>
    </dgm:pt>
    <dgm:pt modelId="{57566E8E-9B41-4C48-84F5-F81FBE1994C1}" type="parTrans" cxnId="{9A84D6F7-2D14-4839-ACE7-9EAEF8435EB9}">
      <dgm:prSet/>
      <dgm:spPr/>
      <dgm:t>
        <a:bodyPr/>
        <a:lstStyle/>
        <a:p>
          <a:endParaRPr lang="zh-CN" altLang="en-US"/>
        </a:p>
      </dgm:t>
    </dgm:pt>
    <dgm:pt modelId="{7A3FE521-9AE6-470C-84A9-9787C8ECD2EB}" type="sibTrans" cxnId="{9A84D6F7-2D14-4839-ACE7-9EAEF8435EB9}">
      <dgm:prSet/>
      <dgm:spPr/>
      <dgm:t>
        <a:bodyPr/>
        <a:lstStyle/>
        <a:p>
          <a:endParaRPr lang="zh-CN" altLang="en-US"/>
        </a:p>
      </dgm:t>
    </dgm:pt>
    <dgm:pt modelId="{D7D02C1F-BAF3-4165-8AE0-4B88DCB1E52C}">
      <dgm:prSet phldrT="[文本]" custT="1"/>
      <dgm:spPr/>
      <dgm:t>
        <a:bodyPr/>
        <a:lstStyle/>
        <a:p>
          <a:r>
            <a:rPr lang="zh-CN" altLang="en-US" sz="1050" dirty="0"/>
            <a:t>页面入口</a:t>
          </a:r>
        </a:p>
      </dgm:t>
    </dgm:pt>
    <dgm:pt modelId="{ED8C1B82-6AF6-4805-BCE3-E2D0C4939F26}" type="parTrans" cxnId="{3C8A308E-6168-4E77-A1DF-24643875CF21}">
      <dgm:prSet/>
      <dgm:spPr/>
      <dgm:t>
        <a:bodyPr/>
        <a:lstStyle/>
        <a:p>
          <a:endParaRPr lang="zh-CN" altLang="en-US"/>
        </a:p>
      </dgm:t>
    </dgm:pt>
    <dgm:pt modelId="{AFA80F87-3071-46A9-B4CF-DDB7F0F38E80}" type="sibTrans" cxnId="{3C8A308E-6168-4E77-A1DF-24643875CF21}">
      <dgm:prSet/>
      <dgm:spPr/>
      <dgm:t>
        <a:bodyPr/>
        <a:lstStyle/>
        <a:p>
          <a:endParaRPr lang="zh-CN" altLang="en-US"/>
        </a:p>
      </dgm:t>
    </dgm:pt>
    <dgm:pt modelId="{273315DB-DC00-4252-B187-D6F6D14647C8}">
      <dgm:prSet phldrT="[文本]" custT="1"/>
      <dgm:spPr/>
      <dgm:t>
        <a:bodyPr/>
        <a:lstStyle/>
        <a:p>
          <a:r>
            <a:rPr lang="zh-CN" altLang="en-US" sz="1050" dirty="0"/>
            <a:t>变量传输</a:t>
          </a:r>
        </a:p>
      </dgm:t>
    </dgm:pt>
    <dgm:pt modelId="{704EA9B5-C488-446F-B89A-DAC6E0361422}" type="parTrans" cxnId="{17AF61F2-8EE9-4F6C-ABC4-7FFE12A9340B}">
      <dgm:prSet/>
      <dgm:spPr/>
      <dgm:t>
        <a:bodyPr/>
        <a:lstStyle/>
        <a:p>
          <a:endParaRPr lang="zh-CN" altLang="en-US"/>
        </a:p>
      </dgm:t>
    </dgm:pt>
    <dgm:pt modelId="{322E4D8F-E252-4A59-82E1-81EAEB75ED3C}" type="sibTrans" cxnId="{17AF61F2-8EE9-4F6C-ABC4-7FFE12A9340B}">
      <dgm:prSet/>
      <dgm:spPr/>
      <dgm:t>
        <a:bodyPr/>
        <a:lstStyle/>
        <a:p>
          <a:endParaRPr lang="zh-CN" altLang="en-US"/>
        </a:p>
      </dgm:t>
    </dgm:pt>
    <dgm:pt modelId="{B17F6197-43FE-44E0-A6E1-248DFD9CEC11}">
      <dgm:prSet phldrT="[文本]"/>
      <dgm:spPr/>
      <dgm:t>
        <a:bodyPr/>
        <a:lstStyle/>
        <a:p>
          <a:r>
            <a:rPr lang="zh-CN" altLang="en-US" dirty="0"/>
            <a:t>接口发口</a:t>
          </a:r>
        </a:p>
      </dgm:t>
    </dgm:pt>
    <dgm:pt modelId="{8EFD9628-E2C0-48C7-9165-E830F78B66D7}" type="parTrans" cxnId="{86D3BAA9-2C9A-44DE-B2B1-84FCECAF807D}">
      <dgm:prSet/>
      <dgm:spPr/>
      <dgm:t>
        <a:bodyPr/>
        <a:lstStyle/>
        <a:p>
          <a:endParaRPr lang="zh-CN" altLang="en-US"/>
        </a:p>
      </dgm:t>
    </dgm:pt>
    <dgm:pt modelId="{6529C8F3-574A-4846-97D1-EB1724EF010A}" type="sibTrans" cxnId="{86D3BAA9-2C9A-44DE-B2B1-84FCECAF807D}">
      <dgm:prSet/>
      <dgm:spPr/>
      <dgm:t>
        <a:bodyPr/>
        <a:lstStyle/>
        <a:p>
          <a:endParaRPr lang="zh-CN" altLang="en-US"/>
        </a:p>
      </dgm:t>
    </dgm:pt>
    <dgm:pt modelId="{8C0ACD63-5420-4AEA-BF4E-6A7E4B479808}">
      <dgm:prSet phldrT="[文本]" custT="1"/>
      <dgm:spPr/>
      <dgm:t>
        <a:bodyPr/>
        <a:lstStyle/>
        <a:p>
          <a:r>
            <a:rPr lang="en-US" altLang="zh-CN" sz="1200" dirty="0"/>
            <a:t>REST API</a:t>
          </a:r>
          <a:endParaRPr lang="zh-CN" altLang="en-US" sz="1200" dirty="0"/>
        </a:p>
      </dgm:t>
    </dgm:pt>
    <dgm:pt modelId="{FFA76BE8-7BE5-42E2-B348-9CAF6CD70110}" type="parTrans" cxnId="{36C630EB-32CC-4052-886A-727005349640}">
      <dgm:prSet/>
      <dgm:spPr/>
      <dgm:t>
        <a:bodyPr/>
        <a:lstStyle/>
        <a:p>
          <a:endParaRPr lang="zh-CN" altLang="en-US"/>
        </a:p>
      </dgm:t>
    </dgm:pt>
    <dgm:pt modelId="{3B64F928-C9D7-45B4-A327-4A596213C784}" type="sibTrans" cxnId="{36C630EB-32CC-4052-886A-727005349640}">
      <dgm:prSet/>
      <dgm:spPr/>
      <dgm:t>
        <a:bodyPr/>
        <a:lstStyle/>
        <a:p>
          <a:endParaRPr lang="zh-CN" altLang="en-US"/>
        </a:p>
      </dgm:t>
    </dgm:pt>
    <dgm:pt modelId="{39275D8F-8846-4901-BA31-8E4F227E52DF}">
      <dgm:prSet phldrT="[文本]" custT="1"/>
      <dgm:spPr/>
      <dgm:t>
        <a:bodyPr/>
        <a:lstStyle/>
        <a:p>
          <a:r>
            <a:rPr lang="zh-CN" altLang="en-US" sz="1200" dirty="0"/>
            <a:t>接口文档</a:t>
          </a:r>
        </a:p>
      </dgm:t>
    </dgm:pt>
    <dgm:pt modelId="{EDEBDCDF-FBF7-4CEC-A370-9CE7B5973537}" type="parTrans" cxnId="{2F7E538F-1CDC-4FDA-9C96-32412CE42970}">
      <dgm:prSet/>
      <dgm:spPr/>
      <dgm:t>
        <a:bodyPr/>
        <a:lstStyle/>
        <a:p>
          <a:endParaRPr lang="zh-CN" altLang="en-US"/>
        </a:p>
      </dgm:t>
    </dgm:pt>
    <dgm:pt modelId="{E263A39F-09B1-4491-8313-E0306FCD3299}" type="sibTrans" cxnId="{2F7E538F-1CDC-4FDA-9C96-32412CE42970}">
      <dgm:prSet/>
      <dgm:spPr/>
      <dgm:t>
        <a:bodyPr/>
        <a:lstStyle/>
        <a:p>
          <a:endParaRPr lang="zh-CN" altLang="en-US"/>
        </a:p>
      </dgm:t>
    </dgm:pt>
    <dgm:pt modelId="{305B2FB8-D211-4129-98B1-923DA12FD479}">
      <dgm:prSet phldrT="[文本]"/>
      <dgm:spPr/>
      <dgm:t>
        <a:bodyPr/>
        <a:lstStyle/>
        <a:p>
          <a:r>
            <a:rPr lang="en-US" altLang="zh-CN" dirty="0"/>
            <a:t>Web</a:t>
          </a:r>
          <a:r>
            <a:rPr lang="zh-CN" altLang="en-US" dirty="0"/>
            <a:t>开发</a:t>
          </a:r>
        </a:p>
      </dgm:t>
    </dgm:pt>
    <dgm:pt modelId="{C96D2289-7FE2-4325-BDC2-5DEF839BDA31}" type="parTrans" cxnId="{CBFF5B3D-067D-4921-8AD2-B0894231CB15}">
      <dgm:prSet/>
      <dgm:spPr/>
      <dgm:t>
        <a:bodyPr/>
        <a:lstStyle/>
        <a:p>
          <a:endParaRPr lang="zh-CN" altLang="en-US"/>
        </a:p>
      </dgm:t>
    </dgm:pt>
    <dgm:pt modelId="{5BC9789D-8971-41EA-BC46-1E32AC40D5F6}" type="sibTrans" cxnId="{CBFF5B3D-067D-4921-8AD2-B0894231CB15}">
      <dgm:prSet/>
      <dgm:spPr/>
      <dgm:t>
        <a:bodyPr/>
        <a:lstStyle/>
        <a:p>
          <a:endParaRPr lang="zh-CN" altLang="en-US"/>
        </a:p>
      </dgm:t>
    </dgm:pt>
    <dgm:pt modelId="{A6287D80-9B92-41F2-80FB-6385FFFDB6DD}">
      <dgm:prSet phldrT="[文本]" custT="1"/>
      <dgm:spPr/>
      <dgm:t>
        <a:bodyPr/>
        <a:lstStyle/>
        <a:p>
          <a:r>
            <a:rPr lang="zh-CN" altLang="en-US" sz="1050" dirty="0"/>
            <a:t>页面展示</a:t>
          </a:r>
        </a:p>
      </dgm:t>
    </dgm:pt>
    <dgm:pt modelId="{FBDF1072-F4DF-424C-9531-058232F63DCA}" type="parTrans" cxnId="{6816C161-9CC8-4863-BECC-9D68F5DCC3F4}">
      <dgm:prSet/>
      <dgm:spPr/>
      <dgm:t>
        <a:bodyPr/>
        <a:lstStyle/>
        <a:p>
          <a:endParaRPr lang="zh-CN" altLang="en-US"/>
        </a:p>
      </dgm:t>
    </dgm:pt>
    <dgm:pt modelId="{C1338E19-7C28-4999-8DD2-579E2FD1080D}" type="sibTrans" cxnId="{6816C161-9CC8-4863-BECC-9D68F5DCC3F4}">
      <dgm:prSet/>
      <dgm:spPr/>
      <dgm:t>
        <a:bodyPr/>
        <a:lstStyle/>
        <a:p>
          <a:endParaRPr lang="zh-CN" altLang="en-US"/>
        </a:p>
      </dgm:t>
    </dgm:pt>
    <dgm:pt modelId="{434B0D6F-C57E-4115-908A-A4FCD3BE51C3}">
      <dgm:prSet phldrT="[文本]" custT="1"/>
      <dgm:spPr/>
      <dgm:t>
        <a:bodyPr/>
        <a:lstStyle/>
        <a:p>
          <a:r>
            <a:rPr lang="zh-CN" altLang="en-US" sz="1050" dirty="0"/>
            <a:t>模板页面</a:t>
          </a:r>
        </a:p>
      </dgm:t>
    </dgm:pt>
    <dgm:pt modelId="{6B5B3A92-12AE-4015-B7B3-D4D77D76A40C}" type="parTrans" cxnId="{16C7B17E-E72D-42A1-9993-10F034EFA07F}">
      <dgm:prSet/>
      <dgm:spPr/>
      <dgm:t>
        <a:bodyPr/>
        <a:lstStyle/>
        <a:p>
          <a:endParaRPr lang="zh-CN" altLang="en-US"/>
        </a:p>
      </dgm:t>
    </dgm:pt>
    <dgm:pt modelId="{1AC28BF4-BEE3-4B46-93E5-0A8670B853A2}" type="sibTrans" cxnId="{16C7B17E-E72D-42A1-9993-10F034EFA07F}">
      <dgm:prSet/>
      <dgm:spPr/>
      <dgm:t>
        <a:bodyPr/>
        <a:lstStyle/>
        <a:p>
          <a:endParaRPr lang="zh-CN" altLang="en-US"/>
        </a:p>
      </dgm:t>
    </dgm:pt>
    <dgm:pt modelId="{BBAF68DB-1A74-4041-9AC1-98D51988A6BA}">
      <dgm:prSet phldrT="[文本]" custT="1"/>
      <dgm:spPr/>
      <dgm:t>
        <a:bodyPr/>
        <a:lstStyle/>
        <a:p>
          <a:r>
            <a:rPr lang="zh-CN" altLang="en-US" sz="1050" dirty="0"/>
            <a:t>文档建立</a:t>
          </a:r>
        </a:p>
      </dgm:t>
    </dgm:pt>
    <dgm:pt modelId="{E49218CE-0B00-49E1-B6CC-EC449B1F0756}" type="parTrans" cxnId="{6430D226-4E6E-4F43-BE41-2FE8682F8DBD}">
      <dgm:prSet/>
      <dgm:spPr/>
      <dgm:t>
        <a:bodyPr/>
        <a:lstStyle/>
        <a:p>
          <a:endParaRPr lang="zh-CN" altLang="en-US"/>
        </a:p>
      </dgm:t>
    </dgm:pt>
    <dgm:pt modelId="{45AE3F5E-83DB-4C46-A6D9-428B96569300}" type="sibTrans" cxnId="{6430D226-4E6E-4F43-BE41-2FE8682F8DBD}">
      <dgm:prSet/>
      <dgm:spPr/>
      <dgm:t>
        <a:bodyPr/>
        <a:lstStyle/>
        <a:p>
          <a:endParaRPr lang="zh-CN" altLang="en-US"/>
        </a:p>
      </dgm:t>
    </dgm:pt>
    <dgm:pt modelId="{E6343C00-87FF-46BE-B610-A48E880127BB}">
      <dgm:prSet phldrT="[文本]" custT="1"/>
      <dgm:spPr/>
      <dgm:t>
        <a:bodyPr/>
        <a:lstStyle/>
        <a:p>
          <a:r>
            <a:rPr lang="zh-CN" altLang="en-US" sz="1050" dirty="0"/>
            <a:t>页面</a:t>
          </a:r>
          <a:r>
            <a:rPr lang="en-US" altLang="zh-CN" sz="1050" dirty="0"/>
            <a:t>SEO</a:t>
          </a:r>
          <a:r>
            <a:rPr lang="zh-CN" altLang="en-US" sz="1050" dirty="0"/>
            <a:t>配置</a:t>
          </a:r>
        </a:p>
      </dgm:t>
    </dgm:pt>
    <dgm:pt modelId="{2253CAED-E5CD-476A-ABD3-0F3B2247B0A5}" type="parTrans" cxnId="{EDE57098-8E96-45BD-A838-99A274994BFE}">
      <dgm:prSet/>
      <dgm:spPr/>
      <dgm:t>
        <a:bodyPr/>
        <a:lstStyle/>
        <a:p>
          <a:endParaRPr lang="zh-CN" altLang="en-US"/>
        </a:p>
      </dgm:t>
    </dgm:pt>
    <dgm:pt modelId="{B1960765-1234-4EAE-912F-8F1568FC7588}" type="sibTrans" cxnId="{EDE57098-8E96-45BD-A838-99A274994BFE}">
      <dgm:prSet/>
      <dgm:spPr/>
      <dgm:t>
        <a:bodyPr/>
        <a:lstStyle/>
        <a:p>
          <a:endParaRPr lang="zh-CN" altLang="en-US"/>
        </a:p>
      </dgm:t>
    </dgm:pt>
    <dgm:pt modelId="{BDAA585F-4F07-4B02-AE96-AFB59499BD52}">
      <dgm:prSet phldrT="[文本]"/>
      <dgm:spPr/>
      <dgm:t>
        <a:bodyPr/>
        <a:lstStyle/>
        <a:p>
          <a:r>
            <a:rPr lang="zh-CN" altLang="en-US" dirty="0"/>
            <a:t>代码实施</a:t>
          </a:r>
        </a:p>
      </dgm:t>
    </dgm:pt>
    <dgm:pt modelId="{7DD2A19B-84A1-4623-A0F3-9777FE3C6D16}" type="parTrans" cxnId="{55872770-4221-4BDD-A685-D31CC6998059}">
      <dgm:prSet/>
      <dgm:spPr/>
      <dgm:t>
        <a:bodyPr/>
        <a:lstStyle/>
        <a:p>
          <a:endParaRPr lang="zh-CN" altLang="en-US"/>
        </a:p>
      </dgm:t>
    </dgm:pt>
    <dgm:pt modelId="{D5A656AB-C7AC-4686-8BE4-3C4547ECB8A4}" type="sibTrans" cxnId="{55872770-4221-4BDD-A685-D31CC6998059}">
      <dgm:prSet/>
      <dgm:spPr/>
      <dgm:t>
        <a:bodyPr/>
        <a:lstStyle/>
        <a:p>
          <a:endParaRPr lang="zh-CN" altLang="en-US"/>
        </a:p>
      </dgm:t>
    </dgm:pt>
    <dgm:pt modelId="{D5F19784-6A6D-47B1-A4CB-F5E428FA354E}">
      <dgm:prSet phldrT="[文本]"/>
      <dgm:spPr/>
      <dgm:t>
        <a:bodyPr/>
        <a:lstStyle/>
        <a:p>
          <a:r>
            <a:rPr lang="zh-CN" altLang="en-US" dirty="0"/>
            <a:t>前端页面</a:t>
          </a:r>
        </a:p>
      </dgm:t>
    </dgm:pt>
    <dgm:pt modelId="{58C899E8-9ACC-41F7-81A7-7A0E956D45C1}" type="parTrans" cxnId="{08AA653E-C750-430C-98CB-71210EA9845C}">
      <dgm:prSet/>
      <dgm:spPr/>
      <dgm:t>
        <a:bodyPr/>
        <a:lstStyle/>
        <a:p>
          <a:endParaRPr lang="zh-CN" altLang="en-US"/>
        </a:p>
      </dgm:t>
    </dgm:pt>
    <dgm:pt modelId="{BCDCF37C-4AAC-4597-80F5-E89EFB66A719}" type="sibTrans" cxnId="{08AA653E-C750-430C-98CB-71210EA9845C}">
      <dgm:prSet/>
      <dgm:spPr/>
      <dgm:t>
        <a:bodyPr/>
        <a:lstStyle/>
        <a:p>
          <a:endParaRPr lang="zh-CN" altLang="en-US"/>
        </a:p>
      </dgm:t>
    </dgm:pt>
    <dgm:pt modelId="{5CA1B2C5-8CDB-48B8-8E8E-ABE80EEC830A}">
      <dgm:prSet phldrT="[文本]"/>
      <dgm:spPr/>
      <dgm:t>
        <a:bodyPr/>
        <a:lstStyle/>
        <a:p>
          <a:r>
            <a:rPr lang="zh-CN" altLang="en-US" dirty="0"/>
            <a:t>模型</a:t>
          </a:r>
        </a:p>
      </dgm:t>
    </dgm:pt>
    <dgm:pt modelId="{A27A648A-6FE3-470D-8168-8E094352EB27}" type="parTrans" cxnId="{99EC60D9-6F55-47DF-ADC2-31652858FFAE}">
      <dgm:prSet/>
      <dgm:spPr/>
      <dgm:t>
        <a:bodyPr/>
        <a:lstStyle/>
        <a:p>
          <a:endParaRPr lang="zh-CN" altLang="en-US"/>
        </a:p>
      </dgm:t>
    </dgm:pt>
    <dgm:pt modelId="{4A214326-BA06-441D-AF3B-F1210AD3BD62}" type="sibTrans" cxnId="{99EC60D9-6F55-47DF-ADC2-31652858FFAE}">
      <dgm:prSet/>
      <dgm:spPr/>
      <dgm:t>
        <a:bodyPr/>
        <a:lstStyle/>
        <a:p>
          <a:endParaRPr lang="zh-CN" altLang="en-US"/>
        </a:p>
      </dgm:t>
    </dgm:pt>
    <dgm:pt modelId="{0794B24E-6BB8-4531-A2AC-782978542C1B}">
      <dgm:prSet phldrT="[文本]"/>
      <dgm:spPr/>
      <dgm:t>
        <a:bodyPr/>
        <a:lstStyle/>
        <a:p>
          <a:r>
            <a:rPr lang="zh-CN" altLang="en-US" dirty="0"/>
            <a:t>后端</a:t>
          </a:r>
        </a:p>
      </dgm:t>
    </dgm:pt>
    <dgm:pt modelId="{D182CF3D-5FB5-45F3-9C17-BD4533DC0B15}" type="parTrans" cxnId="{93DCE296-463E-4010-BD60-2E1B86498861}">
      <dgm:prSet/>
      <dgm:spPr/>
      <dgm:t>
        <a:bodyPr/>
        <a:lstStyle/>
        <a:p>
          <a:endParaRPr lang="zh-CN" altLang="en-US"/>
        </a:p>
      </dgm:t>
    </dgm:pt>
    <dgm:pt modelId="{D7478D9B-3357-4322-A258-E2DB14B713B7}" type="sibTrans" cxnId="{93DCE296-463E-4010-BD60-2E1B86498861}">
      <dgm:prSet/>
      <dgm:spPr/>
      <dgm:t>
        <a:bodyPr/>
        <a:lstStyle/>
        <a:p>
          <a:endParaRPr lang="zh-CN" altLang="en-US"/>
        </a:p>
      </dgm:t>
    </dgm:pt>
    <dgm:pt modelId="{691E8A4C-901B-4616-8FE4-852EA23DE17C}">
      <dgm:prSet phldrT="[文本]" custT="1"/>
      <dgm:spPr/>
      <dgm:t>
        <a:bodyPr/>
        <a:lstStyle/>
        <a:p>
          <a:r>
            <a:rPr lang="zh-CN" altLang="en-US" sz="1000" dirty="0"/>
            <a:t>数据库前后端交互</a:t>
          </a:r>
        </a:p>
      </dgm:t>
    </dgm:pt>
    <dgm:pt modelId="{AA28E4D9-D941-4DB0-BAE6-67BB6ACCCC91}" type="parTrans" cxnId="{2CF189B6-791F-43AF-B714-AC40941ED61E}">
      <dgm:prSet/>
      <dgm:spPr/>
      <dgm:t>
        <a:bodyPr/>
        <a:lstStyle/>
        <a:p>
          <a:endParaRPr lang="zh-CN" altLang="en-US"/>
        </a:p>
      </dgm:t>
    </dgm:pt>
    <dgm:pt modelId="{15233330-D16E-40F6-9A6C-DB18FCECD06B}" type="sibTrans" cxnId="{2CF189B6-791F-43AF-B714-AC40941ED61E}">
      <dgm:prSet/>
      <dgm:spPr/>
      <dgm:t>
        <a:bodyPr/>
        <a:lstStyle/>
        <a:p>
          <a:endParaRPr lang="zh-CN" altLang="en-US"/>
        </a:p>
      </dgm:t>
    </dgm:pt>
    <dgm:pt modelId="{51485F7E-B01C-488B-8369-090C2D67F276}" type="pres">
      <dgm:prSet presAssocID="{FC617507-3F06-44F2-9D9B-FF08C36C4116}" presName="Name0" presStyleCnt="0">
        <dgm:presLayoutVars>
          <dgm:dir/>
          <dgm:animLvl val="lvl"/>
          <dgm:resizeHandles val="exact"/>
        </dgm:presLayoutVars>
      </dgm:prSet>
      <dgm:spPr/>
    </dgm:pt>
    <dgm:pt modelId="{69F1763A-A48A-4FEE-8376-79FA4645942E}" type="pres">
      <dgm:prSet presAssocID="{FC617507-3F06-44F2-9D9B-FF08C36C4116}" presName="tSp" presStyleCnt="0"/>
      <dgm:spPr/>
    </dgm:pt>
    <dgm:pt modelId="{D9C7D0D4-3EF6-47D4-9A2F-DA90AB72A7C4}" type="pres">
      <dgm:prSet presAssocID="{FC617507-3F06-44F2-9D9B-FF08C36C4116}" presName="bSp" presStyleCnt="0"/>
      <dgm:spPr/>
    </dgm:pt>
    <dgm:pt modelId="{A697EB0D-710F-496D-8D89-085FBEA1C380}" type="pres">
      <dgm:prSet presAssocID="{FC617507-3F06-44F2-9D9B-FF08C36C4116}" presName="process" presStyleCnt="0"/>
      <dgm:spPr/>
    </dgm:pt>
    <dgm:pt modelId="{EFCCEE0D-85C9-45AB-A29E-E7DF35D268E4}" type="pres">
      <dgm:prSet presAssocID="{BDAA585F-4F07-4B02-AE96-AFB59499BD52}" presName="composite1" presStyleCnt="0"/>
      <dgm:spPr/>
    </dgm:pt>
    <dgm:pt modelId="{93214F92-5326-4864-AD40-E9678FA210EC}" type="pres">
      <dgm:prSet presAssocID="{BDAA585F-4F07-4B02-AE96-AFB59499BD52}" presName="dummyNode1" presStyleLbl="node1" presStyleIdx="0" presStyleCnt="5"/>
      <dgm:spPr/>
    </dgm:pt>
    <dgm:pt modelId="{B50D8671-9B0D-4FEA-8DBE-828FF73E33F8}" type="pres">
      <dgm:prSet presAssocID="{BDAA585F-4F07-4B02-AE96-AFB59499BD52}" presName="childNode1" presStyleLbl="bgAcc1" presStyleIdx="0" presStyleCnt="5">
        <dgm:presLayoutVars>
          <dgm:bulletEnabled val="1"/>
        </dgm:presLayoutVars>
      </dgm:prSet>
      <dgm:spPr/>
    </dgm:pt>
    <dgm:pt modelId="{80C21D21-05AA-43DC-97E5-73B2E613F7BD}" type="pres">
      <dgm:prSet presAssocID="{BDAA585F-4F07-4B02-AE96-AFB59499BD52}" presName="childNode1tx" presStyleLbl="bgAcc1" presStyleIdx="0" presStyleCnt="5">
        <dgm:presLayoutVars>
          <dgm:bulletEnabled val="1"/>
        </dgm:presLayoutVars>
      </dgm:prSet>
      <dgm:spPr/>
    </dgm:pt>
    <dgm:pt modelId="{B8D08492-7D62-4638-8F2C-CA1A626468A5}" type="pres">
      <dgm:prSet presAssocID="{BDAA585F-4F07-4B02-AE96-AFB59499BD52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3DF68948-77F1-4025-A1FA-0B09DDC6E413}" type="pres">
      <dgm:prSet presAssocID="{BDAA585F-4F07-4B02-AE96-AFB59499BD52}" presName="connSite1" presStyleCnt="0"/>
      <dgm:spPr/>
    </dgm:pt>
    <dgm:pt modelId="{1D1CB4DC-DE78-420C-91F4-A82F89C8EFB2}" type="pres">
      <dgm:prSet presAssocID="{D5A656AB-C7AC-4686-8BE4-3C4547ECB8A4}" presName="Name9" presStyleLbl="sibTrans2D1" presStyleIdx="0" presStyleCnt="4"/>
      <dgm:spPr/>
    </dgm:pt>
    <dgm:pt modelId="{6C007630-9741-43C4-B7E2-2B92D7ED27F7}" type="pres">
      <dgm:prSet presAssocID="{305B2FB8-D211-4129-98B1-923DA12FD479}" presName="composite2" presStyleCnt="0"/>
      <dgm:spPr/>
    </dgm:pt>
    <dgm:pt modelId="{DB1635D5-E2C5-4515-BBCE-3928928E9AA1}" type="pres">
      <dgm:prSet presAssocID="{305B2FB8-D211-4129-98B1-923DA12FD479}" presName="dummyNode2" presStyleLbl="node1" presStyleIdx="0" presStyleCnt="5"/>
      <dgm:spPr/>
    </dgm:pt>
    <dgm:pt modelId="{3AA39B88-567A-4756-8BF1-6CB58BE37B27}" type="pres">
      <dgm:prSet presAssocID="{305B2FB8-D211-4129-98B1-923DA12FD479}" presName="childNode2" presStyleLbl="bgAcc1" presStyleIdx="1" presStyleCnt="5">
        <dgm:presLayoutVars>
          <dgm:bulletEnabled val="1"/>
        </dgm:presLayoutVars>
      </dgm:prSet>
      <dgm:spPr/>
    </dgm:pt>
    <dgm:pt modelId="{93395DA9-3626-4591-BE23-9B4E945EF83F}" type="pres">
      <dgm:prSet presAssocID="{305B2FB8-D211-4129-98B1-923DA12FD479}" presName="childNode2tx" presStyleLbl="bgAcc1" presStyleIdx="1" presStyleCnt="5">
        <dgm:presLayoutVars>
          <dgm:bulletEnabled val="1"/>
        </dgm:presLayoutVars>
      </dgm:prSet>
      <dgm:spPr/>
    </dgm:pt>
    <dgm:pt modelId="{FCB34EE5-59D8-4BFD-93F6-E6A4F4DE85CB}" type="pres">
      <dgm:prSet presAssocID="{305B2FB8-D211-4129-98B1-923DA12FD479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9DA3C224-DDAA-42DA-B5EC-07BE10237F81}" type="pres">
      <dgm:prSet presAssocID="{305B2FB8-D211-4129-98B1-923DA12FD479}" presName="connSite2" presStyleCnt="0"/>
      <dgm:spPr/>
    </dgm:pt>
    <dgm:pt modelId="{5994859C-7B45-4C68-87C7-336373A41431}" type="pres">
      <dgm:prSet presAssocID="{5BC9789D-8971-41EA-BC46-1E32AC40D5F6}" presName="Name18" presStyleLbl="sibTrans2D1" presStyleIdx="1" presStyleCnt="4"/>
      <dgm:spPr/>
    </dgm:pt>
    <dgm:pt modelId="{D4FAD5BB-9098-48D4-B660-ABEF67DCFBDE}" type="pres">
      <dgm:prSet presAssocID="{69920EF8-DE12-4A35-B64E-836A9B170D32}" presName="composite1" presStyleCnt="0"/>
      <dgm:spPr/>
    </dgm:pt>
    <dgm:pt modelId="{B85624FB-0887-4CEC-9D15-745A023D2C38}" type="pres">
      <dgm:prSet presAssocID="{69920EF8-DE12-4A35-B64E-836A9B170D32}" presName="dummyNode1" presStyleLbl="node1" presStyleIdx="1" presStyleCnt="5"/>
      <dgm:spPr/>
    </dgm:pt>
    <dgm:pt modelId="{A1CBE98F-C156-4F8B-AF6E-25E3F92D1531}" type="pres">
      <dgm:prSet presAssocID="{69920EF8-DE12-4A35-B64E-836A9B170D32}" presName="childNode1" presStyleLbl="bgAcc1" presStyleIdx="2" presStyleCnt="5">
        <dgm:presLayoutVars>
          <dgm:bulletEnabled val="1"/>
        </dgm:presLayoutVars>
      </dgm:prSet>
      <dgm:spPr/>
    </dgm:pt>
    <dgm:pt modelId="{EBDEC488-EA2B-4FC0-A746-407214CA0159}" type="pres">
      <dgm:prSet presAssocID="{69920EF8-DE12-4A35-B64E-836A9B170D32}" presName="childNode1tx" presStyleLbl="bgAcc1" presStyleIdx="2" presStyleCnt="5">
        <dgm:presLayoutVars>
          <dgm:bulletEnabled val="1"/>
        </dgm:presLayoutVars>
      </dgm:prSet>
      <dgm:spPr/>
    </dgm:pt>
    <dgm:pt modelId="{F934A62F-1C01-4309-BDFA-651E53393AE0}" type="pres">
      <dgm:prSet presAssocID="{69920EF8-DE12-4A35-B64E-836A9B170D32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C055DA5B-314E-4913-A7B4-AD87E99AEEC3}" type="pres">
      <dgm:prSet presAssocID="{69920EF8-DE12-4A35-B64E-836A9B170D32}" presName="connSite1" presStyleCnt="0"/>
      <dgm:spPr/>
    </dgm:pt>
    <dgm:pt modelId="{777D6531-F74E-4A51-A831-A7774747111D}" type="pres">
      <dgm:prSet presAssocID="{6959C83D-1E75-405E-AFF2-3D2D54019813}" presName="Name9" presStyleLbl="sibTrans2D1" presStyleIdx="2" presStyleCnt="4"/>
      <dgm:spPr/>
    </dgm:pt>
    <dgm:pt modelId="{2052E26D-5F9B-4CBB-A7F6-345C48E18A39}" type="pres">
      <dgm:prSet presAssocID="{BA9BB8FE-33C2-4769-AF05-EE919238DD8E}" presName="composite2" presStyleCnt="0"/>
      <dgm:spPr/>
    </dgm:pt>
    <dgm:pt modelId="{6B503DFC-FB8B-4961-B316-3A079C195277}" type="pres">
      <dgm:prSet presAssocID="{BA9BB8FE-33C2-4769-AF05-EE919238DD8E}" presName="dummyNode2" presStyleLbl="node1" presStyleIdx="2" presStyleCnt="5"/>
      <dgm:spPr/>
    </dgm:pt>
    <dgm:pt modelId="{743D8FBD-3A2E-4984-BD1E-E6B2B55C9AC3}" type="pres">
      <dgm:prSet presAssocID="{BA9BB8FE-33C2-4769-AF05-EE919238DD8E}" presName="childNode2" presStyleLbl="bgAcc1" presStyleIdx="3" presStyleCnt="5">
        <dgm:presLayoutVars>
          <dgm:bulletEnabled val="1"/>
        </dgm:presLayoutVars>
      </dgm:prSet>
      <dgm:spPr/>
    </dgm:pt>
    <dgm:pt modelId="{6F9755E3-1E3D-4539-97B1-B111B70BAFFA}" type="pres">
      <dgm:prSet presAssocID="{BA9BB8FE-33C2-4769-AF05-EE919238DD8E}" presName="childNode2tx" presStyleLbl="bgAcc1" presStyleIdx="3" presStyleCnt="5">
        <dgm:presLayoutVars>
          <dgm:bulletEnabled val="1"/>
        </dgm:presLayoutVars>
      </dgm:prSet>
      <dgm:spPr/>
    </dgm:pt>
    <dgm:pt modelId="{5208F10C-CFFD-4441-9D5D-CDB11EEBE616}" type="pres">
      <dgm:prSet presAssocID="{BA9BB8FE-33C2-4769-AF05-EE919238DD8E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467CE73F-9249-4D81-924E-AE3649725C1D}" type="pres">
      <dgm:prSet presAssocID="{BA9BB8FE-33C2-4769-AF05-EE919238DD8E}" presName="connSite2" presStyleCnt="0"/>
      <dgm:spPr/>
    </dgm:pt>
    <dgm:pt modelId="{7F65249C-BA5D-4F1D-8D1E-BC3CDA75804C}" type="pres">
      <dgm:prSet presAssocID="{7A3FE521-9AE6-470C-84A9-9787C8ECD2EB}" presName="Name18" presStyleLbl="sibTrans2D1" presStyleIdx="3" presStyleCnt="4"/>
      <dgm:spPr/>
    </dgm:pt>
    <dgm:pt modelId="{60D1D897-E51C-4585-A1ED-B0D4AE5E1875}" type="pres">
      <dgm:prSet presAssocID="{B17F6197-43FE-44E0-A6E1-248DFD9CEC11}" presName="composite1" presStyleCnt="0"/>
      <dgm:spPr/>
    </dgm:pt>
    <dgm:pt modelId="{C2814FEA-56F6-4367-B23B-85D7BCF3152B}" type="pres">
      <dgm:prSet presAssocID="{B17F6197-43FE-44E0-A6E1-248DFD9CEC11}" presName="dummyNode1" presStyleLbl="node1" presStyleIdx="3" presStyleCnt="5"/>
      <dgm:spPr/>
    </dgm:pt>
    <dgm:pt modelId="{C3A10944-EAD3-4422-B627-48BDF7AAEAB8}" type="pres">
      <dgm:prSet presAssocID="{B17F6197-43FE-44E0-A6E1-248DFD9CEC11}" presName="childNode1" presStyleLbl="bgAcc1" presStyleIdx="4" presStyleCnt="5">
        <dgm:presLayoutVars>
          <dgm:bulletEnabled val="1"/>
        </dgm:presLayoutVars>
      </dgm:prSet>
      <dgm:spPr/>
    </dgm:pt>
    <dgm:pt modelId="{272D0517-CC1C-411E-A0D6-66EEA2AA1B41}" type="pres">
      <dgm:prSet presAssocID="{B17F6197-43FE-44E0-A6E1-248DFD9CEC11}" presName="childNode1tx" presStyleLbl="bgAcc1" presStyleIdx="4" presStyleCnt="5">
        <dgm:presLayoutVars>
          <dgm:bulletEnabled val="1"/>
        </dgm:presLayoutVars>
      </dgm:prSet>
      <dgm:spPr/>
    </dgm:pt>
    <dgm:pt modelId="{1BAD150C-984D-40AA-91D6-91E2A2EE60A2}" type="pres">
      <dgm:prSet presAssocID="{B17F6197-43FE-44E0-A6E1-248DFD9CEC11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BFEFB034-0BD2-4278-82B3-4157B8EF36C2}" type="pres">
      <dgm:prSet presAssocID="{B17F6197-43FE-44E0-A6E1-248DFD9CEC11}" presName="connSite1" presStyleCnt="0"/>
      <dgm:spPr/>
    </dgm:pt>
  </dgm:ptLst>
  <dgm:cxnLst>
    <dgm:cxn modelId="{4778AC16-30F9-4347-AF49-16BFF12C0C43}" type="presOf" srcId="{A6287D80-9B92-41F2-80FB-6385FFFDB6DD}" destId="{93395DA9-3626-4591-BE23-9B4E945EF83F}" srcOrd="1" destOrd="0" presId="urn:microsoft.com/office/officeart/2005/8/layout/hProcess4"/>
    <dgm:cxn modelId="{0FBFBA1D-D57B-4359-8870-69D05A862EBF}" type="presOf" srcId="{434B0D6F-C57E-4115-908A-A4FCD3BE51C3}" destId="{3AA39B88-567A-4756-8BF1-6CB58BE37B27}" srcOrd="0" destOrd="1" presId="urn:microsoft.com/office/officeart/2005/8/layout/hProcess4"/>
    <dgm:cxn modelId="{6430D226-4E6E-4F43-BE41-2FE8682F8DBD}" srcId="{305B2FB8-D211-4129-98B1-923DA12FD479}" destId="{BBAF68DB-1A74-4041-9AC1-98D51988A6BA}" srcOrd="2" destOrd="0" parTransId="{E49218CE-0B00-49E1-B6CC-EC449B1F0756}" sibTransId="{45AE3F5E-83DB-4C46-A6D9-428B96569300}"/>
    <dgm:cxn modelId="{918CF726-4769-446C-B04D-5F518A432AD7}" type="presOf" srcId="{5E36E3FB-70AC-40C3-880A-F622A25BD4E7}" destId="{EBDEC488-EA2B-4FC0-A746-407214CA0159}" srcOrd="1" destOrd="0" presId="urn:microsoft.com/office/officeart/2005/8/layout/hProcess4"/>
    <dgm:cxn modelId="{2F360F36-BDB6-43ED-9AA7-B9EB2AC9D639}" type="presOf" srcId="{0794B24E-6BB8-4531-A2AC-782978542C1B}" destId="{80C21D21-05AA-43DC-97E5-73B2E613F7BD}" srcOrd="1" destOrd="2" presId="urn:microsoft.com/office/officeart/2005/8/layout/hProcess4"/>
    <dgm:cxn modelId="{A55AB738-557C-4FA5-9705-103056B7833F}" type="presOf" srcId="{D5F19784-6A6D-47B1-A4CB-F5E428FA354E}" destId="{80C21D21-05AA-43DC-97E5-73B2E613F7BD}" srcOrd="1" destOrd="0" presId="urn:microsoft.com/office/officeart/2005/8/layout/hProcess4"/>
    <dgm:cxn modelId="{CBFF5B3D-067D-4921-8AD2-B0894231CB15}" srcId="{FC617507-3F06-44F2-9D9B-FF08C36C4116}" destId="{305B2FB8-D211-4129-98B1-923DA12FD479}" srcOrd="1" destOrd="0" parTransId="{C96D2289-7FE2-4325-BDC2-5DEF839BDA31}" sibTransId="{5BC9789D-8971-41EA-BC46-1E32AC40D5F6}"/>
    <dgm:cxn modelId="{08AA653E-C750-430C-98CB-71210EA9845C}" srcId="{BDAA585F-4F07-4B02-AE96-AFB59499BD52}" destId="{D5F19784-6A6D-47B1-A4CB-F5E428FA354E}" srcOrd="0" destOrd="0" parTransId="{58C899E8-9ACC-41F7-81A7-7A0E956D45C1}" sibTransId="{BCDCF37C-4AAC-4597-80F5-E89EFB66A719}"/>
    <dgm:cxn modelId="{6816C161-9CC8-4863-BECC-9D68F5DCC3F4}" srcId="{305B2FB8-D211-4129-98B1-923DA12FD479}" destId="{A6287D80-9B92-41F2-80FB-6385FFFDB6DD}" srcOrd="0" destOrd="0" parTransId="{FBDF1072-F4DF-424C-9531-058232F63DCA}" sibTransId="{C1338E19-7C28-4999-8DD2-579E2FD1080D}"/>
    <dgm:cxn modelId="{B55C2049-30D0-4564-ADBB-A74439B9F680}" type="presOf" srcId="{39275D8F-8846-4901-BA31-8E4F227E52DF}" destId="{C3A10944-EAD3-4422-B627-48BDF7AAEAB8}" srcOrd="0" destOrd="1" presId="urn:microsoft.com/office/officeart/2005/8/layout/hProcess4"/>
    <dgm:cxn modelId="{C1DB836D-10ED-4ED3-9773-C52773A147D0}" type="presOf" srcId="{D5A656AB-C7AC-4686-8BE4-3C4547ECB8A4}" destId="{1D1CB4DC-DE78-420C-91F4-A82F89C8EFB2}" srcOrd="0" destOrd="0" presId="urn:microsoft.com/office/officeart/2005/8/layout/hProcess4"/>
    <dgm:cxn modelId="{3E643B6E-A10E-4A49-8243-D615F4A0648A}" type="presOf" srcId="{8C0ACD63-5420-4AEA-BF4E-6A7E4B479808}" destId="{272D0517-CC1C-411E-A0D6-66EEA2AA1B41}" srcOrd="1" destOrd="0" presId="urn:microsoft.com/office/officeart/2005/8/layout/hProcess4"/>
    <dgm:cxn modelId="{55872770-4221-4BDD-A685-D31CC6998059}" srcId="{FC617507-3F06-44F2-9D9B-FF08C36C4116}" destId="{BDAA585F-4F07-4B02-AE96-AFB59499BD52}" srcOrd="0" destOrd="0" parTransId="{7DD2A19B-84A1-4623-A0F3-9777FE3C6D16}" sibTransId="{D5A656AB-C7AC-4686-8BE4-3C4547ECB8A4}"/>
    <dgm:cxn modelId="{0F495B72-5850-417E-9890-7299D5422A5B}" type="presOf" srcId="{691E8A4C-901B-4616-8FE4-852EA23DE17C}" destId="{A1CBE98F-C156-4F8B-AF6E-25E3F92D1531}" srcOrd="0" destOrd="2" presId="urn:microsoft.com/office/officeart/2005/8/layout/hProcess4"/>
    <dgm:cxn modelId="{36880D53-B524-4B18-928D-B2769A02948E}" type="presOf" srcId="{8C0ACD63-5420-4AEA-BF4E-6A7E4B479808}" destId="{C3A10944-EAD3-4422-B627-48BDF7AAEAB8}" srcOrd="0" destOrd="0" presId="urn:microsoft.com/office/officeart/2005/8/layout/hProcess4"/>
    <dgm:cxn modelId="{44DA2253-4DB3-4143-9768-39B0257FE647}" type="presOf" srcId="{5EA63820-CB86-4316-946A-DDE6FAF08D9B}" destId="{EBDEC488-EA2B-4FC0-A746-407214CA0159}" srcOrd="1" destOrd="1" presId="urn:microsoft.com/office/officeart/2005/8/layout/hProcess4"/>
    <dgm:cxn modelId="{3E64A773-DD17-43BA-8691-FD4C17009981}" type="presOf" srcId="{273315DB-DC00-4252-B187-D6F6D14647C8}" destId="{743D8FBD-3A2E-4984-BD1E-E6B2B55C9AC3}" srcOrd="0" destOrd="1" presId="urn:microsoft.com/office/officeart/2005/8/layout/hProcess4"/>
    <dgm:cxn modelId="{FF80F153-D085-4CF5-A67A-A2ED042BF80F}" type="presOf" srcId="{305B2FB8-D211-4129-98B1-923DA12FD479}" destId="{FCB34EE5-59D8-4BFD-93F6-E6A4F4DE85CB}" srcOrd="0" destOrd="0" presId="urn:microsoft.com/office/officeart/2005/8/layout/hProcess4"/>
    <dgm:cxn modelId="{7D328577-FEAF-4843-931D-07FA03A86FA7}" type="presOf" srcId="{E6343C00-87FF-46BE-B610-A48E880127BB}" destId="{6F9755E3-1E3D-4539-97B1-B111B70BAFFA}" srcOrd="1" destOrd="2" presId="urn:microsoft.com/office/officeart/2005/8/layout/hProcess4"/>
    <dgm:cxn modelId="{FD990679-BFCD-40F1-8A1A-534AD45BED56}" srcId="{69920EF8-DE12-4A35-B64E-836A9B170D32}" destId="{5EA63820-CB86-4316-946A-DDE6FAF08D9B}" srcOrd="1" destOrd="0" parTransId="{9A5B4E09-91BC-43DC-BE89-93C68C97D37C}" sibTransId="{4EB3C125-C343-47FE-B3FB-21073BB30F83}"/>
    <dgm:cxn modelId="{4DFFC179-B056-47FE-9E93-DF012031069E}" type="presOf" srcId="{6959C83D-1E75-405E-AFF2-3D2D54019813}" destId="{777D6531-F74E-4A51-A831-A7774747111D}" srcOrd="0" destOrd="0" presId="urn:microsoft.com/office/officeart/2005/8/layout/hProcess4"/>
    <dgm:cxn modelId="{16C7B17E-E72D-42A1-9993-10F034EFA07F}" srcId="{305B2FB8-D211-4129-98B1-923DA12FD479}" destId="{434B0D6F-C57E-4115-908A-A4FCD3BE51C3}" srcOrd="1" destOrd="0" parTransId="{6B5B3A92-12AE-4015-B7B3-D4D77D76A40C}" sibTransId="{1AC28BF4-BEE3-4B46-93E5-0A8670B853A2}"/>
    <dgm:cxn modelId="{3475DF7F-E4D3-496B-A684-E922C24D12DC}" type="presOf" srcId="{39275D8F-8846-4901-BA31-8E4F227E52DF}" destId="{272D0517-CC1C-411E-A0D6-66EEA2AA1B41}" srcOrd="1" destOrd="1" presId="urn:microsoft.com/office/officeart/2005/8/layout/hProcess4"/>
    <dgm:cxn modelId="{E41CD881-CA52-4FF5-A1C9-0F0D3366DF49}" type="presOf" srcId="{BDAA585F-4F07-4B02-AE96-AFB59499BD52}" destId="{B8D08492-7D62-4638-8F2C-CA1A626468A5}" srcOrd="0" destOrd="0" presId="urn:microsoft.com/office/officeart/2005/8/layout/hProcess4"/>
    <dgm:cxn modelId="{3C8A308E-6168-4E77-A1DF-24643875CF21}" srcId="{BA9BB8FE-33C2-4769-AF05-EE919238DD8E}" destId="{D7D02C1F-BAF3-4165-8AE0-4B88DCB1E52C}" srcOrd="0" destOrd="0" parTransId="{ED8C1B82-6AF6-4805-BCE3-E2D0C4939F26}" sibTransId="{AFA80F87-3071-46A9-B4CF-DDB7F0F38E80}"/>
    <dgm:cxn modelId="{2F7E538F-1CDC-4FDA-9C96-32412CE42970}" srcId="{B17F6197-43FE-44E0-A6E1-248DFD9CEC11}" destId="{39275D8F-8846-4901-BA31-8E4F227E52DF}" srcOrd="1" destOrd="0" parTransId="{EDEBDCDF-FBF7-4CEC-A370-9CE7B5973537}" sibTransId="{E263A39F-09B1-4491-8313-E0306FCD3299}"/>
    <dgm:cxn modelId="{9C37748F-5C3D-4636-B07A-85335D36D49D}" type="presOf" srcId="{691E8A4C-901B-4616-8FE4-852EA23DE17C}" destId="{EBDEC488-EA2B-4FC0-A746-407214CA0159}" srcOrd="1" destOrd="2" presId="urn:microsoft.com/office/officeart/2005/8/layout/hProcess4"/>
    <dgm:cxn modelId="{93DCE296-463E-4010-BD60-2E1B86498861}" srcId="{BDAA585F-4F07-4B02-AE96-AFB59499BD52}" destId="{0794B24E-6BB8-4531-A2AC-782978542C1B}" srcOrd="2" destOrd="0" parTransId="{D182CF3D-5FB5-45F3-9C17-BD4533DC0B15}" sibTransId="{D7478D9B-3357-4322-A258-E2DB14B713B7}"/>
    <dgm:cxn modelId="{EDE57098-8E96-45BD-A838-99A274994BFE}" srcId="{BA9BB8FE-33C2-4769-AF05-EE919238DD8E}" destId="{E6343C00-87FF-46BE-B610-A48E880127BB}" srcOrd="2" destOrd="0" parTransId="{2253CAED-E5CD-476A-ABD3-0F3B2247B0A5}" sibTransId="{B1960765-1234-4EAE-912F-8F1568FC7588}"/>
    <dgm:cxn modelId="{C2D07F98-E422-436D-BA96-CA944F577BE5}" type="presOf" srcId="{5EA63820-CB86-4316-946A-DDE6FAF08D9B}" destId="{A1CBE98F-C156-4F8B-AF6E-25E3F92D1531}" srcOrd="0" destOrd="1" presId="urn:microsoft.com/office/officeart/2005/8/layout/hProcess4"/>
    <dgm:cxn modelId="{86AB1DA4-5F95-40B3-BD0E-A8CE0DD1C866}" type="presOf" srcId="{7A3FE521-9AE6-470C-84A9-9787C8ECD2EB}" destId="{7F65249C-BA5D-4F1D-8D1E-BC3CDA75804C}" srcOrd="0" destOrd="0" presId="urn:microsoft.com/office/officeart/2005/8/layout/hProcess4"/>
    <dgm:cxn modelId="{86D3BAA9-2C9A-44DE-B2B1-84FCECAF807D}" srcId="{FC617507-3F06-44F2-9D9B-FF08C36C4116}" destId="{B17F6197-43FE-44E0-A6E1-248DFD9CEC11}" srcOrd="4" destOrd="0" parTransId="{8EFD9628-E2C0-48C7-9165-E830F78B66D7}" sibTransId="{6529C8F3-574A-4846-97D1-EB1724EF010A}"/>
    <dgm:cxn modelId="{BDB633B2-60FB-4E7C-9A42-9BCE079CC911}" type="presOf" srcId="{E6343C00-87FF-46BE-B610-A48E880127BB}" destId="{743D8FBD-3A2E-4984-BD1E-E6B2B55C9AC3}" srcOrd="0" destOrd="2" presId="urn:microsoft.com/office/officeart/2005/8/layout/hProcess4"/>
    <dgm:cxn modelId="{2CF189B6-791F-43AF-B714-AC40941ED61E}" srcId="{69920EF8-DE12-4A35-B64E-836A9B170D32}" destId="{691E8A4C-901B-4616-8FE4-852EA23DE17C}" srcOrd="2" destOrd="0" parTransId="{AA28E4D9-D941-4DB0-BAE6-67BB6ACCCC91}" sibTransId="{15233330-D16E-40F6-9A6C-DB18FCECD06B}"/>
    <dgm:cxn modelId="{58039BBB-25AB-4899-88DE-0AF7FAE20E2A}" type="presOf" srcId="{BBAF68DB-1A74-4041-9AC1-98D51988A6BA}" destId="{3AA39B88-567A-4756-8BF1-6CB58BE37B27}" srcOrd="0" destOrd="2" presId="urn:microsoft.com/office/officeart/2005/8/layout/hProcess4"/>
    <dgm:cxn modelId="{E0DA79BE-378F-43B1-A221-2737C187CCD5}" srcId="{FC617507-3F06-44F2-9D9B-FF08C36C4116}" destId="{69920EF8-DE12-4A35-B64E-836A9B170D32}" srcOrd="2" destOrd="0" parTransId="{BDFEFF47-A3E8-415B-8687-05C6CE96FDDE}" sibTransId="{6959C83D-1E75-405E-AFF2-3D2D54019813}"/>
    <dgm:cxn modelId="{56BF63BF-4AB7-466F-9A8C-5B68F8C58E5E}" type="presOf" srcId="{D7D02C1F-BAF3-4165-8AE0-4B88DCB1E52C}" destId="{6F9755E3-1E3D-4539-97B1-B111B70BAFFA}" srcOrd="1" destOrd="0" presId="urn:microsoft.com/office/officeart/2005/8/layout/hProcess4"/>
    <dgm:cxn modelId="{04F1DDBF-E828-43CF-8DE6-BB5B0F82D184}" type="presOf" srcId="{69920EF8-DE12-4A35-B64E-836A9B170D32}" destId="{F934A62F-1C01-4309-BDFA-651E53393AE0}" srcOrd="0" destOrd="0" presId="urn:microsoft.com/office/officeart/2005/8/layout/hProcess4"/>
    <dgm:cxn modelId="{6F1BC2C1-E322-4A2A-9E00-D287C476FF1B}" type="presOf" srcId="{273315DB-DC00-4252-B187-D6F6D14647C8}" destId="{6F9755E3-1E3D-4539-97B1-B111B70BAFFA}" srcOrd="1" destOrd="1" presId="urn:microsoft.com/office/officeart/2005/8/layout/hProcess4"/>
    <dgm:cxn modelId="{E65D46C4-CB5F-499C-B8F1-C6831A644862}" type="presOf" srcId="{434B0D6F-C57E-4115-908A-A4FCD3BE51C3}" destId="{93395DA9-3626-4591-BE23-9B4E945EF83F}" srcOrd="1" destOrd="1" presId="urn:microsoft.com/office/officeart/2005/8/layout/hProcess4"/>
    <dgm:cxn modelId="{344EC1C6-6A75-4FAA-B561-E09651F9BA02}" srcId="{69920EF8-DE12-4A35-B64E-836A9B170D32}" destId="{5E36E3FB-70AC-40C3-880A-F622A25BD4E7}" srcOrd="0" destOrd="0" parTransId="{014BB6C4-D0AC-479A-8AFB-98155314AEF2}" sibTransId="{03E99002-19D8-4288-B35A-99BC2CD2619F}"/>
    <dgm:cxn modelId="{25B24ECC-2A79-4CA6-BA2B-686D1FE1D966}" type="presOf" srcId="{B17F6197-43FE-44E0-A6E1-248DFD9CEC11}" destId="{1BAD150C-984D-40AA-91D6-91E2A2EE60A2}" srcOrd="0" destOrd="0" presId="urn:microsoft.com/office/officeart/2005/8/layout/hProcess4"/>
    <dgm:cxn modelId="{D1C996CD-4F3B-461C-B7E1-F7C01665918E}" type="presOf" srcId="{D7D02C1F-BAF3-4165-8AE0-4B88DCB1E52C}" destId="{743D8FBD-3A2E-4984-BD1E-E6B2B55C9AC3}" srcOrd="0" destOrd="0" presId="urn:microsoft.com/office/officeart/2005/8/layout/hProcess4"/>
    <dgm:cxn modelId="{99EC60D9-6F55-47DF-ADC2-31652858FFAE}" srcId="{BDAA585F-4F07-4B02-AE96-AFB59499BD52}" destId="{5CA1B2C5-8CDB-48B8-8E8E-ABE80EEC830A}" srcOrd="1" destOrd="0" parTransId="{A27A648A-6FE3-470D-8168-8E094352EB27}" sibTransId="{4A214326-BA06-441D-AF3B-F1210AD3BD62}"/>
    <dgm:cxn modelId="{7780F3DE-6D97-490F-B6EB-0D586C1AC034}" type="presOf" srcId="{5CA1B2C5-8CDB-48B8-8E8E-ABE80EEC830A}" destId="{80C21D21-05AA-43DC-97E5-73B2E613F7BD}" srcOrd="1" destOrd="1" presId="urn:microsoft.com/office/officeart/2005/8/layout/hProcess4"/>
    <dgm:cxn modelId="{FCD848E3-9A0A-40F2-8447-93619E915DCA}" type="presOf" srcId="{0794B24E-6BB8-4531-A2AC-782978542C1B}" destId="{B50D8671-9B0D-4FEA-8DBE-828FF73E33F8}" srcOrd="0" destOrd="2" presId="urn:microsoft.com/office/officeart/2005/8/layout/hProcess4"/>
    <dgm:cxn modelId="{36C630EB-32CC-4052-886A-727005349640}" srcId="{B17F6197-43FE-44E0-A6E1-248DFD9CEC11}" destId="{8C0ACD63-5420-4AEA-BF4E-6A7E4B479808}" srcOrd="0" destOrd="0" parTransId="{FFA76BE8-7BE5-42E2-B348-9CAF6CD70110}" sibTransId="{3B64F928-C9D7-45B4-A327-4A596213C784}"/>
    <dgm:cxn modelId="{1D820FEC-844A-427B-86BE-A4565D866905}" type="presOf" srcId="{FC617507-3F06-44F2-9D9B-FF08C36C4116}" destId="{51485F7E-B01C-488B-8369-090C2D67F276}" srcOrd="0" destOrd="0" presId="urn:microsoft.com/office/officeart/2005/8/layout/hProcess4"/>
    <dgm:cxn modelId="{17AF61F2-8EE9-4F6C-ABC4-7FFE12A9340B}" srcId="{BA9BB8FE-33C2-4769-AF05-EE919238DD8E}" destId="{273315DB-DC00-4252-B187-D6F6D14647C8}" srcOrd="1" destOrd="0" parTransId="{704EA9B5-C488-446F-B89A-DAC6E0361422}" sibTransId="{322E4D8F-E252-4A59-82E1-81EAEB75ED3C}"/>
    <dgm:cxn modelId="{DD03CDF2-217D-4E9A-8C5B-27ADE5071175}" type="presOf" srcId="{BA9BB8FE-33C2-4769-AF05-EE919238DD8E}" destId="{5208F10C-CFFD-4441-9D5D-CDB11EEBE616}" srcOrd="0" destOrd="0" presId="urn:microsoft.com/office/officeart/2005/8/layout/hProcess4"/>
    <dgm:cxn modelId="{BAD0DFF4-8BE4-4676-9698-25045F8CCA4E}" type="presOf" srcId="{D5F19784-6A6D-47B1-A4CB-F5E428FA354E}" destId="{B50D8671-9B0D-4FEA-8DBE-828FF73E33F8}" srcOrd="0" destOrd="0" presId="urn:microsoft.com/office/officeart/2005/8/layout/hProcess4"/>
    <dgm:cxn modelId="{1FE5E2F5-5626-43FA-A322-D430E821B25D}" type="presOf" srcId="{5BC9789D-8971-41EA-BC46-1E32AC40D5F6}" destId="{5994859C-7B45-4C68-87C7-336373A41431}" srcOrd="0" destOrd="0" presId="urn:microsoft.com/office/officeart/2005/8/layout/hProcess4"/>
    <dgm:cxn modelId="{3B6CF8F6-23D5-4F8F-A010-1DB360DA29E9}" type="presOf" srcId="{5E36E3FB-70AC-40C3-880A-F622A25BD4E7}" destId="{A1CBE98F-C156-4F8B-AF6E-25E3F92D1531}" srcOrd="0" destOrd="0" presId="urn:microsoft.com/office/officeart/2005/8/layout/hProcess4"/>
    <dgm:cxn modelId="{9A84D6F7-2D14-4839-ACE7-9EAEF8435EB9}" srcId="{FC617507-3F06-44F2-9D9B-FF08C36C4116}" destId="{BA9BB8FE-33C2-4769-AF05-EE919238DD8E}" srcOrd="3" destOrd="0" parTransId="{57566E8E-9B41-4C48-84F5-F81FBE1994C1}" sibTransId="{7A3FE521-9AE6-470C-84A9-9787C8ECD2EB}"/>
    <dgm:cxn modelId="{CFCA8EF8-CB08-466F-81D8-53E7AD0545F7}" type="presOf" srcId="{A6287D80-9B92-41F2-80FB-6385FFFDB6DD}" destId="{3AA39B88-567A-4756-8BF1-6CB58BE37B27}" srcOrd="0" destOrd="0" presId="urn:microsoft.com/office/officeart/2005/8/layout/hProcess4"/>
    <dgm:cxn modelId="{5BFA74F9-CAF5-48F8-9987-7C9C5DD160DA}" type="presOf" srcId="{BBAF68DB-1A74-4041-9AC1-98D51988A6BA}" destId="{93395DA9-3626-4591-BE23-9B4E945EF83F}" srcOrd="1" destOrd="2" presId="urn:microsoft.com/office/officeart/2005/8/layout/hProcess4"/>
    <dgm:cxn modelId="{E58EC1F9-6167-44D6-B3A3-F067927C58C0}" type="presOf" srcId="{5CA1B2C5-8CDB-48B8-8E8E-ABE80EEC830A}" destId="{B50D8671-9B0D-4FEA-8DBE-828FF73E33F8}" srcOrd="0" destOrd="1" presId="urn:microsoft.com/office/officeart/2005/8/layout/hProcess4"/>
    <dgm:cxn modelId="{5299F22A-797D-41DD-8A54-A61B2D4427CE}" type="presParOf" srcId="{51485F7E-B01C-488B-8369-090C2D67F276}" destId="{69F1763A-A48A-4FEE-8376-79FA4645942E}" srcOrd="0" destOrd="0" presId="urn:microsoft.com/office/officeart/2005/8/layout/hProcess4"/>
    <dgm:cxn modelId="{0C975E4C-79E4-4D75-9668-CDC286CEF6EF}" type="presParOf" srcId="{51485F7E-B01C-488B-8369-090C2D67F276}" destId="{D9C7D0D4-3EF6-47D4-9A2F-DA90AB72A7C4}" srcOrd="1" destOrd="0" presId="urn:microsoft.com/office/officeart/2005/8/layout/hProcess4"/>
    <dgm:cxn modelId="{E2FB9DDF-209D-46C3-AE0F-2CF804458979}" type="presParOf" srcId="{51485F7E-B01C-488B-8369-090C2D67F276}" destId="{A697EB0D-710F-496D-8D89-085FBEA1C380}" srcOrd="2" destOrd="0" presId="urn:microsoft.com/office/officeart/2005/8/layout/hProcess4"/>
    <dgm:cxn modelId="{24D4A20C-A730-4AF2-913F-DC7E0FBB9012}" type="presParOf" srcId="{A697EB0D-710F-496D-8D89-085FBEA1C380}" destId="{EFCCEE0D-85C9-45AB-A29E-E7DF35D268E4}" srcOrd="0" destOrd="0" presId="urn:microsoft.com/office/officeart/2005/8/layout/hProcess4"/>
    <dgm:cxn modelId="{DD3309E0-2BD3-4925-9BD5-F6545DB16EB0}" type="presParOf" srcId="{EFCCEE0D-85C9-45AB-A29E-E7DF35D268E4}" destId="{93214F92-5326-4864-AD40-E9678FA210EC}" srcOrd="0" destOrd="0" presId="urn:microsoft.com/office/officeart/2005/8/layout/hProcess4"/>
    <dgm:cxn modelId="{32FD1CD5-9F4D-49D8-ACE1-7522A6ADA4AD}" type="presParOf" srcId="{EFCCEE0D-85C9-45AB-A29E-E7DF35D268E4}" destId="{B50D8671-9B0D-4FEA-8DBE-828FF73E33F8}" srcOrd="1" destOrd="0" presId="urn:microsoft.com/office/officeart/2005/8/layout/hProcess4"/>
    <dgm:cxn modelId="{6808085A-8009-4CB9-8D8B-D4A36EE6C409}" type="presParOf" srcId="{EFCCEE0D-85C9-45AB-A29E-E7DF35D268E4}" destId="{80C21D21-05AA-43DC-97E5-73B2E613F7BD}" srcOrd="2" destOrd="0" presId="urn:microsoft.com/office/officeart/2005/8/layout/hProcess4"/>
    <dgm:cxn modelId="{B0B7632B-9FFA-45A3-BEF2-4096D16B247A}" type="presParOf" srcId="{EFCCEE0D-85C9-45AB-A29E-E7DF35D268E4}" destId="{B8D08492-7D62-4638-8F2C-CA1A626468A5}" srcOrd="3" destOrd="0" presId="urn:microsoft.com/office/officeart/2005/8/layout/hProcess4"/>
    <dgm:cxn modelId="{7CCB9A1F-11EE-4AE4-86E4-B413948811B9}" type="presParOf" srcId="{EFCCEE0D-85C9-45AB-A29E-E7DF35D268E4}" destId="{3DF68948-77F1-4025-A1FA-0B09DDC6E413}" srcOrd="4" destOrd="0" presId="urn:microsoft.com/office/officeart/2005/8/layout/hProcess4"/>
    <dgm:cxn modelId="{5FD5CF31-3F7D-4F9D-B89D-EFA47AA337C5}" type="presParOf" srcId="{A697EB0D-710F-496D-8D89-085FBEA1C380}" destId="{1D1CB4DC-DE78-420C-91F4-A82F89C8EFB2}" srcOrd="1" destOrd="0" presId="urn:microsoft.com/office/officeart/2005/8/layout/hProcess4"/>
    <dgm:cxn modelId="{8C18A34B-005B-44A5-936D-9905DD720AA0}" type="presParOf" srcId="{A697EB0D-710F-496D-8D89-085FBEA1C380}" destId="{6C007630-9741-43C4-B7E2-2B92D7ED27F7}" srcOrd="2" destOrd="0" presId="urn:microsoft.com/office/officeart/2005/8/layout/hProcess4"/>
    <dgm:cxn modelId="{478421C7-708C-4CA1-A9D3-4A0F47B08AFC}" type="presParOf" srcId="{6C007630-9741-43C4-B7E2-2B92D7ED27F7}" destId="{DB1635D5-E2C5-4515-BBCE-3928928E9AA1}" srcOrd="0" destOrd="0" presId="urn:microsoft.com/office/officeart/2005/8/layout/hProcess4"/>
    <dgm:cxn modelId="{ED9DA53A-BEA1-45F7-A62B-0F5E486FF5A7}" type="presParOf" srcId="{6C007630-9741-43C4-B7E2-2B92D7ED27F7}" destId="{3AA39B88-567A-4756-8BF1-6CB58BE37B27}" srcOrd="1" destOrd="0" presId="urn:microsoft.com/office/officeart/2005/8/layout/hProcess4"/>
    <dgm:cxn modelId="{730E9211-58EE-4D69-87D5-3632EFD4CE13}" type="presParOf" srcId="{6C007630-9741-43C4-B7E2-2B92D7ED27F7}" destId="{93395DA9-3626-4591-BE23-9B4E945EF83F}" srcOrd="2" destOrd="0" presId="urn:microsoft.com/office/officeart/2005/8/layout/hProcess4"/>
    <dgm:cxn modelId="{6A415852-C002-4927-95B0-09A37160C709}" type="presParOf" srcId="{6C007630-9741-43C4-B7E2-2B92D7ED27F7}" destId="{FCB34EE5-59D8-4BFD-93F6-E6A4F4DE85CB}" srcOrd="3" destOrd="0" presId="urn:microsoft.com/office/officeart/2005/8/layout/hProcess4"/>
    <dgm:cxn modelId="{F27684AC-E6D8-4B01-91C5-B7DF40769717}" type="presParOf" srcId="{6C007630-9741-43C4-B7E2-2B92D7ED27F7}" destId="{9DA3C224-DDAA-42DA-B5EC-07BE10237F81}" srcOrd="4" destOrd="0" presId="urn:microsoft.com/office/officeart/2005/8/layout/hProcess4"/>
    <dgm:cxn modelId="{1581FB7E-D5ED-4AA8-B5A3-1F972E56217E}" type="presParOf" srcId="{A697EB0D-710F-496D-8D89-085FBEA1C380}" destId="{5994859C-7B45-4C68-87C7-336373A41431}" srcOrd="3" destOrd="0" presId="urn:microsoft.com/office/officeart/2005/8/layout/hProcess4"/>
    <dgm:cxn modelId="{6791EC3D-EC51-402C-BF8A-1439F8D2DEDE}" type="presParOf" srcId="{A697EB0D-710F-496D-8D89-085FBEA1C380}" destId="{D4FAD5BB-9098-48D4-B660-ABEF67DCFBDE}" srcOrd="4" destOrd="0" presId="urn:microsoft.com/office/officeart/2005/8/layout/hProcess4"/>
    <dgm:cxn modelId="{01ED716C-7C19-4493-8605-EACDD30D8093}" type="presParOf" srcId="{D4FAD5BB-9098-48D4-B660-ABEF67DCFBDE}" destId="{B85624FB-0887-4CEC-9D15-745A023D2C38}" srcOrd="0" destOrd="0" presId="urn:microsoft.com/office/officeart/2005/8/layout/hProcess4"/>
    <dgm:cxn modelId="{0D9D5058-7A0A-48C9-92E2-3BD3F5CFAF03}" type="presParOf" srcId="{D4FAD5BB-9098-48D4-B660-ABEF67DCFBDE}" destId="{A1CBE98F-C156-4F8B-AF6E-25E3F92D1531}" srcOrd="1" destOrd="0" presId="urn:microsoft.com/office/officeart/2005/8/layout/hProcess4"/>
    <dgm:cxn modelId="{B841EDA1-6D0B-44E6-91D0-447E58414D08}" type="presParOf" srcId="{D4FAD5BB-9098-48D4-B660-ABEF67DCFBDE}" destId="{EBDEC488-EA2B-4FC0-A746-407214CA0159}" srcOrd="2" destOrd="0" presId="urn:microsoft.com/office/officeart/2005/8/layout/hProcess4"/>
    <dgm:cxn modelId="{C708C0D0-0B7E-4598-9F82-31EC0AB703BC}" type="presParOf" srcId="{D4FAD5BB-9098-48D4-B660-ABEF67DCFBDE}" destId="{F934A62F-1C01-4309-BDFA-651E53393AE0}" srcOrd="3" destOrd="0" presId="urn:microsoft.com/office/officeart/2005/8/layout/hProcess4"/>
    <dgm:cxn modelId="{98D4343A-3BDB-48E5-8841-A20A52EFD4DD}" type="presParOf" srcId="{D4FAD5BB-9098-48D4-B660-ABEF67DCFBDE}" destId="{C055DA5B-314E-4913-A7B4-AD87E99AEEC3}" srcOrd="4" destOrd="0" presId="urn:microsoft.com/office/officeart/2005/8/layout/hProcess4"/>
    <dgm:cxn modelId="{564EB551-923D-4CC3-A258-0BF2590DAF38}" type="presParOf" srcId="{A697EB0D-710F-496D-8D89-085FBEA1C380}" destId="{777D6531-F74E-4A51-A831-A7774747111D}" srcOrd="5" destOrd="0" presId="urn:microsoft.com/office/officeart/2005/8/layout/hProcess4"/>
    <dgm:cxn modelId="{890984F1-C81E-4242-9FDF-D2FAF3FCE4D9}" type="presParOf" srcId="{A697EB0D-710F-496D-8D89-085FBEA1C380}" destId="{2052E26D-5F9B-4CBB-A7F6-345C48E18A39}" srcOrd="6" destOrd="0" presId="urn:microsoft.com/office/officeart/2005/8/layout/hProcess4"/>
    <dgm:cxn modelId="{B309212E-F524-4AA6-A853-B6681689ED3B}" type="presParOf" srcId="{2052E26D-5F9B-4CBB-A7F6-345C48E18A39}" destId="{6B503DFC-FB8B-4961-B316-3A079C195277}" srcOrd="0" destOrd="0" presId="urn:microsoft.com/office/officeart/2005/8/layout/hProcess4"/>
    <dgm:cxn modelId="{5F91F309-3FA4-4DA4-91FC-4F27B6B514C7}" type="presParOf" srcId="{2052E26D-5F9B-4CBB-A7F6-345C48E18A39}" destId="{743D8FBD-3A2E-4984-BD1E-E6B2B55C9AC3}" srcOrd="1" destOrd="0" presId="urn:microsoft.com/office/officeart/2005/8/layout/hProcess4"/>
    <dgm:cxn modelId="{AE27D056-AF1A-416B-98E6-8492B73CC6A2}" type="presParOf" srcId="{2052E26D-5F9B-4CBB-A7F6-345C48E18A39}" destId="{6F9755E3-1E3D-4539-97B1-B111B70BAFFA}" srcOrd="2" destOrd="0" presId="urn:microsoft.com/office/officeart/2005/8/layout/hProcess4"/>
    <dgm:cxn modelId="{69533D5D-B12A-4B7B-B674-38E8E3CC1182}" type="presParOf" srcId="{2052E26D-5F9B-4CBB-A7F6-345C48E18A39}" destId="{5208F10C-CFFD-4441-9D5D-CDB11EEBE616}" srcOrd="3" destOrd="0" presId="urn:microsoft.com/office/officeart/2005/8/layout/hProcess4"/>
    <dgm:cxn modelId="{6632B48E-7929-4F9A-BA4A-FEEC3D539E02}" type="presParOf" srcId="{2052E26D-5F9B-4CBB-A7F6-345C48E18A39}" destId="{467CE73F-9249-4D81-924E-AE3649725C1D}" srcOrd="4" destOrd="0" presId="urn:microsoft.com/office/officeart/2005/8/layout/hProcess4"/>
    <dgm:cxn modelId="{E4F84060-0CAB-4752-B73B-B11041242F13}" type="presParOf" srcId="{A697EB0D-710F-496D-8D89-085FBEA1C380}" destId="{7F65249C-BA5D-4F1D-8D1E-BC3CDA75804C}" srcOrd="7" destOrd="0" presId="urn:microsoft.com/office/officeart/2005/8/layout/hProcess4"/>
    <dgm:cxn modelId="{ED45B5E5-ABED-47F2-AA61-54819F8B0DDF}" type="presParOf" srcId="{A697EB0D-710F-496D-8D89-085FBEA1C380}" destId="{60D1D897-E51C-4585-A1ED-B0D4AE5E1875}" srcOrd="8" destOrd="0" presId="urn:microsoft.com/office/officeart/2005/8/layout/hProcess4"/>
    <dgm:cxn modelId="{7BEC645D-33B0-4B67-A054-2EB6F6AFB25D}" type="presParOf" srcId="{60D1D897-E51C-4585-A1ED-B0D4AE5E1875}" destId="{C2814FEA-56F6-4367-B23B-85D7BCF3152B}" srcOrd="0" destOrd="0" presId="urn:microsoft.com/office/officeart/2005/8/layout/hProcess4"/>
    <dgm:cxn modelId="{4EEC6DBA-D760-4F0B-BF81-CE6EB07FDB7E}" type="presParOf" srcId="{60D1D897-E51C-4585-A1ED-B0D4AE5E1875}" destId="{C3A10944-EAD3-4422-B627-48BDF7AAEAB8}" srcOrd="1" destOrd="0" presId="urn:microsoft.com/office/officeart/2005/8/layout/hProcess4"/>
    <dgm:cxn modelId="{991D8827-9E46-462B-B56D-AC5D6226A86D}" type="presParOf" srcId="{60D1D897-E51C-4585-A1ED-B0D4AE5E1875}" destId="{272D0517-CC1C-411E-A0D6-66EEA2AA1B41}" srcOrd="2" destOrd="0" presId="urn:microsoft.com/office/officeart/2005/8/layout/hProcess4"/>
    <dgm:cxn modelId="{40861D00-A883-4CE1-B86B-B2666AFDE743}" type="presParOf" srcId="{60D1D897-E51C-4585-A1ED-B0D4AE5E1875}" destId="{1BAD150C-984D-40AA-91D6-91E2A2EE60A2}" srcOrd="3" destOrd="0" presId="urn:microsoft.com/office/officeart/2005/8/layout/hProcess4"/>
    <dgm:cxn modelId="{5C6B6889-8C26-4D5E-A8CF-604523C34723}" type="presParOf" srcId="{60D1D897-E51C-4585-A1ED-B0D4AE5E1875}" destId="{BFEFB034-0BD2-4278-82B3-4157B8EF36C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C617507-3F06-44F2-9D9B-FF08C36C4116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9920EF8-DE12-4A35-B64E-836A9B170D32}">
      <dgm:prSet phldrT="[文本]"/>
      <dgm:spPr/>
      <dgm:t>
        <a:bodyPr/>
        <a:lstStyle/>
        <a:p>
          <a:pPr algn="ctr"/>
          <a:r>
            <a:rPr lang="zh-CN" altLang="en-US" b="0" dirty="0"/>
            <a:t>框架选取</a:t>
          </a:r>
        </a:p>
      </dgm:t>
    </dgm:pt>
    <dgm:pt modelId="{BDFEFF47-A3E8-415B-8687-05C6CE96FDDE}" type="parTrans" cxnId="{E0DA79BE-378F-43B1-A221-2737C187CCD5}">
      <dgm:prSet/>
      <dgm:spPr/>
      <dgm:t>
        <a:bodyPr/>
        <a:lstStyle/>
        <a:p>
          <a:pPr algn="ctr"/>
          <a:endParaRPr lang="zh-CN" altLang="en-US" b="0"/>
        </a:p>
      </dgm:t>
    </dgm:pt>
    <dgm:pt modelId="{6959C83D-1E75-405E-AFF2-3D2D54019813}" type="sibTrans" cxnId="{E0DA79BE-378F-43B1-A221-2737C187CCD5}">
      <dgm:prSet/>
      <dgm:spPr/>
      <dgm:t>
        <a:bodyPr/>
        <a:lstStyle/>
        <a:p>
          <a:pPr algn="ctr"/>
          <a:endParaRPr lang="zh-CN" altLang="en-US" b="0"/>
        </a:p>
      </dgm:t>
    </dgm:pt>
    <dgm:pt modelId="{BA9BB8FE-33C2-4769-AF05-EE919238DD8E}">
      <dgm:prSet phldrT="[文本]"/>
      <dgm:spPr/>
      <dgm:t>
        <a:bodyPr/>
        <a:lstStyle/>
        <a:p>
          <a:pPr algn="ctr"/>
          <a:r>
            <a:rPr lang="zh-CN" altLang="en-US" b="0" dirty="0"/>
            <a:t>流程分析</a:t>
          </a:r>
        </a:p>
      </dgm:t>
    </dgm:pt>
    <dgm:pt modelId="{57566E8E-9B41-4C48-84F5-F81FBE1994C1}" type="parTrans" cxnId="{9A84D6F7-2D14-4839-ACE7-9EAEF8435EB9}">
      <dgm:prSet/>
      <dgm:spPr/>
      <dgm:t>
        <a:bodyPr/>
        <a:lstStyle/>
        <a:p>
          <a:pPr algn="ctr"/>
          <a:endParaRPr lang="zh-CN" altLang="en-US" b="0"/>
        </a:p>
      </dgm:t>
    </dgm:pt>
    <dgm:pt modelId="{7A3FE521-9AE6-470C-84A9-9787C8ECD2EB}" type="sibTrans" cxnId="{9A84D6F7-2D14-4839-ACE7-9EAEF8435EB9}">
      <dgm:prSet/>
      <dgm:spPr/>
      <dgm:t>
        <a:bodyPr/>
        <a:lstStyle/>
        <a:p>
          <a:pPr algn="ctr"/>
          <a:endParaRPr lang="zh-CN" altLang="en-US" b="0"/>
        </a:p>
      </dgm:t>
    </dgm:pt>
    <dgm:pt modelId="{B17F6197-43FE-44E0-A6E1-248DFD9CEC11}">
      <dgm:prSet phldrT="[文本]"/>
      <dgm:spPr/>
      <dgm:t>
        <a:bodyPr/>
        <a:lstStyle/>
        <a:p>
          <a:pPr algn="ctr"/>
          <a:r>
            <a:rPr lang="zh-CN" altLang="en-US" b="0" dirty="0"/>
            <a:t>页面结构</a:t>
          </a:r>
        </a:p>
      </dgm:t>
    </dgm:pt>
    <dgm:pt modelId="{8EFD9628-E2C0-48C7-9165-E830F78B66D7}" type="parTrans" cxnId="{86D3BAA9-2C9A-44DE-B2B1-84FCECAF807D}">
      <dgm:prSet/>
      <dgm:spPr/>
      <dgm:t>
        <a:bodyPr/>
        <a:lstStyle/>
        <a:p>
          <a:pPr algn="ctr"/>
          <a:endParaRPr lang="zh-CN" altLang="en-US" b="0"/>
        </a:p>
      </dgm:t>
    </dgm:pt>
    <dgm:pt modelId="{6529C8F3-574A-4846-97D1-EB1724EF010A}" type="sibTrans" cxnId="{86D3BAA9-2C9A-44DE-B2B1-84FCECAF807D}">
      <dgm:prSet/>
      <dgm:spPr/>
      <dgm:t>
        <a:bodyPr/>
        <a:lstStyle/>
        <a:p>
          <a:pPr algn="ctr"/>
          <a:endParaRPr lang="zh-CN" altLang="en-US" b="0"/>
        </a:p>
      </dgm:t>
    </dgm:pt>
    <dgm:pt modelId="{6262567E-C64D-4BD0-82CF-292C335F12ED}">
      <dgm:prSet phldrT="[文本]"/>
      <dgm:spPr/>
      <dgm:t>
        <a:bodyPr/>
        <a:lstStyle/>
        <a:p>
          <a:pPr algn="ctr"/>
          <a:r>
            <a:rPr lang="en-US" altLang="zh-CN" b="0" dirty="0"/>
            <a:t> </a:t>
          </a:r>
          <a:r>
            <a:rPr lang="zh-CN" altLang="en-US" b="0" dirty="0"/>
            <a:t>数据结构</a:t>
          </a:r>
        </a:p>
      </dgm:t>
    </dgm:pt>
    <dgm:pt modelId="{67ABB9E0-16BE-4116-B13C-AA693D877CA5}" type="parTrans" cxnId="{ABD8CCF4-647D-4CEF-A99B-32BD924445E9}">
      <dgm:prSet/>
      <dgm:spPr/>
      <dgm:t>
        <a:bodyPr/>
        <a:lstStyle/>
        <a:p>
          <a:pPr algn="ctr"/>
          <a:endParaRPr lang="zh-CN" altLang="en-US" b="0"/>
        </a:p>
      </dgm:t>
    </dgm:pt>
    <dgm:pt modelId="{5F34702A-1E99-4F44-B55E-6AA5D37C2AB5}" type="sibTrans" cxnId="{ABD8CCF4-647D-4CEF-A99B-32BD924445E9}">
      <dgm:prSet/>
      <dgm:spPr/>
      <dgm:t>
        <a:bodyPr/>
        <a:lstStyle/>
        <a:p>
          <a:pPr algn="ctr"/>
          <a:endParaRPr lang="zh-CN" altLang="en-US" b="0"/>
        </a:p>
      </dgm:t>
    </dgm:pt>
    <dgm:pt modelId="{305B2FB8-D211-4129-98B1-923DA12FD479}">
      <dgm:prSet phldrT="[文本]"/>
      <dgm:spPr/>
      <dgm:t>
        <a:bodyPr/>
        <a:lstStyle/>
        <a:p>
          <a:pPr algn="ctr"/>
          <a:r>
            <a:rPr lang="zh-CN" altLang="en-US" b="0" dirty="0"/>
            <a:t>需求分析</a:t>
          </a:r>
        </a:p>
      </dgm:t>
    </dgm:pt>
    <dgm:pt modelId="{C96D2289-7FE2-4325-BDC2-5DEF839BDA31}" type="parTrans" cxnId="{CBFF5B3D-067D-4921-8AD2-B0894231CB15}">
      <dgm:prSet/>
      <dgm:spPr/>
      <dgm:t>
        <a:bodyPr/>
        <a:lstStyle/>
        <a:p>
          <a:pPr algn="ctr"/>
          <a:endParaRPr lang="zh-CN" altLang="en-US" b="0"/>
        </a:p>
      </dgm:t>
    </dgm:pt>
    <dgm:pt modelId="{5BC9789D-8971-41EA-BC46-1E32AC40D5F6}" type="sibTrans" cxnId="{CBFF5B3D-067D-4921-8AD2-B0894231CB15}">
      <dgm:prSet/>
      <dgm:spPr/>
      <dgm:t>
        <a:bodyPr/>
        <a:lstStyle/>
        <a:p>
          <a:pPr algn="ctr"/>
          <a:endParaRPr lang="zh-CN" altLang="en-US" b="0"/>
        </a:p>
      </dgm:t>
    </dgm:pt>
    <dgm:pt modelId="{A6BDAD47-C876-44BB-8A92-57495F9F4016}">
      <dgm:prSet phldrT="[文本]" custT="1"/>
      <dgm:spPr/>
      <dgm:t>
        <a:bodyPr anchor="ctr"/>
        <a:lstStyle/>
        <a:p>
          <a:pPr algn="ctr">
            <a:buNone/>
          </a:pPr>
          <a:endParaRPr lang="zh-CN" altLang="en-US" sz="1800" b="1" dirty="0">
            <a:solidFill>
              <a:srgbClr val="00B050"/>
            </a:solidFill>
          </a:endParaRPr>
        </a:p>
      </dgm:t>
    </dgm:pt>
    <dgm:pt modelId="{47C789C2-D821-4428-AF2A-9DBDBFFA7A50}" type="parTrans" cxnId="{3D62B749-9667-48AD-8C04-CB422F090482}">
      <dgm:prSet/>
      <dgm:spPr/>
      <dgm:t>
        <a:bodyPr/>
        <a:lstStyle/>
        <a:p>
          <a:endParaRPr lang="zh-CN" altLang="en-US" b="0"/>
        </a:p>
      </dgm:t>
    </dgm:pt>
    <dgm:pt modelId="{684A17F1-DC3D-4F96-AB7B-B77C25DF1F93}" type="sibTrans" cxnId="{3D62B749-9667-48AD-8C04-CB422F090482}">
      <dgm:prSet/>
      <dgm:spPr/>
      <dgm:t>
        <a:bodyPr/>
        <a:lstStyle/>
        <a:p>
          <a:endParaRPr lang="zh-CN" altLang="en-US" b="0"/>
        </a:p>
      </dgm:t>
    </dgm:pt>
    <dgm:pt modelId="{0F7F0461-0215-4414-96BA-869CF5E3A38E}">
      <dgm:prSet phldrT="[文本]" custT="1"/>
      <dgm:spPr/>
      <dgm:t>
        <a:bodyPr anchor="ctr"/>
        <a:lstStyle/>
        <a:p>
          <a:pPr algn="ctr">
            <a:buNone/>
          </a:pPr>
          <a:r>
            <a:rPr lang="en-US" altLang="zh-CN" sz="1800" b="1" dirty="0">
              <a:solidFill>
                <a:srgbClr val="00B050"/>
              </a:solidFill>
            </a:rPr>
            <a:t>15Days</a:t>
          </a:r>
          <a:endParaRPr lang="zh-CN" altLang="en-US" sz="2000" b="0" dirty="0"/>
        </a:p>
      </dgm:t>
    </dgm:pt>
    <dgm:pt modelId="{6E7A4B9A-8F29-4B19-BC56-2F5B51EA88D9}" type="parTrans" cxnId="{200A1B4C-C356-499C-801A-56621CCDB4F0}">
      <dgm:prSet/>
      <dgm:spPr/>
      <dgm:t>
        <a:bodyPr/>
        <a:lstStyle/>
        <a:p>
          <a:endParaRPr lang="zh-CN" altLang="en-US" b="0"/>
        </a:p>
      </dgm:t>
    </dgm:pt>
    <dgm:pt modelId="{9D94149C-9900-4EA5-94D4-8C7C3DFEB72E}" type="sibTrans" cxnId="{200A1B4C-C356-499C-801A-56621CCDB4F0}">
      <dgm:prSet/>
      <dgm:spPr/>
      <dgm:t>
        <a:bodyPr/>
        <a:lstStyle/>
        <a:p>
          <a:endParaRPr lang="zh-CN" altLang="en-US" b="0"/>
        </a:p>
      </dgm:t>
    </dgm:pt>
    <dgm:pt modelId="{78642515-8637-4F55-AC81-14EFF57244AC}">
      <dgm:prSet phldrT="[文本]" custT="1"/>
      <dgm:spPr/>
      <dgm:t>
        <a:bodyPr anchor="ctr"/>
        <a:lstStyle/>
        <a:p>
          <a:pPr algn="ctr">
            <a:buNone/>
          </a:pPr>
          <a:r>
            <a:rPr lang="en-US" altLang="zh-CN" sz="1800" b="1" dirty="0">
              <a:solidFill>
                <a:srgbClr val="00B050"/>
              </a:solidFill>
            </a:rPr>
            <a:t>7 Days</a:t>
          </a:r>
          <a:endParaRPr lang="zh-CN" altLang="en-US" sz="1800" b="1" dirty="0">
            <a:solidFill>
              <a:srgbClr val="00B050"/>
            </a:solidFill>
          </a:endParaRPr>
        </a:p>
      </dgm:t>
    </dgm:pt>
    <dgm:pt modelId="{BFD7AC9E-6225-4F40-B99B-CBF289F54926}" type="parTrans" cxnId="{023C4DAB-AF19-4D6D-8B2E-21DBF61F578F}">
      <dgm:prSet/>
      <dgm:spPr/>
      <dgm:t>
        <a:bodyPr/>
        <a:lstStyle/>
        <a:p>
          <a:endParaRPr lang="zh-CN" altLang="en-US" b="0"/>
        </a:p>
      </dgm:t>
    </dgm:pt>
    <dgm:pt modelId="{BDAED703-7B63-459D-98AA-5DA88CC5082F}" type="sibTrans" cxnId="{023C4DAB-AF19-4D6D-8B2E-21DBF61F578F}">
      <dgm:prSet/>
      <dgm:spPr/>
      <dgm:t>
        <a:bodyPr/>
        <a:lstStyle/>
        <a:p>
          <a:endParaRPr lang="zh-CN" altLang="en-US" b="0"/>
        </a:p>
      </dgm:t>
    </dgm:pt>
    <dgm:pt modelId="{4A518167-CC86-4A0D-828E-A22C6A89AF35}">
      <dgm:prSet phldrT="[文本]" custT="1"/>
      <dgm:spPr/>
      <dgm:t>
        <a:bodyPr anchor="ctr"/>
        <a:lstStyle/>
        <a:p>
          <a:pPr algn="ctr">
            <a:buNone/>
          </a:pPr>
          <a:r>
            <a:rPr lang="en-US" altLang="zh-CN" sz="1800" b="1" dirty="0">
              <a:solidFill>
                <a:srgbClr val="00B050"/>
              </a:solidFill>
            </a:rPr>
            <a:t>7 Days</a:t>
          </a:r>
          <a:endParaRPr lang="zh-CN" altLang="en-US" sz="1800" b="1" dirty="0">
            <a:solidFill>
              <a:srgbClr val="00B050"/>
            </a:solidFill>
          </a:endParaRPr>
        </a:p>
      </dgm:t>
    </dgm:pt>
    <dgm:pt modelId="{E8F46361-D595-4805-B30D-731B7964A0C5}" type="parTrans" cxnId="{5CF582EF-91BA-4970-B44A-2309130D6D18}">
      <dgm:prSet/>
      <dgm:spPr/>
      <dgm:t>
        <a:bodyPr/>
        <a:lstStyle/>
        <a:p>
          <a:endParaRPr lang="zh-CN" altLang="en-US" b="0"/>
        </a:p>
      </dgm:t>
    </dgm:pt>
    <dgm:pt modelId="{6CFA9FE1-8773-4563-8C10-B56E3210448A}" type="sibTrans" cxnId="{5CF582EF-91BA-4970-B44A-2309130D6D18}">
      <dgm:prSet/>
      <dgm:spPr/>
      <dgm:t>
        <a:bodyPr/>
        <a:lstStyle/>
        <a:p>
          <a:endParaRPr lang="zh-CN" altLang="en-US" b="0"/>
        </a:p>
      </dgm:t>
    </dgm:pt>
    <dgm:pt modelId="{B6AF4C92-C3FB-4B20-88ED-439FF8B52869}">
      <dgm:prSet phldrT="[文本]" custT="1"/>
      <dgm:spPr/>
      <dgm:t>
        <a:bodyPr anchor="ctr"/>
        <a:lstStyle/>
        <a:p>
          <a:pPr algn="ctr">
            <a:buNone/>
          </a:pPr>
          <a:r>
            <a:rPr lang="en-US" altLang="zh-CN" sz="1800" b="1" dirty="0">
              <a:solidFill>
                <a:srgbClr val="00B050"/>
              </a:solidFill>
              <a:latin typeface="+mn-lt"/>
              <a:ea typeface="+mn-ea"/>
            </a:rPr>
            <a:t>15 Days</a:t>
          </a:r>
          <a:endParaRPr lang="zh-CN" altLang="en-US" sz="1800" b="1" dirty="0">
            <a:solidFill>
              <a:srgbClr val="00B050"/>
            </a:solidFill>
            <a:latin typeface="+mn-lt"/>
            <a:ea typeface="+mn-ea"/>
          </a:endParaRPr>
        </a:p>
      </dgm:t>
    </dgm:pt>
    <dgm:pt modelId="{EF5AE7F4-C1F7-4152-9678-D906269F2C97}" type="parTrans" cxnId="{3492AFF9-4C45-43B9-B5A6-AA9021E9EDF3}">
      <dgm:prSet/>
      <dgm:spPr/>
      <dgm:t>
        <a:bodyPr/>
        <a:lstStyle/>
        <a:p>
          <a:endParaRPr lang="zh-CN" altLang="en-US"/>
        </a:p>
      </dgm:t>
    </dgm:pt>
    <dgm:pt modelId="{87AD35AD-B1E3-4E35-BB98-45F3D9A61F81}" type="sibTrans" cxnId="{3492AFF9-4C45-43B9-B5A6-AA9021E9EDF3}">
      <dgm:prSet/>
      <dgm:spPr/>
      <dgm:t>
        <a:bodyPr/>
        <a:lstStyle/>
        <a:p>
          <a:endParaRPr lang="zh-CN" altLang="en-US"/>
        </a:p>
      </dgm:t>
    </dgm:pt>
    <dgm:pt modelId="{51485F7E-B01C-488B-8369-090C2D67F276}" type="pres">
      <dgm:prSet presAssocID="{FC617507-3F06-44F2-9D9B-FF08C36C4116}" presName="Name0" presStyleCnt="0">
        <dgm:presLayoutVars>
          <dgm:dir/>
          <dgm:animLvl val="lvl"/>
          <dgm:resizeHandles val="exact"/>
        </dgm:presLayoutVars>
      </dgm:prSet>
      <dgm:spPr/>
    </dgm:pt>
    <dgm:pt modelId="{69F1763A-A48A-4FEE-8376-79FA4645942E}" type="pres">
      <dgm:prSet presAssocID="{FC617507-3F06-44F2-9D9B-FF08C36C4116}" presName="tSp" presStyleCnt="0"/>
      <dgm:spPr/>
    </dgm:pt>
    <dgm:pt modelId="{D9C7D0D4-3EF6-47D4-9A2F-DA90AB72A7C4}" type="pres">
      <dgm:prSet presAssocID="{FC617507-3F06-44F2-9D9B-FF08C36C4116}" presName="bSp" presStyleCnt="0"/>
      <dgm:spPr/>
    </dgm:pt>
    <dgm:pt modelId="{A697EB0D-710F-496D-8D89-085FBEA1C380}" type="pres">
      <dgm:prSet presAssocID="{FC617507-3F06-44F2-9D9B-FF08C36C4116}" presName="process" presStyleCnt="0"/>
      <dgm:spPr/>
    </dgm:pt>
    <dgm:pt modelId="{A8847A00-2F31-4BD7-B908-611C7B34F656}" type="pres">
      <dgm:prSet presAssocID="{305B2FB8-D211-4129-98B1-923DA12FD479}" presName="composite1" presStyleCnt="0"/>
      <dgm:spPr/>
    </dgm:pt>
    <dgm:pt modelId="{14E086FD-5980-4B1E-92F3-D3B047B7193E}" type="pres">
      <dgm:prSet presAssocID="{305B2FB8-D211-4129-98B1-923DA12FD479}" presName="dummyNode1" presStyleLbl="node1" presStyleIdx="0" presStyleCnt="5"/>
      <dgm:spPr/>
    </dgm:pt>
    <dgm:pt modelId="{85CDBB0B-8E83-4061-B0E0-3670D01D1EFD}" type="pres">
      <dgm:prSet presAssocID="{305B2FB8-D211-4129-98B1-923DA12FD479}" presName="childNode1" presStyleLbl="bgAcc1" presStyleIdx="0" presStyleCnt="5">
        <dgm:presLayoutVars>
          <dgm:bulletEnabled val="1"/>
        </dgm:presLayoutVars>
      </dgm:prSet>
      <dgm:spPr/>
    </dgm:pt>
    <dgm:pt modelId="{7EF19EB8-603B-4433-988A-3E0FBF531BFD}" type="pres">
      <dgm:prSet presAssocID="{305B2FB8-D211-4129-98B1-923DA12FD479}" presName="childNode1tx" presStyleLbl="bgAcc1" presStyleIdx="0" presStyleCnt="5">
        <dgm:presLayoutVars>
          <dgm:bulletEnabled val="1"/>
        </dgm:presLayoutVars>
      </dgm:prSet>
      <dgm:spPr/>
    </dgm:pt>
    <dgm:pt modelId="{EC5D5CBB-9084-46E6-A02C-6B77CA283815}" type="pres">
      <dgm:prSet presAssocID="{305B2FB8-D211-4129-98B1-923DA12FD479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16D65896-AD6A-4F9A-81CD-8E5FA5C915F8}" type="pres">
      <dgm:prSet presAssocID="{305B2FB8-D211-4129-98B1-923DA12FD479}" presName="connSite1" presStyleCnt="0"/>
      <dgm:spPr/>
    </dgm:pt>
    <dgm:pt modelId="{86763E42-F5B8-4EF9-8864-D643B64F47A3}" type="pres">
      <dgm:prSet presAssocID="{5BC9789D-8971-41EA-BC46-1E32AC40D5F6}" presName="Name9" presStyleLbl="sibTrans2D1" presStyleIdx="0" presStyleCnt="4"/>
      <dgm:spPr/>
    </dgm:pt>
    <dgm:pt modelId="{2EB7B28F-FDD3-4DAD-B7E5-348B98D4B34D}" type="pres">
      <dgm:prSet presAssocID="{69920EF8-DE12-4A35-B64E-836A9B170D32}" presName="composite2" presStyleCnt="0"/>
      <dgm:spPr/>
    </dgm:pt>
    <dgm:pt modelId="{EBE9017B-925F-469A-9649-8112874067B7}" type="pres">
      <dgm:prSet presAssocID="{69920EF8-DE12-4A35-B64E-836A9B170D32}" presName="dummyNode2" presStyleLbl="node1" presStyleIdx="0" presStyleCnt="5"/>
      <dgm:spPr/>
    </dgm:pt>
    <dgm:pt modelId="{AACF5D10-65DF-44FC-9837-C812CD42C0B3}" type="pres">
      <dgm:prSet presAssocID="{69920EF8-DE12-4A35-B64E-836A9B170D32}" presName="childNode2" presStyleLbl="bgAcc1" presStyleIdx="1" presStyleCnt="5">
        <dgm:presLayoutVars>
          <dgm:bulletEnabled val="1"/>
        </dgm:presLayoutVars>
      </dgm:prSet>
      <dgm:spPr/>
    </dgm:pt>
    <dgm:pt modelId="{C00020A8-6812-4E2E-92C6-625421334A78}" type="pres">
      <dgm:prSet presAssocID="{69920EF8-DE12-4A35-B64E-836A9B170D32}" presName="childNode2tx" presStyleLbl="bgAcc1" presStyleIdx="1" presStyleCnt="5">
        <dgm:presLayoutVars>
          <dgm:bulletEnabled val="1"/>
        </dgm:presLayoutVars>
      </dgm:prSet>
      <dgm:spPr/>
    </dgm:pt>
    <dgm:pt modelId="{C0715263-3A84-4B00-903A-7EC6E82E77A1}" type="pres">
      <dgm:prSet presAssocID="{69920EF8-DE12-4A35-B64E-836A9B170D32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FDF72E9A-E47C-4BCC-A08D-6E89D3F17077}" type="pres">
      <dgm:prSet presAssocID="{69920EF8-DE12-4A35-B64E-836A9B170D32}" presName="connSite2" presStyleCnt="0"/>
      <dgm:spPr/>
    </dgm:pt>
    <dgm:pt modelId="{AFFFDC3A-235C-48A7-8A92-A4A04F66E287}" type="pres">
      <dgm:prSet presAssocID="{6959C83D-1E75-405E-AFF2-3D2D54019813}" presName="Name18" presStyleLbl="sibTrans2D1" presStyleIdx="1" presStyleCnt="4"/>
      <dgm:spPr/>
    </dgm:pt>
    <dgm:pt modelId="{9C3484AC-E76C-4AEC-B9E1-C8DBC072754A}" type="pres">
      <dgm:prSet presAssocID="{BA9BB8FE-33C2-4769-AF05-EE919238DD8E}" presName="composite1" presStyleCnt="0"/>
      <dgm:spPr/>
    </dgm:pt>
    <dgm:pt modelId="{7194AEB1-3D8A-44F3-A4BB-FC4C41C7222B}" type="pres">
      <dgm:prSet presAssocID="{BA9BB8FE-33C2-4769-AF05-EE919238DD8E}" presName="dummyNode1" presStyleLbl="node1" presStyleIdx="1" presStyleCnt="5"/>
      <dgm:spPr/>
    </dgm:pt>
    <dgm:pt modelId="{A312ED23-1709-4146-B644-CA98273A599D}" type="pres">
      <dgm:prSet presAssocID="{BA9BB8FE-33C2-4769-AF05-EE919238DD8E}" presName="childNode1" presStyleLbl="bgAcc1" presStyleIdx="2" presStyleCnt="5">
        <dgm:presLayoutVars>
          <dgm:bulletEnabled val="1"/>
        </dgm:presLayoutVars>
      </dgm:prSet>
      <dgm:spPr/>
    </dgm:pt>
    <dgm:pt modelId="{6BA094CC-F09C-4B39-9CAC-5AFE1F3E025A}" type="pres">
      <dgm:prSet presAssocID="{BA9BB8FE-33C2-4769-AF05-EE919238DD8E}" presName="childNode1tx" presStyleLbl="bgAcc1" presStyleIdx="2" presStyleCnt="5">
        <dgm:presLayoutVars>
          <dgm:bulletEnabled val="1"/>
        </dgm:presLayoutVars>
      </dgm:prSet>
      <dgm:spPr/>
    </dgm:pt>
    <dgm:pt modelId="{3290FBB1-5770-4042-9B07-1BF8D222EFF1}" type="pres">
      <dgm:prSet presAssocID="{BA9BB8FE-33C2-4769-AF05-EE919238DD8E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2BB299A9-C2D0-4EE2-BA3C-14E0E9C82DB4}" type="pres">
      <dgm:prSet presAssocID="{BA9BB8FE-33C2-4769-AF05-EE919238DD8E}" presName="connSite1" presStyleCnt="0"/>
      <dgm:spPr/>
    </dgm:pt>
    <dgm:pt modelId="{668F2209-0BC1-4E56-9A5F-DBF7FAB948E7}" type="pres">
      <dgm:prSet presAssocID="{7A3FE521-9AE6-470C-84A9-9787C8ECD2EB}" presName="Name9" presStyleLbl="sibTrans2D1" presStyleIdx="2" presStyleCnt="4"/>
      <dgm:spPr/>
    </dgm:pt>
    <dgm:pt modelId="{5592E889-6115-438D-A3D8-252A3C355B23}" type="pres">
      <dgm:prSet presAssocID="{B17F6197-43FE-44E0-A6E1-248DFD9CEC11}" presName="composite2" presStyleCnt="0"/>
      <dgm:spPr/>
    </dgm:pt>
    <dgm:pt modelId="{12AF84EC-B64C-4CB5-80DB-270905916C9F}" type="pres">
      <dgm:prSet presAssocID="{B17F6197-43FE-44E0-A6E1-248DFD9CEC11}" presName="dummyNode2" presStyleLbl="node1" presStyleIdx="2" presStyleCnt="5"/>
      <dgm:spPr/>
    </dgm:pt>
    <dgm:pt modelId="{950E4651-8144-403B-A59B-F663FC2488AE}" type="pres">
      <dgm:prSet presAssocID="{B17F6197-43FE-44E0-A6E1-248DFD9CEC11}" presName="childNode2" presStyleLbl="bgAcc1" presStyleIdx="3" presStyleCnt="5">
        <dgm:presLayoutVars>
          <dgm:bulletEnabled val="1"/>
        </dgm:presLayoutVars>
      </dgm:prSet>
      <dgm:spPr/>
    </dgm:pt>
    <dgm:pt modelId="{545A0CF7-096C-43A6-9BC5-4CAEE2AEACCF}" type="pres">
      <dgm:prSet presAssocID="{B17F6197-43FE-44E0-A6E1-248DFD9CEC11}" presName="childNode2tx" presStyleLbl="bgAcc1" presStyleIdx="3" presStyleCnt="5">
        <dgm:presLayoutVars>
          <dgm:bulletEnabled val="1"/>
        </dgm:presLayoutVars>
      </dgm:prSet>
      <dgm:spPr/>
    </dgm:pt>
    <dgm:pt modelId="{3A82C7E8-515F-4F00-A32C-ECDE987308FD}" type="pres">
      <dgm:prSet presAssocID="{B17F6197-43FE-44E0-A6E1-248DFD9CEC11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2A1F71A0-06E4-402D-9FD7-6EDAA4FBA93E}" type="pres">
      <dgm:prSet presAssocID="{B17F6197-43FE-44E0-A6E1-248DFD9CEC11}" presName="connSite2" presStyleCnt="0"/>
      <dgm:spPr/>
    </dgm:pt>
    <dgm:pt modelId="{F0E61EC6-C3B2-4E16-AB05-D86324F6C15B}" type="pres">
      <dgm:prSet presAssocID="{6529C8F3-574A-4846-97D1-EB1724EF010A}" presName="Name18" presStyleLbl="sibTrans2D1" presStyleIdx="3" presStyleCnt="4"/>
      <dgm:spPr/>
    </dgm:pt>
    <dgm:pt modelId="{FECFD185-1948-4AD2-9E2E-F5B9C90F47F0}" type="pres">
      <dgm:prSet presAssocID="{6262567E-C64D-4BD0-82CF-292C335F12ED}" presName="composite1" presStyleCnt="0"/>
      <dgm:spPr/>
    </dgm:pt>
    <dgm:pt modelId="{AA6B2F5D-E69B-4D40-97F9-66D68119A315}" type="pres">
      <dgm:prSet presAssocID="{6262567E-C64D-4BD0-82CF-292C335F12ED}" presName="dummyNode1" presStyleLbl="node1" presStyleIdx="3" presStyleCnt="5"/>
      <dgm:spPr/>
    </dgm:pt>
    <dgm:pt modelId="{65F20804-8D7B-4162-B93F-28D24C4993C9}" type="pres">
      <dgm:prSet presAssocID="{6262567E-C64D-4BD0-82CF-292C335F12ED}" presName="childNode1" presStyleLbl="bgAcc1" presStyleIdx="4" presStyleCnt="5">
        <dgm:presLayoutVars>
          <dgm:bulletEnabled val="1"/>
        </dgm:presLayoutVars>
      </dgm:prSet>
      <dgm:spPr/>
    </dgm:pt>
    <dgm:pt modelId="{5C2280CD-C61F-4718-A77B-8D5B29F2B70D}" type="pres">
      <dgm:prSet presAssocID="{6262567E-C64D-4BD0-82CF-292C335F12ED}" presName="childNode1tx" presStyleLbl="bgAcc1" presStyleIdx="4" presStyleCnt="5">
        <dgm:presLayoutVars>
          <dgm:bulletEnabled val="1"/>
        </dgm:presLayoutVars>
      </dgm:prSet>
      <dgm:spPr/>
    </dgm:pt>
    <dgm:pt modelId="{D812F43F-2597-4160-A016-6510622863CF}" type="pres">
      <dgm:prSet presAssocID="{6262567E-C64D-4BD0-82CF-292C335F12ED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461F4956-F5CF-49A1-8536-3A42ED77A0B9}" type="pres">
      <dgm:prSet presAssocID="{6262567E-C64D-4BD0-82CF-292C335F12ED}" presName="connSite1" presStyleCnt="0"/>
      <dgm:spPr/>
    </dgm:pt>
  </dgm:ptLst>
  <dgm:cxnLst>
    <dgm:cxn modelId="{6099AC01-978D-4989-AE66-02DDA13F8535}" type="presOf" srcId="{B17F6197-43FE-44E0-A6E1-248DFD9CEC11}" destId="{3A82C7E8-515F-4F00-A32C-ECDE987308FD}" srcOrd="0" destOrd="0" presId="urn:microsoft.com/office/officeart/2005/8/layout/hProcess4"/>
    <dgm:cxn modelId="{4CA77E0B-F813-40E7-AA12-266D427C7C10}" type="presOf" srcId="{6959C83D-1E75-405E-AFF2-3D2D54019813}" destId="{AFFFDC3A-235C-48A7-8A92-A4A04F66E287}" srcOrd="0" destOrd="0" presId="urn:microsoft.com/office/officeart/2005/8/layout/hProcess4"/>
    <dgm:cxn modelId="{8015CE0B-D270-4DEA-B4AF-8701C3963BEF}" type="presOf" srcId="{A6BDAD47-C876-44BB-8A92-57495F9F4016}" destId="{C00020A8-6812-4E2E-92C6-625421334A78}" srcOrd="1" destOrd="0" presId="urn:microsoft.com/office/officeart/2005/8/layout/hProcess4"/>
    <dgm:cxn modelId="{221C7C1F-8150-450A-A4B7-C23BDE44AE50}" type="presOf" srcId="{BA9BB8FE-33C2-4769-AF05-EE919238DD8E}" destId="{3290FBB1-5770-4042-9B07-1BF8D222EFF1}" srcOrd="0" destOrd="0" presId="urn:microsoft.com/office/officeart/2005/8/layout/hProcess4"/>
    <dgm:cxn modelId="{0B38F923-08CD-463E-9326-D6A9CF84507F}" type="presOf" srcId="{0F7F0461-0215-4414-96BA-869CF5E3A38E}" destId="{A312ED23-1709-4146-B644-CA98273A599D}" srcOrd="0" destOrd="0" presId="urn:microsoft.com/office/officeart/2005/8/layout/hProcess4"/>
    <dgm:cxn modelId="{FD909C24-6FEF-45E2-851C-E54FFF6FE6D3}" type="presOf" srcId="{305B2FB8-D211-4129-98B1-923DA12FD479}" destId="{EC5D5CBB-9084-46E6-A02C-6B77CA283815}" srcOrd="0" destOrd="0" presId="urn:microsoft.com/office/officeart/2005/8/layout/hProcess4"/>
    <dgm:cxn modelId="{F1F0D32A-30D2-4931-87D3-E5A2CDD04458}" type="presOf" srcId="{0F7F0461-0215-4414-96BA-869CF5E3A38E}" destId="{6BA094CC-F09C-4B39-9CAC-5AFE1F3E025A}" srcOrd="1" destOrd="0" presId="urn:microsoft.com/office/officeart/2005/8/layout/hProcess4"/>
    <dgm:cxn modelId="{CD8ACC2E-3AB0-46BE-ABB4-024EE1E92EF7}" type="presOf" srcId="{B6AF4C92-C3FB-4B20-88ED-439FF8B52869}" destId="{85CDBB0B-8E83-4061-B0E0-3670D01D1EFD}" srcOrd="0" destOrd="0" presId="urn:microsoft.com/office/officeart/2005/8/layout/hProcess4"/>
    <dgm:cxn modelId="{722A6738-3B59-4943-ABCF-A2C023793DF8}" type="presOf" srcId="{B6AF4C92-C3FB-4B20-88ED-439FF8B52869}" destId="{7EF19EB8-603B-4433-988A-3E0FBF531BFD}" srcOrd="1" destOrd="0" presId="urn:microsoft.com/office/officeart/2005/8/layout/hProcess4"/>
    <dgm:cxn modelId="{CBFF5B3D-067D-4921-8AD2-B0894231CB15}" srcId="{FC617507-3F06-44F2-9D9B-FF08C36C4116}" destId="{305B2FB8-D211-4129-98B1-923DA12FD479}" srcOrd="0" destOrd="0" parTransId="{C96D2289-7FE2-4325-BDC2-5DEF839BDA31}" sibTransId="{5BC9789D-8971-41EA-BC46-1E32AC40D5F6}"/>
    <dgm:cxn modelId="{3D62B749-9667-48AD-8C04-CB422F090482}" srcId="{69920EF8-DE12-4A35-B64E-836A9B170D32}" destId="{A6BDAD47-C876-44BB-8A92-57495F9F4016}" srcOrd="0" destOrd="0" parTransId="{47C789C2-D821-4428-AF2A-9DBDBFFA7A50}" sibTransId="{684A17F1-DC3D-4F96-AB7B-B77C25DF1F93}"/>
    <dgm:cxn modelId="{200A1B4C-C356-499C-801A-56621CCDB4F0}" srcId="{BA9BB8FE-33C2-4769-AF05-EE919238DD8E}" destId="{0F7F0461-0215-4414-96BA-869CF5E3A38E}" srcOrd="0" destOrd="0" parTransId="{6E7A4B9A-8F29-4B19-BC56-2F5B51EA88D9}" sibTransId="{9D94149C-9900-4EA5-94D4-8C7C3DFEB72E}"/>
    <dgm:cxn modelId="{E3E51F76-92CE-4421-A14C-5035D000DCE0}" type="presOf" srcId="{6529C8F3-574A-4846-97D1-EB1724EF010A}" destId="{F0E61EC6-C3B2-4E16-AB05-D86324F6C15B}" srcOrd="0" destOrd="0" presId="urn:microsoft.com/office/officeart/2005/8/layout/hProcess4"/>
    <dgm:cxn modelId="{C25D0077-B737-4415-93C2-825EE264EF35}" type="presOf" srcId="{A6BDAD47-C876-44BB-8A92-57495F9F4016}" destId="{AACF5D10-65DF-44FC-9837-C812CD42C0B3}" srcOrd="0" destOrd="0" presId="urn:microsoft.com/office/officeart/2005/8/layout/hProcess4"/>
    <dgm:cxn modelId="{1836E658-AF03-49F0-A534-34954FE38DC3}" type="presOf" srcId="{4A518167-CC86-4A0D-828E-A22C6A89AF35}" destId="{65F20804-8D7B-4162-B93F-28D24C4993C9}" srcOrd="0" destOrd="0" presId="urn:microsoft.com/office/officeart/2005/8/layout/hProcess4"/>
    <dgm:cxn modelId="{EF747A8A-5F9E-4A4A-BA8F-CC8E0D3F6B1F}" type="presOf" srcId="{4A518167-CC86-4A0D-828E-A22C6A89AF35}" destId="{5C2280CD-C61F-4718-A77B-8D5B29F2B70D}" srcOrd="1" destOrd="0" presId="urn:microsoft.com/office/officeart/2005/8/layout/hProcess4"/>
    <dgm:cxn modelId="{034B7591-4363-48BE-AA29-1A84793D237E}" type="presOf" srcId="{78642515-8637-4F55-AC81-14EFF57244AC}" destId="{950E4651-8144-403B-A59B-F663FC2488AE}" srcOrd="0" destOrd="0" presId="urn:microsoft.com/office/officeart/2005/8/layout/hProcess4"/>
    <dgm:cxn modelId="{86D3BAA9-2C9A-44DE-B2B1-84FCECAF807D}" srcId="{FC617507-3F06-44F2-9D9B-FF08C36C4116}" destId="{B17F6197-43FE-44E0-A6E1-248DFD9CEC11}" srcOrd="3" destOrd="0" parTransId="{8EFD9628-E2C0-48C7-9165-E830F78B66D7}" sibTransId="{6529C8F3-574A-4846-97D1-EB1724EF010A}"/>
    <dgm:cxn modelId="{D42D2BAB-5596-4533-A911-542214C94564}" type="presOf" srcId="{6262567E-C64D-4BD0-82CF-292C335F12ED}" destId="{D812F43F-2597-4160-A016-6510622863CF}" srcOrd="0" destOrd="0" presId="urn:microsoft.com/office/officeart/2005/8/layout/hProcess4"/>
    <dgm:cxn modelId="{023C4DAB-AF19-4D6D-8B2E-21DBF61F578F}" srcId="{B17F6197-43FE-44E0-A6E1-248DFD9CEC11}" destId="{78642515-8637-4F55-AC81-14EFF57244AC}" srcOrd="0" destOrd="0" parTransId="{BFD7AC9E-6225-4F40-B99B-CBF289F54926}" sibTransId="{BDAED703-7B63-459D-98AA-5DA88CC5082F}"/>
    <dgm:cxn modelId="{34ED26B2-ACBF-43E5-B2A8-B0579D80DA46}" type="presOf" srcId="{5BC9789D-8971-41EA-BC46-1E32AC40D5F6}" destId="{86763E42-F5B8-4EF9-8864-D643B64F47A3}" srcOrd="0" destOrd="0" presId="urn:microsoft.com/office/officeart/2005/8/layout/hProcess4"/>
    <dgm:cxn modelId="{37EB0DB4-DFE3-4EF5-BE28-895C36EF225E}" type="presOf" srcId="{78642515-8637-4F55-AC81-14EFF57244AC}" destId="{545A0CF7-096C-43A6-9BC5-4CAEE2AEACCF}" srcOrd="1" destOrd="0" presId="urn:microsoft.com/office/officeart/2005/8/layout/hProcess4"/>
    <dgm:cxn modelId="{E0DA79BE-378F-43B1-A221-2737C187CCD5}" srcId="{FC617507-3F06-44F2-9D9B-FF08C36C4116}" destId="{69920EF8-DE12-4A35-B64E-836A9B170D32}" srcOrd="1" destOrd="0" parTransId="{BDFEFF47-A3E8-415B-8687-05C6CE96FDDE}" sibTransId="{6959C83D-1E75-405E-AFF2-3D2D54019813}"/>
    <dgm:cxn modelId="{D41552E5-2DC2-4005-AECC-286D22C43E20}" type="presOf" srcId="{7A3FE521-9AE6-470C-84A9-9787C8ECD2EB}" destId="{668F2209-0BC1-4E56-9A5F-DBF7FAB948E7}" srcOrd="0" destOrd="0" presId="urn:microsoft.com/office/officeart/2005/8/layout/hProcess4"/>
    <dgm:cxn modelId="{1D820FEC-844A-427B-86BE-A4565D866905}" type="presOf" srcId="{FC617507-3F06-44F2-9D9B-FF08C36C4116}" destId="{51485F7E-B01C-488B-8369-090C2D67F276}" srcOrd="0" destOrd="0" presId="urn:microsoft.com/office/officeart/2005/8/layout/hProcess4"/>
    <dgm:cxn modelId="{B4EF19EE-8799-4D6F-950F-EA390B77268C}" type="presOf" srcId="{69920EF8-DE12-4A35-B64E-836A9B170D32}" destId="{C0715263-3A84-4B00-903A-7EC6E82E77A1}" srcOrd="0" destOrd="0" presId="urn:microsoft.com/office/officeart/2005/8/layout/hProcess4"/>
    <dgm:cxn modelId="{5CF582EF-91BA-4970-B44A-2309130D6D18}" srcId="{6262567E-C64D-4BD0-82CF-292C335F12ED}" destId="{4A518167-CC86-4A0D-828E-A22C6A89AF35}" srcOrd="0" destOrd="0" parTransId="{E8F46361-D595-4805-B30D-731B7964A0C5}" sibTransId="{6CFA9FE1-8773-4563-8C10-B56E3210448A}"/>
    <dgm:cxn modelId="{ABD8CCF4-647D-4CEF-A99B-32BD924445E9}" srcId="{FC617507-3F06-44F2-9D9B-FF08C36C4116}" destId="{6262567E-C64D-4BD0-82CF-292C335F12ED}" srcOrd="4" destOrd="0" parTransId="{67ABB9E0-16BE-4116-B13C-AA693D877CA5}" sibTransId="{5F34702A-1E99-4F44-B55E-6AA5D37C2AB5}"/>
    <dgm:cxn modelId="{9A84D6F7-2D14-4839-ACE7-9EAEF8435EB9}" srcId="{FC617507-3F06-44F2-9D9B-FF08C36C4116}" destId="{BA9BB8FE-33C2-4769-AF05-EE919238DD8E}" srcOrd="2" destOrd="0" parTransId="{57566E8E-9B41-4C48-84F5-F81FBE1994C1}" sibTransId="{7A3FE521-9AE6-470C-84A9-9787C8ECD2EB}"/>
    <dgm:cxn modelId="{3492AFF9-4C45-43B9-B5A6-AA9021E9EDF3}" srcId="{305B2FB8-D211-4129-98B1-923DA12FD479}" destId="{B6AF4C92-C3FB-4B20-88ED-439FF8B52869}" srcOrd="0" destOrd="0" parTransId="{EF5AE7F4-C1F7-4152-9678-D906269F2C97}" sibTransId="{87AD35AD-B1E3-4E35-BB98-45F3D9A61F81}"/>
    <dgm:cxn modelId="{5299F22A-797D-41DD-8A54-A61B2D4427CE}" type="presParOf" srcId="{51485F7E-B01C-488B-8369-090C2D67F276}" destId="{69F1763A-A48A-4FEE-8376-79FA4645942E}" srcOrd="0" destOrd="0" presId="urn:microsoft.com/office/officeart/2005/8/layout/hProcess4"/>
    <dgm:cxn modelId="{0C975E4C-79E4-4D75-9668-CDC286CEF6EF}" type="presParOf" srcId="{51485F7E-B01C-488B-8369-090C2D67F276}" destId="{D9C7D0D4-3EF6-47D4-9A2F-DA90AB72A7C4}" srcOrd="1" destOrd="0" presId="urn:microsoft.com/office/officeart/2005/8/layout/hProcess4"/>
    <dgm:cxn modelId="{E2FB9DDF-209D-46C3-AE0F-2CF804458979}" type="presParOf" srcId="{51485F7E-B01C-488B-8369-090C2D67F276}" destId="{A697EB0D-710F-496D-8D89-085FBEA1C380}" srcOrd="2" destOrd="0" presId="urn:microsoft.com/office/officeart/2005/8/layout/hProcess4"/>
    <dgm:cxn modelId="{F350FB8D-88A0-4D56-99BF-4489770A0B04}" type="presParOf" srcId="{A697EB0D-710F-496D-8D89-085FBEA1C380}" destId="{A8847A00-2F31-4BD7-B908-611C7B34F656}" srcOrd="0" destOrd="0" presId="urn:microsoft.com/office/officeart/2005/8/layout/hProcess4"/>
    <dgm:cxn modelId="{DD68A24B-3C96-44F7-AD21-D8B5ECCDCAE6}" type="presParOf" srcId="{A8847A00-2F31-4BD7-B908-611C7B34F656}" destId="{14E086FD-5980-4B1E-92F3-D3B047B7193E}" srcOrd="0" destOrd="0" presId="urn:microsoft.com/office/officeart/2005/8/layout/hProcess4"/>
    <dgm:cxn modelId="{45D6D1C2-9C01-4E7E-A3C8-8C7F00DD1B00}" type="presParOf" srcId="{A8847A00-2F31-4BD7-B908-611C7B34F656}" destId="{85CDBB0B-8E83-4061-B0E0-3670D01D1EFD}" srcOrd="1" destOrd="0" presId="urn:microsoft.com/office/officeart/2005/8/layout/hProcess4"/>
    <dgm:cxn modelId="{5282F1C8-731B-4CFB-ACF2-46B21E181166}" type="presParOf" srcId="{A8847A00-2F31-4BD7-B908-611C7B34F656}" destId="{7EF19EB8-603B-4433-988A-3E0FBF531BFD}" srcOrd="2" destOrd="0" presId="urn:microsoft.com/office/officeart/2005/8/layout/hProcess4"/>
    <dgm:cxn modelId="{52568C3C-28C0-4133-8692-D29773E8DDB4}" type="presParOf" srcId="{A8847A00-2F31-4BD7-B908-611C7B34F656}" destId="{EC5D5CBB-9084-46E6-A02C-6B77CA283815}" srcOrd="3" destOrd="0" presId="urn:microsoft.com/office/officeart/2005/8/layout/hProcess4"/>
    <dgm:cxn modelId="{B68A8057-FB0D-4189-81C3-99F5709253FC}" type="presParOf" srcId="{A8847A00-2F31-4BD7-B908-611C7B34F656}" destId="{16D65896-AD6A-4F9A-81CD-8E5FA5C915F8}" srcOrd="4" destOrd="0" presId="urn:microsoft.com/office/officeart/2005/8/layout/hProcess4"/>
    <dgm:cxn modelId="{E424B73B-7D79-4C74-801E-9564856E0000}" type="presParOf" srcId="{A697EB0D-710F-496D-8D89-085FBEA1C380}" destId="{86763E42-F5B8-4EF9-8864-D643B64F47A3}" srcOrd="1" destOrd="0" presId="urn:microsoft.com/office/officeart/2005/8/layout/hProcess4"/>
    <dgm:cxn modelId="{F2566BEA-9369-4835-AE0E-2B4585CEC97C}" type="presParOf" srcId="{A697EB0D-710F-496D-8D89-085FBEA1C380}" destId="{2EB7B28F-FDD3-4DAD-B7E5-348B98D4B34D}" srcOrd="2" destOrd="0" presId="urn:microsoft.com/office/officeart/2005/8/layout/hProcess4"/>
    <dgm:cxn modelId="{DC0F49D7-1706-4CB2-9647-677A6AD72FFF}" type="presParOf" srcId="{2EB7B28F-FDD3-4DAD-B7E5-348B98D4B34D}" destId="{EBE9017B-925F-469A-9649-8112874067B7}" srcOrd="0" destOrd="0" presId="urn:microsoft.com/office/officeart/2005/8/layout/hProcess4"/>
    <dgm:cxn modelId="{FC8D8B84-A945-4A26-8D61-6B661C4A1906}" type="presParOf" srcId="{2EB7B28F-FDD3-4DAD-B7E5-348B98D4B34D}" destId="{AACF5D10-65DF-44FC-9837-C812CD42C0B3}" srcOrd="1" destOrd="0" presId="urn:microsoft.com/office/officeart/2005/8/layout/hProcess4"/>
    <dgm:cxn modelId="{68D537FD-02B3-41A0-8E63-BADFD6B10985}" type="presParOf" srcId="{2EB7B28F-FDD3-4DAD-B7E5-348B98D4B34D}" destId="{C00020A8-6812-4E2E-92C6-625421334A78}" srcOrd="2" destOrd="0" presId="urn:microsoft.com/office/officeart/2005/8/layout/hProcess4"/>
    <dgm:cxn modelId="{6B3911E5-F665-4AD3-86A3-5EC209A3225D}" type="presParOf" srcId="{2EB7B28F-FDD3-4DAD-B7E5-348B98D4B34D}" destId="{C0715263-3A84-4B00-903A-7EC6E82E77A1}" srcOrd="3" destOrd="0" presId="urn:microsoft.com/office/officeart/2005/8/layout/hProcess4"/>
    <dgm:cxn modelId="{3BE6D93B-AFBB-4584-9DFC-6240F3C80F2D}" type="presParOf" srcId="{2EB7B28F-FDD3-4DAD-B7E5-348B98D4B34D}" destId="{FDF72E9A-E47C-4BCC-A08D-6E89D3F17077}" srcOrd="4" destOrd="0" presId="urn:microsoft.com/office/officeart/2005/8/layout/hProcess4"/>
    <dgm:cxn modelId="{1962C497-E3BF-4CB2-9B72-84B2A3F6498D}" type="presParOf" srcId="{A697EB0D-710F-496D-8D89-085FBEA1C380}" destId="{AFFFDC3A-235C-48A7-8A92-A4A04F66E287}" srcOrd="3" destOrd="0" presId="urn:microsoft.com/office/officeart/2005/8/layout/hProcess4"/>
    <dgm:cxn modelId="{C41BB452-D4E5-4882-881E-9487B9F7330C}" type="presParOf" srcId="{A697EB0D-710F-496D-8D89-085FBEA1C380}" destId="{9C3484AC-E76C-4AEC-B9E1-C8DBC072754A}" srcOrd="4" destOrd="0" presId="urn:microsoft.com/office/officeart/2005/8/layout/hProcess4"/>
    <dgm:cxn modelId="{0E069F4F-F208-4538-B240-61A2A71D72F4}" type="presParOf" srcId="{9C3484AC-E76C-4AEC-B9E1-C8DBC072754A}" destId="{7194AEB1-3D8A-44F3-A4BB-FC4C41C7222B}" srcOrd="0" destOrd="0" presId="urn:microsoft.com/office/officeart/2005/8/layout/hProcess4"/>
    <dgm:cxn modelId="{07C49C4E-2083-4FB2-B5FE-F8EF840D8E29}" type="presParOf" srcId="{9C3484AC-E76C-4AEC-B9E1-C8DBC072754A}" destId="{A312ED23-1709-4146-B644-CA98273A599D}" srcOrd="1" destOrd="0" presId="urn:microsoft.com/office/officeart/2005/8/layout/hProcess4"/>
    <dgm:cxn modelId="{2C89F351-A4C1-4B80-A79D-83FC7210BBD4}" type="presParOf" srcId="{9C3484AC-E76C-4AEC-B9E1-C8DBC072754A}" destId="{6BA094CC-F09C-4B39-9CAC-5AFE1F3E025A}" srcOrd="2" destOrd="0" presId="urn:microsoft.com/office/officeart/2005/8/layout/hProcess4"/>
    <dgm:cxn modelId="{CFB8E904-502F-4D31-ACD2-33E55FBA791E}" type="presParOf" srcId="{9C3484AC-E76C-4AEC-B9E1-C8DBC072754A}" destId="{3290FBB1-5770-4042-9B07-1BF8D222EFF1}" srcOrd="3" destOrd="0" presId="urn:microsoft.com/office/officeart/2005/8/layout/hProcess4"/>
    <dgm:cxn modelId="{7192B80E-B920-4ABB-9CD9-A64574C67BE1}" type="presParOf" srcId="{9C3484AC-E76C-4AEC-B9E1-C8DBC072754A}" destId="{2BB299A9-C2D0-4EE2-BA3C-14E0E9C82DB4}" srcOrd="4" destOrd="0" presId="urn:microsoft.com/office/officeart/2005/8/layout/hProcess4"/>
    <dgm:cxn modelId="{5DF971D7-4D78-459A-B54C-2FB2FCE8DE2D}" type="presParOf" srcId="{A697EB0D-710F-496D-8D89-085FBEA1C380}" destId="{668F2209-0BC1-4E56-9A5F-DBF7FAB948E7}" srcOrd="5" destOrd="0" presId="urn:microsoft.com/office/officeart/2005/8/layout/hProcess4"/>
    <dgm:cxn modelId="{3E3204CA-9A36-41EC-B989-3A2F69C6A5F9}" type="presParOf" srcId="{A697EB0D-710F-496D-8D89-085FBEA1C380}" destId="{5592E889-6115-438D-A3D8-252A3C355B23}" srcOrd="6" destOrd="0" presId="urn:microsoft.com/office/officeart/2005/8/layout/hProcess4"/>
    <dgm:cxn modelId="{E5AF7E3B-2869-4411-8A36-701BD6E8775E}" type="presParOf" srcId="{5592E889-6115-438D-A3D8-252A3C355B23}" destId="{12AF84EC-B64C-4CB5-80DB-270905916C9F}" srcOrd="0" destOrd="0" presId="urn:microsoft.com/office/officeart/2005/8/layout/hProcess4"/>
    <dgm:cxn modelId="{837F1028-16B9-4FE1-BEA5-4B106847CDA3}" type="presParOf" srcId="{5592E889-6115-438D-A3D8-252A3C355B23}" destId="{950E4651-8144-403B-A59B-F663FC2488AE}" srcOrd="1" destOrd="0" presId="urn:microsoft.com/office/officeart/2005/8/layout/hProcess4"/>
    <dgm:cxn modelId="{16F71FFA-3F26-4176-B409-1CFAF03A9569}" type="presParOf" srcId="{5592E889-6115-438D-A3D8-252A3C355B23}" destId="{545A0CF7-096C-43A6-9BC5-4CAEE2AEACCF}" srcOrd="2" destOrd="0" presId="urn:microsoft.com/office/officeart/2005/8/layout/hProcess4"/>
    <dgm:cxn modelId="{9F702A84-EA68-4883-86D6-B3FC42432EA9}" type="presParOf" srcId="{5592E889-6115-438D-A3D8-252A3C355B23}" destId="{3A82C7E8-515F-4F00-A32C-ECDE987308FD}" srcOrd="3" destOrd="0" presId="urn:microsoft.com/office/officeart/2005/8/layout/hProcess4"/>
    <dgm:cxn modelId="{B0A055A4-66E2-49D3-B59E-8273006B7CE9}" type="presParOf" srcId="{5592E889-6115-438D-A3D8-252A3C355B23}" destId="{2A1F71A0-06E4-402D-9FD7-6EDAA4FBA93E}" srcOrd="4" destOrd="0" presId="urn:microsoft.com/office/officeart/2005/8/layout/hProcess4"/>
    <dgm:cxn modelId="{6B6D6ECD-D6D7-4976-AC0D-F30303D654E7}" type="presParOf" srcId="{A697EB0D-710F-496D-8D89-085FBEA1C380}" destId="{F0E61EC6-C3B2-4E16-AB05-D86324F6C15B}" srcOrd="7" destOrd="0" presId="urn:microsoft.com/office/officeart/2005/8/layout/hProcess4"/>
    <dgm:cxn modelId="{15B9F181-2FCD-46B3-B5BA-79E08CC1C4E0}" type="presParOf" srcId="{A697EB0D-710F-496D-8D89-085FBEA1C380}" destId="{FECFD185-1948-4AD2-9E2E-F5B9C90F47F0}" srcOrd="8" destOrd="0" presId="urn:microsoft.com/office/officeart/2005/8/layout/hProcess4"/>
    <dgm:cxn modelId="{87FADAA7-273D-41A3-8013-E12CB0D2C007}" type="presParOf" srcId="{FECFD185-1948-4AD2-9E2E-F5B9C90F47F0}" destId="{AA6B2F5D-E69B-4D40-97F9-66D68119A315}" srcOrd="0" destOrd="0" presId="urn:microsoft.com/office/officeart/2005/8/layout/hProcess4"/>
    <dgm:cxn modelId="{16AB05B7-3C6B-4046-AA1F-626580708C5C}" type="presParOf" srcId="{FECFD185-1948-4AD2-9E2E-F5B9C90F47F0}" destId="{65F20804-8D7B-4162-B93F-28D24C4993C9}" srcOrd="1" destOrd="0" presId="urn:microsoft.com/office/officeart/2005/8/layout/hProcess4"/>
    <dgm:cxn modelId="{0E86B399-E46D-4953-B964-AF449DD5EFEF}" type="presParOf" srcId="{FECFD185-1948-4AD2-9E2E-F5B9C90F47F0}" destId="{5C2280CD-C61F-4718-A77B-8D5B29F2B70D}" srcOrd="2" destOrd="0" presId="urn:microsoft.com/office/officeart/2005/8/layout/hProcess4"/>
    <dgm:cxn modelId="{5E56D043-9361-46D3-9087-011CE38439DA}" type="presParOf" srcId="{FECFD185-1948-4AD2-9E2E-F5B9C90F47F0}" destId="{D812F43F-2597-4160-A016-6510622863CF}" srcOrd="3" destOrd="0" presId="urn:microsoft.com/office/officeart/2005/8/layout/hProcess4"/>
    <dgm:cxn modelId="{04441442-9022-40FB-BFAB-0C284A41BDDC}" type="presParOf" srcId="{FECFD185-1948-4AD2-9E2E-F5B9C90F47F0}" destId="{461F4956-F5CF-49A1-8536-3A42ED77A0B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C617507-3F06-44F2-9D9B-FF08C36C4116}" type="doc">
      <dgm:prSet loTypeId="urn:microsoft.com/office/officeart/2005/8/layout/hProcess4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69920EF8-DE12-4A35-B64E-836A9B170D32}">
      <dgm:prSet phldrT="[文本]"/>
      <dgm:spPr/>
      <dgm:t>
        <a:bodyPr/>
        <a:lstStyle/>
        <a:p>
          <a:r>
            <a:rPr lang="zh-CN" altLang="en-US" dirty="0"/>
            <a:t>页面设计</a:t>
          </a:r>
        </a:p>
      </dgm:t>
    </dgm:pt>
    <dgm:pt modelId="{BDFEFF47-A3E8-415B-8687-05C6CE96FDDE}" type="parTrans" cxnId="{E0DA79BE-378F-43B1-A221-2737C187CCD5}">
      <dgm:prSet/>
      <dgm:spPr/>
      <dgm:t>
        <a:bodyPr/>
        <a:lstStyle/>
        <a:p>
          <a:endParaRPr lang="zh-CN" altLang="en-US"/>
        </a:p>
      </dgm:t>
    </dgm:pt>
    <dgm:pt modelId="{6959C83D-1E75-405E-AFF2-3D2D54019813}" type="sibTrans" cxnId="{E0DA79BE-378F-43B1-A221-2737C187CCD5}">
      <dgm:prSet/>
      <dgm:spPr/>
      <dgm:t>
        <a:bodyPr/>
        <a:lstStyle/>
        <a:p>
          <a:endParaRPr lang="zh-CN" altLang="en-US"/>
        </a:p>
      </dgm:t>
    </dgm:pt>
    <dgm:pt modelId="{BA9BB8FE-33C2-4769-AF05-EE919238DD8E}">
      <dgm:prSet phldrT="[文本]"/>
      <dgm:spPr/>
      <dgm:t>
        <a:bodyPr/>
        <a:lstStyle/>
        <a:p>
          <a:r>
            <a:rPr lang="zh-CN" altLang="en-US" dirty="0"/>
            <a:t>接口设计</a:t>
          </a:r>
        </a:p>
      </dgm:t>
    </dgm:pt>
    <dgm:pt modelId="{57566E8E-9B41-4C48-84F5-F81FBE1994C1}" type="parTrans" cxnId="{9A84D6F7-2D14-4839-ACE7-9EAEF8435EB9}">
      <dgm:prSet/>
      <dgm:spPr/>
      <dgm:t>
        <a:bodyPr/>
        <a:lstStyle/>
        <a:p>
          <a:endParaRPr lang="zh-CN" altLang="en-US"/>
        </a:p>
      </dgm:t>
    </dgm:pt>
    <dgm:pt modelId="{7A3FE521-9AE6-470C-84A9-9787C8ECD2EB}" type="sibTrans" cxnId="{9A84D6F7-2D14-4839-ACE7-9EAEF8435EB9}">
      <dgm:prSet/>
      <dgm:spPr/>
      <dgm:t>
        <a:bodyPr/>
        <a:lstStyle/>
        <a:p>
          <a:endParaRPr lang="zh-CN" altLang="en-US"/>
        </a:p>
      </dgm:t>
    </dgm:pt>
    <dgm:pt modelId="{B17F6197-43FE-44E0-A6E1-248DFD9CEC11}">
      <dgm:prSet phldrT="[文本]"/>
      <dgm:spPr/>
      <dgm:t>
        <a:bodyPr/>
        <a:lstStyle/>
        <a:p>
          <a:r>
            <a:rPr lang="zh-CN" altLang="en-US" dirty="0"/>
            <a:t>功能设计</a:t>
          </a:r>
        </a:p>
      </dgm:t>
    </dgm:pt>
    <dgm:pt modelId="{8EFD9628-E2C0-48C7-9165-E830F78B66D7}" type="parTrans" cxnId="{86D3BAA9-2C9A-44DE-B2B1-84FCECAF807D}">
      <dgm:prSet/>
      <dgm:spPr/>
      <dgm:t>
        <a:bodyPr/>
        <a:lstStyle/>
        <a:p>
          <a:endParaRPr lang="zh-CN" altLang="en-US"/>
        </a:p>
      </dgm:t>
    </dgm:pt>
    <dgm:pt modelId="{6529C8F3-574A-4846-97D1-EB1724EF010A}" type="sibTrans" cxnId="{86D3BAA9-2C9A-44DE-B2B1-84FCECAF807D}">
      <dgm:prSet/>
      <dgm:spPr/>
      <dgm:t>
        <a:bodyPr/>
        <a:lstStyle/>
        <a:p>
          <a:endParaRPr lang="zh-CN" altLang="en-US"/>
        </a:p>
      </dgm:t>
    </dgm:pt>
    <dgm:pt modelId="{305B2FB8-D211-4129-98B1-923DA12FD479}">
      <dgm:prSet phldrT="[文本]"/>
      <dgm:spPr/>
      <dgm:t>
        <a:bodyPr/>
        <a:lstStyle/>
        <a:p>
          <a:r>
            <a:rPr lang="zh-CN" altLang="en-US" dirty="0"/>
            <a:t>数据库设计</a:t>
          </a:r>
        </a:p>
      </dgm:t>
    </dgm:pt>
    <dgm:pt modelId="{C96D2289-7FE2-4325-BDC2-5DEF839BDA31}" type="parTrans" cxnId="{CBFF5B3D-067D-4921-8AD2-B0894231CB15}">
      <dgm:prSet/>
      <dgm:spPr/>
      <dgm:t>
        <a:bodyPr/>
        <a:lstStyle/>
        <a:p>
          <a:endParaRPr lang="zh-CN" altLang="en-US"/>
        </a:p>
      </dgm:t>
    </dgm:pt>
    <dgm:pt modelId="{5BC9789D-8971-41EA-BC46-1E32AC40D5F6}" type="sibTrans" cxnId="{CBFF5B3D-067D-4921-8AD2-B0894231CB15}">
      <dgm:prSet/>
      <dgm:spPr/>
      <dgm:t>
        <a:bodyPr/>
        <a:lstStyle/>
        <a:p>
          <a:endParaRPr lang="zh-CN" altLang="en-US"/>
        </a:p>
      </dgm:t>
    </dgm:pt>
    <dgm:pt modelId="{BDAA585F-4F07-4B02-AE96-AFB59499BD52}">
      <dgm:prSet phldrT="[文本]"/>
      <dgm:spPr/>
      <dgm:t>
        <a:bodyPr/>
        <a:lstStyle/>
        <a:p>
          <a:r>
            <a:rPr lang="zh-CN" altLang="en-US" dirty="0"/>
            <a:t>结构设计</a:t>
          </a:r>
        </a:p>
      </dgm:t>
    </dgm:pt>
    <dgm:pt modelId="{7DD2A19B-84A1-4623-A0F3-9777FE3C6D16}" type="parTrans" cxnId="{55872770-4221-4BDD-A685-D31CC6998059}">
      <dgm:prSet/>
      <dgm:spPr/>
      <dgm:t>
        <a:bodyPr/>
        <a:lstStyle/>
        <a:p>
          <a:endParaRPr lang="zh-CN" altLang="en-US"/>
        </a:p>
      </dgm:t>
    </dgm:pt>
    <dgm:pt modelId="{D5A656AB-C7AC-4686-8BE4-3C4547ECB8A4}" type="sibTrans" cxnId="{55872770-4221-4BDD-A685-D31CC6998059}">
      <dgm:prSet/>
      <dgm:spPr/>
      <dgm:t>
        <a:bodyPr/>
        <a:lstStyle/>
        <a:p>
          <a:endParaRPr lang="zh-CN" altLang="en-US"/>
        </a:p>
      </dgm:t>
    </dgm:pt>
    <dgm:pt modelId="{26486317-9365-46F7-A1E6-A7252888374C}">
      <dgm:prSet phldrT="[文本]" custT="1"/>
      <dgm:spPr/>
      <dgm:t>
        <a:bodyPr anchor="ctr"/>
        <a:lstStyle/>
        <a:p>
          <a:pPr algn="ctr">
            <a:buNone/>
          </a:pPr>
          <a:r>
            <a:rPr lang="en-US" altLang="zh-CN" sz="1800" b="1" dirty="0">
              <a:solidFill>
                <a:srgbClr val="00B050"/>
              </a:solidFill>
            </a:rPr>
            <a:t>30 Days</a:t>
          </a:r>
          <a:endParaRPr lang="zh-CN" altLang="en-US" sz="1800" b="1" dirty="0">
            <a:solidFill>
              <a:srgbClr val="00B050"/>
            </a:solidFill>
          </a:endParaRPr>
        </a:p>
      </dgm:t>
    </dgm:pt>
    <dgm:pt modelId="{FDEE9D89-56FF-40A2-9B40-6E3694FC13F9}" type="parTrans" cxnId="{98A0B252-AE87-4B5C-B175-A2E24BAF7600}">
      <dgm:prSet/>
      <dgm:spPr/>
      <dgm:t>
        <a:bodyPr/>
        <a:lstStyle/>
        <a:p>
          <a:endParaRPr lang="zh-CN" altLang="en-US"/>
        </a:p>
      </dgm:t>
    </dgm:pt>
    <dgm:pt modelId="{C0086C70-A2AA-4C69-A8DD-69CAB7BA67E2}" type="sibTrans" cxnId="{98A0B252-AE87-4B5C-B175-A2E24BAF7600}">
      <dgm:prSet/>
      <dgm:spPr/>
      <dgm:t>
        <a:bodyPr/>
        <a:lstStyle/>
        <a:p>
          <a:endParaRPr lang="zh-CN" altLang="en-US"/>
        </a:p>
      </dgm:t>
    </dgm:pt>
    <dgm:pt modelId="{D7540056-DDD7-44CE-9018-60FE6ECEC127}">
      <dgm:prSet phldrT="[文本]" custT="1"/>
      <dgm:spPr/>
      <dgm:t>
        <a:bodyPr anchor="ctr"/>
        <a:lstStyle/>
        <a:p>
          <a:pPr algn="ctr">
            <a:buNone/>
          </a:pPr>
          <a:r>
            <a:rPr lang="en-US" altLang="zh-CN" sz="1800" b="1" dirty="0">
              <a:solidFill>
                <a:srgbClr val="00B050"/>
              </a:solidFill>
            </a:rPr>
            <a:t>15Days</a:t>
          </a:r>
          <a:endParaRPr lang="zh-CN" altLang="en-US" sz="1800" b="1" dirty="0">
            <a:solidFill>
              <a:srgbClr val="00B050"/>
            </a:solidFill>
          </a:endParaRPr>
        </a:p>
      </dgm:t>
    </dgm:pt>
    <dgm:pt modelId="{3705B458-16EF-4896-9532-A4FA651CFC1F}" type="parTrans" cxnId="{D7F05EB4-CCAE-4CC6-BD44-E9FCE8D1CD2F}">
      <dgm:prSet/>
      <dgm:spPr/>
      <dgm:t>
        <a:bodyPr/>
        <a:lstStyle/>
        <a:p>
          <a:endParaRPr lang="zh-CN" altLang="en-US"/>
        </a:p>
      </dgm:t>
    </dgm:pt>
    <dgm:pt modelId="{93C55401-51E6-47C3-80AA-F8E2EE063EE0}" type="sibTrans" cxnId="{D7F05EB4-CCAE-4CC6-BD44-E9FCE8D1CD2F}">
      <dgm:prSet/>
      <dgm:spPr/>
      <dgm:t>
        <a:bodyPr/>
        <a:lstStyle/>
        <a:p>
          <a:endParaRPr lang="zh-CN" altLang="en-US"/>
        </a:p>
      </dgm:t>
    </dgm:pt>
    <dgm:pt modelId="{91D6E9CB-E228-42DA-878F-0DD8C2201A84}">
      <dgm:prSet phldrT="[文本]" custT="1"/>
      <dgm:spPr/>
      <dgm:t>
        <a:bodyPr anchor="ctr"/>
        <a:lstStyle/>
        <a:p>
          <a:pPr algn="ctr">
            <a:buNone/>
          </a:pPr>
          <a:r>
            <a:rPr lang="en-US" altLang="zh-CN" sz="1800" b="1" dirty="0">
              <a:solidFill>
                <a:srgbClr val="00B050"/>
              </a:solidFill>
            </a:rPr>
            <a:t>15 Days</a:t>
          </a:r>
          <a:endParaRPr lang="zh-CN" altLang="en-US" sz="1800" b="1" dirty="0">
            <a:solidFill>
              <a:srgbClr val="00B050"/>
            </a:solidFill>
          </a:endParaRPr>
        </a:p>
      </dgm:t>
    </dgm:pt>
    <dgm:pt modelId="{5D1233C9-7929-4C96-95CC-DA53768842F2}" type="parTrans" cxnId="{0A6009EE-C1C8-4C78-B973-E732B68349B6}">
      <dgm:prSet/>
      <dgm:spPr/>
      <dgm:t>
        <a:bodyPr/>
        <a:lstStyle/>
        <a:p>
          <a:endParaRPr lang="zh-CN" altLang="en-US"/>
        </a:p>
      </dgm:t>
    </dgm:pt>
    <dgm:pt modelId="{CFCF409C-DCC4-489B-93D7-EC85F8CBB67C}" type="sibTrans" cxnId="{0A6009EE-C1C8-4C78-B973-E732B68349B6}">
      <dgm:prSet/>
      <dgm:spPr/>
      <dgm:t>
        <a:bodyPr/>
        <a:lstStyle/>
        <a:p>
          <a:endParaRPr lang="zh-CN" altLang="en-US"/>
        </a:p>
      </dgm:t>
    </dgm:pt>
    <dgm:pt modelId="{1BE6E8BA-EB2E-4D0B-B8DE-1BD2969A0680}">
      <dgm:prSet phldrT="[文本]" custT="1"/>
      <dgm:spPr/>
      <dgm:t>
        <a:bodyPr anchor="ctr"/>
        <a:lstStyle/>
        <a:p>
          <a:pPr algn="ctr">
            <a:buNone/>
          </a:pPr>
          <a:r>
            <a:rPr lang="en-US" altLang="zh-CN" sz="1600" b="1" dirty="0">
              <a:solidFill>
                <a:srgbClr val="00B050"/>
              </a:solidFill>
            </a:rPr>
            <a:t>7 Days</a:t>
          </a:r>
          <a:endParaRPr lang="zh-CN" altLang="en-US" sz="1600" b="1" dirty="0">
            <a:solidFill>
              <a:srgbClr val="00B050"/>
            </a:solidFill>
          </a:endParaRPr>
        </a:p>
      </dgm:t>
    </dgm:pt>
    <dgm:pt modelId="{999159D6-C58F-4EE8-BB75-84197B2E32AD}" type="parTrans" cxnId="{E5CD4197-A30F-4768-85D5-3A13B36B5DAE}">
      <dgm:prSet/>
      <dgm:spPr/>
      <dgm:t>
        <a:bodyPr/>
        <a:lstStyle/>
        <a:p>
          <a:endParaRPr lang="zh-CN" altLang="en-US"/>
        </a:p>
      </dgm:t>
    </dgm:pt>
    <dgm:pt modelId="{FD58F3F1-A3C1-4F68-9129-AFDFEBC73EB8}" type="sibTrans" cxnId="{E5CD4197-A30F-4768-85D5-3A13B36B5DAE}">
      <dgm:prSet/>
      <dgm:spPr/>
      <dgm:t>
        <a:bodyPr/>
        <a:lstStyle/>
        <a:p>
          <a:endParaRPr lang="zh-CN" altLang="en-US"/>
        </a:p>
      </dgm:t>
    </dgm:pt>
    <dgm:pt modelId="{51485F7E-B01C-488B-8369-090C2D67F276}" type="pres">
      <dgm:prSet presAssocID="{FC617507-3F06-44F2-9D9B-FF08C36C4116}" presName="Name0" presStyleCnt="0">
        <dgm:presLayoutVars>
          <dgm:dir/>
          <dgm:animLvl val="lvl"/>
          <dgm:resizeHandles val="exact"/>
        </dgm:presLayoutVars>
      </dgm:prSet>
      <dgm:spPr/>
    </dgm:pt>
    <dgm:pt modelId="{69F1763A-A48A-4FEE-8376-79FA4645942E}" type="pres">
      <dgm:prSet presAssocID="{FC617507-3F06-44F2-9D9B-FF08C36C4116}" presName="tSp" presStyleCnt="0"/>
      <dgm:spPr/>
    </dgm:pt>
    <dgm:pt modelId="{D9C7D0D4-3EF6-47D4-9A2F-DA90AB72A7C4}" type="pres">
      <dgm:prSet presAssocID="{FC617507-3F06-44F2-9D9B-FF08C36C4116}" presName="bSp" presStyleCnt="0"/>
      <dgm:spPr/>
    </dgm:pt>
    <dgm:pt modelId="{A697EB0D-710F-496D-8D89-085FBEA1C380}" type="pres">
      <dgm:prSet presAssocID="{FC617507-3F06-44F2-9D9B-FF08C36C4116}" presName="process" presStyleCnt="0"/>
      <dgm:spPr/>
    </dgm:pt>
    <dgm:pt modelId="{EFCCEE0D-85C9-45AB-A29E-E7DF35D268E4}" type="pres">
      <dgm:prSet presAssocID="{BDAA585F-4F07-4B02-AE96-AFB59499BD52}" presName="composite1" presStyleCnt="0"/>
      <dgm:spPr/>
    </dgm:pt>
    <dgm:pt modelId="{93214F92-5326-4864-AD40-E9678FA210EC}" type="pres">
      <dgm:prSet presAssocID="{BDAA585F-4F07-4B02-AE96-AFB59499BD52}" presName="dummyNode1" presStyleLbl="node1" presStyleIdx="0" presStyleCnt="5"/>
      <dgm:spPr/>
    </dgm:pt>
    <dgm:pt modelId="{B50D8671-9B0D-4FEA-8DBE-828FF73E33F8}" type="pres">
      <dgm:prSet presAssocID="{BDAA585F-4F07-4B02-AE96-AFB59499BD52}" presName="childNode1" presStyleLbl="bgAcc1" presStyleIdx="0" presStyleCnt="5">
        <dgm:presLayoutVars>
          <dgm:bulletEnabled val="1"/>
        </dgm:presLayoutVars>
      </dgm:prSet>
      <dgm:spPr/>
    </dgm:pt>
    <dgm:pt modelId="{80C21D21-05AA-43DC-97E5-73B2E613F7BD}" type="pres">
      <dgm:prSet presAssocID="{BDAA585F-4F07-4B02-AE96-AFB59499BD52}" presName="childNode1tx" presStyleLbl="bgAcc1" presStyleIdx="0" presStyleCnt="5">
        <dgm:presLayoutVars>
          <dgm:bulletEnabled val="1"/>
        </dgm:presLayoutVars>
      </dgm:prSet>
      <dgm:spPr/>
    </dgm:pt>
    <dgm:pt modelId="{B8D08492-7D62-4638-8F2C-CA1A626468A5}" type="pres">
      <dgm:prSet presAssocID="{BDAA585F-4F07-4B02-AE96-AFB59499BD52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3DF68948-77F1-4025-A1FA-0B09DDC6E413}" type="pres">
      <dgm:prSet presAssocID="{BDAA585F-4F07-4B02-AE96-AFB59499BD52}" presName="connSite1" presStyleCnt="0"/>
      <dgm:spPr/>
    </dgm:pt>
    <dgm:pt modelId="{1D1CB4DC-DE78-420C-91F4-A82F89C8EFB2}" type="pres">
      <dgm:prSet presAssocID="{D5A656AB-C7AC-4686-8BE4-3C4547ECB8A4}" presName="Name9" presStyleLbl="sibTrans2D1" presStyleIdx="0" presStyleCnt="4"/>
      <dgm:spPr/>
    </dgm:pt>
    <dgm:pt modelId="{6C007630-9741-43C4-B7E2-2B92D7ED27F7}" type="pres">
      <dgm:prSet presAssocID="{305B2FB8-D211-4129-98B1-923DA12FD479}" presName="composite2" presStyleCnt="0"/>
      <dgm:spPr/>
    </dgm:pt>
    <dgm:pt modelId="{DB1635D5-E2C5-4515-BBCE-3928928E9AA1}" type="pres">
      <dgm:prSet presAssocID="{305B2FB8-D211-4129-98B1-923DA12FD479}" presName="dummyNode2" presStyleLbl="node1" presStyleIdx="0" presStyleCnt="5"/>
      <dgm:spPr/>
    </dgm:pt>
    <dgm:pt modelId="{3AA39B88-567A-4756-8BF1-6CB58BE37B27}" type="pres">
      <dgm:prSet presAssocID="{305B2FB8-D211-4129-98B1-923DA12FD479}" presName="childNode2" presStyleLbl="bgAcc1" presStyleIdx="1" presStyleCnt="5">
        <dgm:presLayoutVars>
          <dgm:bulletEnabled val="1"/>
        </dgm:presLayoutVars>
      </dgm:prSet>
      <dgm:spPr/>
    </dgm:pt>
    <dgm:pt modelId="{93395DA9-3626-4591-BE23-9B4E945EF83F}" type="pres">
      <dgm:prSet presAssocID="{305B2FB8-D211-4129-98B1-923DA12FD479}" presName="childNode2tx" presStyleLbl="bgAcc1" presStyleIdx="1" presStyleCnt="5">
        <dgm:presLayoutVars>
          <dgm:bulletEnabled val="1"/>
        </dgm:presLayoutVars>
      </dgm:prSet>
      <dgm:spPr/>
    </dgm:pt>
    <dgm:pt modelId="{FCB34EE5-59D8-4BFD-93F6-E6A4F4DE85CB}" type="pres">
      <dgm:prSet presAssocID="{305B2FB8-D211-4129-98B1-923DA12FD479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9DA3C224-DDAA-42DA-B5EC-07BE10237F81}" type="pres">
      <dgm:prSet presAssocID="{305B2FB8-D211-4129-98B1-923DA12FD479}" presName="connSite2" presStyleCnt="0"/>
      <dgm:spPr/>
    </dgm:pt>
    <dgm:pt modelId="{5994859C-7B45-4C68-87C7-336373A41431}" type="pres">
      <dgm:prSet presAssocID="{5BC9789D-8971-41EA-BC46-1E32AC40D5F6}" presName="Name18" presStyleLbl="sibTrans2D1" presStyleIdx="1" presStyleCnt="4"/>
      <dgm:spPr/>
    </dgm:pt>
    <dgm:pt modelId="{30982C6C-B145-4342-8929-D8847E7B9472}" type="pres">
      <dgm:prSet presAssocID="{69920EF8-DE12-4A35-B64E-836A9B170D32}" presName="composite1" presStyleCnt="0"/>
      <dgm:spPr/>
    </dgm:pt>
    <dgm:pt modelId="{AC0CB651-62DA-445F-994F-D7B2F2DE3919}" type="pres">
      <dgm:prSet presAssocID="{69920EF8-DE12-4A35-B64E-836A9B170D32}" presName="dummyNode1" presStyleLbl="node1" presStyleIdx="1" presStyleCnt="5"/>
      <dgm:spPr/>
    </dgm:pt>
    <dgm:pt modelId="{D188C8CC-83AA-4C33-8ED9-8961408BA742}" type="pres">
      <dgm:prSet presAssocID="{69920EF8-DE12-4A35-B64E-836A9B170D32}" presName="childNode1" presStyleLbl="bgAcc1" presStyleIdx="2" presStyleCnt="5">
        <dgm:presLayoutVars>
          <dgm:bulletEnabled val="1"/>
        </dgm:presLayoutVars>
      </dgm:prSet>
      <dgm:spPr/>
    </dgm:pt>
    <dgm:pt modelId="{A12F38D7-4BA3-4657-BD0D-732D04DD9C8B}" type="pres">
      <dgm:prSet presAssocID="{69920EF8-DE12-4A35-B64E-836A9B170D32}" presName="childNode1tx" presStyleLbl="bgAcc1" presStyleIdx="2" presStyleCnt="5">
        <dgm:presLayoutVars>
          <dgm:bulletEnabled val="1"/>
        </dgm:presLayoutVars>
      </dgm:prSet>
      <dgm:spPr/>
    </dgm:pt>
    <dgm:pt modelId="{48E9B3F2-E012-4D4D-85DE-068E9B16202C}" type="pres">
      <dgm:prSet presAssocID="{69920EF8-DE12-4A35-B64E-836A9B170D32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4FA9BCF4-DDC0-411F-B0ED-C8B74FAC4D9D}" type="pres">
      <dgm:prSet presAssocID="{69920EF8-DE12-4A35-B64E-836A9B170D32}" presName="connSite1" presStyleCnt="0"/>
      <dgm:spPr/>
    </dgm:pt>
    <dgm:pt modelId="{DCBB1CBD-77DD-422C-901B-D737748185A8}" type="pres">
      <dgm:prSet presAssocID="{6959C83D-1E75-405E-AFF2-3D2D54019813}" presName="Name9" presStyleLbl="sibTrans2D1" presStyleIdx="2" presStyleCnt="4"/>
      <dgm:spPr/>
    </dgm:pt>
    <dgm:pt modelId="{F769CC2E-4495-4F24-88E5-DEFFF35AFE74}" type="pres">
      <dgm:prSet presAssocID="{BA9BB8FE-33C2-4769-AF05-EE919238DD8E}" presName="composite2" presStyleCnt="0"/>
      <dgm:spPr/>
    </dgm:pt>
    <dgm:pt modelId="{06F2CD93-BE23-4A13-B51A-A11D867B8519}" type="pres">
      <dgm:prSet presAssocID="{BA9BB8FE-33C2-4769-AF05-EE919238DD8E}" presName="dummyNode2" presStyleLbl="node1" presStyleIdx="2" presStyleCnt="5"/>
      <dgm:spPr/>
    </dgm:pt>
    <dgm:pt modelId="{77744FF8-5C0E-4194-8C38-EBE659DDD08A}" type="pres">
      <dgm:prSet presAssocID="{BA9BB8FE-33C2-4769-AF05-EE919238DD8E}" presName="childNode2" presStyleLbl="bgAcc1" presStyleIdx="3" presStyleCnt="5">
        <dgm:presLayoutVars>
          <dgm:bulletEnabled val="1"/>
        </dgm:presLayoutVars>
      </dgm:prSet>
      <dgm:spPr/>
    </dgm:pt>
    <dgm:pt modelId="{EA3917CF-BCCC-43B8-B430-5BF5CC0BDCF9}" type="pres">
      <dgm:prSet presAssocID="{BA9BB8FE-33C2-4769-AF05-EE919238DD8E}" presName="childNode2tx" presStyleLbl="bgAcc1" presStyleIdx="3" presStyleCnt="5">
        <dgm:presLayoutVars>
          <dgm:bulletEnabled val="1"/>
        </dgm:presLayoutVars>
      </dgm:prSet>
      <dgm:spPr/>
    </dgm:pt>
    <dgm:pt modelId="{6D914B12-96B8-4EB3-A45F-6EC0608BAF45}" type="pres">
      <dgm:prSet presAssocID="{BA9BB8FE-33C2-4769-AF05-EE919238DD8E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5EA8F857-F146-4D3E-95A8-D5278F67C09E}" type="pres">
      <dgm:prSet presAssocID="{BA9BB8FE-33C2-4769-AF05-EE919238DD8E}" presName="connSite2" presStyleCnt="0"/>
      <dgm:spPr/>
    </dgm:pt>
    <dgm:pt modelId="{DCD0E123-7B1C-4699-B9F8-D5B046B151E7}" type="pres">
      <dgm:prSet presAssocID="{7A3FE521-9AE6-470C-84A9-9787C8ECD2EB}" presName="Name18" presStyleLbl="sibTrans2D1" presStyleIdx="3" presStyleCnt="4"/>
      <dgm:spPr/>
    </dgm:pt>
    <dgm:pt modelId="{A6B7DA05-AA43-40EF-8DC6-1DE8759DE7EE}" type="pres">
      <dgm:prSet presAssocID="{B17F6197-43FE-44E0-A6E1-248DFD9CEC11}" presName="composite1" presStyleCnt="0"/>
      <dgm:spPr/>
    </dgm:pt>
    <dgm:pt modelId="{FFCA2A30-C9B1-4F10-87AC-53F9FC4ED28B}" type="pres">
      <dgm:prSet presAssocID="{B17F6197-43FE-44E0-A6E1-248DFD9CEC11}" presName="dummyNode1" presStyleLbl="node1" presStyleIdx="3" presStyleCnt="5"/>
      <dgm:spPr/>
    </dgm:pt>
    <dgm:pt modelId="{8833CCAC-EAF1-4317-9C54-1BD73B782C98}" type="pres">
      <dgm:prSet presAssocID="{B17F6197-43FE-44E0-A6E1-248DFD9CEC11}" presName="childNode1" presStyleLbl="bgAcc1" presStyleIdx="4" presStyleCnt="5">
        <dgm:presLayoutVars>
          <dgm:bulletEnabled val="1"/>
        </dgm:presLayoutVars>
      </dgm:prSet>
      <dgm:spPr/>
    </dgm:pt>
    <dgm:pt modelId="{161E4D03-F367-4653-AFF1-22C6A893C286}" type="pres">
      <dgm:prSet presAssocID="{B17F6197-43FE-44E0-A6E1-248DFD9CEC11}" presName="childNode1tx" presStyleLbl="bgAcc1" presStyleIdx="4" presStyleCnt="5">
        <dgm:presLayoutVars>
          <dgm:bulletEnabled val="1"/>
        </dgm:presLayoutVars>
      </dgm:prSet>
      <dgm:spPr/>
    </dgm:pt>
    <dgm:pt modelId="{CC9DDE22-79FE-42B2-B3FE-FD825750D309}" type="pres">
      <dgm:prSet presAssocID="{B17F6197-43FE-44E0-A6E1-248DFD9CEC11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19C10244-7D9D-4A16-9620-C277F5E98BA9}" type="pres">
      <dgm:prSet presAssocID="{B17F6197-43FE-44E0-A6E1-248DFD9CEC11}" presName="connSite1" presStyleCnt="0"/>
      <dgm:spPr/>
    </dgm:pt>
  </dgm:ptLst>
  <dgm:cxnLst>
    <dgm:cxn modelId="{3D634408-B741-44C4-BF77-B9EC5CD25000}" type="presOf" srcId="{D7540056-DDD7-44CE-9018-60FE6ECEC127}" destId="{D188C8CC-83AA-4C33-8ED9-8961408BA742}" srcOrd="0" destOrd="0" presId="urn:microsoft.com/office/officeart/2005/8/layout/hProcess4"/>
    <dgm:cxn modelId="{7751AF18-AE62-4DDC-8360-A12D770E3DBA}" type="presOf" srcId="{B17F6197-43FE-44E0-A6E1-248DFD9CEC11}" destId="{CC9DDE22-79FE-42B2-B3FE-FD825750D309}" srcOrd="0" destOrd="0" presId="urn:microsoft.com/office/officeart/2005/8/layout/hProcess4"/>
    <dgm:cxn modelId="{745C9921-5736-46A9-84C7-905E18FEA3F1}" type="presOf" srcId="{1BE6E8BA-EB2E-4D0B-B8DE-1BD2969A0680}" destId="{161E4D03-F367-4653-AFF1-22C6A893C286}" srcOrd="1" destOrd="0" presId="urn:microsoft.com/office/officeart/2005/8/layout/hProcess4"/>
    <dgm:cxn modelId="{CBFF5B3D-067D-4921-8AD2-B0894231CB15}" srcId="{FC617507-3F06-44F2-9D9B-FF08C36C4116}" destId="{305B2FB8-D211-4129-98B1-923DA12FD479}" srcOrd="1" destOrd="0" parTransId="{C96D2289-7FE2-4325-BDC2-5DEF839BDA31}" sibTransId="{5BC9789D-8971-41EA-BC46-1E32AC40D5F6}"/>
    <dgm:cxn modelId="{3975883D-4D9D-453D-A30A-1802B428207C}" type="presOf" srcId="{D7540056-DDD7-44CE-9018-60FE6ECEC127}" destId="{A12F38D7-4BA3-4657-BD0D-732D04DD9C8B}" srcOrd="1" destOrd="0" presId="urn:microsoft.com/office/officeart/2005/8/layout/hProcess4"/>
    <dgm:cxn modelId="{5D808E41-B720-4B33-B80B-0126158392EC}" type="presOf" srcId="{6959C83D-1E75-405E-AFF2-3D2D54019813}" destId="{DCBB1CBD-77DD-422C-901B-D737748185A8}" srcOrd="0" destOrd="0" presId="urn:microsoft.com/office/officeart/2005/8/layout/hProcess4"/>
    <dgm:cxn modelId="{52F8D442-FE0A-4C77-95FF-8D0530126027}" type="presOf" srcId="{91D6E9CB-E228-42DA-878F-0DD8C2201A84}" destId="{77744FF8-5C0E-4194-8C38-EBE659DDD08A}" srcOrd="0" destOrd="0" presId="urn:microsoft.com/office/officeart/2005/8/layout/hProcess4"/>
    <dgm:cxn modelId="{C1DB836D-10ED-4ED3-9773-C52773A147D0}" type="presOf" srcId="{D5A656AB-C7AC-4686-8BE4-3C4547ECB8A4}" destId="{1D1CB4DC-DE78-420C-91F4-A82F89C8EFB2}" srcOrd="0" destOrd="0" presId="urn:microsoft.com/office/officeart/2005/8/layout/hProcess4"/>
    <dgm:cxn modelId="{55872770-4221-4BDD-A685-D31CC6998059}" srcId="{FC617507-3F06-44F2-9D9B-FF08C36C4116}" destId="{BDAA585F-4F07-4B02-AE96-AFB59499BD52}" srcOrd="0" destOrd="0" parTransId="{7DD2A19B-84A1-4623-A0F3-9777FE3C6D16}" sibTransId="{D5A656AB-C7AC-4686-8BE4-3C4547ECB8A4}"/>
    <dgm:cxn modelId="{98A0B252-AE87-4B5C-B175-A2E24BAF7600}" srcId="{305B2FB8-D211-4129-98B1-923DA12FD479}" destId="{26486317-9365-46F7-A1E6-A7252888374C}" srcOrd="0" destOrd="0" parTransId="{FDEE9D89-56FF-40A2-9B40-6E3694FC13F9}" sibTransId="{C0086C70-A2AA-4C69-A8DD-69CAB7BA67E2}"/>
    <dgm:cxn modelId="{FF80F153-D085-4CF5-A67A-A2ED042BF80F}" type="presOf" srcId="{305B2FB8-D211-4129-98B1-923DA12FD479}" destId="{FCB34EE5-59D8-4BFD-93F6-E6A4F4DE85CB}" srcOrd="0" destOrd="0" presId="urn:microsoft.com/office/officeart/2005/8/layout/hProcess4"/>
    <dgm:cxn modelId="{E41CD881-CA52-4FF5-A1C9-0F0D3366DF49}" type="presOf" srcId="{BDAA585F-4F07-4B02-AE96-AFB59499BD52}" destId="{B8D08492-7D62-4638-8F2C-CA1A626468A5}" srcOrd="0" destOrd="0" presId="urn:microsoft.com/office/officeart/2005/8/layout/hProcess4"/>
    <dgm:cxn modelId="{4440A48D-3B57-4A0F-8897-3251B8D35E73}" type="presOf" srcId="{69920EF8-DE12-4A35-B64E-836A9B170D32}" destId="{48E9B3F2-E012-4D4D-85DE-068E9B16202C}" srcOrd="0" destOrd="0" presId="urn:microsoft.com/office/officeart/2005/8/layout/hProcess4"/>
    <dgm:cxn modelId="{E5CD4197-A30F-4768-85D5-3A13B36B5DAE}" srcId="{B17F6197-43FE-44E0-A6E1-248DFD9CEC11}" destId="{1BE6E8BA-EB2E-4D0B-B8DE-1BD2969A0680}" srcOrd="0" destOrd="0" parTransId="{999159D6-C58F-4EE8-BB75-84197B2E32AD}" sibTransId="{FD58F3F1-A3C1-4F68-9129-AFDFEBC73EB8}"/>
    <dgm:cxn modelId="{86D3BAA9-2C9A-44DE-B2B1-84FCECAF807D}" srcId="{FC617507-3F06-44F2-9D9B-FF08C36C4116}" destId="{B17F6197-43FE-44E0-A6E1-248DFD9CEC11}" srcOrd="4" destOrd="0" parTransId="{8EFD9628-E2C0-48C7-9165-E830F78B66D7}" sibTransId="{6529C8F3-574A-4846-97D1-EB1724EF010A}"/>
    <dgm:cxn modelId="{CB6421AA-2946-49F4-8A37-F6922CF3360D}" type="presOf" srcId="{26486317-9365-46F7-A1E6-A7252888374C}" destId="{93395DA9-3626-4591-BE23-9B4E945EF83F}" srcOrd="1" destOrd="0" presId="urn:microsoft.com/office/officeart/2005/8/layout/hProcess4"/>
    <dgm:cxn modelId="{D7F05EB4-CCAE-4CC6-BD44-E9FCE8D1CD2F}" srcId="{69920EF8-DE12-4A35-B64E-836A9B170D32}" destId="{D7540056-DDD7-44CE-9018-60FE6ECEC127}" srcOrd="0" destOrd="0" parTransId="{3705B458-16EF-4896-9532-A4FA651CFC1F}" sibTransId="{93C55401-51E6-47C3-80AA-F8E2EE063EE0}"/>
    <dgm:cxn modelId="{7BC6D7BB-960D-4EB7-BDA3-E274FB4153DA}" type="presOf" srcId="{91D6E9CB-E228-42DA-878F-0DD8C2201A84}" destId="{EA3917CF-BCCC-43B8-B430-5BF5CC0BDCF9}" srcOrd="1" destOrd="0" presId="urn:microsoft.com/office/officeart/2005/8/layout/hProcess4"/>
    <dgm:cxn modelId="{7C915BBC-9D11-4990-AD9F-826A38CD4FD5}" type="presOf" srcId="{26486317-9365-46F7-A1E6-A7252888374C}" destId="{3AA39B88-567A-4756-8BF1-6CB58BE37B27}" srcOrd="0" destOrd="0" presId="urn:microsoft.com/office/officeart/2005/8/layout/hProcess4"/>
    <dgm:cxn modelId="{E0DA79BE-378F-43B1-A221-2737C187CCD5}" srcId="{FC617507-3F06-44F2-9D9B-FF08C36C4116}" destId="{69920EF8-DE12-4A35-B64E-836A9B170D32}" srcOrd="2" destOrd="0" parTransId="{BDFEFF47-A3E8-415B-8687-05C6CE96FDDE}" sibTransId="{6959C83D-1E75-405E-AFF2-3D2D54019813}"/>
    <dgm:cxn modelId="{54B8C4CD-A66A-4952-BDD2-D0F144217F6C}" type="presOf" srcId="{7A3FE521-9AE6-470C-84A9-9787C8ECD2EB}" destId="{DCD0E123-7B1C-4699-B9F8-D5B046B151E7}" srcOrd="0" destOrd="0" presId="urn:microsoft.com/office/officeart/2005/8/layout/hProcess4"/>
    <dgm:cxn modelId="{F2409BDB-3E90-4CF0-B3B6-E9C3F906707B}" type="presOf" srcId="{BA9BB8FE-33C2-4769-AF05-EE919238DD8E}" destId="{6D914B12-96B8-4EB3-A45F-6EC0608BAF45}" srcOrd="0" destOrd="0" presId="urn:microsoft.com/office/officeart/2005/8/layout/hProcess4"/>
    <dgm:cxn modelId="{1D820FEC-844A-427B-86BE-A4565D866905}" type="presOf" srcId="{FC617507-3F06-44F2-9D9B-FF08C36C4116}" destId="{51485F7E-B01C-488B-8369-090C2D67F276}" srcOrd="0" destOrd="0" presId="urn:microsoft.com/office/officeart/2005/8/layout/hProcess4"/>
    <dgm:cxn modelId="{837F28EC-4891-46FB-A829-956D94FB9403}" type="presOf" srcId="{1BE6E8BA-EB2E-4D0B-B8DE-1BD2969A0680}" destId="{8833CCAC-EAF1-4317-9C54-1BD73B782C98}" srcOrd="0" destOrd="0" presId="urn:microsoft.com/office/officeart/2005/8/layout/hProcess4"/>
    <dgm:cxn modelId="{0A6009EE-C1C8-4C78-B973-E732B68349B6}" srcId="{BA9BB8FE-33C2-4769-AF05-EE919238DD8E}" destId="{91D6E9CB-E228-42DA-878F-0DD8C2201A84}" srcOrd="0" destOrd="0" parTransId="{5D1233C9-7929-4C96-95CC-DA53768842F2}" sibTransId="{CFCF409C-DCC4-489B-93D7-EC85F8CBB67C}"/>
    <dgm:cxn modelId="{1FE5E2F5-5626-43FA-A322-D430E821B25D}" type="presOf" srcId="{5BC9789D-8971-41EA-BC46-1E32AC40D5F6}" destId="{5994859C-7B45-4C68-87C7-336373A41431}" srcOrd="0" destOrd="0" presId="urn:microsoft.com/office/officeart/2005/8/layout/hProcess4"/>
    <dgm:cxn modelId="{9A84D6F7-2D14-4839-ACE7-9EAEF8435EB9}" srcId="{FC617507-3F06-44F2-9D9B-FF08C36C4116}" destId="{BA9BB8FE-33C2-4769-AF05-EE919238DD8E}" srcOrd="3" destOrd="0" parTransId="{57566E8E-9B41-4C48-84F5-F81FBE1994C1}" sibTransId="{7A3FE521-9AE6-470C-84A9-9787C8ECD2EB}"/>
    <dgm:cxn modelId="{5299F22A-797D-41DD-8A54-A61B2D4427CE}" type="presParOf" srcId="{51485F7E-B01C-488B-8369-090C2D67F276}" destId="{69F1763A-A48A-4FEE-8376-79FA4645942E}" srcOrd="0" destOrd="0" presId="urn:microsoft.com/office/officeart/2005/8/layout/hProcess4"/>
    <dgm:cxn modelId="{0C975E4C-79E4-4D75-9668-CDC286CEF6EF}" type="presParOf" srcId="{51485F7E-B01C-488B-8369-090C2D67F276}" destId="{D9C7D0D4-3EF6-47D4-9A2F-DA90AB72A7C4}" srcOrd="1" destOrd="0" presId="urn:microsoft.com/office/officeart/2005/8/layout/hProcess4"/>
    <dgm:cxn modelId="{E2FB9DDF-209D-46C3-AE0F-2CF804458979}" type="presParOf" srcId="{51485F7E-B01C-488B-8369-090C2D67F276}" destId="{A697EB0D-710F-496D-8D89-085FBEA1C380}" srcOrd="2" destOrd="0" presId="urn:microsoft.com/office/officeart/2005/8/layout/hProcess4"/>
    <dgm:cxn modelId="{24D4A20C-A730-4AF2-913F-DC7E0FBB9012}" type="presParOf" srcId="{A697EB0D-710F-496D-8D89-085FBEA1C380}" destId="{EFCCEE0D-85C9-45AB-A29E-E7DF35D268E4}" srcOrd="0" destOrd="0" presId="urn:microsoft.com/office/officeart/2005/8/layout/hProcess4"/>
    <dgm:cxn modelId="{DD3309E0-2BD3-4925-9BD5-F6545DB16EB0}" type="presParOf" srcId="{EFCCEE0D-85C9-45AB-A29E-E7DF35D268E4}" destId="{93214F92-5326-4864-AD40-E9678FA210EC}" srcOrd="0" destOrd="0" presId="urn:microsoft.com/office/officeart/2005/8/layout/hProcess4"/>
    <dgm:cxn modelId="{32FD1CD5-9F4D-49D8-ACE1-7522A6ADA4AD}" type="presParOf" srcId="{EFCCEE0D-85C9-45AB-A29E-E7DF35D268E4}" destId="{B50D8671-9B0D-4FEA-8DBE-828FF73E33F8}" srcOrd="1" destOrd="0" presId="urn:microsoft.com/office/officeart/2005/8/layout/hProcess4"/>
    <dgm:cxn modelId="{6808085A-8009-4CB9-8D8B-D4A36EE6C409}" type="presParOf" srcId="{EFCCEE0D-85C9-45AB-A29E-E7DF35D268E4}" destId="{80C21D21-05AA-43DC-97E5-73B2E613F7BD}" srcOrd="2" destOrd="0" presId="urn:microsoft.com/office/officeart/2005/8/layout/hProcess4"/>
    <dgm:cxn modelId="{B0B7632B-9FFA-45A3-BEF2-4096D16B247A}" type="presParOf" srcId="{EFCCEE0D-85C9-45AB-A29E-E7DF35D268E4}" destId="{B8D08492-7D62-4638-8F2C-CA1A626468A5}" srcOrd="3" destOrd="0" presId="urn:microsoft.com/office/officeart/2005/8/layout/hProcess4"/>
    <dgm:cxn modelId="{7CCB9A1F-11EE-4AE4-86E4-B413948811B9}" type="presParOf" srcId="{EFCCEE0D-85C9-45AB-A29E-E7DF35D268E4}" destId="{3DF68948-77F1-4025-A1FA-0B09DDC6E413}" srcOrd="4" destOrd="0" presId="urn:microsoft.com/office/officeart/2005/8/layout/hProcess4"/>
    <dgm:cxn modelId="{5FD5CF31-3F7D-4F9D-B89D-EFA47AA337C5}" type="presParOf" srcId="{A697EB0D-710F-496D-8D89-085FBEA1C380}" destId="{1D1CB4DC-DE78-420C-91F4-A82F89C8EFB2}" srcOrd="1" destOrd="0" presId="urn:microsoft.com/office/officeart/2005/8/layout/hProcess4"/>
    <dgm:cxn modelId="{8C18A34B-005B-44A5-936D-9905DD720AA0}" type="presParOf" srcId="{A697EB0D-710F-496D-8D89-085FBEA1C380}" destId="{6C007630-9741-43C4-B7E2-2B92D7ED27F7}" srcOrd="2" destOrd="0" presId="urn:microsoft.com/office/officeart/2005/8/layout/hProcess4"/>
    <dgm:cxn modelId="{478421C7-708C-4CA1-A9D3-4A0F47B08AFC}" type="presParOf" srcId="{6C007630-9741-43C4-B7E2-2B92D7ED27F7}" destId="{DB1635D5-E2C5-4515-BBCE-3928928E9AA1}" srcOrd="0" destOrd="0" presId="urn:microsoft.com/office/officeart/2005/8/layout/hProcess4"/>
    <dgm:cxn modelId="{ED9DA53A-BEA1-45F7-A62B-0F5E486FF5A7}" type="presParOf" srcId="{6C007630-9741-43C4-B7E2-2B92D7ED27F7}" destId="{3AA39B88-567A-4756-8BF1-6CB58BE37B27}" srcOrd="1" destOrd="0" presId="urn:microsoft.com/office/officeart/2005/8/layout/hProcess4"/>
    <dgm:cxn modelId="{730E9211-58EE-4D69-87D5-3632EFD4CE13}" type="presParOf" srcId="{6C007630-9741-43C4-B7E2-2B92D7ED27F7}" destId="{93395DA9-3626-4591-BE23-9B4E945EF83F}" srcOrd="2" destOrd="0" presId="urn:microsoft.com/office/officeart/2005/8/layout/hProcess4"/>
    <dgm:cxn modelId="{6A415852-C002-4927-95B0-09A37160C709}" type="presParOf" srcId="{6C007630-9741-43C4-B7E2-2B92D7ED27F7}" destId="{FCB34EE5-59D8-4BFD-93F6-E6A4F4DE85CB}" srcOrd="3" destOrd="0" presId="urn:microsoft.com/office/officeart/2005/8/layout/hProcess4"/>
    <dgm:cxn modelId="{F27684AC-E6D8-4B01-91C5-B7DF40769717}" type="presParOf" srcId="{6C007630-9741-43C4-B7E2-2B92D7ED27F7}" destId="{9DA3C224-DDAA-42DA-B5EC-07BE10237F81}" srcOrd="4" destOrd="0" presId="urn:microsoft.com/office/officeart/2005/8/layout/hProcess4"/>
    <dgm:cxn modelId="{1581FB7E-D5ED-4AA8-B5A3-1F972E56217E}" type="presParOf" srcId="{A697EB0D-710F-496D-8D89-085FBEA1C380}" destId="{5994859C-7B45-4C68-87C7-336373A41431}" srcOrd="3" destOrd="0" presId="urn:microsoft.com/office/officeart/2005/8/layout/hProcess4"/>
    <dgm:cxn modelId="{644F3336-7AAC-4E70-AD2D-49F5AE16326C}" type="presParOf" srcId="{A697EB0D-710F-496D-8D89-085FBEA1C380}" destId="{30982C6C-B145-4342-8929-D8847E7B9472}" srcOrd="4" destOrd="0" presId="urn:microsoft.com/office/officeart/2005/8/layout/hProcess4"/>
    <dgm:cxn modelId="{877C56DE-3B2E-49F1-A5CD-512F7FD36F2D}" type="presParOf" srcId="{30982C6C-B145-4342-8929-D8847E7B9472}" destId="{AC0CB651-62DA-445F-994F-D7B2F2DE3919}" srcOrd="0" destOrd="0" presId="urn:microsoft.com/office/officeart/2005/8/layout/hProcess4"/>
    <dgm:cxn modelId="{0414FE7F-C401-474B-8285-82C7E80B9F3B}" type="presParOf" srcId="{30982C6C-B145-4342-8929-D8847E7B9472}" destId="{D188C8CC-83AA-4C33-8ED9-8961408BA742}" srcOrd="1" destOrd="0" presId="urn:microsoft.com/office/officeart/2005/8/layout/hProcess4"/>
    <dgm:cxn modelId="{15059F3E-B351-4C75-9258-B1AD754AF184}" type="presParOf" srcId="{30982C6C-B145-4342-8929-D8847E7B9472}" destId="{A12F38D7-4BA3-4657-BD0D-732D04DD9C8B}" srcOrd="2" destOrd="0" presId="urn:microsoft.com/office/officeart/2005/8/layout/hProcess4"/>
    <dgm:cxn modelId="{BEC20302-0D93-4A1A-90CC-ADA56B009DB4}" type="presParOf" srcId="{30982C6C-B145-4342-8929-D8847E7B9472}" destId="{48E9B3F2-E012-4D4D-85DE-068E9B16202C}" srcOrd="3" destOrd="0" presId="urn:microsoft.com/office/officeart/2005/8/layout/hProcess4"/>
    <dgm:cxn modelId="{AAA9DD38-47E7-4A27-8401-9048E7A19B36}" type="presParOf" srcId="{30982C6C-B145-4342-8929-D8847E7B9472}" destId="{4FA9BCF4-DDC0-411F-B0ED-C8B74FAC4D9D}" srcOrd="4" destOrd="0" presId="urn:microsoft.com/office/officeart/2005/8/layout/hProcess4"/>
    <dgm:cxn modelId="{B623BAE6-043B-4FB9-B660-3E18A8DB5174}" type="presParOf" srcId="{A697EB0D-710F-496D-8D89-085FBEA1C380}" destId="{DCBB1CBD-77DD-422C-901B-D737748185A8}" srcOrd="5" destOrd="0" presId="urn:microsoft.com/office/officeart/2005/8/layout/hProcess4"/>
    <dgm:cxn modelId="{B5559227-81F4-47A3-81E3-CC90929BFAD6}" type="presParOf" srcId="{A697EB0D-710F-496D-8D89-085FBEA1C380}" destId="{F769CC2E-4495-4F24-88E5-DEFFF35AFE74}" srcOrd="6" destOrd="0" presId="urn:microsoft.com/office/officeart/2005/8/layout/hProcess4"/>
    <dgm:cxn modelId="{71746D49-2DDB-4F63-B6D3-7B43B7F28A46}" type="presParOf" srcId="{F769CC2E-4495-4F24-88E5-DEFFF35AFE74}" destId="{06F2CD93-BE23-4A13-B51A-A11D867B8519}" srcOrd="0" destOrd="0" presId="urn:microsoft.com/office/officeart/2005/8/layout/hProcess4"/>
    <dgm:cxn modelId="{77182A48-C827-4780-B85F-5A26B9D6E31E}" type="presParOf" srcId="{F769CC2E-4495-4F24-88E5-DEFFF35AFE74}" destId="{77744FF8-5C0E-4194-8C38-EBE659DDD08A}" srcOrd="1" destOrd="0" presId="urn:microsoft.com/office/officeart/2005/8/layout/hProcess4"/>
    <dgm:cxn modelId="{C512D0A3-6A06-4C3C-AF43-BAF156A90AEC}" type="presParOf" srcId="{F769CC2E-4495-4F24-88E5-DEFFF35AFE74}" destId="{EA3917CF-BCCC-43B8-B430-5BF5CC0BDCF9}" srcOrd="2" destOrd="0" presId="urn:microsoft.com/office/officeart/2005/8/layout/hProcess4"/>
    <dgm:cxn modelId="{FC15ECBF-88DF-45A2-BB45-FE376A1E2B53}" type="presParOf" srcId="{F769CC2E-4495-4F24-88E5-DEFFF35AFE74}" destId="{6D914B12-96B8-4EB3-A45F-6EC0608BAF45}" srcOrd="3" destOrd="0" presId="urn:microsoft.com/office/officeart/2005/8/layout/hProcess4"/>
    <dgm:cxn modelId="{C0BBA567-EDF1-452F-84F1-6F61171BDBD6}" type="presParOf" srcId="{F769CC2E-4495-4F24-88E5-DEFFF35AFE74}" destId="{5EA8F857-F146-4D3E-95A8-D5278F67C09E}" srcOrd="4" destOrd="0" presId="urn:microsoft.com/office/officeart/2005/8/layout/hProcess4"/>
    <dgm:cxn modelId="{636C099E-A321-4541-AAA9-9B8AC14A5740}" type="presParOf" srcId="{A697EB0D-710F-496D-8D89-085FBEA1C380}" destId="{DCD0E123-7B1C-4699-B9F8-D5B046B151E7}" srcOrd="7" destOrd="0" presId="urn:microsoft.com/office/officeart/2005/8/layout/hProcess4"/>
    <dgm:cxn modelId="{CD970551-C552-441D-A2FB-88B19BE411D1}" type="presParOf" srcId="{A697EB0D-710F-496D-8D89-085FBEA1C380}" destId="{A6B7DA05-AA43-40EF-8DC6-1DE8759DE7EE}" srcOrd="8" destOrd="0" presId="urn:microsoft.com/office/officeart/2005/8/layout/hProcess4"/>
    <dgm:cxn modelId="{A0EAB5BD-8CDE-4AAB-87B5-A8567A2CA9B1}" type="presParOf" srcId="{A6B7DA05-AA43-40EF-8DC6-1DE8759DE7EE}" destId="{FFCA2A30-C9B1-4F10-87AC-53F9FC4ED28B}" srcOrd="0" destOrd="0" presId="urn:microsoft.com/office/officeart/2005/8/layout/hProcess4"/>
    <dgm:cxn modelId="{85763FDE-4E42-4D7B-9FCA-B9381AB4978C}" type="presParOf" srcId="{A6B7DA05-AA43-40EF-8DC6-1DE8759DE7EE}" destId="{8833CCAC-EAF1-4317-9C54-1BD73B782C98}" srcOrd="1" destOrd="0" presId="urn:microsoft.com/office/officeart/2005/8/layout/hProcess4"/>
    <dgm:cxn modelId="{BFB63F03-AB82-4033-9DF6-1631BC4A1138}" type="presParOf" srcId="{A6B7DA05-AA43-40EF-8DC6-1DE8759DE7EE}" destId="{161E4D03-F367-4653-AFF1-22C6A893C286}" srcOrd="2" destOrd="0" presId="urn:microsoft.com/office/officeart/2005/8/layout/hProcess4"/>
    <dgm:cxn modelId="{C8054F15-DA97-4F47-A21D-D5BA99C7B42A}" type="presParOf" srcId="{A6B7DA05-AA43-40EF-8DC6-1DE8759DE7EE}" destId="{CC9DDE22-79FE-42B2-B3FE-FD825750D309}" srcOrd="3" destOrd="0" presId="urn:microsoft.com/office/officeart/2005/8/layout/hProcess4"/>
    <dgm:cxn modelId="{23D564DC-26FA-4828-891E-2B501E1D9BDB}" type="presParOf" srcId="{A6B7DA05-AA43-40EF-8DC6-1DE8759DE7EE}" destId="{19C10244-7D9D-4A16-9620-C277F5E98BA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DC55A-D698-49CC-8063-BC6036DB5907}">
      <dsp:nvSpPr>
        <dsp:cNvPr id="0" name=""/>
        <dsp:cNvSpPr/>
      </dsp:nvSpPr>
      <dsp:spPr>
        <a:xfrm>
          <a:off x="2501056" y="1965"/>
          <a:ext cx="1093886" cy="7110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可处理百万级产品</a:t>
          </a:r>
        </a:p>
      </dsp:txBody>
      <dsp:txXfrm>
        <a:off x="2535765" y="36674"/>
        <a:ext cx="1024468" cy="641608"/>
      </dsp:txXfrm>
    </dsp:sp>
    <dsp:sp modelId="{2830F668-11E8-4ACC-B9AA-B3EF9B6B7AE0}">
      <dsp:nvSpPr>
        <dsp:cNvPr id="0" name=""/>
        <dsp:cNvSpPr/>
      </dsp:nvSpPr>
      <dsp:spPr>
        <a:xfrm>
          <a:off x="1373478" y="357478"/>
          <a:ext cx="3349042" cy="3349042"/>
        </a:xfrm>
        <a:custGeom>
          <a:avLst/>
          <a:gdLst/>
          <a:ahLst/>
          <a:cxnLst/>
          <a:rect l="0" t="0" r="0" b="0"/>
          <a:pathLst>
            <a:path>
              <a:moveTo>
                <a:pt x="2228448" y="94272"/>
              </a:moveTo>
              <a:arcTo wR="1674521" hR="1674521" stAng="17359031" swAng="150041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20982-6227-4C89-AE89-598EB91D12D6}">
      <dsp:nvSpPr>
        <dsp:cNvPr id="0" name=""/>
        <dsp:cNvSpPr/>
      </dsp:nvSpPr>
      <dsp:spPr>
        <a:xfrm>
          <a:off x="3951234" y="839226"/>
          <a:ext cx="1093886" cy="7110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页面加载速度要快</a:t>
          </a:r>
        </a:p>
      </dsp:txBody>
      <dsp:txXfrm>
        <a:off x="3985943" y="873935"/>
        <a:ext cx="1024468" cy="641608"/>
      </dsp:txXfrm>
    </dsp:sp>
    <dsp:sp modelId="{E4C2D001-6D89-4CAB-BB05-36EBC008FA05}">
      <dsp:nvSpPr>
        <dsp:cNvPr id="0" name=""/>
        <dsp:cNvSpPr/>
      </dsp:nvSpPr>
      <dsp:spPr>
        <a:xfrm>
          <a:off x="1373478" y="357478"/>
          <a:ext cx="3349042" cy="3349042"/>
        </a:xfrm>
        <a:custGeom>
          <a:avLst/>
          <a:gdLst/>
          <a:ahLst/>
          <a:cxnLst/>
          <a:rect l="0" t="0" r="0" b="0"/>
          <a:pathLst>
            <a:path>
              <a:moveTo>
                <a:pt x="3280993" y="1202009"/>
              </a:moveTo>
              <a:arcTo wR="1674521" hR="1674521" stAng="20616588" swAng="196682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1091A5-FB6D-48CB-938E-FE31A9E301C4}">
      <dsp:nvSpPr>
        <dsp:cNvPr id="0" name=""/>
        <dsp:cNvSpPr/>
      </dsp:nvSpPr>
      <dsp:spPr>
        <a:xfrm>
          <a:off x="3951234" y="2513747"/>
          <a:ext cx="1093886" cy="7110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SEO</a:t>
          </a:r>
          <a:r>
            <a:rPr lang="zh-CN" altLang="en-US" sz="1000" kern="1200" dirty="0"/>
            <a:t>功能</a:t>
          </a:r>
        </a:p>
      </dsp:txBody>
      <dsp:txXfrm>
        <a:off x="3985943" y="2548456"/>
        <a:ext cx="1024468" cy="641608"/>
      </dsp:txXfrm>
    </dsp:sp>
    <dsp:sp modelId="{CAC9F455-A07E-497D-A86F-5D421B24001F}">
      <dsp:nvSpPr>
        <dsp:cNvPr id="0" name=""/>
        <dsp:cNvSpPr/>
      </dsp:nvSpPr>
      <dsp:spPr>
        <a:xfrm>
          <a:off x="1373478" y="357478"/>
          <a:ext cx="3349042" cy="3349042"/>
        </a:xfrm>
        <a:custGeom>
          <a:avLst/>
          <a:gdLst/>
          <a:ahLst/>
          <a:cxnLst/>
          <a:rect l="0" t="0" r="0" b="0"/>
          <a:pathLst>
            <a:path>
              <a:moveTo>
                <a:pt x="2844534" y="2872473"/>
              </a:moveTo>
              <a:arcTo wR="1674521" hR="1674521" stAng="2740559" swAng="150041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B16E4F-CC70-4381-9880-E4B1A2C1A57F}">
      <dsp:nvSpPr>
        <dsp:cNvPr id="0" name=""/>
        <dsp:cNvSpPr/>
      </dsp:nvSpPr>
      <dsp:spPr>
        <a:xfrm>
          <a:off x="2501056" y="3351008"/>
          <a:ext cx="1093886" cy="7110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丰富的产品功能（</a:t>
          </a:r>
          <a:r>
            <a:rPr lang="en-US" altLang="zh-CN" sz="1000" kern="1200" dirty="0"/>
            <a:t>product type, price</a:t>
          </a:r>
          <a:r>
            <a:rPr lang="zh-CN" altLang="en-US" sz="1000" kern="1200" dirty="0"/>
            <a:t>）</a:t>
          </a:r>
        </a:p>
      </dsp:txBody>
      <dsp:txXfrm>
        <a:off x="2535765" y="3385717"/>
        <a:ext cx="1024468" cy="641608"/>
      </dsp:txXfrm>
    </dsp:sp>
    <dsp:sp modelId="{E88F54A1-4526-4754-AFAD-2C9A8D3CB74A}">
      <dsp:nvSpPr>
        <dsp:cNvPr id="0" name=""/>
        <dsp:cNvSpPr/>
      </dsp:nvSpPr>
      <dsp:spPr>
        <a:xfrm>
          <a:off x="1373478" y="357478"/>
          <a:ext cx="3349042" cy="3349042"/>
        </a:xfrm>
        <a:custGeom>
          <a:avLst/>
          <a:gdLst/>
          <a:ahLst/>
          <a:cxnLst/>
          <a:rect l="0" t="0" r="0" b="0"/>
          <a:pathLst>
            <a:path>
              <a:moveTo>
                <a:pt x="1120593" y="3254769"/>
              </a:moveTo>
              <a:arcTo wR="1674521" hR="1674521" stAng="6559031" swAng="150041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970619-6A30-474E-8A4E-53089A6DB153}">
      <dsp:nvSpPr>
        <dsp:cNvPr id="0" name=""/>
        <dsp:cNvSpPr/>
      </dsp:nvSpPr>
      <dsp:spPr>
        <a:xfrm>
          <a:off x="1050878" y="2513747"/>
          <a:ext cx="1093886" cy="7110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扩展性强</a:t>
          </a:r>
        </a:p>
      </dsp:txBody>
      <dsp:txXfrm>
        <a:off x="1085587" y="2548456"/>
        <a:ext cx="1024468" cy="641608"/>
      </dsp:txXfrm>
    </dsp:sp>
    <dsp:sp modelId="{D262A0BB-DFE5-42EA-A840-F2EF22D1DE89}">
      <dsp:nvSpPr>
        <dsp:cNvPr id="0" name=""/>
        <dsp:cNvSpPr/>
      </dsp:nvSpPr>
      <dsp:spPr>
        <a:xfrm>
          <a:off x="1373478" y="357478"/>
          <a:ext cx="3349042" cy="3349042"/>
        </a:xfrm>
        <a:custGeom>
          <a:avLst/>
          <a:gdLst/>
          <a:ahLst/>
          <a:cxnLst/>
          <a:rect l="0" t="0" r="0" b="0"/>
          <a:pathLst>
            <a:path>
              <a:moveTo>
                <a:pt x="68048" y="2147033"/>
              </a:moveTo>
              <a:arcTo wR="1674521" hR="1674521" stAng="9816588" swAng="196682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D41C7D-22E9-47A7-8CD6-393CD809A312}">
      <dsp:nvSpPr>
        <dsp:cNvPr id="0" name=""/>
        <dsp:cNvSpPr/>
      </dsp:nvSpPr>
      <dsp:spPr>
        <a:xfrm>
          <a:off x="1050878" y="839226"/>
          <a:ext cx="1093886" cy="7110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对于服务器的性能要求低</a:t>
          </a:r>
        </a:p>
      </dsp:txBody>
      <dsp:txXfrm>
        <a:off x="1085587" y="873935"/>
        <a:ext cx="1024468" cy="641608"/>
      </dsp:txXfrm>
    </dsp:sp>
    <dsp:sp modelId="{8679B585-458A-4C60-8532-3D65921CB680}">
      <dsp:nvSpPr>
        <dsp:cNvPr id="0" name=""/>
        <dsp:cNvSpPr/>
      </dsp:nvSpPr>
      <dsp:spPr>
        <a:xfrm>
          <a:off x="1373478" y="357478"/>
          <a:ext cx="3349042" cy="3349042"/>
        </a:xfrm>
        <a:custGeom>
          <a:avLst/>
          <a:gdLst/>
          <a:ahLst/>
          <a:cxnLst/>
          <a:rect l="0" t="0" r="0" b="0"/>
          <a:pathLst>
            <a:path>
              <a:moveTo>
                <a:pt x="504507" y="476568"/>
              </a:moveTo>
              <a:arcTo wR="1674521" hR="1674521" stAng="13540559" swAng="150041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0D8671-9B0D-4FEA-8DBE-828FF73E33F8}">
      <dsp:nvSpPr>
        <dsp:cNvPr id="0" name=""/>
        <dsp:cNvSpPr/>
      </dsp:nvSpPr>
      <dsp:spPr>
        <a:xfrm>
          <a:off x="1034" y="784599"/>
          <a:ext cx="1091836" cy="9005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74295" rIns="74295" bIns="74295" numCol="1" spcCol="1270" anchor="ctr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800" b="1" kern="1200" dirty="0">
              <a:solidFill>
                <a:srgbClr val="00B050"/>
              </a:solidFill>
            </a:rPr>
            <a:t>7 Days</a:t>
          </a:r>
          <a:endParaRPr lang="zh-CN" altLang="en-US" sz="1800" b="1" kern="1200" dirty="0">
            <a:solidFill>
              <a:srgbClr val="00B050"/>
            </a:solidFill>
          </a:endParaRPr>
        </a:p>
      </dsp:txBody>
      <dsp:txXfrm>
        <a:off x="21758" y="805323"/>
        <a:ext cx="1050388" cy="666116"/>
      </dsp:txXfrm>
    </dsp:sp>
    <dsp:sp modelId="{1D1CB4DC-DE78-420C-91F4-A82F89C8EFB2}">
      <dsp:nvSpPr>
        <dsp:cNvPr id="0" name=""/>
        <dsp:cNvSpPr/>
      </dsp:nvSpPr>
      <dsp:spPr>
        <a:xfrm>
          <a:off x="589093" y="907407"/>
          <a:ext cx="1339518" cy="1339518"/>
        </a:xfrm>
        <a:prstGeom prst="leftCircularArrow">
          <a:avLst>
            <a:gd name="adj1" fmla="val 4158"/>
            <a:gd name="adj2" fmla="val 524191"/>
            <a:gd name="adj3" fmla="val 2299701"/>
            <a:gd name="adj4" fmla="val 9024489"/>
            <a:gd name="adj5" fmla="val 4851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08492-7D62-4638-8F2C-CA1A626468A5}">
      <dsp:nvSpPr>
        <dsp:cNvPr id="0" name=""/>
        <dsp:cNvSpPr/>
      </dsp:nvSpPr>
      <dsp:spPr>
        <a:xfrm>
          <a:off x="243664" y="1492163"/>
          <a:ext cx="970521" cy="3859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项目发布</a:t>
          </a:r>
        </a:p>
      </dsp:txBody>
      <dsp:txXfrm>
        <a:off x="254968" y="1503467"/>
        <a:ext cx="947913" cy="363336"/>
      </dsp:txXfrm>
    </dsp:sp>
    <dsp:sp modelId="{3AA39B88-567A-4756-8BF1-6CB58BE37B27}">
      <dsp:nvSpPr>
        <dsp:cNvPr id="0" name=""/>
        <dsp:cNvSpPr/>
      </dsp:nvSpPr>
      <dsp:spPr>
        <a:xfrm>
          <a:off x="1479427" y="784599"/>
          <a:ext cx="1091836" cy="9005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74295" rIns="74295" bIns="74295" numCol="1" spcCol="1270" anchor="ctr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800" b="1" kern="1200" dirty="0">
              <a:solidFill>
                <a:srgbClr val="00B050"/>
              </a:solidFill>
            </a:rPr>
            <a:t>30 Days</a:t>
          </a:r>
          <a:endParaRPr lang="zh-CN" altLang="en-US" sz="1800" b="1" kern="1200" dirty="0">
            <a:solidFill>
              <a:srgbClr val="00B050"/>
            </a:solidFill>
          </a:endParaRPr>
        </a:p>
      </dsp:txBody>
      <dsp:txXfrm>
        <a:off x="1500151" y="998295"/>
        <a:ext cx="1050388" cy="666116"/>
      </dsp:txXfrm>
    </dsp:sp>
    <dsp:sp modelId="{5994859C-7B45-4C68-87C7-336373A41431}">
      <dsp:nvSpPr>
        <dsp:cNvPr id="0" name=""/>
        <dsp:cNvSpPr/>
      </dsp:nvSpPr>
      <dsp:spPr>
        <a:xfrm>
          <a:off x="2058388" y="187499"/>
          <a:ext cx="1479031" cy="1479031"/>
        </a:xfrm>
        <a:prstGeom prst="circularArrow">
          <a:avLst>
            <a:gd name="adj1" fmla="val 3766"/>
            <a:gd name="adj2" fmla="val 470263"/>
            <a:gd name="adj3" fmla="val 19354226"/>
            <a:gd name="adj4" fmla="val 12575511"/>
            <a:gd name="adj5" fmla="val 4394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34EE5-59D8-4BFD-93F6-E6A4F4DE85CB}">
      <dsp:nvSpPr>
        <dsp:cNvPr id="0" name=""/>
        <dsp:cNvSpPr/>
      </dsp:nvSpPr>
      <dsp:spPr>
        <a:xfrm>
          <a:off x="1722057" y="591626"/>
          <a:ext cx="970521" cy="3859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内测阶段</a:t>
          </a:r>
        </a:p>
      </dsp:txBody>
      <dsp:txXfrm>
        <a:off x="1733361" y="602930"/>
        <a:ext cx="947913" cy="363336"/>
      </dsp:txXfrm>
    </dsp:sp>
    <dsp:sp modelId="{8FB3CD5F-51DF-4D2C-955B-FA0756F49B7C}">
      <dsp:nvSpPr>
        <dsp:cNvPr id="0" name=""/>
        <dsp:cNvSpPr/>
      </dsp:nvSpPr>
      <dsp:spPr>
        <a:xfrm>
          <a:off x="2957820" y="784599"/>
          <a:ext cx="1091836" cy="9005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74295" rIns="74295" bIns="74295" numCol="1" spcCol="1270" anchor="ctr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800" b="1" kern="1200" dirty="0">
              <a:solidFill>
                <a:srgbClr val="00B050"/>
              </a:solidFill>
            </a:rPr>
            <a:t>7 Days</a:t>
          </a:r>
          <a:endParaRPr lang="zh-CN" altLang="en-US" sz="1800" b="1" kern="1200" dirty="0">
            <a:solidFill>
              <a:srgbClr val="00B050"/>
            </a:solidFill>
          </a:endParaRPr>
        </a:p>
      </dsp:txBody>
      <dsp:txXfrm>
        <a:off x="2978544" y="805323"/>
        <a:ext cx="1050388" cy="666116"/>
      </dsp:txXfrm>
    </dsp:sp>
    <dsp:sp modelId="{1C0E39DC-657A-495D-B77C-212143B696C9}">
      <dsp:nvSpPr>
        <dsp:cNvPr id="0" name=""/>
        <dsp:cNvSpPr/>
      </dsp:nvSpPr>
      <dsp:spPr>
        <a:xfrm>
          <a:off x="3545879" y="907407"/>
          <a:ext cx="1339518" cy="1339518"/>
        </a:xfrm>
        <a:prstGeom prst="leftCircularArrow">
          <a:avLst>
            <a:gd name="adj1" fmla="val 4158"/>
            <a:gd name="adj2" fmla="val 524191"/>
            <a:gd name="adj3" fmla="val 2299701"/>
            <a:gd name="adj4" fmla="val 9024489"/>
            <a:gd name="adj5" fmla="val 4851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AE989-3C41-447A-9DD9-5FFC5963D1FF}">
      <dsp:nvSpPr>
        <dsp:cNvPr id="0" name=""/>
        <dsp:cNvSpPr/>
      </dsp:nvSpPr>
      <dsp:spPr>
        <a:xfrm>
          <a:off x="3200450" y="1492163"/>
          <a:ext cx="970521" cy="3859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正式部署</a:t>
          </a:r>
        </a:p>
      </dsp:txBody>
      <dsp:txXfrm>
        <a:off x="3211754" y="1503467"/>
        <a:ext cx="947913" cy="363336"/>
      </dsp:txXfrm>
    </dsp:sp>
    <dsp:sp modelId="{957BB439-4DDA-4EB0-BFE6-932915D0C887}">
      <dsp:nvSpPr>
        <dsp:cNvPr id="0" name=""/>
        <dsp:cNvSpPr/>
      </dsp:nvSpPr>
      <dsp:spPr>
        <a:xfrm>
          <a:off x="4436213" y="784599"/>
          <a:ext cx="1091836" cy="9005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000" kern="1200" dirty="0"/>
        </a:p>
      </dsp:txBody>
      <dsp:txXfrm>
        <a:off x="4456937" y="998295"/>
        <a:ext cx="1050388" cy="666116"/>
      </dsp:txXfrm>
    </dsp:sp>
    <dsp:sp modelId="{E60C6073-2F08-440B-844A-2E20BDA5F85B}">
      <dsp:nvSpPr>
        <dsp:cNvPr id="0" name=""/>
        <dsp:cNvSpPr/>
      </dsp:nvSpPr>
      <dsp:spPr>
        <a:xfrm>
          <a:off x="5015173" y="187499"/>
          <a:ext cx="1479031" cy="1479031"/>
        </a:xfrm>
        <a:prstGeom prst="circularArrow">
          <a:avLst>
            <a:gd name="adj1" fmla="val 3766"/>
            <a:gd name="adj2" fmla="val 470263"/>
            <a:gd name="adj3" fmla="val 19354226"/>
            <a:gd name="adj4" fmla="val 12575511"/>
            <a:gd name="adj5" fmla="val 4394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66965-64FD-49FA-89EE-F81918283842}">
      <dsp:nvSpPr>
        <dsp:cNvPr id="0" name=""/>
        <dsp:cNvSpPr/>
      </dsp:nvSpPr>
      <dsp:spPr>
        <a:xfrm>
          <a:off x="4678843" y="591626"/>
          <a:ext cx="970521" cy="3859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测试环境部署</a:t>
          </a:r>
        </a:p>
      </dsp:txBody>
      <dsp:txXfrm>
        <a:off x="4690147" y="602930"/>
        <a:ext cx="947913" cy="363336"/>
      </dsp:txXfrm>
    </dsp:sp>
    <dsp:sp modelId="{E6259EEA-A3C6-42F7-80A5-FCAA925A2C72}">
      <dsp:nvSpPr>
        <dsp:cNvPr id="0" name=""/>
        <dsp:cNvSpPr/>
      </dsp:nvSpPr>
      <dsp:spPr>
        <a:xfrm>
          <a:off x="5914605" y="784599"/>
          <a:ext cx="1091836" cy="9005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74295" rIns="74295" bIns="74295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3900" kern="1200" dirty="0"/>
        </a:p>
      </dsp:txBody>
      <dsp:txXfrm>
        <a:off x="5935329" y="805323"/>
        <a:ext cx="1050388" cy="666116"/>
      </dsp:txXfrm>
    </dsp:sp>
    <dsp:sp modelId="{4876A09F-1146-47A5-B8FF-F78D3D29B0B2}">
      <dsp:nvSpPr>
        <dsp:cNvPr id="0" name=""/>
        <dsp:cNvSpPr/>
      </dsp:nvSpPr>
      <dsp:spPr>
        <a:xfrm>
          <a:off x="6157236" y="1492163"/>
          <a:ext cx="970521" cy="3859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网站发布</a:t>
          </a:r>
        </a:p>
      </dsp:txBody>
      <dsp:txXfrm>
        <a:off x="6168540" y="1503467"/>
        <a:ext cx="947913" cy="36333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0D8671-9B0D-4FEA-8DBE-828FF73E33F8}">
      <dsp:nvSpPr>
        <dsp:cNvPr id="0" name=""/>
        <dsp:cNvSpPr/>
      </dsp:nvSpPr>
      <dsp:spPr>
        <a:xfrm>
          <a:off x="1674" y="846687"/>
          <a:ext cx="1099876" cy="907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74295" rIns="74295" bIns="74295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3900" kern="1200" dirty="0"/>
        </a:p>
      </dsp:txBody>
      <dsp:txXfrm>
        <a:off x="22550" y="867563"/>
        <a:ext cx="1058124" cy="671023"/>
      </dsp:txXfrm>
    </dsp:sp>
    <dsp:sp modelId="{1D1CB4DC-DE78-420C-91F4-A82F89C8EFB2}">
      <dsp:nvSpPr>
        <dsp:cNvPr id="0" name=""/>
        <dsp:cNvSpPr/>
      </dsp:nvSpPr>
      <dsp:spPr>
        <a:xfrm>
          <a:off x="598129" y="985002"/>
          <a:ext cx="1327811" cy="1327811"/>
        </a:xfrm>
        <a:prstGeom prst="leftCircularArrow">
          <a:avLst>
            <a:gd name="adj1" fmla="val 4013"/>
            <a:gd name="adj2" fmla="val 504133"/>
            <a:gd name="adj3" fmla="val 2279644"/>
            <a:gd name="adj4" fmla="val 9024489"/>
            <a:gd name="adj5" fmla="val 4682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08492-7D62-4638-8F2C-CA1A626468A5}">
      <dsp:nvSpPr>
        <dsp:cNvPr id="0" name=""/>
        <dsp:cNvSpPr/>
      </dsp:nvSpPr>
      <dsp:spPr>
        <a:xfrm>
          <a:off x="246091" y="1559462"/>
          <a:ext cx="977668" cy="3887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代码实施</a:t>
          </a:r>
        </a:p>
      </dsp:txBody>
      <dsp:txXfrm>
        <a:off x="257478" y="1570849"/>
        <a:ext cx="954894" cy="366012"/>
      </dsp:txXfrm>
    </dsp:sp>
    <dsp:sp modelId="{3AA39B88-567A-4756-8BF1-6CB58BE37B27}">
      <dsp:nvSpPr>
        <dsp:cNvPr id="0" name=""/>
        <dsp:cNvSpPr/>
      </dsp:nvSpPr>
      <dsp:spPr>
        <a:xfrm>
          <a:off x="1477513" y="846687"/>
          <a:ext cx="1099876" cy="907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74295" rIns="74295" bIns="74295" numCol="1" spcCol="1270" anchor="ctr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800" b="1" kern="1200" dirty="0">
              <a:solidFill>
                <a:srgbClr val="00B050"/>
              </a:solidFill>
            </a:rPr>
            <a:t>60 Days</a:t>
          </a:r>
          <a:endParaRPr lang="zh-CN" altLang="en-US" sz="1800" b="1" kern="1200" dirty="0">
            <a:solidFill>
              <a:srgbClr val="00B050"/>
            </a:solidFill>
          </a:endParaRPr>
        </a:p>
      </dsp:txBody>
      <dsp:txXfrm>
        <a:off x="1498389" y="1061957"/>
        <a:ext cx="1058124" cy="671023"/>
      </dsp:txXfrm>
    </dsp:sp>
    <dsp:sp modelId="{5994859C-7B45-4C68-87C7-336373A41431}">
      <dsp:nvSpPr>
        <dsp:cNvPr id="0" name=""/>
        <dsp:cNvSpPr/>
      </dsp:nvSpPr>
      <dsp:spPr>
        <a:xfrm>
          <a:off x="2064803" y="252160"/>
          <a:ext cx="1468351" cy="1468351"/>
        </a:xfrm>
        <a:prstGeom prst="circularArrow">
          <a:avLst>
            <a:gd name="adj1" fmla="val 3629"/>
            <a:gd name="adj2" fmla="val 451684"/>
            <a:gd name="adj3" fmla="val 19372806"/>
            <a:gd name="adj4" fmla="val 12575511"/>
            <a:gd name="adj5" fmla="val 4234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34EE5-59D8-4BFD-93F6-E6A4F4DE85CB}">
      <dsp:nvSpPr>
        <dsp:cNvPr id="0" name=""/>
        <dsp:cNvSpPr/>
      </dsp:nvSpPr>
      <dsp:spPr>
        <a:xfrm>
          <a:off x="1721930" y="652294"/>
          <a:ext cx="977668" cy="3887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Web</a:t>
          </a:r>
          <a:r>
            <a:rPr lang="zh-CN" altLang="en-US" sz="1700" kern="1200" dirty="0"/>
            <a:t>开发</a:t>
          </a:r>
        </a:p>
      </dsp:txBody>
      <dsp:txXfrm>
        <a:off x="1733317" y="663681"/>
        <a:ext cx="954894" cy="366012"/>
      </dsp:txXfrm>
    </dsp:sp>
    <dsp:sp modelId="{A1CBE98F-C156-4F8B-AF6E-25E3F92D1531}">
      <dsp:nvSpPr>
        <dsp:cNvPr id="0" name=""/>
        <dsp:cNvSpPr/>
      </dsp:nvSpPr>
      <dsp:spPr>
        <a:xfrm>
          <a:off x="2953353" y="846687"/>
          <a:ext cx="1099876" cy="907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74295" rIns="74295" bIns="74295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zh-CN" altLang="en-US" sz="1000" kern="1200" dirty="0"/>
        </a:p>
      </dsp:txBody>
      <dsp:txXfrm>
        <a:off x="2974229" y="867563"/>
        <a:ext cx="1058124" cy="671023"/>
      </dsp:txXfrm>
    </dsp:sp>
    <dsp:sp modelId="{777D6531-F74E-4A51-A831-A7774747111D}">
      <dsp:nvSpPr>
        <dsp:cNvPr id="0" name=""/>
        <dsp:cNvSpPr/>
      </dsp:nvSpPr>
      <dsp:spPr>
        <a:xfrm>
          <a:off x="3549808" y="985002"/>
          <a:ext cx="1327811" cy="1327811"/>
        </a:xfrm>
        <a:prstGeom prst="leftCircularArrow">
          <a:avLst>
            <a:gd name="adj1" fmla="val 4013"/>
            <a:gd name="adj2" fmla="val 504133"/>
            <a:gd name="adj3" fmla="val 2279644"/>
            <a:gd name="adj4" fmla="val 9024489"/>
            <a:gd name="adj5" fmla="val 4682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4A62F-1C01-4309-BDFA-651E53393AE0}">
      <dsp:nvSpPr>
        <dsp:cNvPr id="0" name=""/>
        <dsp:cNvSpPr/>
      </dsp:nvSpPr>
      <dsp:spPr>
        <a:xfrm>
          <a:off x="3197770" y="1559462"/>
          <a:ext cx="977668" cy="3887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业务模型</a:t>
          </a:r>
        </a:p>
      </dsp:txBody>
      <dsp:txXfrm>
        <a:off x="3209157" y="1570849"/>
        <a:ext cx="954894" cy="366012"/>
      </dsp:txXfrm>
    </dsp:sp>
    <dsp:sp modelId="{743D8FBD-3A2E-4984-BD1E-E6B2B55C9AC3}">
      <dsp:nvSpPr>
        <dsp:cNvPr id="0" name=""/>
        <dsp:cNvSpPr/>
      </dsp:nvSpPr>
      <dsp:spPr>
        <a:xfrm>
          <a:off x="4429193" y="846687"/>
          <a:ext cx="1099876" cy="907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74295" rIns="74295" bIns="74295" numCol="1" spcCol="1270" anchor="ctr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800" b="1" kern="1200" dirty="0">
              <a:solidFill>
                <a:srgbClr val="00B050"/>
              </a:solidFill>
            </a:rPr>
            <a:t>60 Days</a:t>
          </a:r>
          <a:endParaRPr lang="zh-CN" altLang="en-US" sz="1800" b="1" kern="1200" dirty="0">
            <a:solidFill>
              <a:srgbClr val="00B050"/>
            </a:solidFill>
          </a:endParaRPr>
        </a:p>
      </dsp:txBody>
      <dsp:txXfrm>
        <a:off x="4450069" y="1061957"/>
        <a:ext cx="1058124" cy="671023"/>
      </dsp:txXfrm>
    </dsp:sp>
    <dsp:sp modelId="{7F65249C-BA5D-4F1D-8D1E-BC3CDA75804C}">
      <dsp:nvSpPr>
        <dsp:cNvPr id="0" name=""/>
        <dsp:cNvSpPr/>
      </dsp:nvSpPr>
      <dsp:spPr>
        <a:xfrm>
          <a:off x="5016482" y="252160"/>
          <a:ext cx="1468351" cy="1468351"/>
        </a:xfrm>
        <a:prstGeom prst="circularArrow">
          <a:avLst>
            <a:gd name="adj1" fmla="val 3629"/>
            <a:gd name="adj2" fmla="val 451684"/>
            <a:gd name="adj3" fmla="val 19372806"/>
            <a:gd name="adj4" fmla="val 12575511"/>
            <a:gd name="adj5" fmla="val 4234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8F10C-CFFD-4441-9D5D-CDB11EEBE616}">
      <dsp:nvSpPr>
        <dsp:cNvPr id="0" name=""/>
        <dsp:cNvSpPr/>
      </dsp:nvSpPr>
      <dsp:spPr>
        <a:xfrm>
          <a:off x="4673610" y="652294"/>
          <a:ext cx="977668" cy="3887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控制器</a:t>
          </a:r>
        </a:p>
      </dsp:txBody>
      <dsp:txXfrm>
        <a:off x="4684997" y="663681"/>
        <a:ext cx="954894" cy="366012"/>
      </dsp:txXfrm>
    </dsp:sp>
    <dsp:sp modelId="{C3A10944-EAD3-4422-B627-48BDF7AAEAB8}">
      <dsp:nvSpPr>
        <dsp:cNvPr id="0" name=""/>
        <dsp:cNvSpPr/>
      </dsp:nvSpPr>
      <dsp:spPr>
        <a:xfrm>
          <a:off x="5905032" y="846687"/>
          <a:ext cx="1099876" cy="907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74295" rIns="74295" bIns="74295" numCol="1" spcCol="1270" anchor="ctr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800" b="1" kern="1200" dirty="0">
              <a:solidFill>
                <a:srgbClr val="00B050"/>
              </a:solidFill>
            </a:rPr>
            <a:t>30 Days</a:t>
          </a:r>
          <a:endParaRPr lang="zh-CN" altLang="en-US" sz="1800" b="1" kern="1200" dirty="0">
            <a:solidFill>
              <a:srgbClr val="00B050"/>
            </a:solidFill>
          </a:endParaRPr>
        </a:p>
      </dsp:txBody>
      <dsp:txXfrm>
        <a:off x="5925908" y="867563"/>
        <a:ext cx="1058124" cy="671023"/>
      </dsp:txXfrm>
    </dsp:sp>
    <dsp:sp modelId="{1BAD150C-984D-40AA-91D6-91E2A2EE60A2}">
      <dsp:nvSpPr>
        <dsp:cNvPr id="0" name=""/>
        <dsp:cNvSpPr/>
      </dsp:nvSpPr>
      <dsp:spPr>
        <a:xfrm>
          <a:off x="6149449" y="1559462"/>
          <a:ext cx="977668" cy="3887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接口发口</a:t>
          </a:r>
        </a:p>
      </dsp:txBody>
      <dsp:txXfrm>
        <a:off x="6160836" y="1570849"/>
        <a:ext cx="954894" cy="36601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47272-16E4-4AFE-865D-781DD896B4E3}">
      <dsp:nvSpPr>
        <dsp:cNvPr id="0" name=""/>
        <dsp:cNvSpPr/>
      </dsp:nvSpPr>
      <dsp:spPr>
        <a:xfrm>
          <a:off x="4183" y="1642912"/>
          <a:ext cx="1296959" cy="7781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前期准备</a:t>
          </a:r>
          <a:endParaRPr lang="en-US" altLang="zh-CN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bg1"/>
              </a:solidFill>
            </a:rPr>
            <a:t>44Days</a:t>
          </a:r>
          <a:endParaRPr lang="zh-CN" altLang="en-US" sz="1400" b="1" kern="1200" dirty="0">
            <a:solidFill>
              <a:schemeClr val="bg1"/>
            </a:solidFill>
          </a:endParaRPr>
        </a:p>
      </dsp:txBody>
      <dsp:txXfrm>
        <a:off x="26975" y="1665704"/>
        <a:ext cx="1251375" cy="732591"/>
      </dsp:txXfrm>
    </dsp:sp>
    <dsp:sp modelId="{86871ADF-678A-40A4-8E8E-0A9F532EC332}">
      <dsp:nvSpPr>
        <dsp:cNvPr id="0" name=""/>
        <dsp:cNvSpPr/>
      </dsp:nvSpPr>
      <dsp:spPr>
        <a:xfrm>
          <a:off x="1430839" y="1871176"/>
          <a:ext cx="274955" cy="3216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1430839" y="1935505"/>
        <a:ext cx="192469" cy="192988"/>
      </dsp:txXfrm>
    </dsp:sp>
    <dsp:sp modelId="{D0D02234-C819-44C9-A438-827428571F3D}">
      <dsp:nvSpPr>
        <dsp:cNvPr id="0" name=""/>
        <dsp:cNvSpPr/>
      </dsp:nvSpPr>
      <dsp:spPr>
        <a:xfrm>
          <a:off x="1819927" y="1642912"/>
          <a:ext cx="1296959" cy="7781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项目设计</a:t>
          </a:r>
          <a:endParaRPr lang="en-US" altLang="zh-CN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67Days</a:t>
          </a:r>
          <a:endParaRPr lang="zh-CN" altLang="en-US" sz="1400" kern="1200" dirty="0"/>
        </a:p>
      </dsp:txBody>
      <dsp:txXfrm>
        <a:off x="1842719" y="1665704"/>
        <a:ext cx="1251375" cy="732591"/>
      </dsp:txXfrm>
    </dsp:sp>
    <dsp:sp modelId="{09CE5757-4421-46AC-91F0-F67352370AD0}">
      <dsp:nvSpPr>
        <dsp:cNvPr id="0" name=""/>
        <dsp:cNvSpPr/>
      </dsp:nvSpPr>
      <dsp:spPr>
        <a:xfrm>
          <a:off x="3246583" y="1871176"/>
          <a:ext cx="274955" cy="3216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3246583" y="1935505"/>
        <a:ext cx="192469" cy="192988"/>
      </dsp:txXfrm>
    </dsp:sp>
    <dsp:sp modelId="{F6538859-87F7-462C-8EC2-9CD250155196}">
      <dsp:nvSpPr>
        <dsp:cNvPr id="0" name=""/>
        <dsp:cNvSpPr/>
      </dsp:nvSpPr>
      <dsp:spPr>
        <a:xfrm>
          <a:off x="3635671" y="1642912"/>
          <a:ext cx="1296959" cy="7781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项目实施</a:t>
          </a:r>
          <a:endParaRPr lang="en-US" altLang="zh-CN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150Days</a:t>
          </a:r>
          <a:endParaRPr lang="zh-CN" altLang="en-US" sz="1400" kern="1200" dirty="0"/>
        </a:p>
      </dsp:txBody>
      <dsp:txXfrm>
        <a:off x="3658463" y="1665704"/>
        <a:ext cx="1251375" cy="732591"/>
      </dsp:txXfrm>
    </dsp:sp>
    <dsp:sp modelId="{B84277A5-6946-487E-8E80-FB2D8850E822}">
      <dsp:nvSpPr>
        <dsp:cNvPr id="0" name=""/>
        <dsp:cNvSpPr/>
      </dsp:nvSpPr>
      <dsp:spPr>
        <a:xfrm>
          <a:off x="5062327" y="1871176"/>
          <a:ext cx="274955" cy="3216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5062327" y="1935505"/>
        <a:ext cx="192469" cy="192988"/>
      </dsp:txXfrm>
    </dsp:sp>
    <dsp:sp modelId="{326D7DF3-614C-4F2C-83D3-CF7F84432552}">
      <dsp:nvSpPr>
        <dsp:cNvPr id="0" name=""/>
        <dsp:cNvSpPr/>
      </dsp:nvSpPr>
      <dsp:spPr>
        <a:xfrm>
          <a:off x="5451415" y="1642912"/>
          <a:ext cx="1296959" cy="7781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测试阶段</a:t>
          </a:r>
          <a:endParaRPr lang="en-US" altLang="zh-CN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37Days</a:t>
          </a:r>
          <a:endParaRPr lang="zh-CN" altLang="en-US" sz="1400" kern="1200" dirty="0"/>
        </a:p>
      </dsp:txBody>
      <dsp:txXfrm>
        <a:off x="5474207" y="1665704"/>
        <a:ext cx="1251375" cy="732591"/>
      </dsp:txXfrm>
    </dsp:sp>
    <dsp:sp modelId="{A59C9387-0ECC-4288-8ED2-36BB02FB8618}">
      <dsp:nvSpPr>
        <dsp:cNvPr id="0" name=""/>
        <dsp:cNvSpPr/>
      </dsp:nvSpPr>
      <dsp:spPr>
        <a:xfrm>
          <a:off x="6878071" y="1871176"/>
          <a:ext cx="274955" cy="3216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6878071" y="1935505"/>
        <a:ext cx="192469" cy="192988"/>
      </dsp:txXfrm>
    </dsp:sp>
    <dsp:sp modelId="{0A2D4C09-8436-4C85-9FB6-CA02AD2F33D6}">
      <dsp:nvSpPr>
        <dsp:cNvPr id="0" name=""/>
        <dsp:cNvSpPr/>
      </dsp:nvSpPr>
      <dsp:spPr>
        <a:xfrm>
          <a:off x="7267159" y="1642912"/>
          <a:ext cx="1296959" cy="77817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正式发布</a:t>
          </a:r>
          <a:endParaRPr lang="en-US" altLang="zh-CN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7Days</a:t>
          </a:r>
          <a:endParaRPr lang="zh-CN" altLang="en-US" sz="1400" kern="1200" dirty="0"/>
        </a:p>
      </dsp:txBody>
      <dsp:txXfrm>
        <a:off x="7289951" y="1665704"/>
        <a:ext cx="1251375" cy="7325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0E4E4-A08F-46B8-81EF-5487CA05570B}">
      <dsp:nvSpPr>
        <dsp:cNvPr id="0" name=""/>
        <dsp:cNvSpPr/>
      </dsp:nvSpPr>
      <dsp:spPr>
        <a:xfrm>
          <a:off x="2892152" y="606580"/>
          <a:ext cx="1463110" cy="253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964"/>
              </a:lnTo>
              <a:lnTo>
                <a:pt x="1463110" y="126964"/>
              </a:lnTo>
              <a:lnTo>
                <a:pt x="1463110" y="2539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8B59F-6768-4493-B91A-471DDD4AF8C3}">
      <dsp:nvSpPr>
        <dsp:cNvPr id="0" name=""/>
        <dsp:cNvSpPr/>
      </dsp:nvSpPr>
      <dsp:spPr>
        <a:xfrm>
          <a:off x="2846432" y="606580"/>
          <a:ext cx="91440" cy="2539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39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AC86F-9780-4057-9884-7BE2188C7226}">
      <dsp:nvSpPr>
        <dsp:cNvPr id="0" name=""/>
        <dsp:cNvSpPr/>
      </dsp:nvSpPr>
      <dsp:spPr>
        <a:xfrm>
          <a:off x="945368" y="1465099"/>
          <a:ext cx="181377" cy="1414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4743"/>
              </a:lnTo>
              <a:lnTo>
                <a:pt x="181377" y="14147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BE6A81-AD20-43F9-B232-B3ABF410A08A}">
      <dsp:nvSpPr>
        <dsp:cNvPr id="0" name=""/>
        <dsp:cNvSpPr/>
      </dsp:nvSpPr>
      <dsp:spPr>
        <a:xfrm>
          <a:off x="945368" y="1465099"/>
          <a:ext cx="181377" cy="5562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223"/>
              </a:lnTo>
              <a:lnTo>
                <a:pt x="181377" y="5562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13977-F963-4F12-ADDC-99ECD435301E}">
      <dsp:nvSpPr>
        <dsp:cNvPr id="0" name=""/>
        <dsp:cNvSpPr/>
      </dsp:nvSpPr>
      <dsp:spPr>
        <a:xfrm>
          <a:off x="1429041" y="606580"/>
          <a:ext cx="1463110" cy="253928"/>
        </a:xfrm>
        <a:custGeom>
          <a:avLst/>
          <a:gdLst/>
          <a:ahLst/>
          <a:cxnLst/>
          <a:rect l="0" t="0" r="0" b="0"/>
          <a:pathLst>
            <a:path>
              <a:moveTo>
                <a:pt x="1463110" y="0"/>
              </a:moveTo>
              <a:lnTo>
                <a:pt x="1463110" y="126964"/>
              </a:lnTo>
              <a:lnTo>
                <a:pt x="0" y="126964"/>
              </a:lnTo>
              <a:lnTo>
                <a:pt x="0" y="2539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D461C4-CED8-4EA5-AF24-BCF2D2F77284}">
      <dsp:nvSpPr>
        <dsp:cNvPr id="0" name=""/>
        <dsp:cNvSpPr/>
      </dsp:nvSpPr>
      <dsp:spPr>
        <a:xfrm>
          <a:off x="2287560" y="1989"/>
          <a:ext cx="1209182" cy="604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主页 （</a:t>
          </a:r>
          <a:r>
            <a:rPr lang="en-US" altLang="zh-CN" sz="1700" kern="1200" dirty="0"/>
            <a:t>Home</a:t>
          </a:r>
          <a:r>
            <a:rPr lang="zh-CN" altLang="en-US" sz="1700" kern="1200" dirty="0"/>
            <a:t>）</a:t>
          </a:r>
        </a:p>
      </dsp:txBody>
      <dsp:txXfrm>
        <a:off x="2287560" y="1989"/>
        <a:ext cx="1209182" cy="604591"/>
      </dsp:txXfrm>
    </dsp:sp>
    <dsp:sp modelId="{3BB26151-0137-40B4-9B53-DF3E29E18E25}">
      <dsp:nvSpPr>
        <dsp:cNvPr id="0" name=""/>
        <dsp:cNvSpPr/>
      </dsp:nvSpPr>
      <dsp:spPr>
        <a:xfrm>
          <a:off x="824450" y="860508"/>
          <a:ext cx="1209182" cy="604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分类页面 </a:t>
          </a:r>
          <a:r>
            <a:rPr lang="en-US" altLang="zh-CN" sz="1700" kern="1200" dirty="0"/>
            <a:t>(Category)</a:t>
          </a:r>
          <a:endParaRPr lang="zh-CN" altLang="en-US" sz="1700" kern="1200" dirty="0"/>
        </a:p>
      </dsp:txBody>
      <dsp:txXfrm>
        <a:off x="824450" y="860508"/>
        <a:ext cx="1209182" cy="604591"/>
      </dsp:txXfrm>
    </dsp:sp>
    <dsp:sp modelId="{9BB49E47-BA3F-4097-BA2D-7B1E9E8A1101}">
      <dsp:nvSpPr>
        <dsp:cNvPr id="0" name=""/>
        <dsp:cNvSpPr/>
      </dsp:nvSpPr>
      <dsp:spPr>
        <a:xfrm>
          <a:off x="1126745" y="1719028"/>
          <a:ext cx="1209182" cy="604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产品页面 </a:t>
          </a:r>
          <a:r>
            <a:rPr lang="en-US" altLang="zh-CN" sz="1700" kern="1200" dirty="0"/>
            <a:t>(Product)</a:t>
          </a:r>
          <a:endParaRPr lang="zh-CN" altLang="en-US" sz="1700" kern="1200" dirty="0"/>
        </a:p>
      </dsp:txBody>
      <dsp:txXfrm>
        <a:off x="1126745" y="1719028"/>
        <a:ext cx="1209182" cy="604591"/>
      </dsp:txXfrm>
    </dsp:sp>
    <dsp:sp modelId="{DD3306F0-44DA-4586-A40C-CB83B827DA53}">
      <dsp:nvSpPr>
        <dsp:cNvPr id="0" name=""/>
        <dsp:cNvSpPr/>
      </dsp:nvSpPr>
      <dsp:spPr>
        <a:xfrm>
          <a:off x="1126745" y="2577547"/>
          <a:ext cx="1209182" cy="604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…</a:t>
          </a:r>
          <a:endParaRPr lang="zh-CN" altLang="en-US" sz="1700" kern="1200" dirty="0"/>
        </a:p>
      </dsp:txBody>
      <dsp:txXfrm>
        <a:off x="1126745" y="2577547"/>
        <a:ext cx="1209182" cy="604591"/>
      </dsp:txXfrm>
    </dsp:sp>
    <dsp:sp modelId="{4D95739C-1A70-45AB-B18F-24CCC65B2E96}">
      <dsp:nvSpPr>
        <dsp:cNvPr id="0" name=""/>
        <dsp:cNvSpPr/>
      </dsp:nvSpPr>
      <dsp:spPr>
        <a:xfrm>
          <a:off x="2287560" y="860508"/>
          <a:ext cx="1209182" cy="604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促销页面 </a:t>
          </a:r>
          <a:r>
            <a:rPr lang="en-US" altLang="zh-CN" sz="1700" kern="1200" dirty="0"/>
            <a:t>(Promotion)</a:t>
          </a:r>
          <a:endParaRPr lang="zh-CN" altLang="en-US" sz="1700" kern="1200" dirty="0"/>
        </a:p>
      </dsp:txBody>
      <dsp:txXfrm>
        <a:off x="2287560" y="860508"/>
        <a:ext cx="1209182" cy="604591"/>
      </dsp:txXfrm>
    </dsp:sp>
    <dsp:sp modelId="{86022A97-0A9E-4934-8564-8DC538B221F0}">
      <dsp:nvSpPr>
        <dsp:cNvPr id="0" name=""/>
        <dsp:cNvSpPr/>
      </dsp:nvSpPr>
      <dsp:spPr>
        <a:xfrm>
          <a:off x="3750671" y="860508"/>
          <a:ext cx="1209182" cy="604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其他页面 </a:t>
          </a:r>
          <a:r>
            <a:rPr lang="en-US" altLang="zh-CN" sz="1700" kern="1200" dirty="0"/>
            <a:t>(Others)</a:t>
          </a:r>
          <a:endParaRPr lang="zh-CN" altLang="en-US" sz="1700" kern="1200" dirty="0"/>
        </a:p>
      </dsp:txBody>
      <dsp:txXfrm>
        <a:off x="3750671" y="860508"/>
        <a:ext cx="1209182" cy="6045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CD8C2-3E1F-45EB-942C-1AD81CB6B6C4}">
      <dsp:nvSpPr>
        <dsp:cNvPr id="0" name=""/>
        <dsp:cNvSpPr/>
      </dsp:nvSpPr>
      <dsp:spPr>
        <a:xfrm>
          <a:off x="2513707" y="1497707"/>
          <a:ext cx="1068585" cy="10685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 err="1"/>
            <a:t>abm</a:t>
          </a:r>
          <a:endParaRPr lang="zh-CN" altLang="en-US" sz="3100" kern="1200" dirty="0"/>
        </a:p>
      </dsp:txBody>
      <dsp:txXfrm>
        <a:off x="2670198" y="1654198"/>
        <a:ext cx="755603" cy="755603"/>
      </dsp:txXfrm>
    </dsp:sp>
    <dsp:sp modelId="{8BEBE89B-80F0-4729-9C03-7533FE48B127}">
      <dsp:nvSpPr>
        <dsp:cNvPr id="0" name=""/>
        <dsp:cNvSpPr/>
      </dsp:nvSpPr>
      <dsp:spPr>
        <a:xfrm rot="16200000">
          <a:off x="2934877" y="1109011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2968814" y="1215612"/>
        <a:ext cx="158372" cy="217991"/>
      </dsp:txXfrm>
    </dsp:sp>
    <dsp:sp modelId="{16E33152-1F19-490C-804B-87CCF4F182C1}">
      <dsp:nvSpPr>
        <dsp:cNvPr id="0" name=""/>
        <dsp:cNvSpPr/>
      </dsp:nvSpPr>
      <dsp:spPr>
        <a:xfrm>
          <a:off x="2513707" y="2243"/>
          <a:ext cx="1068585" cy="10685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电子商城 </a:t>
          </a:r>
          <a:r>
            <a:rPr lang="en-US" altLang="zh-CN" sz="1100" kern="1200" dirty="0"/>
            <a:t>(Shop)</a:t>
          </a:r>
          <a:endParaRPr lang="zh-CN" altLang="en-US" sz="1100" kern="1200" dirty="0"/>
        </a:p>
      </dsp:txBody>
      <dsp:txXfrm>
        <a:off x="2670198" y="158734"/>
        <a:ext cx="755603" cy="755603"/>
      </dsp:txXfrm>
    </dsp:sp>
    <dsp:sp modelId="{12E5F60D-E996-486D-8A14-9F149D50B8E2}">
      <dsp:nvSpPr>
        <dsp:cNvPr id="0" name=""/>
        <dsp:cNvSpPr/>
      </dsp:nvSpPr>
      <dsp:spPr>
        <a:xfrm rot="19800000">
          <a:off x="3576886" y="1479675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3581433" y="1569307"/>
        <a:ext cx="158372" cy="217991"/>
      </dsp:txXfrm>
    </dsp:sp>
    <dsp:sp modelId="{201149DB-1ABB-43B3-BBA8-4495576A30B3}">
      <dsp:nvSpPr>
        <dsp:cNvPr id="0" name=""/>
        <dsp:cNvSpPr/>
      </dsp:nvSpPr>
      <dsp:spPr>
        <a:xfrm>
          <a:off x="3808816" y="749975"/>
          <a:ext cx="1068585" cy="10685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内容管理 </a:t>
          </a:r>
          <a:r>
            <a:rPr lang="en-US" altLang="zh-CN" sz="1100" kern="1200" dirty="0"/>
            <a:t>(CMS)</a:t>
          </a:r>
          <a:endParaRPr lang="zh-CN" altLang="en-US" sz="1100" kern="1200" dirty="0"/>
        </a:p>
      </dsp:txBody>
      <dsp:txXfrm>
        <a:off x="3965307" y="906466"/>
        <a:ext cx="755603" cy="755603"/>
      </dsp:txXfrm>
    </dsp:sp>
    <dsp:sp modelId="{DE0D8AFA-18BF-4386-B75C-769B4538C161}">
      <dsp:nvSpPr>
        <dsp:cNvPr id="0" name=""/>
        <dsp:cNvSpPr/>
      </dsp:nvSpPr>
      <dsp:spPr>
        <a:xfrm rot="1800000">
          <a:off x="3576886" y="2221004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3581433" y="2276700"/>
        <a:ext cx="158372" cy="217991"/>
      </dsp:txXfrm>
    </dsp:sp>
    <dsp:sp modelId="{AAFB5FAD-6DED-40DF-96E1-001DB16C0AF9}">
      <dsp:nvSpPr>
        <dsp:cNvPr id="0" name=""/>
        <dsp:cNvSpPr/>
      </dsp:nvSpPr>
      <dsp:spPr>
        <a:xfrm>
          <a:off x="3808816" y="2245439"/>
          <a:ext cx="1068585" cy="10685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库存系统 </a:t>
          </a:r>
          <a:r>
            <a:rPr lang="en-US" altLang="zh-CN" sz="1100" kern="1200" dirty="0"/>
            <a:t>(Warehouse)</a:t>
          </a:r>
          <a:endParaRPr lang="zh-CN" altLang="en-US" sz="1100" kern="1200" dirty="0"/>
        </a:p>
      </dsp:txBody>
      <dsp:txXfrm>
        <a:off x="3965307" y="2401930"/>
        <a:ext cx="755603" cy="755603"/>
      </dsp:txXfrm>
    </dsp:sp>
    <dsp:sp modelId="{66539F3F-5C75-4CE4-8572-3D8C13D559A0}">
      <dsp:nvSpPr>
        <dsp:cNvPr id="0" name=""/>
        <dsp:cNvSpPr/>
      </dsp:nvSpPr>
      <dsp:spPr>
        <a:xfrm rot="5400000">
          <a:off x="2934877" y="2591669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2968814" y="2630397"/>
        <a:ext cx="158372" cy="217991"/>
      </dsp:txXfrm>
    </dsp:sp>
    <dsp:sp modelId="{D4DC3291-1FB1-4FF2-9F86-9277029051BD}">
      <dsp:nvSpPr>
        <dsp:cNvPr id="0" name=""/>
        <dsp:cNvSpPr/>
      </dsp:nvSpPr>
      <dsp:spPr>
        <a:xfrm>
          <a:off x="2513707" y="2993170"/>
          <a:ext cx="1068585" cy="10685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积分系统 </a:t>
          </a:r>
          <a:r>
            <a:rPr lang="en-US" altLang="zh-CN" sz="1100" kern="1200" dirty="0"/>
            <a:t>(Loyalty)</a:t>
          </a:r>
          <a:endParaRPr lang="zh-CN" altLang="en-US" sz="1100" kern="1200" dirty="0"/>
        </a:p>
      </dsp:txBody>
      <dsp:txXfrm>
        <a:off x="2670198" y="3149661"/>
        <a:ext cx="755603" cy="755603"/>
      </dsp:txXfrm>
    </dsp:sp>
    <dsp:sp modelId="{4007CBC3-11F6-47EA-85AB-A72559C77128}">
      <dsp:nvSpPr>
        <dsp:cNvPr id="0" name=""/>
        <dsp:cNvSpPr/>
      </dsp:nvSpPr>
      <dsp:spPr>
        <a:xfrm rot="9000000">
          <a:off x="2292867" y="2221004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 rot="10800000">
        <a:off x="2356193" y="2276700"/>
        <a:ext cx="158372" cy="217991"/>
      </dsp:txXfrm>
    </dsp:sp>
    <dsp:sp modelId="{BDBC77DE-5F97-4996-BD3E-1C3AA2C77CBF}">
      <dsp:nvSpPr>
        <dsp:cNvPr id="0" name=""/>
        <dsp:cNvSpPr/>
      </dsp:nvSpPr>
      <dsp:spPr>
        <a:xfrm>
          <a:off x="1218597" y="2245439"/>
          <a:ext cx="1068585" cy="10685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评分系统 </a:t>
          </a:r>
          <a:r>
            <a:rPr lang="en-US" altLang="zh-CN" sz="1100" kern="1200" dirty="0"/>
            <a:t>(Review)</a:t>
          </a:r>
          <a:endParaRPr lang="zh-CN" altLang="en-US" sz="1100" kern="1200" dirty="0"/>
        </a:p>
      </dsp:txBody>
      <dsp:txXfrm>
        <a:off x="1375088" y="2401930"/>
        <a:ext cx="755603" cy="755603"/>
      </dsp:txXfrm>
    </dsp:sp>
    <dsp:sp modelId="{083472BB-429F-4238-B86B-3F3660C7A047}">
      <dsp:nvSpPr>
        <dsp:cNvPr id="0" name=""/>
        <dsp:cNvSpPr/>
      </dsp:nvSpPr>
      <dsp:spPr>
        <a:xfrm rot="12600000">
          <a:off x="2292867" y="1479675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 rot="10800000">
        <a:off x="2356193" y="1569307"/>
        <a:ext cx="158372" cy="217991"/>
      </dsp:txXfrm>
    </dsp:sp>
    <dsp:sp modelId="{1A7815E7-C4A9-4198-BA5D-01D614230A0F}">
      <dsp:nvSpPr>
        <dsp:cNvPr id="0" name=""/>
        <dsp:cNvSpPr/>
      </dsp:nvSpPr>
      <dsp:spPr>
        <a:xfrm>
          <a:off x="1218597" y="749975"/>
          <a:ext cx="1068585" cy="10685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拓展功能 </a:t>
          </a:r>
          <a:r>
            <a:rPr lang="en-US" altLang="zh-CN" sz="1100" kern="1200" dirty="0"/>
            <a:t>(More)</a:t>
          </a:r>
          <a:endParaRPr lang="zh-CN" altLang="en-US" sz="1100" kern="1200" dirty="0"/>
        </a:p>
      </dsp:txBody>
      <dsp:txXfrm>
        <a:off x="1375088" y="906466"/>
        <a:ext cx="755603" cy="7556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DBB0B-8E83-4061-B0E0-3670D01D1EFD}">
      <dsp:nvSpPr>
        <dsp:cNvPr id="0" name=""/>
        <dsp:cNvSpPr/>
      </dsp:nvSpPr>
      <dsp:spPr>
        <a:xfrm>
          <a:off x="1941" y="706875"/>
          <a:ext cx="1084858" cy="8947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900" kern="1200" dirty="0"/>
            <a:t>Magento</a:t>
          </a:r>
          <a:r>
            <a:rPr lang="zh-CN" altLang="en-US" sz="900" kern="1200" dirty="0"/>
            <a:t>收集的所有需求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/>
            <a:t>目前网站的缺陷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/>
            <a:t>新的需求建议等</a:t>
          </a:r>
        </a:p>
      </dsp:txBody>
      <dsp:txXfrm>
        <a:off x="22532" y="727466"/>
        <a:ext cx="1043676" cy="661860"/>
      </dsp:txXfrm>
    </dsp:sp>
    <dsp:sp modelId="{86763E42-F5B8-4EF9-8864-D643B64F47A3}">
      <dsp:nvSpPr>
        <dsp:cNvPr id="0" name=""/>
        <dsp:cNvSpPr/>
      </dsp:nvSpPr>
      <dsp:spPr>
        <a:xfrm>
          <a:off x="580250" y="807379"/>
          <a:ext cx="1362748" cy="1362748"/>
        </a:xfrm>
        <a:prstGeom prst="leftCircularArrow">
          <a:avLst>
            <a:gd name="adj1" fmla="val 4366"/>
            <a:gd name="adj2" fmla="val 553243"/>
            <a:gd name="adj3" fmla="val 2328754"/>
            <a:gd name="adj4" fmla="val 9024489"/>
            <a:gd name="adj5" fmla="val 509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D5CBB-9084-46E6-A02C-6B77CA283815}">
      <dsp:nvSpPr>
        <dsp:cNvPr id="0" name=""/>
        <dsp:cNvSpPr/>
      </dsp:nvSpPr>
      <dsp:spPr>
        <a:xfrm>
          <a:off x="243020" y="1409917"/>
          <a:ext cx="964318" cy="3834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需求分析</a:t>
          </a:r>
        </a:p>
      </dsp:txBody>
      <dsp:txXfrm>
        <a:off x="254252" y="1421149"/>
        <a:ext cx="941854" cy="361013"/>
      </dsp:txXfrm>
    </dsp:sp>
    <dsp:sp modelId="{EFC223D8-6FD9-4BCA-A872-88F73DBD6F88}">
      <dsp:nvSpPr>
        <dsp:cNvPr id="0" name=""/>
        <dsp:cNvSpPr/>
      </dsp:nvSpPr>
      <dsp:spPr>
        <a:xfrm>
          <a:off x="1490692" y="706875"/>
          <a:ext cx="1084858" cy="8947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/>
            <a:t>PHP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/>
            <a:t>Laravel</a:t>
          </a:r>
          <a:endParaRPr lang="zh-CN" altLang="en-US" sz="1000" kern="1200" dirty="0"/>
        </a:p>
      </dsp:txBody>
      <dsp:txXfrm>
        <a:off x="1511283" y="919205"/>
        <a:ext cx="1043676" cy="661860"/>
      </dsp:txXfrm>
    </dsp:sp>
    <dsp:sp modelId="{AC4EC867-D2F1-407F-BF1C-E1C0E5205434}">
      <dsp:nvSpPr>
        <dsp:cNvPr id="0" name=""/>
        <dsp:cNvSpPr/>
      </dsp:nvSpPr>
      <dsp:spPr>
        <a:xfrm>
          <a:off x="2059962" y="103320"/>
          <a:ext cx="1501369" cy="1501369"/>
        </a:xfrm>
        <a:prstGeom prst="circularArrow">
          <a:avLst>
            <a:gd name="adj1" fmla="val 3963"/>
            <a:gd name="adj2" fmla="val 497261"/>
            <a:gd name="adj3" fmla="val 19327228"/>
            <a:gd name="adj4" fmla="val 12575511"/>
            <a:gd name="adj5" fmla="val 462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F82471-91A9-4435-8CD8-B01291D329CF}">
      <dsp:nvSpPr>
        <dsp:cNvPr id="0" name=""/>
        <dsp:cNvSpPr/>
      </dsp:nvSpPr>
      <dsp:spPr>
        <a:xfrm>
          <a:off x="1731772" y="515136"/>
          <a:ext cx="964318" cy="3834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框架选取</a:t>
          </a:r>
        </a:p>
      </dsp:txBody>
      <dsp:txXfrm>
        <a:off x="1743004" y="526368"/>
        <a:ext cx="941854" cy="361013"/>
      </dsp:txXfrm>
    </dsp:sp>
    <dsp:sp modelId="{04445712-843B-41E1-83C6-E9D4399BA18C}">
      <dsp:nvSpPr>
        <dsp:cNvPr id="0" name=""/>
        <dsp:cNvSpPr/>
      </dsp:nvSpPr>
      <dsp:spPr>
        <a:xfrm>
          <a:off x="2979444" y="706875"/>
          <a:ext cx="1084858" cy="8947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订单流程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业务逻辑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其他</a:t>
          </a:r>
        </a:p>
      </dsp:txBody>
      <dsp:txXfrm>
        <a:off x="3000035" y="727466"/>
        <a:ext cx="1043676" cy="661860"/>
      </dsp:txXfrm>
    </dsp:sp>
    <dsp:sp modelId="{4F43BB19-90E6-4DA9-A1C7-710C33AA2779}">
      <dsp:nvSpPr>
        <dsp:cNvPr id="0" name=""/>
        <dsp:cNvSpPr/>
      </dsp:nvSpPr>
      <dsp:spPr>
        <a:xfrm>
          <a:off x="3557754" y="807379"/>
          <a:ext cx="1362748" cy="1362748"/>
        </a:xfrm>
        <a:prstGeom prst="leftCircularArrow">
          <a:avLst>
            <a:gd name="adj1" fmla="val 4366"/>
            <a:gd name="adj2" fmla="val 553243"/>
            <a:gd name="adj3" fmla="val 2328754"/>
            <a:gd name="adj4" fmla="val 9024489"/>
            <a:gd name="adj5" fmla="val 509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F11D6-6BB8-43BC-BB84-D2A7B8550B56}">
      <dsp:nvSpPr>
        <dsp:cNvPr id="0" name=""/>
        <dsp:cNvSpPr/>
      </dsp:nvSpPr>
      <dsp:spPr>
        <a:xfrm>
          <a:off x="3220524" y="1409917"/>
          <a:ext cx="964318" cy="3834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流程分析</a:t>
          </a:r>
        </a:p>
      </dsp:txBody>
      <dsp:txXfrm>
        <a:off x="3231756" y="1421149"/>
        <a:ext cx="941854" cy="361013"/>
      </dsp:txXfrm>
    </dsp:sp>
    <dsp:sp modelId="{61402893-6FC8-47DB-B5A6-0351EB42CE5A}">
      <dsp:nvSpPr>
        <dsp:cNvPr id="0" name=""/>
        <dsp:cNvSpPr/>
      </dsp:nvSpPr>
      <dsp:spPr>
        <a:xfrm>
          <a:off x="4468196" y="706875"/>
          <a:ext cx="1084858" cy="8947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主页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分类页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产品页等</a:t>
          </a:r>
        </a:p>
      </dsp:txBody>
      <dsp:txXfrm>
        <a:off x="4488787" y="919205"/>
        <a:ext cx="1043676" cy="661860"/>
      </dsp:txXfrm>
    </dsp:sp>
    <dsp:sp modelId="{9BD4962A-494A-40CF-9EFD-89FED1586E6C}">
      <dsp:nvSpPr>
        <dsp:cNvPr id="0" name=""/>
        <dsp:cNvSpPr/>
      </dsp:nvSpPr>
      <dsp:spPr>
        <a:xfrm>
          <a:off x="5037465" y="103320"/>
          <a:ext cx="1501369" cy="1501369"/>
        </a:xfrm>
        <a:prstGeom prst="circularArrow">
          <a:avLst>
            <a:gd name="adj1" fmla="val 3963"/>
            <a:gd name="adj2" fmla="val 497261"/>
            <a:gd name="adj3" fmla="val 19327228"/>
            <a:gd name="adj4" fmla="val 12575511"/>
            <a:gd name="adj5" fmla="val 462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4B9D2-6603-4BB8-BC04-FB3AB762AFAA}">
      <dsp:nvSpPr>
        <dsp:cNvPr id="0" name=""/>
        <dsp:cNvSpPr/>
      </dsp:nvSpPr>
      <dsp:spPr>
        <a:xfrm>
          <a:off x="4709276" y="515136"/>
          <a:ext cx="964318" cy="3834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页面结构</a:t>
          </a:r>
        </a:p>
      </dsp:txBody>
      <dsp:txXfrm>
        <a:off x="4720508" y="526368"/>
        <a:ext cx="941854" cy="361013"/>
      </dsp:txXfrm>
    </dsp:sp>
    <dsp:sp modelId="{DFE299AC-14FA-40C4-AB70-E2010479BC2B}">
      <dsp:nvSpPr>
        <dsp:cNvPr id="0" name=""/>
        <dsp:cNvSpPr/>
      </dsp:nvSpPr>
      <dsp:spPr>
        <a:xfrm>
          <a:off x="5956948" y="706875"/>
          <a:ext cx="1084858" cy="8947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数据库结构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表结构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管理数据结构</a:t>
          </a:r>
        </a:p>
      </dsp:txBody>
      <dsp:txXfrm>
        <a:off x="5977539" y="727466"/>
        <a:ext cx="1043676" cy="661860"/>
      </dsp:txXfrm>
    </dsp:sp>
    <dsp:sp modelId="{85E44D46-5CD4-47E0-9CE2-6E4255E7BF5E}">
      <dsp:nvSpPr>
        <dsp:cNvPr id="0" name=""/>
        <dsp:cNvSpPr/>
      </dsp:nvSpPr>
      <dsp:spPr>
        <a:xfrm>
          <a:off x="6198028" y="1409917"/>
          <a:ext cx="964318" cy="3834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 </a:t>
          </a:r>
          <a:r>
            <a:rPr lang="zh-CN" altLang="en-US" sz="1600" kern="1200" dirty="0"/>
            <a:t>数据结构</a:t>
          </a:r>
        </a:p>
      </dsp:txBody>
      <dsp:txXfrm>
        <a:off x="6209260" y="1421149"/>
        <a:ext cx="941854" cy="3610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0D8671-9B0D-4FEA-8DBE-828FF73E33F8}">
      <dsp:nvSpPr>
        <dsp:cNvPr id="0" name=""/>
        <dsp:cNvSpPr/>
      </dsp:nvSpPr>
      <dsp:spPr>
        <a:xfrm>
          <a:off x="346" y="825916"/>
          <a:ext cx="1102559" cy="9093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页面结构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数据结构</a:t>
          </a:r>
        </a:p>
      </dsp:txBody>
      <dsp:txXfrm>
        <a:off x="21273" y="846843"/>
        <a:ext cx="1060705" cy="672659"/>
      </dsp:txXfrm>
    </dsp:sp>
    <dsp:sp modelId="{1D1CB4DC-DE78-420C-91F4-A82F89C8EFB2}">
      <dsp:nvSpPr>
        <dsp:cNvPr id="0" name=""/>
        <dsp:cNvSpPr/>
      </dsp:nvSpPr>
      <dsp:spPr>
        <a:xfrm>
          <a:off x="596686" y="958928"/>
          <a:ext cx="1339384" cy="1339384"/>
        </a:xfrm>
        <a:prstGeom prst="leftCircularArrow">
          <a:avLst>
            <a:gd name="adj1" fmla="val 4070"/>
            <a:gd name="adj2" fmla="val 511923"/>
            <a:gd name="adj3" fmla="val 2287433"/>
            <a:gd name="adj4" fmla="val 9024489"/>
            <a:gd name="adj5" fmla="val 4748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08492-7D62-4638-8F2C-CA1A626468A5}">
      <dsp:nvSpPr>
        <dsp:cNvPr id="0" name=""/>
        <dsp:cNvSpPr/>
      </dsp:nvSpPr>
      <dsp:spPr>
        <a:xfrm>
          <a:off x="245359" y="1540430"/>
          <a:ext cx="980053" cy="3897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结构设计</a:t>
          </a:r>
        </a:p>
      </dsp:txBody>
      <dsp:txXfrm>
        <a:off x="256774" y="1551845"/>
        <a:ext cx="957223" cy="366904"/>
      </dsp:txXfrm>
    </dsp:sp>
    <dsp:sp modelId="{3AA39B88-567A-4756-8BF1-6CB58BE37B27}">
      <dsp:nvSpPr>
        <dsp:cNvPr id="0" name=""/>
        <dsp:cNvSpPr/>
      </dsp:nvSpPr>
      <dsp:spPr>
        <a:xfrm>
          <a:off x="1484978" y="825916"/>
          <a:ext cx="1102559" cy="9093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优化数据库结构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优化表结构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优化字段关联</a:t>
          </a:r>
        </a:p>
      </dsp:txBody>
      <dsp:txXfrm>
        <a:off x="1505905" y="1041711"/>
        <a:ext cx="1060705" cy="672659"/>
      </dsp:txXfrm>
    </dsp:sp>
    <dsp:sp modelId="{5994859C-7B45-4C68-87C7-336373A41431}">
      <dsp:nvSpPr>
        <dsp:cNvPr id="0" name=""/>
        <dsp:cNvSpPr/>
      </dsp:nvSpPr>
      <dsp:spPr>
        <a:xfrm>
          <a:off x="2072130" y="227246"/>
          <a:ext cx="1480266" cy="1480266"/>
        </a:xfrm>
        <a:prstGeom prst="circularArrow">
          <a:avLst>
            <a:gd name="adj1" fmla="val 3682"/>
            <a:gd name="adj2" fmla="val 458893"/>
            <a:gd name="adj3" fmla="val 19365596"/>
            <a:gd name="adj4" fmla="val 12575511"/>
            <a:gd name="adj5" fmla="val 4296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34EE5-59D8-4BFD-93F6-E6A4F4DE85CB}">
      <dsp:nvSpPr>
        <dsp:cNvPr id="0" name=""/>
        <dsp:cNvSpPr/>
      </dsp:nvSpPr>
      <dsp:spPr>
        <a:xfrm>
          <a:off x="1729991" y="631049"/>
          <a:ext cx="980053" cy="3897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数据库设计</a:t>
          </a:r>
        </a:p>
      </dsp:txBody>
      <dsp:txXfrm>
        <a:off x="1741406" y="642464"/>
        <a:ext cx="957223" cy="366904"/>
      </dsp:txXfrm>
    </dsp:sp>
    <dsp:sp modelId="{A1CBE98F-C156-4F8B-AF6E-25E3F92D1531}">
      <dsp:nvSpPr>
        <dsp:cNvPr id="0" name=""/>
        <dsp:cNvSpPr/>
      </dsp:nvSpPr>
      <dsp:spPr>
        <a:xfrm>
          <a:off x="2969610" y="825916"/>
          <a:ext cx="1102559" cy="9093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页面布局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页面样式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页面模板等</a:t>
          </a:r>
        </a:p>
      </dsp:txBody>
      <dsp:txXfrm>
        <a:off x="2990537" y="846843"/>
        <a:ext cx="1060705" cy="672659"/>
      </dsp:txXfrm>
    </dsp:sp>
    <dsp:sp modelId="{777D6531-F74E-4A51-A831-A7774747111D}">
      <dsp:nvSpPr>
        <dsp:cNvPr id="0" name=""/>
        <dsp:cNvSpPr/>
      </dsp:nvSpPr>
      <dsp:spPr>
        <a:xfrm>
          <a:off x="3565950" y="958928"/>
          <a:ext cx="1339384" cy="1339384"/>
        </a:xfrm>
        <a:prstGeom prst="leftCircularArrow">
          <a:avLst>
            <a:gd name="adj1" fmla="val 4070"/>
            <a:gd name="adj2" fmla="val 511923"/>
            <a:gd name="adj3" fmla="val 2287433"/>
            <a:gd name="adj4" fmla="val 9024489"/>
            <a:gd name="adj5" fmla="val 4748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4A62F-1C01-4309-BDFA-651E53393AE0}">
      <dsp:nvSpPr>
        <dsp:cNvPr id="0" name=""/>
        <dsp:cNvSpPr/>
      </dsp:nvSpPr>
      <dsp:spPr>
        <a:xfrm>
          <a:off x="3214624" y="1540430"/>
          <a:ext cx="980053" cy="3897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页面设计</a:t>
          </a:r>
        </a:p>
      </dsp:txBody>
      <dsp:txXfrm>
        <a:off x="3226039" y="1551845"/>
        <a:ext cx="957223" cy="366904"/>
      </dsp:txXfrm>
    </dsp:sp>
    <dsp:sp modelId="{AE76CE72-31D3-4164-98C4-DBE9D743B535}">
      <dsp:nvSpPr>
        <dsp:cNvPr id="0" name=""/>
        <dsp:cNvSpPr/>
      </dsp:nvSpPr>
      <dsp:spPr>
        <a:xfrm>
          <a:off x="4454242" y="825916"/>
          <a:ext cx="1102559" cy="9093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全面的开发接口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内外部调用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接口规范等</a:t>
          </a:r>
        </a:p>
      </dsp:txBody>
      <dsp:txXfrm>
        <a:off x="4475169" y="1041711"/>
        <a:ext cx="1060705" cy="672659"/>
      </dsp:txXfrm>
    </dsp:sp>
    <dsp:sp modelId="{5E3A23B3-15A8-44E1-84B3-F3DDD1F1BFC3}">
      <dsp:nvSpPr>
        <dsp:cNvPr id="0" name=""/>
        <dsp:cNvSpPr/>
      </dsp:nvSpPr>
      <dsp:spPr>
        <a:xfrm>
          <a:off x="5041394" y="227246"/>
          <a:ext cx="1480266" cy="1480266"/>
        </a:xfrm>
        <a:prstGeom prst="circularArrow">
          <a:avLst>
            <a:gd name="adj1" fmla="val 3682"/>
            <a:gd name="adj2" fmla="val 458893"/>
            <a:gd name="adj3" fmla="val 19365596"/>
            <a:gd name="adj4" fmla="val 12575511"/>
            <a:gd name="adj5" fmla="val 4296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73557-72C5-4B47-8EE1-C90F5AC5D9D3}">
      <dsp:nvSpPr>
        <dsp:cNvPr id="0" name=""/>
        <dsp:cNvSpPr/>
      </dsp:nvSpPr>
      <dsp:spPr>
        <a:xfrm>
          <a:off x="4699256" y="631049"/>
          <a:ext cx="980053" cy="3897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接口设计</a:t>
          </a:r>
        </a:p>
      </dsp:txBody>
      <dsp:txXfrm>
        <a:off x="4710671" y="642464"/>
        <a:ext cx="957223" cy="366904"/>
      </dsp:txXfrm>
    </dsp:sp>
    <dsp:sp modelId="{5C5C4F46-6D85-4BC3-9AF0-32B96727C7FB}">
      <dsp:nvSpPr>
        <dsp:cNvPr id="0" name=""/>
        <dsp:cNvSpPr/>
      </dsp:nvSpPr>
      <dsp:spPr>
        <a:xfrm>
          <a:off x="5938875" y="825916"/>
          <a:ext cx="1102559" cy="9093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/>
            <a:t>index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会话缓存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定时任务等</a:t>
          </a:r>
        </a:p>
      </dsp:txBody>
      <dsp:txXfrm>
        <a:off x="5959802" y="846843"/>
        <a:ext cx="1060705" cy="672659"/>
      </dsp:txXfrm>
    </dsp:sp>
    <dsp:sp modelId="{24B09C41-0083-4BC9-9CC7-A8A70F62AF51}">
      <dsp:nvSpPr>
        <dsp:cNvPr id="0" name=""/>
        <dsp:cNvSpPr/>
      </dsp:nvSpPr>
      <dsp:spPr>
        <a:xfrm>
          <a:off x="6183888" y="1540430"/>
          <a:ext cx="980053" cy="3897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功能设计</a:t>
          </a:r>
        </a:p>
      </dsp:txBody>
      <dsp:txXfrm>
        <a:off x="6195303" y="1551845"/>
        <a:ext cx="957223" cy="366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0D8671-9B0D-4FEA-8DBE-828FF73E33F8}">
      <dsp:nvSpPr>
        <dsp:cNvPr id="0" name=""/>
        <dsp:cNvSpPr/>
      </dsp:nvSpPr>
      <dsp:spPr>
        <a:xfrm>
          <a:off x="1034" y="784599"/>
          <a:ext cx="1091836" cy="9005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50" kern="1200" dirty="0"/>
            <a:t>功能完成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50" kern="1200" dirty="0"/>
            <a:t>使用文档</a:t>
          </a:r>
        </a:p>
      </dsp:txBody>
      <dsp:txXfrm>
        <a:off x="21758" y="805323"/>
        <a:ext cx="1050388" cy="666116"/>
      </dsp:txXfrm>
    </dsp:sp>
    <dsp:sp modelId="{1D1CB4DC-DE78-420C-91F4-A82F89C8EFB2}">
      <dsp:nvSpPr>
        <dsp:cNvPr id="0" name=""/>
        <dsp:cNvSpPr/>
      </dsp:nvSpPr>
      <dsp:spPr>
        <a:xfrm>
          <a:off x="589093" y="907407"/>
          <a:ext cx="1339518" cy="1339518"/>
        </a:xfrm>
        <a:prstGeom prst="leftCircularArrow">
          <a:avLst>
            <a:gd name="adj1" fmla="val 4158"/>
            <a:gd name="adj2" fmla="val 524191"/>
            <a:gd name="adj3" fmla="val 2299701"/>
            <a:gd name="adj4" fmla="val 9024489"/>
            <a:gd name="adj5" fmla="val 4851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08492-7D62-4638-8F2C-CA1A626468A5}">
      <dsp:nvSpPr>
        <dsp:cNvPr id="0" name=""/>
        <dsp:cNvSpPr/>
      </dsp:nvSpPr>
      <dsp:spPr>
        <a:xfrm>
          <a:off x="243664" y="1492163"/>
          <a:ext cx="970521" cy="3859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项目发布</a:t>
          </a:r>
        </a:p>
      </dsp:txBody>
      <dsp:txXfrm>
        <a:off x="254968" y="1503467"/>
        <a:ext cx="947913" cy="363336"/>
      </dsp:txXfrm>
    </dsp:sp>
    <dsp:sp modelId="{3AA39B88-567A-4756-8BF1-6CB58BE37B27}">
      <dsp:nvSpPr>
        <dsp:cNvPr id="0" name=""/>
        <dsp:cNvSpPr/>
      </dsp:nvSpPr>
      <dsp:spPr>
        <a:xfrm>
          <a:off x="1479427" y="784599"/>
          <a:ext cx="1091836" cy="9005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/>
            <a:t>功能测试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/>
            <a:t>压力测试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900" kern="1200" dirty="0"/>
            <a:t>BUG</a:t>
          </a:r>
          <a:r>
            <a:rPr lang="zh-CN" altLang="en-US" sz="900" kern="1200" dirty="0"/>
            <a:t>修复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/>
            <a:t>优化更新功能</a:t>
          </a:r>
        </a:p>
      </dsp:txBody>
      <dsp:txXfrm>
        <a:off x="1500151" y="998295"/>
        <a:ext cx="1050388" cy="666116"/>
      </dsp:txXfrm>
    </dsp:sp>
    <dsp:sp modelId="{5994859C-7B45-4C68-87C7-336373A41431}">
      <dsp:nvSpPr>
        <dsp:cNvPr id="0" name=""/>
        <dsp:cNvSpPr/>
      </dsp:nvSpPr>
      <dsp:spPr>
        <a:xfrm>
          <a:off x="2058388" y="187499"/>
          <a:ext cx="1479031" cy="1479031"/>
        </a:xfrm>
        <a:prstGeom prst="circularArrow">
          <a:avLst>
            <a:gd name="adj1" fmla="val 3766"/>
            <a:gd name="adj2" fmla="val 470263"/>
            <a:gd name="adj3" fmla="val 19354226"/>
            <a:gd name="adj4" fmla="val 12575511"/>
            <a:gd name="adj5" fmla="val 4394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34EE5-59D8-4BFD-93F6-E6A4F4DE85CB}">
      <dsp:nvSpPr>
        <dsp:cNvPr id="0" name=""/>
        <dsp:cNvSpPr/>
      </dsp:nvSpPr>
      <dsp:spPr>
        <a:xfrm>
          <a:off x="1722057" y="591626"/>
          <a:ext cx="970521" cy="3859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内测阶段</a:t>
          </a:r>
        </a:p>
      </dsp:txBody>
      <dsp:txXfrm>
        <a:off x="1733361" y="602930"/>
        <a:ext cx="947913" cy="363336"/>
      </dsp:txXfrm>
    </dsp:sp>
    <dsp:sp modelId="{8FB3CD5F-51DF-4D2C-955B-FA0756F49B7C}">
      <dsp:nvSpPr>
        <dsp:cNvPr id="0" name=""/>
        <dsp:cNvSpPr/>
      </dsp:nvSpPr>
      <dsp:spPr>
        <a:xfrm>
          <a:off x="2957820" y="784599"/>
          <a:ext cx="1091836" cy="9005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域名部署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数据库部署</a:t>
          </a:r>
        </a:p>
      </dsp:txBody>
      <dsp:txXfrm>
        <a:off x="2978544" y="805323"/>
        <a:ext cx="1050388" cy="666116"/>
      </dsp:txXfrm>
    </dsp:sp>
    <dsp:sp modelId="{1C0E39DC-657A-495D-B77C-212143B696C9}">
      <dsp:nvSpPr>
        <dsp:cNvPr id="0" name=""/>
        <dsp:cNvSpPr/>
      </dsp:nvSpPr>
      <dsp:spPr>
        <a:xfrm>
          <a:off x="3545879" y="907407"/>
          <a:ext cx="1339518" cy="1339518"/>
        </a:xfrm>
        <a:prstGeom prst="leftCircularArrow">
          <a:avLst>
            <a:gd name="adj1" fmla="val 4158"/>
            <a:gd name="adj2" fmla="val 524191"/>
            <a:gd name="adj3" fmla="val 2299701"/>
            <a:gd name="adj4" fmla="val 9024489"/>
            <a:gd name="adj5" fmla="val 4851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AE989-3C41-447A-9DD9-5FFC5963D1FF}">
      <dsp:nvSpPr>
        <dsp:cNvPr id="0" name=""/>
        <dsp:cNvSpPr/>
      </dsp:nvSpPr>
      <dsp:spPr>
        <a:xfrm>
          <a:off x="3200450" y="1492163"/>
          <a:ext cx="970521" cy="3859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正式部署</a:t>
          </a:r>
        </a:p>
      </dsp:txBody>
      <dsp:txXfrm>
        <a:off x="3211754" y="1503467"/>
        <a:ext cx="947913" cy="363336"/>
      </dsp:txXfrm>
    </dsp:sp>
    <dsp:sp modelId="{957BB439-4DDA-4EB0-BFE6-932915D0C887}">
      <dsp:nvSpPr>
        <dsp:cNvPr id="0" name=""/>
        <dsp:cNvSpPr/>
      </dsp:nvSpPr>
      <dsp:spPr>
        <a:xfrm>
          <a:off x="4436213" y="784599"/>
          <a:ext cx="1091836" cy="9005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为保网站稳定运行，将在开发环境中进行调试和开发</a:t>
          </a:r>
        </a:p>
      </dsp:txBody>
      <dsp:txXfrm>
        <a:off x="4456937" y="998295"/>
        <a:ext cx="1050388" cy="666116"/>
      </dsp:txXfrm>
    </dsp:sp>
    <dsp:sp modelId="{E60C6073-2F08-440B-844A-2E20BDA5F85B}">
      <dsp:nvSpPr>
        <dsp:cNvPr id="0" name=""/>
        <dsp:cNvSpPr/>
      </dsp:nvSpPr>
      <dsp:spPr>
        <a:xfrm>
          <a:off x="5015173" y="187499"/>
          <a:ext cx="1479031" cy="1479031"/>
        </a:xfrm>
        <a:prstGeom prst="circularArrow">
          <a:avLst>
            <a:gd name="adj1" fmla="val 3766"/>
            <a:gd name="adj2" fmla="val 470263"/>
            <a:gd name="adj3" fmla="val 19354226"/>
            <a:gd name="adj4" fmla="val 12575511"/>
            <a:gd name="adj5" fmla="val 4394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66965-64FD-49FA-89EE-F81918283842}">
      <dsp:nvSpPr>
        <dsp:cNvPr id="0" name=""/>
        <dsp:cNvSpPr/>
      </dsp:nvSpPr>
      <dsp:spPr>
        <a:xfrm>
          <a:off x="4678843" y="591626"/>
          <a:ext cx="970521" cy="3859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测试环境部署</a:t>
          </a:r>
        </a:p>
      </dsp:txBody>
      <dsp:txXfrm>
        <a:off x="4690147" y="602930"/>
        <a:ext cx="947913" cy="363336"/>
      </dsp:txXfrm>
    </dsp:sp>
    <dsp:sp modelId="{E6259EEA-A3C6-42F7-80A5-FCAA925A2C72}">
      <dsp:nvSpPr>
        <dsp:cNvPr id="0" name=""/>
        <dsp:cNvSpPr/>
      </dsp:nvSpPr>
      <dsp:spPr>
        <a:xfrm>
          <a:off x="5914605" y="784599"/>
          <a:ext cx="1091836" cy="9005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网站上线，正式运营</a:t>
          </a:r>
        </a:p>
      </dsp:txBody>
      <dsp:txXfrm>
        <a:off x="5935329" y="805323"/>
        <a:ext cx="1050388" cy="666116"/>
      </dsp:txXfrm>
    </dsp:sp>
    <dsp:sp modelId="{4876A09F-1146-47A5-B8FF-F78D3D29B0B2}">
      <dsp:nvSpPr>
        <dsp:cNvPr id="0" name=""/>
        <dsp:cNvSpPr/>
      </dsp:nvSpPr>
      <dsp:spPr>
        <a:xfrm>
          <a:off x="6157236" y="1492163"/>
          <a:ext cx="970521" cy="3859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网站发布</a:t>
          </a:r>
        </a:p>
      </dsp:txBody>
      <dsp:txXfrm>
        <a:off x="6168540" y="1503467"/>
        <a:ext cx="947913" cy="3633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0D8671-9B0D-4FEA-8DBE-828FF73E33F8}">
      <dsp:nvSpPr>
        <dsp:cNvPr id="0" name=""/>
        <dsp:cNvSpPr/>
      </dsp:nvSpPr>
      <dsp:spPr>
        <a:xfrm>
          <a:off x="1674" y="846687"/>
          <a:ext cx="1099876" cy="907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前端页面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模型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后端</a:t>
          </a:r>
        </a:p>
      </dsp:txBody>
      <dsp:txXfrm>
        <a:off x="22550" y="867563"/>
        <a:ext cx="1058124" cy="671023"/>
      </dsp:txXfrm>
    </dsp:sp>
    <dsp:sp modelId="{1D1CB4DC-DE78-420C-91F4-A82F89C8EFB2}">
      <dsp:nvSpPr>
        <dsp:cNvPr id="0" name=""/>
        <dsp:cNvSpPr/>
      </dsp:nvSpPr>
      <dsp:spPr>
        <a:xfrm>
          <a:off x="598129" y="985002"/>
          <a:ext cx="1327811" cy="1327811"/>
        </a:xfrm>
        <a:prstGeom prst="leftCircularArrow">
          <a:avLst>
            <a:gd name="adj1" fmla="val 4013"/>
            <a:gd name="adj2" fmla="val 504133"/>
            <a:gd name="adj3" fmla="val 2279644"/>
            <a:gd name="adj4" fmla="val 9024489"/>
            <a:gd name="adj5" fmla="val 4682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08492-7D62-4638-8F2C-CA1A626468A5}">
      <dsp:nvSpPr>
        <dsp:cNvPr id="0" name=""/>
        <dsp:cNvSpPr/>
      </dsp:nvSpPr>
      <dsp:spPr>
        <a:xfrm>
          <a:off x="246091" y="1559462"/>
          <a:ext cx="977668" cy="3887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代码实施</a:t>
          </a:r>
        </a:p>
      </dsp:txBody>
      <dsp:txXfrm>
        <a:off x="257478" y="1570849"/>
        <a:ext cx="954894" cy="366012"/>
      </dsp:txXfrm>
    </dsp:sp>
    <dsp:sp modelId="{3AA39B88-567A-4756-8BF1-6CB58BE37B27}">
      <dsp:nvSpPr>
        <dsp:cNvPr id="0" name=""/>
        <dsp:cNvSpPr/>
      </dsp:nvSpPr>
      <dsp:spPr>
        <a:xfrm>
          <a:off x="1477513" y="846687"/>
          <a:ext cx="1099876" cy="907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50" kern="1200" dirty="0"/>
            <a:t>页面展示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50" kern="1200" dirty="0"/>
            <a:t>模板页面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50" kern="1200" dirty="0"/>
            <a:t>文档建立</a:t>
          </a:r>
        </a:p>
      </dsp:txBody>
      <dsp:txXfrm>
        <a:off x="1498389" y="1061957"/>
        <a:ext cx="1058124" cy="671023"/>
      </dsp:txXfrm>
    </dsp:sp>
    <dsp:sp modelId="{5994859C-7B45-4C68-87C7-336373A41431}">
      <dsp:nvSpPr>
        <dsp:cNvPr id="0" name=""/>
        <dsp:cNvSpPr/>
      </dsp:nvSpPr>
      <dsp:spPr>
        <a:xfrm>
          <a:off x="2064803" y="252160"/>
          <a:ext cx="1468351" cy="1468351"/>
        </a:xfrm>
        <a:prstGeom prst="circularArrow">
          <a:avLst>
            <a:gd name="adj1" fmla="val 3629"/>
            <a:gd name="adj2" fmla="val 451684"/>
            <a:gd name="adj3" fmla="val 19372806"/>
            <a:gd name="adj4" fmla="val 12575511"/>
            <a:gd name="adj5" fmla="val 4234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34EE5-59D8-4BFD-93F6-E6A4F4DE85CB}">
      <dsp:nvSpPr>
        <dsp:cNvPr id="0" name=""/>
        <dsp:cNvSpPr/>
      </dsp:nvSpPr>
      <dsp:spPr>
        <a:xfrm>
          <a:off x="1721930" y="652294"/>
          <a:ext cx="977668" cy="3887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Web</a:t>
          </a:r>
          <a:r>
            <a:rPr lang="zh-CN" altLang="en-US" sz="1700" kern="1200" dirty="0"/>
            <a:t>开发</a:t>
          </a:r>
        </a:p>
      </dsp:txBody>
      <dsp:txXfrm>
        <a:off x="1733317" y="663681"/>
        <a:ext cx="954894" cy="366012"/>
      </dsp:txXfrm>
    </dsp:sp>
    <dsp:sp modelId="{A1CBE98F-C156-4F8B-AF6E-25E3F92D1531}">
      <dsp:nvSpPr>
        <dsp:cNvPr id="0" name=""/>
        <dsp:cNvSpPr/>
      </dsp:nvSpPr>
      <dsp:spPr>
        <a:xfrm>
          <a:off x="2953353" y="846687"/>
          <a:ext cx="1099876" cy="907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数据调取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数据传输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数据库前后端交互</a:t>
          </a:r>
        </a:p>
      </dsp:txBody>
      <dsp:txXfrm>
        <a:off x="2974229" y="867563"/>
        <a:ext cx="1058124" cy="671023"/>
      </dsp:txXfrm>
    </dsp:sp>
    <dsp:sp modelId="{777D6531-F74E-4A51-A831-A7774747111D}">
      <dsp:nvSpPr>
        <dsp:cNvPr id="0" name=""/>
        <dsp:cNvSpPr/>
      </dsp:nvSpPr>
      <dsp:spPr>
        <a:xfrm>
          <a:off x="3549808" y="985002"/>
          <a:ext cx="1327811" cy="1327811"/>
        </a:xfrm>
        <a:prstGeom prst="leftCircularArrow">
          <a:avLst>
            <a:gd name="adj1" fmla="val 4013"/>
            <a:gd name="adj2" fmla="val 504133"/>
            <a:gd name="adj3" fmla="val 2279644"/>
            <a:gd name="adj4" fmla="val 9024489"/>
            <a:gd name="adj5" fmla="val 4682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4A62F-1C01-4309-BDFA-651E53393AE0}">
      <dsp:nvSpPr>
        <dsp:cNvPr id="0" name=""/>
        <dsp:cNvSpPr/>
      </dsp:nvSpPr>
      <dsp:spPr>
        <a:xfrm>
          <a:off x="3197770" y="1559462"/>
          <a:ext cx="977668" cy="3887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业务模型</a:t>
          </a:r>
        </a:p>
      </dsp:txBody>
      <dsp:txXfrm>
        <a:off x="3209157" y="1570849"/>
        <a:ext cx="954894" cy="366012"/>
      </dsp:txXfrm>
    </dsp:sp>
    <dsp:sp modelId="{743D8FBD-3A2E-4984-BD1E-E6B2B55C9AC3}">
      <dsp:nvSpPr>
        <dsp:cNvPr id="0" name=""/>
        <dsp:cNvSpPr/>
      </dsp:nvSpPr>
      <dsp:spPr>
        <a:xfrm>
          <a:off x="4429193" y="846687"/>
          <a:ext cx="1099876" cy="907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50" kern="1200" dirty="0"/>
            <a:t>页面入口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50" kern="1200" dirty="0"/>
            <a:t>变量传输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50" kern="1200" dirty="0"/>
            <a:t>页面</a:t>
          </a:r>
          <a:r>
            <a:rPr lang="en-US" altLang="zh-CN" sz="1050" kern="1200" dirty="0"/>
            <a:t>SEO</a:t>
          </a:r>
          <a:r>
            <a:rPr lang="zh-CN" altLang="en-US" sz="1050" kern="1200" dirty="0"/>
            <a:t>配置</a:t>
          </a:r>
        </a:p>
      </dsp:txBody>
      <dsp:txXfrm>
        <a:off x="4450069" y="1061957"/>
        <a:ext cx="1058124" cy="671023"/>
      </dsp:txXfrm>
    </dsp:sp>
    <dsp:sp modelId="{7F65249C-BA5D-4F1D-8D1E-BC3CDA75804C}">
      <dsp:nvSpPr>
        <dsp:cNvPr id="0" name=""/>
        <dsp:cNvSpPr/>
      </dsp:nvSpPr>
      <dsp:spPr>
        <a:xfrm>
          <a:off x="5016482" y="252160"/>
          <a:ext cx="1468351" cy="1468351"/>
        </a:xfrm>
        <a:prstGeom prst="circularArrow">
          <a:avLst>
            <a:gd name="adj1" fmla="val 3629"/>
            <a:gd name="adj2" fmla="val 451684"/>
            <a:gd name="adj3" fmla="val 19372806"/>
            <a:gd name="adj4" fmla="val 12575511"/>
            <a:gd name="adj5" fmla="val 4234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8F10C-CFFD-4441-9D5D-CDB11EEBE616}">
      <dsp:nvSpPr>
        <dsp:cNvPr id="0" name=""/>
        <dsp:cNvSpPr/>
      </dsp:nvSpPr>
      <dsp:spPr>
        <a:xfrm>
          <a:off x="4673610" y="652294"/>
          <a:ext cx="977668" cy="3887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控制器</a:t>
          </a:r>
        </a:p>
      </dsp:txBody>
      <dsp:txXfrm>
        <a:off x="4684997" y="663681"/>
        <a:ext cx="954894" cy="366012"/>
      </dsp:txXfrm>
    </dsp:sp>
    <dsp:sp modelId="{C3A10944-EAD3-4422-B627-48BDF7AAEAB8}">
      <dsp:nvSpPr>
        <dsp:cNvPr id="0" name=""/>
        <dsp:cNvSpPr/>
      </dsp:nvSpPr>
      <dsp:spPr>
        <a:xfrm>
          <a:off x="5905032" y="846687"/>
          <a:ext cx="1099876" cy="907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REST API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接口文档</a:t>
          </a:r>
        </a:p>
      </dsp:txBody>
      <dsp:txXfrm>
        <a:off x="5925908" y="867563"/>
        <a:ext cx="1058124" cy="671023"/>
      </dsp:txXfrm>
    </dsp:sp>
    <dsp:sp modelId="{1BAD150C-984D-40AA-91D6-91E2A2EE60A2}">
      <dsp:nvSpPr>
        <dsp:cNvPr id="0" name=""/>
        <dsp:cNvSpPr/>
      </dsp:nvSpPr>
      <dsp:spPr>
        <a:xfrm>
          <a:off x="6149449" y="1559462"/>
          <a:ext cx="977668" cy="3887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接口发口</a:t>
          </a:r>
        </a:p>
      </dsp:txBody>
      <dsp:txXfrm>
        <a:off x="6160836" y="1570849"/>
        <a:ext cx="954894" cy="3660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DBB0B-8E83-4061-B0E0-3670D01D1EFD}">
      <dsp:nvSpPr>
        <dsp:cNvPr id="0" name=""/>
        <dsp:cNvSpPr/>
      </dsp:nvSpPr>
      <dsp:spPr>
        <a:xfrm>
          <a:off x="1941" y="706875"/>
          <a:ext cx="1084858" cy="8947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800" b="1" kern="1200" dirty="0">
              <a:solidFill>
                <a:srgbClr val="00B050"/>
              </a:solidFill>
              <a:latin typeface="+mn-lt"/>
              <a:ea typeface="+mn-ea"/>
            </a:rPr>
            <a:t>15 Days</a:t>
          </a:r>
          <a:endParaRPr lang="zh-CN" altLang="en-US" sz="1800" b="1" kern="1200" dirty="0">
            <a:solidFill>
              <a:srgbClr val="00B050"/>
            </a:solidFill>
            <a:latin typeface="+mn-lt"/>
            <a:ea typeface="+mn-ea"/>
          </a:endParaRPr>
        </a:p>
      </dsp:txBody>
      <dsp:txXfrm>
        <a:off x="22532" y="727466"/>
        <a:ext cx="1043676" cy="661860"/>
      </dsp:txXfrm>
    </dsp:sp>
    <dsp:sp modelId="{86763E42-F5B8-4EF9-8864-D643B64F47A3}">
      <dsp:nvSpPr>
        <dsp:cNvPr id="0" name=""/>
        <dsp:cNvSpPr/>
      </dsp:nvSpPr>
      <dsp:spPr>
        <a:xfrm>
          <a:off x="580250" y="807379"/>
          <a:ext cx="1362748" cy="1362748"/>
        </a:xfrm>
        <a:prstGeom prst="leftCircularArrow">
          <a:avLst>
            <a:gd name="adj1" fmla="val 4366"/>
            <a:gd name="adj2" fmla="val 553243"/>
            <a:gd name="adj3" fmla="val 2328754"/>
            <a:gd name="adj4" fmla="val 9024489"/>
            <a:gd name="adj5" fmla="val 509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D5CBB-9084-46E6-A02C-6B77CA283815}">
      <dsp:nvSpPr>
        <dsp:cNvPr id="0" name=""/>
        <dsp:cNvSpPr/>
      </dsp:nvSpPr>
      <dsp:spPr>
        <a:xfrm>
          <a:off x="243020" y="1409917"/>
          <a:ext cx="964318" cy="3834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0" kern="1200" dirty="0"/>
            <a:t>需求分析</a:t>
          </a:r>
        </a:p>
      </dsp:txBody>
      <dsp:txXfrm>
        <a:off x="254252" y="1421149"/>
        <a:ext cx="941854" cy="361013"/>
      </dsp:txXfrm>
    </dsp:sp>
    <dsp:sp modelId="{AACF5D10-65DF-44FC-9837-C812CD42C0B3}">
      <dsp:nvSpPr>
        <dsp:cNvPr id="0" name=""/>
        <dsp:cNvSpPr/>
      </dsp:nvSpPr>
      <dsp:spPr>
        <a:xfrm>
          <a:off x="1490692" y="706875"/>
          <a:ext cx="1084858" cy="8947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zh-CN" altLang="en-US" sz="1800" b="1" kern="1200" dirty="0">
            <a:solidFill>
              <a:srgbClr val="00B050"/>
            </a:solidFill>
          </a:endParaRPr>
        </a:p>
      </dsp:txBody>
      <dsp:txXfrm>
        <a:off x="1511283" y="919205"/>
        <a:ext cx="1043676" cy="661860"/>
      </dsp:txXfrm>
    </dsp:sp>
    <dsp:sp modelId="{AFFFDC3A-235C-48A7-8A92-A4A04F66E287}">
      <dsp:nvSpPr>
        <dsp:cNvPr id="0" name=""/>
        <dsp:cNvSpPr/>
      </dsp:nvSpPr>
      <dsp:spPr>
        <a:xfrm>
          <a:off x="2059962" y="103320"/>
          <a:ext cx="1501369" cy="1501369"/>
        </a:xfrm>
        <a:prstGeom prst="circularArrow">
          <a:avLst>
            <a:gd name="adj1" fmla="val 3963"/>
            <a:gd name="adj2" fmla="val 497261"/>
            <a:gd name="adj3" fmla="val 19327228"/>
            <a:gd name="adj4" fmla="val 12575511"/>
            <a:gd name="adj5" fmla="val 462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15263-3A84-4B00-903A-7EC6E82E77A1}">
      <dsp:nvSpPr>
        <dsp:cNvPr id="0" name=""/>
        <dsp:cNvSpPr/>
      </dsp:nvSpPr>
      <dsp:spPr>
        <a:xfrm>
          <a:off x="1731772" y="515136"/>
          <a:ext cx="964318" cy="3834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0" kern="1200" dirty="0"/>
            <a:t>框架选取</a:t>
          </a:r>
        </a:p>
      </dsp:txBody>
      <dsp:txXfrm>
        <a:off x="1743004" y="526368"/>
        <a:ext cx="941854" cy="361013"/>
      </dsp:txXfrm>
    </dsp:sp>
    <dsp:sp modelId="{A312ED23-1709-4146-B644-CA98273A599D}">
      <dsp:nvSpPr>
        <dsp:cNvPr id="0" name=""/>
        <dsp:cNvSpPr/>
      </dsp:nvSpPr>
      <dsp:spPr>
        <a:xfrm>
          <a:off x="2979444" y="706875"/>
          <a:ext cx="1084858" cy="8947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800" b="1" kern="1200" dirty="0">
              <a:solidFill>
                <a:srgbClr val="00B050"/>
              </a:solidFill>
            </a:rPr>
            <a:t>15Days</a:t>
          </a:r>
          <a:endParaRPr lang="zh-CN" altLang="en-US" sz="2000" b="0" kern="1200" dirty="0"/>
        </a:p>
      </dsp:txBody>
      <dsp:txXfrm>
        <a:off x="3000035" y="727466"/>
        <a:ext cx="1043676" cy="661860"/>
      </dsp:txXfrm>
    </dsp:sp>
    <dsp:sp modelId="{668F2209-0BC1-4E56-9A5F-DBF7FAB948E7}">
      <dsp:nvSpPr>
        <dsp:cNvPr id="0" name=""/>
        <dsp:cNvSpPr/>
      </dsp:nvSpPr>
      <dsp:spPr>
        <a:xfrm>
          <a:off x="3557754" y="807379"/>
          <a:ext cx="1362748" cy="1362748"/>
        </a:xfrm>
        <a:prstGeom prst="leftCircularArrow">
          <a:avLst>
            <a:gd name="adj1" fmla="val 4366"/>
            <a:gd name="adj2" fmla="val 553243"/>
            <a:gd name="adj3" fmla="val 2328754"/>
            <a:gd name="adj4" fmla="val 9024489"/>
            <a:gd name="adj5" fmla="val 509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0FBB1-5770-4042-9B07-1BF8D222EFF1}">
      <dsp:nvSpPr>
        <dsp:cNvPr id="0" name=""/>
        <dsp:cNvSpPr/>
      </dsp:nvSpPr>
      <dsp:spPr>
        <a:xfrm>
          <a:off x="3220524" y="1409917"/>
          <a:ext cx="964318" cy="3834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0" kern="1200" dirty="0"/>
            <a:t>流程分析</a:t>
          </a:r>
        </a:p>
      </dsp:txBody>
      <dsp:txXfrm>
        <a:off x="3231756" y="1421149"/>
        <a:ext cx="941854" cy="361013"/>
      </dsp:txXfrm>
    </dsp:sp>
    <dsp:sp modelId="{950E4651-8144-403B-A59B-F663FC2488AE}">
      <dsp:nvSpPr>
        <dsp:cNvPr id="0" name=""/>
        <dsp:cNvSpPr/>
      </dsp:nvSpPr>
      <dsp:spPr>
        <a:xfrm>
          <a:off x="4468196" y="706875"/>
          <a:ext cx="1084858" cy="8947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800" b="1" kern="1200" dirty="0">
              <a:solidFill>
                <a:srgbClr val="00B050"/>
              </a:solidFill>
            </a:rPr>
            <a:t>7 Days</a:t>
          </a:r>
          <a:endParaRPr lang="zh-CN" altLang="en-US" sz="1800" b="1" kern="1200" dirty="0">
            <a:solidFill>
              <a:srgbClr val="00B050"/>
            </a:solidFill>
          </a:endParaRPr>
        </a:p>
      </dsp:txBody>
      <dsp:txXfrm>
        <a:off x="4488787" y="919205"/>
        <a:ext cx="1043676" cy="661860"/>
      </dsp:txXfrm>
    </dsp:sp>
    <dsp:sp modelId="{F0E61EC6-C3B2-4E16-AB05-D86324F6C15B}">
      <dsp:nvSpPr>
        <dsp:cNvPr id="0" name=""/>
        <dsp:cNvSpPr/>
      </dsp:nvSpPr>
      <dsp:spPr>
        <a:xfrm>
          <a:off x="5037465" y="103320"/>
          <a:ext cx="1501369" cy="1501369"/>
        </a:xfrm>
        <a:prstGeom prst="circularArrow">
          <a:avLst>
            <a:gd name="adj1" fmla="val 3963"/>
            <a:gd name="adj2" fmla="val 497261"/>
            <a:gd name="adj3" fmla="val 19327228"/>
            <a:gd name="adj4" fmla="val 12575511"/>
            <a:gd name="adj5" fmla="val 462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2C7E8-515F-4F00-A32C-ECDE987308FD}">
      <dsp:nvSpPr>
        <dsp:cNvPr id="0" name=""/>
        <dsp:cNvSpPr/>
      </dsp:nvSpPr>
      <dsp:spPr>
        <a:xfrm>
          <a:off x="4709276" y="515136"/>
          <a:ext cx="964318" cy="3834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0" kern="1200" dirty="0"/>
            <a:t>页面结构</a:t>
          </a:r>
        </a:p>
      </dsp:txBody>
      <dsp:txXfrm>
        <a:off x="4720508" y="526368"/>
        <a:ext cx="941854" cy="361013"/>
      </dsp:txXfrm>
    </dsp:sp>
    <dsp:sp modelId="{65F20804-8D7B-4162-B93F-28D24C4993C9}">
      <dsp:nvSpPr>
        <dsp:cNvPr id="0" name=""/>
        <dsp:cNvSpPr/>
      </dsp:nvSpPr>
      <dsp:spPr>
        <a:xfrm>
          <a:off x="5956948" y="706875"/>
          <a:ext cx="1084858" cy="8947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800" b="1" kern="1200" dirty="0">
              <a:solidFill>
                <a:srgbClr val="00B050"/>
              </a:solidFill>
            </a:rPr>
            <a:t>7 Days</a:t>
          </a:r>
          <a:endParaRPr lang="zh-CN" altLang="en-US" sz="1800" b="1" kern="1200" dirty="0">
            <a:solidFill>
              <a:srgbClr val="00B050"/>
            </a:solidFill>
          </a:endParaRPr>
        </a:p>
      </dsp:txBody>
      <dsp:txXfrm>
        <a:off x="5977539" y="727466"/>
        <a:ext cx="1043676" cy="661860"/>
      </dsp:txXfrm>
    </dsp:sp>
    <dsp:sp modelId="{D812F43F-2597-4160-A016-6510622863CF}">
      <dsp:nvSpPr>
        <dsp:cNvPr id="0" name=""/>
        <dsp:cNvSpPr/>
      </dsp:nvSpPr>
      <dsp:spPr>
        <a:xfrm>
          <a:off x="6198028" y="1409917"/>
          <a:ext cx="964318" cy="3834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0" kern="1200" dirty="0"/>
            <a:t> </a:t>
          </a:r>
          <a:r>
            <a:rPr lang="zh-CN" altLang="en-US" sz="1600" b="0" kern="1200" dirty="0"/>
            <a:t>数据结构</a:t>
          </a:r>
        </a:p>
      </dsp:txBody>
      <dsp:txXfrm>
        <a:off x="6209260" y="1421149"/>
        <a:ext cx="941854" cy="3610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0D8671-9B0D-4FEA-8DBE-828FF73E33F8}">
      <dsp:nvSpPr>
        <dsp:cNvPr id="0" name=""/>
        <dsp:cNvSpPr/>
      </dsp:nvSpPr>
      <dsp:spPr>
        <a:xfrm>
          <a:off x="346" y="825916"/>
          <a:ext cx="1102559" cy="9093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1CB4DC-DE78-420C-91F4-A82F89C8EFB2}">
      <dsp:nvSpPr>
        <dsp:cNvPr id="0" name=""/>
        <dsp:cNvSpPr/>
      </dsp:nvSpPr>
      <dsp:spPr>
        <a:xfrm>
          <a:off x="596686" y="958928"/>
          <a:ext cx="1339384" cy="1339384"/>
        </a:xfrm>
        <a:prstGeom prst="leftCircularArrow">
          <a:avLst>
            <a:gd name="adj1" fmla="val 4070"/>
            <a:gd name="adj2" fmla="val 511923"/>
            <a:gd name="adj3" fmla="val 2287433"/>
            <a:gd name="adj4" fmla="val 9024489"/>
            <a:gd name="adj5" fmla="val 4748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08492-7D62-4638-8F2C-CA1A626468A5}">
      <dsp:nvSpPr>
        <dsp:cNvPr id="0" name=""/>
        <dsp:cNvSpPr/>
      </dsp:nvSpPr>
      <dsp:spPr>
        <a:xfrm>
          <a:off x="245359" y="1540430"/>
          <a:ext cx="980053" cy="3897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结构设计</a:t>
          </a:r>
        </a:p>
      </dsp:txBody>
      <dsp:txXfrm>
        <a:off x="256774" y="1551845"/>
        <a:ext cx="957223" cy="366904"/>
      </dsp:txXfrm>
    </dsp:sp>
    <dsp:sp modelId="{3AA39B88-567A-4756-8BF1-6CB58BE37B27}">
      <dsp:nvSpPr>
        <dsp:cNvPr id="0" name=""/>
        <dsp:cNvSpPr/>
      </dsp:nvSpPr>
      <dsp:spPr>
        <a:xfrm>
          <a:off x="1484978" y="825916"/>
          <a:ext cx="1102559" cy="9093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800" b="1" kern="1200" dirty="0">
              <a:solidFill>
                <a:srgbClr val="00B050"/>
              </a:solidFill>
            </a:rPr>
            <a:t>30 Days</a:t>
          </a:r>
          <a:endParaRPr lang="zh-CN" altLang="en-US" sz="1800" b="1" kern="1200" dirty="0">
            <a:solidFill>
              <a:srgbClr val="00B050"/>
            </a:solidFill>
          </a:endParaRPr>
        </a:p>
      </dsp:txBody>
      <dsp:txXfrm>
        <a:off x="1505905" y="1041711"/>
        <a:ext cx="1060705" cy="672659"/>
      </dsp:txXfrm>
    </dsp:sp>
    <dsp:sp modelId="{5994859C-7B45-4C68-87C7-336373A41431}">
      <dsp:nvSpPr>
        <dsp:cNvPr id="0" name=""/>
        <dsp:cNvSpPr/>
      </dsp:nvSpPr>
      <dsp:spPr>
        <a:xfrm>
          <a:off x="2072130" y="227246"/>
          <a:ext cx="1480266" cy="1480266"/>
        </a:xfrm>
        <a:prstGeom prst="circularArrow">
          <a:avLst>
            <a:gd name="adj1" fmla="val 3682"/>
            <a:gd name="adj2" fmla="val 458893"/>
            <a:gd name="adj3" fmla="val 19365596"/>
            <a:gd name="adj4" fmla="val 12575511"/>
            <a:gd name="adj5" fmla="val 4296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34EE5-59D8-4BFD-93F6-E6A4F4DE85CB}">
      <dsp:nvSpPr>
        <dsp:cNvPr id="0" name=""/>
        <dsp:cNvSpPr/>
      </dsp:nvSpPr>
      <dsp:spPr>
        <a:xfrm>
          <a:off x="1729991" y="631049"/>
          <a:ext cx="980053" cy="3897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数据库设计</a:t>
          </a:r>
        </a:p>
      </dsp:txBody>
      <dsp:txXfrm>
        <a:off x="1741406" y="642464"/>
        <a:ext cx="957223" cy="366904"/>
      </dsp:txXfrm>
    </dsp:sp>
    <dsp:sp modelId="{D188C8CC-83AA-4C33-8ED9-8961408BA742}">
      <dsp:nvSpPr>
        <dsp:cNvPr id="0" name=""/>
        <dsp:cNvSpPr/>
      </dsp:nvSpPr>
      <dsp:spPr>
        <a:xfrm>
          <a:off x="2969610" y="825916"/>
          <a:ext cx="1102559" cy="9093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800" b="1" kern="1200" dirty="0">
              <a:solidFill>
                <a:srgbClr val="00B050"/>
              </a:solidFill>
            </a:rPr>
            <a:t>15Days</a:t>
          </a:r>
          <a:endParaRPr lang="zh-CN" altLang="en-US" sz="1800" b="1" kern="1200" dirty="0">
            <a:solidFill>
              <a:srgbClr val="00B050"/>
            </a:solidFill>
          </a:endParaRPr>
        </a:p>
      </dsp:txBody>
      <dsp:txXfrm>
        <a:off x="2990537" y="846843"/>
        <a:ext cx="1060705" cy="672659"/>
      </dsp:txXfrm>
    </dsp:sp>
    <dsp:sp modelId="{DCBB1CBD-77DD-422C-901B-D737748185A8}">
      <dsp:nvSpPr>
        <dsp:cNvPr id="0" name=""/>
        <dsp:cNvSpPr/>
      </dsp:nvSpPr>
      <dsp:spPr>
        <a:xfrm>
          <a:off x="3565950" y="958928"/>
          <a:ext cx="1339384" cy="1339384"/>
        </a:xfrm>
        <a:prstGeom prst="leftCircularArrow">
          <a:avLst>
            <a:gd name="adj1" fmla="val 4070"/>
            <a:gd name="adj2" fmla="val 511923"/>
            <a:gd name="adj3" fmla="val 2287433"/>
            <a:gd name="adj4" fmla="val 9024489"/>
            <a:gd name="adj5" fmla="val 4748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9B3F2-E012-4D4D-85DE-068E9B16202C}">
      <dsp:nvSpPr>
        <dsp:cNvPr id="0" name=""/>
        <dsp:cNvSpPr/>
      </dsp:nvSpPr>
      <dsp:spPr>
        <a:xfrm>
          <a:off x="3214624" y="1540430"/>
          <a:ext cx="980053" cy="3897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页面设计</a:t>
          </a:r>
        </a:p>
      </dsp:txBody>
      <dsp:txXfrm>
        <a:off x="3226039" y="1551845"/>
        <a:ext cx="957223" cy="366904"/>
      </dsp:txXfrm>
    </dsp:sp>
    <dsp:sp modelId="{77744FF8-5C0E-4194-8C38-EBE659DDD08A}">
      <dsp:nvSpPr>
        <dsp:cNvPr id="0" name=""/>
        <dsp:cNvSpPr/>
      </dsp:nvSpPr>
      <dsp:spPr>
        <a:xfrm>
          <a:off x="4454242" y="825916"/>
          <a:ext cx="1102559" cy="9093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800" b="1" kern="1200" dirty="0">
              <a:solidFill>
                <a:srgbClr val="00B050"/>
              </a:solidFill>
            </a:rPr>
            <a:t>15 Days</a:t>
          </a:r>
          <a:endParaRPr lang="zh-CN" altLang="en-US" sz="1800" b="1" kern="1200" dirty="0">
            <a:solidFill>
              <a:srgbClr val="00B050"/>
            </a:solidFill>
          </a:endParaRPr>
        </a:p>
      </dsp:txBody>
      <dsp:txXfrm>
        <a:off x="4475169" y="1041711"/>
        <a:ext cx="1060705" cy="672659"/>
      </dsp:txXfrm>
    </dsp:sp>
    <dsp:sp modelId="{DCD0E123-7B1C-4699-B9F8-D5B046B151E7}">
      <dsp:nvSpPr>
        <dsp:cNvPr id="0" name=""/>
        <dsp:cNvSpPr/>
      </dsp:nvSpPr>
      <dsp:spPr>
        <a:xfrm>
          <a:off x="5041394" y="227246"/>
          <a:ext cx="1480266" cy="1480266"/>
        </a:xfrm>
        <a:prstGeom prst="circularArrow">
          <a:avLst>
            <a:gd name="adj1" fmla="val 3682"/>
            <a:gd name="adj2" fmla="val 458893"/>
            <a:gd name="adj3" fmla="val 19365596"/>
            <a:gd name="adj4" fmla="val 12575511"/>
            <a:gd name="adj5" fmla="val 4296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14B12-96B8-4EB3-A45F-6EC0608BAF45}">
      <dsp:nvSpPr>
        <dsp:cNvPr id="0" name=""/>
        <dsp:cNvSpPr/>
      </dsp:nvSpPr>
      <dsp:spPr>
        <a:xfrm>
          <a:off x="4699256" y="631049"/>
          <a:ext cx="980053" cy="3897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接口设计</a:t>
          </a:r>
        </a:p>
      </dsp:txBody>
      <dsp:txXfrm>
        <a:off x="4710671" y="642464"/>
        <a:ext cx="957223" cy="366904"/>
      </dsp:txXfrm>
    </dsp:sp>
    <dsp:sp modelId="{8833CCAC-EAF1-4317-9C54-1BD73B782C98}">
      <dsp:nvSpPr>
        <dsp:cNvPr id="0" name=""/>
        <dsp:cNvSpPr/>
      </dsp:nvSpPr>
      <dsp:spPr>
        <a:xfrm>
          <a:off x="5938875" y="825916"/>
          <a:ext cx="1102559" cy="9093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600" b="1" kern="1200" dirty="0">
              <a:solidFill>
                <a:srgbClr val="00B050"/>
              </a:solidFill>
            </a:rPr>
            <a:t>7 Days</a:t>
          </a:r>
          <a:endParaRPr lang="zh-CN" altLang="en-US" sz="1600" b="1" kern="1200" dirty="0">
            <a:solidFill>
              <a:srgbClr val="00B050"/>
            </a:solidFill>
          </a:endParaRPr>
        </a:p>
      </dsp:txBody>
      <dsp:txXfrm>
        <a:off x="5959802" y="846843"/>
        <a:ext cx="1060705" cy="672659"/>
      </dsp:txXfrm>
    </dsp:sp>
    <dsp:sp modelId="{CC9DDE22-79FE-42B2-B3FE-FD825750D309}">
      <dsp:nvSpPr>
        <dsp:cNvPr id="0" name=""/>
        <dsp:cNvSpPr/>
      </dsp:nvSpPr>
      <dsp:spPr>
        <a:xfrm>
          <a:off x="6183888" y="1540430"/>
          <a:ext cx="980053" cy="3897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功能设计</a:t>
          </a:r>
        </a:p>
      </dsp:txBody>
      <dsp:txXfrm>
        <a:off x="6195303" y="1551845"/>
        <a:ext cx="957223" cy="366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 noProof="1"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 noProof="1"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 noProof="1"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>
                <a:latin typeface="Calibri" panose="020F0502020204030204" pitchFamily="34" charset="0"/>
                <a:ea typeface="Arial" panose="020B0604020202020204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B3795B7-E84C-4168-B8C8-E5CBE6F093AD}" type="slidenum">
              <a:rPr lang="en-US" altLang="en-US"/>
              <a:pPr>
                <a:defRPr/>
              </a:pPr>
              <a:t>‹#›</a:t>
            </a:fld>
            <a:endParaRPr lang="en-US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50405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789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422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hammad\Desktop\1st 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Users\Mohammad\Desktop\1st slid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6377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E16042-28C5-4A00-9132-04AE388E4EC2}" type="datetime2">
              <a:rPr lang="zh-CN" altLang="en-US" smtClean="0">
                <a:ea typeface="华文中宋" panose="02010600040101010101" pitchFamily="2" charset="-122"/>
              </a:rPr>
              <a:t>2021-02-22</a:t>
            </a:fld>
            <a:endParaRPr lang="en-US" dirty="0">
              <a:ea typeface="华文中宋" panose="02010600040101010101" pitchFamily="2" charset="-122"/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EF5828-9BDB-4E7C-AAEB-49816EA44DC3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305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noProof="1"/>
            </a:lvl1pPr>
          </a:lstStyle>
          <a:p>
            <a:pPr>
              <a:defRPr/>
            </a:pPr>
            <a:fld id="{2B27C5AA-F118-4D41-B7FA-F6729EE2F1BC}" type="datetime2">
              <a:rPr lang="zh-CN" altLang="en-US" smtClean="0"/>
              <a:t>2021-02-22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noProof="1"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BF65B-3D0D-4497-B0FE-09929B1EF6E1}" type="slidenum">
              <a:rPr lang="en-US" altLang="en-US"/>
              <a:pPr>
                <a:defRPr/>
              </a:pPr>
              <a:t>‹#›</a:t>
            </a:fld>
            <a:endParaRPr lang="en-US" altLang="en-US"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700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Mohammad\Desktop\middle 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C:\Users\Mohammad\Desktop\middle slid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D603F-32DB-48C6-8941-823F24013130}" type="datetime2">
              <a:rPr lang="zh-CN" altLang="en-US" smtClean="0">
                <a:ea typeface="华文中宋" panose="02010600040101010101" pitchFamily="2" charset="-122"/>
              </a:rPr>
              <a:t>2021-02-22</a:t>
            </a:fld>
            <a:endParaRPr lang="en-US" dirty="0">
              <a:ea typeface="华文中宋" panose="02010600040101010101" pitchFamily="2" charset="-122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D19E8-6C20-489F-A048-3580EEB64439}" type="slidenum">
              <a:rPr lang="en-US" altLang="en-US"/>
              <a:pPr>
                <a:defRPr/>
              </a:pPr>
              <a:t>‹#›</a:t>
            </a:fld>
            <a:endParaRPr lang="en-US" altLang="en-US"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723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noProof="1"/>
            </a:lvl1pPr>
          </a:lstStyle>
          <a:p>
            <a:pPr>
              <a:defRPr/>
            </a:pPr>
            <a:fld id="{25E30B9E-992C-4275-96D6-4E1857569C82}" type="datetime2">
              <a:rPr lang="zh-CN" altLang="en-US" smtClean="0"/>
              <a:t>2021-02-22</a:t>
            </a:fld>
            <a:endParaRPr lang="zh-CN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noProof="1"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AD863-0050-4556-BFA4-8C5920C2F3C3}" type="slidenum">
              <a:rPr lang="en-US" altLang="en-US"/>
              <a:pPr>
                <a:defRPr/>
              </a:pPr>
              <a:t>‹#›</a:t>
            </a:fld>
            <a:endParaRPr lang="en-US" altLang="en-US"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2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noProof="1"/>
            </a:lvl1pPr>
          </a:lstStyle>
          <a:p>
            <a:pPr>
              <a:defRPr/>
            </a:pPr>
            <a:fld id="{FB43E971-BF4C-43F1-BEDB-24DF5D45A450}" type="datetime2">
              <a:rPr lang="zh-CN" altLang="en-US" smtClean="0"/>
              <a:t>2021-02-22</a:t>
            </a:fld>
            <a:endParaRPr lang="zh-CN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noProof="1"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888C5-440A-4117-A9D2-9C37F7CB9A59}" type="slidenum">
              <a:rPr lang="en-US" altLang="en-US"/>
              <a:pPr>
                <a:defRPr/>
              </a:pPr>
              <a:t>‹#›</a:t>
            </a:fld>
            <a:endParaRPr lang="en-US" altLang="en-US"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47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noProof="1"/>
            </a:lvl1pPr>
          </a:lstStyle>
          <a:p>
            <a:pPr>
              <a:defRPr/>
            </a:pPr>
            <a:fld id="{23CADC23-2C1E-4821-B165-621C4FA70711}" type="datetime2">
              <a:rPr lang="zh-CN" altLang="en-US" smtClean="0"/>
              <a:t>2021-02-22</a:t>
            </a:fld>
            <a:endParaRPr lang="zh-CN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noProof="1"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1DB47-C132-4EEF-A8AA-D9F0FF398222}" type="slidenum">
              <a:rPr lang="en-US" altLang="en-US"/>
              <a:pPr>
                <a:defRPr/>
              </a:pPr>
              <a:t>‹#›</a:t>
            </a:fld>
            <a:endParaRPr lang="en-US" altLang="en-US"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036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noProof="1"/>
            </a:lvl1pPr>
          </a:lstStyle>
          <a:p>
            <a:pPr>
              <a:defRPr/>
            </a:pPr>
            <a:fld id="{2C5D99A9-8662-46E4-80DC-F854FE269DBD}" type="datetime2">
              <a:rPr lang="zh-CN" altLang="en-US" smtClean="0"/>
              <a:t>2021-02-22</a:t>
            </a:fld>
            <a:endParaRPr lang="zh-CN" alt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noProof="1"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72EB0-22CA-42D0-ADFF-E1CA818C238C}" type="slidenum">
              <a:rPr lang="en-US" altLang="en-US"/>
              <a:pPr>
                <a:defRPr/>
              </a:pPr>
              <a:t>‹#›</a:t>
            </a:fld>
            <a:endParaRPr lang="en-US" altLang="en-US"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92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ohammad\Documents\SLIDE 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noProof="1"/>
            </a:lvl1pPr>
          </a:lstStyle>
          <a:p>
            <a:pPr>
              <a:defRPr/>
            </a:pPr>
            <a:fld id="{0A876730-8F30-43C8-BDEF-A5BE9E70D292}" type="datetime2">
              <a:rPr lang="zh-CN" altLang="en-US" smtClean="0"/>
              <a:t>2021-02-22</a:t>
            </a:fld>
            <a:endParaRPr lang="zh-CN" alt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noProof="1"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2841F-879D-461B-B2BC-FA57B77E0869}" type="slidenum">
              <a:rPr lang="en-US" altLang="en-US"/>
              <a:pPr>
                <a:defRPr/>
              </a:pPr>
              <a:t>‹#›</a:t>
            </a:fld>
            <a:endParaRPr lang="en-US" altLang="en-US"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33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ohammad\Documents\background3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2016</a:t>
            </a:r>
            <a:r>
              <a:rPr lang="zh-CN" altLang="en-US"/>
              <a:t>年</a:t>
            </a:r>
            <a:r>
              <a:rPr lang="en-US" altLang="zh-CN"/>
              <a:t>9</a:t>
            </a:r>
            <a:r>
              <a:rPr lang="zh-CN" altLang="en-US"/>
              <a:t>月</a:t>
            </a:r>
            <a:r>
              <a:rPr lang="en-US" altLang="zh-CN"/>
              <a:t>27</a:t>
            </a:r>
            <a:r>
              <a:rPr lang="zh-CN" altLang="en-US"/>
              <a:t>日</a:t>
            </a:r>
            <a:endParaRPr lang="en-US">
              <a:ea typeface="华文中宋" panose="0201060004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Tx/>
              <a:buNone/>
              <a:defRPr sz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南京爱必梦生物材料有限公司</a:t>
            </a:r>
            <a:endParaRPr lang="en-US" altLang="en-US">
              <a:ea typeface="华文中宋" panose="0201060004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008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EF5828-9BDB-4E7C-AAEB-49816EA44DC3}" type="slidenum">
              <a:rPr lang="en-US" altLang="en-US"/>
              <a:pPr>
                <a:defRPr/>
              </a:pPr>
              <a:t>‹#›</a:t>
            </a:fld>
            <a:endParaRPr lang="en-US" altLang="en-US">
              <a:ea typeface="华文中宋" panose="02010600040101010101" pitchFamily="2" charset="-122"/>
            </a:endParaRPr>
          </a:p>
        </p:txBody>
      </p:sp>
      <p:pic>
        <p:nvPicPr>
          <p:cNvPr id="1032" name="Picture 9" descr="D:\Users\Mo\Desktop\Untitled-1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0"/>
            <a:ext cx="916305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Gill Sans MT" panose="020B0502020104020203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Gill Sans MT" panose="020B0502020104020203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Gill Sans MT" panose="020B0502020104020203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Gill Sans MT" panose="020B0502020104020203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Gill Sans MT" panose="020B0502020104020203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Gill Sans MT" panose="020B0502020104020203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Gill Sans MT" panose="020B0502020104020203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Gill Sans MT" panose="020B0502020104020203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abm</a:t>
            </a:r>
            <a:r>
              <a:rPr lang="zh-CN" altLang="en-US" dirty="0"/>
              <a:t>新版电子商城系统设计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Tony Liu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E16042-28C5-4A00-9132-04AE388E4EC2}" type="datetime2">
              <a:rPr lang="zh-CN" altLang="en-US" smtClean="0">
                <a:ea typeface="华文中宋" panose="02010600040101010101" pitchFamily="2" charset="-122"/>
              </a:rPr>
              <a:t>2021-02-22</a:t>
            </a:fld>
            <a:endParaRPr lang="en-US" dirty="0">
              <a:ea typeface="华文中宋" panose="0201060004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EF5828-9BDB-4E7C-AAEB-49816EA44DC3}" type="slidenum">
              <a:rPr lang="en-US" altLang="en-US" smtClean="0"/>
              <a:pPr>
                <a:defRPr/>
              </a:pPr>
              <a:t>1</a:t>
            </a:fld>
            <a:endParaRPr lang="en-US" altLang="en-US"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17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C26856C-8771-4FA0-8BBC-22A7A1A6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内容管理 </a:t>
            </a:r>
            <a:r>
              <a:rPr lang="en-US" altLang="zh-CN" dirty="0"/>
              <a:t>(CMS)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16509AB-73A1-4F06-921D-2DA05A737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050" y="255633"/>
            <a:ext cx="5111750" cy="5853113"/>
          </a:xfrm>
        </p:spPr>
        <p:txBody>
          <a:bodyPr/>
          <a:lstStyle/>
          <a:p>
            <a:r>
              <a:rPr lang="en-US" altLang="zh-CN" sz="1600" b="1" dirty="0">
                <a:latin typeface="+mn-ea"/>
              </a:rPr>
              <a:t>CMS (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Content Management System)</a:t>
            </a:r>
          </a:p>
          <a:p>
            <a:pPr marL="0" indent="0">
              <a:buNone/>
            </a:pPr>
            <a:endParaRPr lang="en-US" altLang="zh-CN" sz="16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基本功能：</a:t>
            </a:r>
            <a:endParaRPr lang="en-US" altLang="zh-CN" sz="16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管理产品详情页面</a:t>
            </a:r>
            <a:endParaRPr lang="en-US" altLang="zh-CN" sz="1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管理自定义页面</a:t>
            </a:r>
            <a:endParaRPr lang="en-US" altLang="zh-CN" sz="1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动态官方活动等信息</a:t>
            </a:r>
            <a:endParaRPr lang="en-US" altLang="zh-CN" sz="1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400" dirty="0">
              <a:latin typeface="+mn-ea"/>
            </a:endParaRPr>
          </a:p>
          <a:p>
            <a:pPr marL="0" indent="0">
              <a:buNone/>
            </a:pPr>
            <a:endParaRPr lang="zh-CN" altLang="en-US" sz="1400" dirty="0">
              <a:latin typeface="+mn-ea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5612C75-9A7F-4670-8FAF-CD2B9474E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9AD6D-F5FC-4E50-AF70-5EDEFF7AD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27C5AA-F118-4D41-B7FA-F6729EE2F1BC}" type="datetime2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华文中宋" panose="0201060004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2021-02-22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0"/>
              <a:ea typeface="华文中宋" panose="02010600040101010101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173ADC-BD48-43C5-A9A1-7A5509D1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华文中宋" panose="02010600040101010101" pitchFamily="2" charset="-122"/>
              </a:rPr>
              <a:t>镇江爱必梦生物科技有限公司</a:t>
            </a:r>
            <a:endParaRPr kumimoji="0" lang="en-US" altLang="en-US" sz="12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0"/>
              <a:ea typeface="华文中宋" panose="0201060004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A2D18-6465-417C-A6EC-68FCC1A2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6CCBF65B-3D0D-4497-B0FE-09929B1EF6E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0"/>
              <a:ea typeface="华文中宋" panose="02010600040101010101" pitchFamily="2" charset="-122"/>
              <a:cs typeface="Arial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A2B60A-4C31-4F74-8E7D-104FDFDF3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212976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61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C26856C-8771-4FA0-8BBC-22A7A1A6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库存系统 </a:t>
            </a:r>
            <a:r>
              <a:rPr lang="en-US" altLang="zh-CN" dirty="0"/>
              <a:t>(Warehouse)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16509AB-73A1-4F06-921D-2DA05A737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050" y="255633"/>
            <a:ext cx="5111750" cy="5853113"/>
          </a:xfrm>
        </p:spPr>
        <p:txBody>
          <a:bodyPr/>
          <a:lstStyle/>
          <a:p>
            <a:r>
              <a:rPr lang="zh-CN" altLang="en-US" sz="1600" b="1" dirty="0">
                <a:solidFill>
                  <a:srgbClr val="333333"/>
                </a:solidFill>
                <a:latin typeface="Arial" panose="020B0604020202020204" pitchFamily="34" charset="0"/>
              </a:rPr>
              <a:t>库存管理</a:t>
            </a:r>
            <a:r>
              <a:rPr lang="en-US" altLang="zh-CN" sz="1600" b="1" dirty="0">
                <a:solidFill>
                  <a:srgbClr val="333333"/>
                </a:solidFill>
                <a:latin typeface="Arial" panose="020B0604020202020204" pitchFamily="34" charset="0"/>
              </a:rPr>
              <a:t> (inventory management system)</a:t>
            </a:r>
          </a:p>
          <a:p>
            <a:pPr marL="0" indent="0">
              <a:buNone/>
            </a:pPr>
            <a:endParaRPr lang="en-US" altLang="zh-CN" sz="16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主要功能有：入库管理、出库管理、</a:t>
            </a:r>
            <a:r>
              <a:rPr lang="zh-CN" altLang="en-US" sz="1400" dirty="0"/>
              <a:t>库存盘点、库存监控、库存报警</a:t>
            </a:r>
            <a:endParaRPr lang="en-US" altLang="zh-CN" sz="1400" dirty="0"/>
          </a:p>
          <a:p>
            <a:pPr marL="0" indent="0">
              <a:buNone/>
            </a:pPr>
            <a:endParaRPr lang="en-US" altLang="zh-CN" sz="1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sz="1400" dirty="0">
              <a:latin typeface="+mn-ea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5612C75-9A7F-4670-8FAF-CD2B9474E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库存管理 </a:t>
            </a:r>
            <a:r>
              <a:rPr lang="en-US" altLang="zh-CN" sz="1600" dirty="0"/>
              <a:t>(Inventory)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出库记录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入库记录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库存盘点</a:t>
            </a:r>
            <a:endParaRPr lang="en-US" altLang="zh-CN" sz="1600" dirty="0"/>
          </a:p>
          <a:p>
            <a:endParaRPr lang="en-US" altLang="zh-CN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9AD6D-F5FC-4E50-AF70-5EDEFF7AD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27C5AA-F118-4D41-B7FA-F6729EE2F1BC}" type="datetime2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华文中宋" panose="0201060004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2021-02-22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0"/>
              <a:ea typeface="华文中宋" panose="02010600040101010101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173ADC-BD48-43C5-A9A1-7A5509D1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华文中宋" panose="02010600040101010101" pitchFamily="2" charset="-122"/>
              </a:rPr>
              <a:t>镇江爱必梦生物科技有限公司</a:t>
            </a:r>
            <a:endParaRPr kumimoji="0" lang="en-US" altLang="en-US" sz="12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0"/>
              <a:ea typeface="华文中宋" panose="0201060004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A2D18-6465-417C-A6EC-68FCC1A2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6CCBF65B-3D0D-4497-B0FE-09929B1EF6E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0"/>
              <a:ea typeface="华文中宋" panose="02010600040101010101" pitchFamily="2" charset="-122"/>
              <a:cs typeface="Arial" pitchFamily="34" charset="0"/>
            </a:endParaRPr>
          </a:p>
        </p:txBody>
      </p:sp>
      <p:pic>
        <p:nvPicPr>
          <p:cNvPr id="3" name="图片 2" descr="仓房">
            <a:extLst>
              <a:ext uri="{FF2B5EF4-FFF2-40B4-BE49-F238E27FC236}">
                <a16:creationId xmlns:a16="http://schemas.microsoft.com/office/drawing/2014/main" id="{F3A2B60A-4C31-4F74-8E7D-104FDFDF3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5616" y="3080932"/>
            <a:ext cx="1398939" cy="139893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6D39A5D-2B82-452F-BF9D-6C6E98C82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957" y="1801531"/>
            <a:ext cx="5316524" cy="238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0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C26856C-8771-4FA0-8BBC-22A7A1A6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积分系统 </a:t>
            </a:r>
            <a:r>
              <a:rPr lang="en-US" altLang="zh-CN" dirty="0"/>
              <a:t>(Loyalty)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16509AB-73A1-4F06-921D-2DA05A737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050" y="255633"/>
            <a:ext cx="5111750" cy="5853113"/>
          </a:xfrm>
        </p:spPr>
        <p:txBody>
          <a:bodyPr/>
          <a:lstStyle/>
          <a:p>
            <a:r>
              <a:rPr lang="zh-CN" altLang="en-US" sz="1600" b="1" dirty="0">
                <a:solidFill>
                  <a:srgbClr val="333333"/>
                </a:solidFill>
                <a:latin typeface="Arial" panose="020B0604020202020204" pitchFamily="34" charset="0"/>
              </a:rPr>
              <a:t>积分系统 </a:t>
            </a:r>
            <a:r>
              <a:rPr lang="en-US" altLang="zh-CN" sz="1600" b="1" dirty="0">
                <a:solidFill>
                  <a:srgbClr val="333333"/>
                </a:solidFill>
                <a:latin typeface="Arial" panose="020B0604020202020204" pitchFamily="34" charset="0"/>
              </a:rPr>
              <a:t>(Loyalty)</a:t>
            </a:r>
          </a:p>
          <a:p>
            <a:pPr marL="0" indent="0">
              <a:buNone/>
            </a:pPr>
            <a:endParaRPr lang="en-US" altLang="zh-CN" sz="16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主要功能：</a:t>
            </a:r>
            <a:endParaRPr lang="en-US" altLang="zh-CN" sz="1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创建新用户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——500 Points</a:t>
            </a:r>
          </a:p>
          <a:p>
            <a:pPr marL="0" indent="0">
              <a:buNone/>
            </a:pP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创建新订单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——500 Points</a:t>
            </a:r>
          </a:p>
          <a:p>
            <a:pPr marL="0" indent="0">
              <a:buNone/>
            </a:pP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创建订单   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——order money * 1 Points</a:t>
            </a:r>
          </a:p>
          <a:p>
            <a:pPr marL="0" indent="0">
              <a:buNone/>
            </a:pP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积分兑换   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兑换实物，旅游门票，咖啡券等</a:t>
            </a:r>
            <a:endParaRPr lang="en-US" altLang="zh-CN" sz="1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促销活动   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如周年庆，批量赠送积分等</a:t>
            </a:r>
            <a:endParaRPr lang="en-US" altLang="zh-CN" sz="1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sz="1400" dirty="0">
              <a:latin typeface="+mn-ea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5612C75-9A7F-4670-8FAF-CD2B9474E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积分管理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Reward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促销活动</a:t>
            </a:r>
            <a:endParaRPr lang="en-US" altLang="zh-CN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9AD6D-F5FC-4E50-AF70-5EDEFF7AD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27C5AA-F118-4D41-B7FA-F6729EE2F1BC}" type="datetime2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华文中宋" panose="0201060004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2021-02-22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0"/>
              <a:ea typeface="华文中宋" panose="02010600040101010101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173ADC-BD48-43C5-A9A1-7A5509D1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华文中宋" panose="02010600040101010101" pitchFamily="2" charset="-122"/>
              </a:rPr>
              <a:t>镇江爱必梦生物科技有限公司</a:t>
            </a:r>
            <a:endParaRPr kumimoji="0" lang="en-US" altLang="en-US" sz="12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0"/>
              <a:ea typeface="华文中宋" panose="0201060004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A2D18-6465-417C-A6EC-68FCC1A2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6CCBF65B-3D0D-4497-B0FE-09929B1EF6E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0"/>
              <a:ea typeface="华文中宋" panose="02010600040101010101" pitchFamily="2" charset="-122"/>
              <a:cs typeface="Arial" pitchFamily="34" charset="0"/>
            </a:endParaRPr>
          </a:p>
        </p:txBody>
      </p:sp>
      <p:pic>
        <p:nvPicPr>
          <p:cNvPr id="3" name="图片 2" descr="菱形">
            <a:extLst>
              <a:ext uri="{FF2B5EF4-FFF2-40B4-BE49-F238E27FC236}">
                <a16:creationId xmlns:a16="http://schemas.microsoft.com/office/drawing/2014/main" id="{F3A2B60A-4C31-4F74-8E7D-104FDFDF3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5616" y="3080932"/>
            <a:ext cx="1398939" cy="139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53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C26856C-8771-4FA0-8BBC-22A7A1A6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评分系统 </a:t>
            </a:r>
            <a:r>
              <a:rPr lang="en-US" altLang="zh-CN" dirty="0"/>
              <a:t>(Review)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16509AB-73A1-4F06-921D-2DA05A737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050" y="255633"/>
            <a:ext cx="5111750" cy="5853113"/>
          </a:xfrm>
        </p:spPr>
        <p:txBody>
          <a:bodyPr/>
          <a:lstStyle/>
          <a:p>
            <a:r>
              <a:rPr lang="zh-CN" altLang="en-US" sz="1600" b="1" dirty="0">
                <a:solidFill>
                  <a:srgbClr val="333333"/>
                </a:solidFill>
                <a:latin typeface="Arial" panose="020B0604020202020204" pitchFamily="34" charset="0"/>
              </a:rPr>
              <a:t>评分系统 </a:t>
            </a:r>
            <a:r>
              <a:rPr lang="en-US" altLang="zh-CN" sz="1600" b="1" dirty="0">
                <a:solidFill>
                  <a:srgbClr val="333333"/>
                </a:solidFill>
                <a:latin typeface="Arial" panose="020B0604020202020204" pitchFamily="34" charset="0"/>
              </a:rPr>
              <a:t>(Review)</a:t>
            </a:r>
          </a:p>
          <a:p>
            <a:pPr marL="0" indent="0">
              <a:buNone/>
            </a:pPr>
            <a:endParaRPr lang="en-US" altLang="zh-CN" sz="16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主要功能：</a:t>
            </a:r>
            <a:endParaRPr lang="en-US" altLang="zh-CN" sz="1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订单完成后客户自行打分</a:t>
            </a:r>
            <a:endParaRPr lang="en-US" altLang="zh-CN" sz="1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产品页面显示产品评分</a:t>
            </a:r>
            <a:endParaRPr lang="en-US" altLang="zh-CN" sz="1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网站后台可以自定义修改屏蔽相关恶意评分</a:t>
            </a:r>
            <a:endParaRPr lang="en-US" altLang="zh-CN" sz="1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网站后台可以统计及排行最受欢迎的产品等功能</a:t>
            </a:r>
            <a:endParaRPr lang="en-US" altLang="zh-CN" sz="1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sz="1400" dirty="0">
              <a:latin typeface="+mn-ea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5612C75-9A7F-4670-8FAF-CD2B9474E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订单评分功能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产品评价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产品评分分析</a:t>
            </a:r>
            <a:endParaRPr lang="en-US" altLang="zh-CN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9AD6D-F5FC-4E50-AF70-5EDEFF7AD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27C5AA-F118-4D41-B7FA-F6729EE2F1BC}" type="datetime2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华文中宋" panose="0201060004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2021-02-22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0"/>
              <a:ea typeface="华文中宋" panose="02010600040101010101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173ADC-BD48-43C5-A9A1-7A5509D1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华文中宋" panose="02010600040101010101" pitchFamily="2" charset="-122"/>
              </a:rPr>
              <a:t>镇江爱必梦生物科技有限公司</a:t>
            </a:r>
            <a:endParaRPr kumimoji="0" lang="en-US" altLang="en-US" sz="12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0"/>
              <a:ea typeface="华文中宋" panose="0201060004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A2D18-6465-417C-A6EC-68FCC1A2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6CCBF65B-3D0D-4497-B0FE-09929B1EF6E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0"/>
              <a:ea typeface="华文中宋" panose="02010600040101010101" pitchFamily="2" charset="-122"/>
              <a:cs typeface="Arial" pitchFamily="34" charset="0"/>
            </a:endParaRPr>
          </a:p>
        </p:txBody>
      </p:sp>
      <p:pic>
        <p:nvPicPr>
          <p:cNvPr id="3" name="图片 2" descr="星星">
            <a:extLst>
              <a:ext uri="{FF2B5EF4-FFF2-40B4-BE49-F238E27FC236}">
                <a16:creationId xmlns:a16="http://schemas.microsoft.com/office/drawing/2014/main" id="{F3A2B60A-4C31-4F74-8E7D-104FDFDF3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5616" y="3080932"/>
            <a:ext cx="1398939" cy="139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01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CD362D3E-2DC3-4250-8065-7F39C952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新版商城系统项目实施计划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73876C9-FE8E-46C6-8147-A70D96691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第三节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A4A948-D26F-487A-A36F-8E874398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27C5AA-F118-4D41-B7FA-F6729EE2F1BC}" type="datetime2">
              <a:rPr lang="zh-CN" altLang="en-US" smtClean="0"/>
              <a:t>2021-02-22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28A4A0-2243-4C86-9F18-2553ACCB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BAF5F0-1083-416F-A40F-30912AA8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BF65B-3D0D-4497-B0FE-09929B1EF6E1}" type="slidenum">
              <a:rPr lang="en-US" altLang="en-US" smtClean="0"/>
              <a:pPr>
                <a:defRPr/>
              </a:pPr>
              <a:t>14</a:t>
            </a:fld>
            <a:endParaRPr lang="en-US" altLang="en-US"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8854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FEDDD3D7-865D-4B5C-B2B1-88623067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新版商城系统语言框架选取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1E3A3C0-DA30-497C-AA6B-5F6590527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PHP</a:t>
            </a:r>
          </a:p>
          <a:p>
            <a:pPr marL="0" indent="0">
              <a:buNone/>
            </a:pPr>
            <a:r>
              <a:rPr lang="en-US" altLang="zh-CN" sz="1400" b="0" i="0" dirty="0">
                <a:solidFill>
                  <a:srgbClr val="333333"/>
                </a:solidFill>
                <a:effectLst/>
                <a:latin typeface="+mn-ea"/>
              </a:rPr>
              <a:t>PHP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+mn-ea"/>
              </a:rPr>
              <a:t>是免费的，并且使用非常广泛，</a:t>
            </a:r>
            <a:r>
              <a:rPr lang="zh-CN" altLang="en-US" sz="1400" b="0" i="0" dirty="0">
                <a:solidFill>
                  <a:srgbClr val="FF0000"/>
                </a:solidFill>
                <a:effectLst/>
                <a:latin typeface="+mn-ea"/>
              </a:rPr>
              <a:t>且</a:t>
            </a:r>
            <a:r>
              <a:rPr lang="en-US" altLang="zh-CN" sz="1400" b="0" i="0" dirty="0">
                <a:solidFill>
                  <a:srgbClr val="FF0000"/>
                </a:solidFill>
                <a:effectLst/>
                <a:latin typeface="+mn-ea"/>
              </a:rPr>
              <a:t>IT</a:t>
            </a:r>
            <a:r>
              <a:rPr lang="zh-CN" altLang="en-US" sz="1400" b="0" i="0" dirty="0">
                <a:solidFill>
                  <a:srgbClr val="FF0000"/>
                </a:solidFill>
                <a:effectLst/>
                <a:latin typeface="+mn-ea"/>
              </a:rPr>
              <a:t>部门成员熟悉此开发语言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+mn-ea"/>
              </a:rPr>
              <a:t>。</a:t>
            </a:r>
            <a:endParaRPr lang="en-US" altLang="zh-CN" sz="1400" dirty="0">
              <a:latin typeface="+mn-ea"/>
            </a:endParaRPr>
          </a:p>
          <a:p>
            <a:r>
              <a:rPr lang="en-US" altLang="zh-CN" sz="2000" dirty="0"/>
              <a:t>Laravel</a:t>
            </a:r>
          </a:p>
          <a:p>
            <a:pPr marL="0" indent="0">
              <a:buNone/>
            </a:pP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Laravel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是一套简洁、优雅的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PHP Web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开发框架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(PHP Web Framework)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</a:t>
            </a:r>
            <a:endParaRPr lang="en-US" altLang="zh-CN" sz="2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+mn-ea"/>
              </a:rPr>
              <a:t>Laravel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不是一个商城，而是一个</a:t>
            </a:r>
            <a:r>
              <a:rPr lang="en-US" altLang="zh-CN" sz="1400" b="1" dirty="0" err="1">
                <a:solidFill>
                  <a:srgbClr val="FF0000"/>
                </a:solidFill>
                <a:latin typeface="+mn-ea"/>
              </a:rPr>
              <a:t>phpweb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开发框架。</a:t>
            </a:r>
            <a:endParaRPr lang="en-US" altLang="zh-CN" sz="1400" b="1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endParaRPr lang="en-US" altLang="zh-CN" sz="1400" b="1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ea"/>
              </a:rPr>
              <a:t>Laravel</a:t>
            </a:r>
            <a:r>
              <a:rPr lang="zh-CN" altLang="en-US" sz="1400" dirty="0">
                <a:latin typeface="+mn-ea"/>
              </a:rPr>
              <a:t>拥有非常完整的开发文档，以及丰富的生态社区等，对于开发者来说非常友好。</a:t>
            </a:r>
            <a:endParaRPr lang="en-US" altLang="zh-CN" sz="1400" dirty="0">
              <a:latin typeface="+mn-ea"/>
            </a:endParaRPr>
          </a:p>
          <a:p>
            <a:pPr marL="0" indent="0">
              <a:buNone/>
            </a:pPr>
            <a:r>
              <a:rPr lang="zh-CN" altLang="en-US" sz="1400" dirty="0">
                <a:latin typeface="+mn-ea"/>
              </a:rPr>
              <a:t>我们可以在此基础上建立符合本公司业务需求的一套完整商城系统。</a:t>
            </a:r>
            <a:endParaRPr lang="en-US" altLang="zh-CN" sz="1400" dirty="0">
              <a:latin typeface="+mn-ea"/>
            </a:endParaRPr>
          </a:p>
          <a:p>
            <a:pPr marL="0" indent="0">
              <a:buNone/>
            </a:pPr>
            <a:endParaRPr lang="en-US" altLang="zh-CN" sz="1400" dirty="0">
              <a:latin typeface="+mn-ea"/>
            </a:endParaRPr>
          </a:p>
          <a:p>
            <a:pPr marL="0" indent="0">
              <a:buNone/>
            </a:pPr>
            <a:r>
              <a:rPr lang="zh-CN" altLang="en-US" sz="1400" dirty="0">
                <a:latin typeface="+mn-ea"/>
              </a:rPr>
              <a:t>优点如下：</a:t>
            </a:r>
            <a:endParaRPr lang="en-US" altLang="zh-CN" sz="1400" dirty="0">
              <a:latin typeface="+mn-ea"/>
            </a:endParaRPr>
          </a:p>
          <a:p>
            <a:pPr marL="0" indent="0">
              <a:buNone/>
            </a:pPr>
            <a:r>
              <a:rPr lang="zh-CN" altLang="en-US" sz="1400" dirty="0">
                <a:latin typeface="+mn-ea"/>
              </a:rPr>
              <a:t>开发门槛低</a:t>
            </a:r>
            <a:r>
              <a:rPr lang="en-US" altLang="zh-CN" sz="1400" dirty="0">
                <a:latin typeface="+mn-ea"/>
              </a:rPr>
              <a:t>——</a:t>
            </a:r>
            <a:r>
              <a:rPr lang="zh-CN" altLang="en-US" sz="1400" dirty="0">
                <a:latin typeface="+mn-ea"/>
              </a:rPr>
              <a:t>目前</a:t>
            </a:r>
            <a:r>
              <a:rPr lang="en-US" altLang="zh-CN" sz="1400" dirty="0">
                <a:latin typeface="+mn-ea"/>
              </a:rPr>
              <a:t>IT</a:t>
            </a:r>
            <a:r>
              <a:rPr lang="zh-CN" altLang="en-US" sz="1400" dirty="0">
                <a:latin typeface="+mn-ea"/>
              </a:rPr>
              <a:t>团队具备这样的开发能力</a:t>
            </a:r>
            <a:endParaRPr lang="en-US" altLang="zh-CN" sz="1400" dirty="0">
              <a:latin typeface="+mn-ea"/>
            </a:endParaRPr>
          </a:p>
          <a:p>
            <a:pPr marL="0" indent="0">
              <a:buNone/>
            </a:pPr>
            <a:r>
              <a:rPr lang="zh-CN" altLang="en-US" sz="1400" dirty="0">
                <a:latin typeface="+mn-ea"/>
              </a:rPr>
              <a:t>丰富的文档</a:t>
            </a:r>
            <a:r>
              <a:rPr lang="en-US" altLang="zh-CN" sz="1400" dirty="0">
                <a:latin typeface="+mn-ea"/>
              </a:rPr>
              <a:t>——</a:t>
            </a:r>
            <a:r>
              <a:rPr lang="zh-CN" altLang="en-US" sz="1400" dirty="0">
                <a:latin typeface="+mn-ea"/>
              </a:rPr>
              <a:t>中文社区完善了，适合</a:t>
            </a:r>
            <a:r>
              <a:rPr lang="en-US" altLang="zh-CN" sz="1400" dirty="0">
                <a:latin typeface="+mn-ea"/>
              </a:rPr>
              <a:t>IT</a:t>
            </a:r>
            <a:r>
              <a:rPr lang="zh-CN" altLang="en-US" sz="1400" dirty="0">
                <a:latin typeface="+mn-ea"/>
              </a:rPr>
              <a:t>部门</a:t>
            </a:r>
            <a:endParaRPr lang="en-US" altLang="zh-CN" sz="1400" dirty="0">
              <a:latin typeface="+mn-ea"/>
            </a:endParaRPr>
          </a:p>
          <a:p>
            <a:pPr marL="0" indent="0">
              <a:buNone/>
            </a:pPr>
            <a:r>
              <a:rPr lang="zh-CN" altLang="en-US" sz="1400" dirty="0">
                <a:latin typeface="+mn-ea"/>
              </a:rPr>
              <a:t>可拓展性强</a:t>
            </a:r>
            <a:r>
              <a:rPr lang="en-US" altLang="zh-CN" sz="1400" dirty="0">
                <a:latin typeface="+mn-ea"/>
              </a:rPr>
              <a:t>——</a:t>
            </a:r>
            <a:r>
              <a:rPr lang="zh-CN" altLang="en-US" sz="1400" dirty="0">
                <a:latin typeface="+mn-ea"/>
              </a:rPr>
              <a:t>具有很高的灵活性</a:t>
            </a:r>
            <a:endParaRPr lang="en-US" altLang="zh-CN" sz="1400" dirty="0">
              <a:latin typeface="+mn-ea"/>
            </a:endParaRPr>
          </a:p>
          <a:p>
            <a:pPr marL="0" indent="0">
              <a:buNone/>
            </a:pPr>
            <a:r>
              <a:rPr lang="zh-CN" altLang="en-US" sz="1400" dirty="0">
                <a:latin typeface="+mn-ea"/>
              </a:rPr>
              <a:t>服务器要求低</a:t>
            </a:r>
            <a:r>
              <a:rPr lang="en-US" altLang="zh-CN" sz="1400" dirty="0">
                <a:latin typeface="+mn-ea"/>
              </a:rPr>
              <a:t>——</a:t>
            </a:r>
            <a:r>
              <a:rPr lang="zh-CN" altLang="en-US" sz="1400" dirty="0">
                <a:latin typeface="+mn-ea"/>
              </a:rPr>
              <a:t>运营成本低</a:t>
            </a:r>
            <a:endParaRPr lang="en-US" altLang="zh-CN" sz="1400" dirty="0">
              <a:latin typeface="+mn-ea"/>
            </a:endParaRPr>
          </a:p>
          <a:p>
            <a:pPr marL="0" indent="0">
              <a:buNone/>
            </a:pPr>
            <a:r>
              <a:rPr lang="zh-CN" altLang="en-US" sz="1400" dirty="0">
                <a:latin typeface="+mn-ea"/>
              </a:rPr>
              <a:t>打破产品最大数量的限制</a:t>
            </a:r>
            <a:endParaRPr lang="en-US" altLang="zh-CN" sz="1400" dirty="0">
              <a:latin typeface="+mn-ea"/>
            </a:endParaRPr>
          </a:p>
          <a:p>
            <a:pPr marL="0" indent="0">
              <a:buNone/>
            </a:pPr>
            <a:endParaRPr lang="en-US" altLang="zh-CN" sz="1400" dirty="0">
              <a:latin typeface="+mn-ea"/>
            </a:endParaRP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+mn-ea"/>
              </a:rPr>
              <a:t>Magento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最大支持产品数量约为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</a:rPr>
              <a:t>30-50W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。</a:t>
            </a:r>
            <a:endParaRPr lang="en-US" altLang="zh-CN" sz="1400" b="1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endParaRPr lang="en-US" altLang="zh-CN" sz="1400" dirty="0">
              <a:latin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2C5A34-5DAA-46A1-9310-22AB44618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FD603F-32DB-48C6-8941-823F24013130}" type="datetime2">
              <a:rPr lang="zh-CN" altLang="en-US" smtClean="0">
                <a:ea typeface="华文中宋" panose="02010600040101010101" pitchFamily="2" charset="-122"/>
              </a:rPr>
              <a:t>2021-02-22</a:t>
            </a:fld>
            <a:endParaRPr lang="en-US" dirty="0">
              <a:ea typeface="华文中宋" panose="02010600040101010101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76FE5-C65F-439E-A76A-E7FAFE40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8A736-2193-4708-8DB6-1789EF53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2D19E8-6C20-489F-A048-3580EEB64439}" type="slidenum">
              <a:rPr lang="en-US" altLang="en-US" smtClean="0"/>
              <a:pPr>
                <a:defRPr/>
              </a:pPr>
              <a:t>15</a:t>
            </a:fld>
            <a:endParaRPr lang="en-US" altLang="en-US">
              <a:ea typeface="华文中宋" panose="0201060004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7CD2F89-1E30-4502-8F12-DD4215AA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145" y="4265192"/>
            <a:ext cx="4586729" cy="199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88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1D62E65-8DBF-421C-B747-EA572FBE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新版商城系统设计流程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D1BEA-5389-46E4-B2DC-11BE5EF8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FD603F-32DB-48C6-8941-823F24013130}" type="datetime2">
              <a:rPr lang="zh-CN" altLang="en-US" smtClean="0">
                <a:ea typeface="华文中宋" panose="02010600040101010101" pitchFamily="2" charset="-122"/>
              </a:rPr>
              <a:t>2021-02-22</a:t>
            </a:fld>
            <a:endParaRPr lang="en-US" dirty="0">
              <a:ea typeface="华文中宋" panose="02010600040101010101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8D891-D4D5-433E-9C65-357001A0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0A86EF-BA29-4877-BF6F-76705FFCE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2D19E8-6C20-489F-A048-3580EEB64439}" type="slidenum">
              <a:rPr lang="en-US" altLang="en-US" smtClean="0"/>
              <a:pPr>
                <a:defRPr/>
              </a:pPr>
              <a:t>16</a:t>
            </a:fld>
            <a:endParaRPr lang="en-US" altLang="en-US">
              <a:ea typeface="华文中宋" panose="02010600040101010101" pitchFamily="2" charset="-122"/>
            </a:endParaRPr>
          </a:p>
        </p:txBody>
      </p:sp>
      <p:graphicFrame>
        <p:nvGraphicFramePr>
          <p:cNvPr id="12" name="内容占位符 11">
            <a:extLst>
              <a:ext uri="{FF2B5EF4-FFF2-40B4-BE49-F238E27FC236}">
                <a16:creationId xmlns:a16="http://schemas.microsoft.com/office/drawing/2014/main" id="{71EB73D7-2A9A-41EF-AF99-C50D22B47E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803720"/>
              </p:ext>
            </p:extLst>
          </p:nvPr>
        </p:nvGraphicFramePr>
        <p:xfrm>
          <a:off x="1008112" y="1480508"/>
          <a:ext cx="7164288" cy="2308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内容占位符 11">
            <a:extLst>
              <a:ext uri="{FF2B5EF4-FFF2-40B4-BE49-F238E27FC236}">
                <a16:creationId xmlns:a16="http://schemas.microsoft.com/office/drawing/2014/main" id="{48271BB8-D192-48F3-A6AB-BCE7F94342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6329645"/>
              </p:ext>
            </p:extLst>
          </p:nvPr>
        </p:nvGraphicFramePr>
        <p:xfrm>
          <a:off x="1008112" y="3748105"/>
          <a:ext cx="7164288" cy="256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59639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1D62E65-8DBF-421C-B747-EA572FBE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新版商城系统设计流程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D1BEA-5389-46E4-B2DC-11BE5EF8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FD603F-32DB-48C6-8941-823F24013130}" type="datetime2">
              <a:rPr lang="zh-CN" altLang="en-US" smtClean="0">
                <a:ea typeface="华文中宋" panose="02010600040101010101" pitchFamily="2" charset="-122"/>
              </a:rPr>
              <a:t>2021-02-22</a:t>
            </a:fld>
            <a:endParaRPr lang="en-US" dirty="0">
              <a:ea typeface="华文中宋" panose="02010600040101010101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8D891-D4D5-433E-9C65-357001A0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0A86EF-BA29-4877-BF6F-76705FFCE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2D19E8-6C20-489F-A048-3580EEB64439}" type="slidenum">
              <a:rPr lang="en-US" altLang="en-US" smtClean="0"/>
              <a:pPr>
                <a:defRPr/>
              </a:pPr>
              <a:t>17</a:t>
            </a:fld>
            <a:endParaRPr lang="en-US" altLang="en-US">
              <a:ea typeface="华文中宋" panose="02010600040101010101" pitchFamily="2" charset="-122"/>
            </a:endParaRPr>
          </a:p>
        </p:txBody>
      </p:sp>
      <p:graphicFrame>
        <p:nvGraphicFramePr>
          <p:cNvPr id="13" name="内容占位符 11">
            <a:extLst>
              <a:ext uri="{FF2B5EF4-FFF2-40B4-BE49-F238E27FC236}">
                <a16:creationId xmlns:a16="http://schemas.microsoft.com/office/drawing/2014/main" id="{48271BB8-D192-48F3-A6AB-BCE7F94342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6141810"/>
              </p:ext>
            </p:extLst>
          </p:nvPr>
        </p:nvGraphicFramePr>
        <p:xfrm>
          <a:off x="1008112" y="3839585"/>
          <a:ext cx="7128792" cy="2469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内容占位符 11">
            <a:extLst>
              <a:ext uri="{FF2B5EF4-FFF2-40B4-BE49-F238E27FC236}">
                <a16:creationId xmlns:a16="http://schemas.microsoft.com/office/drawing/2014/main" id="{CA9B14A0-C29D-421C-800E-6FBE592053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985566"/>
              </p:ext>
            </p:extLst>
          </p:nvPr>
        </p:nvGraphicFramePr>
        <p:xfrm>
          <a:off x="1043608" y="1548536"/>
          <a:ext cx="7128792" cy="2600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19225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CD362D3E-2DC3-4250-8065-7F39C952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新版商城系统项目预计周期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73876C9-FE8E-46C6-8147-A70D96691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第四节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A4A948-D26F-487A-A36F-8E874398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27C5AA-F118-4D41-B7FA-F6729EE2F1BC}" type="datetime2">
              <a:rPr lang="zh-CN" altLang="en-US" smtClean="0"/>
              <a:t>2021-02-22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28A4A0-2243-4C86-9F18-2553ACCB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BAF5F0-1083-416F-A40F-30912AA8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BF65B-3D0D-4497-B0FE-09929B1EF6E1}" type="slidenum">
              <a:rPr lang="en-US" altLang="en-US" smtClean="0"/>
              <a:pPr>
                <a:defRPr/>
              </a:pPr>
              <a:t>18</a:t>
            </a:fld>
            <a:endParaRPr lang="en-US" altLang="en-US"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6328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1D62E65-8DBF-421C-B747-EA572FBE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新版商城系统项目预计周期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D1BEA-5389-46E4-B2DC-11BE5EF8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FD603F-32DB-48C6-8941-823F24013130}" type="datetime2">
              <a:rPr lang="zh-CN" altLang="en-US" smtClean="0">
                <a:ea typeface="华文中宋" panose="02010600040101010101" pitchFamily="2" charset="-122"/>
              </a:rPr>
              <a:t>2021-02-22</a:t>
            </a:fld>
            <a:endParaRPr lang="en-US" dirty="0">
              <a:ea typeface="华文中宋" panose="02010600040101010101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8D891-D4D5-433E-9C65-357001A0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0A86EF-BA29-4877-BF6F-76705FFCE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2D19E8-6C20-489F-A048-3580EEB64439}" type="slidenum">
              <a:rPr lang="en-US" altLang="en-US" smtClean="0"/>
              <a:pPr>
                <a:defRPr/>
              </a:pPr>
              <a:t>19</a:t>
            </a:fld>
            <a:endParaRPr lang="en-US" altLang="en-US">
              <a:ea typeface="华文中宋" panose="02010600040101010101" pitchFamily="2" charset="-122"/>
            </a:endParaRPr>
          </a:p>
        </p:txBody>
      </p:sp>
      <p:graphicFrame>
        <p:nvGraphicFramePr>
          <p:cNvPr id="12" name="内容占位符 11">
            <a:extLst>
              <a:ext uri="{FF2B5EF4-FFF2-40B4-BE49-F238E27FC236}">
                <a16:creationId xmlns:a16="http://schemas.microsoft.com/office/drawing/2014/main" id="{71EB73D7-2A9A-41EF-AF99-C50D22B47E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971785"/>
              </p:ext>
            </p:extLst>
          </p:nvPr>
        </p:nvGraphicFramePr>
        <p:xfrm>
          <a:off x="1008112" y="1480508"/>
          <a:ext cx="7164288" cy="2308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内容占位符 11">
            <a:extLst>
              <a:ext uri="{FF2B5EF4-FFF2-40B4-BE49-F238E27FC236}">
                <a16:creationId xmlns:a16="http://schemas.microsoft.com/office/drawing/2014/main" id="{48271BB8-D192-48F3-A6AB-BCE7F94342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7405777"/>
              </p:ext>
            </p:extLst>
          </p:nvPr>
        </p:nvGraphicFramePr>
        <p:xfrm>
          <a:off x="1008112" y="3748105"/>
          <a:ext cx="7164288" cy="256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6314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CD362D3E-2DC3-4250-8065-7F39C952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新版商城系统的开发分析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73876C9-FE8E-46C6-8147-A70D96691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A4A948-D26F-487A-A36F-8E874398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27C5AA-F118-4D41-B7FA-F6729EE2F1BC}" type="datetime2">
              <a:rPr lang="zh-CN" altLang="en-US" smtClean="0"/>
              <a:t>2021-02-22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28A4A0-2243-4C86-9F18-2553ACCB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BAF5F0-1083-416F-A40F-30912AA8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BF65B-3D0D-4497-B0FE-09929B1EF6E1}" type="slidenum">
              <a:rPr lang="en-US" altLang="en-US" smtClean="0"/>
              <a:pPr>
                <a:defRPr/>
              </a:pPr>
              <a:t>2</a:t>
            </a:fld>
            <a:endParaRPr lang="en-US" altLang="en-US"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2361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1D62E65-8DBF-421C-B747-EA572FBE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新版商城系统项目预计周期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D1BEA-5389-46E4-B2DC-11BE5EF8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FD603F-32DB-48C6-8941-823F24013130}" type="datetime2">
              <a:rPr lang="zh-CN" altLang="en-US" smtClean="0">
                <a:ea typeface="华文中宋" panose="02010600040101010101" pitchFamily="2" charset="-122"/>
              </a:rPr>
              <a:t>2021-02-22</a:t>
            </a:fld>
            <a:endParaRPr lang="en-US" dirty="0">
              <a:ea typeface="华文中宋" panose="02010600040101010101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8D891-D4D5-433E-9C65-357001A0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0A86EF-BA29-4877-BF6F-76705FFCE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2D19E8-6C20-489F-A048-3580EEB64439}" type="slidenum">
              <a:rPr lang="en-US" altLang="en-US" smtClean="0"/>
              <a:pPr>
                <a:defRPr/>
              </a:pPr>
              <a:t>20</a:t>
            </a:fld>
            <a:endParaRPr lang="en-US" altLang="en-US">
              <a:ea typeface="华文中宋" panose="02010600040101010101" pitchFamily="2" charset="-122"/>
            </a:endParaRPr>
          </a:p>
        </p:txBody>
      </p:sp>
      <p:graphicFrame>
        <p:nvGraphicFramePr>
          <p:cNvPr id="13" name="内容占位符 11">
            <a:extLst>
              <a:ext uri="{FF2B5EF4-FFF2-40B4-BE49-F238E27FC236}">
                <a16:creationId xmlns:a16="http://schemas.microsoft.com/office/drawing/2014/main" id="{48271BB8-D192-48F3-A6AB-BCE7F94342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308506"/>
              </p:ext>
            </p:extLst>
          </p:nvPr>
        </p:nvGraphicFramePr>
        <p:xfrm>
          <a:off x="1008112" y="3839585"/>
          <a:ext cx="7128792" cy="2469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内容占位符 11">
            <a:extLst>
              <a:ext uri="{FF2B5EF4-FFF2-40B4-BE49-F238E27FC236}">
                <a16:creationId xmlns:a16="http://schemas.microsoft.com/office/drawing/2014/main" id="{CA9B14A0-C29D-421C-800E-6FBE592053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262754"/>
              </p:ext>
            </p:extLst>
          </p:nvPr>
        </p:nvGraphicFramePr>
        <p:xfrm>
          <a:off x="1043608" y="1548536"/>
          <a:ext cx="7128792" cy="2600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58391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82321-8205-4495-95C5-BBA42B03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新版商城系统项目预计周期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2B89CF-0642-41E5-9839-D2C9CDAC0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/>
              <a:t>总周期约</a:t>
            </a:r>
            <a:r>
              <a:rPr lang="en-US" altLang="zh-CN" sz="2400" b="1" dirty="0">
                <a:solidFill>
                  <a:srgbClr val="00B050"/>
                </a:solidFill>
              </a:rPr>
              <a:t>305</a:t>
            </a:r>
            <a:r>
              <a:rPr lang="en-US" altLang="zh-CN" sz="2000" dirty="0"/>
              <a:t>Days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C17D4A-36AA-4626-85D5-E7796AE7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27C5AA-F118-4D41-B7FA-F6729EE2F1BC}" type="datetime2">
              <a:rPr lang="zh-CN" altLang="en-US" smtClean="0"/>
              <a:t>2021-02-22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77ED9-8812-45B7-8435-7FB319C2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79EBF-14BA-4C3D-830C-58B32C4C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BF65B-3D0D-4497-B0FE-09929B1EF6E1}" type="slidenum">
              <a:rPr lang="en-US" altLang="en-US" smtClean="0"/>
              <a:pPr>
                <a:defRPr/>
              </a:pPr>
              <a:t>21</a:t>
            </a:fld>
            <a:endParaRPr lang="en-US" altLang="en-US">
              <a:ea typeface="华文中宋" panose="02010600040101010101" pitchFamily="2" charset="-122"/>
            </a:endParaRP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EA76D99D-3E7E-4835-B935-E1F7C2E127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9061538"/>
              </p:ext>
            </p:extLst>
          </p:nvPr>
        </p:nvGraphicFramePr>
        <p:xfrm>
          <a:off x="324176" y="1831181"/>
          <a:ext cx="856830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209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CD362D3E-2DC3-4250-8065-7F39C952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新版商城系统项目预期效果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73876C9-FE8E-46C6-8147-A70D96691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第五节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A4A948-D26F-487A-A36F-8E874398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27C5AA-F118-4D41-B7FA-F6729EE2F1BC}" type="datetime2">
              <a:rPr lang="zh-CN" altLang="en-US" smtClean="0"/>
              <a:t>2021-02-22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28A4A0-2243-4C86-9F18-2553ACCB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BAF5F0-1083-416F-A40F-30912AA8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BF65B-3D0D-4497-B0FE-09929B1EF6E1}" type="slidenum">
              <a:rPr lang="en-US" altLang="en-US" smtClean="0"/>
              <a:pPr>
                <a:defRPr/>
              </a:pPr>
              <a:t>22</a:t>
            </a:fld>
            <a:endParaRPr lang="en-US" altLang="en-US"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9719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053B235-F750-423A-8B56-88856CA8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新版商城系统项目预期效果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27DF9B9D-518C-4237-90A3-9C8B9A378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0" y="1556793"/>
            <a:ext cx="5225940" cy="2592287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1ED0FD-14ED-4F0A-9F2D-9DABBBD1F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FD603F-32DB-48C6-8941-823F24013130}" type="datetime2">
              <a:rPr lang="zh-CN" altLang="en-US" smtClean="0">
                <a:ea typeface="华文中宋" panose="02010600040101010101" pitchFamily="2" charset="-122"/>
              </a:rPr>
              <a:t>2021-02-22</a:t>
            </a:fld>
            <a:endParaRPr lang="en-US" dirty="0">
              <a:ea typeface="华文中宋" panose="02010600040101010101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78EA9-2017-463B-AB97-7941A2E0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8792F-7213-4415-AE1C-A2866460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2D19E8-6C20-489F-A048-3580EEB64439}" type="slidenum">
              <a:rPr lang="en-US" altLang="en-US" smtClean="0"/>
              <a:pPr>
                <a:defRPr/>
              </a:pPr>
              <a:t>23</a:t>
            </a:fld>
            <a:endParaRPr lang="en-US" altLang="en-US">
              <a:ea typeface="华文中宋" panose="0201060004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B3F805A-2D96-45A5-A3A2-DEDE9F733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10" y="1916832"/>
            <a:ext cx="5225940" cy="35188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1F2746A-BF38-4A37-BCB9-415369C5D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2382806"/>
            <a:ext cx="5395840" cy="313751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0EA3EF8-F59A-4766-AD8C-1D374F6D6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3665" y="2691248"/>
            <a:ext cx="6393732" cy="340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4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95314-CDDC-45C0-87C6-D988A746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新版商城系统项目预期效果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EA1ED6B-5414-4AB6-8DB8-5C5DCC2A8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556792"/>
            <a:ext cx="6120680" cy="2591699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9A9395-8BA0-4420-ABAE-F9D9BC25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27C5AA-F118-4D41-B7FA-F6729EE2F1BC}" type="datetime2">
              <a:rPr lang="zh-CN" altLang="en-US" smtClean="0"/>
              <a:t>2021-02-22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78783-2ECF-4881-86DD-D1CC4DDA6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59E86-0163-4317-826D-4C116AE7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BF65B-3D0D-4497-B0FE-09929B1EF6E1}" type="slidenum">
              <a:rPr lang="en-US" altLang="en-US" smtClean="0"/>
              <a:pPr>
                <a:defRPr/>
              </a:pPr>
              <a:t>24</a:t>
            </a:fld>
            <a:endParaRPr lang="en-US" altLang="en-US">
              <a:ea typeface="华文中宋" panose="0201060004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80273B2-6619-481F-89BC-4065DC9EA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988840"/>
            <a:ext cx="6660232" cy="254559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2F866AC-2609-4F46-B495-FCC509C44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192" y="2060848"/>
            <a:ext cx="5868144" cy="381719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82C7BE4-5625-43D8-80B7-B3B460E05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3837171"/>
            <a:ext cx="6444208" cy="196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8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4EE3C10E-E51E-44C3-89F0-BA717AB7D2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 End</a:t>
            </a:r>
            <a:endParaRPr lang="zh-CN" altLang="en-US" dirty="0"/>
          </a:p>
        </p:txBody>
      </p:sp>
      <p:sp>
        <p:nvSpPr>
          <p:cNvPr id="10" name="副标题 9">
            <a:extLst>
              <a:ext uri="{FF2B5EF4-FFF2-40B4-BE49-F238E27FC236}">
                <a16:creationId xmlns:a16="http://schemas.microsoft.com/office/drawing/2014/main" id="{E1C10F56-CE50-4D63-A1B1-FEE318476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72A06B-EA25-4B89-961A-956EE870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27C5AA-F118-4D41-B7FA-F6729EE2F1BC}" type="datetime2">
              <a:rPr lang="zh-CN" altLang="en-US" smtClean="0"/>
              <a:t>2021-02-22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BB08DF-C2AF-4913-8578-FCCCE2EC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96210E-B4CF-4C55-A588-1ED4143D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BF65B-3D0D-4497-B0FE-09929B1EF6E1}" type="slidenum">
              <a:rPr lang="en-US" altLang="en-US" smtClean="0"/>
              <a:pPr>
                <a:defRPr/>
              </a:pPr>
              <a:t>25</a:t>
            </a:fld>
            <a:endParaRPr lang="en-US" altLang="en-US"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308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461FBF2A-8FCB-4AD8-8DE9-196339DA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设计新版商城的必要性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5FA5F62-0D39-47FF-93F8-547D264F2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经历了大约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年的历练，基于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magento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开发的电子商城系统上线了，在开发和使用过程中，体会到了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magento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的局限性和不稳定性。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随着公司业务及流程不断的拓展和规范，越来越多的业务需要在线上完成，业务自动化，数据清晰化，以及订单管理，客户维护，库存盘点等等业务都需要一套完整且适用于本公司的系统。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Magento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在近一年的使用过程中表现能力一般，主要原因有两点：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系统自身的局限性、网站设计上的缺陷</a:t>
            </a:r>
            <a:endParaRPr lang="en-US" altLang="zh-CN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其中网站设计上的缺陷是直接造成这一后果的原因。</a:t>
            </a:r>
            <a:endParaRPr lang="en-US" altLang="zh-CN" sz="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同时选择一个适合本公司的网站框架尤为重要，不能一味的追求开发速度而放弃根本的功能需求，在后期开发升级过程中将会显得困难重重。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2A239D-C925-4CE6-AB47-F734641C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27C5AA-F118-4D41-B7FA-F6729EE2F1BC}" type="datetime2">
              <a:rPr lang="zh-CN" altLang="en-US" smtClean="0"/>
              <a:t>2021-02-22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8BC64-3C8B-4000-86DE-2652FB0CF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76EA99-A724-4F39-A7A9-BB2B8C72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BF65B-3D0D-4497-B0FE-09929B1EF6E1}" type="slidenum">
              <a:rPr lang="en-US" altLang="en-US" smtClean="0"/>
              <a:pPr>
                <a:defRPr/>
              </a:pPr>
              <a:t>3</a:t>
            </a:fld>
            <a:endParaRPr lang="en-US" altLang="en-US"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681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CF50E-E8AF-473A-A150-6A88232F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新版商城系统的性能要求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06CF2-DAA5-4789-A10C-5CDC6893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27C5AA-F118-4D41-B7FA-F6729EE2F1BC}" type="datetime2">
              <a:rPr lang="zh-CN" altLang="en-US" smtClean="0"/>
              <a:t>2021-02-22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7529FA-75E3-4AC8-B5B2-FFB04BE7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1B02E-4432-4EF8-A7E3-930B58DD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BF65B-3D0D-4497-B0FE-09929B1EF6E1}" type="slidenum">
              <a:rPr lang="en-US" altLang="en-US" smtClean="0"/>
              <a:pPr>
                <a:defRPr/>
              </a:pPr>
              <a:t>4</a:t>
            </a:fld>
            <a:endParaRPr lang="en-US" altLang="en-US">
              <a:ea typeface="华文中宋" panose="02010600040101010101" pitchFamily="2" charset="-122"/>
            </a:endParaRPr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F71F0AC2-7734-4DAC-8559-37101888F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2590599"/>
              </p:ext>
            </p:extLst>
          </p:nvPr>
        </p:nvGraphicFramePr>
        <p:xfrm>
          <a:off x="1331640" y="170080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441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45059-2B7B-4505-8C8E-FFCBA44D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开发新版商城的优缺点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C002B90-4EEF-4C30-8B53-A96EC7738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1658D0-F1E3-49AC-8A18-4D4FFD4965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zh-CN" altLang="en-US" sz="1400" dirty="0"/>
              <a:t>优化流程，弥补</a:t>
            </a:r>
            <a:r>
              <a:rPr lang="en-US" altLang="zh-CN" sz="1400" dirty="0" err="1"/>
              <a:t>magento</a:t>
            </a:r>
            <a:r>
              <a:rPr lang="zh-CN" altLang="en-US" sz="1400" dirty="0"/>
              <a:t>的不足之处</a:t>
            </a:r>
            <a:endParaRPr lang="en-US" altLang="zh-CN" sz="1400" dirty="0"/>
          </a:p>
          <a:p>
            <a:pPr lvl="1"/>
            <a:r>
              <a:rPr lang="zh-CN" altLang="en-US" sz="1400" dirty="0"/>
              <a:t>系统开发，开发真正符合</a:t>
            </a:r>
            <a:r>
              <a:rPr lang="en-US" altLang="zh-CN" sz="1400" dirty="0" err="1"/>
              <a:t>abm</a:t>
            </a:r>
            <a:r>
              <a:rPr lang="zh-CN" altLang="en-US" sz="1400" dirty="0"/>
              <a:t>的一套电子商城系统</a:t>
            </a:r>
            <a:endParaRPr lang="en-US" altLang="zh-CN" sz="1400" dirty="0"/>
          </a:p>
          <a:p>
            <a:pPr lvl="1"/>
            <a:r>
              <a:rPr lang="zh-CN" altLang="en-US" sz="1400" dirty="0"/>
              <a:t>将要从根本上解决系统设计的缺陷</a:t>
            </a:r>
            <a:endParaRPr lang="en-US" altLang="zh-CN" sz="1400" dirty="0"/>
          </a:p>
          <a:p>
            <a:pPr lvl="1"/>
            <a:r>
              <a:rPr lang="zh-CN" altLang="en-US" sz="1400" dirty="0"/>
              <a:t>提高网站的性能，为</a:t>
            </a:r>
            <a:r>
              <a:rPr lang="en-US" altLang="zh-CN" sz="1400" dirty="0" err="1"/>
              <a:t>abm</a:t>
            </a:r>
            <a:r>
              <a:rPr lang="zh-CN" altLang="en-US" sz="1400" dirty="0"/>
              <a:t>的大发展奠定后勤保障</a:t>
            </a:r>
            <a:endParaRPr lang="en-US" altLang="zh-CN" sz="1400" dirty="0"/>
          </a:p>
          <a:p>
            <a:pPr marL="457200" lvl="1" indent="0">
              <a:buNone/>
            </a:pPr>
            <a:endParaRPr lang="en-US" altLang="zh-CN" sz="1400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007B2C34-9A42-4360-ABA4-29C0DA838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缺点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9902E022-2FEB-4402-A163-79705817680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/>
            <a:r>
              <a:rPr lang="zh-CN" altLang="en-US" sz="1400" dirty="0"/>
              <a:t>需要重新设计底层数据逻辑</a:t>
            </a:r>
            <a:endParaRPr lang="en-US" altLang="zh-CN" sz="1400" dirty="0"/>
          </a:p>
          <a:p>
            <a:pPr lvl="1"/>
            <a:r>
              <a:rPr lang="zh-CN" altLang="en-US" sz="1400" dirty="0"/>
              <a:t>后期上线测试部分功能必将接受一定的考验（</a:t>
            </a:r>
            <a:r>
              <a:rPr lang="en-US" altLang="zh-CN" sz="1400" dirty="0"/>
              <a:t>bug</a:t>
            </a:r>
            <a:r>
              <a:rPr lang="zh-CN" altLang="en-US" sz="1400" dirty="0"/>
              <a:t>等问题）</a:t>
            </a:r>
            <a:endParaRPr lang="en-US" altLang="zh-CN" sz="14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7B5BBC-F7C6-4405-BD8F-A0C46A4C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27C5AA-F118-4D41-B7FA-F6729EE2F1BC}" type="datetime2">
              <a:rPr lang="zh-CN" altLang="en-US" smtClean="0"/>
              <a:t>2021-02-22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0B091A-1285-4FB2-9C88-09CCF211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78FF45-249E-45D1-BF26-FE40EADF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BF65B-3D0D-4497-B0FE-09929B1EF6E1}" type="slidenum">
              <a:rPr lang="en-US" altLang="en-US" smtClean="0"/>
              <a:pPr>
                <a:defRPr/>
              </a:pPr>
              <a:t>5</a:t>
            </a:fld>
            <a:endParaRPr lang="en-US" altLang="en-US"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513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1B8EEEB4-2229-4558-A89B-19DDA248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新版商城系统的开发期望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4CA89E59-C3C5-45C6-89A0-812BC52AEB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第二节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A872B0-2F88-4A04-8588-430F61B9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43E971-BF4C-43F1-BEDB-24DF5D45A450}" type="datetime2">
              <a:rPr lang="zh-CN" altLang="en-US" smtClean="0"/>
              <a:t>2021-02-22</a:t>
            </a:fld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86DBDB-E9F0-4722-8EB6-8A1F5B8B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F1FA24-3490-4794-8B4D-D23289B5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888C5-440A-4117-A9D2-9C37F7CB9A59}" type="slidenum">
              <a:rPr lang="en-US" altLang="en-US" smtClean="0"/>
              <a:pPr>
                <a:defRPr/>
              </a:pPr>
              <a:t>6</a:t>
            </a:fld>
            <a:endParaRPr lang="en-US" altLang="en-US"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753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BBEA0-0398-4929-A807-153C49FA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新版商城系统页面结构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102A82-FCF7-4F14-9982-BF92550E3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/>
              <a:t>针对本公司的产品结构，电子商城系统页面基本结构依然分为</a:t>
            </a:r>
            <a:r>
              <a:rPr lang="en-US" altLang="zh-CN" sz="1600" dirty="0"/>
              <a:t>3</a:t>
            </a:r>
            <a:r>
              <a:rPr lang="zh-CN" altLang="en-US" sz="1600" dirty="0"/>
              <a:t>个主要层级：</a:t>
            </a:r>
            <a:endParaRPr lang="en-US" altLang="zh-CN" sz="16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034D13-9CFA-4714-9BED-679CE4D1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27C5AA-F118-4D41-B7FA-F6729EE2F1BC}" type="datetime2">
              <a:rPr lang="zh-CN" altLang="en-US" smtClean="0"/>
              <a:t>2021-02-22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3A8B2E-010D-4C26-8685-47A8E4F8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F8FB51-0E5B-454D-B621-C422C137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BF65B-3D0D-4497-B0FE-09929B1EF6E1}" type="slidenum">
              <a:rPr lang="en-US" altLang="en-US" smtClean="0"/>
              <a:pPr>
                <a:defRPr/>
              </a:pPr>
              <a:t>7</a:t>
            </a:fld>
            <a:endParaRPr lang="en-US" altLang="en-US">
              <a:ea typeface="华文中宋" panose="02010600040101010101" pitchFamily="2" charset="-122"/>
            </a:endParaRP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A1BE4B6F-C4BE-40B6-BF30-4C710D775A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8539874"/>
              </p:ext>
            </p:extLst>
          </p:nvPr>
        </p:nvGraphicFramePr>
        <p:xfrm>
          <a:off x="1524000" y="2276872"/>
          <a:ext cx="5784304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0317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3796D-83F6-47D8-9B80-2C16E13D5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新版商城系统功能需求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781735-4C2F-4C93-B8C4-1EA2EE743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27C5AA-F118-4D41-B7FA-F6729EE2F1BC}" type="datetime2">
              <a:rPr lang="zh-CN" altLang="en-US" smtClean="0"/>
              <a:t>2021-02-22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95F8FF-746F-4E38-8A0B-D7473AF62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C8C9FF-A95A-41E9-95B1-81A5610D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BF65B-3D0D-4497-B0FE-09929B1EF6E1}" type="slidenum">
              <a:rPr lang="en-US" altLang="en-US" smtClean="0"/>
              <a:pPr>
                <a:defRPr/>
              </a:pPr>
              <a:t>8</a:t>
            </a:fld>
            <a:endParaRPr lang="en-US" altLang="en-US">
              <a:ea typeface="华文中宋" panose="02010600040101010101" pitchFamily="2" charset="-122"/>
            </a:endParaRP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33702E89-66F0-49AF-87F0-300C4FE54C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7157485"/>
              </p:ext>
            </p:extLst>
          </p:nvPr>
        </p:nvGraphicFramePr>
        <p:xfrm>
          <a:off x="1524000" y="17728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504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C26856C-8771-4FA0-8BBC-22A7A1A6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电子商城（</a:t>
            </a:r>
            <a:r>
              <a:rPr lang="en-US" altLang="zh-CN" dirty="0"/>
              <a:t>Shop</a:t>
            </a:r>
            <a:r>
              <a:rPr lang="zh-CN" altLang="en-US" dirty="0"/>
              <a:t>）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16509AB-73A1-4F06-921D-2DA05A737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050" y="255633"/>
            <a:ext cx="5111750" cy="5853113"/>
          </a:xfrm>
        </p:spPr>
        <p:txBody>
          <a:bodyPr/>
          <a:lstStyle/>
          <a:p>
            <a:r>
              <a:rPr lang="en-US" altLang="zh-CN" sz="1600" b="1" dirty="0">
                <a:latin typeface="+mn-ea"/>
              </a:rPr>
              <a:t>Customer</a:t>
            </a:r>
          </a:p>
          <a:p>
            <a:pPr marL="0" indent="0">
              <a:buNone/>
            </a:pPr>
            <a:r>
              <a:rPr lang="zh-CN" altLang="en-US" sz="1400" dirty="0">
                <a:latin typeface="+mn-ea"/>
              </a:rPr>
              <a:t>数字化管理客户信息</a:t>
            </a:r>
            <a:endParaRPr lang="en-US" altLang="zh-CN" sz="1400" dirty="0">
              <a:latin typeface="+mn-ea"/>
            </a:endParaRPr>
          </a:p>
          <a:p>
            <a:pPr marL="0" indent="0">
              <a:buNone/>
            </a:pP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Quote</a:t>
            </a:r>
          </a:p>
          <a:p>
            <a:pPr marL="0" indent="0">
              <a:buNone/>
            </a:pPr>
            <a:r>
              <a:rPr lang="zh-CN" altLang="en-US" sz="1400" dirty="0">
                <a:latin typeface="+mn-ea"/>
              </a:rPr>
              <a:t>满足日常的询价需求，提供给客户具体的报价信息。</a:t>
            </a:r>
            <a:endParaRPr lang="en-US" altLang="zh-CN" sz="1400" dirty="0">
              <a:latin typeface="+mn-ea"/>
            </a:endParaRPr>
          </a:p>
          <a:p>
            <a:pPr marL="0" indent="0">
              <a:buNone/>
            </a:pPr>
            <a:r>
              <a:rPr lang="zh-CN" altLang="en-US" sz="1400" dirty="0">
                <a:latin typeface="+mn-ea"/>
              </a:rPr>
              <a:t>追踪和发掘潜在的客户。</a:t>
            </a:r>
            <a:endParaRPr lang="en-US" altLang="zh-CN" sz="1400" dirty="0">
              <a:latin typeface="+mn-ea"/>
            </a:endParaRPr>
          </a:p>
          <a:p>
            <a:pPr marL="0" indent="0">
              <a:buNone/>
            </a:pP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Order</a:t>
            </a:r>
          </a:p>
          <a:p>
            <a:pPr marL="0" indent="0">
              <a:buNone/>
            </a:pPr>
            <a:r>
              <a:rPr lang="zh-CN" altLang="en-US" sz="1400" dirty="0">
                <a:latin typeface="+mn-ea"/>
              </a:rPr>
              <a:t>电子商城的核心，提供日常的下单功能，满足订单的一切需求（</a:t>
            </a:r>
            <a:r>
              <a:rPr lang="en-US" altLang="zh-CN" sz="1400" dirty="0">
                <a:latin typeface="+mn-ea"/>
              </a:rPr>
              <a:t>order, invoice, shipment, points, review</a:t>
            </a:r>
            <a:r>
              <a:rPr lang="zh-CN" altLang="en-US" sz="1400" dirty="0">
                <a:latin typeface="+mn-ea"/>
              </a:rPr>
              <a:t>）</a:t>
            </a:r>
            <a:endParaRPr lang="en-US" altLang="zh-CN" sz="1400" dirty="0">
              <a:latin typeface="+mn-ea"/>
            </a:endParaRPr>
          </a:p>
          <a:p>
            <a:pPr marL="0" indent="0">
              <a:buNone/>
            </a:pPr>
            <a:endParaRPr lang="en-US" altLang="zh-CN" sz="1400" dirty="0">
              <a:latin typeface="+mn-ea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5612C75-9A7F-4670-8FAF-CD2B9474E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客户管理 </a:t>
            </a:r>
            <a:r>
              <a:rPr lang="en-US" altLang="zh-CN" sz="1600" dirty="0"/>
              <a:t>(Customer)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询价系统 </a:t>
            </a:r>
            <a:r>
              <a:rPr lang="en-US" altLang="zh-CN" sz="1600" dirty="0"/>
              <a:t>(Quote)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订单系统 </a:t>
            </a:r>
            <a:r>
              <a:rPr lang="en-US" altLang="zh-CN" sz="1600" dirty="0"/>
              <a:t>(Order)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9AD6D-F5FC-4E50-AF70-5EDEFF7AD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27C5AA-F118-4D41-B7FA-F6729EE2F1BC}" type="datetime2">
              <a:rPr lang="zh-CN" altLang="en-US" smtClean="0"/>
              <a:t>2021-02-22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173ADC-BD48-43C5-A9A1-7A5509D1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A2D18-6465-417C-A6EC-68FCC1A2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BF65B-3D0D-4497-B0FE-09929B1EF6E1}" type="slidenum">
              <a:rPr lang="en-US" altLang="en-US" smtClean="0"/>
              <a:pPr>
                <a:defRPr/>
              </a:pPr>
              <a:t>9</a:t>
            </a:fld>
            <a:endParaRPr lang="en-US" altLang="en-US">
              <a:ea typeface="华文中宋" panose="02010600040101010101" pitchFamily="2" charset="-122"/>
            </a:endParaRPr>
          </a:p>
        </p:txBody>
      </p:sp>
      <p:pic>
        <p:nvPicPr>
          <p:cNvPr id="11" name="图形 10" descr="购物车">
            <a:extLst>
              <a:ext uri="{FF2B5EF4-FFF2-40B4-BE49-F238E27FC236}">
                <a16:creationId xmlns:a16="http://schemas.microsoft.com/office/drawing/2014/main" id="{AD523EEA-9DD0-40FB-86AD-E256E1D41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608" y="3068960"/>
            <a:ext cx="1605468" cy="160546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939F174-47C1-4602-9F74-1EE62EE6A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051" y="3068960"/>
            <a:ext cx="3949278" cy="314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92223"/>
      </p:ext>
    </p:extLst>
  </p:cSld>
  <p:clrMapOvr>
    <a:masterClrMapping/>
  </p:clrMapOvr>
</p:sld>
</file>

<file path=ppt/theme/theme1.xml><?xml version="1.0" encoding="utf-8"?>
<a:theme xmlns:a="http://schemas.openxmlformats.org/drawingml/2006/main" name="abm-pp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abm-ppt-template</Template>
  <TotalTime>680</TotalTime>
  <Words>1357</Words>
  <Application>Microsoft Office PowerPoint</Application>
  <PresentationFormat>全屏显示(4:3)</PresentationFormat>
  <Paragraphs>328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Helvetica Neue</vt:lpstr>
      <vt:lpstr>华文中宋</vt:lpstr>
      <vt:lpstr>宋体</vt:lpstr>
      <vt:lpstr>arial</vt:lpstr>
      <vt:lpstr>arial</vt:lpstr>
      <vt:lpstr>Calibri</vt:lpstr>
      <vt:lpstr>Gill Sans MT</vt:lpstr>
      <vt:lpstr>abm-ppt-template</vt:lpstr>
      <vt:lpstr>abm新版电子商城系统设计</vt:lpstr>
      <vt:lpstr>新版商城系统的开发分析</vt:lpstr>
      <vt:lpstr>设计新版商城的必要性</vt:lpstr>
      <vt:lpstr>新版商城系统的性能要求</vt:lpstr>
      <vt:lpstr>开发新版商城的优缺点</vt:lpstr>
      <vt:lpstr>新版商城系统的开发期望</vt:lpstr>
      <vt:lpstr>新版商城系统页面结构</vt:lpstr>
      <vt:lpstr>新版商城系统功能需求</vt:lpstr>
      <vt:lpstr>电子商城（Shop）</vt:lpstr>
      <vt:lpstr>内容管理 (CMS)</vt:lpstr>
      <vt:lpstr>库存系统 (Warehouse)</vt:lpstr>
      <vt:lpstr>积分系统 (Loyalty)</vt:lpstr>
      <vt:lpstr>评分系统 (Review)</vt:lpstr>
      <vt:lpstr>新版商城系统项目实施计划</vt:lpstr>
      <vt:lpstr>新版商城系统语言框架选取</vt:lpstr>
      <vt:lpstr>新版商城系统设计流程</vt:lpstr>
      <vt:lpstr>新版商城系统设计流程</vt:lpstr>
      <vt:lpstr>新版商城系统项目预计周期</vt:lpstr>
      <vt:lpstr>新版商城系统项目预计周期</vt:lpstr>
      <vt:lpstr>新版商城系统项目预计周期</vt:lpstr>
      <vt:lpstr>新版商城系统项目预计周期</vt:lpstr>
      <vt:lpstr>新版商城系统项目预期效果</vt:lpstr>
      <vt:lpstr>新版商城系统项目预期效果</vt:lpstr>
      <vt:lpstr>新版商城系统项目预期效果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IT部门12月份工作总结</dc:title>
  <dc:creator>Tony Liu</dc:creator>
  <cp:lastModifiedBy>Tony Liu</cp:lastModifiedBy>
  <cp:revision>46</cp:revision>
  <dcterms:created xsi:type="dcterms:W3CDTF">2018-01-05T03:22:58Z</dcterms:created>
  <dcterms:modified xsi:type="dcterms:W3CDTF">2021-02-22T06:12:38Z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