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84" r:id="rId4"/>
    <p:sldId id="285" r:id="rId5"/>
    <p:sldId id="258" r:id="rId6"/>
    <p:sldId id="286" r:id="rId7"/>
    <p:sldId id="282" r:id="rId8"/>
    <p:sldId id="261" r:id="rId9"/>
    <p:sldId id="264" r:id="rId10"/>
    <p:sldId id="270" r:id="rId11"/>
    <p:sldId id="273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Liu" initials="TL" lastIdx="1" clrIdx="0">
    <p:extLst>
      <p:ext uri="{19B8F6BF-5375-455C-9EA6-DF929625EA0E}">
        <p15:presenceInfo xmlns:p15="http://schemas.microsoft.com/office/powerpoint/2012/main" userId="d36899f97dd4ad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0000"/>
    <a:srgbClr val="3333FF"/>
    <a:srgbClr val="974E3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5748" autoAdjust="0"/>
  </p:normalViewPr>
  <p:slideViewPr>
    <p:cSldViewPr>
      <p:cViewPr varScale="1">
        <p:scale>
          <a:sx n="105" d="100"/>
          <a:sy n="105" d="100"/>
        </p:scale>
        <p:origin x="1848" y="184"/>
      </p:cViewPr>
      <p:guideLst>
        <p:guide orient="horz" pos="21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F92AA-659C-4497-B763-15427B8C356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323843-965E-4F08-AC53-FD6A029B94C0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/>
            <a:t>Login &amp; </a:t>
          </a:r>
          <a:r>
            <a:rPr lang="en-US" altLang="zh-CN" dirty="0" err="1"/>
            <a:t>Regesiter</a:t>
          </a:r>
          <a:endParaRPr lang="zh-CN" altLang="en-US" dirty="0"/>
        </a:p>
      </dgm:t>
    </dgm:pt>
    <dgm:pt modelId="{683533C5-6252-4CA0-A6B0-B20A3D00D20D}" type="parTrans" cxnId="{10DFC209-DD90-4FDD-AC01-C3533585200C}">
      <dgm:prSet/>
      <dgm:spPr/>
      <dgm:t>
        <a:bodyPr/>
        <a:lstStyle/>
        <a:p>
          <a:endParaRPr lang="zh-CN" altLang="en-US"/>
        </a:p>
      </dgm:t>
    </dgm:pt>
    <dgm:pt modelId="{D6D0F253-4DA1-4A31-ABC2-AF51EBF7AA08}" type="sibTrans" cxnId="{10DFC209-DD90-4FDD-AC01-C3533585200C}">
      <dgm:prSet/>
      <dgm:spPr/>
      <dgm:t>
        <a:bodyPr/>
        <a:lstStyle/>
        <a:p>
          <a:endParaRPr lang="zh-CN" altLang="en-US"/>
        </a:p>
      </dgm:t>
    </dgm:pt>
    <dgm:pt modelId="{30364C9C-9EA9-43C7-9BAC-E9784AD5A1C0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/>
            <a:t>CMS pages</a:t>
          </a:r>
          <a:endParaRPr lang="zh-CN" altLang="en-US" dirty="0"/>
        </a:p>
      </dgm:t>
    </dgm:pt>
    <dgm:pt modelId="{4BF6DBA4-2A58-476B-86B5-547041E8363A}" type="parTrans" cxnId="{5EDCCB35-56E8-4301-BCCE-A7E0A5492D82}">
      <dgm:prSet/>
      <dgm:spPr/>
      <dgm:t>
        <a:bodyPr/>
        <a:lstStyle/>
        <a:p>
          <a:endParaRPr lang="zh-CN" altLang="en-US"/>
        </a:p>
      </dgm:t>
    </dgm:pt>
    <dgm:pt modelId="{3E8FC011-0C97-4786-9C54-E9C1D1D87427}" type="sibTrans" cxnId="{5EDCCB35-56E8-4301-BCCE-A7E0A5492D82}">
      <dgm:prSet/>
      <dgm:spPr/>
      <dgm:t>
        <a:bodyPr/>
        <a:lstStyle/>
        <a:p>
          <a:endParaRPr lang="zh-CN" altLang="en-US"/>
        </a:p>
      </dgm:t>
    </dgm:pt>
    <dgm:pt modelId="{0F6018DD-B9A6-45AA-917A-B3B1494FCFDF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err="1"/>
            <a:t>url</a:t>
          </a:r>
          <a:r>
            <a:rPr lang="en-US" altLang="zh-CN" dirty="0"/>
            <a:t> redirect</a:t>
          </a:r>
          <a:endParaRPr lang="zh-CN" altLang="en-US" dirty="0"/>
        </a:p>
      </dgm:t>
    </dgm:pt>
    <dgm:pt modelId="{6DBB3174-5DB9-4E29-9596-4DEC73CD0B78}" type="parTrans" cxnId="{3D3C1469-4348-4ECC-B642-E4EA36E0CC3F}">
      <dgm:prSet/>
      <dgm:spPr/>
      <dgm:t>
        <a:bodyPr/>
        <a:lstStyle/>
        <a:p>
          <a:endParaRPr lang="zh-CN" altLang="en-US"/>
        </a:p>
      </dgm:t>
    </dgm:pt>
    <dgm:pt modelId="{394D1266-00CF-4F1F-8FB1-6190CDA85714}" type="sibTrans" cxnId="{3D3C1469-4348-4ECC-B642-E4EA36E0CC3F}">
      <dgm:prSet/>
      <dgm:spPr/>
      <dgm:t>
        <a:bodyPr/>
        <a:lstStyle/>
        <a:p>
          <a:endParaRPr lang="zh-CN" altLang="en-US"/>
        </a:p>
      </dgm:t>
    </dgm:pt>
    <dgm:pt modelId="{6A0EACCA-5970-4840-A279-C7DEC19508D0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/>
            <a:t>Laravel ES search engine</a:t>
          </a:r>
          <a:endParaRPr lang="zh-CN" altLang="en-US" dirty="0"/>
        </a:p>
      </dgm:t>
    </dgm:pt>
    <dgm:pt modelId="{8D7CAAD7-D5F8-4535-924F-31E596FE3393}" type="parTrans" cxnId="{B33E9A68-659C-4C82-8BA0-F6C963559F1F}">
      <dgm:prSet/>
      <dgm:spPr/>
      <dgm:t>
        <a:bodyPr/>
        <a:lstStyle/>
        <a:p>
          <a:endParaRPr lang="zh-CN" altLang="en-US"/>
        </a:p>
      </dgm:t>
    </dgm:pt>
    <dgm:pt modelId="{159D6ED0-6986-4012-8968-169081785B18}" type="sibTrans" cxnId="{B33E9A68-659C-4C82-8BA0-F6C963559F1F}">
      <dgm:prSet/>
      <dgm:spPr/>
      <dgm:t>
        <a:bodyPr/>
        <a:lstStyle/>
        <a:p>
          <a:endParaRPr lang="zh-CN" altLang="en-US"/>
        </a:p>
      </dgm:t>
    </dgm:pt>
    <dgm:pt modelId="{8B3E9C8F-EE21-40F7-B80B-56A83FF2B39E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/>
            <a:t>Catalog &amp; catalog search page</a:t>
          </a:r>
          <a:endParaRPr lang="zh-CN" altLang="en-US" dirty="0"/>
        </a:p>
      </dgm:t>
    </dgm:pt>
    <dgm:pt modelId="{8812DD3C-DA86-4444-954E-15AEA793015A}" type="parTrans" cxnId="{9EDB0CD1-0E78-48D0-80EB-6A8283B8C85E}">
      <dgm:prSet/>
      <dgm:spPr/>
      <dgm:t>
        <a:bodyPr/>
        <a:lstStyle/>
        <a:p>
          <a:endParaRPr lang="zh-CN" altLang="en-US"/>
        </a:p>
      </dgm:t>
    </dgm:pt>
    <dgm:pt modelId="{9E58C4ED-E278-4B56-96C0-BF2D4862B3D6}" type="sibTrans" cxnId="{9EDB0CD1-0E78-48D0-80EB-6A8283B8C85E}">
      <dgm:prSet/>
      <dgm:spPr/>
      <dgm:t>
        <a:bodyPr/>
        <a:lstStyle/>
        <a:p>
          <a:endParaRPr lang="zh-CN" altLang="en-US"/>
        </a:p>
      </dgm:t>
    </dgm:pt>
    <dgm:pt modelId="{1FE69E66-AA70-4996-A8B4-C2CB823C44D6}" type="pres">
      <dgm:prSet presAssocID="{B8DF92AA-659C-4497-B763-15427B8C3564}" presName="Name0" presStyleCnt="0">
        <dgm:presLayoutVars>
          <dgm:dir/>
          <dgm:animLvl val="lvl"/>
          <dgm:resizeHandles val="exact"/>
        </dgm:presLayoutVars>
      </dgm:prSet>
      <dgm:spPr/>
    </dgm:pt>
    <dgm:pt modelId="{A38950DD-996F-42FC-80CC-4A16390DB258}" type="pres">
      <dgm:prSet presAssocID="{5E323843-965E-4F08-AC53-FD6A029B94C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F654DB0-1B52-4BA1-AD98-8FC4754FE73A}" type="pres">
      <dgm:prSet presAssocID="{D6D0F253-4DA1-4A31-ABC2-AF51EBF7AA08}" presName="parTxOnlySpace" presStyleCnt="0"/>
      <dgm:spPr/>
    </dgm:pt>
    <dgm:pt modelId="{7BA37D5B-A01A-4E0F-91D9-FC65615BC9B6}" type="pres">
      <dgm:prSet presAssocID="{30364C9C-9EA9-43C7-9BAC-E9784AD5A1C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E33A915-F6F2-4AEC-86BD-FE3B210D47B0}" type="pres">
      <dgm:prSet presAssocID="{3E8FC011-0C97-4786-9C54-E9C1D1D87427}" presName="parTxOnlySpace" presStyleCnt="0"/>
      <dgm:spPr/>
    </dgm:pt>
    <dgm:pt modelId="{6A732A10-A6E2-4F4E-9123-9420C557AD2F}" type="pres">
      <dgm:prSet presAssocID="{0F6018DD-B9A6-45AA-917A-B3B1494FCFD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D6F5945-54DC-4492-BD76-1BA75FBFBCC3}" type="pres">
      <dgm:prSet presAssocID="{394D1266-00CF-4F1F-8FB1-6190CDA85714}" presName="parTxOnlySpace" presStyleCnt="0"/>
      <dgm:spPr/>
    </dgm:pt>
    <dgm:pt modelId="{4D819925-1A37-41CA-B8F3-8C84CBCB6F93}" type="pres">
      <dgm:prSet presAssocID="{6A0EACCA-5970-4840-A279-C7DEC19508D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C5EA349-4A3F-4999-A0CF-AA9EDACCC2E4}" type="pres">
      <dgm:prSet presAssocID="{159D6ED0-6986-4012-8968-169081785B18}" presName="parTxOnlySpace" presStyleCnt="0"/>
      <dgm:spPr/>
    </dgm:pt>
    <dgm:pt modelId="{6A0D34BA-8948-4549-B3CC-6B87BBF4669F}" type="pres">
      <dgm:prSet presAssocID="{8B3E9C8F-EE21-40F7-B80B-56A83FF2B39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DFC209-DD90-4FDD-AC01-C3533585200C}" srcId="{B8DF92AA-659C-4497-B763-15427B8C3564}" destId="{5E323843-965E-4F08-AC53-FD6A029B94C0}" srcOrd="0" destOrd="0" parTransId="{683533C5-6252-4CA0-A6B0-B20A3D00D20D}" sibTransId="{D6D0F253-4DA1-4A31-ABC2-AF51EBF7AA08}"/>
    <dgm:cxn modelId="{5EDCCB35-56E8-4301-BCCE-A7E0A5492D82}" srcId="{B8DF92AA-659C-4497-B763-15427B8C3564}" destId="{30364C9C-9EA9-43C7-9BAC-E9784AD5A1C0}" srcOrd="1" destOrd="0" parTransId="{4BF6DBA4-2A58-476B-86B5-547041E8363A}" sibTransId="{3E8FC011-0C97-4786-9C54-E9C1D1D87427}"/>
    <dgm:cxn modelId="{B33E9A68-659C-4C82-8BA0-F6C963559F1F}" srcId="{B8DF92AA-659C-4497-B763-15427B8C3564}" destId="{6A0EACCA-5970-4840-A279-C7DEC19508D0}" srcOrd="3" destOrd="0" parTransId="{8D7CAAD7-D5F8-4535-924F-31E596FE3393}" sibTransId="{159D6ED0-6986-4012-8968-169081785B18}"/>
    <dgm:cxn modelId="{3D3C1469-4348-4ECC-B642-E4EA36E0CC3F}" srcId="{B8DF92AA-659C-4497-B763-15427B8C3564}" destId="{0F6018DD-B9A6-45AA-917A-B3B1494FCFDF}" srcOrd="2" destOrd="0" parTransId="{6DBB3174-5DB9-4E29-9596-4DEC73CD0B78}" sibTransId="{394D1266-00CF-4F1F-8FB1-6190CDA85714}"/>
    <dgm:cxn modelId="{5BE4EA80-295F-46D9-BC5C-9D4AB8824B30}" type="presOf" srcId="{30364C9C-9EA9-43C7-9BAC-E9784AD5A1C0}" destId="{7BA37D5B-A01A-4E0F-91D9-FC65615BC9B6}" srcOrd="0" destOrd="0" presId="urn:microsoft.com/office/officeart/2005/8/layout/chevron1"/>
    <dgm:cxn modelId="{DB813A81-3A57-4B27-A70C-86763EE213B4}" type="presOf" srcId="{5E323843-965E-4F08-AC53-FD6A029B94C0}" destId="{A38950DD-996F-42FC-80CC-4A16390DB258}" srcOrd="0" destOrd="0" presId="urn:microsoft.com/office/officeart/2005/8/layout/chevron1"/>
    <dgm:cxn modelId="{889B19B8-DBDF-4A81-9E8A-82153FE06A89}" type="presOf" srcId="{8B3E9C8F-EE21-40F7-B80B-56A83FF2B39E}" destId="{6A0D34BA-8948-4549-B3CC-6B87BBF4669F}" srcOrd="0" destOrd="0" presId="urn:microsoft.com/office/officeart/2005/8/layout/chevron1"/>
    <dgm:cxn modelId="{995896CC-98E2-42E0-9EEF-AF2C5C678EF0}" type="presOf" srcId="{B8DF92AA-659C-4497-B763-15427B8C3564}" destId="{1FE69E66-AA70-4996-A8B4-C2CB823C44D6}" srcOrd="0" destOrd="0" presId="urn:microsoft.com/office/officeart/2005/8/layout/chevron1"/>
    <dgm:cxn modelId="{9EDB0CD1-0E78-48D0-80EB-6A8283B8C85E}" srcId="{B8DF92AA-659C-4497-B763-15427B8C3564}" destId="{8B3E9C8F-EE21-40F7-B80B-56A83FF2B39E}" srcOrd="4" destOrd="0" parTransId="{8812DD3C-DA86-4444-954E-15AEA793015A}" sibTransId="{9E58C4ED-E278-4B56-96C0-BF2D4862B3D6}"/>
    <dgm:cxn modelId="{5FFC19D4-202B-4C22-A9FC-182FB0BAEA4C}" type="presOf" srcId="{6A0EACCA-5970-4840-A279-C7DEC19508D0}" destId="{4D819925-1A37-41CA-B8F3-8C84CBCB6F93}" srcOrd="0" destOrd="0" presId="urn:microsoft.com/office/officeart/2005/8/layout/chevron1"/>
    <dgm:cxn modelId="{2234E9F5-4E42-4563-A476-A69DF6768B4E}" type="presOf" srcId="{0F6018DD-B9A6-45AA-917A-B3B1494FCFDF}" destId="{6A732A10-A6E2-4F4E-9123-9420C557AD2F}" srcOrd="0" destOrd="0" presId="urn:microsoft.com/office/officeart/2005/8/layout/chevron1"/>
    <dgm:cxn modelId="{AB49E24C-8F2C-40D1-8D67-47B77A44EA49}" type="presParOf" srcId="{1FE69E66-AA70-4996-A8B4-C2CB823C44D6}" destId="{A38950DD-996F-42FC-80CC-4A16390DB258}" srcOrd="0" destOrd="0" presId="urn:microsoft.com/office/officeart/2005/8/layout/chevron1"/>
    <dgm:cxn modelId="{F81B6106-EC82-4F80-B91C-FC46557BCA89}" type="presParOf" srcId="{1FE69E66-AA70-4996-A8B4-C2CB823C44D6}" destId="{FF654DB0-1B52-4BA1-AD98-8FC4754FE73A}" srcOrd="1" destOrd="0" presId="urn:microsoft.com/office/officeart/2005/8/layout/chevron1"/>
    <dgm:cxn modelId="{C855BED4-7829-4636-95CE-455C8BCA714A}" type="presParOf" srcId="{1FE69E66-AA70-4996-A8B4-C2CB823C44D6}" destId="{7BA37D5B-A01A-4E0F-91D9-FC65615BC9B6}" srcOrd="2" destOrd="0" presId="urn:microsoft.com/office/officeart/2005/8/layout/chevron1"/>
    <dgm:cxn modelId="{FF5C0C14-051B-46D8-A0B3-62C516721A6A}" type="presParOf" srcId="{1FE69E66-AA70-4996-A8B4-C2CB823C44D6}" destId="{BE33A915-F6F2-4AEC-86BD-FE3B210D47B0}" srcOrd="3" destOrd="0" presId="urn:microsoft.com/office/officeart/2005/8/layout/chevron1"/>
    <dgm:cxn modelId="{4AA606D3-8CDF-4B32-94AD-284EA46865B2}" type="presParOf" srcId="{1FE69E66-AA70-4996-A8B4-C2CB823C44D6}" destId="{6A732A10-A6E2-4F4E-9123-9420C557AD2F}" srcOrd="4" destOrd="0" presId="urn:microsoft.com/office/officeart/2005/8/layout/chevron1"/>
    <dgm:cxn modelId="{53DE51CC-D626-4DA4-8A00-9D680E24F654}" type="presParOf" srcId="{1FE69E66-AA70-4996-A8B4-C2CB823C44D6}" destId="{5D6F5945-54DC-4492-BD76-1BA75FBFBCC3}" srcOrd="5" destOrd="0" presId="urn:microsoft.com/office/officeart/2005/8/layout/chevron1"/>
    <dgm:cxn modelId="{94ECD660-59B4-4E11-B513-934F2F9AE070}" type="presParOf" srcId="{1FE69E66-AA70-4996-A8B4-C2CB823C44D6}" destId="{4D819925-1A37-41CA-B8F3-8C84CBCB6F93}" srcOrd="6" destOrd="0" presId="urn:microsoft.com/office/officeart/2005/8/layout/chevron1"/>
    <dgm:cxn modelId="{1CEB1DEA-FF12-42D0-88F8-BE2CFDCAC35C}" type="presParOf" srcId="{1FE69E66-AA70-4996-A8B4-C2CB823C44D6}" destId="{CC5EA349-4A3F-4999-A0CF-AA9EDACCC2E4}" srcOrd="7" destOrd="0" presId="urn:microsoft.com/office/officeart/2005/8/layout/chevron1"/>
    <dgm:cxn modelId="{F3A9C901-88E0-430D-8B96-BC86D0A5F906}" type="presParOf" srcId="{1FE69E66-AA70-4996-A8B4-C2CB823C44D6}" destId="{6A0D34BA-8948-4549-B3CC-6B87BBF466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F92AA-659C-4497-B763-15427B8C356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323843-965E-4F08-AC53-FD6A029B94C0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Catalog data &amp; options general</a:t>
          </a:r>
          <a:endParaRPr lang="zh-CN" altLang="en-US" dirty="0"/>
        </a:p>
      </dgm:t>
    </dgm:pt>
    <dgm:pt modelId="{683533C5-6252-4CA0-A6B0-B20A3D00D20D}" type="parTrans" cxnId="{10DFC209-DD90-4FDD-AC01-C3533585200C}">
      <dgm:prSet/>
      <dgm:spPr/>
      <dgm:t>
        <a:bodyPr/>
        <a:lstStyle/>
        <a:p>
          <a:endParaRPr lang="zh-CN" altLang="en-US"/>
        </a:p>
      </dgm:t>
    </dgm:pt>
    <dgm:pt modelId="{D6D0F253-4DA1-4A31-ABC2-AF51EBF7AA08}" type="sibTrans" cxnId="{10DFC209-DD90-4FDD-AC01-C3533585200C}">
      <dgm:prSet/>
      <dgm:spPr/>
      <dgm:t>
        <a:bodyPr/>
        <a:lstStyle/>
        <a:p>
          <a:endParaRPr lang="zh-CN" altLang="en-US"/>
        </a:p>
      </dgm:t>
    </dgm:pt>
    <dgm:pt modelId="{30364C9C-9EA9-43C7-9BAC-E9784AD5A1C0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Cart function</a:t>
          </a:r>
          <a:endParaRPr lang="zh-CN" altLang="en-US" dirty="0"/>
        </a:p>
      </dgm:t>
    </dgm:pt>
    <dgm:pt modelId="{4BF6DBA4-2A58-476B-86B5-547041E8363A}" type="parTrans" cxnId="{5EDCCB35-56E8-4301-BCCE-A7E0A5492D82}">
      <dgm:prSet/>
      <dgm:spPr/>
      <dgm:t>
        <a:bodyPr/>
        <a:lstStyle/>
        <a:p>
          <a:endParaRPr lang="zh-CN" altLang="en-US"/>
        </a:p>
      </dgm:t>
    </dgm:pt>
    <dgm:pt modelId="{3E8FC011-0C97-4786-9C54-E9C1D1D87427}" type="sibTrans" cxnId="{5EDCCB35-56E8-4301-BCCE-A7E0A5492D82}">
      <dgm:prSet/>
      <dgm:spPr/>
      <dgm:t>
        <a:bodyPr/>
        <a:lstStyle/>
        <a:p>
          <a:endParaRPr lang="zh-CN" altLang="en-US"/>
        </a:p>
      </dgm:t>
    </dgm:pt>
    <dgm:pt modelId="{0F6018DD-B9A6-45AA-917A-B3B1494FCFDF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Order function</a:t>
          </a:r>
          <a:endParaRPr lang="zh-CN" altLang="en-US" dirty="0"/>
        </a:p>
      </dgm:t>
    </dgm:pt>
    <dgm:pt modelId="{6DBB3174-5DB9-4E29-9596-4DEC73CD0B78}" type="parTrans" cxnId="{3D3C1469-4348-4ECC-B642-E4EA36E0CC3F}">
      <dgm:prSet/>
      <dgm:spPr/>
      <dgm:t>
        <a:bodyPr/>
        <a:lstStyle/>
        <a:p>
          <a:endParaRPr lang="zh-CN" altLang="en-US"/>
        </a:p>
      </dgm:t>
    </dgm:pt>
    <dgm:pt modelId="{394D1266-00CF-4F1F-8FB1-6190CDA85714}" type="sibTrans" cxnId="{3D3C1469-4348-4ECC-B642-E4EA36E0CC3F}">
      <dgm:prSet/>
      <dgm:spPr/>
      <dgm:t>
        <a:bodyPr/>
        <a:lstStyle/>
        <a:p>
          <a:endParaRPr lang="zh-CN" altLang="en-US"/>
        </a:p>
      </dgm:t>
    </dgm:pt>
    <dgm:pt modelId="{6A0EACCA-5970-4840-A279-C7DEC19508D0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Inventory management</a:t>
          </a:r>
          <a:endParaRPr lang="zh-CN" altLang="en-US" dirty="0"/>
        </a:p>
      </dgm:t>
    </dgm:pt>
    <dgm:pt modelId="{8D7CAAD7-D5F8-4535-924F-31E596FE3393}" type="parTrans" cxnId="{B33E9A68-659C-4C82-8BA0-F6C963559F1F}">
      <dgm:prSet/>
      <dgm:spPr/>
      <dgm:t>
        <a:bodyPr/>
        <a:lstStyle/>
        <a:p>
          <a:endParaRPr lang="zh-CN" altLang="en-US"/>
        </a:p>
      </dgm:t>
    </dgm:pt>
    <dgm:pt modelId="{159D6ED0-6986-4012-8968-169081785B18}" type="sibTrans" cxnId="{B33E9A68-659C-4C82-8BA0-F6C963559F1F}">
      <dgm:prSet/>
      <dgm:spPr/>
      <dgm:t>
        <a:bodyPr/>
        <a:lstStyle/>
        <a:p>
          <a:endParaRPr lang="zh-CN" altLang="en-US"/>
        </a:p>
      </dgm:t>
    </dgm:pt>
    <dgm:pt modelId="{8B3E9C8F-EE21-40F7-B80B-56A83FF2B39E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CSL function</a:t>
          </a:r>
          <a:endParaRPr lang="zh-CN" altLang="en-US" dirty="0"/>
        </a:p>
      </dgm:t>
    </dgm:pt>
    <dgm:pt modelId="{8812DD3C-DA86-4444-954E-15AEA793015A}" type="parTrans" cxnId="{9EDB0CD1-0E78-48D0-80EB-6A8283B8C85E}">
      <dgm:prSet/>
      <dgm:spPr/>
      <dgm:t>
        <a:bodyPr/>
        <a:lstStyle/>
        <a:p>
          <a:endParaRPr lang="zh-CN" altLang="en-US"/>
        </a:p>
      </dgm:t>
    </dgm:pt>
    <dgm:pt modelId="{9E58C4ED-E278-4B56-96C0-BF2D4862B3D6}" type="sibTrans" cxnId="{9EDB0CD1-0E78-48D0-80EB-6A8283B8C85E}">
      <dgm:prSet/>
      <dgm:spPr/>
      <dgm:t>
        <a:bodyPr/>
        <a:lstStyle/>
        <a:p>
          <a:endParaRPr lang="zh-CN" altLang="en-US"/>
        </a:p>
      </dgm:t>
    </dgm:pt>
    <dgm:pt modelId="{0D69F1AF-3A1B-4BC2-B0AB-4E4DDD88B2D6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Order shipment &amp; invoice</a:t>
          </a:r>
          <a:endParaRPr lang="zh-CN" altLang="en-US" dirty="0"/>
        </a:p>
      </dgm:t>
    </dgm:pt>
    <dgm:pt modelId="{785AC8D8-2E29-4CC1-B713-53AD323AB02C}" type="parTrans" cxnId="{E22B9AF8-3AF2-4790-AC86-56EC2AD61972}">
      <dgm:prSet/>
      <dgm:spPr/>
      <dgm:t>
        <a:bodyPr/>
        <a:lstStyle/>
        <a:p>
          <a:endParaRPr lang="zh-CN" altLang="en-US"/>
        </a:p>
      </dgm:t>
    </dgm:pt>
    <dgm:pt modelId="{671848DA-C480-4EF2-8A05-606191C9DBAF}" type="sibTrans" cxnId="{E22B9AF8-3AF2-4790-AC86-56EC2AD61972}">
      <dgm:prSet/>
      <dgm:spPr/>
      <dgm:t>
        <a:bodyPr/>
        <a:lstStyle/>
        <a:p>
          <a:endParaRPr lang="zh-CN" altLang="en-US"/>
        </a:p>
      </dgm:t>
    </dgm:pt>
    <dgm:pt modelId="{47A4C1A6-4406-42F5-9A1D-6EC4A19EF657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Other function</a:t>
          </a:r>
          <a:endParaRPr lang="zh-CN" altLang="en-US" dirty="0"/>
        </a:p>
      </dgm:t>
    </dgm:pt>
    <dgm:pt modelId="{F0CA4C52-72D5-4A69-88B0-A2C48F7E6E00}" type="parTrans" cxnId="{1F1A5685-C2A3-4A0F-BC8D-36ED4AB78F54}">
      <dgm:prSet/>
      <dgm:spPr/>
      <dgm:t>
        <a:bodyPr/>
        <a:lstStyle/>
        <a:p>
          <a:endParaRPr lang="zh-CN" altLang="en-US"/>
        </a:p>
      </dgm:t>
    </dgm:pt>
    <dgm:pt modelId="{B0607372-409D-4D57-B6C8-9F610FA606BF}" type="sibTrans" cxnId="{1F1A5685-C2A3-4A0F-BC8D-36ED4AB78F54}">
      <dgm:prSet/>
      <dgm:spPr/>
      <dgm:t>
        <a:bodyPr/>
        <a:lstStyle/>
        <a:p>
          <a:endParaRPr lang="zh-CN" altLang="en-US"/>
        </a:p>
      </dgm:t>
    </dgm:pt>
    <dgm:pt modelId="{1FE69E66-AA70-4996-A8B4-C2CB823C44D6}" type="pres">
      <dgm:prSet presAssocID="{B8DF92AA-659C-4497-B763-15427B8C3564}" presName="Name0" presStyleCnt="0">
        <dgm:presLayoutVars>
          <dgm:dir/>
          <dgm:animLvl val="lvl"/>
          <dgm:resizeHandles val="exact"/>
        </dgm:presLayoutVars>
      </dgm:prSet>
      <dgm:spPr/>
    </dgm:pt>
    <dgm:pt modelId="{A38950DD-996F-42FC-80CC-4A16390DB258}" type="pres">
      <dgm:prSet presAssocID="{5E323843-965E-4F08-AC53-FD6A029B94C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F654DB0-1B52-4BA1-AD98-8FC4754FE73A}" type="pres">
      <dgm:prSet presAssocID="{D6D0F253-4DA1-4A31-ABC2-AF51EBF7AA08}" presName="parTxOnlySpace" presStyleCnt="0"/>
      <dgm:spPr/>
    </dgm:pt>
    <dgm:pt modelId="{7BA37D5B-A01A-4E0F-91D9-FC65615BC9B6}" type="pres">
      <dgm:prSet presAssocID="{30364C9C-9EA9-43C7-9BAC-E9784AD5A1C0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E33A915-F6F2-4AEC-86BD-FE3B210D47B0}" type="pres">
      <dgm:prSet presAssocID="{3E8FC011-0C97-4786-9C54-E9C1D1D87427}" presName="parTxOnlySpace" presStyleCnt="0"/>
      <dgm:spPr/>
    </dgm:pt>
    <dgm:pt modelId="{6A732A10-A6E2-4F4E-9123-9420C557AD2F}" type="pres">
      <dgm:prSet presAssocID="{0F6018DD-B9A6-45AA-917A-B3B1494FCFD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D6F5945-54DC-4492-BD76-1BA75FBFBCC3}" type="pres">
      <dgm:prSet presAssocID="{394D1266-00CF-4F1F-8FB1-6190CDA85714}" presName="parTxOnlySpace" presStyleCnt="0"/>
      <dgm:spPr/>
    </dgm:pt>
    <dgm:pt modelId="{4D819925-1A37-41CA-B8F3-8C84CBCB6F93}" type="pres">
      <dgm:prSet presAssocID="{6A0EACCA-5970-4840-A279-C7DEC19508D0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C5EA349-4A3F-4999-A0CF-AA9EDACCC2E4}" type="pres">
      <dgm:prSet presAssocID="{159D6ED0-6986-4012-8968-169081785B18}" presName="parTxOnlySpace" presStyleCnt="0"/>
      <dgm:spPr/>
    </dgm:pt>
    <dgm:pt modelId="{6A0D34BA-8948-4549-B3CC-6B87BBF4669F}" type="pres">
      <dgm:prSet presAssocID="{8B3E9C8F-EE21-40F7-B80B-56A83FF2B39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2F022A08-1C09-4012-BDFB-AE0B06531234}" type="pres">
      <dgm:prSet presAssocID="{9E58C4ED-E278-4B56-96C0-BF2D4862B3D6}" presName="parTxOnlySpace" presStyleCnt="0"/>
      <dgm:spPr/>
    </dgm:pt>
    <dgm:pt modelId="{7C58845A-D688-47E1-BAAA-3DF9C002B11D}" type="pres">
      <dgm:prSet presAssocID="{0D69F1AF-3A1B-4BC2-B0AB-4E4DDD88B2D6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6C2F8AE-C6F8-4000-82C2-A5CCA7187CEB}" type="pres">
      <dgm:prSet presAssocID="{671848DA-C480-4EF2-8A05-606191C9DBAF}" presName="parTxOnlySpace" presStyleCnt="0"/>
      <dgm:spPr/>
    </dgm:pt>
    <dgm:pt modelId="{D02B66FB-257B-4E64-B93B-BEEA3B8A4D47}" type="pres">
      <dgm:prSet presAssocID="{47A4C1A6-4406-42F5-9A1D-6EC4A19EF65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10DFC209-DD90-4FDD-AC01-C3533585200C}" srcId="{B8DF92AA-659C-4497-B763-15427B8C3564}" destId="{5E323843-965E-4F08-AC53-FD6A029B94C0}" srcOrd="0" destOrd="0" parTransId="{683533C5-6252-4CA0-A6B0-B20A3D00D20D}" sibTransId="{D6D0F253-4DA1-4A31-ABC2-AF51EBF7AA08}"/>
    <dgm:cxn modelId="{5EDCCB35-56E8-4301-BCCE-A7E0A5492D82}" srcId="{B8DF92AA-659C-4497-B763-15427B8C3564}" destId="{30364C9C-9EA9-43C7-9BAC-E9784AD5A1C0}" srcOrd="1" destOrd="0" parTransId="{4BF6DBA4-2A58-476B-86B5-547041E8363A}" sibTransId="{3E8FC011-0C97-4786-9C54-E9C1D1D87427}"/>
    <dgm:cxn modelId="{B33E9A68-659C-4C82-8BA0-F6C963559F1F}" srcId="{B8DF92AA-659C-4497-B763-15427B8C3564}" destId="{6A0EACCA-5970-4840-A279-C7DEC19508D0}" srcOrd="3" destOrd="0" parTransId="{8D7CAAD7-D5F8-4535-924F-31E596FE3393}" sibTransId="{159D6ED0-6986-4012-8968-169081785B18}"/>
    <dgm:cxn modelId="{3D3C1469-4348-4ECC-B642-E4EA36E0CC3F}" srcId="{B8DF92AA-659C-4497-B763-15427B8C3564}" destId="{0F6018DD-B9A6-45AA-917A-B3B1494FCFDF}" srcOrd="2" destOrd="0" parTransId="{6DBB3174-5DB9-4E29-9596-4DEC73CD0B78}" sibTransId="{394D1266-00CF-4F1F-8FB1-6190CDA85714}"/>
    <dgm:cxn modelId="{5BE4EA80-295F-46D9-BC5C-9D4AB8824B30}" type="presOf" srcId="{30364C9C-9EA9-43C7-9BAC-E9784AD5A1C0}" destId="{7BA37D5B-A01A-4E0F-91D9-FC65615BC9B6}" srcOrd="0" destOrd="0" presId="urn:microsoft.com/office/officeart/2005/8/layout/chevron1"/>
    <dgm:cxn modelId="{DB813A81-3A57-4B27-A70C-86763EE213B4}" type="presOf" srcId="{5E323843-965E-4F08-AC53-FD6A029B94C0}" destId="{A38950DD-996F-42FC-80CC-4A16390DB258}" srcOrd="0" destOrd="0" presId="urn:microsoft.com/office/officeart/2005/8/layout/chevron1"/>
    <dgm:cxn modelId="{1F1A5685-C2A3-4A0F-BC8D-36ED4AB78F54}" srcId="{B8DF92AA-659C-4497-B763-15427B8C3564}" destId="{47A4C1A6-4406-42F5-9A1D-6EC4A19EF657}" srcOrd="6" destOrd="0" parTransId="{F0CA4C52-72D5-4A69-88B0-A2C48F7E6E00}" sibTransId="{B0607372-409D-4D57-B6C8-9F610FA606BF}"/>
    <dgm:cxn modelId="{25BADA9D-DF94-414F-AC0F-D9FE423FB1BB}" type="presOf" srcId="{0D69F1AF-3A1B-4BC2-B0AB-4E4DDD88B2D6}" destId="{7C58845A-D688-47E1-BAAA-3DF9C002B11D}" srcOrd="0" destOrd="0" presId="urn:microsoft.com/office/officeart/2005/8/layout/chevron1"/>
    <dgm:cxn modelId="{889B19B8-DBDF-4A81-9E8A-82153FE06A89}" type="presOf" srcId="{8B3E9C8F-EE21-40F7-B80B-56A83FF2B39E}" destId="{6A0D34BA-8948-4549-B3CC-6B87BBF4669F}" srcOrd="0" destOrd="0" presId="urn:microsoft.com/office/officeart/2005/8/layout/chevron1"/>
    <dgm:cxn modelId="{995896CC-98E2-42E0-9EEF-AF2C5C678EF0}" type="presOf" srcId="{B8DF92AA-659C-4497-B763-15427B8C3564}" destId="{1FE69E66-AA70-4996-A8B4-C2CB823C44D6}" srcOrd="0" destOrd="0" presId="urn:microsoft.com/office/officeart/2005/8/layout/chevron1"/>
    <dgm:cxn modelId="{9EDB0CD1-0E78-48D0-80EB-6A8283B8C85E}" srcId="{B8DF92AA-659C-4497-B763-15427B8C3564}" destId="{8B3E9C8F-EE21-40F7-B80B-56A83FF2B39E}" srcOrd="4" destOrd="0" parTransId="{8812DD3C-DA86-4444-954E-15AEA793015A}" sibTransId="{9E58C4ED-E278-4B56-96C0-BF2D4862B3D6}"/>
    <dgm:cxn modelId="{5FFC19D4-202B-4C22-A9FC-182FB0BAEA4C}" type="presOf" srcId="{6A0EACCA-5970-4840-A279-C7DEC19508D0}" destId="{4D819925-1A37-41CA-B8F3-8C84CBCB6F93}" srcOrd="0" destOrd="0" presId="urn:microsoft.com/office/officeart/2005/8/layout/chevron1"/>
    <dgm:cxn modelId="{2234E9F5-4E42-4563-A476-A69DF6768B4E}" type="presOf" srcId="{0F6018DD-B9A6-45AA-917A-B3B1494FCFDF}" destId="{6A732A10-A6E2-4F4E-9123-9420C557AD2F}" srcOrd="0" destOrd="0" presId="urn:microsoft.com/office/officeart/2005/8/layout/chevron1"/>
    <dgm:cxn modelId="{E22B9AF8-3AF2-4790-AC86-56EC2AD61972}" srcId="{B8DF92AA-659C-4497-B763-15427B8C3564}" destId="{0D69F1AF-3A1B-4BC2-B0AB-4E4DDD88B2D6}" srcOrd="5" destOrd="0" parTransId="{785AC8D8-2E29-4CC1-B713-53AD323AB02C}" sibTransId="{671848DA-C480-4EF2-8A05-606191C9DBAF}"/>
    <dgm:cxn modelId="{6997CEFD-2998-4C76-BB58-C6627286C0E1}" type="presOf" srcId="{47A4C1A6-4406-42F5-9A1D-6EC4A19EF657}" destId="{D02B66FB-257B-4E64-B93B-BEEA3B8A4D47}" srcOrd="0" destOrd="0" presId="urn:microsoft.com/office/officeart/2005/8/layout/chevron1"/>
    <dgm:cxn modelId="{AB49E24C-8F2C-40D1-8D67-47B77A44EA49}" type="presParOf" srcId="{1FE69E66-AA70-4996-A8B4-C2CB823C44D6}" destId="{A38950DD-996F-42FC-80CC-4A16390DB258}" srcOrd="0" destOrd="0" presId="urn:microsoft.com/office/officeart/2005/8/layout/chevron1"/>
    <dgm:cxn modelId="{F81B6106-EC82-4F80-B91C-FC46557BCA89}" type="presParOf" srcId="{1FE69E66-AA70-4996-A8B4-C2CB823C44D6}" destId="{FF654DB0-1B52-4BA1-AD98-8FC4754FE73A}" srcOrd="1" destOrd="0" presId="urn:microsoft.com/office/officeart/2005/8/layout/chevron1"/>
    <dgm:cxn modelId="{C855BED4-7829-4636-95CE-455C8BCA714A}" type="presParOf" srcId="{1FE69E66-AA70-4996-A8B4-C2CB823C44D6}" destId="{7BA37D5B-A01A-4E0F-91D9-FC65615BC9B6}" srcOrd="2" destOrd="0" presId="urn:microsoft.com/office/officeart/2005/8/layout/chevron1"/>
    <dgm:cxn modelId="{FF5C0C14-051B-46D8-A0B3-62C516721A6A}" type="presParOf" srcId="{1FE69E66-AA70-4996-A8B4-C2CB823C44D6}" destId="{BE33A915-F6F2-4AEC-86BD-FE3B210D47B0}" srcOrd="3" destOrd="0" presId="urn:microsoft.com/office/officeart/2005/8/layout/chevron1"/>
    <dgm:cxn modelId="{4AA606D3-8CDF-4B32-94AD-284EA46865B2}" type="presParOf" srcId="{1FE69E66-AA70-4996-A8B4-C2CB823C44D6}" destId="{6A732A10-A6E2-4F4E-9123-9420C557AD2F}" srcOrd="4" destOrd="0" presId="urn:microsoft.com/office/officeart/2005/8/layout/chevron1"/>
    <dgm:cxn modelId="{53DE51CC-D626-4DA4-8A00-9D680E24F654}" type="presParOf" srcId="{1FE69E66-AA70-4996-A8B4-C2CB823C44D6}" destId="{5D6F5945-54DC-4492-BD76-1BA75FBFBCC3}" srcOrd="5" destOrd="0" presId="urn:microsoft.com/office/officeart/2005/8/layout/chevron1"/>
    <dgm:cxn modelId="{94ECD660-59B4-4E11-B513-934F2F9AE070}" type="presParOf" srcId="{1FE69E66-AA70-4996-A8B4-C2CB823C44D6}" destId="{4D819925-1A37-41CA-B8F3-8C84CBCB6F93}" srcOrd="6" destOrd="0" presId="urn:microsoft.com/office/officeart/2005/8/layout/chevron1"/>
    <dgm:cxn modelId="{1CEB1DEA-FF12-42D0-88F8-BE2CFDCAC35C}" type="presParOf" srcId="{1FE69E66-AA70-4996-A8B4-C2CB823C44D6}" destId="{CC5EA349-4A3F-4999-A0CF-AA9EDACCC2E4}" srcOrd="7" destOrd="0" presId="urn:microsoft.com/office/officeart/2005/8/layout/chevron1"/>
    <dgm:cxn modelId="{F3A9C901-88E0-430D-8B96-BC86D0A5F906}" type="presParOf" srcId="{1FE69E66-AA70-4996-A8B4-C2CB823C44D6}" destId="{6A0D34BA-8948-4549-B3CC-6B87BBF4669F}" srcOrd="8" destOrd="0" presId="urn:microsoft.com/office/officeart/2005/8/layout/chevron1"/>
    <dgm:cxn modelId="{95438F76-D4CC-4647-9C92-3EA0C8BBBED0}" type="presParOf" srcId="{1FE69E66-AA70-4996-A8B4-C2CB823C44D6}" destId="{2F022A08-1C09-4012-BDFB-AE0B06531234}" srcOrd="9" destOrd="0" presId="urn:microsoft.com/office/officeart/2005/8/layout/chevron1"/>
    <dgm:cxn modelId="{FBD07CA2-A380-48DF-B76D-2FCE518B2A29}" type="presParOf" srcId="{1FE69E66-AA70-4996-A8B4-C2CB823C44D6}" destId="{7C58845A-D688-47E1-BAAA-3DF9C002B11D}" srcOrd="10" destOrd="0" presId="urn:microsoft.com/office/officeart/2005/8/layout/chevron1"/>
    <dgm:cxn modelId="{BF0998E7-863E-4A02-A5D2-1E37E51D7F9E}" type="presParOf" srcId="{1FE69E66-AA70-4996-A8B4-C2CB823C44D6}" destId="{96C2F8AE-C6F8-4000-82C2-A5CCA7187CEB}" srcOrd="11" destOrd="0" presId="urn:microsoft.com/office/officeart/2005/8/layout/chevron1"/>
    <dgm:cxn modelId="{0AF485D2-321A-43DC-A1B9-10B5A8D4C129}" type="presParOf" srcId="{1FE69E66-AA70-4996-A8B4-C2CB823C44D6}" destId="{D02B66FB-257B-4E64-B93B-BEEA3B8A4D4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950DD-996F-42FC-80CC-4A16390DB258}">
      <dsp:nvSpPr>
        <dsp:cNvPr id="0" name=""/>
        <dsp:cNvSpPr/>
      </dsp:nvSpPr>
      <dsp:spPr>
        <a:xfrm>
          <a:off x="1991" y="0"/>
          <a:ext cx="1772523" cy="53265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Login &amp; </a:t>
          </a:r>
          <a:r>
            <a:rPr lang="en-US" altLang="zh-CN" sz="1200" kern="1200" dirty="0" err="1"/>
            <a:t>Regesiter</a:t>
          </a:r>
          <a:endParaRPr lang="zh-CN" altLang="en-US" sz="1200" kern="1200" dirty="0"/>
        </a:p>
      </dsp:txBody>
      <dsp:txXfrm>
        <a:off x="268319" y="0"/>
        <a:ext cx="1239867" cy="532656"/>
      </dsp:txXfrm>
    </dsp:sp>
    <dsp:sp modelId="{7BA37D5B-A01A-4E0F-91D9-FC65615BC9B6}">
      <dsp:nvSpPr>
        <dsp:cNvPr id="0" name=""/>
        <dsp:cNvSpPr/>
      </dsp:nvSpPr>
      <dsp:spPr>
        <a:xfrm>
          <a:off x="1597262" y="0"/>
          <a:ext cx="1772523" cy="53265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CMS pages</a:t>
          </a:r>
          <a:endParaRPr lang="zh-CN" altLang="en-US" sz="1200" kern="1200" dirty="0"/>
        </a:p>
      </dsp:txBody>
      <dsp:txXfrm>
        <a:off x="1863590" y="0"/>
        <a:ext cx="1239867" cy="532656"/>
      </dsp:txXfrm>
    </dsp:sp>
    <dsp:sp modelId="{6A732A10-A6E2-4F4E-9123-9420C557AD2F}">
      <dsp:nvSpPr>
        <dsp:cNvPr id="0" name=""/>
        <dsp:cNvSpPr/>
      </dsp:nvSpPr>
      <dsp:spPr>
        <a:xfrm>
          <a:off x="3192534" y="0"/>
          <a:ext cx="1772523" cy="53265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url</a:t>
          </a:r>
          <a:r>
            <a:rPr lang="en-US" altLang="zh-CN" sz="1200" kern="1200" dirty="0"/>
            <a:t> redirect</a:t>
          </a:r>
          <a:endParaRPr lang="zh-CN" altLang="en-US" sz="1200" kern="1200" dirty="0"/>
        </a:p>
      </dsp:txBody>
      <dsp:txXfrm>
        <a:off x="3458862" y="0"/>
        <a:ext cx="1239867" cy="532656"/>
      </dsp:txXfrm>
    </dsp:sp>
    <dsp:sp modelId="{4D819925-1A37-41CA-B8F3-8C84CBCB6F93}">
      <dsp:nvSpPr>
        <dsp:cNvPr id="0" name=""/>
        <dsp:cNvSpPr/>
      </dsp:nvSpPr>
      <dsp:spPr>
        <a:xfrm>
          <a:off x="4787805" y="0"/>
          <a:ext cx="1772523" cy="53265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Laravel ES search engine</a:t>
          </a:r>
          <a:endParaRPr lang="zh-CN" altLang="en-US" sz="1200" kern="1200" dirty="0"/>
        </a:p>
      </dsp:txBody>
      <dsp:txXfrm>
        <a:off x="5054133" y="0"/>
        <a:ext cx="1239867" cy="532656"/>
      </dsp:txXfrm>
    </dsp:sp>
    <dsp:sp modelId="{6A0D34BA-8948-4549-B3CC-6B87BBF4669F}">
      <dsp:nvSpPr>
        <dsp:cNvPr id="0" name=""/>
        <dsp:cNvSpPr/>
      </dsp:nvSpPr>
      <dsp:spPr>
        <a:xfrm>
          <a:off x="6383076" y="0"/>
          <a:ext cx="1772523" cy="532656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Catalog &amp; catalog search page</a:t>
          </a:r>
          <a:endParaRPr lang="zh-CN" altLang="en-US" sz="1200" kern="1200" dirty="0"/>
        </a:p>
      </dsp:txBody>
      <dsp:txXfrm>
        <a:off x="6649404" y="0"/>
        <a:ext cx="1239867" cy="53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950DD-996F-42FC-80CC-4A16390DB258}">
      <dsp:nvSpPr>
        <dsp:cNvPr id="0" name=""/>
        <dsp:cNvSpPr/>
      </dsp:nvSpPr>
      <dsp:spPr>
        <a:xfrm>
          <a:off x="0" y="11403"/>
          <a:ext cx="1274623" cy="509849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Catalog data &amp; options general</a:t>
          </a:r>
          <a:endParaRPr lang="zh-CN" altLang="en-US" sz="1000" kern="1200" dirty="0"/>
        </a:p>
      </dsp:txBody>
      <dsp:txXfrm>
        <a:off x="254925" y="11403"/>
        <a:ext cx="764774" cy="509849"/>
      </dsp:txXfrm>
    </dsp:sp>
    <dsp:sp modelId="{7BA37D5B-A01A-4E0F-91D9-FC65615BC9B6}">
      <dsp:nvSpPr>
        <dsp:cNvPr id="0" name=""/>
        <dsp:cNvSpPr/>
      </dsp:nvSpPr>
      <dsp:spPr>
        <a:xfrm>
          <a:off x="1147161" y="11403"/>
          <a:ext cx="1274623" cy="509849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Cart function</a:t>
          </a:r>
          <a:endParaRPr lang="zh-CN" altLang="en-US" sz="1000" kern="1200" dirty="0"/>
        </a:p>
      </dsp:txBody>
      <dsp:txXfrm>
        <a:off x="1402086" y="11403"/>
        <a:ext cx="764774" cy="509849"/>
      </dsp:txXfrm>
    </dsp:sp>
    <dsp:sp modelId="{6A732A10-A6E2-4F4E-9123-9420C557AD2F}">
      <dsp:nvSpPr>
        <dsp:cNvPr id="0" name=""/>
        <dsp:cNvSpPr/>
      </dsp:nvSpPr>
      <dsp:spPr>
        <a:xfrm>
          <a:off x="2294322" y="11403"/>
          <a:ext cx="1274623" cy="509849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Order function</a:t>
          </a:r>
          <a:endParaRPr lang="zh-CN" altLang="en-US" sz="1000" kern="1200" dirty="0"/>
        </a:p>
      </dsp:txBody>
      <dsp:txXfrm>
        <a:off x="2549247" y="11403"/>
        <a:ext cx="764774" cy="509849"/>
      </dsp:txXfrm>
    </dsp:sp>
    <dsp:sp modelId="{4D819925-1A37-41CA-B8F3-8C84CBCB6F93}">
      <dsp:nvSpPr>
        <dsp:cNvPr id="0" name=""/>
        <dsp:cNvSpPr/>
      </dsp:nvSpPr>
      <dsp:spPr>
        <a:xfrm>
          <a:off x="3441484" y="11403"/>
          <a:ext cx="1274623" cy="509849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Inventory management</a:t>
          </a:r>
          <a:endParaRPr lang="zh-CN" altLang="en-US" sz="1000" kern="1200" dirty="0"/>
        </a:p>
      </dsp:txBody>
      <dsp:txXfrm>
        <a:off x="3696409" y="11403"/>
        <a:ext cx="764774" cy="509849"/>
      </dsp:txXfrm>
    </dsp:sp>
    <dsp:sp modelId="{6A0D34BA-8948-4549-B3CC-6B87BBF4669F}">
      <dsp:nvSpPr>
        <dsp:cNvPr id="0" name=""/>
        <dsp:cNvSpPr/>
      </dsp:nvSpPr>
      <dsp:spPr>
        <a:xfrm>
          <a:off x="4588645" y="11403"/>
          <a:ext cx="1274623" cy="509849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CSL function</a:t>
          </a:r>
          <a:endParaRPr lang="zh-CN" altLang="en-US" sz="1000" kern="1200" dirty="0"/>
        </a:p>
      </dsp:txBody>
      <dsp:txXfrm>
        <a:off x="4843570" y="11403"/>
        <a:ext cx="764774" cy="509849"/>
      </dsp:txXfrm>
    </dsp:sp>
    <dsp:sp modelId="{7C58845A-D688-47E1-BAAA-3DF9C002B11D}">
      <dsp:nvSpPr>
        <dsp:cNvPr id="0" name=""/>
        <dsp:cNvSpPr/>
      </dsp:nvSpPr>
      <dsp:spPr>
        <a:xfrm>
          <a:off x="5735806" y="11403"/>
          <a:ext cx="1274623" cy="509849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Order shipment &amp; invoice</a:t>
          </a:r>
          <a:endParaRPr lang="zh-CN" altLang="en-US" sz="1000" kern="1200" dirty="0"/>
        </a:p>
      </dsp:txBody>
      <dsp:txXfrm>
        <a:off x="5990731" y="11403"/>
        <a:ext cx="764774" cy="509849"/>
      </dsp:txXfrm>
    </dsp:sp>
    <dsp:sp modelId="{D02B66FB-257B-4E64-B93B-BEEA3B8A4D47}">
      <dsp:nvSpPr>
        <dsp:cNvPr id="0" name=""/>
        <dsp:cNvSpPr/>
      </dsp:nvSpPr>
      <dsp:spPr>
        <a:xfrm>
          <a:off x="6882968" y="11403"/>
          <a:ext cx="1274623" cy="509849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Other function</a:t>
          </a:r>
          <a:endParaRPr lang="zh-CN" altLang="en-US" sz="1000" kern="1200" dirty="0"/>
        </a:p>
      </dsp:txBody>
      <dsp:txXfrm>
        <a:off x="7137893" y="11403"/>
        <a:ext cx="764774" cy="509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3795B7-E84C-4168-B8C8-E5CBE6F093AD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0405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8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2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hammad\Desktop\1st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ohammad\Desktop\1st 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16042-28C5-4A00-9132-04AE388E4EC2}" type="datetime2">
              <a:rPr lang="zh-CN" altLang="en-US" smtClean="0">
                <a:ea typeface="华文中宋" panose="02010600040101010101" pitchFamily="2" charset="-122"/>
              </a:rPr>
              <a:t>2021年6月30日 Wednesday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F5828-9BDB-4E7C-AAEB-49816EA44DC3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0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F65B-3D0D-4497-B0FE-09929B1EF6E1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00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ohammad\Desktop\middle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Mohammad\Desktop\middle slid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2021年6月30日 Wednesday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19E8-6C20-489F-A048-3580EEB64439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2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5E30B9E-992C-4275-96D6-4E1857569C82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D863-0050-4556-BFA4-8C5920C2F3C3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FB43E971-BF4C-43F1-BEDB-24DF5D45A450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88C5-440A-4117-A9D2-9C37F7CB9A59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4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3CADC23-2C1E-4821-B165-621C4FA70711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DB47-C132-4EEF-A8AA-D9F0FF398222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36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2C5D99A9-8662-46E4-80DC-F854FE269DBD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72EB0-22CA-42D0-ADFF-E1CA818C238C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9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ohammad\Documents\SLIDE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0A876730-8F30-43C8-BDEF-A5BE9E70D292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noProof="1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2841F-879D-461B-B2BC-FA57B77E0869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3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hammad\Documents\background3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27</a:t>
            </a:r>
            <a:r>
              <a:rPr lang="zh-CN" altLang="en-US"/>
              <a:t>日</a:t>
            </a:r>
            <a:endParaRPr lang="en-US">
              <a:ea typeface="华文中宋" panose="0201060004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南京爱必梦生物材料有限公司</a:t>
            </a:r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EF5828-9BDB-4E7C-AAEB-49816EA44DC3}" type="slidenum">
              <a:rPr lang="en-US" altLang="en-US"/>
              <a:pPr>
                <a:defRPr/>
              </a:pPr>
              <a:t>‹#›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1032" name="Picture 9" descr="D:\Users\Mo\Desktop\Untitled-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Gill Sans MT" panose="020B0502020104020203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abm</a:t>
            </a:r>
            <a:r>
              <a:rPr lang="zh-CN" altLang="en-US" dirty="0"/>
              <a:t> </a:t>
            </a:r>
            <a:r>
              <a:rPr lang="en-US" altLang="zh-CN" dirty="0"/>
              <a:t>new website design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Tony Liu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16042-28C5-4A00-9132-04AE388E4EC2}" type="datetime2">
              <a:rPr lang="zh-CN" altLang="en-US" smtClean="0">
                <a:ea typeface="华文中宋" panose="02010600040101010101" pitchFamily="2" charset="-122"/>
              </a:rPr>
              <a:t>2021年6月30日 Wednesday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F5828-9BDB-4E7C-AAEB-49816EA44DC3}" type="slidenum">
              <a:rPr lang="en-US" altLang="en-US" smtClean="0"/>
              <a:pPr>
                <a:defRPr/>
              </a:pPr>
              <a:t>1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1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362D3E-2DC3-4250-8065-7F39C95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New website processing</a:t>
            </a:r>
            <a:endParaRPr lang="zh-CN" altLang="en-US" sz="36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3876C9-FE8E-46C6-8147-A70D9669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Section C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4A948-D26F-487A-A36F-8E87439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8A4A0-2243-4C86-9F18-2553ACC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AF5F0-1083-416F-A40F-30912AA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10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85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EDDD3D7-865D-4B5C-B2B1-88623067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website processing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C5A34-5DAA-46A1-9310-22AB4461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2021年6月30日 Wednesday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76FE5-C65F-439E-A76A-E7FAFE40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8A736-2193-4708-8DB6-1789EF53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11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54614626-77E9-4656-826B-764FE33DF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91120"/>
              </p:ext>
            </p:extLst>
          </p:nvPr>
        </p:nvGraphicFramePr>
        <p:xfrm>
          <a:off x="683568" y="2420888"/>
          <a:ext cx="8157592" cy="53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04FE0581-4915-4BE1-9C1F-7EB7A9142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166860"/>
              </p:ext>
            </p:extLst>
          </p:nvPr>
        </p:nvGraphicFramePr>
        <p:xfrm>
          <a:off x="683568" y="3877701"/>
          <a:ext cx="8157592" cy="53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2248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EE3C10E-E51E-44C3-89F0-BA717AB7D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E1C10F56-CE50-4D63-A1B1-FEE31847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2A06B-EA25-4B89-961A-956EE870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B08DF-C2AF-4913-8578-FCCCE2EC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6210E-B4CF-4C55-A588-1ED4143D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12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0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362D3E-2DC3-4250-8065-7F39C95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ANALYSIS all products</a:t>
            </a:r>
            <a:endParaRPr lang="zh-CN" altLang="en-US" sz="36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3876C9-FE8E-46C6-8147-A70D9669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Section 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4A948-D26F-487A-A36F-8E874398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8A4A0-2243-4C86-9F18-2553ACC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AF5F0-1083-416F-A40F-30912AA8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2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36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1064B07-6D46-4A27-A336-C80CBF0EB128}"/>
              </a:ext>
            </a:extLst>
          </p:cNvPr>
          <p:cNvSpPr/>
          <p:nvPr/>
        </p:nvSpPr>
        <p:spPr>
          <a:xfrm>
            <a:off x="1907704" y="1600200"/>
            <a:ext cx="2520280" cy="4349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141BFC2-5160-43C9-B05E-05790D33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Big Categories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165EED6-E48F-4BAD-96D7-F1CA03AD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Cell Biology</a:t>
            </a:r>
          </a:p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General Biology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74775-CA5E-4539-A492-DD6DE5B3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2021年6月30日 Wednesday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7296B-133E-4A31-AEB2-E31314F9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CF030-8A69-4788-9DDB-A8CC9A7D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3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664A7819-B37F-4C14-90A0-31E7F3348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43249"/>
              </p:ext>
            </p:extLst>
          </p:nvPr>
        </p:nvGraphicFramePr>
        <p:xfrm>
          <a:off x="683568" y="1988840"/>
          <a:ext cx="66967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74739943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377935885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790480276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37614982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763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Gene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Sku</a:t>
                      </a:r>
                      <a:r>
                        <a:rPr lang="en-US" altLang="zh-CN" sz="1200" dirty="0"/>
                        <a:t>/Name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Category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Filter Attributes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Specification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25335"/>
                  </a:ext>
                </a:extLst>
              </a:tr>
            </a:tbl>
          </a:graphicData>
        </a:graphic>
      </p:graphicFrame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2EE545BC-502A-4764-99D1-D0B19AF5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42712"/>
              </p:ext>
            </p:extLst>
          </p:nvPr>
        </p:nvGraphicFramePr>
        <p:xfrm>
          <a:off x="679416" y="3029099"/>
          <a:ext cx="670089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74739943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377935885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790480276"/>
                    </a:ext>
                  </a:extLst>
                </a:gridCol>
                <a:gridCol w="1585730">
                  <a:extLst>
                    <a:ext uri="{9D8B030D-6E8A-4147-A177-3AD203B41FA5}">
                      <a16:colId xmlns:a16="http://schemas.microsoft.com/office/drawing/2014/main" val="2376149824"/>
                    </a:ext>
                  </a:extLst>
                </a:gridCol>
                <a:gridCol w="1370749">
                  <a:extLst>
                    <a:ext uri="{9D8B030D-6E8A-4147-A177-3AD203B41FA5}">
                      <a16:colId xmlns:a16="http://schemas.microsoft.com/office/drawing/2014/main" val="330763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Sku</a:t>
                      </a:r>
                      <a:r>
                        <a:rPr lang="en-US" altLang="zh-CN" sz="1200" dirty="0"/>
                        <a:t>/Name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Category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Filter Attributes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Specification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25335"/>
                  </a:ext>
                </a:extLst>
              </a:tr>
            </a:tbl>
          </a:graphicData>
        </a:graphic>
      </p:graphicFrame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AEFC55AA-8754-4403-B400-94915F600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59981"/>
              </p:ext>
            </p:extLst>
          </p:nvPr>
        </p:nvGraphicFramePr>
        <p:xfrm>
          <a:off x="679416" y="4282296"/>
          <a:ext cx="670089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74739943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377935885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790480276"/>
                    </a:ext>
                  </a:extLst>
                </a:gridCol>
                <a:gridCol w="1585730">
                  <a:extLst>
                    <a:ext uri="{9D8B030D-6E8A-4147-A177-3AD203B41FA5}">
                      <a16:colId xmlns:a16="http://schemas.microsoft.com/office/drawing/2014/main" val="2376149824"/>
                    </a:ext>
                  </a:extLst>
                </a:gridCol>
                <a:gridCol w="1370749">
                  <a:extLst>
                    <a:ext uri="{9D8B030D-6E8A-4147-A177-3AD203B41FA5}">
                      <a16:colId xmlns:a16="http://schemas.microsoft.com/office/drawing/2014/main" val="330763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Sku</a:t>
                      </a:r>
                      <a:r>
                        <a:rPr lang="en-US" altLang="zh-CN" sz="1200" dirty="0"/>
                        <a:t>/Name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Category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Filter Attributes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Specification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2533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2741D1E-D62D-41F4-B2EC-D550FA792DB5}"/>
              </a:ext>
            </a:extLst>
          </p:cNvPr>
          <p:cNvSpPr txBox="1"/>
          <p:nvPr/>
        </p:nvSpPr>
        <p:spPr>
          <a:xfrm>
            <a:off x="755576" y="399778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Reagents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53C894A8-4524-450F-ADF6-86011E7D4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72204"/>
              </p:ext>
            </p:extLst>
          </p:nvPr>
        </p:nvGraphicFramePr>
        <p:xfrm>
          <a:off x="683568" y="5074384"/>
          <a:ext cx="6700896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74739943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377935885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790480276"/>
                    </a:ext>
                  </a:extLst>
                </a:gridCol>
                <a:gridCol w="1585730">
                  <a:extLst>
                    <a:ext uri="{9D8B030D-6E8A-4147-A177-3AD203B41FA5}">
                      <a16:colId xmlns:a16="http://schemas.microsoft.com/office/drawing/2014/main" val="2376149824"/>
                    </a:ext>
                  </a:extLst>
                </a:gridCol>
                <a:gridCol w="1370749">
                  <a:extLst>
                    <a:ext uri="{9D8B030D-6E8A-4147-A177-3AD203B41FA5}">
                      <a16:colId xmlns:a16="http://schemas.microsoft.com/office/drawing/2014/main" val="330763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Sku</a:t>
                      </a:r>
                      <a:r>
                        <a:rPr lang="en-US" altLang="zh-CN" sz="1200" dirty="0"/>
                        <a:t>/Name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Category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Custom Request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Specification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2533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7B70B8A3-27A9-4C18-8C89-D76408F59149}"/>
              </a:ext>
            </a:extLst>
          </p:cNvPr>
          <p:cNvSpPr txBox="1"/>
          <p:nvPr/>
        </p:nvSpPr>
        <p:spPr>
          <a:xfrm>
            <a:off x="759728" y="4777407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Custom Service &amp; Lab Equipment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141BFC2-5160-43C9-B05E-05790D33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Big Categories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165EED6-E48F-4BAD-96D7-F1CA03AD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Genes / Cell Biology / General Biology(Reagents)</a:t>
            </a:r>
          </a:p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400" dirty="0" err="1">
                <a:solidFill>
                  <a:srgbClr val="FF5B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</a:t>
            </a:r>
            <a:r>
              <a:rPr lang="en-US" altLang="zh-CN" sz="1400" dirty="0">
                <a:solidFill>
                  <a:srgbClr val="FF5B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name can be indexed for cart.</a:t>
            </a:r>
            <a:endParaRPr lang="en-US" altLang="zh-CN" sz="1800" dirty="0">
              <a:solidFill>
                <a:srgbClr val="FF5B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Custom service / Lab equipment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400" dirty="0">
                <a:solidFill>
                  <a:srgbClr val="FF5B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form as quote, and the quote can be created an order.</a:t>
            </a: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74775-CA5E-4539-A492-DD6DE5B3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03F-32DB-48C6-8941-823F24013130}" type="datetime2">
              <a:rPr lang="zh-CN" altLang="en-US" smtClean="0">
                <a:ea typeface="华文中宋" panose="02010600040101010101" pitchFamily="2" charset="-122"/>
              </a:rPr>
              <a:t>2021年6月30日 Wednesday</a:t>
            </a:fld>
            <a:endParaRPr lang="en-US" dirty="0">
              <a:ea typeface="华文中宋" panose="0201060004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7296B-133E-4A31-AEB2-E31314F9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CF030-8A69-4788-9DDB-A8CC9A7D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D19E8-6C20-489F-A048-3580EEB64439}" type="slidenum">
              <a:rPr lang="en-US" altLang="en-US" smtClean="0"/>
              <a:pPr>
                <a:defRPr/>
              </a:pPr>
              <a:t>4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5A8344F-D23D-47E2-A2D3-E9A87029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7021"/>
              </p:ext>
            </p:extLst>
          </p:nvPr>
        </p:nvGraphicFramePr>
        <p:xfrm>
          <a:off x="899592" y="1988840"/>
          <a:ext cx="1728192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81984957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8454188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Sku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3378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116D3DEF-0ABD-4FA8-B996-5697B8D5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05200"/>
            <a:ext cx="2533650" cy="1752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E8D0E86-55C7-4444-8BAE-433F08F6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00954"/>
            <a:ext cx="2895600" cy="23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8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F50E-E8AF-473A-A150-6A88232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Structure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06CF2-DAA5-4789-A10C-5CDC6893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529FA-75E3-4AC8-B5B2-FFB04BE7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1B02E-4432-4EF8-A7E3-930B58D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5</a:t>
            </a:fld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067F1799-8634-4135-9F9E-F311C09B6741}"/>
              </a:ext>
            </a:extLst>
          </p:cNvPr>
          <p:cNvSpPr txBox="1">
            <a:spLocks/>
          </p:cNvSpPr>
          <p:nvPr/>
        </p:nvSpPr>
        <p:spPr bwMode="auto">
          <a:xfrm>
            <a:off x="446856" y="163784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  <a:p>
            <a:pPr marL="400050" lvl="1" indent="0">
              <a:buNone/>
            </a:pPr>
            <a:r>
              <a:rPr lang="en-US" altLang="zh-CN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gene_table</a:t>
            </a:r>
            <a:endParaRPr lang="en-US" altLang="zh-C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Cell Biology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altLang="zh-CN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gene_table</a:t>
            </a:r>
            <a:endParaRPr lang="en-US" altLang="zh-C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General Biology</a:t>
            </a:r>
          </a:p>
          <a:p>
            <a:pPr marL="400050" lvl="1" indent="0">
              <a:buNone/>
            </a:pPr>
            <a:endParaRPr lang="en-US" altLang="zh-C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altLang="zh-CN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general_table</a:t>
            </a:r>
            <a:endParaRPr lang="en-US" altLang="zh-C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US" altLang="zh-C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request form </a:t>
            </a:r>
            <a:r>
              <a:rPr lang="en-US" altLang="zh-CN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Quote</a:t>
            </a:r>
          </a:p>
          <a:p>
            <a:pPr marL="400050" lvl="1" indent="0">
              <a:buNone/>
            </a:pPr>
            <a:endParaRPr lang="en-US" altLang="zh-C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Bundle Products</a:t>
            </a:r>
          </a:p>
          <a:p>
            <a:pPr marL="400050" lvl="1" indent="0">
              <a:buNone/>
            </a:pPr>
            <a:r>
              <a:rPr lang="en-US" altLang="zh-CN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bundle_table</a:t>
            </a:r>
            <a:endParaRPr lang="en-US" altLang="zh-C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B7EEC9-5557-4284-9EAF-B975E75A258E}"/>
              </a:ext>
            </a:extLst>
          </p:cNvPr>
          <p:cNvSpPr txBox="1"/>
          <p:nvPr/>
        </p:nvSpPr>
        <p:spPr>
          <a:xfrm>
            <a:off x="827584" y="382526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Reagents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FDB83D-5422-42C7-81EC-E02423F02504}"/>
              </a:ext>
            </a:extLst>
          </p:cNvPr>
          <p:cNvSpPr txBox="1"/>
          <p:nvPr/>
        </p:nvSpPr>
        <p:spPr>
          <a:xfrm>
            <a:off x="827584" y="4347362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Custom Service &amp; Lab Equipment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B0A0C72-CEAA-4C98-BA24-527DE4B0521E}"/>
              </a:ext>
            </a:extLst>
          </p:cNvPr>
          <p:cNvSpPr/>
          <p:nvPr/>
        </p:nvSpPr>
        <p:spPr>
          <a:xfrm>
            <a:off x="2915816" y="3248980"/>
            <a:ext cx="738451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8B36ED-6344-43A1-A5B7-4042A2FCB965}"/>
              </a:ext>
            </a:extLst>
          </p:cNvPr>
          <p:cNvSpPr txBox="1"/>
          <p:nvPr/>
        </p:nvSpPr>
        <p:spPr>
          <a:xfrm>
            <a:off x="3768980" y="2435010"/>
            <a:ext cx="1667116" cy="19879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Gene_table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Non-</a:t>
            </a:r>
            <a:r>
              <a:rPr lang="en-US" altLang="zh-CN" sz="1600" dirty="0" err="1">
                <a:solidFill>
                  <a:srgbClr val="FF0000"/>
                </a:solidFill>
              </a:rPr>
              <a:t>gene_table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General_table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Bundle_table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2B44F2B-A5A3-4B95-A702-3E7EC75EE981}"/>
              </a:ext>
            </a:extLst>
          </p:cNvPr>
          <p:cNvSpPr/>
          <p:nvPr/>
        </p:nvSpPr>
        <p:spPr>
          <a:xfrm>
            <a:off x="5508104" y="3248980"/>
            <a:ext cx="738451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A229711B-3B0A-4DC2-9927-D7BA10344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70717"/>
              </p:ext>
            </p:extLst>
          </p:nvPr>
        </p:nvGraphicFramePr>
        <p:xfrm>
          <a:off x="6348539" y="3212976"/>
          <a:ext cx="2255909" cy="42672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467236">
                  <a:extLst>
                    <a:ext uri="{9D8B030D-6E8A-4147-A177-3AD203B41FA5}">
                      <a16:colId xmlns:a16="http://schemas.microsoft.com/office/drawing/2014/main" val="353120596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381662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33123912"/>
                    </a:ext>
                  </a:extLst>
                </a:gridCol>
                <a:gridCol w="636545">
                  <a:extLst>
                    <a:ext uri="{9D8B030D-6E8A-4147-A177-3AD203B41FA5}">
                      <a16:colId xmlns:a16="http://schemas.microsoft.com/office/drawing/2014/main" val="316577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Sku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Gene id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Cate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Ids</a:t>
                      </a:r>
                      <a:endParaRPr lang="zh-CN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Specification</a:t>
                      </a:r>
                      <a:endParaRPr lang="zh-CN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001481"/>
                  </a:ext>
                </a:extLst>
              </a:tr>
            </a:tbl>
          </a:graphicData>
        </a:graphic>
      </p:graphicFrame>
      <p:sp>
        <p:nvSpPr>
          <p:cNvPr id="20" name="标注: 下箭头 19">
            <a:extLst>
              <a:ext uri="{FF2B5EF4-FFF2-40B4-BE49-F238E27FC236}">
                <a16:creationId xmlns:a16="http://schemas.microsoft.com/office/drawing/2014/main" id="{FBBC7378-18E5-446C-9C3B-94E4CA1B3EA6}"/>
              </a:ext>
            </a:extLst>
          </p:cNvPr>
          <p:cNvSpPr/>
          <p:nvPr/>
        </p:nvSpPr>
        <p:spPr>
          <a:xfrm>
            <a:off x="6732240" y="1637844"/>
            <a:ext cx="781236" cy="1456635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Genes</a:t>
            </a:r>
            <a:endParaRPr lang="zh-CN" altLang="en-US" dirty="0"/>
          </a:p>
        </p:txBody>
      </p:sp>
      <p:sp>
        <p:nvSpPr>
          <p:cNvPr id="21" name="标注: 上箭头 20">
            <a:extLst>
              <a:ext uri="{FF2B5EF4-FFF2-40B4-BE49-F238E27FC236}">
                <a16:creationId xmlns:a16="http://schemas.microsoft.com/office/drawing/2014/main" id="{6706D93C-609D-4519-B73B-8E4EF2ED1088}"/>
              </a:ext>
            </a:extLst>
          </p:cNvPr>
          <p:cNvSpPr/>
          <p:nvPr/>
        </p:nvSpPr>
        <p:spPr>
          <a:xfrm>
            <a:off x="7308304" y="3787895"/>
            <a:ext cx="802940" cy="1153273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Category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44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F50E-E8AF-473A-A150-6A88232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Structure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C1C7CFD-0833-4BAC-9ECF-C3A80BD1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Catalog tables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06CF2-DAA5-4789-A10C-5CDC6893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529FA-75E3-4AC8-B5B2-FFB04BE7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1B02E-4432-4EF8-A7E3-930B58D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6</a:t>
            </a:fld>
            <a:endParaRPr lang="en-US" altLang="en-US">
              <a:ea typeface="华文中宋" panose="02010600040101010101" pitchFamily="2" charset="-122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B15C1201-8437-46B4-8861-A3F7031D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46159"/>
              </p:ext>
            </p:extLst>
          </p:nvPr>
        </p:nvGraphicFramePr>
        <p:xfrm>
          <a:off x="457200" y="1988840"/>
          <a:ext cx="5194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70417076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5509436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54040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name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5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tb_genes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gene data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tb_category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categories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4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tb_catalog_library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gene library products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4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tb_catalog_cell_biology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cell biology products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tb_catalog_material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material products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1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tb_catalog_bundle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bundle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tb_catalog_index</a:t>
                      </a:r>
                      <a:endParaRPr lang="zh-CN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products indexer for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2361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0CBB654-D08B-41D3-8323-286105939139}"/>
              </a:ext>
            </a:extLst>
          </p:cNvPr>
          <p:cNvSpPr txBox="1"/>
          <p:nvPr/>
        </p:nvSpPr>
        <p:spPr>
          <a:xfrm>
            <a:off x="5868144" y="2399451"/>
            <a:ext cx="3024336" cy="2492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200" dirty="0"/>
              <a:t>Gene name, id, info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200" dirty="0"/>
              <a:t>Cate name, id, description</a:t>
            </a:r>
          </a:p>
          <a:p>
            <a:pPr marL="342900" indent="-342900">
              <a:buAutoNum type="arabicPeriod"/>
            </a:pPr>
            <a:r>
              <a:rPr lang="en-US" altLang="zh-CN" sz="1200" dirty="0" err="1"/>
              <a:t>Sku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gid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soldNum</a:t>
            </a:r>
            <a:r>
              <a:rPr lang="en-US" altLang="zh-CN" sz="1200" dirty="0"/>
              <a:t>, inventory,</a:t>
            </a:r>
          </a:p>
          <a:p>
            <a:r>
              <a:rPr lang="en-US" altLang="zh-CN" sz="1200" dirty="0"/>
              <a:t>        other info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same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same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sz="1200" dirty="0" err="1"/>
              <a:t>Sku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gid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soldNum</a:t>
            </a:r>
            <a:r>
              <a:rPr lang="en-US" altLang="zh-CN" sz="1200" dirty="0"/>
              <a:t>, inventory,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 other info, bundle items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n-US" altLang="zh-CN" sz="1200" dirty="0"/>
              <a:t>   </a:t>
            </a:r>
            <a:r>
              <a:rPr lang="en-US" altLang="zh-CN" sz="1200" dirty="0" err="1"/>
              <a:t>Sku</a:t>
            </a:r>
            <a:r>
              <a:rPr lang="en-US" altLang="zh-CN" sz="1200" dirty="0"/>
              <a:t>, name, </a:t>
            </a:r>
            <a:r>
              <a:rPr lang="en-US" altLang="zh-CN" sz="1200"/>
              <a:t>price, inventory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    other info</a:t>
            </a:r>
          </a:p>
        </p:txBody>
      </p:sp>
    </p:spTree>
    <p:extLst>
      <p:ext uri="{BB962C8B-B14F-4D97-AF65-F5344CB8AC3E}">
        <p14:creationId xmlns:p14="http://schemas.microsoft.com/office/powerpoint/2010/main" val="16680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F50E-E8AF-473A-A150-6A88232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view</a:t>
            </a:r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C783E24B-ED52-4233-952A-5FEEC9CE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1600" dirty="0"/>
              <a:t>Product list page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Gene page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Detail page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Category home page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Custom service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600" dirty="0"/>
              <a:t>      Equipment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06CF2-DAA5-4789-A10C-5CDC6893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529FA-75E3-4AC8-B5B2-FFB04BE7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1B02E-4432-4EF8-A7E3-930B58D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7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17DDA2C-453D-485E-93AF-F055CD42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00200"/>
            <a:ext cx="3728570" cy="27011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10C7F48-948A-45A8-8AAF-4011C6BA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64" y="2081877"/>
            <a:ext cx="3753934" cy="24547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ABD30F7-1C48-484C-9393-EE2DF43ED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62" y="2473665"/>
            <a:ext cx="3601915" cy="27400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B7B155F-2176-463B-9511-3D8B72E0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423" y="2915738"/>
            <a:ext cx="3601915" cy="30510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E767394-007C-4BF3-9955-13AB31094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128" y="3314838"/>
            <a:ext cx="3737396" cy="29265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3" name="图形 42" descr="骑自行车">
            <a:extLst>
              <a:ext uri="{FF2B5EF4-FFF2-40B4-BE49-F238E27FC236}">
                <a16:creationId xmlns:a16="http://schemas.microsoft.com/office/drawing/2014/main" id="{2880FB56-AF0D-4F67-8EAB-5C72CC7B4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1451" y="5084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B8EEEB4-2229-4558-A89B-19DDA248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New website search engine</a:t>
            </a:r>
            <a:endParaRPr lang="zh-CN" altLang="en-US" sz="3600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CA89E59-C3C5-45C6-89A0-812BC52A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Section B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A872B0-2F88-4A04-8588-430F61B9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43E971-BF4C-43F1-BEDB-24DF5D45A450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6DBDB-E9F0-4722-8EB6-8A1F5B8B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F1FA24-3490-4794-8B4D-D23289B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888C5-440A-4117-A9D2-9C37F7CB9A59}" type="slidenum">
              <a:rPr lang="en-US" altLang="en-US" smtClean="0"/>
              <a:pPr>
                <a:defRPr/>
              </a:pPr>
              <a:t>8</a:t>
            </a:fld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3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BBEA0-0398-4929-A807-153C49FA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Laravel Scout-</a:t>
            </a:r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02A82-FCF7-4F14-9982-BF92550E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Elasticsearch</a:t>
            </a:r>
            <a:r>
              <a:rPr lang="en-US" altLang="zh-CN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became the most </a:t>
            </a:r>
            <a:r>
              <a:rPr lang="en-US" altLang="zh-CN" sz="1400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popular search engine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34D13-9CFA-4714-9BED-679CE4D1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C5AA-F118-4D41-B7FA-F6729EE2F1BC}" type="datetime2">
              <a:rPr lang="zh-CN" altLang="en-US" smtClean="0"/>
              <a:t>2021年6月30日 Wednesday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A8B2E-010D-4C26-8685-47A8E4F8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镇江爱必梦生物科技有限公司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8FB51-0E5B-454D-B621-C422C137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BF65B-3D0D-4497-B0FE-09929B1EF6E1}" type="slidenum">
              <a:rPr lang="en-US" altLang="en-US" smtClean="0"/>
              <a:pPr>
                <a:defRPr/>
              </a:pPr>
              <a:t>9</a:t>
            </a:fld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BC437-A542-4B34-9279-9DF2B68E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59" y="5412295"/>
            <a:ext cx="2133600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8DAFA7-2DFD-4EA6-BCB2-0FE0FD1F5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2" y="5589240"/>
            <a:ext cx="5214664" cy="6536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F72771-6A29-404F-A7B8-F820F483F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61" y="1955304"/>
            <a:ext cx="3263459" cy="34899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379B07-2DA8-451A-BAF4-A3A7C3D36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28" y="1955305"/>
            <a:ext cx="4941693" cy="34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7783"/>
      </p:ext>
    </p:extLst>
  </p:cSld>
  <p:clrMapOvr>
    <a:masterClrMapping/>
  </p:clrMapOvr>
</p:sld>
</file>

<file path=ppt/theme/theme1.xml><?xml version="1.0" encoding="utf-8"?>
<a:theme xmlns:a="http://schemas.openxmlformats.org/drawingml/2006/main" name="abm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abm-ppt-template</Template>
  <TotalTime>4984</TotalTime>
  <Words>472</Words>
  <Application>Microsoft Macintosh PowerPoint</Application>
  <PresentationFormat>On-screen Show (4:3)</PresentationFormat>
  <Paragraphs>167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Gill Sans MT</vt:lpstr>
      <vt:lpstr>abm-ppt-template</vt:lpstr>
      <vt:lpstr>abm new website design（2）</vt:lpstr>
      <vt:lpstr>ANALYSIS all products</vt:lpstr>
      <vt:lpstr>3 Big Categories</vt:lpstr>
      <vt:lpstr>3 Big Categories</vt:lpstr>
      <vt:lpstr>Database Structure</vt:lpstr>
      <vt:lpstr>Database Structure</vt:lpstr>
      <vt:lpstr>Page view</vt:lpstr>
      <vt:lpstr>New website search engine</vt:lpstr>
      <vt:lpstr>Laravel Scout-elasticsearch</vt:lpstr>
      <vt:lpstr>New website processing</vt:lpstr>
      <vt:lpstr>New website processing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IT部门12月份工作总结</dc:title>
  <dc:creator>Tony Liu</dc:creator>
  <cp:lastModifiedBy>Wenzhen Gong</cp:lastModifiedBy>
  <cp:revision>91</cp:revision>
  <dcterms:created xsi:type="dcterms:W3CDTF">2018-01-05T03:22:58Z</dcterms:created>
  <dcterms:modified xsi:type="dcterms:W3CDTF">2021-07-01T04:53:56Z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