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鍵盤 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71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1-</a:t>
            </a:r>
            <a:r>
              <a:rPr lang="zh-TW" altLang="en-US" dirty="0"/>
              <a:t>數字跑馬燈</a:t>
            </a:r>
            <a:r>
              <a:rPr lang="en-US" altLang="zh-TW" dirty="0"/>
              <a:t>(</a:t>
            </a:r>
            <a:r>
              <a:rPr lang="zh-TW" altLang="en-US" dirty="0"/>
              <a:t>不需檢查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1979" r="27965" b="6689"/>
          <a:stretch/>
        </p:blipFill>
        <p:spPr>
          <a:xfrm>
            <a:off x="677338" y="4274850"/>
            <a:ext cx="5555848" cy="100699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57838"/>
              </p:ext>
            </p:extLst>
          </p:nvPr>
        </p:nvGraphicFramePr>
        <p:xfrm>
          <a:off x="677334" y="5399631"/>
          <a:ext cx="69388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53581" y="1435260"/>
            <a:ext cx="8263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按下鍵盤，使對應的數字出現在七段顯示器上，從左往右推，最右邊溢位消除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初始顯示</a:t>
            </a:r>
            <a:r>
              <a:rPr lang="en-US" altLang="zh-TW" dirty="0"/>
              <a:t>:XXXX</a:t>
            </a:r>
            <a:r>
              <a:rPr lang="zh-TW" altLang="en-US" dirty="0"/>
              <a:t> </a:t>
            </a:r>
            <a:r>
              <a:rPr lang="en-US" altLang="zh-TW" dirty="0"/>
              <a:t>XXXX</a:t>
            </a:r>
            <a:r>
              <a:rPr lang="zh-TW" altLang="en-US" dirty="0"/>
              <a:t>   </a:t>
            </a:r>
            <a:r>
              <a:rPr lang="en-US" altLang="zh-TW" dirty="0"/>
              <a:t>X</a:t>
            </a:r>
            <a:r>
              <a:rPr lang="zh-TW" altLang="en-US" dirty="0"/>
              <a:t>為空白不顯示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S1</a:t>
            </a:r>
            <a:r>
              <a:rPr lang="zh-TW" altLang="en-US" dirty="0"/>
              <a:t> → </a:t>
            </a:r>
            <a:r>
              <a:rPr lang="en-US" altLang="zh-TW" dirty="0"/>
              <a:t>1XXX</a:t>
            </a:r>
            <a:r>
              <a:rPr lang="zh-TW" altLang="en-US" dirty="0"/>
              <a:t> </a:t>
            </a:r>
            <a:r>
              <a:rPr lang="en-US" altLang="zh-TW" dirty="0"/>
              <a:t>XXXX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S5</a:t>
            </a:r>
            <a:r>
              <a:rPr lang="zh-TW" altLang="en-US" dirty="0"/>
              <a:t> → </a:t>
            </a:r>
            <a:r>
              <a:rPr lang="en-US" altLang="zh-TW" dirty="0"/>
              <a:t>51XX</a:t>
            </a:r>
            <a:r>
              <a:rPr lang="zh-TW" altLang="en-US" dirty="0"/>
              <a:t> </a:t>
            </a:r>
            <a:r>
              <a:rPr lang="en-US" altLang="zh-TW" dirty="0"/>
              <a:t>XXXX</a:t>
            </a:r>
          </a:p>
          <a:p>
            <a:r>
              <a:rPr lang="en-US" altLang="zh-TW" dirty="0"/>
              <a:t>		……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S3</a:t>
            </a:r>
            <a:r>
              <a:rPr lang="zh-TW" altLang="en-US" dirty="0"/>
              <a:t> → </a:t>
            </a:r>
            <a:r>
              <a:rPr lang="en-US" altLang="zh-TW" dirty="0"/>
              <a:t>3234</a:t>
            </a:r>
            <a:r>
              <a:rPr lang="zh-TW" altLang="en-US" dirty="0"/>
              <a:t> </a:t>
            </a:r>
            <a:r>
              <a:rPr lang="en-US" altLang="zh-TW" dirty="0"/>
              <a:t>5123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S4</a:t>
            </a:r>
            <a:r>
              <a:rPr lang="zh-TW" altLang="en-US" dirty="0"/>
              <a:t> → </a:t>
            </a:r>
            <a:r>
              <a:rPr lang="en-US" altLang="zh-TW" dirty="0"/>
              <a:t>4323 4512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27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2-</a:t>
            </a:r>
            <a:r>
              <a:rPr lang="zh-TW" altLang="en-US" dirty="0"/>
              <a:t>數字跑馬燈</a:t>
            </a:r>
            <a:r>
              <a:rPr lang="en-US" altLang="zh-TW" dirty="0"/>
              <a:t>-</a:t>
            </a:r>
            <a:r>
              <a:rPr lang="zh-TW" altLang="en-US" dirty="0"/>
              <a:t>多按鍵輸入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需檢查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1979" r="27965" b="6689"/>
          <a:stretch/>
        </p:blipFill>
        <p:spPr>
          <a:xfrm>
            <a:off x="677338" y="4274850"/>
            <a:ext cx="5555848" cy="1006999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57937"/>
              </p:ext>
            </p:extLst>
          </p:nvPr>
        </p:nvGraphicFramePr>
        <p:xfrm>
          <a:off x="677334" y="5399631"/>
          <a:ext cx="69388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未按著</a:t>
                      </a:r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按著</a:t>
                      </a:r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053581" y="1435260"/>
            <a:ext cx="64187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跑馬燈部分同上題，輸入多了按著</a:t>
            </a:r>
            <a:r>
              <a:rPr lang="en-US" altLang="zh-TW" dirty="0"/>
              <a:t>S8</a:t>
            </a:r>
            <a:r>
              <a:rPr lang="zh-TW" altLang="en-US" dirty="0"/>
              <a:t>時同時按其他按鍵的情況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初始顯示</a:t>
            </a:r>
            <a:r>
              <a:rPr lang="en-US" altLang="zh-TW" dirty="0"/>
              <a:t>:XXXX</a:t>
            </a:r>
            <a:r>
              <a:rPr lang="zh-TW" altLang="en-US" dirty="0"/>
              <a:t> </a:t>
            </a:r>
            <a:r>
              <a:rPr lang="en-US" altLang="zh-TW" dirty="0"/>
              <a:t>XXXX</a:t>
            </a:r>
            <a:r>
              <a:rPr lang="zh-TW" altLang="en-US" dirty="0"/>
              <a:t>   </a:t>
            </a:r>
            <a:r>
              <a:rPr lang="en-US" altLang="zh-TW" dirty="0"/>
              <a:t>X</a:t>
            </a:r>
            <a:r>
              <a:rPr lang="zh-TW" altLang="en-US" dirty="0"/>
              <a:t>為空白不顯示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S1</a:t>
            </a:r>
            <a:r>
              <a:rPr lang="zh-TW" altLang="en-US" dirty="0"/>
              <a:t> → </a:t>
            </a:r>
            <a:r>
              <a:rPr lang="en-US" altLang="zh-TW" dirty="0"/>
              <a:t>1XXX</a:t>
            </a:r>
            <a:r>
              <a:rPr lang="zh-TW" altLang="en-US" dirty="0"/>
              <a:t> </a:t>
            </a:r>
            <a:r>
              <a:rPr lang="en-US" altLang="zh-TW" dirty="0"/>
              <a:t>XXXX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S5</a:t>
            </a:r>
            <a:r>
              <a:rPr lang="zh-TW" altLang="en-US" dirty="0"/>
              <a:t> → </a:t>
            </a:r>
            <a:r>
              <a:rPr lang="en-US" altLang="zh-TW" dirty="0"/>
              <a:t>51XX</a:t>
            </a:r>
            <a:r>
              <a:rPr lang="zh-TW" altLang="en-US" dirty="0"/>
              <a:t> </a:t>
            </a:r>
            <a:r>
              <a:rPr lang="en-US" altLang="zh-TW" dirty="0"/>
              <a:t>XXXX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先按著</a:t>
            </a:r>
            <a:r>
              <a:rPr lang="en-US" altLang="zh-TW" dirty="0"/>
              <a:t>S8</a:t>
            </a:r>
            <a:r>
              <a:rPr lang="zh-TW" altLang="en-US" dirty="0"/>
              <a:t>，再按下</a:t>
            </a:r>
            <a:r>
              <a:rPr lang="en-US" altLang="zh-TW" dirty="0"/>
              <a:t>S5</a:t>
            </a:r>
            <a:r>
              <a:rPr lang="zh-TW" altLang="en-US" dirty="0"/>
              <a:t> → </a:t>
            </a:r>
            <a:r>
              <a:rPr lang="en-US" altLang="zh-TW" dirty="0"/>
              <a:t>051X XXXX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148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3-</a:t>
            </a:r>
            <a:r>
              <a:rPr lang="zh-TW" altLang="en-US" dirty="0"/>
              <a:t>可設定的倒數計時器</a:t>
            </a:r>
            <a:r>
              <a:rPr lang="en-US" altLang="zh-TW" dirty="0"/>
              <a:t>(</a:t>
            </a:r>
            <a:r>
              <a:rPr lang="zh-TW" altLang="en-US" dirty="0"/>
              <a:t>不需檢查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31384"/>
            <a:ext cx="8596668" cy="3880773"/>
          </a:xfrm>
        </p:spPr>
        <p:txBody>
          <a:bodyPr/>
          <a:lstStyle/>
          <a:p>
            <a:r>
              <a:rPr lang="zh-TW" altLang="en-US" dirty="0"/>
              <a:t>設計兩位數倒數計時器，顯示於七段顯示器</a:t>
            </a:r>
            <a:r>
              <a:rPr lang="en-US" altLang="zh-TW" dirty="0"/>
              <a:t>7,8</a:t>
            </a:r>
            <a:r>
              <a:rPr lang="zh-TW" altLang="en-US" dirty="0"/>
              <a:t>位置</a:t>
            </a:r>
            <a:endParaRPr lang="en-US" altLang="zh-TW" dirty="0"/>
          </a:p>
          <a:p>
            <a:r>
              <a:rPr lang="zh-TW" altLang="en-US" dirty="0"/>
              <a:t>有兩模式切換</a:t>
            </a:r>
            <a:r>
              <a:rPr lang="en-US" altLang="zh-TW" dirty="0"/>
              <a:t>:</a:t>
            </a:r>
            <a:r>
              <a:rPr lang="zh-TW" altLang="en-US" dirty="0"/>
              <a:t>倒數模式與設定模式</a:t>
            </a:r>
            <a:endParaRPr lang="en-US" altLang="zh-TW" dirty="0"/>
          </a:p>
          <a:p>
            <a:r>
              <a:rPr lang="zh-TW" altLang="en-US" dirty="0"/>
              <a:t>倒數模式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開始倒數時，顯示設定的倒數秒數</a:t>
            </a:r>
            <a:endParaRPr lang="en-US" altLang="zh-TW" dirty="0"/>
          </a:p>
          <a:p>
            <a:pPr lvl="1"/>
            <a:r>
              <a:rPr lang="zh-TW" altLang="en-US" dirty="0"/>
              <a:t>要顯示兩位數，如顯示</a:t>
            </a:r>
            <a:r>
              <a:rPr lang="en-US" altLang="zh-TW" dirty="0"/>
              <a:t>‘01’</a:t>
            </a:r>
          </a:p>
          <a:p>
            <a:pPr lvl="1"/>
            <a:r>
              <a:rPr lang="zh-TW" altLang="en-US" dirty="0"/>
              <a:t>計時器數到</a:t>
            </a:r>
            <a:r>
              <a:rPr lang="en-US" altLang="zh-TW" dirty="0"/>
              <a:t>0</a:t>
            </a:r>
            <a:r>
              <a:rPr lang="zh-TW" altLang="en-US" dirty="0"/>
              <a:t>時顯示</a:t>
            </a:r>
            <a:r>
              <a:rPr lang="en-US" altLang="zh-TW" dirty="0"/>
              <a:t>00</a:t>
            </a:r>
            <a:r>
              <a:rPr lang="zh-TW" altLang="en-US" dirty="0"/>
              <a:t>並停止</a:t>
            </a:r>
            <a:endParaRPr lang="en-US" altLang="zh-TW" dirty="0"/>
          </a:p>
          <a:p>
            <a:pPr lvl="1"/>
            <a:r>
              <a:rPr lang="zh-TW" altLang="en-US" dirty="0"/>
              <a:t>按下重設使秒數恢復至原設定並開始倒數</a:t>
            </a:r>
            <a:endParaRPr lang="en-US" altLang="zh-TW" dirty="0"/>
          </a:p>
          <a:p>
            <a:pPr lvl="1"/>
            <a:r>
              <a:rPr lang="zh-TW" altLang="en-US" dirty="0"/>
              <a:t>除了開始設定與重設，其他按鍵皆應無作用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49805"/>
              </p:ext>
            </p:extLst>
          </p:nvPr>
        </p:nvGraphicFramePr>
        <p:xfrm>
          <a:off x="677335" y="4894793"/>
          <a:ext cx="85966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未按著</a:t>
                      </a:r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按著</a:t>
                      </a:r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開始設定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611301" y="60073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倒數模式的按鍵表</a:t>
            </a:r>
          </a:p>
        </p:txBody>
      </p:sp>
    </p:spTree>
    <p:extLst>
      <p:ext uri="{BB962C8B-B14F-4D97-AF65-F5344CB8AC3E}">
        <p14:creationId xmlns:p14="http://schemas.microsoft.com/office/powerpoint/2010/main" val="281128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740780"/>
            <a:ext cx="8596668" cy="4571377"/>
          </a:xfrm>
        </p:spPr>
        <p:txBody>
          <a:bodyPr/>
          <a:lstStyle/>
          <a:p>
            <a:r>
              <a:rPr lang="zh-TW" altLang="en-US" dirty="0"/>
              <a:t>設定模式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停止倒數，並顯示當前已設定的秒數</a:t>
            </a:r>
            <a:endParaRPr lang="en-US" altLang="zh-TW" dirty="0"/>
          </a:p>
          <a:p>
            <a:pPr lvl="1"/>
            <a:r>
              <a:rPr lang="zh-TW" altLang="en-US" dirty="0"/>
              <a:t>計時器秒數要閃爍</a:t>
            </a:r>
            <a:endParaRPr lang="en-US" altLang="zh-TW" dirty="0"/>
          </a:p>
          <a:p>
            <a:pPr lvl="1"/>
            <a:r>
              <a:rPr lang="zh-TW" altLang="en-US" dirty="0"/>
              <a:t>設定秒數範例</a:t>
            </a:r>
            <a:r>
              <a:rPr lang="en-US" altLang="zh-TW" dirty="0"/>
              <a:t>:</a:t>
            </a:r>
            <a:r>
              <a:rPr lang="zh-TW" altLang="en-US" dirty="0"/>
              <a:t>設定為</a:t>
            </a:r>
            <a:r>
              <a:rPr lang="en-US" altLang="zh-TW" dirty="0"/>
              <a:t>9</a:t>
            </a:r>
            <a:r>
              <a:rPr lang="zh-TW" altLang="en-US" dirty="0"/>
              <a:t>秒要按下</a:t>
            </a:r>
            <a:r>
              <a:rPr lang="en-US" altLang="zh-TW" dirty="0"/>
              <a:t>09</a:t>
            </a:r>
          </a:p>
          <a:p>
            <a:pPr lvl="1"/>
            <a:r>
              <a:rPr lang="zh-TW" altLang="en-US" dirty="0"/>
              <a:t>按下結束設定回到倒數模式</a:t>
            </a:r>
            <a:endParaRPr lang="en-US" altLang="zh-TW" dirty="0"/>
          </a:p>
          <a:p>
            <a:r>
              <a:rPr lang="zh-TW" altLang="en-US" dirty="0"/>
              <a:t>初始值</a:t>
            </a:r>
            <a:r>
              <a:rPr lang="en-US" altLang="zh-TW" dirty="0"/>
              <a:t>:4</a:t>
            </a:r>
            <a:r>
              <a:rPr lang="zh-TW" altLang="en-US" dirty="0"/>
              <a:t>秒，在倒數模式並開始倒數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92426"/>
              </p:ext>
            </p:extLst>
          </p:nvPr>
        </p:nvGraphicFramePr>
        <p:xfrm>
          <a:off x="677335" y="4543105"/>
          <a:ext cx="85966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未按著</a:t>
                      </a:r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按著</a:t>
                      </a:r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結束設定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83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4-</a:t>
            </a:r>
            <a:r>
              <a:rPr lang="zh-TW" altLang="en-US" dirty="0"/>
              <a:t>三組可設定的倒數計時器，並控制紅綠燈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需檢查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zh-TW" altLang="en-US" dirty="0"/>
              <a:t>設計三組兩位數倒數計時器，分別顯示於七段顯示器</a:t>
            </a:r>
            <a:r>
              <a:rPr lang="en-US" altLang="zh-TW" dirty="0"/>
              <a:t>1,2</a:t>
            </a:r>
            <a:r>
              <a:rPr lang="zh-TW" altLang="en-US" dirty="0"/>
              <a:t>、</a:t>
            </a:r>
            <a:r>
              <a:rPr lang="en-US" altLang="zh-TW" dirty="0"/>
              <a:t>5,6</a:t>
            </a:r>
            <a:r>
              <a:rPr lang="zh-TW" altLang="en-US" dirty="0"/>
              <a:t>與</a:t>
            </a:r>
            <a:r>
              <a:rPr lang="en-US" altLang="zh-TW" dirty="0"/>
              <a:t>7,8</a:t>
            </a:r>
            <a:r>
              <a:rPr lang="zh-TW" altLang="en-US" dirty="0"/>
              <a:t>位置，分別代表綠，黃，紅</a:t>
            </a:r>
            <a:endParaRPr lang="en-US" altLang="zh-TW" dirty="0"/>
          </a:p>
          <a:p>
            <a:r>
              <a:rPr lang="zh-TW" altLang="en-US" dirty="0"/>
              <a:t>倒數計時器承上題</a:t>
            </a:r>
            <a:endParaRPr lang="en-US" altLang="zh-TW" dirty="0"/>
          </a:p>
          <a:p>
            <a:r>
              <a:rPr lang="zh-TW" altLang="en-US" dirty="0"/>
              <a:t>倒數模式新增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正在倒數的計時器顯示剩餘秒數，其他的顯示</a:t>
            </a:r>
            <a:r>
              <a:rPr lang="en-US" altLang="zh-TW" dirty="0"/>
              <a:t>00</a:t>
            </a:r>
          </a:p>
          <a:p>
            <a:pPr lvl="1"/>
            <a:r>
              <a:rPr lang="zh-TW" altLang="en-US" dirty="0"/>
              <a:t>從最左邊開始倒數，並亮起綠燈</a:t>
            </a:r>
            <a:endParaRPr lang="en-US" altLang="zh-TW" dirty="0"/>
          </a:p>
          <a:p>
            <a:pPr lvl="1"/>
            <a:r>
              <a:rPr lang="zh-TW" altLang="en-US" dirty="0"/>
              <a:t>黃燈切換前</a:t>
            </a:r>
            <a:r>
              <a:rPr lang="en-US" altLang="zh-TW" dirty="0"/>
              <a:t>3</a:t>
            </a:r>
            <a:r>
              <a:rPr lang="zh-TW" altLang="en-US" dirty="0"/>
              <a:t>秒閃爍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380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740780"/>
            <a:ext cx="8596668" cy="4571377"/>
          </a:xfrm>
        </p:spPr>
        <p:txBody>
          <a:bodyPr/>
          <a:lstStyle/>
          <a:p>
            <a:r>
              <a:rPr lang="zh-TW" altLang="en-US" dirty="0"/>
              <a:t>設定模式新增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進入設定模式時預設選定最左邊的</a:t>
            </a:r>
            <a:endParaRPr lang="en-US" altLang="zh-TW" dirty="0"/>
          </a:p>
          <a:p>
            <a:pPr lvl="1"/>
            <a:r>
              <a:rPr lang="zh-TW" altLang="en-US" dirty="0"/>
              <a:t>按下左或右切換選擇要設定哪一個，要左右循環</a:t>
            </a:r>
            <a:endParaRPr lang="en-US" altLang="zh-TW" dirty="0"/>
          </a:p>
          <a:p>
            <a:pPr lvl="1"/>
            <a:r>
              <a:rPr lang="zh-TW" altLang="en-US" dirty="0"/>
              <a:t>正在設定中的計時器秒數要閃爍，其他的恆亮</a:t>
            </a:r>
            <a:endParaRPr lang="en-US" altLang="zh-TW" dirty="0"/>
          </a:p>
          <a:p>
            <a:r>
              <a:rPr lang="zh-TW" altLang="en-US" dirty="0"/>
              <a:t>初始值</a:t>
            </a:r>
            <a:r>
              <a:rPr lang="en-US" altLang="zh-TW" dirty="0"/>
              <a:t>:</a:t>
            </a:r>
            <a:r>
              <a:rPr lang="zh-TW" altLang="en-US" dirty="0"/>
              <a:t>左</a:t>
            </a:r>
            <a:r>
              <a:rPr lang="en-US" altLang="zh-TW" dirty="0"/>
              <a:t>3</a:t>
            </a:r>
            <a:r>
              <a:rPr lang="zh-TW" altLang="en-US" dirty="0"/>
              <a:t>秒中</a:t>
            </a:r>
            <a:r>
              <a:rPr lang="en-US" altLang="zh-TW" dirty="0"/>
              <a:t>1</a:t>
            </a:r>
            <a:r>
              <a:rPr lang="zh-TW" altLang="en-US" dirty="0"/>
              <a:t>秒右</a:t>
            </a:r>
            <a:r>
              <a:rPr lang="en-US" altLang="zh-TW" dirty="0"/>
              <a:t>5</a:t>
            </a:r>
            <a:r>
              <a:rPr lang="zh-TW" altLang="en-US" dirty="0"/>
              <a:t>秒，在倒數模式並開始倒數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81416"/>
              </p:ext>
            </p:extLst>
          </p:nvPr>
        </p:nvGraphicFramePr>
        <p:xfrm>
          <a:off x="677335" y="4543105"/>
          <a:ext cx="85966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未按著</a:t>
                      </a:r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按著</a:t>
                      </a:r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結束設定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5376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545</Words>
  <Application>Microsoft Office PowerPoint</Application>
  <PresentationFormat>寬螢幕</PresentationFormat>
  <Paragraphs>131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鍵盤 作業</vt:lpstr>
      <vt:lpstr>作業1-數字跑馬燈(不需檢查)</vt:lpstr>
      <vt:lpstr>作業2-數字跑馬燈-多按鍵輸入(需檢查)</vt:lpstr>
      <vt:lpstr>作業3-可設定的倒數計時器(不需檢查)</vt:lpstr>
      <vt:lpstr>PowerPoint 簡報</vt:lpstr>
      <vt:lpstr>作業4-三組可設定的倒數計時器，並控制紅綠燈(需檢查)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鍵盤 作業</dc:title>
  <dc:creator>俊毅 李</dc:creator>
  <cp:lastModifiedBy>Natsuki Amemiya</cp:lastModifiedBy>
  <cp:revision>15</cp:revision>
  <dcterms:created xsi:type="dcterms:W3CDTF">2019-09-22T09:42:04Z</dcterms:created>
  <dcterms:modified xsi:type="dcterms:W3CDTF">2020-10-15T03:40:11Z</dcterms:modified>
</cp:coreProperties>
</file>