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7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30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39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10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81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977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7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61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5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67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45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1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04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7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4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B2E9-9F65-4860-B89F-50FDC62E58E0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A824F1-104D-4CB4-943D-16323A973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18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5-</a:t>
            </a:r>
            <a:r>
              <a:rPr lang="zh-TW" altLang="en-US" dirty="0"/>
              <a:t>數字跑馬燈</a:t>
            </a:r>
            <a:r>
              <a:rPr lang="en-US" altLang="zh-TW" dirty="0"/>
              <a:t>2(</a:t>
            </a:r>
            <a:r>
              <a:rPr lang="zh-TW" altLang="en-US" dirty="0"/>
              <a:t>需上傳，不需檢查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1979" r="27965" b="6689"/>
          <a:stretch/>
        </p:blipFill>
        <p:spPr>
          <a:xfrm>
            <a:off x="677338" y="4274850"/>
            <a:ext cx="5555848" cy="100699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77334" y="5399631"/>
          <a:ext cx="69388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53581" y="1435260"/>
            <a:ext cx="8263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按下鍵盤，使對應的數字出現在七段顯示器上，從左往右推，最右邊溢位消除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初始顯示</a:t>
            </a:r>
            <a:r>
              <a:rPr lang="en-US" altLang="zh-TW" dirty="0"/>
              <a:t>:XXXX</a:t>
            </a:r>
            <a:r>
              <a:rPr lang="zh-TW" altLang="en-US" dirty="0"/>
              <a:t> </a:t>
            </a:r>
            <a:r>
              <a:rPr lang="en-US" altLang="zh-TW" dirty="0"/>
              <a:t>XXXX</a:t>
            </a:r>
            <a:r>
              <a:rPr lang="zh-TW" altLang="en-US" dirty="0"/>
              <a:t>   </a:t>
            </a:r>
            <a:r>
              <a:rPr lang="en-US" altLang="zh-TW" dirty="0"/>
              <a:t>X</a:t>
            </a:r>
            <a:r>
              <a:rPr lang="zh-TW" altLang="en-US" dirty="0"/>
              <a:t>為空白不顯示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S1</a:t>
            </a:r>
            <a:r>
              <a:rPr lang="zh-TW" altLang="en-US" dirty="0"/>
              <a:t> → </a:t>
            </a:r>
            <a:r>
              <a:rPr lang="en-US" altLang="zh-TW" dirty="0"/>
              <a:t>1XXX</a:t>
            </a:r>
            <a:r>
              <a:rPr lang="zh-TW" altLang="en-US" dirty="0"/>
              <a:t> </a:t>
            </a:r>
            <a:r>
              <a:rPr lang="en-US" altLang="zh-TW" dirty="0"/>
              <a:t>XXXX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S5</a:t>
            </a:r>
            <a:r>
              <a:rPr lang="zh-TW" altLang="en-US" dirty="0"/>
              <a:t> → </a:t>
            </a:r>
            <a:r>
              <a:rPr lang="en-US" altLang="zh-TW" dirty="0"/>
              <a:t>51XX</a:t>
            </a:r>
            <a:r>
              <a:rPr lang="zh-TW" altLang="en-US" dirty="0"/>
              <a:t> </a:t>
            </a:r>
            <a:r>
              <a:rPr lang="en-US" altLang="zh-TW" dirty="0"/>
              <a:t>XXXX</a:t>
            </a:r>
          </a:p>
          <a:p>
            <a:r>
              <a:rPr lang="en-US" altLang="zh-TW" dirty="0"/>
              <a:t>		……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S3</a:t>
            </a:r>
            <a:r>
              <a:rPr lang="zh-TW" altLang="en-US" dirty="0"/>
              <a:t> → </a:t>
            </a:r>
            <a:r>
              <a:rPr lang="en-US" altLang="zh-TW" dirty="0"/>
              <a:t>3234</a:t>
            </a:r>
            <a:r>
              <a:rPr lang="zh-TW" altLang="en-US" dirty="0"/>
              <a:t> </a:t>
            </a:r>
            <a:r>
              <a:rPr lang="en-US" altLang="zh-TW" dirty="0"/>
              <a:t>5123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S4</a:t>
            </a:r>
            <a:r>
              <a:rPr lang="zh-TW" altLang="en-US" dirty="0"/>
              <a:t> → </a:t>
            </a:r>
            <a:r>
              <a:rPr lang="en-US" altLang="zh-TW" dirty="0"/>
              <a:t>4323 4512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27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A5609-F0C3-45AA-A98A-ADA093C4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注意</a:t>
            </a:r>
            <a:r>
              <a:rPr lang="en-US" altLang="zh-TW" sz="3200" dirty="0"/>
              <a:t>:</a:t>
            </a:r>
            <a:r>
              <a:rPr lang="zh-TW" altLang="en-US" sz="3200" dirty="0"/>
              <a:t>需使用地址增加模式</a:t>
            </a:r>
            <a:r>
              <a:rPr lang="en-US" altLang="zh-TW" sz="3200" dirty="0"/>
              <a:t>(</a:t>
            </a:r>
            <a:r>
              <a:rPr lang="zh-TW" altLang="en-US" sz="3200" dirty="0"/>
              <a:t>與作業</a:t>
            </a:r>
            <a:r>
              <a:rPr lang="en-US" altLang="zh-TW" sz="3200" dirty="0"/>
              <a:t>1</a:t>
            </a:r>
            <a:r>
              <a:rPr lang="zh-TW" altLang="en-US" sz="3200" dirty="0"/>
              <a:t>寫法不同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2BC92-2FC9-44C1-B1B3-59BDD6B6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7180" cy="514903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作業</a:t>
            </a:r>
            <a:r>
              <a:rPr lang="en-US" altLang="zh-TW" dirty="0"/>
              <a:t>1</a:t>
            </a:r>
            <a:r>
              <a:rPr lang="zh-TW" altLang="en-US" dirty="0"/>
              <a:t>寫法</a:t>
            </a:r>
            <a:r>
              <a:rPr lang="en-US" altLang="zh-TW" dirty="0"/>
              <a:t>:</a:t>
            </a:r>
            <a:r>
              <a:rPr lang="zh-TW" altLang="en-US" dirty="0"/>
              <a:t>固定地址模式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9733E5-48C1-42AA-A471-D008E3C0A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58" y="1835940"/>
            <a:ext cx="5765004" cy="18267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A032E0-B585-4E97-9F35-E247CEF52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60" y="4278507"/>
            <a:ext cx="5296402" cy="1729801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24B1F83-0ED4-459E-872A-7924595FE030}"/>
              </a:ext>
            </a:extLst>
          </p:cNvPr>
          <p:cNvSpPr txBox="1">
            <a:spLocks/>
          </p:cNvSpPr>
          <p:nvPr/>
        </p:nvSpPr>
        <p:spPr>
          <a:xfrm>
            <a:off x="838200" y="3713143"/>
            <a:ext cx="2987180" cy="51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作業</a:t>
            </a:r>
            <a:r>
              <a:rPr lang="en-US" altLang="zh-TW" dirty="0"/>
              <a:t>5</a:t>
            </a:r>
            <a:r>
              <a:rPr lang="zh-TW" altLang="en-US" dirty="0"/>
              <a:t>寫法</a:t>
            </a:r>
            <a:r>
              <a:rPr lang="en-US" altLang="zh-TW" dirty="0"/>
              <a:t>:</a:t>
            </a:r>
            <a:r>
              <a:rPr lang="zh-TW" altLang="en-US" dirty="0"/>
              <a:t>地址增加模式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9ACF5A-9108-4BCC-B73E-C336690C93E8}"/>
              </a:ext>
            </a:extLst>
          </p:cNvPr>
          <p:cNvSpPr txBox="1">
            <a:spLocks/>
          </p:cNvSpPr>
          <p:nvPr/>
        </p:nvSpPr>
        <p:spPr>
          <a:xfrm>
            <a:off x="838200" y="6097019"/>
            <a:ext cx="2987180" cy="514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可參考技術文件第十章</a:t>
            </a:r>
          </a:p>
        </p:txBody>
      </p:sp>
    </p:spTree>
    <p:extLst>
      <p:ext uri="{BB962C8B-B14F-4D97-AF65-F5344CB8AC3E}">
        <p14:creationId xmlns:p14="http://schemas.microsoft.com/office/powerpoint/2010/main" val="16611838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127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Trebuchet MS</vt:lpstr>
      <vt:lpstr>Wingdings 3</vt:lpstr>
      <vt:lpstr>多面向</vt:lpstr>
      <vt:lpstr>作業5-數字跑馬燈2(需上傳，不需檢查)</vt:lpstr>
      <vt:lpstr>注意:需使用地址增加模式(與作業1寫法不同)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作業5-數字跑馬燈2(需上傳，不需檢查)</dc:title>
  <dc:creator>Natsuki Amemiya</dc:creator>
  <cp:lastModifiedBy>Natsuki Amemiya</cp:lastModifiedBy>
  <cp:revision>1</cp:revision>
  <dcterms:created xsi:type="dcterms:W3CDTF">2020-10-22T05:24:05Z</dcterms:created>
  <dcterms:modified xsi:type="dcterms:W3CDTF">2020-10-22T05:44:44Z</dcterms:modified>
</cp:coreProperties>
</file>