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七段</a:t>
            </a:r>
            <a:r>
              <a:rPr lang="zh-TW" altLang="en-US" dirty="0" smtClean="0"/>
              <a:t>顯示器 作</a:t>
            </a:r>
            <a:r>
              <a:rPr lang="zh-TW" altLang="en-US" dirty="0"/>
              <a:t>業</a:t>
            </a:r>
          </a:p>
        </p:txBody>
      </p:sp>
    </p:spTree>
    <p:extLst>
      <p:ext uri="{BB962C8B-B14F-4D97-AF65-F5344CB8AC3E}">
        <p14:creationId xmlns:p14="http://schemas.microsoft.com/office/powerpoint/2010/main" val="40020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 </a:t>
            </a:r>
            <a:r>
              <a:rPr lang="en-US" altLang="zh-TW" dirty="0" smtClean="0"/>
              <a:t>1-</a:t>
            </a:r>
            <a:r>
              <a:rPr lang="zh-TW" altLang="en-US" dirty="0"/>
              <a:t>需檢查及上傳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6446" y="1930400"/>
            <a:ext cx="8596668" cy="4775200"/>
          </a:xfrm>
        </p:spPr>
        <p:txBody>
          <a:bodyPr/>
          <a:lstStyle/>
          <a:p>
            <a:r>
              <a:rPr lang="zh-TW" altLang="en-US" dirty="0" smtClean="0"/>
              <a:t>製作七</a:t>
            </a:r>
            <a:r>
              <a:rPr lang="zh-TW" altLang="en-US" dirty="0" smtClean="0"/>
              <a:t>段顯示器跑馬燈，顯示的位置在最右邊，其順序為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Step 1</a:t>
            </a:r>
            <a:r>
              <a:rPr lang="en-US" altLang="zh-TW" dirty="0"/>
              <a:t>→2 → </a:t>
            </a:r>
            <a:r>
              <a:rPr lang="en-US" altLang="zh-TW" dirty="0" smtClean="0"/>
              <a:t>3</a:t>
            </a:r>
            <a:r>
              <a:rPr lang="en-US" altLang="zh-TW" dirty="0"/>
              <a:t> → </a:t>
            </a:r>
            <a:r>
              <a:rPr lang="en-US" altLang="zh-TW" dirty="0" smtClean="0"/>
              <a:t>4</a:t>
            </a:r>
            <a:r>
              <a:rPr lang="en-US" altLang="zh-TW" dirty="0"/>
              <a:t> → </a:t>
            </a:r>
            <a:r>
              <a:rPr lang="en-US" altLang="zh-TW" dirty="0" smtClean="0"/>
              <a:t>5</a:t>
            </a:r>
            <a:r>
              <a:rPr lang="en-US" altLang="zh-TW" dirty="0"/>
              <a:t> → </a:t>
            </a:r>
            <a:r>
              <a:rPr lang="en-US" altLang="zh-TW" dirty="0" smtClean="0"/>
              <a:t>6</a:t>
            </a:r>
            <a:r>
              <a:rPr lang="en-US" altLang="zh-TW" dirty="0"/>
              <a:t> → </a:t>
            </a:r>
            <a:r>
              <a:rPr lang="en-US" altLang="zh-TW" dirty="0" smtClean="0"/>
              <a:t>7</a:t>
            </a:r>
            <a:r>
              <a:rPr lang="en-US" altLang="zh-TW" dirty="0"/>
              <a:t> → </a:t>
            </a:r>
            <a:r>
              <a:rPr lang="en-US" altLang="zh-TW" dirty="0" smtClean="0"/>
              <a:t>8</a:t>
            </a:r>
            <a:r>
              <a:rPr lang="en-US" altLang="zh-TW" dirty="0"/>
              <a:t> → </a:t>
            </a:r>
            <a:r>
              <a:rPr lang="en-US" altLang="zh-TW" dirty="0" smtClean="0"/>
              <a:t>1  (</a:t>
            </a:r>
            <a:r>
              <a:rPr lang="zh-TW" altLang="en-US" dirty="0" smtClean="0"/>
              <a:t>循環重複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99" y="3175226"/>
            <a:ext cx="1162212" cy="192431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73152" y="513764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124322" y="513764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70" y="3213580"/>
            <a:ext cx="1161905" cy="19238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01" y="3257519"/>
            <a:ext cx="1161905" cy="19238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72" y="3213580"/>
            <a:ext cx="1161905" cy="192381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33" y="3185737"/>
            <a:ext cx="1161905" cy="192381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0" y="3239736"/>
            <a:ext cx="1161905" cy="192381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67" y="3175735"/>
            <a:ext cx="1161905" cy="192381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3" y="3175735"/>
            <a:ext cx="1161905" cy="192381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655396" y="51373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85132" y="51373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56384" y="51373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826306" y="51635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196228" y="51635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7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471864" y="51635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4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 </a:t>
            </a:r>
            <a:r>
              <a:rPr lang="en-US" altLang="zh-TW" dirty="0" smtClean="0"/>
              <a:t>2-</a:t>
            </a:r>
            <a:r>
              <a:rPr lang="zh-TW" altLang="en-US" dirty="0" smtClean="0"/>
              <a:t>需上傳</a:t>
            </a:r>
            <a:r>
              <a:rPr lang="zh-TW" altLang="en-US" dirty="0" smtClean="0">
                <a:solidFill>
                  <a:srgbClr val="FF0000"/>
                </a:solidFill>
              </a:rPr>
              <a:t>不需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00200"/>
            <a:ext cx="11403435" cy="48768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製作兩位數倒數計時器，從</a:t>
            </a:r>
            <a:r>
              <a:rPr lang="en-US" altLang="zh-TW" sz="2000" dirty="0" smtClean="0"/>
              <a:t>16</a:t>
            </a:r>
            <a:r>
              <a:rPr lang="zh-TW" altLang="en-US" sz="2000" dirty="0" smtClean="0"/>
              <a:t>開始倒數，數到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後將顯示畫面維持</a:t>
            </a:r>
            <a:r>
              <a:rPr lang="en-US" altLang="zh-TW" sz="2000" dirty="0" smtClean="0"/>
              <a:t>00</a:t>
            </a:r>
          </a:p>
          <a:p>
            <a:r>
              <a:rPr lang="zh-TW" altLang="en-US" sz="2000" dirty="0" smtClean="0"/>
              <a:t>顯示</a:t>
            </a:r>
            <a:r>
              <a:rPr lang="zh-TW" altLang="en-US" sz="2000" dirty="0" smtClean="0"/>
              <a:t>的位置在中間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03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 </a:t>
            </a:r>
            <a:r>
              <a:rPr lang="en-US" altLang="zh-TW" dirty="0" smtClean="0"/>
              <a:t>3</a:t>
            </a:r>
            <a:r>
              <a:rPr lang="en-US" altLang="zh-TW" dirty="0" smtClean="0"/>
              <a:t>-</a:t>
            </a:r>
            <a:r>
              <a:rPr lang="zh-TW" altLang="en-US" dirty="0"/>
              <a:t>需檢查及上傳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00200"/>
            <a:ext cx="8664403" cy="48768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綠燈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秒</a:t>
            </a:r>
            <a:r>
              <a:rPr lang="zh-TW" altLang="en-US" sz="2000" dirty="0" smtClean="0"/>
              <a:t>，黃燈</a:t>
            </a:r>
            <a:r>
              <a:rPr lang="en-US" altLang="zh-TW" sz="2000" dirty="0" smtClean="0"/>
              <a:t>3</a:t>
            </a:r>
            <a:r>
              <a:rPr lang="zh-TW" altLang="en-US" sz="2000" dirty="0"/>
              <a:t>秒</a:t>
            </a:r>
            <a:r>
              <a:rPr lang="zh-TW" altLang="en-US" sz="2000" dirty="0" smtClean="0"/>
              <a:t>，紅燈</a:t>
            </a:r>
            <a:r>
              <a:rPr lang="en-US" altLang="zh-TW" sz="2000" dirty="0"/>
              <a:t>10</a:t>
            </a:r>
            <a:r>
              <a:rPr lang="zh-TW" altLang="en-US" sz="2000" dirty="0" smtClean="0"/>
              <a:t>秒並循環，綠燈剩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秒時閃爍</a:t>
            </a:r>
            <a:endParaRPr lang="en-US" altLang="zh-TW" sz="2000" dirty="0" smtClean="0"/>
          </a:p>
          <a:p>
            <a:r>
              <a:rPr lang="zh-TW" altLang="en-US" sz="2000" dirty="0" smtClean="0"/>
              <a:t>製作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組兩位數倒數計時器，</a:t>
            </a:r>
            <a:r>
              <a:rPr lang="zh-TW" altLang="en-US" sz="2000" dirty="0" smtClean="0"/>
              <a:t>位於最左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個，正中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個，最右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個，分別代表紅燈，黃燈，綠燈的剩餘秒數</a:t>
            </a:r>
            <a:endParaRPr lang="en-US" altLang="zh-TW" sz="2000" dirty="0" smtClean="0"/>
          </a:p>
          <a:p>
            <a:r>
              <a:rPr lang="zh-TW" altLang="en-US" sz="2000" dirty="0"/>
              <a:t>為</a:t>
            </a:r>
            <a:r>
              <a:rPr lang="zh-TW" altLang="en-US" sz="2000" dirty="0" smtClean="0"/>
              <a:t>方便檢查，每秒之間的</a:t>
            </a:r>
            <a:r>
              <a:rPr lang="en-US" altLang="zh-TW" sz="2000" dirty="0" smtClean="0"/>
              <a:t>delay</a:t>
            </a:r>
            <a:r>
              <a:rPr lang="zh-TW" altLang="en-US" sz="2000" dirty="0" smtClean="0"/>
              <a:t>改成</a:t>
            </a:r>
            <a:r>
              <a:rPr lang="en-US" altLang="zh-TW" sz="2000" dirty="0" smtClean="0"/>
              <a:t>3</a:t>
            </a:r>
            <a:r>
              <a:rPr lang="en-US" altLang="zh-TW" sz="2000" dirty="0" smtClean="0"/>
              <a:t>00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順序排名要完成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跟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才會計算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87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163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七段顯示器 作業</vt:lpstr>
      <vt:lpstr>作業 1-需檢查及上傳 </vt:lpstr>
      <vt:lpstr>作業 2-需上傳不需檢查</vt:lpstr>
      <vt:lpstr>作業 3-需檢查及上傳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七段顯示器 作業</dc:title>
  <dc:creator>俊毅 李</dc:creator>
  <cp:lastModifiedBy>俊毅 李</cp:lastModifiedBy>
  <cp:revision>5</cp:revision>
  <dcterms:created xsi:type="dcterms:W3CDTF">2019-09-16T11:41:15Z</dcterms:created>
  <dcterms:modified xsi:type="dcterms:W3CDTF">2019-09-18T12:22:09Z</dcterms:modified>
</cp:coreProperties>
</file>