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48" r:id="rId2"/>
  </p:sldMasterIdLst>
  <p:notesMasterIdLst>
    <p:notesMasterId r:id="rId8"/>
  </p:notesMasterIdLst>
  <p:sldIdLst>
    <p:sldId id="378" r:id="rId3"/>
    <p:sldId id="379" r:id="rId4"/>
    <p:sldId id="370" r:id="rId5"/>
    <p:sldId id="357" r:id="rId6"/>
    <p:sldId id="376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63E"/>
    <a:srgbClr val="12273F"/>
    <a:srgbClr val="E7E9EC"/>
    <a:srgbClr val="77E3E4"/>
    <a:srgbClr val="C4C9CF"/>
    <a:srgbClr val="FE015B"/>
    <a:srgbClr val="3CD7D9"/>
    <a:srgbClr val="FF7300"/>
    <a:srgbClr val="9E71FE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61512" autoAdjust="0"/>
  </p:normalViewPr>
  <p:slideViewPr>
    <p:cSldViewPr snapToGrid="0" showGuides="1">
      <p:cViewPr varScale="1">
        <p:scale>
          <a:sx n="71" d="100"/>
          <a:sy n="71" d="100"/>
        </p:scale>
        <p:origin x="2052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E002-B88B-4BB0-BA5A-919501F4FBF2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5E53B0-EFB7-4B0E-B012-E676534541B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34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7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5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8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 smtClean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33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8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4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9264"/>
          <a:stretch/>
        </p:blipFill>
        <p:spPr>
          <a:xfrm>
            <a:off x="0" y="-27214"/>
            <a:ext cx="12192000" cy="687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441671"/>
            <a:ext cx="3942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 smtClean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39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67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26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300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484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199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100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solidFill>
                <a:srgbClr val="E7E9E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591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00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9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49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72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363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6500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14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51678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1211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99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9264"/>
          <a:stretch/>
        </p:blipFill>
        <p:spPr>
          <a:xfrm>
            <a:off x="0" y="-27214"/>
            <a:ext cx="12192000" cy="687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441671"/>
            <a:ext cx="3942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solidFill>
                <a:srgbClr val="E7E9E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latin typeface="Century Gothic" panose="020B0502020202020204" pitchFamily="34" charset="0"/>
            </a:endParaRPr>
          </a:p>
          <a:p>
            <a:r>
              <a:rPr lang="en-GB" sz="1100" dirty="0" smtClean="0"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4217"/>
            <a:ext cx="435273" cy="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6" r:id="rId2"/>
    <p:sldLayoutId id="2147483732" r:id="rId3"/>
    <p:sldLayoutId id="2147483717" r:id="rId4"/>
    <p:sldLayoutId id="2147483718" r:id="rId5"/>
    <p:sldLayoutId id="2147483719" r:id="rId6"/>
    <p:sldLayoutId id="2147483720" r:id="rId7"/>
    <p:sldLayoutId id="2147483734" r:id="rId8"/>
    <p:sldLayoutId id="2147483721" r:id="rId9"/>
    <p:sldLayoutId id="2147483722" r:id="rId10"/>
    <p:sldLayoutId id="2147483723" r:id="rId11"/>
    <p:sldLayoutId id="2147483733" r:id="rId12"/>
    <p:sldLayoutId id="2147483725" r:id="rId13"/>
    <p:sldLayoutId id="2147483726" r:id="rId14"/>
    <p:sldLayoutId id="2147483727" r:id="rId15"/>
    <p:sldLayoutId id="2147483728" r:id="rId16"/>
    <p:sldLayoutId id="2147483747" r:id="rId17"/>
    <p:sldLayoutId id="2147483731" r:id="rId18"/>
    <p:sldLayoutId id="2147483739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latin typeface="Century Gothic" panose="020B0502020202020204" pitchFamily="34" charset="0"/>
            </a:endParaRPr>
          </a:p>
          <a:p>
            <a:r>
              <a:rPr lang="en-GB" sz="1100" dirty="0" smtClean="0"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4217"/>
            <a:ext cx="435273" cy="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Vince King</a:t>
            </a:r>
            <a:endParaRPr lang="en-GB" dirty="0"/>
          </a:p>
          <a:p>
            <a:r>
              <a:rPr lang="en-GB" dirty="0" smtClean="0"/>
              <a:t>November </a:t>
            </a:r>
            <a:r>
              <a:rPr lang="en-GB" dirty="0" smtClean="0"/>
              <a:t>2022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Le Wagon</a:t>
            </a:r>
          </a:p>
          <a:p>
            <a:r>
              <a:rPr lang="en-GB" dirty="0" smtClean="0"/>
              <a:t>Tech Talk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D590-D017-207D-A2E6-B9E58C3BE0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Bank Security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40A4-F2C2-C2C1-9A5C-52A09F130C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Document classification: Green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Who’s this talking to me now?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50" y="4482960"/>
            <a:ext cx="2454219" cy="814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768" y="1453199"/>
            <a:ext cx="2454219" cy="975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842" y="3284689"/>
            <a:ext cx="2457143" cy="7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319" y="3534968"/>
            <a:ext cx="2454219" cy="730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492" y="4265076"/>
            <a:ext cx="1124091" cy="1500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1453198"/>
            <a:ext cx="1742859" cy="17280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37460" y="1470842"/>
            <a:ext cx="52578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Vincent 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Senior Cyber Analyst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 of </a:t>
            </a: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DevSecOps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Cloud Transformation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Bank of England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21940" y="5533935"/>
            <a:ext cx="4196589" cy="684317"/>
            <a:chOff x="3921940" y="5533935"/>
            <a:chExt cx="4196589" cy="684317"/>
          </a:xfrm>
        </p:grpSpPr>
        <p:sp>
          <p:nvSpPr>
            <p:cNvPr id="14" name="Rectangle 13"/>
            <p:cNvSpPr/>
            <p:nvPr/>
          </p:nvSpPr>
          <p:spPr>
            <a:xfrm>
              <a:off x="4727280" y="5580358"/>
              <a:ext cx="33912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DevSecOpsVince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Linkedin free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940" y="5533935"/>
              <a:ext cx="684317" cy="68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6" y="5266766"/>
            <a:ext cx="2454219" cy="1211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6" y="3406452"/>
            <a:ext cx="1359469" cy="13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Bank of England do?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978" y="1612876"/>
            <a:ext cx="2786665" cy="151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688" y="2309983"/>
            <a:ext cx="2779332" cy="1591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" y="1407705"/>
            <a:ext cx="2248214" cy="3905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80990" y="4568773"/>
            <a:ext cx="745588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latin typeface="GilroyForBOE"/>
              </a:rPr>
              <a:t>Real-Time Gross Settlement</a:t>
            </a:r>
          </a:p>
          <a:p>
            <a:r>
              <a:rPr lang="en-GB" sz="2400" dirty="0" smtClean="0"/>
              <a:t>Settled </a:t>
            </a:r>
            <a:r>
              <a:rPr lang="en-GB" sz="2400" dirty="0"/>
              <a:t>an average of over </a:t>
            </a:r>
            <a:r>
              <a:rPr lang="en-GB" sz="2400" b="1" dirty="0"/>
              <a:t>£720 billion</a:t>
            </a:r>
            <a:r>
              <a:rPr lang="en-GB" sz="2400" dirty="0"/>
              <a:t> each working </a:t>
            </a:r>
            <a:r>
              <a:rPr lang="en-GB" sz="2400" dirty="0" smtClean="0"/>
              <a:t>day</a:t>
            </a:r>
          </a:p>
          <a:p>
            <a:r>
              <a:rPr lang="en-GB" dirty="0" smtClean="0"/>
              <a:t>CHAPS | CREST | BACS | </a:t>
            </a:r>
            <a:r>
              <a:rPr lang="en-GB" dirty="0"/>
              <a:t>Image Clearing System for </a:t>
            </a:r>
            <a:r>
              <a:rPr lang="en-GB" dirty="0" smtClean="0"/>
              <a:t>cheques | </a:t>
            </a:r>
            <a:r>
              <a:rPr lang="en-GB" dirty="0"/>
              <a:t>Faster </a:t>
            </a:r>
            <a:r>
              <a:rPr lang="en-GB" dirty="0" smtClean="0"/>
              <a:t>Payments</a:t>
            </a:r>
          </a:p>
          <a:p>
            <a:r>
              <a:rPr lang="en-GB" dirty="0" smtClean="0"/>
              <a:t>LINK</a:t>
            </a:r>
            <a:r>
              <a:rPr lang="en-GB" dirty="0"/>
              <a:t> </a:t>
            </a:r>
            <a:r>
              <a:rPr lang="en-GB" dirty="0" smtClean="0"/>
              <a:t>| </a:t>
            </a:r>
            <a:r>
              <a:rPr lang="en-GB" dirty="0" err="1"/>
              <a:t>Mastercard</a:t>
            </a:r>
            <a:r>
              <a:rPr lang="en-GB" dirty="0"/>
              <a:t> </a:t>
            </a:r>
            <a:r>
              <a:rPr lang="en-GB" dirty="0" smtClean="0"/>
              <a:t>Europe | Visa Europe | </a:t>
            </a:r>
            <a:r>
              <a:rPr lang="en-GB" dirty="0"/>
              <a:t>PEXA</a:t>
            </a:r>
            <a:endParaRPr lang="en-GB" sz="2400" b="0" i="0" dirty="0">
              <a:effectLst/>
              <a:latin typeface="GilroyForBO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3618" y="4845771"/>
            <a:ext cx="18839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latin typeface="GilroyForBOE"/>
              </a:rPr>
              <a:t>RTGS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73618" y="4468995"/>
            <a:ext cx="93806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33" y="1809480"/>
            <a:ext cx="5425910" cy="2545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49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9666" y="4642916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Vincent King</a:t>
            </a:r>
          </a:p>
          <a:p>
            <a:r>
              <a:rPr lang="en-GB" dirty="0"/>
              <a:t>Head of </a:t>
            </a:r>
            <a:r>
              <a:rPr lang="en-GB" dirty="0" err="1"/>
              <a:t>DevSecOps</a:t>
            </a:r>
            <a:r>
              <a:rPr lang="en-GB" dirty="0"/>
              <a:t> for Cloud </a:t>
            </a:r>
            <a:r>
              <a:rPr lang="en-GB" dirty="0" smtClean="0"/>
              <a:t>Transformation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385582" y="3070306"/>
            <a:ext cx="5316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Questions?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5117" y="5641913"/>
            <a:ext cx="2940028" cy="461665"/>
            <a:chOff x="4380462" y="5580358"/>
            <a:chExt cx="2940028" cy="461665"/>
          </a:xfrm>
        </p:grpSpPr>
        <p:sp>
          <p:nvSpPr>
            <p:cNvPr id="19" name="Rectangle 18"/>
            <p:cNvSpPr/>
            <p:nvPr/>
          </p:nvSpPr>
          <p:spPr>
            <a:xfrm>
              <a:off x="4727280" y="5580358"/>
              <a:ext cx="25932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DevSecOpsVince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" name="Picture 4" descr="Linkedin fre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462" y="5637781"/>
              <a:ext cx="346818" cy="34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766" y="5266766"/>
            <a:ext cx="2454219" cy="12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79576" y="6273925"/>
            <a:ext cx="2940028" cy="461665"/>
            <a:chOff x="4380462" y="5580358"/>
            <a:chExt cx="2940028" cy="461665"/>
          </a:xfrm>
        </p:grpSpPr>
        <p:sp>
          <p:nvSpPr>
            <p:cNvPr id="3" name="Rectangle 2"/>
            <p:cNvSpPr/>
            <p:nvPr/>
          </p:nvSpPr>
          <p:spPr>
            <a:xfrm>
              <a:off x="4727280" y="5580358"/>
              <a:ext cx="25932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DevSecOpsVince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" name="Picture 4" descr="Linkedin fre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462" y="5637781"/>
              <a:ext cx="346818" cy="34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18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2.xml><?xml version="1.0" encoding="utf-8"?>
<a:theme xmlns:a="http://schemas.openxmlformats.org/drawingml/2006/main" name="1_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20228</TotalTime>
  <Words>111</Words>
  <Application>Microsoft Office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GilroyForBOE</vt:lpstr>
      <vt:lpstr>Bank LINKS Template</vt:lpstr>
      <vt:lpstr>1_Bank LINKS Template</vt:lpstr>
      <vt:lpstr>PowerPoint Presentation</vt:lpstr>
      <vt:lpstr>Who’s this talking to me now?</vt:lpstr>
      <vt:lpstr>What does the Bank of England do?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Ruisi</dc:creator>
  <cp:lastModifiedBy>King, Vincent</cp:lastModifiedBy>
  <cp:revision>50</cp:revision>
  <dcterms:created xsi:type="dcterms:W3CDTF">2022-03-04T14:18:02Z</dcterms:created>
  <dcterms:modified xsi:type="dcterms:W3CDTF">2022-10-21T13:08:03Z</dcterms:modified>
</cp:coreProperties>
</file>