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4"/>
  </p:notesMasterIdLst>
  <p:sldIdLst>
    <p:sldId id="398" r:id="rId2"/>
    <p:sldId id="378" r:id="rId3"/>
    <p:sldId id="406" r:id="rId4"/>
    <p:sldId id="405" r:id="rId5"/>
    <p:sldId id="396" r:id="rId6"/>
    <p:sldId id="407" r:id="rId7"/>
    <p:sldId id="404" r:id="rId8"/>
    <p:sldId id="408" r:id="rId9"/>
    <p:sldId id="400" r:id="rId10"/>
    <p:sldId id="376" r:id="rId11"/>
    <p:sldId id="397" r:id="rId12"/>
    <p:sldId id="399"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12273F"/>
    <a:srgbClr val="3CD7D9"/>
    <a:srgbClr val="77E3E4"/>
    <a:srgbClr val="12263E"/>
    <a:srgbClr val="E7E9EC"/>
    <a:srgbClr val="C4C9CF"/>
    <a:srgbClr val="FE015B"/>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C8049-11C0-46B6-8297-25BF78D2D060}" v="1867" dt="2023-12-05T14:38:12.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73443" autoAdjust="0"/>
  </p:normalViewPr>
  <p:slideViewPr>
    <p:cSldViewPr snapToGrid="0" showGuides="1">
      <p:cViewPr varScale="1">
        <p:scale>
          <a:sx n="84" d="100"/>
          <a:sy n="84" d="100"/>
        </p:scale>
        <p:origin x="1572" y="78"/>
      </p:cViewPr>
      <p:guideLst/>
    </p:cSldViewPr>
  </p:slideViewPr>
  <p:notesTextViewPr>
    <p:cViewPr>
      <p:scale>
        <a:sx n="3" d="2"/>
        <a:sy n="3" d="2"/>
      </p:scale>
      <p:origin x="0" y="0"/>
    </p:cViewPr>
  </p:notesTextViewPr>
  <p:sorterViewPr>
    <p:cViewPr>
      <p:scale>
        <a:sx n="100" d="100"/>
        <a:sy n="100" d="100"/>
      </p:scale>
      <p:origin x="0" y="-1056"/>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1FDC8049-11C0-46B6-8297-25BF78D2D060}"/>
    <pc:docChg chg="undo custSel addSld delSld modSld sldOrd">
      <pc:chgData name="Vincent King" userId="f96d9c2d90ad25d7" providerId="LiveId" clId="{1FDC8049-11C0-46B6-8297-25BF78D2D060}" dt="2023-12-05T14:38:12.617" v="4972" actId="20577"/>
      <pc:docMkLst>
        <pc:docMk/>
      </pc:docMkLst>
      <pc:sldChg chg="modSp mod">
        <pc:chgData name="Vincent King" userId="f96d9c2d90ad25d7" providerId="LiveId" clId="{1FDC8049-11C0-46B6-8297-25BF78D2D060}" dt="2023-11-25T16:17:18.819" v="51" actId="20577"/>
        <pc:sldMkLst>
          <pc:docMk/>
          <pc:sldMk cId="2833185368" sldId="378"/>
        </pc:sldMkLst>
        <pc:spChg chg="mod">
          <ac:chgData name="Vincent King" userId="f96d9c2d90ad25d7" providerId="LiveId" clId="{1FDC8049-11C0-46B6-8297-25BF78D2D060}" dt="2023-11-25T16:17:18.819" v="51" actId="20577"/>
          <ac:spMkLst>
            <pc:docMk/>
            <pc:sldMk cId="2833185368" sldId="378"/>
            <ac:spMk id="6" creationId="{00000000-0000-0000-0000-000000000000}"/>
          </ac:spMkLst>
        </pc:spChg>
        <pc:spChg chg="mod">
          <ac:chgData name="Vincent King" userId="f96d9c2d90ad25d7" providerId="LiveId" clId="{1FDC8049-11C0-46B6-8297-25BF78D2D060}" dt="2023-11-25T16:17:12.943" v="39" actId="20577"/>
          <ac:spMkLst>
            <pc:docMk/>
            <pc:sldMk cId="2833185368" sldId="378"/>
            <ac:spMk id="7" creationId="{00000000-0000-0000-0000-000000000000}"/>
          </ac:spMkLst>
        </pc:spChg>
      </pc:sldChg>
      <pc:sldChg chg="addSp delSp modSp del mod modClrScheme chgLayout modNotesTx">
        <pc:chgData name="Vincent King" userId="f96d9c2d90ad25d7" providerId="LiveId" clId="{1FDC8049-11C0-46B6-8297-25BF78D2D060}" dt="2023-11-28T16:45:14.320" v="421" actId="2696"/>
        <pc:sldMkLst>
          <pc:docMk/>
          <pc:sldMk cId="156515650" sldId="392"/>
        </pc:sldMkLst>
        <pc:spChg chg="mod ord">
          <ac:chgData name="Vincent King" userId="f96d9c2d90ad25d7" providerId="LiveId" clId="{1FDC8049-11C0-46B6-8297-25BF78D2D060}" dt="2023-11-28T16:42:51.563" v="359" actId="20577"/>
          <ac:spMkLst>
            <pc:docMk/>
            <pc:sldMk cId="156515650" sldId="392"/>
            <ac:spMk id="2" creationId="{00000000-0000-0000-0000-000000000000}"/>
          </ac:spMkLst>
        </pc:spChg>
        <pc:spChg chg="mod ord">
          <ac:chgData name="Vincent King" userId="f96d9c2d90ad25d7" providerId="LiveId" clId="{1FDC8049-11C0-46B6-8297-25BF78D2D060}" dt="2023-11-25T16:19:42.453" v="65" actId="700"/>
          <ac:spMkLst>
            <pc:docMk/>
            <pc:sldMk cId="156515650" sldId="392"/>
            <ac:spMk id="3" creationId="{00000000-0000-0000-0000-000000000000}"/>
          </ac:spMkLst>
        </pc:spChg>
        <pc:spChg chg="add del mod">
          <ac:chgData name="Vincent King" userId="f96d9c2d90ad25d7" providerId="LiveId" clId="{1FDC8049-11C0-46B6-8297-25BF78D2D060}" dt="2023-11-25T16:19:30.984" v="63" actId="478"/>
          <ac:spMkLst>
            <pc:docMk/>
            <pc:sldMk cId="156515650" sldId="392"/>
            <ac:spMk id="6" creationId="{16F490FF-CD00-CF71-7E59-C97134FF4E1C}"/>
          </ac:spMkLst>
        </pc:spChg>
        <pc:spChg chg="add mod ord">
          <ac:chgData name="Vincent King" userId="f96d9c2d90ad25d7" providerId="LiveId" clId="{1FDC8049-11C0-46B6-8297-25BF78D2D060}" dt="2023-11-25T16:20:11.980" v="75" actId="20577"/>
          <ac:spMkLst>
            <pc:docMk/>
            <pc:sldMk cId="156515650" sldId="392"/>
            <ac:spMk id="8" creationId="{62081EAE-A487-187E-91E0-BE5E882DF84C}"/>
          </ac:spMkLst>
        </pc:spChg>
        <pc:spChg chg="del">
          <ac:chgData name="Vincent King" userId="f96d9c2d90ad25d7" providerId="LiveId" clId="{1FDC8049-11C0-46B6-8297-25BF78D2D060}" dt="2023-11-25T16:19:36.338" v="64" actId="478"/>
          <ac:spMkLst>
            <pc:docMk/>
            <pc:sldMk cId="156515650" sldId="392"/>
            <ac:spMk id="12" creationId="{00000000-0000-0000-0000-000000000000}"/>
          </ac:spMkLst>
        </pc:spChg>
        <pc:spChg chg="del">
          <ac:chgData name="Vincent King" userId="f96d9c2d90ad25d7" providerId="LiveId" clId="{1FDC8049-11C0-46B6-8297-25BF78D2D060}" dt="2023-11-25T16:19:36.338" v="64" actId="478"/>
          <ac:spMkLst>
            <pc:docMk/>
            <pc:sldMk cId="156515650" sldId="392"/>
            <ac:spMk id="13" creationId="{00000000-0000-0000-0000-000000000000}"/>
          </ac:spMkLst>
        </pc:spChg>
        <pc:spChg chg="del">
          <ac:chgData name="Vincent King" userId="f96d9c2d90ad25d7" providerId="LiveId" clId="{1FDC8049-11C0-46B6-8297-25BF78D2D060}" dt="2023-11-25T16:19:36.338" v="64" actId="478"/>
          <ac:spMkLst>
            <pc:docMk/>
            <pc:sldMk cId="156515650" sldId="392"/>
            <ac:spMk id="14" creationId="{00000000-0000-0000-0000-000000000000}"/>
          </ac:spMkLst>
        </pc:spChg>
        <pc:spChg chg="del">
          <ac:chgData name="Vincent King" userId="f96d9c2d90ad25d7" providerId="LiveId" clId="{1FDC8049-11C0-46B6-8297-25BF78D2D060}" dt="2023-11-25T16:19:25.839" v="61" actId="478"/>
          <ac:spMkLst>
            <pc:docMk/>
            <pc:sldMk cId="156515650" sldId="392"/>
            <ac:spMk id="15" creationId="{00000000-0000-0000-0000-000000000000}"/>
          </ac:spMkLst>
        </pc:spChg>
        <pc:picChg chg="del">
          <ac:chgData name="Vincent King" userId="f96d9c2d90ad25d7" providerId="LiveId" clId="{1FDC8049-11C0-46B6-8297-25BF78D2D060}" dt="2023-11-25T16:19:27.703" v="62" actId="478"/>
          <ac:picMkLst>
            <pc:docMk/>
            <pc:sldMk cId="156515650" sldId="392"/>
            <ac:picMk id="5" creationId="{00000000-0000-0000-0000-000000000000}"/>
          </ac:picMkLst>
        </pc:picChg>
        <pc:picChg chg="del">
          <ac:chgData name="Vincent King" userId="f96d9c2d90ad25d7" providerId="LiveId" clId="{1FDC8049-11C0-46B6-8297-25BF78D2D060}" dt="2023-11-25T16:19:36.338" v="64" actId="478"/>
          <ac:picMkLst>
            <pc:docMk/>
            <pc:sldMk cId="156515650" sldId="392"/>
            <ac:picMk id="7" creationId="{00000000-0000-0000-0000-000000000000}"/>
          </ac:picMkLst>
        </pc:picChg>
        <pc:picChg chg="del">
          <ac:chgData name="Vincent King" userId="f96d9c2d90ad25d7" providerId="LiveId" clId="{1FDC8049-11C0-46B6-8297-25BF78D2D060}" dt="2023-11-25T16:19:36.338" v="64" actId="478"/>
          <ac:picMkLst>
            <pc:docMk/>
            <pc:sldMk cId="156515650" sldId="392"/>
            <ac:picMk id="16" creationId="{00000000-0000-0000-0000-000000000000}"/>
          </ac:picMkLst>
        </pc:picChg>
        <pc:picChg chg="del">
          <ac:chgData name="Vincent King" userId="f96d9c2d90ad25d7" providerId="LiveId" clId="{1FDC8049-11C0-46B6-8297-25BF78D2D060}" dt="2023-11-25T16:19:36.338" v="64" actId="478"/>
          <ac:picMkLst>
            <pc:docMk/>
            <pc:sldMk cId="156515650" sldId="392"/>
            <ac:picMk id="17" creationId="{00000000-0000-0000-0000-000000000000}"/>
          </ac:picMkLst>
        </pc:picChg>
      </pc:sldChg>
      <pc:sldChg chg="del">
        <pc:chgData name="Vincent King" userId="f96d9c2d90ad25d7" providerId="LiveId" clId="{1FDC8049-11C0-46B6-8297-25BF78D2D060}" dt="2023-11-29T09:27:17.097" v="2505" actId="2696"/>
        <pc:sldMkLst>
          <pc:docMk/>
          <pc:sldMk cId="2761685129" sldId="393"/>
        </pc:sldMkLst>
      </pc:sldChg>
      <pc:sldChg chg="del">
        <pc:chgData name="Vincent King" userId="f96d9c2d90ad25d7" providerId="LiveId" clId="{1FDC8049-11C0-46B6-8297-25BF78D2D060}" dt="2023-11-25T16:34:05.130" v="95" actId="2696"/>
        <pc:sldMkLst>
          <pc:docMk/>
          <pc:sldMk cId="3992054486" sldId="395"/>
        </pc:sldMkLst>
      </pc:sldChg>
      <pc:sldChg chg="addSp delSp modSp new mod ord modClrScheme chgLayout modNotesTx">
        <pc:chgData name="Vincent King" userId="f96d9c2d90ad25d7" providerId="LiveId" clId="{1FDC8049-11C0-46B6-8297-25BF78D2D060}" dt="2023-11-29T12:04:01.528" v="2680" actId="207"/>
        <pc:sldMkLst>
          <pc:docMk/>
          <pc:sldMk cId="980752254" sldId="396"/>
        </pc:sldMkLst>
        <pc:spChg chg="mod ord">
          <ac:chgData name="Vincent King" userId="f96d9c2d90ad25d7" providerId="LiveId" clId="{1FDC8049-11C0-46B6-8297-25BF78D2D060}" dt="2023-11-25T16:17:50.504" v="53" actId="700"/>
          <ac:spMkLst>
            <pc:docMk/>
            <pc:sldMk cId="980752254" sldId="396"/>
            <ac:spMk id="2" creationId="{1D8243B4-D498-282B-BC58-067397F26F51}"/>
          </ac:spMkLst>
        </pc:spChg>
        <pc:spChg chg="add mod">
          <ac:chgData name="Vincent King" userId="f96d9c2d90ad25d7" providerId="LiveId" clId="{1FDC8049-11C0-46B6-8297-25BF78D2D060}" dt="2023-11-29T12:03:05.878" v="2677" actId="207"/>
          <ac:spMkLst>
            <pc:docMk/>
            <pc:sldMk cId="980752254" sldId="396"/>
            <ac:spMk id="3" creationId="{4F7E69E1-D11A-D7F3-9E60-8CEC4540DCF5}"/>
          </ac:spMkLst>
        </pc:spChg>
        <pc:spChg chg="del mod ord">
          <ac:chgData name="Vincent King" userId="f96d9c2d90ad25d7" providerId="LiveId" clId="{1FDC8049-11C0-46B6-8297-25BF78D2D060}" dt="2023-11-25T16:17:50.504" v="53" actId="700"/>
          <ac:spMkLst>
            <pc:docMk/>
            <pc:sldMk cId="980752254" sldId="396"/>
            <ac:spMk id="3" creationId="{99C82DAF-CEAE-120E-85E4-E8D39C926D83}"/>
          </ac:spMkLst>
        </pc:spChg>
        <pc:spChg chg="del mod ord">
          <ac:chgData name="Vincent King" userId="f96d9c2d90ad25d7" providerId="LiveId" clId="{1FDC8049-11C0-46B6-8297-25BF78D2D060}" dt="2023-11-25T16:17:50.504" v="53" actId="700"/>
          <ac:spMkLst>
            <pc:docMk/>
            <pc:sldMk cId="980752254" sldId="396"/>
            <ac:spMk id="4" creationId="{1603083E-7C77-A651-0AA8-D0C0D2DF3F3B}"/>
          </ac:spMkLst>
        </pc:spChg>
        <pc:spChg chg="add mod">
          <ac:chgData name="Vincent King" userId="f96d9c2d90ad25d7" providerId="LiveId" clId="{1FDC8049-11C0-46B6-8297-25BF78D2D060}" dt="2023-11-29T11:57:09.459" v="2622" actId="1076"/>
          <ac:spMkLst>
            <pc:docMk/>
            <pc:sldMk cId="980752254" sldId="396"/>
            <ac:spMk id="4" creationId="{41EC842B-7038-5CD3-1662-EA900814C78B}"/>
          </ac:spMkLst>
        </pc:spChg>
        <pc:spChg chg="del mod ord">
          <ac:chgData name="Vincent King" userId="f96d9c2d90ad25d7" providerId="LiveId" clId="{1FDC8049-11C0-46B6-8297-25BF78D2D060}" dt="2023-11-25T16:17:50.504" v="53" actId="700"/>
          <ac:spMkLst>
            <pc:docMk/>
            <pc:sldMk cId="980752254" sldId="396"/>
            <ac:spMk id="5" creationId="{3463A94A-65EF-1688-F7F2-57097733A10F}"/>
          </ac:spMkLst>
        </pc:spChg>
        <pc:spChg chg="add mod ord">
          <ac:chgData name="Vincent King" userId="f96d9c2d90ad25d7" providerId="LiveId" clId="{1FDC8049-11C0-46B6-8297-25BF78D2D060}" dt="2023-11-25T17:47:11.395" v="246" actId="20577"/>
          <ac:spMkLst>
            <pc:docMk/>
            <pc:sldMk cId="980752254" sldId="396"/>
            <ac:spMk id="6" creationId="{26F113F9-DFDC-8BAC-FC9A-F371B0A25805}"/>
          </ac:spMkLst>
        </pc:spChg>
        <pc:spChg chg="add del mod ord">
          <ac:chgData name="Vincent King" userId="f96d9c2d90ad25d7" providerId="LiveId" clId="{1FDC8049-11C0-46B6-8297-25BF78D2D060}" dt="2023-11-25T17:47:45.363" v="249" actId="478"/>
          <ac:spMkLst>
            <pc:docMk/>
            <pc:sldMk cId="980752254" sldId="396"/>
            <ac:spMk id="7" creationId="{7E188A03-E591-BCF1-0220-C89A474278D3}"/>
          </ac:spMkLst>
        </pc:spChg>
        <pc:spChg chg="add del mod ord">
          <ac:chgData name="Vincent King" userId="f96d9c2d90ad25d7" providerId="LiveId" clId="{1FDC8049-11C0-46B6-8297-25BF78D2D060}" dt="2023-11-25T17:47:43.495" v="248" actId="478"/>
          <ac:spMkLst>
            <pc:docMk/>
            <pc:sldMk cId="980752254" sldId="396"/>
            <ac:spMk id="8" creationId="{3ABCC226-C790-B149-8866-1DE93FD1AF1E}"/>
          </ac:spMkLst>
        </pc:spChg>
        <pc:spChg chg="add mod">
          <ac:chgData name="Vincent King" userId="f96d9c2d90ad25d7" providerId="LiveId" clId="{1FDC8049-11C0-46B6-8297-25BF78D2D060}" dt="2023-11-29T12:02:40.695" v="2676" actId="403"/>
          <ac:spMkLst>
            <pc:docMk/>
            <pc:sldMk cId="980752254" sldId="396"/>
            <ac:spMk id="16" creationId="{5CE12690-71B2-1F51-C537-4E6328CBD08E}"/>
          </ac:spMkLst>
        </pc:spChg>
        <pc:spChg chg="add mod">
          <ac:chgData name="Vincent King" userId="f96d9c2d90ad25d7" providerId="LiveId" clId="{1FDC8049-11C0-46B6-8297-25BF78D2D060}" dt="2023-11-29T12:02:40.695" v="2676" actId="403"/>
          <ac:spMkLst>
            <pc:docMk/>
            <pc:sldMk cId="980752254" sldId="396"/>
            <ac:spMk id="18" creationId="{11881CE4-4F6F-BAA4-038E-450C1D82647E}"/>
          </ac:spMkLst>
        </pc:spChg>
        <pc:spChg chg="add mod">
          <ac:chgData name="Vincent King" userId="f96d9c2d90ad25d7" providerId="LiveId" clId="{1FDC8049-11C0-46B6-8297-25BF78D2D060}" dt="2023-11-29T12:02:40.695" v="2676" actId="403"/>
          <ac:spMkLst>
            <pc:docMk/>
            <pc:sldMk cId="980752254" sldId="396"/>
            <ac:spMk id="19" creationId="{1027D65B-F92C-ED1B-2F85-AC181FAA71F9}"/>
          </ac:spMkLst>
        </pc:spChg>
        <pc:spChg chg="add mod">
          <ac:chgData name="Vincent King" userId="f96d9c2d90ad25d7" providerId="LiveId" clId="{1FDC8049-11C0-46B6-8297-25BF78D2D060}" dt="2023-11-29T12:02:40.695" v="2676" actId="403"/>
          <ac:spMkLst>
            <pc:docMk/>
            <pc:sldMk cId="980752254" sldId="396"/>
            <ac:spMk id="20" creationId="{5C552DF3-0C9E-A404-752A-D35F68C0D741}"/>
          </ac:spMkLst>
        </pc:spChg>
        <pc:spChg chg="add mod">
          <ac:chgData name="Vincent King" userId="f96d9c2d90ad25d7" providerId="LiveId" clId="{1FDC8049-11C0-46B6-8297-25BF78D2D060}" dt="2023-11-29T12:02:40.695" v="2676" actId="403"/>
          <ac:spMkLst>
            <pc:docMk/>
            <pc:sldMk cId="980752254" sldId="396"/>
            <ac:spMk id="21" creationId="{C129BEF0-1EFA-21F7-1137-38021B70C4BD}"/>
          </ac:spMkLst>
        </pc:spChg>
        <pc:spChg chg="add mod">
          <ac:chgData name="Vincent King" userId="f96d9c2d90ad25d7" providerId="LiveId" clId="{1FDC8049-11C0-46B6-8297-25BF78D2D060}" dt="2023-11-29T12:02:40.695" v="2676" actId="403"/>
          <ac:spMkLst>
            <pc:docMk/>
            <pc:sldMk cId="980752254" sldId="396"/>
            <ac:spMk id="23" creationId="{7AB7FEC3-2AB0-6523-7FD1-3F2BE3793947}"/>
          </ac:spMkLst>
        </pc:spChg>
        <pc:spChg chg="add mod">
          <ac:chgData name="Vincent King" userId="f96d9c2d90ad25d7" providerId="LiveId" clId="{1FDC8049-11C0-46B6-8297-25BF78D2D060}" dt="2023-11-29T12:02:40.695" v="2676" actId="403"/>
          <ac:spMkLst>
            <pc:docMk/>
            <pc:sldMk cId="980752254" sldId="396"/>
            <ac:spMk id="24" creationId="{C8AFADA5-B249-FB0F-C834-85D3DBB3FFBE}"/>
          </ac:spMkLst>
        </pc:spChg>
        <pc:spChg chg="add mod">
          <ac:chgData name="Vincent King" userId="f96d9c2d90ad25d7" providerId="LiveId" clId="{1FDC8049-11C0-46B6-8297-25BF78D2D060}" dt="2023-11-29T12:02:40.695" v="2676" actId="403"/>
          <ac:spMkLst>
            <pc:docMk/>
            <pc:sldMk cId="980752254" sldId="396"/>
            <ac:spMk id="26" creationId="{1DB09BCC-8205-C2E6-CC78-F5E31C6825DC}"/>
          </ac:spMkLst>
        </pc:spChg>
        <pc:spChg chg="add mod">
          <ac:chgData name="Vincent King" userId="f96d9c2d90ad25d7" providerId="LiveId" clId="{1FDC8049-11C0-46B6-8297-25BF78D2D060}" dt="2023-11-29T12:04:01.528" v="2680" actId="207"/>
          <ac:spMkLst>
            <pc:docMk/>
            <pc:sldMk cId="980752254" sldId="396"/>
            <ac:spMk id="27" creationId="{8F6BA753-F41F-5B57-8C22-47465C77CD1C}"/>
          </ac:spMkLst>
        </pc:spChg>
        <pc:spChg chg="add mod">
          <ac:chgData name="Vincent King" userId="f96d9c2d90ad25d7" providerId="LiveId" clId="{1FDC8049-11C0-46B6-8297-25BF78D2D060}" dt="2023-11-29T12:04:01.528" v="2680" actId="207"/>
          <ac:spMkLst>
            <pc:docMk/>
            <pc:sldMk cId="980752254" sldId="396"/>
            <ac:spMk id="28" creationId="{46D5305B-C4FA-4C6D-08F3-EFEC6664583C}"/>
          </ac:spMkLst>
        </pc:spChg>
        <pc:spChg chg="add mod">
          <ac:chgData name="Vincent King" userId="f96d9c2d90ad25d7" providerId="LiveId" clId="{1FDC8049-11C0-46B6-8297-25BF78D2D060}" dt="2023-11-29T12:04:01.528" v="2680" actId="207"/>
          <ac:spMkLst>
            <pc:docMk/>
            <pc:sldMk cId="980752254" sldId="396"/>
            <ac:spMk id="29" creationId="{5540A8DE-6CE6-87F1-CCB6-EBF64307A664}"/>
          </ac:spMkLst>
        </pc:spChg>
        <pc:spChg chg="add mod">
          <ac:chgData name="Vincent King" userId="f96d9c2d90ad25d7" providerId="LiveId" clId="{1FDC8049-11C0-46B6-8297-25BF78D2D060}" dt="2023-11-29T12:04:01.528" v="2680" actId="207"/>
          <ac:spMkLst>
            <pc:docMk/>
            <pc:sldMk cId="980752254" sldId="396"/>
            <ac:spMk id="30" creationId="{D30A60A5-D6B4-3584-AE10-1181794427BA}"/>
          </ac:spMkLst>
        </pc:spChg>
        <pc:spChg chg="add mod">
          <ac:chgData name="Vincent King" userId="f96d9c2d90ad25d7" providerId="LiveId" clId="{1FDC8049-11C0-46B6-8297-25BF78D2D060}" dt="2023-11-29T12:04:01.528" v="2680" actId="207"/>
          <ac:spMkLst>
            <pc:docMk/>
            <pc:sldMk cId="980752254" sldId="396"/>
            <ac:spMk id="31" creationId="{B00B8D08-526C-D2A5-9C33-AF89FC581791}"/>
          </ac:spMkLst>
        </pc:spChg>
        <pc:spChg chg="add mod">
          <ac:chgData name="Vincent King" userId="f96d9c2d90ad25d7" providerId="LiveId" clId="{1FDC8049-11C0-46B6-8297-25BF78D2D060}" dt="2023-11-29T12:04:01.528" v="2680" actId="207"/>
          <ac:spMkLst>
            <pc:docMk/>
            <pc:sldMk cId="980752254" sldId="396"/>
            <ac:spMk id="32" creationId="{C6C0420C-1FC9-C74D-4EE3-2F83FCDB484C}"/>
          </ac:spMkLst>
        </pc:spChg>
        <pc:spChg chg="add mod">
          <ac:chgData name="Vincent King" userId="f96d9c2d90ad25d7" providerId="LiveId" clId="{1FDC8049-11C0-46B6-8297-25BF78D2D060}" dt="2023-11-29T12:04:01.528" v="2680" actId="207"/>
          <ac:spMkLst>
            <pc:docMk/>
            <pc:sldMk cId="980752254" sldId="396"/>
            <ac:spMk id="33" creationId="{4D7D7891-94A3-8F4D-2E64-EEFAC1B9CEC1}"/>
          </ac:spMkLst>
        </pc:spChg>
        <pc:spChg chg="add mod">
          <ac:chgData name="Vincent King" userId="f96d9c2d90ad25d7" providerId="LiveId" clId="{1FDC8049-11C0-46B6-8297-25BF78D2D060}" dt="2023-11-29T12:04:01.528" v="2680" actId="207"/>
          <ac:spMkLst>
            <pc:docMk/>
            <pc:sldMk cId="980752254" sldId="396"/>
            <ac:spMk id="34" creationId="{92EEE9A8-8509-70AA-95DD-EC1F51F937EC}"/>
          </ac:spMkLst>
        </pc:spChg>
        <pc:cxnChg chg="add mod">
          <ac:chgData name="Vincent King" userId="f96d9c2d90ad25d7" providerId="LiveId" clId="{1FDC8049-11C0-46B6-8297-25BF78D2D060}" dt="2023-11-29T11:57:23.086" v="2624" actId="14100"/>
          <ac:cxnSpMkLst>
            <pc:docMk/>
            <pc:sldMk cId="980752254" sldId="396"/>
            <ac:cxnSpMk id="5" creationId="{2A4C0969-306B-07FA-CDDB-337075707AEC}"/>
          </ac:cxnSpMkLst>
        </pc:cxnChg>
        <pc:cxnChg chg="add mod">
          <ac:chgData name="Vincent King" userId="f96d9c2d90ad25d7" providerId="LiveId" clId="{1FDC8049-11C0-46B6-8297-25BF78D2D060}" dt="2023-11-29T11:57:13.895" v="2623" actId="14100"/>
          <ac:cxnSpMkLst>
            <pc:docMk/>
            <pc:sldMk cId="980752254" sldId="396"/>
            <ac:cxnSpMk id="9" creationId="{57FE4A5A-8C82-AE42-FA30-CFA22C06D55A}"/>
          </ac:cxnSpMkLst>
        </pc:cxnChg>
        <pc:cxnChg chg="add mod">
          <ac:chgData name="Vincent King" userId="f96d9c2d90ad25d7" providerId="LiveId" clId="{1FDC8049-11C0-46B6-8297-25BF78D2D060}" dt="2023-11-29T11:57:27.043" v="2625" actId="1076"/>
          <ac:cxnSpMkLst>
            <pc:docMk/>
            <pc:sldMk cId="980752254" sldId="396"/>
            <ac:cxnSpMk id="10" creationId="{EC95811F-1080-EF8E-1986-3E4C58F76352}"/>
          </ac:cxnSpMkLst>
        </pc:cxnChg>
        <pc:cxnChg chg="add mod">
          <ac:chgData name="Vincent King" userId="f96d9c2d90ad25d7" providerId="LiveId" clId="{1FDC8049-11C0-46B6-8297-25BF78D2D060}" dt="2023-11-29T11:58:52.828" v="2640" actId="1037"/>
          <ac:cxnSpMkLst>
            <pc:docMk/>
            <pc:sldMk cId="980752254" sldId="396"/>
            <ac:cxnSpMk id="11" creationId="{368E766F-5391-9FE6-9673-2E6D5E4BBC83}"/>
          </ac:cxnSpMkLst>
        </pc:cxnChg>
        <pc:cxnChg chg="add del mod">
          <ac:chgData name="Vincent King" userId="f96d9c2d90ad25d7" providerId="LiveId" clId="{1FDC8049-11C0-46B6-8297-25BF78D2D060}" dt="2023-11-29T11:57:55.061" v="2630" actId="478"/>
          <ac:cxnSpMkLst>
            <pc:docMk/>
            <pc:sldMk cId="980752254" sldId="396"/>
            <ac:cxnSpMk id="12" creationId="{990F910C-F24E-7494-95F7-0C093B8D1110}"/>
          </ac:cxnSpMkLst>
        </pc:cxnChg>
        <pc:cxnChg chg="add del mod">
          <ac:chgData name="Vincent King" userId="f96d9c2d90ad25d7" providerId="LiveId" clId="{1FDC8049-11C0-46B6-8297-25BF78D2D060}" dt="2023-11-29T11:57:55.061" v="2630" actId="478"/>
          <ac:cxnSpMkLst>
            <pc:docMk/>
            <pc:sldMk cId="980752254" sldId="396"/>
            <ac:cxnSpMk id="13" creationId="{C192DAE4-E5C9-6153-C736-1B1BDCC06450}"/>
          </ac:cxnSpMkLst>
        </pc:cxnChg>
        <pc:cxnChg chg="add del mod">
          <ac:chgData name="Vincent King" userId="f96d9c2d90ad25d7" providerId="LiveId" clId="{1FDC8049-11C0-46B6-8297-25BF78D2D060}" dt="2023-11-29T11:57:55.061" v="2630" actId="478"/>
          <ac:cxnSpMkLst>
            <pc:docMk/>
            <pc:sldMk cId="980752254" sldId="396"/>
            <ac:cxnSpMk id="14" creationId="{4495A1E2-9800-2ACE-F2E2-CBF47525CB81}"/>
          </ac:cxnSpMkLst>
        </pc:cxnChg>
        <pc:cxnChg chg="add del mod">
          <ac:chgData name="Vincent King" userId="f96d9c2d90ad25d7" providerId="LiveId" clId="{1FDC8049-11C0-46B6-8297-25BF78D2D060}" dt="2023-11-29T11:57:55.061" v="2630" actId="478"/>
          <ac:cxnSpMkLst>
            <pc:docMk/>
            <pc:sldMk cId="980752254" sldId="396"/>
            <ac:cxnSpMk id="15" creationId="{89637973-AB64-5C80-3CE5-2CF6C1DC8B64}"/>
          </ac:cxnSpMkLst>
        </pc:cxnChg>
        <pc:cxnChg chg="add del mod">
          <ac:chgData name="Vincent King" userId="f96d9c2d90ad25d7" providerId="LiveId" clId="{1FDC8049-11C0-46B6-8297-25BF78D2D060}" dt="2023-11-29T11:58:23.197" v="2636" actId="478"/>
          <ac:cxnSpMkLst>
            <pc:docMk/>
            <pc:sldMk cId="980752254" sldId="396"/>
            <ac:cxnSpMk id="17" creationId="{D002EA81-A728-B76B-0359-B7196308BBA9}"/>
          </ac:cxnSpMkLst>
        </pc:cxnChg>
        <pc:cxnChg chg="add del mod">
          <ac:chgData name="Vincent King" userId="f96d9c2d90ad25d7" providerId="LiveId" clId="{1FDC8049-11C0-46B6-8297-25BF78D2D060}" dt="2023-11-29T11:57:55.061" v="2630" actId="478"/>
          <ac:cxnSpMkLst>
            <pc:docMk/>
            <pc:sldMk cId="980752254" sldId="396"/>
            <ac:cxnSpMk id="22" creationId="{38BB5E53-F8DC-E988-F6D7-0294EBF0A8A5}"/>
          </ac:cxnSpMkLst>
        </pc:cxnChg>
        <pc:cxnChg chg="add del mod">
          <ac:chgData name="Vincent King" userId="f96d9c2d90ad25d7" providerId="LiveId" clId="{1FDC8049-11C0-46B6-8297-25BF78D2D060}" dt="2023-11-29T11:58:23.197" v="2636" actId="478"/>
          <ac:cxnSpMkLst>
            <pc:docMk/>
            <pc:sldMk cId="980752254" sldId="396"/>
            <ac:cxnSpMk id="25" creationId="{6C5AF5AC-CEE0-CAA7-2302-1B004C49542D}"/>
          </ac:cxnSpMkLst>
        </pc:cxnChg>
        <pc:cxnChg chg="add mod">
          <ac:chgData name="Vincent King" userId="f96d9c2d90ad25d7" providerId="LiveId" clId="{1FDC8049-11C0-46B6-8297-25BF78D2D060}" dt="2023-11-29T11:59:04.104" v="2642" actId="1076"/>
          <ac:cxnSpMkLst>
            <pc:docMk/>
            <pc:sldMk cId="980752254" sldId="396"/>
            <ac:cxnSpMk id="36" creationId="{02AEAD1D-208B-AA31-D84E-D233AB92666C}"/>
          </ac:cxnSpMkLst>
        </pc:cxnChg>
        <pc:cxnChg chg="add mod">
          <ac:chgData name="Vincent King" userId="f96d9c2d90ad25d7" providerId="LiveId" clId="{1FDC8049-11C0-46B6-8297-25BF78D2D060}" dt="2023-11-29T11:59:08.349" v="2644" actId="1076"/>
          <ac:cxnSpMkLst>
            <pc:docMk/>
            <pc:sldMk cId="980752254" sldId="396"/>
            <ac:cxnSpMk id="37" creationId="{5F38311D-E900-0C37-B159-6BDE309DF2EB}"/>
          </ac:cxnSpMkLst>
        </pc:cxnChg>
        <pc:cxnChg chg="add mod">
          <ac:chgData name="Vincent King" userId="f96d9c2d90ad25d7" providerId="LiveId" clId="{1FDC8049-11C0-46B6-8297-25BF78D2D060}" dt="2023-11-29T11:59:13.369" v="2646" actId="1076"/>
          <ac:cxnSpMkLst>
            <pc:docMk/>
            <pc:sldMk cId="980752254" sldId="396"/>
            <ac:cxnSpMk id="38" creationId="{C9D7DAF1-A8D9-0AD0-E6DD-8ECD2CD11D65}"/>
          </ac:cxnSpMkLst>
        </pc:cxnChg>
        <pc:cxnChg chg="add mod">
          <ac:chgData name="Vincent King" userId="f96d9c2d90ad25d7" providerId="LiveId" clId="{1FDC8049-11C0-46B6-8297-25BF78D2D060}" dt="2023-11-29T11:59:21.320" v="2648" actId="1076"/>
          <ac:cxnSpMkLst>
            <pc:docMk/>
            <pc:sldMk cId="980752254" sldId="396"/>
            <ac:cxnSpMk id="39" creationId="{585AB04E-78AF-A986-5280-CC549D9FD819}"/>
          </ac:cxnSpMkLst>
        </pc:cxnChg>
        <pc:cxnChg chg="add mod">
          <ac:chgData name="Vincent King" userId="f96d9c2d90ad25d7" providerId="LiveId" clId="{1FDC8049-11C0-46B6-8297-25BF78D2D060}" dt="2023-11-29T11:59:28.111" v="2650" actId="1076"/>
          <ac:cxnSpMkLst>
            <pc:docMk/>
            <pc:sldMk cId="980752254" sldId="396"/>
            <ac:cxnSpMk id="40" creationId="{474B1CC4-777E-3F49-8222-BFDFFA3845C2}"/>
          </ac:cxnSpMkLst>
        </pc:cxnChg>
        <pc:cxnChg chg="add mod">
          <ac:chgData name="Vincent King" userId="f96d9c2d90ad25d7" providerId="LiveId" clId="{1FDC8049-11C0-46B6-8297-25BF78D2D060}" dt="2023-11-29T11:59:31.678" v="2652" actId="1076"/>
          <ac:cxnSpMkLst>
            <pc:docMk/>
            <pc:sldMk cId="980752254" sldId="396"/>
            <ac:cxnSpMk id="41" creationId="{7C653F49-256D-CFDA-41C6-BFC41FE77010}"/>
          </ac:cxnSpMkLst>
        </pc:cxnChg>
        <pc:cxnChg chg="add mod">
          <ac:chgData name="Vincent King" userId="f96d9c2d90ad25d7" providerId="LiveId" clId="{1FDC8049-11C0-46B6-8297-25BF78D2D060}" dt="2023-11-29T11:59:35.943" v="2654" actId="1076"/>
          <ac:cxnSpMkLst>
            <pc:docMk/>
            <pc:sldMk cId="980752254" sldId="396"/>
            <ac:cxnSpMk id="42" creationId="{7149FB54-9EFB-C7C9-2721-F69DA0BB9138}"/>
          </ac:cxnSpMkLst>
        </pc:cxnChg>
        <pc:cxnChg chg="add mod">
          <ac:chgData name="Vincent King" userId="f96d9c2d90ad25d7" providerId="LiveId" clId="{1FDC8049-11C0-46B6-8297-25BF78D2D060}" dt="2023-11-29T11:59:47.661" v="2656" actId="1076"/>
          <ac:cxnSpMkLst>
            <pc:docMk/>
            <pc:sldMk cId="980752254" sldId="396"/>
            <ac:cxnSpMk id="43" creationId="{4F3B5C14-BB7F-77FF-4A0B-3B61CC529AFD}"/>
          </ac:cxnSpMkLst>
        </pc:cxnChg>
        <pc:cxnChg chg="add mod">
          <ac:chgData name="Vincent King" userId="f96d9c2d90ad25d7" providerId="LiveId" clId="{1FDC8049-11C0-46B6-8297-25BF78D2D060}" dt="2023-11-29T11:59:47.661" v="2656" actId="1076"/>
          <ac:cxnSpMkLst>
            <pc:docMk/>
            <pc:sldMk cId="980752254" sldId="396"/>
            <ac:cxnSpMk id="44" creationId="{6EDCB220-0772-ACC9-1BF2-A17C4413065F}"/>
          </ac:cxnSpMkLst>
        </pc:cxnChg>
        <pc:cxnChg chg="add mod">
          <ac:chgData name="Vincent King" userId="f96d9c2d90ad25d7" providerId="LiveId" clId="{1FDC8049-11C0-46B6-8297-25BF78D2D060}" dt="2023-11-29T11:59:47.661" v="2656" actId="1076"/>
          <ac:cxnSpMkLst>
            <pc:docMk/>
            <pc:sldMk cId="980752254" sldId="396"/>
            <ac:cxnSpMk id="45" creationId="{ED79147A-A223-3E34-5E1E-E717897B495E}"/>
          </ac:cxnSpMkLst>
        </pc:cxnChg>
        <pc:cxnChg chg="add mod">
          <ac:chgData name="Vincent King" userId="f96d9c2d90ad25d7" providerId="LiveId" clId="{1FDC8049-11C0-46B6-8297-25BF78D2D060}" dt="2023-11-29T11:59:47.661" v="2656" actId="1076"/>
          <ac:cxnSpMkLst>
            <pc:docMk/>
            <pc:sldMk cId="980752254" sldId="396"/>
            <ac:cxnSpMk id="46" creationId="{CFFC862A-4896-2229-E16A-18F7CC72C1F1}"/>
          </ac:cxnSpMkLst>
        </pc:cxnChg>
        <pc:cxnChg chg="add mod">
          <ac:chgData name="Vincent King" userId="f96d9c2d90ad25d7" providerId="LiveId" clId="{1FDC8049-11C0-46B6-8297-25BF78D2D060}" dt="2023-11-29T11:59:47.661" v="2656" actId="1076"/>
          <ac:cxnSpMkLst>
            <pc:docMk/>
            <pc:sldMk cId="980752254" sldId="396"/>
            <ac:cxnSpMk id="47" creationId="{ED85404F-841A-AC50-8B2B-56A32ED3D621}"/>
          </ac:cxnSpMkLst>
        </pc:cxnChg>
        <pc:cxnChg chg="add mod">
          <ac:chgData name="Vincent King" userId="f96d9c2d90ad25d7" providerId="LiveId" clId="{1FDC8049-11C0-46B6-8297-25BF78D2D060}" dt="2023-11-29T12:00:00.478" v="2658" actId="1076"/>
          <ac:cxnSpMkLst>
            <pc:docMk/>
            <pc:sldMk cId="980752254" sldId="396"/>
            <ac:cxnSpMk id="48" creationId="{1FA3F7BF-BD55-E3C1-25FB-09BD12D79791}"/>
          </ac:cxnSpMkLst>
        </pc:cxnChg>
        <pc:cxnChg chg="add mod">
          <ac:chgData name="Vincent King" userId="f96d9c2d90ad25d7" providerId="LiveId" clId="{1FDC8049-11C0-46B6-8297-25BF78D2D060}" dt="2023-11-29T12:00:00.478" v="2658" actId="1076"/>
          <ac:cxnSpMkLst>
            <pc:docMk/>
            <pc:sldMk cId="980752254" sldId="396"/>
            <ac:cxnSpMk id="49" creationId="{992CBB5B-352D-D77C-696D-5D80653AE77B}"/>
          </ac:cxnSpMkLst>
        </pc:cxnChg>
        <pc:cxnChg chg="add mod">
          <ac:chgData name="Vincent King" userId="f96d9c2d90ad25d7" providerId="LiveId" clId="{1FDC8049-11C0-46B6-8297-25BF78D2D060}" dt="2023-11-29T12:00:00.478" v="2658" actId="1076"/>
          <ac:cxnSpMkLst>
            <pc:docMk/>
            <pc:sldMk cId="980752254" sldId="396"/>
            <ac:cxnSpMk id="50" creationId="{94E458A0-4A64-A353-0490-27697C66EA2F}"/>
          </ac:cxnSpMkLst>
        </pc:cxnChg>
      </pc:sldChg>
      <pc:sldChg chg="modSp add mod ord">
        <pc:chgData name="Vincent King" userId="f96d9c2d90ad25d7" providerId="LiveId" clId="{1FDC8049-11C0-46B6-8297-25BF78D2D060}" dt="2023-11-29T12:17:47.265" v="2897"/>
        <pc:sldMkLst>
          <pc:docMk/>
          <pc:sldMk cId="3790873308" sldId="397"/>
        </pc:sldMkLst>
        <pc:spChg chg="mod">
          <ac:chgData name="Vincent King" userId="f96d9c2d90ad25d7" providerId="LiveId" clId="{1FDC8049-11C0-46B6-8297-25BF78D2D060}" dt="2023-11-25T16:23:56.743" v="84"/>
          <ac:spMkLst>
            <pc:docMk/>
            <pc:sldMk cId="3790873308" sldId="397"/>
            <ac:spMk id="2" creationId="{00000000-0000-0000-0000-000000000000}"/>
          </ac:spMkLst>
        </pc:spChg>
        <pc:spChg chg="mod">
          <ac:chgData name="Vincent King" userId="f96d9c2d90ad25d7" providerId="LiveId" clId="{1FDC8049-11C0-46B6-8297-25BF78D2D060}" dt="2023-11-25T16:24:18.023" v="94"/>
          <ac:spMkLst>
            <pc:docMk/>
            <pc:sldMk cId="3790873308" sldId="397"/>
            <ac:spMk id="8" creationId="{62081EAE-A487-187E-91E0-BE5E882DF84C}"/>
          </ac:spMkLst>
        </pc:spChg>
      </pc:sldChg>
      <pc:sldChg chg="addSp delSp modSp new mod ord modClrScheme chgLayout">
        <pc:chgData name="Vincent King" userId="f96d9c2d90ad25d7" providerId="LiveId" clId="{1FDC8049-11C0-46B6-8297-25BF78D2D060}" dt="2023-12-03T13:37:33.763" v="3045" actId="20577"/>
        <pc:sldMkLst>
          <pc:docMk/>
          <pc:sldMk cId="1487925264" sldId="398"/>
        </pc:sldMkLst>
        <pc:spChg chg="del mod ord">
          <ac:chgData name="Vincent King" userId="f96d9c2d90ad25d7" providerId="LiveId" clId="{1FDC8049-11C0-46B6-8297-25BF78D2D060}" dt="2023-11-25T16:38:47.404" v="100" actId="478"/>
          <ac:spMkLst>
            <pc:docMk/>
            <pc:sldMk cId="1487925264" sldId="398"/>
            <ac:spMk id="2" creationId="{E82C3D62-1C7F-EED4-2036-B012EDC2C13D}"/>
          </ac:spMkLst>
        </pc:spChg>
        <pc:spChg chg="del">
          <ac:chgData name="Vincent King" userId="f96d9c2d90ad25d7" providerId="LiveId" clId="{1FDC8049-11C0-46B6-8297-25BF78D2D060}" dt="2023-11-25T16:38:40.438" v="99" actId="700"/>
          <ac:spMkLst>
            <pc:docMk/>
            <pc:sldMk cId="1487925264" sldId="398"/>
            <ac:spMk id="3" creationId="{1A727B74-CDBD-2062-1A00-56D21A8D1E78}"/>
          </ac:spMkLst>
        </pc:spChg>
        <pc:spChg chg="del">
          <ac:chgData name="Vincent King" userId="f96d9c2d90ad25d7" providerId="LiveId" clId="{1FDC8049-11C0-46B6-8297-25BF78D2D060}" dt="2023-11-25T16:38:40.438" v="99" actId="700"/>
          <ac:spMkLst>
            <pc:docMk/>
            <pc:sldMk cId="1487925264" sldId="398"/>
            <ac:spMk id="4" creationId="{AB5CEA58-4728-A6D6-35DE-F6DA65B7F79B}"/>
          </ac:spMkLst>
        </pc:spChg>
        <pc:spChg chg="add mod">
          <ac:chgData name="Vincent King" userId="f96d9c2d90ad25d7" providerId="LiveId" clId="{1FDC8049-11C0-46B6-8297-25BF78D2D060}" dt="2023-11-25T16:39:40.172" v="105" actId="1076"/>
          <ac:spMkLst>
            <pc:docMk/>
            <pc:sldMk cId="1487925264" sldId="398"/>
            <ac:spMk id="8" creationId="{03D302B5-E373-0C19-4A01-1795F245F022}"/>
          </ac:spMkLst>
        </pc:spChg>
        <pc:graphicFrameChg chg="add mod modGraphic">
          <ac:chgData name="Vincent King" userId="f96d9c2d90ad25d7" providerId="LiveId" clId="{1FDC8049-11C0-46B6-8297-25BF78D2D060}" dt="2023-12-03T13:37:33.763" v="3045" actId="20577"/>
          <ac:graphicFrameMkLst>
            <pc:docMk/>
            <pc:sldMk cId="1487925264" sldId="398"/>
            <ac:graphicFrameMk id="7" creationId="{E6C9A04E-0587-9169-8160-741DA41D9C27}"/>
          </ac:graphicFrameMkLst>
        </pc:graphicFrameChg>
        <pc:picChg chg="add mod">
          <ac:chgData name="Vincent King" userId="f96d9c2d90ad25d7" providerId="LiveId" clId="{1FDC8049-11C0-46B6-8297-25BF78D2D060}" dt="2023-11-25T16:39:17.928" v="102" actId="1076"/>
          <ac:picMkLst>
            <pc:docMk/>
            <pc:sldMk cId="1487925264" sldId="398"/>
            <ac:picMk id="6" creationId="{A0933F2E-CB68-43AE-5727-86C1CB575AC3}"/>
          </ac:picMkLst>
        </pc:picChg>
      </pc:sldChg>
      <pc:sldChg chg="add ord">
        <pc:chgData name="Vincent King" userId="f96d9c2d90ad25d7" providerId="LiveId" clId="{1FDC8049-11C0-46B6-8297-25BF78D2D060}" dt="2023-11-29T12:17:49.012" v="2899"/>
        <pc:sldMkLst>
          <pc:docMk/>
          <pc:sldMk cId="2082048458" sldId="399"/>
        </pc:sldMkLst>
      </pc:sldChg>
      <pc:sldChg chg="addSp delSp modSp add mod">
        <pc:chgData name="Vincent King" userId="f96d9c2d90ad25d7" providerId="LiveId" clId="{1FDC8049-11C0-46B6-8297-25BF78D2D060}" dt="2023-12-03T16:24:07.235" v="3430" actId="20577"/>
        <pc:sldMkLst>
          <pc:docMk/>
          <pc:sldMk cId="3054121875" sldId="400"/>
        </pc:sldMkLst>
        <pc:spChg chg="mod">
          <ac:chgData name="Vincent King" userId="f96d9c2d90ad25d7" providerId="LiveId" clId="{1FDC8049-11C0-46B6-8297-25BF78D2D060}" dt="2023-11-28T16:43:09.400" v="379" actId="20577"/>
          <ac:spMkLst>
            <pc:docMk/>
            <pc:sldMk cId="3054121875" sldId="400"/>
            <ac:spMk id="2" creationId="{00000000-0000-0000-0000-000000000000}"/>
          </ac:spMkLst>
        </pc:spChg>
        <pc:spChg chg="add del mod">
          <ac:chgData name="Vincent King" userId="f96d9c2d90ad25d7" providerId="LiveId" clId="{1FDC8049-11C0-46B6-8297-25BF78D2D060}" dt="2023-11-29T12:14:50.367" v="2805" actId="478"/>
          <ac:spMkLst>
            <pc:docMk/>
            <pc:sldMk cId="3054121875" sldId="400"/>
            <ac:spMk id="6" creationId="{9E0D3B43-13EF-9970-FF58-BDAA47E89EBD}"/>
          </ac:spMkLst>
        </pc:spChg>
        <pc:spChg chg="del mod">
          <ac:chgData name="Vincent King" userId="f96d9c2d90ad25d7" providerId="LiveId" clId="{1FDC8049-11C0-46B6-8297-25BF78D2D060}" dt="2023-11-29T12:14:47.956" v="2804" actId="478"/>
          <ac:spMkLst>
            <pc:docMk/>
            <pc:sldMk cId="3054121875" sldId="400"/>
            <ac:spMk id="8" creationId="{62081EAE-A487-187E-91E0-BE5E882DF84C}"/>
          </ac:spMkLst>
        </pc:spChg>
        <pc:graphicFrameChg chg="add mod modGraphic">
          <ac:chgData name="Vincent King" userId="f96d9c2d90ad25d7" providerId="LiveId" clId="{1FDC8049-11C0-46B6-8297-25BF78D2D060}" dt="2023-12-03T16:24:07.235" v="3430" actId="20577"/>
          <ac:graphicFrameMkLst>
            <pc:docMk/>
            <pc:sldMk cId="3054121875" sldId="400"/>
            <ac:graphicFrameMk id="4" creationId="{1707C2D5-98EA-D0CA-2254-96D6D1192D21}"/>
          </ac:graphicFrameMkLst>
        </pc:graphicFrameChg>
      </pc:sldChg>
      <pc:sldChg chg="modSp add del mod ord">
        <pc:chgData name="Vincent King" userId="f96d9c2d90ad25d7" providerId="LiveId" clId="{1FDC8049-11C0-46B6-8297-25BF78D2D060}" dt="2023-11-29T11:46:11.528" v="2569" actId="2696"/>
        <pc:sldMkLst>
          <pc:docMk/>
          <pc:sldMk cId="3082883159" sldId="401"/>
        </pc:sldMkLst>
        <pc:spChg chg="mod">
          <ac:chgData name="Vincent King" userId="f96d9c2d90ad25d7" providerId="LiveId" clId="{1FDC8049-11C0-46B6-8297-25BF78D2D060}" dt="2023-11-29T09:39:28.783" v="2552"/>
          <ac:spMkLst>
            <pc:docMk/>
            <pc:sldMk cId="3082883159" sldId="401"/>
            <ac:spMk id="2" creationId="{00000000-0000-0000-0000-000000000000}"/>
          </ac:spMkLst>
        </pc:spChg>
        <pc:spChg chg="mod">
          <ac:chgData name="Vincent King" userId="f96d9c2d90ad25d7" providerId="LiveId" clId="{1FDC8049-11C0-46B6-8297-25BF78D2D060}" dt="2023-11-29T09:39:50.345" v="2560" actId="403"/>
          <ac:spMkLst>
            <pc:docMk/>
            <pc:sldMk cId="3082883159" sldId="401"/>
            <ac:spMk id="8" creationId="{62081EAE-A487-187E-91E0-BE5E882DF84C}"/>
          </ac:spMkLst>
        </pc:spChg>
      </pc:sldChg>
      <pc:sldChg chg="addSp delSp modSp add del mod ord">
        <pc:chgData name="Vincent King" userId="f96d9c2d90ad25d7" providerId="LiveId" clId="{1FDC8049-11C0-46B6-8297-25BF78D2D060}" dt="2023-11-29T11:56:50.495" v="2621" actId="2696"/>
        <pc:sldMkLst>
          <pc:docMk/>
          <pc:sldMk cId="1788269790" sldId="402"/>
        </pc:sldMkLst>
        <pc:spChg chg="mod">
          <ac:chgData name="Vincent King" userId="f96d9c2d90ad25d7" providerId="LiveId" clId="{1FDC8049-11C0-46B6-8297-25BF78D2D060}" dt="2023-11-28T17:13:47.600" v="1903" actId="20577"/>
          <ac:spMkLst>
            <pc:docMk/>
            <pc:sldMk cId="1788269790" sldId="402"/>
            <ac:spMk id="2" creationId="{00000000-0000-0000-0000-000000000000}"/>
          </ac:spMkLst>
        </pc:spChg>
        <pc:spChg chg="add mod">
          <ac:chgData name="Vincent King" userId="f96d9c2d90ad25d7" providerId="LiveId" clId="{1FDC8049-11C0-46B6-8297-25BF78D2D060}" dt="2023-11-28T17:01:06.830" v="1507" actId="6549"/>
          <ac:spMkLst>
            <pc:docMk/>
            <pc:sldMk cId="1788269790" sldId="402"/>
            <ac:spMk id="4" creationId="{447369DC-CF84-8C5E-BD04-F24167A85A30}"/>
          </ac:spMkLst>
        </pc:spChg>
        <pc:spChg chg="add del mod">
          <ac:chgData name="Vincent King" userId="f96d9c2d90ad25d7" providerId="LiveId" clId="{1FDC8049-11C0-46B6-8297-25BF78D2D060}" dt="2023-11-28T17:00:06.590" v="1472" actId="478"/>
          <ac:spMkLst>
            <pc:docMk/>
            <pc:sldMk cId="1788269790" sldId="402"/>
            <ac:spMk id="5" creationId="{37811D70-721D-2BFC-33E3-2BBDBF4D0D6F}"/>
          </ac:spMkLst>
        </pc:spChg>
        <pc:spChg chg="add del mod">
          <ac:chgData name="Vincent King" userId="f96d9c2d90ad25d7" providerId="LiveId" clId="{1FDC8049-11C0-46B6-8297-25BF78D2D060}" dt="2023-11-28T17:00:06.590" v="1472" actId="478"/>
          <ac:spMkLst>
            <pc:docMk/>
            <pc:sldMk cId="1788269790" sldId="402"/>
            <ac:spMk id="6" creationId="{707596E7-F52E-6786-3266-918ECB64DC6D}"/>
          </ac:spMkLst>
        </pc:spChg>
        <pc:spChg chg="add mod">
          <ac:chgData name="Vincent King" userId="f96d9c2d90ad25d7" providerId="LiveId" clId="{1FDC8049-11C0-46B6-8297-25BF78D2D060}" dt="2023-11-28T17:07:05.419" v="1603" actId="20577"/>
          <ac:spMkLst>
            <pc:docMk/>
            <pc:sldMk cId="1788269790" sldId="402"/>
            <ac:spMk id="7" creationId="{8A007170-CD9D-8D95-53E8-1AF6E84465F2}"/>
          </ac:spMkLst>
        </pc:spChg>
        <pc:spChg chg="mod">
          <ac:chgData name="Vincent King" userId="f96d9c2d90ad25d7" providerId="LiveId" clId="{1FDC8049-11C0-46B6-8297-25BF78D2D060}" dt="2023-11-28T17:00:58.080" v="1500" actId="6549"/>
          <ac:spMkLst>
            <pc:docMk/>
            <pc:sldMk cId="1788269790" sldId="402"/>
            <ac:spMk id="8" creationId="{62081EAE-A487-187E-91E0-BE5E882DF84C}"/>
          </ac:spMkLst>
        </pc:spChg>
        <pc:spChg chg="add mod">
          <ac:chgData name="Vincent King" userId="f96d9c2d90ad25d7" providerId="LiveId" clId="{1FDC8049-11C0-46B6-8297-25BF78D2D060}" dt="2023-11-28T17:11:15.689" v="1769" actId="20577"/>
          <ac:spMkLst>
            <pc:docMk/>
            <pc:sldMk cId="1788269790" sldId="402"/>
            <ac:spMk id="9" creationId="{8FCAE6EE-1511-5867-CB82-8181D565741B}"/>
          </ac:spMkLst>
        </pc:spChg>
        <pc:spChg chg="add mod">
          <ac:chgData name="Vincent King" userId="f96d9c2d90ad25d7" providerId="LiveId" clId="{1FDC8049-11C0-46B6-8297-25BF78D2D060}" dt="2023-11-28T17:12:25.799" v="1871" actId="20577"/>
          <ac:spMkLst>
            <pc:docMk/>
            <pc:sldMk cId="1788269790" sldId="402"/>
            <ac:spMk id="10" creationId="{F5AE6A95-EE98-421A-E821-06A0A6DD1D05}"/>
          </ac:spMkLst>
        </pc:spChg>
      </pc:sldChg>
      <pc:sldChg chg="modSp add del mod">
        <pc:chgData name="Vincent King" userId="f96d9c2d90ad25d7" providerId="LiveId" clId="{1FDC8049-11C0-46B6-8297-25BF78D2D060}" dt="2023-11-29T12:06:01.861" v="2684" actId="47"/>
        <pc:sldMkLst>
          <pc:docMk/>
          <pc:sldMk cId="892492082" sldId="403"/>
        </pc:sldMkLst>
        <pc:spChg chg="mod">
          <ac:chgData name="Vincent King" userId="f96d9c2d90ad25d7" providerId="LiveId" clId="{1FDC8049-11C0-46B6-8297-25BF78D2D060}" dt="2023-11-28T17:14:08.437" v="1919" actId="20577"/>
          <ac:spMkLst>
            <pc:docMk/>
            <pc:sldMk cId="892492082" sldId="403"/>
            <ac:spMk id="2" creationId="{00000000-0000-0000-0000-000000000000}"/>
          </ac:spMkLst>
        </pc:spChg>
        <pc:spChg chg="mod">
          <ac:chgData name="Vincent King" userId="f96d9c2d90ad25d7" providerId="LiveId" clId="{1FDC8049-11C0-46B6-8297-25BF78D2D060}" dt="2023-11-28T17:28:50.663" v="2504" actId="20577"/>
          <ac:spMkLst>
            <pc:docMk/>
            <pc:sldMk cId="892492082" sldId="403"/>
            <ac:spMk id="7" creationId="{8A007170-CD9D-8D95-53E8-1AF6E84465F2}"/>
          </ac:spMkLst>
        </pc:spChg>
      </pc:sldChg>
      <pc:sldChg chg="addSp delSp modSp add mod ord modClrScheme chgLayout modNotesTx">
        <pc:chgData name="Vincent King" userId="f96d9c2d90ad25d7" providerId="LiveId" clId="{1FDC8049-11C0-46B6-8297-25BF78D2D060}" dt="2023-12-05T13:44:01.358" v="3979" actId="20577"/>
        <pc:sldMkLst>
          <pc:docMk/>
          <pc:sldMk cId="11791218" sldId="404"/>
        </pc:sldMkLst>
        <pc:spChg chg="mod ord">
          <ac:chgData name="Vincent King" userId="f96d9c2d90ad25d7" providerId="LiveId" clId="{1FDC8049-11C0-46B6-8297-25BF78D2D060}" dt="2023-11-29T12:30:40.977" v="3002" actId="700"/>
          <ac:spMkLst>
            <pc:docMk/>
            <pc:sldMk cId="11791218" sldId="404"/>
            <ac:spMk id="2" creationId="{00000000-0000-0000-0000-000000000000}"/>
          </ac:spMkLst>
        </pc:spChg>
        <pc:spChg chg="mod ord">
          <ac:chgData name="Vincent King" userId="f96d9c2d90ad25d7" providerId="LiveId" clId="{1FDC8049-11C0-46B6-8297-25BF78D2D060}" dt="2023-11-29T12:30:40.977" v="3002" actId="700"/>
          <ac:spMkLst>
            <pc:docMk/>
            <pc:sldMk cId="11791218" sldId="404"/>
            <ac:spMk id="3" creationId="{00000000-0000-0000-0000-000000000000}"/>
          </ac:spMkLst>
        </pc:spChg>
        <pc:spChg chg="del">
          <ac:chgData name="Vincent King" userId="f96d9c2d90ad25d7" providerId="LiveId" clId="{1FDC8049-11C0-46B6-8297-25BF78D2D060}" dt="2023-11-28T17:19:04.043" v="1972" actId="478"/>
          <ac:spMkLst>
            <pc:docMk/>
            <pc:sldMk cId="11791218" sldId="404"/>
            <ac:spMk id="4" creationId="{447369DC-CF84-8C5E-BD04-F24167A85A30}"/>
          </ac:spMkLst>
        </pc:spChg>
        <pc:spChg chg="add del mod">
          <ac:chgData name="Vincent King" userId="f96d9c2d90ad25d7" providerId="LiveId" clId="{1FDC8049-11C0-46B6-8297-25BF78D2D060}" dt="2023-11-29T12:08:15.821" v="2701" actId="478"/>
          <ac:spMkLst>
            <pc:docMk/>
            <pc:sldMk cId="11791218" sldId="404"/>
            <ac:spMk id="5" creationId="{AD93F2ED-83BC-1522-A816-127BBE3DAA18}"/>
          </ac:spMkLst>
        </pc:spChg>
        <pc:spChg chg="add del mod">
          <ac:chgData name="Vincent King" userId="f96d9c2d90ad25d7" providerId="LiveId" clId="{1FDC8049-11C0-46B6-8297-25BF78D2D060}" dt="2023-11-29T12:08:11.037" v="2700" actId="478"/>
          <ac:spMkLst>
            <pc:docMk/>
            <pc:sldMk cId="11791218" sldId="404"/>
            <ac:spMk id="6" creationId="{C43B75A3-FAC3-4A95-9A10-F8E8AB20ADF5}"/>
          </ac:spMkLst>
        </pc:spChg>
        <pc:spChg chg="del">
          <ac:chgData name="Vincent King" userId="f96d9c2d90ad25d7" providerId="LiveId" clId="{1FDC8049-11C0-46B6-8297-25BF78D2D060}" dt="2023-11-28T17:16:44.145" v="1968" actId="478"/>
          <ac:spMkLst>
            <pc:docMk/>
            <pc:sldMk cId="11791218" sldId="404"/>
            <ac:spMk id="7" creationId="{8A007170-CD9D-8D95-53E8-1AF6E84465F2}"/>
          </ac:spMkLst>
        </pc:spChg>
        <pc:spChg chg="del mod">
          <ac:chgData name="Vincent King" userId="f96d9c2d90ad25d7" providerId="LiveId" clId="{1FDC8049-11C0-46B6-8297-25BF78D2D060}" dt="2023-11-29T12:08:15.821" v="2701" actId="478"/>
          <ac:spMkLst>
            <pc:docMk/>
            <pc:sldMk cId="11791218" sldId="404"/>
            <ac:spMk id="8" creationId="{62081EAE-A487-187E-91E0-BE5E882DF84C}"/>
          </ac:spMkLst>
        </pc:spChg>
        <pc:spChg chg="del">
          <ac:chgData name="Vincent King" userId="f96d9c2d90ad25d7" providerId="LiveId" clId="{1FDC8049-11C0-46B6-8297-25BF78D2D060}" dt="2023-11-28T17:19:04.043" v="1972" actId="478"/>
          <ac:spMkLst>
            <pc:docMk/>
            <pc:sldMk cId="11791218" sldId="404"/>
            <ac:spMk id="9" creationId="{8FCAE6EE-1511-5867-CB82-8181D565741B}"/>
          </ac:spMkLst>
        </pc:spChg>
        <pc:spChg chg="del">
          <ac:chgData name="Vincent King" userId="f96d9c2d90ad25d7" providerId="LiveId" clId="{1FDC8049-11C0-46B6-8297-25BF78D2D060}" dt="2023-11-28T17:16:41.149" v="1967" actId="478"/>
          <ac:spMkLst>
            <pc:docMk/>
            <pc:sldMk cId="11791218" sldId="404"/>
            <ac:spMk id="10" creationId="{F5AE6A95-EE98-421A-E821-06A0A6DD1D05}"/>
          </ac:spMkLst>
        </pc:spChg>
        <pc:spChg chg="add del mod">
          <ac:chgData name="Vincent King" userId="f96d9c2d90ad25d7" providerId="LiveId" clId="{1FDC8049-11C0-46B6-8297-25BF78D2D060}" dt="2023-11-29T12:08:15.821" v="2701" actId="478"/>
          <ac:spMkLst>
            <pc:docMk/>
            <pc:sldMk cId="11791218" sldId="404"/>
            <ac:spMk id="11" creationId="{ABF530BA-6DBC-6A1E-8268-C87AB73EE291}"/>
          </ac:spMkLst>
        </pc:spChg>
        <pc:spChg chg="add del mod">
          <ac:chgData name="Vincent King" userId="f96d9c2d90ad25d7" providerId="LiveId" clId="{1FDC8049-11C0-46B6-8297-25BF78D2D060}" dt="2023-11-29T12:08:19.178" v="2702" actId="478"/>
          <ac:spMkLst>
            <pc:docMk/>
            <pc:sldMk cId="11791218" sldId="404"/>
            <ac:spMk id="14" creationId="{0808FE86-FB25-CBDB-74DD-DE81D9E45665}"/>
          </ac:spMkLst>
        </pc:spChg>
        <pc:spChg chg="add del mod ord">
          <ac:chgData name="Vincent King" userId="f96d9c2d90ad25d7" providerId="LiveId" clId="{1FDC8049-11C0-46B6-8297-25BF78D2D060}" dt="2023-11-29T12:31:02.744" v="3007" actId="478"/>
          <ac:spMkLst>
            <pc:docMk/>
            <pc:sldMk cId="11791218" sldId="404"/>
            <ac:spMk id="17" creationId="{491F1A46-601B-4BC3-66DD-E5D78F9CCE77}"/>
          </ac:spMkLst>
        </pc:spChg>
        <pc:spChg chg="add del mod ord">
          <ac:chgData name="Vincent King" userId="f96d9c2d90ad25d7" providerId="LiveId" clId="{1FDC8049-11C0-46B6-8297-25BF78D2D060}" dt="2023-11-29T12:31:47.401" v="3013" actId="931"/>
          <ac:spMkLst>
            <pc:docMk/>
            <pc:sldMk cId="11791218" sldId="404"/>
            <ac:spMk id="18" creationId="{D9B77EDC-95B6-9B45-8F7A-0A74D6B1EDEC}"/>
          </ac:spMkLst>
        </pc:spChg>
        <pc:graphicFrameChg chg="add del mod modGraphic">
          <ac:chgData name="Vincent King" userId="f96d9c2d90ad25d7" providerId="LiveId" clId="{1FDC8049-11C0-46B6-8297-25BF78D2D060}" dt="2023-11-29T12:30:47.312" v="3003" actId="21"/>
          <ac:graphicFrameMkLst>
            <pc:docMk/>
            <pc:sldMk cId="11791218" sldId="404"/>
            <ac:graphicFrameMk id="12" creationId="{29B2A502-1BDF-0609-7104-E5DA7C8DBF0E}"/>
          </ac:graphicFrameMkLst>
        </pc:graphicFrameChg>
        <pc:graphicFrameChg chg="add del mod">
          <ac:chgData name="Vincent King" userId="f96d9c2d90ad25d7" providerId="LiveId" clId="{1FDC8049-11C0-46B6-8297-25BF78D2D060}" dt="2023-11-29T12:30:51.228" v="3005"/>
          <ac:graphicFrameMkLst>
            <pc:docMk/>
            <pc:sldMk cId="11791218" sldId="404"/>
            <ac:graphicFrameMk id="19" creationId="{85AFCB2D-BA2B-7942-3868-ACA7D5BCF578}"/>
          </ac:graphicFrameMkLst>
        </pc:graphicFrameChg>
        <pc:graphicFrameChg chg="add mod">
          <ac:chgData name="Vincent King" userId="f96d9c2d90ad25d7" providerId="LiveId" clId="{1FDC8049-11C0-46B6-8297-25BF78D2D060}" dt="2023-12-05T13:44:01.358" v="3979" actId="20577"/>
          <ac:graphicFrameMkLst>
            <pc:docMk/>
            <pc:sldMk cId="11791218" sldId="404"/>
            <ac:graphicFrameMk id="20" creationId="{6C85CC68-6EE3-F272-1924-CD0350511462}"/>
          </ac:graphicFrameMkLst>
        </pc:graphicFrameChg>
        <pc:picChg chg="add del mod ord modCrop">
          <ac:chgData name="Vincent King" userId="f96d9c2d90ad25d7" providerId="LiveId" clId="{1FDC8049-11C0-46B6-8297-25BF78D2D060}" dt="2023-11-29T12:29:38.212" v="3001" actId="931"/>
          <ac:picMkLst>
            <pc:docMk/>
            <pc:sldMk cId="11791218" sldId="404"/>
            <ac:picMk id="16" creationId="{DF3324D3-5C11-F91B-0875-C91090024BE1}"/>
          </ac:picMkLst>
        </pc:picChg>
        <pc:picChg chg="add mod modCrop">
          <ac:chgData name="Vincent King" userId="f96d9c2d90ad25d7" providerId="LiveId" clId="{1FDC8049-11C0-46B6-8297-25BF78D2D060}" dt="2023-11-29T12:32:17.049" v="3035" actId="732"/>
          <ac:picMkLst>
            <pc:docMk/>
            <pc:sldMk cId="11791218" sldId="404"/>
            <ac:picMk id="22" creationId="{82F196C5-8604-908D-49D8-BE8EA1836321}"/>
          </ac:picMkLst>
        </pc:picChg>
      </pc:sldChg>
      <pc:sldChg chg="addSp delSp modSp add mod ord modClrScheme chgLayout">
        <pc:chgData name="Vincent King" userId="f96d9c2d90ad25d7" providerId="LiveId" clId="{1FDC8049-11C0-46B6-8297-25BF78D2D060}" dt="2023-12-04T15:31:05.411" v="3538" actId="403"/>
        <pc:sldMkLst>
          <pc:docMk/>
          <pc:sldMk cId="3472303655" sldId="405"/>
        </pc:sldMkLst>
        <pc:spChg chg="mod ord">
          <ac:chgData name="Vincent King" userId="f96d9c2d90ad25d7" providerId="LiveId" clId="{1FDC8049-11C0-46B6-8297-25BF78D2D060}" dt="2023-12-03T16:31:22.111" v="3439" actId="20577"/>
          <ac:spMkLst>
            <pc:docMk/>
            <pc:sldMk cId="3472303655" sldId="405"/>
            <ac:spMk id="2" creationId="{00000000-0000-0000-0000-000000000000}"/>
          </ac:spMkLst>
        </pc:spChg>
        <pc:spChg chg="mod ord">
          <ac:chgData name="Vincent King" userId="f96d9c2d90ad25d7" providerId="LiveId" clId="{1FDC8049-11C0-46B6-8297-25BF78D2D060}" dt="2023-12-03T13:45:38.662" v="3050" actId="700"/>
          <ac:spMkLst>
            <pc:docMk/>
            <pc:sldMk cId="3472303655" sldId="405"/>
            <ac:spMk id="3" creationId="{00000000-0000-0000-0000-000000000000}"/>
          </ac:spMkLst>
        </pc:spChg>
        <pc:spChg chg="add del mod ord">
          <ac:chgData name="Vincent King" userId="f96d9c2d90ad25d7" providerId="LiveId" clId="{1FDC8049-11C0-46B6-8297-25BF78D2D060}" dt="2023-11-29T11:48:40.891" v="2572" actId="931"/>
          <ac:spMkLst>
            <pc:docMk/>
            <pc:sldMk cId="3472303655" sldId="405"/>
            <ac:spMk id="4" creationId="{4B531A67-2D52-9286-64E4-1F97003ED274}"/>
          </ac:spMkLst>
        </pc:spChg>
        <pc:spChg chg="mod ord">
          <ac:chgData name="Vincent King" userId="f96d9c2d90ad25d7" providerId="LiveId" clId="{1FDC8049-11C0-46B6-8297-25BF78D2D060}" dt="2023-12-04T15:30:34.918" v="3526" actId="20577"/>
          <ac:spMkLst>
            <pc:docMk/>
            <pc:sldMk cId="3472303655" sldId="405"/>
            <ac:spMk id="8" creationId="{62081EAE-A487-187E-91E0-BE5E882DF84C}"/>
          </ac:spMkLst>
        </pc:spChg>
        <pc:graphicFrameChg chg="add mod modGraphic">
          <ac:chgData name="Vincent King" userId="f96d9c2d90ad25d7" providerId="LiveId" clId="{1FDC8049-11C0-46B6-8297-25BF78D2D060}" dt="2023-12-04T15:31:05.411" v="3538" actId="403"/>
          <ac:graphicFrameMkLst>
            <pc:docMk/>
            <pc:sldMk cId="3472303655" sldId="405"/>
            <ac:graphicFrameMk id="4" creationId="{CD753C57-6C77-6FC3-B2EA-CACD1EBD1ACA}"/>
          </ac:graphicFrameMkLst>
        </pc:graphicFrameChg>
        <pc:picChg chg="add mod ord modCrop">
          <ac:chgData name="Vincent King" userId="f96d9c2d90ad25d7" providerId="LiveId" clId="{1FDC8049-11C0-46B6-8297-25BF78D2D060}" dt="2023-12-03T13:45:38.662" v="3050" actId="700"/>
          <ac:picMkLst>
            <pc:docMk/>
            <pc:sldMk cId="3472303655" sldId="405"/>
            <ac:picMk id="6" creationId="{E3EBFCE8-BDB5-DE7E-D61B-9574FAA80D2D}"/>
          </ac:picMkLst>
        </pc:picChg>
      </pc:sldChg>
      <pc:sldChg chg="addSp delSp modSp add mod modClrScheme chgLayout">
        <pc:chgData name="Vincent King" userId="f96d9c2d90ad25d7" providerId="LiveId" clId="{1FDC8049-11C0-46B6-8297-25BF78D2D060}" dt="2023-12-04T17:09:54.458" v="3544" actId="20577"/>
        <pc:sldMkLst>
          <pc:docMk/>
          <pc:sldMk cId="1197258442" sldId="406"/>
        </pc:sldMkLst>
        <pc:spChg chg="mod ord">
          <ac:chgData name="Vincent King" userId="f96d9c2d90ad25d7" providerId="LiveId" clId="{1FDC8049-11C0-46B6-8297-25BF78D2D060}" dt="2023-12-03T16:31:41.425" v="3449" actId="20577"/>
          <ac:spMkLst>
            <pc:docMk/>
            <pc:sldMk cId="1197258442" sldId="406"/>
            <ac:spMk id="2" creationId="{00000000-0000-0000-0000-000000000000}"/>
          </ac:spMkLst>
        </pc:spChg>
        <pc:spChg chg="mod ord">
          <ac:chgData name="Vincent King" userId="f96d9c2d90ad25d7" providerId="LiveId" clId="{1FDC8049-11C0-46B6-8297-25BF78D2D060}" dt="2023-11-29T11:33:07.478" v="2563" actId="700"/>
          <ac:spMkLst>
            <pc:docMk/>
            <pc:sldMk cId="1197258442" sldId="406"/>
            <ac:spMk id="3" creationId="{00000000-0000-0000-0000-000000000000}"/>
          </ac:spMkLst>
        </pc:spChg>
        <pc:spChg chg="add del mod ord">
          <ac:chgData name="Vincent King" userId="f96d9c2d90ad25d7" providerId="LiveId" clId="{1FDC8049-11C0-46B6-8297-25BF78D2D060}" dt="2023-11-29T11:33:07.478" v="2563" actId="700"/>
          <ac:spMkLst>
            <pc:docMk/>
            <pc:sldMk cId="1197258442" sldId="406"/>
            <ac:spMk id="4" creationId="{EFAB046E-E8C2-5D8B-33B9-A6BCAB4285A2}"/>
          </ac:spMkLst>
        </pc:spChg>
        <pc:spChg chg="add del mod ord">
          <ac:chgData name="Vincent King" userId="f96d9c2d90ad25d7" providerId="LiveId" clId="{1FDC8049-11C0-46B6-8297-25BF78D2D060}" dt="2023-11-29T11:36:40.078" v="2566" actId="931"/>
          <ac:spMkLst>
            <pc:docMk/>
            <pc:sldMk cId="1197258442" sldId="406"/>
            <ac:spMk id="5" creationId="{7B303531-B115-7087-20CD-585667F3FFBB}"/>
          </ac:spMkLst>
        </pc:spChg>
        <pc:spChg chg="mod ord">
          <ac:chgData name="Vincent King" userId="f96d9c2d90ad25d7" providerId="LiveId" clId="{1FDC8049-11C0-46B6-8297-25BF78D2D060}" dt="2023-12-04T17:09:54.458" v="3544" actId="20577"/>
          <ac:spMkLst>
            <pc:docMk/>
            <pc:sldMk cId="1197258442" sldId="406"/>
            <ac:spMk id="8" creationId="{62081EAE-A487-187E-91E0-BE5E882DF84C}"/>
          </ac:spMkLst>
        </pc:spChg>
        <pc:picChg chg="add mod">
          <ac:chgData name="Vincent King" userId="f96d9c2d90ad25d7" providerId="LiveId" clId="{1FDC8049-11C0-46B6-8297-25BF78D2D060}" dt="2023-11-29T11:36:42.003" v="2568" actId="962"/>
          <ac:picMkLst>
            <pc:docMk/>
            <pc:sldMk cId="1197258442" sldId="406"/>
            <ac:picMk id="7" creationId="{50410E50-DD44-721F-E1C4-0EDCB6114FE8}"/>
          </ac:picMkLst>
        </pc:picChg>
      </pc:sldChg>
      <pc:sldChg chg="addSp delSp modSp add mod">
        <pc:chgData name="Vincent King" userId="f96d9c2d90ad25d7" providerId="LiveId" clId="{1FDC8049-11C0-46B6-8297-25BF78D2D060}" dt="2023-12-04T17:17:02.141" v="3798" actId="20577"/>
        <pc:sldMkLst>
          <pc:docMk/>
          <pc:sldMk cId="412493445" sldId="407"/>
        </pc:sldMkLst>
        <pc:spChg chg="del">
          <ac:chgData name="Vincent King" userId="f96d9c2d90ad25d7" providerId="LiveId" clId="{1FDC8049-11C0-46B6-8297-25BF78D2D060}" dt="2023-11-29T11:51:28.660" v="2590" actId="478"/>
          <ac:spMkLst>
            <pc:docMk/>
            <pc:sldMk cId="412493445" sldId="407"/>
            <ac:spMk id="4" creationId="{447369DC-CF84-8C5E-BD04-F24167A85A30}"/>
          </ac:spMkLst>
        </pc:spChg>
        <pc:spChg chg="del">
          <ac:chgData name="Vincent King" userId="f96d9c2d90ad25d7" providerId="LiveId" clId="{1FDC8049-11C0-46B6-8297-25BF78D2D060}" dt="2023-11-29T11:51:28.660" v="2590" actId="478"/>
          <ac:spMkLst>
            <pc:docMk/>
            <pc:sldMk cId="412493445" sldId="407"/>
            <ac:spMk id="7" creationId="{8A007170-CD9D-8D95-53E8-1AF6E84465F2}"/>
          </ac:spMkLst>
        </pc:spChg>
        <pc:spChg chg="del">
          <ac:chgData name="Vincent King" userId="f96d9c2d90ad25d7" providerId="LiveId" clId="{1FDC8049-11C0-46B6-8297-25BF78D2D060}" dt="2023-11-29T11:51:28.660" v="2590" actId="478"/>
          <ac:spMkLst>
            <pc:docMk/>
            <pc:sldMk cId="412493445" sldId="407"/>
            <ac:spMk id="8" creationId="{62081EAE-A487-187E-91E0-BE5E882DF84C}"/>
          </ac:spMkLst>
        </pc:spChg>
        <pc:spChg chg="del">
          <ac:chgData name="Vincent King" userId="f96d9c2d90ad25d7" providerId="LiveId" clId="{1FDC8049-11C0-46B6-8297-25BF78D2D060}" dt="2023-11-29T11:51:28.660" v="2590" actId="478"/>
          <ac:spMkLst>
            <pc:docMk/>
            <pc:sldMk cId="412493445" sldId="407"/>
            <ac:spMk id="9" creationId="{8FCAE6EE-1511-5867-CB82-8181D565741B}"/>
          </ac:spMkLst>
        </pc:spChg>
        <pc:spChg chg="del">
          <ac:chgData name="Vincent King" userId="f96d9c2d90ad25d7" providerId="LiveId" clId="{1FDC8049-11C0-46B6-8297-25BF78D2D060}" dt="2023-11-29T11:51:28.660" v="2590" actId="478"/>
          <ac:spMkLst>
            <pc:docMk/>
            <pc:sldMk cId="412493445" sldId="407"/>
            <ac:spMk id="10" creationId="{F5AE6A95-EE98-421A-E821-06A0A6DD1D05}"/>
          </ac:spMkLst>
        </pc:spChg>
        <pc:spChg chg="add del mod">
          <ac:chgData name="Vincent King" userId="f96d9c2d90ad25d7" providerId="LiveId" clId="{1FDC8049-11C0-46B6-8297-25BF78D2D060}" dt="2023-11-29T11:51:34.051" v="2591" actId="478"/>
          <ac:spMkLst>
            <pc:docMk/>
            <pc:sldMk cId="412493445" sldId="407"/>
            <ac:spMk id="11" creationId="{FF21C3E3-2040-B97A-FB36-33CB6B989AC6}"/>
          </ac:spMkLst>
        </pc:spChg>
        <pc:graphicFrameChg chg="add mod modGraphic">
          <ac:chgData name="Vincent King" userId="f96d9c2d90ad25d7" providerId="LiveId" clId="{1FDC8049-11C0-46B6-8297-25BF78D2D060}" dt="2023-12-04T17:17:02.141" v="3798" actId="20577"/>
          <ac:graphicFrameMkLst>
            <pc:docMk/>
            <pc:sldMk cId="412493445" sldId="407"/>
            <ac:graphicFrameMk id="5" creationId="{8A4E4976-FE2A-CFAA-A5CA-FCDA07CF26A6}"/>
          </ac:graphicFrameMkLst>
        </pc:graphicFrameChg>
      </pc:sldChg>
      <pc:sldChg chg="addSp modSp new del mod modClrScheme chgLayout">
        <pc:chgData name="Vincent King" userId="f96d9c2d90ad25d7" providerId="LiveId" clId="{1FDC8049-11C0-46B6-8297-25BF78D2D060}" dt="2023-11-29T11:46:18.978" v="2570" actId="2696"/>
        <pc:sldMkLst>
          <pc:docMk/>
          <pc:sldMk cId="1791598781" sldId="407"/>
        </pc:sldMkLst>
        <pc:spChg chg="add mod">
          <ac:chgData name="Vincent King" userId="f96d9c2d90ad25d7" providerId="LiveId" clId="{1FDC8049-11C0-46B6-8297-25BF78D2D060}" dt="2023-11-29T11:33:45.395" v="2565" actId="700"/>
          <ac:spMkLst>
            <pc:docMk/>
            <pc:sldMk cId="1791598781" sldId="407"/>
            <ac:spMk id="2" creationId="{EF017B58-25EA-BCCD-F62F-81021BD67966}"/>
          </ac:spMkLst>
        </pc:spChg>
        <pc:spChg chg="add mod">
          <ac:chgData name="Vincent King" userId="f96d9c2d90ad25d7" providerId="LiveId" clId="{1FDC8049-11C0-46B6-8297-25BF78D2D060}" dt="2023-11-29T11:33:45.395" v="2565" actId="700"/>
          <ac:spMkLst>
            <pc:docMk/>
            <pc:sldMk cId="1791598781" sldId="407"/>
            <ac:spMk id="3" creationId="{E951FDFC-6868-ABD8-E63D-0AE92D439D30}"/>
          </ac:spMkLst>
        </pc:spChg>
        <pc:spChg chg="add mod">
          <ac:chgData name="Vincent King" userId="f96d9c2d90ad25d7" providerId="LiveId" clId="{1FDC8049-11C0-46B6-8297-25BF78D2D060}" dt="2023-11-29T11:33:45.395" v="2565" actId="700"/>
          <ac:spMkLst>
            <pc:docMk/>
            <pc:sldMk cId="1791598781" sldId="407"/>
            <ac:spMk id="4" creationId="{75F8D67C-7914-4873-F998-502A9172E437}"/>
          </ac:spMkLst>
        </pc:spChg>
      </pc:sldChg>
      <pc:sldChg chg="modSp add mod">
        <pc:chgData name="Vincent King" userId="f96d9c2d90ad25d7" providerId="LiveId" clId="{1FDC8049-11C0-46B6-8297-25BF78D2D060}" dt="2023-12-05T14:38:12.617" v="4972" actId="20577"/>
        <pc:sldMkLst>
          <pc:docMk/>
          <pc:sldMk cId="1552674514" sldId="408"/>
        </pc:sldMkLst>
        <pc:spChg chg="mod">
          <ac:chgData name="Vincent King" userId="f96d9c2d90ad25d7" providerId="LiveId" clId="{1FDC8049-11C0-46B6-8297-25BF78D2D060}" dt="2023-11-29T12:12:24.011" v="2769" actId="20577"/>
          <ac:spMkLst>
            <pc:docMk/>
            <pc:sldMk cId="1552674514" sldId="408"/>
            <ac:spMk id="2" creationId="{00000000-0000-0000-0000-000000000000}"/>
          </ac:spMkLst>
        </pc:spChg>
        <pc:graphicFrameChg chg="mod">
          <ac:chgData name="Vincent King" userId="f96d9c2d90ad25d7" providerId="LiveId" clId="{1FDC8049-11C0-46B6-8297-25BF78D2D060}" dt="2023-12-05T14:38:12.617" v="4972" actId="20577"/>
          <ac:graphicFrameMkLst>
            <pc:docMk/>
            <pc:sldMk cId="1552674514" sldId="408"/>
            <ac:graphicFrameMk id="5" creationId="{8A4E4976-FE2A-CFAA-A5CA-FCDA07CF26A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BE177-ED8D-419B-BB40-6646ACD3FB1D}" type="doc">
      <dgm:prSet loTypeId="urn:microsoft.com/office/officeart/2005/8/layout/default" loCatId="list" qsTypeId="urn:microsoft.com/office/officeart/2005/8/quickstyle/3d4" qsCatId="3D" csTypeId="urn:microsoft.com/office/officeart/2005/8/colors/accent1_5" csCatId="accent1" phldr="1"/>
      <dgm:spPr/>
      <dgm:t>
        <a:bodyPr/>
        <a:lstStyle/>
        <a:p>
          <a:endParaRPr lang="en-GB"/>
        </a:p>
      </dgm:t>
    </dgm:pt>
    <dgm:pt modelId="{492C64F7-EAB1-4C81-9722-2C73753928F7}">
      <dgm:prSet phldrT="[Text]"/>
      <dgm:spPr/>
      <dgm:t>
        <a:bodyPr lIns="180000" tIns="180000" rIns="180000" bIns="180000"/>
        <a:lstStyle/>
        <a:p>
          <a:pPr>
            <a:buNone/>
          </a:pPr>
          <a:r>
            <a:rPr lang="en-GB" dirty="0">
              <a:solidFill>
                <a:schemeClr val="tx1"/>
              </a:solidFill>
            </a:rPr>
            <a:t>Quantity</a:t>
          </a:r>
        </a:p>
      </dgm:t>
    </dgm:pt>
    <dgm:pt modelId="{882E5AD6-3AA1-4833-805F-9E9D79E50297}" type="parTrans" cxnId="{3DB4F953-9AC3-4755-865B-6C88E973DD39}">
      <dgm:prSet/>
      <dgm:spPr/>
      <dgm:t>
        <a:bodyPr/>
        <a:lstStyle/>
        <a:p>
          <a:endParaRPr lang="en-GB"/>
        </a:p>
      </dgm:t>
    </dgm:pt>
    <dgm:pt modelId="{9E163396-82FF-4AC9-A58C-4245FA89D807}" type="sibTrans" cxnId="{3DB4F953-9AC3-4755-865B-6C88E973DD39}">
      <dgm:prSet/>
      <dgm:spPr/>
      <dgm:t>
        <a:bodyPr/>
        <a:lstStyle/>
        <a:p>
          <a:endParaRPr lang="en-GB"/>
        </a:p>
      </dgm:t>
    </dgm:pt>
    <dgm:pt modelId="{E88F1D6F-FFFF-4FB8-9180-4065319B2518}">
      <dgm:prSet phldrT="[Text]"/>
      <dgm:spPr/>
      <dgm:t>
        <a:bodyPr lIns="180000" tIns="180000" rIns="180000" bIns="180000"/>
        <a:lstStyle/>
        <a:p>
          <a:pPr>
            <a:buFont typeface="Arial" panose="020B0604020202020204" pitchFamily="34" charset="0"/>
            <a:buNone/>
          </a:pPr>
          <a:r>
            <a:rPr lang="en-GB" dirty="0">
              <a:solidFill>
                <a:schemeClr val="tx1"/>
              </a:solidFill>
            </a:rPr>
            <a:t>Qualities</a:t>
          </a:r>
        </a:p>
      </dgm:t>
    </dgm:pt>
    <dgm:pt modelId="{FF3FFE51-DA69-42A6-ABF7-DDD86C632036}" type="parTrans" cxnId="{328C0752-C73B-449A-9237-CA6B11660511}">
      <dgm:prSet/>
      <dgm:spPr/>
      <dgm:t>
        <a:bodyPr/>
        <a:lstStyle/>
        <a:p>
          <a:endParaRPr lang="en-GB"/>
        </a:p>
      </dgm:t>
    </dgm:pt>
    <dgm:pt modelId="{F7ABCB98-8346-4B1E-8321-BA5D49E751B4}" type="sibTrans" cxnId="{328C0752-C73B-449A-9237-CA6B11660511}">
      <dgm:prSet/>
      <dgm:spPr/>
      <dgm:t>
        <a:bodyPr/>
        <a:lstStyle/>
        <a:p>
          <a:endParaRPr lang="en-GB"/>
        </a:p>
      </dgm:t>
    </dgm:pt>
    <dgm:pt modelId="{631907B9-2BB6-471E-A463-4EBFB8F608F5}">
      <dgm:prSet phldrT="[Text]"/>
      <dgm:spPr/>
      <dgm:t>
        <a:bodyPr lIns="180000" tIns="180000" rIns="180000" bIns="180000"/>
        <a:lstStyle/>
        <a:p>
          <a:pPr>
            <a:buFont typeface="Arial" panose="020B0604020202020204" pitchFamily="34" charset="0"/>
            <a:buNone/>
          </a:pPr>
          <a:r>
            <a:rPr lang="en-GB" dirty="0">
              <a:solidFill>
                <a:schemeClr val="tx1"/>
              </a:solidFill>
            </a:rPr>
            <a:t>Skills/behaviours</a:t>
          </a:r>
        </a:p>
      </dgm:t>
    </dgm:pt>
    <dgm:pt modelId="{9A2F36CA-45B1-4DCB-9A25-EB0044520785}" type="parTrans" cxnId="{02B7C8BA-213B-4A33-A94E-39BB22AED600}">
      <dgm:prSet/>
      <dgm:spPr/>
      <dgm:t>
        <a:bodyPr/>
        <a:lstStyle/>
        <a:p>
          <a:endParaRPr lang="en-GB"/>
        </a:p>
      </dgm:t>
    </dgm:pt>
    <dgm:pt modelId="{6B1DAE47-BFF8-41BB-88C0-E95C9028FE5D}" type="sibTrans" cxnId="{02B7C8BA-213B-4A33-A94E-39BB22AED600}">
      <dgm:prSet/>
      <dgm:spPr/>
      <dgm:t>
        <a:bodyPr/>
        <a:lstStyle/>
        <a:p>
          <a:endParaRPr lang="en-GB"/>
        </a:p>
      </dgm:t>
    </dgm:pt>
    <dgm:pt modelId="{EBD32BF0-E273-403C-A6A6-2417CCBABBFE}">
      <dgm:prSet phldrT="[Text]"/>
      <dgm:spPr/>
      <dgm:t>
        <a:bodyPr lIns="180000" tIns="180000" rIns="180000" bIns="180000"/>
        <a:lstStyle/>
        <a:p>
          <a:pPr>
            <a:buFont typeface="Arial" panose="020B0604020202020204" pitchFamily="34" charset="0"/>
            <a:buNone/>
          </a:pPr>
          <a:r>
            <a:rPr lang="en-GB" dirty="0">
              <a:solidFill>
                <a:schemeClr val="tx1"/>
              </a:solidFill>
            </a:rPr>
            <a:t>Collective capabilities</a:t>
          </a:r>
        </a:p>
      </dgm:t>
    </dgm:pt>
    <dgm:pt modelId="{29CC1871-C9CE-4A83-B9B6-FC464D3955A8}" type="parTrans" cxnId="{F792FB39-F907-4C84-9698-75BE93D70A18}">
      <dgm:prSet/>
      <dgm:spPr/>
      <dgm:t>
        <a:bodyPr/>
        <a:lstStyle/>
        <a:p>
          <a:endParaRPr lang="en-GB"/>
        </a:p>
      </dgm:t>
    </dgm:pt>
    <dgm:pt modelId="{1B72F555-9821-416B-A4E3-081968CBB785}" type="sibTrans" cxnId="{F792FB39-F907-4C84-9698-75BE93D70A18}">
      <dgm:prSet/>
      <dgm:spPr/>
      <dgm:t>
        <a:bodyPr/>
        <a:lstStyle/>
        <a:p>
          <a:endParaRPr lang="en-GB"/>
        </a:p>
      </dgm:t>
    </dgm:pt>
    <dgm:pt modelId="{251E2F60-38BC-4511-AE61-11E32AF71B1A}">
      <dgm:prSet phldrT="[Text]"/>
      <dgm:spPr/>
      <dgm:t>
        <a:bodyPr lIns="180000" tIns="180000" rIns="180000" bIns="180000"/>
        <a:lstStyle/>
        <a:p>
          <a:pPr>
            <a:buFont typeface="Arial" panose="020B0604020202020204" pitchFamily="34" charset="0"/>
            <a:buNone/>
          </a:pPr>
          <a:r>
            <a:rPr lang="en-GB" dirty="0">
              <a:solidFill>
                <a:schemeClr val="tx1"/>
              </a:solidFill>
            </a:rPr>
            <a:t>Leadership Culture</a:t>
          </a:r>
        </a:p>
      </dgm:t>
    </dgm:pt>
    <dgm:pt modelId="{DA4E59F4-79C3-4C16-98EA-9B805FA568AB}" type="parTrans" cxnId="{887CBB8E-9033-4C34-9381-B5831EB3E3FC}">
      <dgm:prSet/>
      <dgm:spPr/>
      <dgm:t>
        <a:bodyPr/>
        <a:lstStyle/>
        <a:p>
          <a:endParaRPr lang="en-GB"/>
        </a:p>
      </dgm:t>
    </dgm:pt>
    <dgm:pt modelId="{8527713B-CCD1-4AF2-8053-C5C26B5A25B0}" type="sibTrans" cxnId="{887CBB8E-9033-4C34-9381-B5831EB3E3FC}">
      <dgm:prSet/>
      <dgm:spPr/>
      <dgm:t>
        <a:bodyPr/>
        <a:lstStyle/>
        <a:p>
          <a:endParaRPr lang="en-GB"/>
        </a:p>
      </dgm:t>
    </dgm:pt>
    <dgm:pt modelId="{6B95614F-D7CE-4682-A1C3-E7516D237FD5}">
      <dgm:prSet/>
      <dgm:spPr/>
      <dgm:t>
        <a:bodyPr lIns="180000" tIns="180000" rIns="180000" bIns="180000"/>
        <a:lstStyle/>
        <a:p>
          <a:r>
            <a:rPr lang="en-GB" dirty="0">
              <a:solidFill>
                <a:schemeClr val="tx1"/>
              </a:solidFill>
            </a:rPr>
            <a:t>CISO</a:t>
          </a:r>
        </a:p>
      </dgm:t>
    </dgm:pt>
    <dgm:pt modelId="{161546FE-CEF2-43F6-889B-D3017C66D110}" type="parTrans" cxnId="{8C81E75C-F3A2-4A87-B597-8793EA715F8C}">
      <dgm:prSet/>
      <dgm:spPr/>
      <dgm:t>
        <a:bodyPr/>
        <a:lstStyle/>
        <a:p>
          <a:endParaRPr lang="en-GB"/>
        </a:p>
      </dgm:t>
    </dgm:pt>
    <dgm:pt modelId="{E0A7B862-97F2-45B7-9F5B-FD8EF275757B}" type="sibTrans" cxnId="{8C81E75C-F3A2-4A87-B597-8793EA715F8C}">
      <dgm:prSet/>
      <dgm:spPr/>
      <dgm:t>
        <a:bodyPr/>
        <a:lstStyle/>
        <a:p>
          <a:endParaRPr lang="en-GB"/>
        </a:p>
      </dgm:t>
    </dgm:pt>
    <dgm:pt modelId="{DF5F9DE9-28D4-4B6B-B7C8-3F9CF75E297C}">
      <dgm:prSet/>
      <dgm:spPr/>
      <dgm:t>
        <a:bodyPr lIns="180000" tIns="180000" rIns="180000" bIns="180000"/>
        <a:lstStyle/>
        <a:p>
          <a:r>
            <a:rPr lang="en-GB" dirty="0">
              <a:solidFill>
                <a:schemeClr val="tx1"/>
              </a:solidFill>
            </a:rPr>
            <a:t>8 Senior Leaders</a:t>
          </a:r>
        </a:p>
      </dgm:t>
    </dgm:pt>
    <dgm:pt modelId="{035E4E73-DA44-4DFA-9CB9-2033B8A58A7F}" type="parTrans" cxnId="{C13AF4F3-85DD-4D76-8F9D-5EA9F8C3BE8B}">
      <dgm:prSet/>
      <dgm:spPr/>
      <dgm:t>
        <a:bodyPr/>
        <a:lstStyle/>
        <a:p>
          <a:endParaRPr lang="en-GB"/>
        </a:p>
      </dgm:t>
    </dgm:pt>
    <dgm:pt modelId="{2299412C-2B97-4F98-8D3B-9AB34737BFC4}" type="sibTrans" cxnId="{C13AF4F3-85DD-4D76-8F9D-5EA9F8C3BE8B}">
      <dgm:prSet/>
      <dgm:spPr/>
      <dgm:t>
        <a:bodyPr/>
        <a:lstStyle/>
        <a:p>
          <a:endParaRPr lang="en-GB"/>
        </a:p>
      </dgm:t>
    </dgm:pt>
    <dgm:pt modelId="{3195DBF0-925E-40DA-95AE-13EEBF605103}">
      <dgm:prSet/>
      <dgm:spPr/>
      <dgm:t>
        <a:bodyPr lIns="180000" tIns="180000" rIns="180000" bIns="180000"/>
        <a:lstStyle/>
        <a:p>
          <a:r>
            <a:rPr lang="en-GB" dirty="0">
              <a:solidFill>
                <a:schemeClr val="tx1"/>
              </a:solidFill>
            </a:rPr>
            <a:t>All located centrally</a:t>
          </a:r>
        </a:p>
      </dgm:t>
    </dgm:pt>
    <dgm:pt modelId="{133EF317-95D3-48EA-A962-4006F106D617}" type="parTrans" cxnId="{BAAFA11A-F226-43FA-BF9B-BBB4AB119877}">
      <dgm:prSet/>
      <dgm:spPr/>
      <dgm:t>
        <a:bodyPr/>
        <a:lstStyle/>
        <a:p>
          <a:endParaRPr lang="en-GB"/>
        </a:p>
      </dgm:t>
    </dgm:pt>
    <dgm:pt modelId="{A59DF6F5-ACF5-423A-9D90-4E7A0541BA35}" type="sibTrans" cxnId="{BAAFA11A-F226-43FA-BF9B-BBB4AB119877}">
      <dgm:prSet/>
      <dgm:spPr/>
      <dgm:t>
        <a:bodyPr/>
        <a:lstStyle/>
        <a:p>
          <a:endParaRPr lang="en-GB"/>
        </a:p>
      </dgm:t>
    </dgm:pt>
    <dgm:pt modelId="{BC0AFCA9-3A56-448E-8B97-A74D4981E172}">
      <dgm:prSet/>
      <dgm:spPr/>
      <dgm:t>
        <a:bodyPr lIns="180000" tIns="180000" rIns="180000" bIns="180000"/>
        <a:lstStyle/>
        <a:p>
          <a:r>
            <a:rPr lang="en-GB" dirty="0">
              <a:solidFill>
                <a:schemeClr val="tx1"/>
              </a:solidFill>
            </a:rPr>
            <a:t>Wide demographics</a:t>
          </a:r>
        </a:p>
      </dgm:t>
    </dgm:pt>
    <dgm:pt modelId="{6A93A9C5-E49B-4930-9BA4-952A2131FFBE}" type="parTrans" cxnId="{AC82481B-CC43-4D67-A600-918DADA3A266}">
      <dgm:prSet/>
      <dgm:spPr/>
      <dgm:t>
        <a:bodyPr/>
        <a:lstStyle/>
        <a:p>
          <a:endParaRPr lang="en-GB"/>
        </a:p>
      </dgm:t>
    </dgm:pt>
    <dgm:pt modelId="{B5F36FC4-A0F8-4099-81BD-3EA81DAE4BD6}" type="sibTrans" cxnId="{AC82481B-CC43-4D67-A600-918DADA3A266}">
      <dgm:prSet/>
      <dgm:spPr/>
      <dgm:t>
        <a:bodyPr/>
        <a:lstStyle/>
        <a:p>
          <a:endParaRPr lang="en-GB"/>
        </a:p>
      </dgm:t>
    </dgm:pt>
    <dgm:pt modelId="{673E3372-84BB-458B-9BA4-ED2F43366649}">
      <dgm:prSet/>
      <dgm:spPr/>
      <dgm:t>
        <a:bodyPr lIns="180000" tIns="180000" rIns="180000" bIns="180000"/>
        <a:lstStyle/>
        <a:p>
          <a:r>
            <a:rPr lang="en-GB" dirty="0">
              <a:solidFill>
                <a:schemeClr val="tx1"/>
              </a:solidFill>
            </a:rPr>
            <a:t>A high number of external consultants</a:t>
          </a:r>
        </a:p>
      </dgm:t>
    </dgm:pt>
    <dgm:pt modelId="{DE215AF4-F2C2-44F8-A3C8-E20AC194E9EE}" type="parTrans" cxnId="{58F05D99-E162-4BC3-B743-274B7B022675}">
      <dgm:prSet/>
      <dgm:spPr/>
      <dgm:t>
        <a:bodyPr/>
        <a:lstStyle/>
        <a:p>
          <a:endParaRPr lang="en-GB"/>
        </a:p>
      </dgm:t>
    </dgm:pt>
    <dgm:pt modelId="{2A8DFA06-39A4-43E2-A977-21B191F9F306}" type="sibTrans" cxnId="{58F05D99-E162-4BC3-B743-274B7B022675}">
      <dgm:prSet/>
      <dgm:spPr/>
      <dgm:t>
        <a:bodyPr/>
        <a:lstStyle/>
        <a:p>
          <a:endParaRPr lang="en-GB"/>
        </a:p>
      </dgm:t>
    </dgm:pt>
    <dgm:pt modelId="{14E942EC-AA3F-4743-ACC3-C95FDB35536A}">
      <dgm:prSet/>
      <dgm:spPr/>
      <dgm:t>
        <a:bodyPr lIns="180000" tIns="180000" rIns="180000" bIns="180000"/>
        <a:lstStyle/>
        <a:p>
          <a:r>
            <a:rPr lang="en-GB" dirty="0">
              <a:solidFill>
                <a:schemeClr val="tx1"/>
              </a:solidFill>
            </a:rPr>
            <a:t>Strong diversity </a:t>
          </a:r>
        </a:p>
      </dgm:t>
    </dgm:pt>
    <dgm:pt modelId="{0B67512B-9511-4C70-A36E-1E67CA06C0E4}" type="parTrans" cxnId="{5D7A34AA-F13C-46F2-B9FB-8CFE2F55ED38}">
      <dgm:prSet/>
      <dgm:spPr/>
      <dgm:t>
        <a:bodyPr/>
        <a:lstStyle/>
        <a:p>
          <a:endParaRPr lang="en-GB"/>
        </a:p>
      </dgm:t>
    </dgm:pt>
    <dgm:pt modelId="{FE1DFBB6-6D7A-422D-A4D2-B071C6AEFB9A}" type="sibTrans" cxnId="{5D7A34AA-F13C-46F2-B9FB-8CFE2F55ED38}">
      <dgm:prSet/>
      <dgm:spPr/>
      <dgm:t>
        <a:bodyPr/>
        <a:lstStyle/>
        <a:p>
          <a:endParaRPr lang="en-GB"/>
        </a:p>
      </dgm:t>
    </dgm:pt>
    <dgm:pt modelId="{D122F07F-EA04-4D06-A4EC-CB2F609410B9}">
      <dgm:prSet/>
      <dgm:spPr/>
      <dgm:t>
        <a:bodyPr lIns="180000" tIns="180000" rIns="180000" bIns="180000"/>
        <a:lstStyle/>
        <a:p>
          <a:r>
            <a:rPr lang="en-GB" dirty="0">
              <a:solidFill>
                <a:schemeClr val="tx1"/>
              </a:solidFill>
            </a:rPr>
            <a:t>Providing direction/solving problems</a:t>
          </a:r>
        </a:p>
      </dgm:t>
    </dgm:pt>
    <dgm:pt modelId="{E7B51470-374B-4CBF-AC7D-20BB7EED027C}" type="parTrans" cxnId="{6EF65ECE-EB53-42C0-B19C-1AAF3F2A51DC}">
      <dgm:prSet/>
      <dgm:spPr/>
      <dgm:t>
        <a:bodyPr/>
        <a:lstStyle/>
        <a:p>
          <a:endParaRPr lang="en-GB"/>
        </a:p>
      </dgm:t>
    </dgm:pt>
    <dgm:pt modelId="{35453907-7194-4E1F-A8CB-416B7B6B6503}" type="sibTrans" cxnId="{6EF65ECE-EB53-42C0-B19C-1AAF3F2A51DC}">
      <dgm:prSet/>
      <dgm:spPr/>
      <dgm:t>
        <a:bodyPr/>
        <a:lstStyle/>
        <a:p>
          <a:endParaRPr lang="en-GB"/>
        </a:p>
      </dgm:t>
    </dgm:pt>
    <dgm:pt modelId="{989DB1B8-1C21-4E6D-81EC-7FBDF4AC7BF4}">
      <dgm:prSet/>
      <dgm:spPr/>
      <dgm:t>
        <a:bodyPr lIns="180000" tIns="180000" rIns="180000" bIns="180000"/>
        <a:lstStyle/>
        <a:p>
          <a:r>
            <a:rPr lang="en-GB" dirty="0">
              <a:solidFill>
                <a:schemeClr val="tx1"/>
              </a:solidFill>
            </a:rPr>
            <a:t>Engaging/working together</a:t>
          </a:r>
        </a:p>
      </dgm:t>
    </dgm:pt>
    <dgm:pt modelId="{538F6D64-30FE-4ACF-9BF8-61177868EB24}" type="parTrans" cxnId="{F0F0D72A-672E-4985-B4D1-6965573F13F0}">
      <dgm:prSet/>
      <dgm:spPr/>
      <dgm:t>
        <a:bodyPr/>
        <a:lstStyle/>
        <a:p>
          <a:endParaRPr lang="en-GB"/>
        </a:p>
      </dgm:t>
    </dgm:pt>
    <dgm:pt modelId="{B5E3566B-8843-4ACE-BCEF-18BF206DC4B4}" type="sibTrans" cxnId="{F0F0D72A-672E-4985-B4D1-6965573F13F0}">
      <dgm:prSet/>
      <dgm:spPr/>
      <dgm:t>
        <a:bodyPr/>
        <a:lstStyle/>
        <a:p>
          <a:endParaRPr lang="en-GB"/>
        </a:p>
      </dgm:t>
    </dgm:pt>
    <dgm:pt modelId="{C32B5D2C-F7C4-4C55-8B8A-1A5AA443A23A}">
      <dgm:prSet/>
      <dgm:spPr/>
      <dgm:t>
        <a:bodyPr lIns="180000" tIns="180000" rIns="180000" bIns="180000"/>
        <a:lstStyle/>
        <a:p>
          <a:r>
            <a:rPr lang="en-GB" dirty="0">
              <a:solidFill>
                <a:schemeClr val="tx1"/>
              </a:solidFill>
            </a:rPr>
            <a:t>Creating strategies/adapting to change</a:t>
          </a:r>
        </a:p>
      </dgm:t>
    </dgm:pt>
    <dgm:pt modelId="{F96DDBD2-6B65-47BF-9DEC-9C270042F87B}" type="parTrans" cxnId="{A09A5B3C-C4DD-46D2-8A63-3054AF4A98D6}">
      <dgm:prSet/>
      <dgm:spPr/>
      <dgm:t>
        <a:bodyPr/>
        <a:lstStyle/>
        <a:p>
          <a:endParaRPr lang="en-GB"/>
        </a:p>
      </dgm:t>
    </dgm:pt>
    <dgm:pt modelId="{B4D4399A-DA69-416F-AF1D-92DF67554BF5}" type="sibTrans" cxnId="{A09A5B3C-C4DD-46D2-8A63-3054AF4A98D6}">
      <dgm:prSet/>
      <dgm:spPr/>
      <dgm:t>
        <a:bodyPr/>
        <a:lstStyle/>
        <a:p>
          <a:endParaRPr lang="en-GB"/>
        </a:p>
      </dgm:t>
    </dgm:pt>
    <dgm:pt modelId="{B0E72CD5-73CA-42F2-8020-413E5F7C9847}">
      <dgm:prSet/>
      <dgm:spPr/>
      <dgm:t>
        <a:bodyPr lIns="180000" tIns="180000" rIns="180000" bIns="180000"/>
        <a:lstStyle/>
        <a:p>
          <a:r>
            <a:rPr lang="en-GB" dirty="0">
              <a:solidFill>
                <a:schemeClr val="tx1"/>
              </a:solidFill>
            </a:rPr>
            <a:t>Independence/interdependence</a:t>
          </a:r>
        </a:p>
      </dgm:t>
    </dgm:pt>
    <dgm:pt modelId="{E715FE03-C131-49C8-8141-D54467F6A4E8}" type="parTrans" cxnId="{9FB9E51C-D993-462C-A133-2617DD27A038}">
      <dgm:prSet/>
      <dgm:spPr/>
      <dgm:t>
        <a:bodyPr/>
        <a:lstStyle/>
        <a:p>
          <a:endParaRPr lang="en-GB"/>
        </a:p>
      </dgm:t>
    </dgm:pt>
    <dgm:pt modelId="{4FCBA6A0-5E4C-44EB-A52E-43DFDFD2A169}" type="sibTrans" cxnId="{9FB9E51C-D993-462C-A133-2617DD27A038}">
      <dgm:prSet/>
      <dgm:spPr/>
      <dgm:t>
        <a:bodyPr/>
        <a:lstStyle/>
        <a:p>
          <a:endParaRPr lang="en-GB"/>
        </a:p>
      </dgm:t>
    </dgm:pt>
    <dgm:pt modelId="{CE392F0E-A8BC-4201-A04D-8D75034F2D8A}">
      <dgm:prSet/>
      <dgm:spPr/>
      <dgm:t>
        <a:bodyPr lIns="180000" tIns="180000" rIns="180000" bIns="180000"/>
        <a:lstStyle/>
        <a:p>
          <a:r>
            <a:rPr lang="en-GB" dirty="0">
              <a:solidFill>
                <a:schemeClr val="tx1"/>
              </a:solidFill>
            </a:rPr>
            <a:t>Leadership style</a:t>
          </a:r>
        </a:p>
      </dgm:t>
    </dgm:pt>
    <dgm:pt modelId="{AD25085B-DE22-4C38-953F-36D0B3166AF8}" type="parTrans" cxnId="{87F0D948-44CC-43A2-A859-99CDAF9263DC}">
      <dgm:prSet/>
      <dgm:spPr/>
      <dgm:t>
        <a:bodyPr/>
        <a:lstStyle/>
        <a:p>
          <a:endParaRPr lang="en-GB"/>
        </a:p>
      </dgm:t>
    </dgm:pt>
    <dgm:pt modelId="{C879F0ED-445E-4AED-9D18-CDBBF30934F5}" type="sibTrans" cxnId="{87F0D948-44CC-43A2-A859-99CDAF9263DC}">
      <dgm:prSet/>
      <dgm:spPr/>
      <dgm:t>
        <a:bodyPr/>
        <a:lstStyle/>
        <a:p>
          <a:endParaRPr lang="en-GB"/>
        </a:p>
      </dgm:t>
    </dgm:pt>
    <dgm:pt modelId="{8B6B86B1-5C1F-4A42-B5C3-B0CD4CA746F7}">
      <dgm:prSet/>
      <dgm:spPr/>
      <dgm:t>
        <a:bodyPr lIns="180000" tIns="180000" rIns="180000" bIns="180000"/>
        <a:lstStyle/>
        <a:p>
          <a:r>
            <a:rPr lang="en-GB" dirty="0">
              <a:solidFill>
                <a:schemeClr val="tx1"/>
              </a:solidFill>
            </a:rPr>
            <a:t>Key values/practices</a:t>
          </a:r>
        </a:p>
      </dgm:t>
    </dgm:pt>
    <dgm:pt modelId="{B0097E8F-3F0F-45D7-9201-3D16DE0BFE9C}" type="parTrans" cxnId="{EE9615E7-1E97-4BBA-A010-4FB983E45BF1}">
      <dgm:prSet/>
      <dgm:spPr/>
      <dgm:t>
        <a:bodyPr/>
        <a:lstStyle/>
        <a:p>
          <a:endParaRPr lang="en-GB"/>
        </a:p>
      </dgm:t>
    </dgm:pt>
    <dgm:pt modelId="{688C13B5-718B-4CFA-A040-E21CCABC1DBD}" type="sibTrans" cxnId="{EE9615E7-1E97-4BBA-A010-4FB983E45BF1}">
      <dgm:prSet/>
      <dgm:spPr/>
      <dgm:t>
        <a:bodyPr/>
        <a:lstStyle/>
        <a:p>
          <a:endParaRPr lang="en-GB"/>
        </a:p>
      </dgm:t>
    </dgm:pt>
    <dgm:pt modelId="{B8BA8E8C-7971-40D0-9519-61E6FF973595}">
      <dgm:prSet/>
      <dgm:spPr/>
      <dgm:t>
        <a:bodyPr lIns="180000" tIns="180000" rIns="180000" bIns="180000"/>
        <a:lstStyle/>
        <a:p>
          <a:r>
            <a:rPr lang="en-GB" dirty="0">
              <a:solidFill>
                <a:schemeClr val="tx1"/>
              </a:solidFill>
            </a:rPr>
            <a:t>Highly specific technical skills</a:t>
          </a:r>
        </a:p>
      </dgm:t>
    </dgm:pt>
    <dgm:pt modelId="{E8E1243A-DB6A-4B73-A74D-3EB674EECDEC}" type="parTrans" cxnId="{4DA882EB-3C9E-46E5-9AD1-58042332EC66}">
      <dgm:prSet/>
      <dgm:spPr/>
      <dgm:t>
        <a:bodyPr/>
        <a:lstStyle/>
        <a:p>
          <a:endParaRPr lang="en-GB"/>
        </a:p>
      </dgm:t>
    </dgm:pt>
    <dgm:pt modelId="{BDDCECBE-E31E-42D2-9EAA-646C83C528C7}" type="sibTrans" cxnId="{4DA882EB-3C9E-46E5-9AD1-58042332EC66}">
      <dgm:prSet/>
      <dgm:spPr/>
      <dgm:t>
        <a:bodyPr/>
        <a:lstStyle/>
        <a:p>
          <a:endParaRPr lang="en-GB"/>
        </a:p>
      </dgm:t>
    </dgm:pt>
    <dgm:pt modelId="{D1FF1291-8A53-49A8-9F80-1EA68F79ADAC}">
      <dgm:prSet/>
      <dgm:spPr/>
      <dgm:t>
        <a:bodyPr lIns="180000" tIns="180000" rIns="180000" bIns="180000"/>
        <a:lstStyle/>
        <a:p>
          <a:r>
            <a:rPr lang="en-GB" dirty="0">
              <a:solidFill>
                <a:schemeClr val="tx1"/>
              </a:solidFill>
            </a:rPr>
            <a:t>Generic Bank-wide behaviours</a:t>
          </a:r>
        </a:p>
      </dgm:t>
    </dgm:pt>
    <dgm:pt modelId="{193D5A45-8042-45AC-9FB1-814038525077}" type="parTrans" cxnId="{7FABABED-D986-4B02-A833-2BA4C728CB02}">
      <dgm:prSet/>
      <dgm:spPr/>
      <dgm:t>
        <a:bodyPr/>
        <a:lstStyle/>
        <a:p>
          <a:endParaRPr lang="en-GB"/>
        </a:p>
      </dgm:t>
    </dgm:pt>
    <dgm:pt modelId="{F7074064-4B93-4280-A619-29C98C74E91E}" type="sibTrans" cxnId="{7FABABED-D986-4B02-A833-2BA4C728CB02}">
      <dgm:prSet/>
      <dgm:spPr/>
      <dgm:t>
        <a:bodyPr/>
        <a:lstStyle/>
        <a:p>
          <a:endParaRPr lang="en-GB"/>
        </a:p>
      </dgm:t>
    </dgm:pt>
    <dgm:pt modelId="{81B1A997-6F9C-438E-8EBF-1A08464B2BB6}">
      <dgm:prSet/>
      <dgm:spPr/>
      <dgm:t>
        <a:bodyPr lIns="180000" tIns="180000" rIns="180000" bIns="180000"/>
        <a:lstStyle/>
        <a:p>
          <a:r>
            <a:rPr lang="en-GB" dirty="0">
              <a:solidFill>
                <a:schemeClr val="tx1"/>
              </a:solidFill>
            </a:rPr>
            <a:t>Specialised knowledge</a:t>
          </a:r>
        </a:p>
      </dgm:t>
    </dgm:pt>
    <dgm:pt modelId="{5D539453-1C89-4F77-9350-0478FA8C45AA}" type="parTrans" cxnId="{5D97E75E-F756-4809-B0F7-4A21845EB81E}">
      <dgm:prSet/>
      <dgm:spPr/>
      <dgm:t>
        <a:bodyPr/>
        <a:lstStyle/>
        <a:p>
          <a:endParaRPr lang="en-GB"/>
        </a:p>
      </dgm:t>
    </dgm:pt>
    <dgm:pt modelId="{8058659A-DDD4-40E4-A64A-17B3C1AB965B}" type="sibTrans" cxnId="{5D97E75E-F756-4809-B0F7-4A21845EB81E}">
      <dgm:prSet/>
      <dgm:spPr/>
      <dgm:t>
        <a:bodyPr/>
        <a:lstStyle/>
        <a:p>
          <a:endParaRPr lang="en-GB"/>
        </a:p>
      </dgm:t>
    </dgm:pt>
    <dgm:pt modelId="{541264BE-4044-49B6-8309-06547DBAE9F6}">
      <dgm:prSet/>
      <dgm:spPr/>
      <dgm:t>
        <a:bodyPr lIns="180000" tIns="180000" rIns="180000" bIns="180000"/>
        <a:lstStyle/>
        <a:p>
          <a:r>
            <a:rPr lang="en-GB" dirty="0">
              <a:solidFill>
                <a:schemeClr val="tx1"/>
              </a:solidFill>
            </a:rPr>
            <a:t>21 Team Leaders</a:t>
          </a:r>
        </a:p>
      </dgm:t>
    </dgm:pt>
    <dgm:pt modelId="{BE2B33B5-0504-4030-82AD-061E13F47589}" type="parTrans" cxnId="{CDA45C68-B0D5-4B89-8C25-6E6D9F568B26}">
      <dgm:prSet/>
      <dgm:spPr/>
      <dgm:t>
        <a:bodyPr/>
        <a:lstStyle/>
        <a:p>
          <a:endParaRPr lang="en-GB"/>
        </a:p>
      </dgm:t>
    </dgm:pt>
    <dgm:pt modelId="{C013FA00-A938-48F2-A9D4-E0012DBE1170}" type="sibTrans" cxnId="{CDA45C68-B0D5-4B89-8C25-6E6D9F568B26}">
      <dgm:prSet/>
      <dgm:spPr/>
      <dgm:t>
        <a:bodyPr/>
        <a:lstStyle/>
        <a:p>
          <a:endParaRPr lang="en-GB"/>
        </a:p>
      </dgm:t>
    </dgm:pt>
    <dgm:pt modelId="{9D330481-4FFD-4BD1-90C3-18A6909D1C39}" type="pres">
      <dgm:prSet presAssocID="{3D6BE177-ED8D-419B-BB40-6646ACD3FB1D}" presName="diagram" presStyleCnt="0">
        <dgm:presLayoutVars>
          <dgm:dir/>
          <dgm:resizeHandles val="exact"/>
        </dgm:presLayoutVars>
      </dgm:prSet>
      <dgm:spPr/>
    </dgm:pt>
    <dgm:pt modelId="{B1E9564C-2745-4F7A-86B0-353BCD524A71}" type="pres">
      <dgm:prSet presAssocID="{492C64F7-EAB1-4C81-9722-2C73753928F7}" presName="node" presStyleLbl="node1" presStyleIdx="0" presStyleCnt="5">
        <dgm:presLayoutVars>
          <dgm:bulletEnabled val="1"/>
        </dgm:presLayoutVars>
      </dgm:prSet>
      <dgm:spPr/>
    </dgm:pt>
    <dgm:pt modelId="{385C8104-8101-462C-99C9-21C206358884}" type="pres">
      <dgm:prSet presAssocID="{9E163396-82FF-4AC9-A58C-4245FA89D807}" presName="sibTrans" presStyleCnt="0"/>
      <dgm:spPr/>
    </dgm:pt>
    <dgm:pt modelId="{9CDBA4E5-AF69-440D-930B-19FD0D5B66B7}" type="pres">
      <dgm:prSet presAssocID="{E88F1D6F-FFFF-4FB8-9180-4065319B2518}" presName="node" presStyleLbl="node1" presStyleIdx="1" presStyleCnt="5">
        <dgm:presLayoutVars>
          <dgm:bulletEnabled val="1"/>
        </dgm:presLayoutVars>
      </dgm:prSet>
      <dgm:spPr/>
    </dgm:pt>
    <dgm:pt modelId="{C2AB787D-E420-4020-8C6B-522276CF3E3B}" type="pres">
      <dgm:prSet presAssocID="{F7ABCB98-8346-4B1E-8321-BA5D49E751B4}" presName="sibTrans" presStyleCnt="0"/>
      <dgm:spPr/>
    </dgm:pt>
    <dgm:pt modelId="{F9D3E86A-7392-4E3C-B331-270E6318F1BC}" type="pres">
      <dgm:prSet presAssocID="{631907B9-2BB6-471E-A463-4EBFB8F608F5}" presName="node" presStyleLbl="node1" presStyleIdx="2" presStyleCnt="5">
        <dgm:presLayoutVars>
          <dgm:bulletEnabled val="1"/>
        </dgm:presLayoutVars>
      </dgm:prSet>
      <dgm:spPr/>
    </dgm:pt>
    <dgm:pt modelId="{151F9B76-D29A-48DC-87AF-D84CB48BF1DA}" type="pres">
      <dgm:prSet presAssocID="{6B1DAE47-BFF8-41BB-88C0-E95C9028FE5D}" presName="sibTrans" presStyleCnt="0"/>
      <dgm:spPr/>
    </dgm:pt>
    <dgm:pt modelId="{714802DC-2774-45B1-8802-367E4C1CC968}" type="pres">
      <dgm:prSet presAssocID="{EBD32BF0-E273-403C-A6A6-2417CCBABBFE}" presName="node" presStyleLbl="node1" presStyleIdx="3" presStyleCnt="5">
        <dgm:presLayoutVars>
          <dgm:bulletEnabled val="1"/>
        </dgm:presLayoutVars>
      </dgm:prSet>
      <dgm:spPr/>
    </dgm:pt>
    <dgm:pt modelId="{DCBBEBD9-6F23-4B8D-AAA4-4E98EC12F5CF}" type="pres">
      <dgm:prSet presAssocID="{1B72F555-9821-416B-A4E3-081968CBB785}" presName="sibTrans" presStyleCnt="0"/>
      <dgm:spPr/>
    </dgm:pt>
    <dgm:pt modelId="{5BB5B4C9-34A4-4147-814B-CD157D679C12}" type="pres">
      <dgm:prSet presAssocID="{251E2F60-38BC-4511-AE61-11E32AF71B1A}" presName="node" presStyleLbl="node1" presStyleIdx="4" presStyleCnt="5">
        <dgm:presLayoutVars>
          <dgm:bulletEnabled val="1"/>
        </dgm:presLayoutVars>
      </dgm:prSet>
      <dgm:spPr/>
    </dgm:pt>
  </dgm:ptLst>
  <dgm:cxnLst>
    <dgm:cxn modelId="{47888C07-CAA8-4C14-BFEF-C939699107E2}" type="presOf" srcId="{B0E72CD5-73CA-42F2-8020-413E5F7C9847}" destId="{5BB5B4C9-34A4-4147-814B-CD157D679C12}" srcOrd="0" destOrd="1" presId="urn:microsoft.com/office/officeart/2005/8/layout/default"/>
    <dgm:cxn modelId="{BC560715-8A28-459F-9F1E-1AE5E5737763}" type="presOf" srcId="{BC0AFCA9-3A56-448E-8B97-A74D4981E172}" destId="{9CDBA4E5-AF69-440D-930B-19FD0D5B66B7}" srcOrd="0" destOrd="1" presId="urn:microsoft.com/office/officeart/2005/8/layout/default"/>
    <dgm:cxn modelId="{BAAFA11A-F226-43FA-BF9B-BBB4AB119877}" srcId="{492C64F7-EAB1-4C81-9722-2C73753928F7}" destId="{3195DBF0-925E-40DA-95AE-13EEBF605103}" srcOrd="3" destOrd="0" parTransId="{133EF317-95D3-48EA-A962-4006F106D617}" sibTransId="{A59DF6F5-ACF5-423A-9D90-4E7A0541BA35}"/>
    <dgm:cxn modelId="{AC82481B-CC43-4D67-A600-918DADA3A266}" srcId="{E88F1D6F-FFFF-4FB8-9180-4065319B2518}" destId="{BC0AFCA9-3A56-448E-8B97-A74D4981E172}" srcOrd="0" destOrd="0" parTransId="{6A93A9C5-E49B-4930-9BA4-952A2131FFBE}" sibTransId="{B5F36FC4-A0F8-4099-81BD-3EA81DAE4BD6}"/>
    <dgm:cxn modelId="{41C45A1C-9A13-48B7-8737-9F579F470812}" type="presOf" srcId="{D122F07F-EA04-4D06-A4EC-CB2F609410B9}" destId="{714802DC-2774-45B1-8802-367E4C1CC968}" srcOrd="0" destOrd="1" presId="urn:microsoft.com/office/officeart/2005/8/layout/default"/>
    <dgm:cxn modelId="{9FB9E51C-D993-462C-A133-2617DD27A038}" srcId="{251E2F60-38BC-4511-AE61-11E32AF71B1A}" destId="{B0E72CD5-73CA-42F2-8020-413E5F7C9847}" srcOrd="0" destOrd="0" parTransId="{E715FE03-C131-49C8-8141-D54467F6A4E8}" sibTransId="{4FCBA6A0-5E4C-44EB-A52E-43DFDFD2A169}"/>
    <dgm:cxn modelId="{96F53E2A-272B-4EFF-98B9-9F88F16BA609}" type="presOf" srcId="{8B6B86B1-5C1F-4A42-B5C3-B0CD4CA746F7}" destId="{5BB5B4C9-34A4-4147-814B-CD157D679C12}" srcOrd="0" destOrd="3" presId="urn:microsoft.com/office/officeart/2005/8/layout/default"/>
    <dgm:cxn modelId="{F0F0D72A-672E-4985-B4D1-6965573F13F0}" srcId="{EBD32BF0-E273-403C-A6A6-2417CCBABBFE}" destId="{989DB1B8-1C21-4E6D-81EC-7FBDF4AC7BF4}" srcOrd="1" destOrd="0" parTransId="{538F6D64-30FE-4ACF-9BF8-61177868EB24}" sibTransId="{B5E3566B-8843-4ACE-BCEF-18BF206DC4B4}"/>
    <dgm:cxn modelId="{37EF2B36-3490-4101-98D6-44B58691D061}" type="presOf" srcId="{541264BE-4044-49B6-8309-06547DBAE9F6}" destId="{B1E9564C-2745-4F7A-86B0-353BCD524A71}" srcOrd="0" destOrd="3" presId="urn:microsoft.com/office/officeart/2005/8/layout/default"/>
    <dgm:cxn modelId="{3BDD0C38-F83A-4C77-A9B2-525B2E89EA2F}" type="presOf" srcId="{CE392F0E-A8BC-4201-A04D-8D75034F2D8A}" destId="{5BB5B4C9-34A4-4147-814B-CD157D679C12}" srcOrd="0" destOrd="2" presId="urn:microsoft.com/office/officeart/2005/8/layout/default"/>
    <dgm:cxn modelId="{F792FB39-F907-4C84-9698-75BE93D70A18}" srcId="{3D6BE177-ED8D-419B-BB40-6646ACD3FB1D}" destId="{EBD32BF0-E273-403C-A6A6-2417CCBABBFE}" srcOrd="3" destOrd="0" parTransId="{29CC1871-C9CE-4A83-B9B6-FC464D3955A8}" sibTransId="{1B72F555-9821-416B-A4E3-081968CBB785}"/>
    <dgm:cxn modelId="{D5F5C33A-D1C8-4C4C-A316-1E520F9CC92D}" type="presOf" srcId="{631907B9-2BB6-471E-A463-4EBFB8F608F5}" destId="{F9D3E86A-7392-4E3C-B331-270E6318F1BC}" srcOrd="0" destOrd="0" presId="urn:microsoft.com/office/officeart/2005/8/layout/default"/>
    <dgm:cxn modelId="{71C12B3C-2576-4C28-8977-A9315DEADB0D}" type="presOf" srcId="{492C64F7-EAB1-4C81-9722-2C73753928F7}" destId="{B1E9564C-2745-4F7A-86B0-353BCD524A71}" srcOrd="0" destOrd="0" presId="urn:microsoft.com/office/officeart/2005/8/layout/default"/>
    <dgm:cxn modelId="{A09A5B3C-C4DD-46D2-8A63-3054AF4A98D6}" srcId="{EBD32BF0-E273-403C-A6A6-2417CCBABBFE}" destId="{C32B5D2C-F7C4-4C55-8B8A-1A5AA443A23A}" srcOrd="2" destOrd="0" parTransId="{F96DDBD2-6B65-47BF-9DEC-9C270042F87B}" sibTransId="{B4D4399A-DA69-416F-AF1D-92DF67554BF5}"/>
    <dgm:cxn modelId="{15CFCB3C-0E4E-444C-911B-DDF4E1077F5C}" type="presOf" srcId="{DF5F9DE9-28D4-4B6B-B7C8-3F9CF75E297C}" destId="{B1E9564C-2745-4F7A-86B0-353BCD524A71}" srcOrd="0" destOrd="2" presId="urn:microsoft.com/office/officeart/2005/8/layout/default"/>
    <dgm:cxn modelId="{8C81E75C-F3A2-4A87-B597-8793EA715F8C}" srcId="{492C64F7-EAB1-4C81-9722-2C73753928F7}" destId="{6B95614F-D7CE-4682-A1C3-E7516D237FD5}" srcOrd="0" destOrd="0" parTransId="{161546FE-CEF2-43F6-889B-D3017C66D110}" sibTransId="{E0A7B862-97F2-45B7-9F5B-FD8EF275757B}"/>
    <dgm:cxn modelId="{5D97E75E-F756-4809-B0F7-4A21845EB81E}" srcId="{631907B9-2BB6-471E-A463-4EBFB8F608F5}" destId="{81B1A997-6F9C-438E-8EBF-1A08464B2BB6}" srcOrd="2" destOrd="0" parTransId="{5D539453-1C89-4F77-9350-0478FA8C45AA}" sibTransId="{8058659A-DDD4-40E4-A64A-17B3C1AB965B}"/>
    <dgm:cxn modelId="{D47AEC42-F6ED-41C0-91CC-087BFADF092E}" type="presOf" srcId="{989DB1B8-1C21-4E6D-81EC-7FBDF4AC7BF4}" destId="{714802DC-2774-45B1-8802-367E4C1CC968}" srcOrd="0" destOrd="2" presId="urn:microsoft.com/office/officeart/2005/8/layout/default"/>
    <dgm:cxn modelId="{CDA45C68-B0D5-4B89-8C25-6E6D9F568B26}" srcId="{492C64F7-EAB1-4C81-9722-2C73753928F7}" destId="{541264BE-4044-49B6-8309-06547DBAE9F6}" srcOrd="2" destOrd="0" parTransId="{BE2B33B5-0504-4030-82AD-061E13F47589}" sibTransId="{C013FA00-A938-48F2-A9D4-E0012DBE1170}"/>
    <dgm:cxn modelId="{87F0D948-44CC-43A2-A859-99CDAF9263DC}" srcId="{251E2F60-38BC-4511-AE61-11E32AF71B1A}" destId="{CE392F0E-A8BC-4201-A04D-8D75034F2D8A}" srcOrd="1" destOrd="0" parTransId="{AD25085B-DE22-4C38-953F-36D0B3166AF8}" sibTransId="{C879F0ED-445E-4AED-9D18-CDBBF30934F5}"/>
    <dgm:cxn modelId="{66AA0449-0657-42CB-8E71-0EF68BDE6EFF}" type="presOf" srcId="{3D6BE177-ED8D-419B-BB40-6646ACD3FB1D}" destId="{9D330481-4FFD-4BD1-90C3-18A6909D1C39}" srcOrd="0" destOrd="0" presId="urn:microsoft.com/office/officeart/2005/8/layout/default"/>
    <dgm:cxn modelId="{328C0752-C73B-449A-9237-CA6B11660511}" srcId="{3D6BE177-ED8D-419B-BB40-6646ACD3FB1D}" destId="{E88F1D6F-FFFF-4FB8-9180-4065319B2518}" srcOrd="1" destOrd="0" parTransId="{FF3FFE51-DA69-42A6-ABF7-DDD86C632036}" sibTransId="{F7ABCB98-8346-4B1E-8321-BA5D49E751B4}"/>
    <dgm:cxn modelId="{3DB4F953-9AC3-4755-865B-6C88E973DD39}" srcId="{3D6BE177-ED8D-419B-BB40-6646ACD3FB1D}" destId="{492C64F7-EAB1-4C81-9722-2C73753928F7}" srcOrd="0" destOrd="0" parTransId="{882E5AD6-3AA1-4833-805F-9E9D79E50297}" sibTransId="{9E163396-82FF-4AC9-A58C-4245FA89D807}"/>
    <dgm:cxn modelId="{6FE59D80-78DC-4F41-8206-20086E984983}" type="presOf" srcId="{D1FF1291-8A53-49A8-9F80-1EA68F79ADAC}" destId="{F9D3E86A-7392-4E3C-B331-270E6318F1BC}" srcOrd="0" destOrd="2" presId="urn:microsoft.com/office/officeart/2005/8/layout/default"/>
    <dgm:cxn modelId="{E3A70E84-CF08-4DFB-B313-79D147C3B09D}" type="presOf" srcId="{EBD32BF0-E273-403C-A6A6-2417CCBABBFE}" destId="{714802DC-2774-45B1-8802-367E4C1CC968}" srcOrd="0" destOrd="0" presId="urn:microsoft.com/office/officeart/2005/8/layout/default"/>
    <dgm:cxn modelId="{33BFD988-3A5F-4A4B-824D-3D0BA5F07F01}" type="presOf" srcId="{B8BA8E8C-7971-40D0-9519-61E6FF973595}" destId="{F9D3E86A-7392-4E3C-B331-270E6318F1BC}" srcOrd="0" destOrd="1" presId="urn:microsoft.com/office/officeart/2005/8/layout/default"/>
    <dgm:cxn modelId="{887CBB8E-9033-4C34-9381-B5831EB3E3FC}" srcId="{3D6BE177-ED8D-419B-BB40-6646ACD3FB1D}" destId="{251E2F60-38BC-4511-AE61-11E32AF71B1A}" srcOrd="4" destOrd="0" parTransId="{DA4E59F4-79C3-4C16-98EA-9B805FA568AB}" sibTransId="{8527713B-CCD1-4AF2-8053-C5C26B5A25B0}"/>
    <dgm:cxn modelId="{58F05D99-E162-4BC3-B743-274B7B022675}" srcId="{E88F1D6F-FFFF-4FB8-9180-4065319B2518}" destId="{673E3372-84BB-458B-9BA4-ED2F43366649}" srcOrd="1" destOrd="0" parTransId="{DE215AF4-F2C2-44F8-A3C8-E20AC194E9EE}" sibTransId="{2A8DFA06-39A4-43E2-A977-21B191F9F306}"/>
    <dgm:cxn modelId="{5D7A34AA-F13C-46F2-B9FB-8CFE2F55ED38}" srcId="{E88F1D6F-FFFF-4FB8-9180-4065319B2518}" destId="{14E942EC-AA3F-4743-ACC3-C95FDB35536A}" srcOrd="2" destOrd="0" parTransId="{0B67512B-9511-4C70-A36E-1E67CA06C0E4}" sibTransId="{FE1DFBB6-6D7A-422D-A4D2-B071C6AEFB9A}"/>
    <dgm:cxn modelId="{6CC7DBB0-C527-4612-B101-6DCE79446C41}" type="presOf" srcId="{3195DBF0-925E-40DA-95AE-13EEBF605103}" destId="{B1E9564C-2745-4F7A-86B0-353BCD524A71}" srcOrd="0" destOrd="4" presId="urn:microsoft.com/office/officeart/2005/8/layout/default"/>
    <dgm:cxn modelId="{B5BADAB1-3598-4337-8325-4883E4C875B0}" type="presOf" srcId="{81B1A997-6F9C-438E-8EBF-1A08464B2BB6}" destId="{F9D3E86A-7392-4E3C-B331-270E6318F1BC}" srcOrd="0" destOrd="3" presId="urn:microsoft.com/office/officeart/2005/8/layout/default"/>
    <dgm:cxn modelId="{02B7C8BA-213B-4A33-A94E-39BB22AED600}" srcId="{3D6BE177-ED8D-419B-BB40-6646ACD3FB1D}" destId="{631907B9-2BB6-471E-A463-4EBFB8F608F5}" srcOrd="2" destOrd="0" parTransId="{9A2F36CA-45B1-4DCB-9A25-EB0044520785}" sibTransId="{6B1DAE47-BFF8-41BB-88C0-E95C9028FE5D}"/>
    <dgm:cxn modelId="{4E3237BD-FD86-4A38-A90E-21D80D985A5A}" type="presOf" srcId="{C32B5D2C-F7C4-4C55-8B8A-1A5AA443A23A}" destId="{714802DC-2774-45B1-8802-367E4C1CC968}" srcOrd="0" destOrd="3" presId="urn:microsoft.com/office/officeart/2005/8/layout/default"/>
    <dgm:cxn modelId="{B145F7C0-4D28-4423-B4CD-BB238707D1FC}" type="presOf" srcId="{673E3372-84BB-458B-9BA4-ED2F43366649}" destId="{9CDBA4E5-AF69-440D-930B-19FD0D5B66B7}" srcOrd="0" destOrd="2" presId="urn:microsoft.com/office/officeart/2005/8/layout/default"/>
    <dgm:cxn modelId="{FA29D9C8-2E36-44EE-BE07-339B7E071649}" type="presOf" srcId="{E88F1D6F-FFFF-4FB8-9180-4065319B2518}" destId="{9CDBA4E5-AF69-440D-930B-19FD0D5B66B7}" srcOrd="0" destOrd="0" presId="urn:microsoft.com/office/officeart/2005/8/layout/default"/>
    <dgm:cxn modelId="{8F5560CD-222A-45D6-95AA-18C5037F9A64}" type="presOf" srcId="{14E942EC-AA3F-4743-ACC3-C95FDB35536A}" destId="{9CDBA4E5-AF69-440D-930B-19FD0D5B66B7}" srcOrd="0" destOrd="3" presId="urn:microsoft.com/office/officeart/2005/8/layout/default"/>
    <dgm:cxn modelId="{6EF65ECE-EB53-42C0-B19C-1AAF3F2A51DC}" srcId="{EBD32BF0-E273-403C-A6A6-2417CCBABBFE}" destId="{D122F07F-EA04-4D06-A4EC-CB2F609410B9}" srcOrd="0" destOrd="0" parTransId="{E7B51470-374B-4CBF-AC7D-20BB7EED027C}" sibTransId="{35453907-7194-4E1F-A8CB-416B7B6B6503}"/>
    <dgm:cxn modelId="{3A24C2D0-1500-4251-A27D-E095A5D661DB}" type="presOf" srcId="{6B95614F-D7CE-4682-A1C3-E7516D237FD5}" destId="{B1E9564C-2745-4F7A-86B0-353BCD524A71}" srcOrd="0" destOrd="1" presId="urn:microsoft.com/office/officeart/2005/8/layout/default"/>
    <dgm:cxn modelId="{5CB2B7D6-357A-4260-97CC-369F5B76F96B}" type="presOf" srcId="{251E2F60-38BC-4511-AE61-11E32AF71B1A}" destId="{5BB5B4C9-34A4-4147-814B-CD157D679C12}" srcOrd="0" destOrd="0" presId="urn:microsoft.com/office/officeart/2005/8/layout/default"/>
    <dgm:cxn modelId="{EE9615E7-1E97-4BBA-A010-4FB983E45BF1}" srcId="{251E2F60-38BC-4511-AE61-11E32AF71B1A}" destId="{8B6B86B1-5C1F-4A42-B5C3-B0CD4CA746F7}" srcOrd="2" destOrd="0" parTransId="{B0097E8F-3F0F-45D7-9201-3D16DE0BFE9C}" sibTransId="{688C13B5-718B-4CFA-A040-E21CCABC1DBD}"/>
    <dgm:cxn modelId="{4DA882EB-3C9E-46E5-9AD1-58042332EC66}" srcId="{631907B9-2BB6-471E-A463-4EBFB8F608F5}" destId="{B8BA8E8C-7971-40D0-9519-61E6FF973595}" srcOrd="0" destOrd="0" parTransId="{E8E1243A-DB6A-4B73-A74D-3EB674EECDEC}" sibTransId="{BDDCECBE-E31E-42D2-9EAA-646C83C528C7}"/>
    <dgm:cxn modelId="{7FABABED-D986-4B02-A833-2BA4C728CB02}" srcId="{631907B9-2BB6-471E-A463-4EBFB8F608F5}" destId="{D1FF1291-8A53-49A8-9F80-1EA68F79ADAC}" srcOrd="1" destOrd="0" parTransId="{193D5A45-8042-45AC-9FB1-814038525077}" sibTransId="{F7074064-4B93-4280-A619-29C98C74E91E}"/>
    <dgm:cxn modelId="{C13AF4F3-85DD-4D76-8F9D-5EA9F8C3BE8B}" srcId="{492C64F7-EAB1-4C81-9722-2C73753928F7}" destId="{DF5F9DE9-28D4-4B6B-B7C8-3F9CF75E297C}" srcOrd="1" destOrd="0" parTransId="{035E4E73-DA44-4DFA-9CB9-2033B8A58A7F}" sibTransId="{2299412C-2B97-4F98-8D3B-9AB34737BFC4}"/>
    <dgm:cxn modelId="{E647822E-121B-498F-B058-20D39B76C3CF}" type="presParOf" srcId="{9D330481-4FFD-4BD1-90C3-18A6909D1C39}" destId="{B1E9564C-2745-4F7A-86B0-353BCD524A71}" srcOrd="0" destOrd="0" presId="urn:microsoft.com/office/officeart/2005/8/layout/default"/>
    <dgm:cxn modelId="{14B82F33-95C5-40AF-A9CD-95756C0C2399}" type="presParOf" srcId="{9D330481-4FFD-4BD1-90C3-18A6909D1C39}" destId="{385C8104-8101-462C-99C9-21C206358884}" srcOrd="1" destOrd="0" presId="urn:microsoft.com/office/officeart/2005/8/layout/default"/>
    <dgm:cxn modelId="{437A1FCC-07ED-4F04-B9B2-9D56EDD38DD1}" type="presParOf" srcId="{9D330481-4FFD-4BD1-90C3-18A6909D1C39}" destId="{9CDBA4E5-AF69-440D-930B-19FD0D5B66B7}" srcOrd="2" destOrd="0" presId="urn:microsoft.com/office/officeart/2005/8/layout/default"/>
    <dgm:cxn modelId="{342676A1-EFFB-440D-8680-8D7A0ABCC73C}" type="presParOf" srcId="{9D330481-4FFD-4BD1-90C3-18A6909D1C39}" destId="{C2AB787D-E420-4020-8C6B-522276CF3E3B}" srcOrd="3" destOrd="0" presId="urn:microsoft.com/office/officeart/2005/8/layout/default"/>
    <dgm:cxn modelId="{DC410ADF-7F85-4C2F-98AC-299EC4CE643D}" type="presParOf" srcId="{9D330481-4FFD-4BD1-90C3-18A6909D1C39}" destId="{F9D3E86A-7392-4E3C-B331-270E6318F1BC}" srcOrd="4" destOrd="0" presId="urn:microsoft.com/office/officeart/2005/8/layout/default"/>
    <dgm:cxn modelId="{CDAD2E8B-8916-4933-A2C8-DFDF6799EFF5}" type="presParOf" srcId="{9D330481-4FFD-4BD1-90C3-18A6909D1C39}" destId="{151F9B76-D29A-48DC-87AF-D84CB48BF1DA}" srcOrd="5" destOrd="0" presId="urn:microsoft.com/office/officeart/2005/8/layout/default"/>
    <dgm:cxn modelId="{57AB3FD6-8DD7-4CE8-868D-0EA70BFC0836}" type="presParOf" srcId="{9D330481-4FFD-4BD1-90C3-18A6909D1C39}" destId="{714802DC-2774-45B1-8802-367E4C1CC968}" srcOrd="6" destOrd="0" presId="urn:microsoft.com/office/officeart/2005/8/layout/default"/>
    <dgm:cxn modelId="{EDF71DDB-5C4A-479C-BC8F-903782247CD7}" type="presParOf" srcId="{9D330481-4FFD-4BD1-90C3-18A6909D1C39}" destId="{DCBBEBD9-6F23-4B8D-AAA4-4E98EC12F5CF}" srcOrd="7" destOrd="0" presId="urn:microsoft.com/office/officeart/2005/8/layout/default"/>
    <dgm:cxn modelId="{49988746-8FF8-40FF-A7B6-C5BE831B7F20}" type="presParOf" srcId="{9D330481-4FFD-4BD1-90C3-18A6909D1C39}" destId="{5BB5B4C9-34A4-4147-814B-CD157D679C1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2D4906-C0AA-4FE6-854A-96B1F138555E}"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GB"/>
        </a:p>
      </dgm:t>
    </dgm:pt>
    <dgm:pt modelId="{6FA3F492-2717-471E-89A6-A6C2DCBBF44A}">
      <dgm:prSet phldrT="[Text]"/>
      <dgm:spPr>
        <a:solidFill>
          <a:srgbClr val="92D050"/>
        </a:solidFill>
        <a:ln>
          <a:noFill/>
        </a:ln>
      </dgm:spPr>
      <dgm:t>
        <a:bodyPr lIns="180000" tIns="180000" rIns="180000" bIns="180000"/>
        <a:lstStyle/>
        <a:p>
          <a:pPr>
            <a:buNone/>
          </a:pPr>
          <a:r>
            <a:rPr lang="en-GB" dirty="0">
              <a:solidFill>
                <a:schemeClr val="tx1"/>
              </a:solidFill>
            </a:rPr>
            <a:t>Strengths</a:t>
          </a:r>
        </a:p>
      </dgm:t>
    </dgm:pt>
    <dgm:pt modelId="{C6CDB2EF-FDCB-43BB-923E-127A044D3B5C}" type="parTrans" cxnId="{C47DAA07-DA92-46FC-AF61-98EA800966C0}">
      <dgm:prSet/>
      <dgm:spPr/>
      <dgm:t>
        <a:bodyPr/>
        <a:lstStyle/>
        <a:p>
          <a:endParaRPr lang="en-GB"/>
        </a:p>
      </dgm:t>
    </dgm:pt>
    <dgm:pt modelId="{698C16C2-4182-4B8F-84AF-EA3A37B3B553}" type="sibTrans" cxnId="{C47DAA07-DA92-46FC-AF61-98EA800966C0}">
      <dgm:prSet/>
      <dgm:spPr/>
      <dgm:t>
        <a:bodyPr/>
        <a:lstStyle/>
        <a:p>
          <a:endParaRPr lang="en-GB"/>
        </a:p>
      </dgm:t>
    </dgm:pt>
    <dgm:pt modelId="{D43E2C0A-3318-4054-8C31-F0489CD7B9E0}">
      <dgm:prSet phldrT="[Text]"/>
      <dgm:spPr>
        <a:solidFill>
          <a:schemeClr val="accent2">
            <a:lumMod val="60000"/>
            <a:lumOff val="40000"/>
          </a:schemeClr>
        </a:solidFill>
        <a:ln>
          <a:noFill/>
        </a:ln>
      </dgm:spPr>
      <dgm:t>
        <a:bodyPr lIns="180000" tIns="180000" rIns="180000" bIns="180000"/>
        <a:lstStyle/>
        <a:p>
          <a:pPr>
            <a:buFont typeface="Arial" panose="020B0604020202020204" pitchFamily="34" charset="0"/>
            <a:buNone/>
          </a:pPr>
          <a:r>
            <a:rPr lang="en-GB" dirty="0">
              <a:solidFill>
                <a:schemeClr val="tx1"/>
              </a:solidFill>
            </a:rPr>
            <a:t>Weaknesses</a:t>
          </a:r>
        </a:p>
      </dgm:t>
    </dgm:pt>
    <dgm:pt modelId="{ADD50670-A869-4E6F-99EB-53903329BC67}" type="parTrans" cxnId="{5E4CB74A-162B-4BA3-A8A8-552B651979C3}">
      <dgm:prSet/>
      <dgm:spPr/>
      <dgm:t>
        <a:bodyPr/>
        <a:lstStyle/>
        <a:p>
          <a:endParaRPr lang="en-GB"/>
        </a:p>
      </dgm:t>
    </dgm:pt>
    <dgm:pt modelId="{67DA364D-5C33-4A8F-BF1B-B82D06BB2C4A}" type="sibTrans" cxnId="{5E4CB74A-162B-4BA3-A8A8-552B651979C3}">
      <dgm:prSet/>
      <dgm:spPr/>
      <dgm:t>
        <a:bodyPr/>
        <a:lstStyle/>
        <a:p>
          <a:endParaRPr lang="en-GB"/>
        </a:p>
      </dgm:t>
    </dgm:pt>
    <dgm:pt modelId="{7AF86608-35D9-4528-8D78-F08C2DF81223}">
      <dgm:prSet phldrT="[Text]"/>
      <dgm:spPr>
        <a:solidFill>
          <a:schemeClr val="accent1">
            <a:lumMod val="60000"/>
            <a:lumOff val="40000"/>
          </a:schemeClr>
        </a:solidFill>
        <a:ln>
          <a:noFill/>
        </a:ln>
      </dgm:spPr>
      <dgm:t>
        <a:bodyPr lIns="180000" tIns="180000" rIns="180000" bIns="180000"/>
        <a:lstStyle/>
        <a:p>
          <a:pPr>
            <a:buFont typeface="Arial" panose="020B0604020202020204" pitchFamily="34" charset="0"/>
            <a:buNone/>
          </a:pPr>
          <a:r>
            <a:rPr lang="en-GB" dirty="0">
              <a:solidFill>
                <a:schemeClr val="tx1"/>
              </a:solidFill>
            </a:rPr>
            <a:t>Opportunities</a:t>
          </a:r>
        </a:p>
      </dgm:t>
    </dgm:pt>
    <dgm:pt modelId="{AD1DE233-78C9-4228-ADBD-35EE9CA93409}" type="parTrans" cxnId="{A1AA459B-DF95-48DE-8013-F50BB7553C0A}">
      <dgm:prSet/>
      <dgm:spPr/>
      <dgm:t>
        <a:bodyPr/>
        <a:lstStyle/>
        <a:p>
          <a:endParaRPr lang="en-GB"/>
        </a:p>
      </dgm:t>
    </dgm:pt>
    <dgm:pt modelId="{242ABC19-478F-45FA-8033-B5AA021D42CE}" type="sibTrans" cxnId="{A1AA459B-DF95-48DE-8013-F50BB7553C0A}">
      <dgm:prSet/>
      <dgm:spPr/>
      <dgm:t>
        <a:bodyPr/>
        <a:lstStyle/>
        <a:p>
          <a:endParaRPr lang="en-GB"/>
        </a:p>
      </dgm:t>
    </dgm:pt>
    <dgm:pt modelId="{72D14AF9-685C-4F8A-95BA-B92ACAE3A016}">
      <dgm:prSet phldrT="[Text]"/>
      <dgm:spPr>
        <a:solidFill>
          <a:srgbClr val="FF7300"/>
        </a:solidFill>
        <a:ln>
          <a:noFill/>
        </a:ln>
      </dgm:spPr>
      <dgm:t>
        <a:bodyPr lIns="180000" tIns="180000" rIns="180000" bIns="180000"/>
        <a:lstStyle/>
        <a:p>
          <a:pPr>
            <a:buFont typeface="Arial" panose="020B0604020202020204" pitchFamily="34" charset="0"/>
            <a:buNone/>
          </a:pPr>
          <a:r>
            <a:rPr lang="en-GB" dirty="0">
              <a:solidFill>
                <a:schemeClr val="tx1"/>
              </a:solidFill>
            </a:rPr>
            <a:t>Threats</a:t>
          </a:r>
        </a:p>
      </dgm:t>
    </dgm:pt>
    <dgm:pt modelId="{145C9A58-9CE4-4EB2-B6E3-DA0C1EF57120}" type="parTrans" cxnId="{FE76164D-2149-40AD-87ED-8D70A0BAFC59}">
      <dgm:prSet/>
      <dgm:spPr/>
      <dgm:t>
        <a:bodyPr/>
        <a:lstStyle/>
        <a:p>
          <a:endParaRPr lang="en-GB"/>
        </a:p>
      </dgm:t>
    </dgm:pt>
    <dgm:pt modelId="{A09D24EF-596D-44EF-BC7A-0ADC80354122}" type="sibTrans" cxnId="{FE76164D-2149-40AD-87ED-8D70A0BAFC59}">
      <dgm:prSet/>
      <dgm:spPr/>
      <dgm:t>
        <a:bodyPr/>
        <a:lstStyle/>
        <a:p>
          <a:endParaRPr lang="en-GB"/>
        </a:p>
      </dgm:t>
    </dgm:pt>
    <dgm:pt modelId="{D1DD7103-DD15-4FEA-A2FB-BAC67125216F}">
      <dgm:prSet/>
      <dgm:spPr>
        <a:solidFill>
          <a:srgbClr val="92D050"/>
        </a:solidFill>
        <a:ln>
          <a:noFill/>
        </a:ln>
      </dgm:spPr>
      <dgm:t>
        <a:bodyPr lIns="180000" tIns="180000" rIns="180000" bIns="180000"/>
        <a:lstStyle/>
        <a:p>
          <a:r>
            <a:rPr lang="en-GB" dirty="0">
              <a:solidFill>
                <a:schemeClr val="tx1"/>
              </a:solidFill>
            </a:rPr>
            <a:t>People</a:t>
          </a:r>
        </a:p>
      </dgm:t>
    </dgm:pt>
    <dgm:pt modelId="{AB955D66-725F-48E9-8137-10B2A5AEB4CA}" type="parTrans" cxnId="{5CB3E180-91A3-4F5A-948D-5AB692F645E7}">
      <dgm:prSet/>
      <dgm:spPr/>
      <dgm:t>
        <a:bodyPr/>
        <a:lstStyle/>
        <a:p>
          <a:endParaRPr lang="en-GB"/>
        </a:p>
      </dgm:t>
    </dgm:pt>
    <dgm:pt modelId="{808CB926-289F-4CAA-89CD-C5665FC81309}" type="sibTrans" cxnId="{5CB3E180-91A3-4F5A-948D-5AB692F645E7}">
      <dgm:prSet/>
      <dgm:spPr/>
      <dgm:t>
        <a:bodyPr/>
        <a:lstStyle/>
        <a:p>
          <a:endParaRPr lang="en-GB"/>
        </a:p>
      </dgm:t>
    </dgm:pt>
    <dgm:pt modelId="{E2E06603-E7B9-448E-B8A8-CC97287DEAEF}">
      <dgm:prSet/>
      <dgm:spPr>
        <a:solidFill>
          <a:schemeClr val="accent1">
            <a:lumMod val="60000"/>
            <a:lumOff val="40000"/>
          </a:schemeClr>
        </a:solidFill>
        <a:ln>
          <a:noFill/>
        </a:ln>
      </dgm:spPr>
      <dgm:t>
        <a:bodyPr lIns="180000" tIns="180000" rIns="180000" bIns="180000"/>
        <a:lstStyle/>
        <a:p>
          <a:r>
            <a:rPr lang="en-GB" dirty="0">
              <a:solidFill>
                <a:schemeClr val="tx1"/>
              </a:solidFill>
            </a:rPr>
            <a:t>Higher visibility at board level</a:t>
          </a:r>
        </a:p>
      </dgm:t>
    </dgm:pt>
    <dgm:pt modelId="{F72C71C1-DFCE-46FD-A563-5BD66EEC8609}" type="parTrans" cxnId="{C138C73A-86B5-483B-B975-42C80DE15FA8}">
      <dgm:prSet/>
      <dgm:spPr/>
      <dgm:t>
        <a:bodyPr/>
        <a:lstStyle/>
        <a:p>
          <a:endParaRPr lang="en-GB"/>
        </a:p>
      </dgm:t>
    </dgm:pt>
    <dgm:pt modelId="{799E7669-4F6D-4B74-BD06-59070110A48C}" type="sibTrans" cxnId="{C138C73A-86B5-483B-B975-42C80DE15FA8}">
      <dgm:prSet/>
      <dgm:spPr/>
      <dgm:t>
        <a:bodyPr/>
        <a:lstStyle/>
        <a:p>
          <a:endParaRPr lang="en-GB"/>
        </a:p>
      </dgm:t>
    </dgm:pt>
    <dgm:pt modelId="{1C447F3A-00BB-4D0E-85A2-A4F0B738DB02}">
      <dgm:prSet/>
      <dgm:spPr>
        <a:solidFill>
          <a:schemeClr val="accent1">
            <a:lumMod val="60000"/>
            <a:lumOff val="40000"/>
          </a:schemeClr>
        </a:solidFill>
        <a:ln>
          <a:noFill/>
        </a:ln>
      </dgm:spPr>
      <dgm:t>
        <a:bodyPr lIns="180000" tIns="180000" rIns="180000" bIns="180000"/>
        <a:lstStyle/>
        <a:p>
          <a:r>
            <a:rPr lang="en-GB" dirty="0">
              <a:solidFill>
                <a:schemeClr val="tx1"/>
              </a:solidFill>
            </a:rPr>
            <a:t>Industry collaboration</a:t>
          </a:r>
        </a:p>
      </dgm:t>
    </dgm:pt>
    <dgm:pt modelId="{ED62D005-4063-4AA5-B31E-D4FD0C1F7450}" type="parTrans" cxnId="{D9D1192C-F307-4ACA-A1E1-DD165FC52543}">
      <dgm:prSet/>
      <dgm:spPr/>
      <dgm:t>
        <a:bodyPr/>
        <a:lstStyle/>
        <a:p>
          <a:endParaRPr lang="en-GB"/>
        </a:p>
      </dgm:t>
    </dgm:pt>
    <dgm:pt modelId="{E51C6037-C194-4355-B164-E956D03D112D}" type="sibTrans" cxnId="{D9D1192C-F307-4ACA-A1E1-DD165FC52543}">
      <dgm:prSet/>
      <dgm:spPr/>
      <dgm:t>
        <a:bodyPr/>
        <a:lstStyle/>
        <a:p>
          <a:endParaRPr lang="en-GB"/>
        </a:p>
      </dgm:t>
    </dgm:pt>
    <dgm:pt modelId="{A3B22CAD-831E-4E67-BDFA-91C710E34BE6}">
      <dgm:prSet/>
      <dgm:spPr>
        <a:solidFill>
          <a:schemeClr val="accent1">
            <a:lumMod val="60000"/>
            <a:lumOff val="40000"/>
          </a:schemeClr>
        </a:solidFill>
        <a:ln>
          <a:noFill/>
        </a:ln>
      </dgm:spPr>
      <dgm:t>
        <a:bodyPr lIns="180000" tIns="180000" rIns="180000" bIns="180000"/>
        <a:lstStyle/>
        <a:p>
          <a:r>
            <a:rPr lang="en-GB" dirty="0">
              <a:solidFill>
                <a:schemeClr val="tx1"/>
              </a:solidFill>
            </a:rPr>
            <a:t>Growing talent internally</a:t>
          </a:r>
        </a:p>
      </dgm:t>
    </dgm:pt>
    <dgm:pt modelId="{031C4BCF-7522-456E-AB22-C1653B3A5C77}" type="parTrans" cxnId="{2E2B4FA9-3852-4B0F-8F67-CF74BE357A04}">
      <dgm:prSet/>
      <dgm:spPr/>
      <dgm:t>
        <a:bodyPr/>
        <a:lstStyle/>
        <a:p>
          <a:endParaRPr lang="en-GB"/>
        </a:p>
      </dgm:t>
    </dgm:pt>
    <dgm:pt modelId="{6B43F8F0-44A1-4D94-84B7-7B513C6EE8DD}" type="sibTrans" cxnId="{2E2B4FA9-3852-4B0F-8F67-CF74BE357A04}">
      <dgm:prSet/>
      <dgm:spPr/>
      <dgm:t>
        <a:bodyPr/>
        <a:lstStyle/>
        <a:p>
          <a:endParaRPr lang="en-GB"/>
        </a:p>
      </dgm:t>
    </dgm:pt>
    <dgm:pt modelId="{2EE71477-C166-4BB6-B45D-6D7BF9257484}">
      <dgm:prSet/>
      <dgm:spPr>
        <a:solidFill>
          <a:schemeClr val="accent2">
            <a:lumMod val="60000"/>
            <a:lumOff val="40000"/>
          </a:schemeClr>
        </a:solidFill>
        <a:ln>
          <a:noFill/>
        </a:ln>
      </dgm:spPr>
      <dgm:t>
        <a:bodyPr lIns="180000" tIns="180000" rIns="180000" bIns="180000"/>
        <a:lstStyle/>
        <a:p>
          <a:r>
            <a:rPr lang="en-GB" dirty="0">
              <a:solidFill>
                <a:schemeClr val="tx1"/>
              </a:solidFill>
            </a:rPr>
            <a:t>Single point of failure</a:t>
          </a:r>
        </a:p>
      </dgm:t>
    </dgm:pt>
    <dgm:pt modelId="{317A8FE1-7788-4AE9-851F-7690350094CE}" type="parTrans" cxnId="{E4C3626A-F335-4275-BD74-7F1E89BAB0D4}">
      <dgm:prSet/>
      <dgm:spPr/>
      <dgm:t>
        <a:bodyPr/>
        <a:lstStyle/>
        <a:p>
          <a:endParaRPr lang="en-GB"/>
        </a:p>
      </dgm:t>
    </dgm:pt>
    <dgm:pt modelId="{3578A32A-06AC-4F27-9CE2-4F812157A807}" type="sibTrans" cxnId="{E4C3626A-F335-4275-BD74-7F1E89BAB0D4}">
      <dgm:prSet/>
      <dgm:spPr/>
      <dgm:t>
        <a:bodyPr/>
        <a:lstStyle/>
        <a:p>
          <a:endParaRPr lang="en-GB"/>
        </a:p>
      </dgm:t>
    </dgm:pt>
    <dgm:pt modelId="{E08E4F44-3DDE-4A5D-8C3B-0D16F8B68C73}">
      <dgm:prSet/>
      <dgm:spPr>
        <a:solidFill>
          <a:schemeClr val="accent2">
            <a:lumMod val="60000"/>
            <a:lumOff val="40000"/>
          </a:schemeClr>
        </a:solidFill>
        <a:ln>
          <a:noFill/>
        </a:ln>
      </dgm:spPr>
      <dgm:t>
        <a:bodyPr lIns="180000" tIns="180000" rIns="180000" bIns="180000"/>
        <a:lstStyle/>
        <a:p>
          <a:r>
            <a:rPr lang="en-GB" dirty="0">
              <a:solidFill>
                <a:schemeClr val="tx1"/>
              </a:solidFill>
            </a:rPr>
            <a:t>Little or no boundary spanning</a:t>
          </a:r>
        </a:p>
      </dgm:t>
    </dgm:pt>
    <dgm:pt modelId="{535494A1-98EA-4314-8720-D81DB49ADF32}" type="parTrans" cxnId="{DF28625B-6FE1-42B1-925A-EDF0E0E6BF3F}">
      <dgm:prSet/>
      <dgm:spPr/>
      <dgm:t>
        <a:bodyPr/>
        <a:lstStyle/>
        <a:p>
          <a:endParaRPr lang="en-GB"/>
        </a:p>
      </dgm:t>
    </dgm:pt>
    <dgm:pt modelId="{647C3E79-9DAC-412D-A372-256FF0A6A1E1}" type="sibTrans" cxnId="{DF28625B-6FE1-42B1-925A-EDF0E0E6BF3F}">
      <dgm:prSet/>
      <dgm:spPr/>
      <dgm:t>
        <a:bodyPr/>
        <a:lstStyle/>
        <a:p>
          <a:endParaRPr lang="en-GB"/>
        </a:p>
      </dgm:t>
    </dgm:pt>
    <dgm:pt modelId="{F1705702-030F-4875-A95A-50DA2791196D}">
      <dgm:prSet/>
      <dgm:spPr>
        <a:solidFill>
          <a:schemeClr val="accent2">
            <a:lumMod val="60000"/>
            <a:lumOff val="40000"/>
          </a:schemeClr>
        </a:solidFill>
        <a:ln>
          <a:noFill/>
        </a:ln>
      </dgm:spPr>
      <dgm:t>
        <a:bodyPr lIns="180000" tIns="180000" rIns="180000" bIns="180000"/>
        <a:lstStyle/>
        <a:p>
          <a:r>
            <a:rPr lang="en-GB">
              <a:solidFill>
                <a:schemeClr val="tx1"/>
              </a:solidFill>
            </a:rPr>
            <a:t>Untrained leaders</a:t>
          </a:r>
          <a:endParaRPr lang="en-GB" dirty="0">
            <a:solidFill>
              <a:schemeClr val="tx1"/>
            </a:solidFill>
          </a:endParaRPr>
        </a:p>
      </dgm:t>
    </dgm:pt>
    <dgm:pt modelId="{38178FBE-D8FD-47C7-AB00-EA60145F4AF3}" type="parTrans" cxnId="{DC60908B-84D6-46D9-AB01-0C2AE785D3B1}">
      <dgm:prSet/>
      <dgm:spPr/>
      <dgm:t>
        <a:bodyPr/>
        <a:lstStyle/>
        <a:p>
          <a:endParaRPr lang="en-GB"/>
        </a:p>
      </dgm:t>
    </dgm:pt>
    <dgm:pt modelId="{6A69E9DA-8DBC-42BD-89D0-D3A87A4DEA82}" type="sibTrans" cxnId="{DC60908B-84D6-46D9-AB01-0C2AE785D3B1}">
      <dgm:prSet/>
      <dgm:spPr/>
      <dgm:t>
        <a:bodyPr/>
        <a:lstStyle/>
        <a:p>
          <a:endParaRPr lang="en-GB"/>
        </a:p>
      </dgm:t>
    </dgm:pt>
    <dgm:pt modelId="{B51D73CC-B291-4822-97AC-CBDF1AEE8A36}">
      <dgm:prSet/>
      <dgm:spPr>
        <a:solidFill>
          <a:schemeClr val="accent2">
            <a:lumMod val="60000"/>
            <a:lumOff val="40000"/>
          </a:schemeClr>
        </a:solidFill>
        <a:ln>
          <a:noFill/>
        </a:ln>
      </dgm:spPr>
      <dgm:t>
        <a:bodyPr lIns="180000" tIns="180000" rIns="180000" bIns="180000"/>
        <a:lstStyle/>
        <a:p>
          <a:r>
            <a:rPr lang="en-GB" dirty="0">
              <a:solidFill>
                <a:schemeClr val="tx1"/>
              </a:solidFill>
            </a:rPr>
            <a:t>Retention</a:t>
          </a:r>
        </a:p>
      </dgm:t>
    </dgm:pt>
    <dgm:pt modelId="{E3D4A210-2FB9-4964-8CEB-8FB48D2B123C}" type="parTrans" cxnId="{0F75E55B-B1F3-4FA3-815E-A62B30BD5550}">
      <dgm:prSet/>
      <dgm:spPr/>
      <dgm:t>
        <a:bodyPr/>
        <a:lstStyle/>
        <a:p>
          <a:endParaRPr lang="en-GB"/>
        </a:p>
      </dgm:t>
    </dgm:pt>
    <dgm:pt modelId="{E900EC40-FCBB-444F-96E2-653BF9CAF572}" type="sibTrans" cxnId="{0F75E55B-B1F3-4FA3-815E-A62B30BD5550}">
      <dgm:prSet/>
      <dgm:spPr/>
      <dgm:t>
        <a:bodyPr/>
        <a:lstStyle/>
        <a:p>
          <a:endParaRPr lang="en-GB"/>
        </a:p>
      </dgm:t>
    </dgm:pt>
    <dgm:pt modelId="{7164D107-11E1-41E1-8155-5D19363D72F5}">
      <dgm:prSet/>
      <dgm:spPr>
        <a:solidFill>
          <a:srgbClr val="FF7300"/>
        </a:solidFill>
        <a:ln>
          <a:noFill/>
        </a:ln>
      </dgm:spPr>
      <dgm:t>
        <a:bodyPr lIns="180000" tIns="180000" rIns="180000" bIns="180000"/>
        <a:lstStyle/>
        <a:p>
          <a:r>
            <a:rPr lang="en-GB" dirty="0">
              <a:solidFill>
                <a:schemeClr val="tx1"/>
              </a:solidFill>
            </a:rPr>
            <a:t>CISO/Senior Leader burnout</a:t>
          </a:r>
        </a:p>
      </dgm:t>
    </dgm:pt>
    <dgm:pt modelId="{EF6A113A-4F38-4D8B-BB49-3291CFB9BE17}" type="parTrans" cxnId="{251F867D-DCB0-46B9-BA08-21ECB9E239A0}">
      <dgm:prSet/>
      <dgm:spPr/>
      <dgm:t>
        <a:bodyPr/>
        <a:lstStyle/>
        <a:p>
          <a:endParaRPr lang="en-GB"/>
        </a:p>
      </dgm:t>
    </dgm:pt>
    <dgm:pt modelId="{4B14061F-4948-4CC3-894A-CEF116D19C06}" type="sibTrans" cxnId="{251F867D-DCB0-46B9-BA08-21ECB9E239A0}">
      <dgm:prSet/>
      <dgm:spPr/>
      <dgm:t>
        <a:bodyPr/>
        <a:lstStyle/>
        <a:p>
          <a:endParaRPr lang="en-GB"/>
        </a:p>
      </dgm:t>
    </dgm:pt>
    <dgm:pt modelId="{663AA93E-BB9D-46A6-B80B-966AEA7F9900}">
      <dgm:prSet/>
      <dgm:spPr>
        <a:solidFill>
          <a:srgbClr val="FF7300"/>
        </a:solidFill>
        <a:ln>
          <a:noFill/>
        </a:ln>
      </dgm:spPr>
      <dgm:t>
        <a:bodyPr lIns="180000" tIns="180000" rIns="180000" bIns="180000"/>
        <a:lstStyle/>
        <a:p>
          <a:r>
            <a:rPr lang="en-GB" dirty="0">
              <a:solidFill>
                <a:schemeClr val="tx1"/>
              </a:solidFill>
            </a:rPr>
            <a:t>Lack of succession planning</a:t>
          </a:r>
        </a:p>
      </dgm:t>
    </dgm:pt>
    <dgm:pt modelId="{9E05EF19-BB98-4027-93CE-14D6EB1FEF9B}" type="parTrans" cxnId="{50594CFF-9669-4A09-9B26-EB6DC12C8740}">
      <dgm:prSet/>
      <dgm:spPr/>
      <dgm:t>
        <a:bodyPr/>
        <a:lstStyle/>
        <a:p>
          <a:endParaRPr lang="en-GB"/>
        </a:p>
      </dgm:t>
    </dgm:pt>
    <dgm:pt modelId="{03875A3D-8270-46E2-B164-E1EB1A120C3D}" type="sibTrans" cxnId="{50594CFF-9669-4A09-9B26-EB6DC12C8740}">
      <dgm:prSet/>
      <dgm:spPr/>
      <dgm:t>
        <a:bodyPr/>
        <a:lstStyle/>
        <a:p>
          <a:endParaRPr lang="en-GB"/>
        </a:p>
      </dgm:t>
    </dgm:pt>
    <dgm:pt modelId="{BB2B26B4-444F-4B69-8F47-D955985C9135}">
      <dgm:prSet/>
      <dgm:spPr>
        <a:solidFill>
          <a:srgbClr val="92D050"/>
        </a:solidFill>
        <a:ln>
          <a:noFill/>
        </a:ln>
      </dgm:spPr>
      <dgm:t>
        <a:bodyPr lIns="180000" tIns="180000" rIns="180000" bIns="180000"/>
        <a:lstStyle/>
        <a:p>
          <a:r>
            <a:rPr lang="en-GB" dirty="0">
              <a:solidFill>
                <a:schemeClr val="tx1"/>
              </a:solidFill>
            </a:rPr>
            <a:t>Large amount of tacit knowledge</a:t>
          </a:r>
        </a:p>
      </dgm:t>
    </dgm:pt>
    <dgm:pt modelId="{7375D352-CCDA-49AC-9071-E06D381D47DE}" type="parTrans" cxnId="{C8FF60BC-A307-44FF-B7FF-855157F31F42}">
      <dgm:prSet/>
      <dgm:spPr/>
    </dgm:pt>
    <dgm:pt modelId="{CC5BE13D-7993-4873-A6F5-6B2FC7CB900E}" type="sibTrans" cxnId="{C8FF60BC-A307-44FF-B7FF-855157F31F42}">
      <dgm:prSet/>
      <dgm:spPr/>
    </dgm:pt>
    <dgm:pt modelId="{25850C6D-1F82-4117-A337-4240390EFBB6}">
      <dgm:prSet/>
      <dgm:spPr>
        <a:solidFill>
          <a:srgbClr val="92D050"/>
        </a:solidFill>
        <a:ln>
          <a:noFill/>
        </a:ln>
      </dgm:spPr>
      <dgm:t>
        <a:bodyPr lIns="180000" tIns="180000" rIns="180000" bIns="180000"/>
        <a:lstStyle/>
        <a:p>
          <a:r>
            <a:rPr lang="en-GB" dirty="0">
              <a:solidFill>
                <a:schemeClr val="tx1"/>
              </a:solidFill>
            </a:rPr>
            <a:t>Strong communication strategy</a:t>
          </a:r>
        </a:p>
      </dgm:t>
    </dgm:pt>
    <dgm:pt modelId="{22886E2E-35A1-4A2F-A7B7-E32EAC04E0E7}" type="parTrans" cxnId="{70283BA6-2E97-44B4-99AF-845A045F6BCA}">
      <dgm:prSet/>
      <dgm:spPr/>
    </dgm:pt>
    <dgm:pt modelId="{FEEBDE8A-ECE5-4EB4-817F-A2B29C0D2AF0}" type="sibTrans" cxnId="{70283BA6-2E97-44B4-99AF-845A045F6BCA}">
      <dgm:prSet/>
      <dgm:spPr/>
    </dgm:pt>
    <dgm:pt modelId="{EB972F6F-AA16-4322-874E-27FED5FE99CB}">
      <dgm:prSet/>
      <dgm:spPr>
        <a:solidFill>
          <a:srgbClr val="92D050"/>
        </a:solidFill>
        <a:ln>
          <a:noFill/>
        </a:ln>
      </dgm:spPr>
      <dgm:t>
        <a:bodyPr lIns="180000" tIns="180000" rIns="180000" bIns="180000"/>
        <a:lstStyle/>
        <a:p>
          <a:r>
            <a:rPr lang="en-GB" dirty="0">
              <a:solidFill>
                <a:schemeClr val="tx1"/>
              </a:solidFill>
            </a:rPr>
            <a:t>Open and friendly culture</a:t>
          </a:r>
        </a:p>
      </dgm:t>
    </dgm:pt>
    <dgm:pt modelId="{06486C2F-35F5-4C11-90FE-6EF343599114}" type="parTrans" cxnId="{0F407C1E-9471-424A-A956-5C08591E1331}">
      <dgm:prSet/>
      <dgm:spPr/>
    </dgm:pt>
    <dgm:pt modelId="{E8CAE942-BAB0-40AD-8C62-4632D619B519}" type="sibTrans" cxnId="{0F407C1E-9471-424A-A956-5C08591E1331}">
      <dgm:prSet/>
      <dgm:spPr/>
    </dgm:pt>
    <dgm:pt modelId="{299355DB-F465-411B-841E-38531689479B}">
      <dgm:prSet/>
      <dgm:spPr>
        <a:solidFill>
          <a:schemeClr val="accent1">
            <a:lumMod val="60000"/>
            <a:lumOff val="40000"/>
          </a:schemeClr>
        </a:solidFill>
        <a:ln>
          <a:noFill/>
        </a:ln>
      </dgm:spPr>
      <dgm:t>
        <a:bodyPr lIns="180000" tIns="180000" rIns="180000" bIns="180000"/>
        <a:lstStyle/>
        <a:p>
          <a:r>
            <a:rPr lang="en-GB" dirty="0">
              <a:solidFill>
                <a:schemeClr val="tx1"/>
              </a:solidFill>
            </a:rPr>
            <a:t>More internal collaboration</a:t>
          </a:r>
        </a:p>
      </dgm:t>
    </dgm:pt>
    <dgm:pt modelId="{5DD41D84-32A9-477D-9B54-C90DAA89987C}" type="parTrans" cxnId="{52E8E644-6807-4960-BF24-B290B546822E}">
      <dgm:prSet/>
      <dgm:spPr/>
    </dgm:pt>
    <dgm:pt modelId="{F04F2E8D-7A72-4814-9781-6B397E723F60}" type="sibTrans" cxnId="{52E8E644-6807-4960-BF24-B290B546822E}">
      <dgm:prSet/>
      <dgm:spPr/>
    </dgm:pt>
    <dgm:pt modelId="{B2736F0F-233A-420D-97CB-BA13C65FD4ED}" type="pres">
      <dgm:prSet presAssocID="{FD2D4906-C0AA-4FE6-854A-96B1F138555E}" presName="diagram" presStyleCnt="0">
        <dgm:presLayoutVars>
          <dgm:dir/>
          <dgm:resizeHandles val="exact"/>
        </dgm:presLayoutVars>
      </dgm:prSet>
      <dgm:spPr/>
    </dgm:pt>
    <dgm:pt modelId="{D7E29505-5466-46D3-954E-2D9AF4E1FD56}" type="pres">
      <dgm:prSet presAssocID="{6FA3F492-2717-471E-89A6-A6C2DCBBF44A}" presName="node" presStyleLbl="node1" presStyleIdx="0" presStyleCnt="4" custScaleX="152982" custScaleY="116848">
        <dgm:presLayoutVars>
          <dgm:bulletEnabled val="1"/>
        </dgm:presLayoutVars>
      </dgm:prSet>
      <dgm:spPr/>
    </dgm:pt>
    <dgm:pt modelId="{DB662718-4F7D-4514-8A22-20DEAC895742}" type="pres">
      <dgm:prSet presAssocID="{698C16C2-4182-4B8F-84AF-EA3A37B3B553}" presName="sibTrans" presStyleCnt="0"/>
      <dgm:spPr/>
    </dgm:pt>
    <dgm:pt modelId="{23940F6D-F4D8-4EA3-95CD-6AF8B2B92631}" type="pres">
      <dgm:prSet presAssocID="{D43E2C0A-3318-4054-8C31-F0489CD7B9E0}" presName="node" presStyleLbl="node1" presStyleIdx="1" presStyleCnt="4" custScaleX="152982" custScaleY="117292">
        <dgm:presLayoutVars>
          <dgm:bulletEnabled val="1"/>
        </dgm:presLayoutVars>
      </dgm:prSet>
      <dgm:spPr/>
    </dgm:pt>
    <dgm:pt modelId="{47A42D49-BB37-4F7E-9273-7989DEDADCD2}" type="pres">
      <dgm:prSet presAssocID="{67DA364D-5C33-4A8F-BF1B-B82D06BB2C4A}" presName="sibTrans" presStyleCnt="0"/>
      <dgm:spPr/>
    </dgm:pt>
    <dgm:pt modelId="{E31C7BFD-A12B-4508-BA02-6783A80A0A83}" type="pres">
      <dgm:prSet presAssocID="{7AF86608-35D9-4528-8D78-F08C2DF81223}" presName="node" presStyleLbl="node1" presStyleIdx="2" presStyleCnt="4" custScaleX="152982" custScaleY="117825">
        <dgm:presLayoutVars>
          <dgm:bulletEnabled val="1"/>
        </dgm:presLayoutVars>
      </dgm:prSet>
      <dgm:spPr/>
    </dgm:pt>
    <dgm:pt modelId="{20AD0057-8156-425B-81B3-533545F48530}" type="pres">
      <dgm:prSet presAssocID="{242ABC19-478F-45FA-8033-B5AA021D42CE}" presName="sibTrans" presStyleCnt="0"/>
      <dgm:spPr/>
    </dgm:pt>
    <dgm:pt modelId="{1B554751-87F6-4388-A193-5BFC8F678787}" type="pres">
      <dgm:prSet presAssocID="{72D14AF9-685C-4F8A-95BA-B92ACAE3A016}" presName="node" presStyleLbl="node1" presStyleIdx="3" presStyleCnt="4" custScaleX="152982" custScaleY="117825">
        <dgm:presLayoutVars>
          <dgm:bulletEnabled val="1"/>
        </dgm:presLayoutVars>
      </dgm:prSet>
      <dgm:spPr/>
    </dgm:pt>
  </dgm:ptLst>
  <dgm:cxnLst>
    <dgm:cxn modelId="{CDB22800-847D-4266-ADB5-3406F87C26F0}" type="presOf" srcId="{E2E06603-E7B9-448E-B8A8-CC97287DEAEF}" destId="{E31C7BFD-A12B-4508-BA02-6783A80A0A83}" srcOrd="0" destOrd="1" presId="urn:microsoft.com/office/officeart/2005/8/layout/default"/>
    <dgm:cxn modelId="{C47DAA07-DA92-46FC-AF61-98EA800966C0}" srcId="{FD2D4906-C0AA-4FE6-854A-96B1F138555E}" destId="{6FA3F492-2717-471E-89A6-A6C2DCBBF44A}" srcOrd="0" destOrd="0" parTransId="{C6CDB2EF-FDCB-43BB-923E-127A044D3B5C}" sibTransId="{698C16C2-4182-4B8F-84AF-EA3A37B3B553}"/>
    <dgm:cxn modelId="{97268215-FCEE-4EAE-80B5-981951324E20}" type="presOf" srcId="{A3B22CAD-831E-4E67-BDFA-91C710E34BE6}" destId="{E31C7BFD-A12B-4508-BA02-6783A80A0A83}" srcOrd="0" destOrd="3" presId="urn:microsoft.com/office/officeart/2005/8/layout/default"/>
    <dgm:cxn modelId="{0F407C1E-9471-424A-A956-5C08591E1331}" srcId="{6FA3F492-2717-471E-89A6-A6C2DCBBF44A}" destId="{EB972F6F-AA16-4322-874E-27FED5FE99CB}" srcOrd="3" destOrd="0" parTransId="{06486C2F-35F5-4C11-90FE-6EF343599114}" sibTransId="{E8CAE942-BAB0-40AD-8C62-4632D619B519}"/>
    <dgm:cxn modelId="{BAC84421-8EED-4F77-A70A-9EFCC7A86B09}" type="presOf" srcId="{299355DB-F465-411B-841E-38531689479B}" destId="{E31C7BFD-A12B-4508-BA02-6783A80A0A83}" srcOrd="0" destOrd="4" presId="urn:microsoft.com/office/officeart/2005/8/layout/default"/>
    <dgm:cxn modelId="{D9D1192C-F307-4ACA-A1E1-DD165FC52543}" srcId="{7AF86608-35D9-4528-8D78-F08C2DF81223}" destId="{1C447F3A-00BB-4D0E-85A2-A4F0B738DB02}" srcOrd="1" destOrd="0" parTransId="{ED62D005-4063-4AA5-B31E-D4FD0C1F7450}" sibTransId="{E51C6037-C194-4355-B164-E956D03D112D}"/>
    <dgm:cxn modelId="{C138C73A-86B5-483B-B975-42C80DE15FA8}" srcId="{7AF86608-35D9-4528-8D78-F08C2DF81223}" destId="{E2E06603-E7B9-448E-B8A8-CC97287DEAEF}" srcOrd="0" destOrd="0" parTransId="{F72C71C1-DFCE-46FD-A563-5BD66EEC8609}" sibTransId="{799E7669-4F6D-4B74-BD06-59070110A48C}"/>
    <dgm:cxn modelId="{98401C3D-026C-46AC-9300-1BCA8588B2AB}" type="presOf" srcId="{D1DD7103-DD15-4FEA-A2FB-BAC67125216F}" destId="{D7E29505-5466-46D3-954E-2D9AF4E1FD56}" srcOrd="0" destOrd="1" presId="urn:microsoft.com/office/officeart/2005/8/layout/default"/>
    <dgm:cxn modelId="{26C4553D-7254-4130-9254-04DEC0EB3495}" type="presOf" srcId="{EB972F6F-AA16-4322-874E-27FED5FE99CB}" destId="{D7E29505-5466-46D3-954E-2D9AF4E1FD56}" srcOrd="0" destOrd="4" presId="urn:microsoft.com/office/officeart/2005/8/layout/default"/>
    <dgm:cxn modelId="{DF28625B-6FE1-42B1-925A-EDF0E0E6BF3F}" srcId="{D43E2C0A-3318-4054-8C31-F0489CD7B9E0}" destId="{E08E4F44-3DDE-4A5D-8C3B-0D16F8B68C73}" srcOrd="1" destOrd="0" parTransId="{535494A1-98EA-4314-8720-D81DB49ADF32}" sibTransId="{647C3E79-9DAC-412D-A372-256FF0A6A1E1}"/>
    <dgm:cxn modelId="{0F75E55B-B1F3-4FA3-815E-A62B30BD5550}" srcId="{D43E2C0A-3318-4054-8C31-F0489CD7B9E0}" destId="{B51D73CC-B291-4822-97AC-CBDF1AEE8A36}" srcOrd="3" destOrd="0" parTransId="{E3D4A210-2FB9-4964-8CEB-8FB48D2B123C}" sibTransId="{E900EC40-FCBB-444F-96E2-653BF9CAF572}"/>
    <dgm:cxn modelId="{52E8E644-6807-4960-BF24-B290B546822E}" srcId="{7AF86608-35D9-4528-8D78-F08C2DF81223}" destId="{299355DB-F465-411B-841E-38531689479B}" srcOrd="3" destOrd="0" parTransId="{5DD41D84-32A9-477D-9B54-C90DAA89987C}" sibTransId="{F04F2E8D-7A72-4814-9781-6B397E723F60}"/>
    <dgm:cxn modelId="{E4C3626A-F335-4275-BD74-7F1E89BAB0D4}" srcId="{D43E2C0A-3318-4054-8C31-F0489CD7B9E0}" destId="{2EE71477-C166-4BB6-B45D-6D7BF9257484}" srcOrd="0" destOrd="0" parTransId="{317A8FE1-7788-4AE9-851F-7690350094CE}" sibTransId="{3578A32A-06AC-4F27-9CE2-4F812157A807}"/>
    <dgm:cxn modelId="{5E4CB74A-162B-4BA3-A8A8-552B651979C3}" srcId="{FD2D4906-C0AA-4FE6-854A-96B1F138555E}" destId="{D43E2C0A-3318-4054-8C31-F0489CD7B9E0}" srcOrd="1" destOrd="0" parTransId="{ADD50670-A869-4E6F-99EB-53903329BC67}" sibTransId="{67DA364D-5C33-4A8F-BF1B-B82D06BB2C4A}"/>
    <dgm:cxn modelId="{FE76164D-2149-40AD-87ED-8D70A0BAFC59}" srcId="{FD2D4906-C0AA-4FE6-854A-96B1F138555E}" destId="{72D14AF9-685C-4F8A-95BA-B92ACAE3A016}" srcOrd="3" destOrd="0" parTransId="{145C9A58-9CE4-4EB2-B6E3-DA0C1EF57120}" sibTransId="{A09D24EF-596D-44EF-BC7A-0ADC80354122}"/>
    <dgm:cxn modelId="{A0F0EC59-BE3E-41CD-B117-D4B62C0772D5}" type="presOf" srcId="{663AA93E-BB9D-46A6-B80B-966AEA7F9900}" destId="{1B554751-87F6-4388-A193-5BFC8F678787}" srcOrd="0" destOrd="2" presId="urn:microsoft.com/office/officeart/2005/8/layout/default"/>
    <dgm:cxn modelId="{251F867D-DCB0-46B9-BA08-21ECB9E239A0}" srcId="{72D14AF9-685C-4F8A-95BA-B92ACAE3A016}" destId="{7164D107-11E1-41E1-8155-5D19363D72F5}" srcOrd="0" destOrd="0" parTransId="{EF6A113A-4F38-4D8B-BB49-3291CFB9BE17}" sibTransId="{4B14061F-4948-4CC3-894A-CEF116D19C06}"/>
    <dgm:cxn modelId="{5CB3E180-91A3-4F5A-948D-5AB692F645E7}" srcId="{6FA3F492-2717-471E-89A6-A6C2DCBBF44A}" destId="{D1DD7103-DD15-4FEA-A2FB-BAC67125216F}" srcOrd="0" destOrd="0" parTransId="{AB955D66-725F-48E9-8137-10B2A5AEB4CA}" sibTransId="{808CB926-289F-4CAA-89CD-C5665FC81309}"/>
    <dgm:cxn modelId="{DC60908B-84D6-46D9-AB01-0C2AE785D3B1}" srcId="{D43E2C0A-3318-4054-8C31-F0489CD7B9E0}" destId="{F1705702-030F-4875-A95A-50DA2791196D}" srcOrd="2" destOrd="0" parTransId="{38178FBE-D8FD-47C7-AB00-EA60145F4AF3}" sibTransId="{6A69E9DA-8DBC-42BD-89D0-D3A87A4DEA82}"/>
    <dgm:cxn modelId="{482D6697-BF52-49A4-B9F4-1BF1DA8743F9}" type="presOf" srcId="{F1705702-030F-4875-A95A-50DA2791196D}" destId="{23940F6D-F4D8-4EA3-95CD-6AF8B2B92631}" srcOrd="0" destOrd="3" presId="urn:microsoft.com/office/officeart/2005/8/layout/default"/>
    <dgm:cxn modelId="{9E0C1898-5FB6-45D9-838F-20BE1992385F}" type="presOf" srcId="{6FA3F492-2717-471E-89A6-A6C2DCBBF44A}" destId="{D7E29505-5466-46D3-954E-2D9AF4E1FD56}" srcOrd="0" destOrd="0" presId="urn:microsoft.com/office/officeart/2005/8/layout/default"/>
    <dgm:cxn modelId="{A1AA459B-DF95-48DE-8013-F50BB7553C0A}" srcId="{FD2D4906-C0AA-4FE6-854A-96B1F138555E}" destId="{7AF86608-35D9-4528-8D78-F08C2DF81223}" srcOrd="2" destOrd="0" parTransId="{AD1DE233-78C9-4228-ADBD-35EE9CA93409}" sibTransId="{242ABC19-478F-45FA-8033-B5AA021D42CE}"/>
    <dgm:cxn modelId="{70283BA6-2E97-44B4-99AF-845A045F6BCA}" srcId="{6FA3F492-2717-471E-89A6-A6C2DCBBF44A}" destId="{25850C6D-1F82-4117-A337-4240390EFBB6}" srcOrd="2" destOrd="0" parTransId="{22886E2E-35A1-4A2F-A7B7-E32EAC04E0E7}" sibTransId="{FEEBDE8A-ECE5-4EB4-817F-A2B29C0D2AF0}"/>
    <dgm:cxn modelId="{2E2B4FA9-3852-4B0F-8F67-CF74BE357A04}" srcId="{7AF86608-35D9-4528-8D78-F08C2DF81223}" destId="{A3B22CAD-831E-4E67-BDFA-91C710E34BE6}" srcOrd="2" destOrd="0" parTransId="{031C4BCF-7522-456E-AB22-C1653B3A5C77}" sibTransId="{6B43F8F0-44A1-4D94-84B7-7B513C6EE8DD}"/>
    <dgm:cxn modelId="{03A18DAC-0F0A-4885-96D9-D9A458FAEB2A}" type="presOf" srcId="{D43E2C0A-3318-4054-8C31-F0489CD7B9E0}" destId="{23940F6D-F4D8-4EA3-95CD-6AF8B2B92631}" srcOrd="0" destOrd="0" presId="urn:microsoft.com/office/officeart/2005/8/layout/default"/>
    <dgm:cxn modelId="{5B29F8AE-2435-4279-BC75-D2D6C09CFB95}" type="presOf" srcId="{BB2B26B4-444F-4B69-8F47-D955985C9135}" destId="{D7E29505-5466-46D3-954E-2D9AF4E1FD56}" srcOrd="0" destOrd="2" presId="urn:microsoft.com/office/officeart/2005/8/layout/default"/>
    <dgm:cxn modelId="{8F0FFFB5-BBE8-442E-BA96-E4684BF20F90}" type="presOf" srcId="{7AF86608-35D9-4528-8D78-F08C2DF81223}" destId="{E31C7BFD-A12B-4508-BA02-6783A80A0A83}" srcOrd="0" destOrd="0" presId="urn:microsoft.com/office/officeart/2005/8/layout/default"/>
    <dgm:cxn modelId="{68DEF3B7-D9CF-4F71-9F3C-CF9385DC9D0C}" type="presOf" srcId="{7164D107-11E1-41E1-8155-5D19363D72F5}" destId="{1B554751-87F6-4388-A193-5BFC8F678787}" srcOrd="0" destOrd="1" presId="urn:microsoft.com/office/officeart/2005/8/layout/default"/>
    <dgm:cxn modelId="{C8FF60BC-A307-44FF-B7FF-855157F31F42}" srcId="{6FA3F492-2717-471E-89A6-A6C2DCBBF44A}" destId="{BB2B26B4-444F-4B69-8F47-D955985C9135}" srcOrd="1" destOrd="0" parTransId="{7375D352-CCDA-49AC-9071-E06D381D47DE}" sibTransId="{CC5BE13D-7993-4873-A6F5-6B2FC7CB900E}"/>
    <dgm:cxn modelId="{909322BF-284C-4F87-81F9-5D525D3660A0}" type="presOf" srcId="{25850C6D-1F82-4117-A337-4240390EFBB6}" destId="{D7E29505-5466-46D3-954E-2D9AF4E1FD56}" srcOrd="0" destOrd="3" presId="urn:microsoft.com/office/officeart/2005/8/layout/default"/>
    <dgm:cxn modelId="{7A6EDFD4-47D2-473E-9DAF-9804CE269428}" type="presOf" srcId="{1C447F3A-00BB-4D0E-85A2-A4F0B738DB02}" destId="{E31C7BFD-A12B-4508-BA02-6783A80A0A83}" srcOrd="0" destOrd="2" presId="urn:microsoft.com/office/officeart/2005/8/layout/default"/>
    <dgm:cxn modelId="{4DA4C6DF-7B69-4389-9DD6-AD3029EB95CA}" type="presOf" srcId="{E08E4F44-3DDE-4A5D-8C3B-0D16F8B68C73}" destId="{23940F6D-F4D8-4EA3-95CD-6AF8B2B92631}" srcOrd="0" destOrd="2" presId="urn:microsoft.com/office/officeart/2005/8/layout/default"/>
    <dgm:cxn modelId="{F6EDEDE3-9D1F-4CA1-96AD-F3F5E9100860}" type="presOf" srcId="{72D14AF9-685C-4F8A-95BA-B92ACAE3A016}" destId="{1B554751-87F6-4388-A193-5BFC8F678787}" srcOrd="0" destOrd="0" presId="urn:microsoft.com/office/officeart/2005/8/layout/default"/>
    <dgm:cxn modelId="{95C2A3ED-A5BF-4176-A2CA-C4AB051F85C0}" type="presOf" srcId="{B51D73CC-B291-4822-97AC-CBDF1AEE8A36}" destId="{23940F6D-F4D8-4EA3-95CD-6AF8B2B92631}" srcOrd="0" destOrd="4" presId="urn:microsoft.com/office/officeart/2005/8/layout/default"/>
    <dgm:cxn modelId="{DD9ADEED-7A1E-4069-9FE9-27EB52B082BA}" type="presOf" srcId="{FD2D4906-C0AA-4FE6-854A-96B1F138555E}" destId="{B2736F0F-233A-420D-97CB-BA13C65FD4ED}" srcOrd="0" destOrd="0" presId="urn:microsoft.com/office/officeart/2005/8/layout/default"/>
    <dgm:cxn modelId="{B3E3B2F8-7AEF-4C3D-BD7E-B1A0131A3618}" type="presOf" srcId="{2EE71477-C166-4BB6-B45D-6D7BF9257484}" destId="{23940F6D-F4D8-4EA3-95CD-6AF8B2B92631}" srcOrd="0" destOrd="1" presId="urn:microsoft.com/office/officeart/2005/8/layout/default"/>
    <dgm:cxn modelId="{50594CFF-9669-4A09-9B26-EB6DC12C8740}" srcId="{72D14AF9-685C-4F8A-95BA-B92ACAE3A016}" destId="{663AA93E-BB9D-46A6-B80B-966AEA7F9900}" srcOrd="1" destOrd="0" parTransId="{9E05EF19-BB98-4027-93CE-14D6EB1FEF9B}" sibTransId="{03875A3D-8270-46E2-B164-E1EB1A120C3D}"/>
    <dgm:cxn modelId="{F2149B90-3279-405F-BD47-3A98F0DA81B9}" type="presParOf" srcId="{B2736F0F-233A-420D-97CB-BA13C65FD4ED}" destId="{D7E29505-5466-46D3-954E-2D9AF4E1FD56}" srcOrd="0" destOrd="0" presId="urn:microsoft.com/office/officeart/2005/8/layout/default"/>
    <dgm:cxn modelId="{EFB93188-A09A-40D1-AEC9-1C860CF95BEA}" type="presParOf" srcId="{B2736F0F-233A-420D-97CB-BA13C65FD4ED}" destId="{DB662718-4F7D-4514-8A22-20DEAC895742}" srcOrd="1" destOrd="0" presId="urn:microsoft.com/office/officeart/2005/8/layout/default"/>
    <dgm:cxn modelId="{E800B4BD-0D5A-4F23-A9F0-4E8FD72568E3}" type="presParOf" srcId="{B2736F0F-233A-420D-97CB-BA13C65FD4ED}" destId="{23940F6D-F4D8-4EA3-95CD-6AF8B2B92631}" srcOrd="2" destOrd="0" presId="urn:microsoft.com/office/officeart/2005/8/layout/default"/>
    <dgm:cxn modelId="{13DFE524-6474-449D-9E9F-A7F25DAC01A1}" type="presParOf" srcId="{B2736F0F-233A-420D-97CB-BA13C65FD4ED}" destId="{47A42D49-BB37-4F7E-9273-7989DEDADCD2}" srcOrd="3" destOrd="0" presId="urn:microsoft.com/office/officeart/2005/8/layout/default"/>
    <dgm:cxn modelId="{F5065F9A-E012-4721-B74C-2A6C2A7B1E0D}" type="presParOf" srcId="{B2736F0F-233A-420D-97CB-BA13C65FD4ED}" destId="{E31C7BFD-A12B-4508-BA02-6783A80A0A83}" srcOrd="4" destOrd="0" presId="urn:microsoft.com/office/officeart/2005/8/layout/default"/>
    <dgm:cxn modelId="{A2074DC2-EBB5-42ED-AB90-4CE9228FFD37}" type="presParOf" srcId="{B2736F0F-233A-420D-97CB-BA13C65FD4ED}" destId="{20AD0057-8156-425B-81B3-533545F48530}" srcOrd="5" destOrd="0" presId="urn:microsoft.com/office/officeart/2005/8/layout/default"/>
    <dgm:cxn modelId="{74F0863A-735B-4E58-8B6C-E6627099040A}" type="presParOf" srcId="{B2736F0F-233A-420D-97CB-BA13C65FD4ED}" destId="{1B554751-87F6-4388-A193-5BFC8F678787}"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6BE177-ED8D-419B-BB40-6646ACD3FB1D}" type="doc">
      <dgm:prSet loTypeId="urn:microsoft.com/office/officeart/2005/8/layout/default" loCatId="list" qsTypeId="urn:microsoft.com/office/officeart/2005/8/quickstyle/3d4" qsCatId="3D" csTypeId="urn:microsoft.com/office/officeart/2005/8/colors/accent1_5" csCatId="accent1" phldr="1"/>
      <dgm:spPr/>
      <dgm:t>
        <a:bodyPr/>
        <a:lstStyle/>
        <a:p>
          <a:endParaRPr lang="en-GB"/>
        </a:p>
      </dgm:t>
    </dgm:pt>
    <dgm:pt modelId="{492C64F7-EAB1-4C81-9722-2C73753928F7}">
      <dgm:prSet phldrT="[Text]"/>
      <dgm:spPr/>
      <dgm:t>
        <a:bodyPr lIns="180000" tIns="180000" rIns="180000" bIns="180000"/>
        <a:lstStyle/>
        <a:p>
          <a:pPr>
            <a:buNone/>
          </a:pPr>
          <a:r>
            <a:rPr lang="en-GB" dirty="0">
              <a:solidFill>
                <a:schemeClr val="tx1"/>
              </a:solidFill>
            </a:rPr>
            <a:t>Quantity</a:t>
          </a:r>
        </a:p>
      </dgm:t>
    </dgm:pt>
    <dgm:pt modelId="{882E5AD6-3AA1-4833-805F-9E9D79E50297}" type="parTrans" cxnId="{3DB4F953-9AC3-4755-865B-6C88E973DD39}">
      <dgm:prSet/>
      <dgm:spPr/>
      <dgm:t>
        <a:bodyPr/>
        <a:lstStyle/>
        <a:p>
          <a:endParaRPr lang="en-GB"/>
        </a:p>
      </dgm:t>
    </dgm:pt>
    <dgm:pt modelId="{9E163396-82FF-4AC9-A58C-4245FA89D807}" type="sibTrans" cxnId="{3DB4F953-9AC3-4755-865B-6C88E973DD39}">
      <dgm:prSet/>
      <dgm:spPr/>
      <dgm:t>
        <a:bodyPr/>
        <a:lstStyle/>
        <a:p>
          <a:endParaRPr lang="en-GB"/>
        </a:p>
      </dgm:t>
    </dgm:pt>
    <dgm:pt modelId="{E88F1D6F-FFFF-4FB8-9180-4065319B2518}">
      <dgm:prSet phldrT="[Text]"/>
      <dgm:spPr/>
      <dgm:t>
        <a:bodyPr lIns="180000" tIns="180000" rIns="180000" bIns="180000"/>
        <a:lstStyle/>
        <a:p>
          <a:pPr>
            <a:buFont typeface="Arial" panose="020B0604020202020204" pitchFamily="34" charset="0"/>
            <a:buNone/>
          </a:pPr>
          <a:r>
            <a:rPr lang="en-GB" dirty="0">
              <a:solidFill>
                <a:schemeClr val="tx1"/>
              </a:solidFill>
            </a:rPr>
            <a:t>Qualities</a:t>
          </a:r>
        </a:p>
      </dgm:t>
    </dgm:pt>
    <dgm:pt modelId="{FF3FFE51-DA69-42A6-ABF7-DDD86C632036}" type="parTrans" cxnId="{328C0752-C73B-449A-9237-CA6B11660511}">
      <dgm:prSet/>
      <dgm:spPr/>
      <dgm:t>
        <a:bodyPr/>
        <a:lstStyle/>
        <a:p>
          <a:endParaRPr lang="en-GB"/>
        </a:p>
      </dgm:t>
    </dgm:pt>
    <dgm:pt modelId="{F7ABCB98-8346-4B1E-8321-BA5D49E751B4}" type="sibTrans" cxnId="{328C0752-C73B-449A-9237-CA6B11660511}">
      <dgm:prSet/>
      <dgm:spPr/>
      <dgm:t>
        <a:bodyPr/>
        <a:lstStyle/>
        <a:p>
          <a:endParaRPr lang="en-GB"/>
        </a:p>
      </dgm:t>
    </dgm:pt>
    <dgm:pt modelId="{631907B9-2BB6-471E-A463-4EBFB8F608F5}">
      <dgm:prSet phldrT="[Text]"/>
      <dgm:spPr/>
      <dgm:t>
        <a:bodyPr lIns="180000" tIns="180000" rIns="180000" bIns="180000"/>
        <a:lstStyle/>
        <a:p>
          <a:pPr>
            <a:buFont typeface="Arial" panose="020B0604020202020204" pitchFamily="34" charset="0"/>
            <a:buNone/>
          </a:pPr>
          <a:r>
            <a:rPr lang="en-GB" dirty="0">
              <a:solidFill>
                <a:schemeClr val="tx1"/>
              </a:solidFill>
            </a:rPr>
            <a:t>Skills/behaviours</a:t>
          </a:r>
        </a:p>
      </dgm:t>
    </dgm:pt>
    <dgm:pt modelId="{9A2F36CA-45B1-4DCB-9A25-EB0044520785}" type="parTrans" cxnId="{02B7C8BA-213B-4A33-A94E-39BB22AED600}">
      <dgm:prSet/>
      <dgm:spPr/>
      <dgm:t>
        <a:bodyPr/>
        <a:lstStyle/>
        <a:p>
          <a:endParaRPr lang="en-GB"/>
        </a:p>
      </dgm:t>
    </dgm:pt>
    <dgm:pt modelId="{6B1DAE47-BFF8-41BB-88C0-E95C9028FE5D}" type="sibTrans" cxnId="{02B7C8BA-213B-4A33-A94E-39BB22AED600}">
      <dgm:prSet/>
      <dgm:spPr/>
      <dgm:t>
        <a:bodyPr/>
        <a:lstStyle/>
        <a:p>
          <a:endParaRPr lang="en-GB"/>
        </a:p>
      </dgm:t>
    </dgm:pt>
    <dgm:pt modelId="{EBD32BF0-E273-403C-A6A6-2417CCBABBFE}">
      <dgm:prSet phldrT="[Text]"/>
      <dgm:spPr/>
      <dgm:t>
        <a:bodyPr lIns="180000" tIns="180000" rIns="180000" bIns="180000"/>
        <a:lstStyle/>
        <a:p>
          <a:pPr>
            <a:buFont typeface="Arial" panose="020B0604020202020204" pitchFamily="34" charset="0"/>
            <a:buNone/>
          </a:pPr>
          <a:r>
            <a:rPr lang="en-GB" dirty="0">
              <a:solidFill>
                <a:schemeClr val="tx1"/>
              </a:solidFill>
            </a:rPr>
            <a:t>Collective capabilities</a:t>
          </a:r>
        </a:p>
      </dgm:t>
    </dgm:pt>
    <dgm:pt modelId="{29CC1871-C9CE-4A83-B9B6-FC464D3955A8}" type="parTrans" cxnId="{F792FB39-F907-4C84-9698-75BE93D70A18}">
      <dgm:prSet/>
      <dgm:spPr/>
      <dgm:t>
        <a:bodyPr/>
        <a:lstStyle/>
        <a:p>
          <a:endParaRPr lang="en-GB"/>
        </a:p>
      </dgm:t>
    </dgm:pt>
    <dgm:pt modelId="{1B72F555-9821-416B-A4E3-081968CBB785}" type="sibTrans" cxnId="{F792FB39-F907-4C84-9698-75BE93D70A18}">
      <dgm:prSet/>
      <dgm:spPr/>
      <dgm:t>
        <a:bodyPr/>
        <a:lstStyle/>
        <a:p>
          <a:endParaRPr lang="en-GB"/>
        </a:p>
      </dgm:t>
    </dgm:pt>
    <dgm:pt modelId="{251E2F60-38BC-4511-AE61-11E32AF71B1A}">
      <dgm:prSet phldrT="[Text]"/>
      <dgm:spPr/>
      <dgm:t>
        <a:bodyPr lIns="180000" tIns="180000" rIns="180000" bIns="180000"/>
        <a:lstStyle/>
        <a:p>
          <a:pPr>
            <a:buFont typeface="Arial" panose="020B0604020202020204" pitchFamily="34" charset="0"/>
            <a:buNone/>
          </a:pPr>
          <a:r>
            <a:rPr lang="en-GB" dirty="0">
              <a:solidFill>
                <a:schemeClr val="tx1"/>
              </a:solidFill>
            </a:rPr>
            <a:t>Leadership Culture</a:t>
          </a:r>
        </a:p>
      </dgm:t>
    </dgm:pt>
    <dgm:pt modelId="{DA4E59F4-79C3-4C16-98EA-9B805FA568AB}" type="parTrans" cxnId="{887CBB8E-9033-4C34-9381-B5831EB3E3FC}">
      <dgm:prSet/>
      <dgm:spPr/>
      <dgm:t>
        <a:bodyPr/>
        <a:lstStyle/>
        <a:p>
          <a:endParaRPr lang="en-GB"/>
        </a:p>
      </dgm:t>
    </dgm:pt>
    <dgm:pt modelId="{8527713B-CCD1-4AF2-8053-C5C26B5A25B0}" type="sibTrans" cxnId="{887CBB8E-9033-4C34-9381-B5831EB3E3FC}">
      <dgm:prSet/>
      <dgm:spPr/>
      <dgm:t>
        <a:bodyPr/>
        <a:lstStyle/>
        <a:p>
          <a:endParaRPr lang="en-GB"/>
        </a:p>
      </dgm:t>
    </dgm:pt>
    <dgm:pt modelId="{6B95614F-D7CE-4682-A1C3-E7516D237FD5}">
      <dgm:prSet/>
      <dgm:spPr/>
      <dgm:t>
        <a:bodyPr lIns="180000" tIns="180000" rIns="180000" bIns="180000"/>
        <a:lstStyle/>
        <a:p>
          <a:r>
            <a:rPr lang="en-GB" dirty="0">
              <a:solidFill>
                <a:schemeClr val="tx1"/>
              </a:solidFill>
            </a:rPr>
            <a:t>Leaders are aligned with specific functions and have the agility to support emerging technologies.</a:t>
          </a:r>
        </a:p>
      </dgm:t>
    </dgm:pt>
    <dgm:pt modelId="{161546FE-CEF2-43F6-889B-D3017C66D110}" type="parTrans" cxnId="{8C81E75C-F3A2-4A87-B597-8793EA715F8C}">
      <dgm:prSet/>
      <dgm:spPr/>
      <dgm:t>
        <a:bodyPr/>
        <a:lstStyle/>
        <a:p>
          <a:endParaRPr lang="en-GB"/>
        </a:p>
      </dgm:t>
    </dgm:pt>
    <dgm:pt modelId="{E0A7B862-97F2-45B7-9F5B-FD8EF275757B}" type="sibTrans" cxnId="{8C81E75C-F3A2-4A87-B597-8793EA715F8C}">
      <dgm:prSet/>
      <dgm:spPr/>
      <dgm:t>
        <a:bodyPr/>
        <a:lstStyle/>
        <a:p>
          <a:endParaRPr lang="en-GB"/>
        </a:p>
      </dgm:t>
    </dgm:pt>
    <dgm:pt modelId="{BC0AFCA9-3A56-448E-8B97-A74D4981E172}">
      <dgm:prSet/>
      <dgm:spPr/>
      <dgm:t>
        <a:bodyPr lIns="180000" tIns="180000" rIns="180000" bIns="180000"/>
        <a:lstStyle/>
        <a:p>
          <a:r>
            <a:rPr lang="en-GB" dirty="0">
              <a:solidFill>
                <a:schemeClr val="tx1"/>
              </a:solidFill>
            </a:rPr>
            <a:t>A better level of ethnic and background diversity exists which provides greater opportunities for diversity of thinking.</a:t>
          </a:r>
        </a:p>
      </dgm:t>
    </dgm:pt>
    <dgm:pt modelId="{6A93A9C5-E49B-4930-9BA4-952A2131FFBE}" type="parTrans" cxnId="{AC82481B-CC43-4D67-A600-918DADA3A266}">
      <dgm:prSet/>
      <dgm:spPr/>
      <dgm:t>
        <a:bodyPr/>
        <a:lstStyle/>
        <a:p>
          <a:endParaRPr lang="en-GB"/>
        </a:p>
      </dgm:t>
    </dgm:pt>
    <dgm:pt modelId="{B5F36FC4-A0F8-4099-81BD-3EA81DAE4BD6}" type="sibTrans" cxnId="{AC82481B-CC43-4D67-A600-918DADA3A266}">
      <dgm:prSet/>
      <dgm:spPr/>
      <dgm:t>
        <a:bodyPr/>
        <a:lstStyle/>
        <a:p>
          <a:endParaRPr lang="en-GB"/>
        </a:p>
      </dgm:t>
    </dgm:pt>
    <dgm:pt modelId="{D122F07F-EA04-4D06-A4EC-CB2F609410B9}">
      <dgm:prSet/>
      <dgm:spPr/>
      <dgm:t>
        <a:bodyPr lIns="180000" tIns="180000" rIns="180000" bIns="180000"/>
        <a:lstStyle/>
        <a:p>
          <a:r>
            <a:rPr lang="en-GB" dirty="0">
              <a:solidFill>
                <a:schemeClr val="tx1"/>
              </a:solidFill>
            </a:rPr>
            <a:t>All senior managers spend time engaging with staff across vertical, horizontal, demographic, and geographic boundaries.</a:t>
          </a:r>
        </a:p>
      </dgm:t>
    </dgm:pt>
    <dgm:pt modelId="{E7B51470-374B-4CBF-AC7D-20BB7EED027C}" type="parTrans" cxnId="{6EF65ECE-EB53-42C0-B19C-1AAF3F2A51DC}">
      <dgm:prSet/>
      <dgm:spPr/>
      <dgm:t>
        <a:bodyPr/>
        <a:lstStyle/>
        <a:p>
          <a:endParaRPr lang="en-GB"/>
        </a:p>
      </dgm:t>
    </dgm:pt>
    <dgm:pt modelId="{35453907-7194-4E1F-A8CB-416B7B6B6503}" type="sibTrans" cxnId="{6EF65ECE-EB53-42C0-B19C-1AAF3F2A51DC}">
      <dgm:prSet/>
      <dgm:spPr/>
      <dgm:t>
        <a:bodyPr/>
        <a:lstStyle/>
        <a:p>
          <a:endParaRPr lang="en-GB"/>
        </a:p>
      </dgm:t>
    </dgm:pt>
    <dgm:pt modelId="{B0E72CD5-73CA-42F2-8020-413E5F7C9847}">
      <dgm:prSet/>
      <dgm:spPr/>
      <dgm:t>
        <a:bodyPr lIns="180000" tIns="180000" rIns="180000" bIns="180000"/>
        <a:lstStyle/>
        <a:p>
          <a:r>
            <a:rPr lang="en-GB" dirty="0">
              <a:solidFill>
                <a:schemeClr val="tx1"/>
              </a:solidFill>
            </a:rPr>
            <a:t>All members of the leadership team are regularly seen to support and display the ethics and values of the Bank.</a:t>
          </a:r>
        </a:p>
      </dgm:t>
    </dgm:pt>
    <dgm:pt modelId="{E715FE03-C131-49C8-8141-D54467F6A4E8}" type="parTrans" cxnId="{9FB9E51C-D993-462C-A133-2617DD27A038}">
      <dgm:prSet/>
      <dgm:spPr/>
      <dgm:t>
        <a:bodyPr/>
        <a:lstStyle/>
        <a:p>
          <a:endParaRPr lang="en-GB"/>
        </a:p>
      </dgm:t>
    </dgm:pt>
    <dgm:pt modelId="{4FCBA6A0-5E4C-44EB-A52E-43DFDFD2A169}" type="sibTrans" cxnId="{9FB9E51C-D993-462C-A133-2617DD27A038}">
      <dgm:prSet/>
      <dgm:spPr/>
      <dgm:t>
        <a:bodyPr/>
        <a:lstStyle/>
        <a:p>
          <a:endParaRPr lang="en-GB"/>
        </a:p>
      </dgm:t>
    </dgm:pt>
    <dgm:pt modelId="{B8BA8E8C-7971-40D0-9519-61E6FF973595}">
      <dgm:prSet/>
      <dgm:spPr/>
      <dgm:t>
        <a:bodyPr lIns="180000" tIns="180000" rIns="180000" bIns="180000"/>
        <a:lstStyle/>
        <a:p>
          <a:r>
            <a:rPr lang="en-GB" dirty="0">
              <a:solidFill>
                <a:schemeClr val="tx1"/>
              </a:solidFill>
            </a:rPr>
            <a:t>All senior leaders have had the opportunity to participate in formal leadership training </a:t>
          </a:r>
          <a:r>
            <a:rPr lang="en-GB">
              <a:solidFill>
                <a:schemeClr val="tx1"/>
              </a:solidFill>
            </a:rPr>
            <a:t>and to grow </a:t>
          </a:r>
          <a:r>
            <a:rPr lang="en-GB" dirty="0">
              <a:solidFill>
                <a:schemeClr val="tx1"/>
              </a:solidFill>
            </a:rPr>
            <a:t>skills in emerging technologies.</a:t>
          </a:r>
        </a:p>
      </dgm:t>
    </dgm:pt>
    <dgm:pt modelId="{E8E1243A-DB6A-4B73-A74D-3EB674EECDEC}" type="parTrans" cxnId="{4DA882EB-3C9E-46E5-9AD1-58042332EC66}">
      <dgm:prSet/>
      <dgm:spPr/>
      <dgm:t>
        <a:bodyPr/>
        <a:lstStyle/>
        <a:p>
          <a:endParaRPr lang="en-GB"/>
        </a:p>
      </dgm:t>
    </dgm:pt>
    <dgm:pt modelId="{BDDCECBE-E31E-42D2-9EAA-646C83C528C7}" type="sibTrans" cxnId="{4DA882EB-3C9E-46E5-9AD1-58042332EC66}">
      <dgm:prSet/>
      <dgm:spPr/>
      <dgm:t>
        <a:bodyPr/>
        <a:lstStyle/>
        <a:p>
          <a:endParaRPr lang="en-GB"/>
        </a:p>
      </dgm:t>
    </dgm:pt>
    <dgm:pt modelId="{9D330481-4FFD-4BD1-90C3-18A6909D1C39}" type="pres">
      <dgm:prSet presAssocID="{3D6BE177-ED8D-419B-BB40-6646ACD3FB1D}" presName="diagram" presStyleCnt="0">
        <dgm:presLayoutVars>
          <dgm:dir/>
          <dgm:resizeHandles val="exact"/>
        </dgm:presLayoutVars>
      </dgm:prSet>
      <dgm:spPr/>
    </dgm:pt>
    <dgm:pt modelId="{B1E9564C-2745-4F7A-86B0-353BCD524A71}" type="pres">
      <dgm:prSet presAssocID="{492C64F7-EAB1-4C81-9722-2C73753928F7}" presName="node" presStyleLbl="node1" presStyleIdx="0" presStyleCnt="5">
        <dgm:presLayoutVars>
          <dgm:bulletEnabled val="1"/>
        </dgm:presLayoutVars>
      </dgm:prSet>
      <dgm:spPr/>
    </dgm:pt>
    <dgm:pt modelId="{385C8104-8101-462C-99C9-21C206358884}" type="pres">
      <dgm:prSet presAssocID="{9E163396-82FF-4AC9-A58C-4245FA89D807}" presName="sibTrans" presStyleCnt="0"/>
      <dgm:spPr/>
    </dgm:pt>
    <dgm:pt modelId="{9CDBA4E5-AF69-440D-930B-19FD0D5B66B7}" type="pres">
      <dgm:prSet presAssocID="{E88F1D6F-FFFF-4FB8-9180-4065319B2518}" presName="node" presStyleLbl="node1" presStyleIdx="1" presStyleCnt="5">
        <dgm:presLayoutVars>
          <dgm:bulletEnabled val="1"/>
        </dgm:presLayoutVars>
      </dgm:prSet>
      <dgm:spPr/>
    </dgm:pt>
    <dgm:pt modelId="{C2AB787D-E420-4020-8C6B-522276CF3E3B}" type="pres">
      <dgm:prSet presAssocID="{F7ABCB98-8346-4B1E-8321-BA5D49E751B4}" presName="sibTrans" presStyleCnt="0"/>
      <dgm:spPr/>
    </dgm:pt>
    <dgm:pt modelId="{F9D3E86A-7392-4E3C-B331-270E6318F1BC}" type="pres">
      <dgm:prSet presAssocID="{631907B9-2BB6-471E-A463-4EBFB8F608F5}" presName="node" presStyleLbl="node1" presStyleIdx="2" presStyleCnt="5">
        <dgm:presLayoutVars>
          <dgm:bulletEnabled val="1"/>
        </dgm:presLayoutVars>
      </dgm:prSet>
      <dgm:spPr/>
    </dgm:pt>
    <dgm:pt modelId="{151F9B76-D29A-48DC-87AF-D84CB48BF1DA}" type="pres">
      <dgm:prSet presAssocID="{6B1DAE47-BFF8-41BB-88C0-E95C9028FE5D}" presName="sibTrans" presStyleCnt="0"/>
      <dgm:spPr/>
    </dgm:pt>
    <dgm:pt modelId="{714802DC-2774-45B1-8802-367E4C1CC968}" type="pres">
      <dgm:prSet presAssocID="{EBD32BF0-E273-403C-A6A6-2417CCBABBFE}" presName="node" presStyleLbl="node1" presStyleIdx="3" presStyleCnt="5">
        <dgm:presLayoutVars>
          <dgm:bulletEnabled val="1"/>
        </dgm:presLayoutVars>
      </dgm:prSet>
      <dgm:spPr/>
    </dgm:pt>
    <dgm:pt modelId="{DCBBEBD9-6F23-4B8D-AAA4-4E98EC12F5CF}" type="pres">
      <dgm:prSet presAssocID="{1B72F555-9821-416B-A4E3-081968CBB785}" presName="sibTrans" presStyleCnt="0"/>
      <dgm:spPr/>
    </dgm:pt>
    <dgm:pt modelId="{5BB5B4C9-34A4-4147-814B-CD157D679C12}" type="pres">
      <dgm:prSet presAssocID="{251E2F60-38BC-4511-AE61-11E32AF71B1A}" presName="node" presStyleLbl="node1" presStyleIdx="4" presStyleCnt="5">
        <dgm:presLayoutVars>
          <dgm:bulletEnabled val="1"/>
        </dgm:presLayoutVars>
      </dgm:prSet>
      <dgm:spPr/>
    </dgm:pt>
  </dgm:ptLst>
  <dgm:cxnLst>
    <dgm:cxn modelId="{47888C07-CAA8-4C14-BFEF-C939699107E2}" type="presOf" srcId="{B0E72CD5-73CA-42F2-8020-413E5F7C9847}" destId="{5BB5B4C9-34A4-4147-814B-CD157D679C12}" srcOrd="0" destOrd="1" presId="urn:microsoft.com/office/officeart/2005/8/layout/default"/>
    <dgm:cxn modelId="{BC560715-8A28-459F-9F1E-1AE5E5737763}" type="presOf" srcId="{BC0AFCA9-3A56-448E-8B97-A74D4981E172}" destId="{9CDBA4E5-AF69-440D-930B-19FD0D5B66B7}" srcOrd="0" destOrd="1" presId="urn:microsoft.com/office/officeart/2005/8/layout/default"/>
    <dgm:cxn modelId="{AC82481B-CC43-4D67-A600-918DADA3A266}" srcId="{E88F1D6F-FFFF-4FB8-9180-4065319B2518}" destId="{BC0AFCA9-3A56-448E-8B97-A74D4981E172}" srcOrd="0" destOrd="0" parTransId="{6A93A9C5-E49B-4930-9BA4-952A2131FFBE}" sibTransId="{B5F36FC4-A0F8-4099-81BD-3EA81DAE4BD6}"/>
    <dgm:cxn modelId="{41C45A1C-9A13-48B7-8737-9F579F470812}" type="presOf" srcId="{D122F07F-EA04-4D06-A4EC-CB2F609410B9}" destId="{714802DC-2774-45B1-8802-367E4C1CC968}" srcOrd="0" destOrd="1" presId="urn:microsoft.com/office/officeart/2005/8/layout/default"/>
    <dgm:cxn modelId="{9FB9E51C-D993-462C-A133-2617DD27A038}" srcId="{251E2F60-38BC-4511-AE61-11E32AF71B1A}" destId="{B0E72CD5-73CA-42F2-8020-413E5F7C9847}" srcOrd="0" destOrd="0" parTransId="{E715FE03-C131-49C8-8141-D54467F6A4E8}" sibTransId="{4FCBA6A0-5E4C-44EB-A52E-43DFDFD2A169}"/>
    <dgm:cxn modelId="{F792FB39-F907-4C84-9698-75BE93D70A18}" srcId="{3D6BE177-ED8D-419B-BB40-6646ACD3FB1D}" destId="{EBD32BF0-E273-403C-A6A6-2417CCBABBFE}" srcOrd="3" destOrd="0" parTransId="{29CC1871-C9CE-4A83-B9B6-FC464D3955A8}" sibTransId="{1B72F555-9821-416B-A4E3-081968CBB785}"/>
    <dgm:cxn modelId="{D5F5C33A-D1C8-4C4C-A316-1E520F9CC92D}" type="presOf" srcId="{631907B9-2BB6-471E-A463-4EBFB8F608F5}" destId="{F9D3E86A-7392-4E3C-B331-270E6318F1BC}" srcOrd="0" destOrd="0" presId="urn:microsoft.com/office/officeart/2005/8/layout/default"/>
    <dgm:cxn modelId="{71C12B3C-2576-4C28-8977-A9315DEADB0D}" type="presOf" srcId="{492C64F7-EAB1-4C81-9722-2C73753928F7}" destId="{B1E9564C-2745-4F7A-86B0-353BCD524A71}" srcOrd="0" destOrd="0" presId="urn:microsoft.com/office/officeart/2005/8/layout/default"/>
    <dgm:cxn modelId="{8C81E75C-F3A2-4A87-B597-8793EA715F8C}" srcId="{492C64F7-EAB1-4C81-9722-2C73753928F7}" destId="{6B95614F-D7CE-4682-A1C3-E7516D237FD5}" srcOrd="0" destOrd="0" parTransId="{161546FE-CEF2-43F6-889B-D3017C66D110}" sibTransId="{E0A7B862-97F2-45B7-9F5B-FD8EF275757B}"/>
    <dgm:cxn modelId="{66AA0449-0657-42CB-8E71-0EF68BDE6EFF}" type="presOf" srcId="{3D6BE177-ED8D-419B-BB40-6646ACD3FB1D}" destId="{9D330481-4FFD-4BD1-90C3-18A6909D1C39}" srcOrd="0" destOrd="0" presId="urn:microsoft.com/office/officeart/2005/8/layout/default"/>
    <dgm:cxn modelId="{328C0752-C73B-449A-9237-CA6B11660511}" srcId="{3D6BE177-ED8D-419B-BB40-6646ACD3FB1D}" destId="{E88F1D6F-FFFF-4FB8-9180-4065319B2518}" srcOrd="1" destOrd="0" parTransId="{FF3FFE51-DA69-42A6-ABF7-DDD86C632036}" sibTransId="{F7ABCB98-8346-4B1E-8321-BA5D49E751B4}"/>
    <dgm:cxn modelId="{3DB4F953-9AC3-4755-865B-6C88E973DD39}" srcId="{3D6BE177-ED8D-419B-BB40-6646ACD3FB1D}" destId="{492C64F7-EAB1-4C81-9722-2C73753928F7}" srcOrd="0" destOrd="0" parTransId="{882E5AD6-3AA1-4833-805F-9E9D79E50297}" sibTransId="{9E163396-82FF-4AC9-A58C-4245FA89D807}"/>
    <dgm:cxn modelId="{E3A70E84-CF08-4DFB-B313-79D147C3B09D}" type="presOf" srcId="{EBD32BF0-E273-403C-A6A6-2417CCBABBFE}" destId="{714802DC-2774-45B1-8802-367E4C1CC968}" srcOrd="0" destOrd="0" presId="urn:microsoft.com/office/officeart/2005/8/layout/default"/>
    <dgm:cxn modelId="{33BFD988-3A5F-4A4B-824D-3D0BA5F07F01}" type="presOf" srcId="{B8BA8E8C-7971-40D0-9519-61E6FF973595}" destId="{F9D3E86A-7392-4E3C-B331-270E6318F1BC}" srcOrd="0" destOrd="1" presId="urn:microsoft.com/office/officeart/2005/8/layout/default"/>
    <dgm:cxn modelId="{887CBB8E-9033-4C34-9381-B5831EB3E3FC}" srcId="{3D6BE177-ED8D-419B-BB40-6646ACD3FB1D}" destId="{251E2F60-38BC-4511-AE61-11E32AF71B1A}" srcOrd="4" destOrd="0" parTransId="{DA4E59F4-79C3-4C16-98EA-9B805FA568AB}" sibTransId="{8527713B-CCD1-4AF2-8053-C5C26B5A25B0}"/>
    <dgm:cxn modelId="{02B7C8BA-213B-4A33-A94E-39BB22AED600}" srcId="{3D6BE177-ED8D-419B-BB40-6646ACD3FB1D}" destId="{631907B9-2BB6-471E-A463-4EBFB8F608F5}" srcOrd="2" destOrd="0" parTransId="{9A2F36CA-45B1-4DCB-9A25-EB0044520785}" sibTransId="{6B1DAE47-BFF8-41BB-88C0-E95C9028FE5D}"/>
    <dgm:cxn modelId="{FA29D9C8-2E36-44EE-BE07-339B7E071649}" type="presOf" srcId="{E88F1D6F-FFFF-4FB8-9180-4065319B2518}" destId="{9CDBA4E5-AF69-440D-930B-19FD0D5B66B7}" srcOrd="0" destOrd="0" presId="urn:microsoft.com/office/officeart/2005/8/layout/default"/>
    <dgm:cxn modelId="{6EF65ECE-EB53-42C0-B19C-1AAF3F2A51DC}" srcId="{EBD32BF0-E273-403C-A6A6-2417CCBABBFE}" destId="{D122F07F-EA04-4D06-A4EC-CB2F609410B9}" srcOrd="0" destOrd="0" parTransId="{E7B51470-374B-4CBF-AC7D-20BB7EED027C}" sibTransId="{35453907-7194-4E1F-A8CB-416B7B6B6503}"/>
    <dgm:cxn modelId="{3A24C2D0-1500-4251-A27D-E095A5D661DB}" type="presOf" srcId="{6B95614F-D7CE-4682-A1C3-E7516D237FD5}" destId="{B1E9564C-2745-4F7A-86B0-353BCD524A71}" srcOrd="0" destOrd="1" presId="urn:microsoft.com/office/officeart/2005/8/layout/default"/>
    <dgm:cxn modelId="{5CB2B7D6-357A-4260-97CC-369F5B76F96B}" type="presOf" srcId="{251E2F60-38BC-4511-AE61-11E32AF71B1A}" destId="{5BB5B4C9-34A4-4147-814B-CD157D679C12}" srcOrd="0" destOrd="0" presId="urn:microsoft.com/office/officeart/2005/8/layout/default"/>
    <dgm:cxn modelId="{4DA882EB-3C9E-46E5-9AD1-58042332EC66}" srcId="{631907B9-2BB6-471E-A463-4EBFB8F608F5}" destId="{B8BA8E8C-7971-40D0-9519-61E6FF973595}" srcOrd="0" destOrd="0" parTransId="{E8E1243A-DB6A-4B73-A74D-3EB674EECDEC}" sibTransId="{BDDCECBE-E31E-42D2-9EAA-646C83C528C7}"/>
    <dgm:cxn modelId="{E647822E-121B-498F-B058-20D39B76C3CF}" type="presParOf" srcId="{9D330481-4FFD-4BD1-90C3-18A6909D1C39}" destId="{B1E9564C-2745-4F7A-86B0-353BCD524A71}" srcOrd="0" destOrd="0" presId="urn:microsoft.com/office/officeart/2005/8/layout/default"/>
    <dgm:cxn modelId="{14B82F33-95C5-40AF-A9CD-95756C0C2399}" type="presParOf" srcId="{9D330481-4FFD-4BD1-90C3-18A6909D1C39}" destId="{385C8104-8101-462C-99C9-21C206358884}" srcOrd="1" destOrd="0" presId="urn:microsoft.com/office/officeart/2005/8/layout/default"/>
    <dgm:cxn modelId="{437A1FCC-07ED-4F04-B9B2-9D56EDD38DD1}" type="presParOf" srcId="{9D330481-4FFD-4BD1-90C3-18A6909D1C39}" destId="{9CDBA4E5-AF69-440D-930B-19FD0D5B66B7}" srcOrd="2" destOrd="0" presId="urn:microsoft.com/office/officeart/2005/8/layout/default"/>
    <dgm:cxn modelId="{342676A1-EFFB-440D-8680-8D7A0ABCC73C}" type="presParOf" srcId="{9D330481-4FFD-4BD1-90C3-18A6909D1C39}" destId="{C2AB787D-E420-4020-8C6B-522276CF3E3B}" srcOrd="3" destOrd="0" presId="urn:microsoft.com/office/officeart/2005/8/layout/default"/>
    <dgm:cxn modelId="{DC410ADF-7F85-4C2F-98AC-299EC4CE643D}" type="presParOf" srcId="{9D330481-4FFD-4BD1-90C3-18A6909D1C39}" destId="{F9D3E86A-7392-4E3C-B331-270E6318F1BC}" srcOrd="4" destOrd="0" presId="urn:microsoft.com/office/officeart/2005/8/layout/default"/>
    <dgm:cxn modelId="{CDAD2E8B-8916-4933-A2C8-DFDF6799EFF5}" type="presParOf" srcId="{9D330481-4FFD-4BD1-90C3-18A6909D1C39}" destId="{151F9B76-D29A-48DC-87AF-D84CB48BF1DA}" srcOrd="5" destOrd="0" presId="urn:microsoft.com/office/officeart/2005/8/layout/default"/>
    <dgm:cxn modelId="{57AB3FD6-8DD7-4CE8-868D-0EA70BFC0836}" type="presParOf" srcId="{9D330481-4FFD-4BD1-90C3-18A6909D1C39}" destId="{714802DC-2774-45B1-8802-367E4C1CC968}" srcOrd="6" destOrd="0" presId="urn:microsoft.com/office/officeart/2005/8/layout/default"/>
    <dgm:cxn modelId="{EDF71DDB-5C4A-479C-BC8F-903782247CD7}" type="presParOf" srcId="{9D330481-4FFD-4BD1-90C3-18A6909D1C39}" destId="{DCBBEBD9-6F23-4B8D-AAA4-4E98EC12F5CF}" srcOrd="7" destOrd="0" presId="urn:microsoft.com/office/officeart/2005/8/layout/default"/>
    <dgm:cxn modelId="{49988746-8FF8-40FF-A7B6-C5BE831B7F20}" type="presParOf" srcId="{9D330481-4FFD-4BD1-90C3-18A6909D1C39}" destId="{5BB5B4C9-34A4-4147-814B-CD157D679C1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00B439-4E4A-423E-A4C2-D200307665B6}" type="doc">
      <dgm:prSet loTypeId="urn:diagrams.loki3.com/BracketList" loCatId="list" qsTypeId="urn:microsoft.com/office/officeart/2005/8/quickstyle/simple1" qsCatId="simple" csTypeId="urn:microsoft.com/office/officeart/2005/8/colors/accent1_3" csCatId="accent1" phldr="1"/>
      <dgm:spPr/>
      <dgm:t>
        <a:bodyPr/>
        <a:lstStyle/>
        <a:p>
          <a:endParaRPr lang="en-GB"/>
        </a:p>
      </dgm:t>
    </dgm:pt>
    <dgm:pt modelId="{8C7EDEF3-3480-4B2C-9A89-4A49451C50B7}">
      <dgm:prSet phldrT="[Text]"/>
      <dgm:spPr/>
      <dgm:t>
        <a:bodyPr/>
        <a:lstStyle/>
        <a:p>
          <a:r>
            <a:rPr lang="en-GB" dirty="0">
              <a:solidFill>
                <a:schemeClr val="tx1"/>
              </a:solidFill>
            </a:rPr>
            <a:t>Deputy CISO</a:t>
          </a:r>
        </a:p>
      </dgm:t>
    </dgm:pt>
    <dgm:pt modelId="{7356DAC4-FA60-4DCB-B33D-97B4BCEC49D2}" type="parTrans" cxnId="{9473AC08-5D65-4599-B8D2-7F4C4B520F25}">
      <dgm:prSet/>
      <dgm:spPr/>
      <dgm:t>
        <a:bodyPr/>
        <a:lstStyle/>
        <a:p>
          <a:endParaRPr lang="en-GB"/>
        </a:p>
      </dgm:t>
    </dgm:pt>
    <dgm:pt modelId="{5400B3AA-DDDF-4454-97B2-C2B0C027FD16}" type="sibTrans" cxnId="{9473AC08-5D65-4599-B8D2-7F4C4B520F25}">
      <dgm:prSet/>
      <dgm:spPr/>
      <dgm:t>
        <a:bodyPr/>
        <a:lstStyle/>
        <a:p>
          <a:endParaRPr lang="en-GB"/>
        </a:p>
      </dgm:t>
    </dgm:pt>
    <dgm:pt modelId="{F5432693-86C9-4D2B-ACB3-1B51947CF33C}">
      <dgm:prSet/>
      <dgm:spPr/>
      <dgm:t>
        <a:bodyPr/>
        <a:lstStyle/>
        <a:p>
          <a:r>
            <a:rPr lang="en-GB" dirty="0">
              <a:solidFill>
                <a:schemeClr val="tx1"/>
              </a:solidFill>
            </a:rPr>
            <a:t>Leadership training</a:t>
          </a:r>
        </a:p>
      </dgm:t>
    </dgm:pt>
    <dgm:pt modelId="{3B61CDC5-CD58-4879-82C7-A303908587E1}" type="parTrans" cxnId="{D45E9441-9EB3-41B7-876F-8F6BD0640ED0}">
      <dgm:prSet/>
      <dgm:spPr/>
      <dgm:t>
        <a:bodyPr/>
        <a:lstStyle/>
        <a:p>
          <a:endParaRPr lang="en-GB"/>
        </a:p>
      </dgm:t>
    </dgm:pt>
    <dgm:pt modelId="{F9F0CD7A-9BDE-4834-B230-6E67CEC93A08}" type="sibTrans" cxnId="{D45E9441-9EB3-41B7-876F-8F6BD0640ED0}">
      <dgm:prSet/>
      <dgm:spPr/>
      <dgm:t>
        <a:bodyPr/>
        <a:lstStyle/>
        <a:p>
          <a:endParaRPr lang="en-GB"/>
        </a:p>
      </dgm:t>
    </dgm:pt>
    <dgm:pt modelId="{93B7F29C-9A32-4728-9C00-44A8FB03FA65}">
      <dgm:prSet phldrT="[Text]"/>
      <dgm:spPr/>
      <dgm:t>
        <a:bodyPr/>
        <a:lstStyle/>
        <a:p>
          <a:r>
            <a:rPr lang="en-GB" dirty="0"/>
            <a:t>People</a:t>
          </a:r>
        </a:p>
      </dgm:t>
    </dgm:pt>
    <dgm:pt modelId="{FD86C582-2F88-4C29-8EF0-BB8A10063B29}" type="parTrans" cxnId="{8D40D1F4-76C9-4D22-BB8D-5F56B0E68FD7}">
      <dgm:prSet/>
      <dgm:spPr/>
      <dgm:t>
        <a:bodyPr/>
        <a:lstStyle/>
        <a:p>
          <a:endParaRPr lang="en-GB"/>
        </a:p>
      </dgm:t>
    </dgm:pt>
    <dgm:pt modelId="{516EF4A9-3C77-40BD-B7DF-54AF76AA29FD}" type="sibTrans" cxnId="{8D40D1F4-76C9-4D22-BB8D-5F56B0E68FD7}">
      <dgm:prSet/>
      <dgm:spPr/>
      <dgm:t>
        <a:bodyPr/>
        <a:lstStyle/>
        <a:p>
          <a:endParaRPr lang="en-GB"/>
        </a:p>
      </dgm:t>
    </dgm:pt>
    <dgm:pt modelId="{4945A643-D905-4192-B2E6-299F94E42616}">
      <dgm:prSet phldrT="[Text]"/>
      <dgm:spPr/>
      <dgm:t>
        <a:bodyPr/>
        <a:lstStyle/>
        <a:p>
          <a:r>
            <a:rPr lang="en-GB" dirty="0"/>
            <a:t>Skills</a:t>
          </a:r>
        </a:p>
      </dgm:t>
    </dgm:pt>
    <dgm:pt modelId="{73D05154-2C84-4181-B36C-BFBB24CFCC1D}" type="parTrans" cxnId="{63E4B0E7-1DDF-4C06-8156-D932D9F7AF7A}">
      <dgm:prSet/>
      <dgm:spPr/>
      <dgm:t>
        <a:bodyPr/>
        <a:lstStyle/>
        <a:p>
          <a:endParaRPr lang="en-GB"/>
        </a:p>
      </dgm:t>
    </dgm:pt>
    <dgm:pt modelId="{80615EB0-612F-421A-B25A-23AA3E335553}" type="sibTrans" cxnId="{63E4B0E7-1DDF-4C06-8156-D932D9F7AF7A}">
      <dgm:prSet/>
      <dgm:spPr/>
      <dgm:t>
        <a:bodyPr/>
        <a:lstStyle/>
        <a:p>
          <a:endParaRPr lang="en-GB"/>
        </a:p>
      </dgm:t>
    </dgm:pt>
    <dgm:pt modelId="{602CF328-3D6F-40BE-B3FA-19171988C5DE}">
      <dgm:prSet/>
      <dgm:spPr/>
      <dgm:t>
        <a:bodyPr/>
        <a:lstStyle/>
        <a:p>
          <a:r>
            <a:rPr lang="en-GB" dirty="0">
              <a:solidFill>
                <a:schemeClr val="tx1"/>
              </a:solidFill>
            </a:rPr>
            <a:t>Succession planning</a:t>
          </a:r>
        </a:p>
      </dgm:t>
    </dgm:pt>
    <dgm:pt modelId="{440DFA8D-940F-48B0-9A81-7F4DDD375932}" type="parTrans" cxnId="{9C7E91E9-B0DE-492B-9968-9BB911E88773}">
      <dgm:prSet/>
      <dgm:spPr/>
      <dgm:t>
        <a:bodyPr/>
        <a:lstStyle/>
        <a:p>
          <a:endParaRPr lang="en-GB"/>
        </a:p>
      </dgm:t>
    </dgm:pt>
    <dgm:pt modelId="{A2447E69-C7E8-4C02-96F0-1C48B7914BDF}" type="sibTrans" cxnId="{9C7E91E9-B0DE-492B-9968-9BB911E88773}">
      <dgm:prSet/>
      <dgm:spPr/>
      <dgm:t>
        <a:bodyPr/>
        <a:lstStyle/>
        <a:p>
          <a:endParaRPr lang="en-GB"/>
        </a:p>
      </dgm:t>
    </dgm:pt>
    <dgm:pt modelId="{F1922205-6BCE-4F76-A7D7-5248F8CB9CF6}">
      <dgm:prSet/>
      <dgm:spPr/>
      <dgm:t>
        <a:bodyPr/>
        <a:lstStyle/>
        <a:p>
          <a:r>
            <a:rPr lang="en-GB" dirty="0">
              <a:solidFill>
                <a:schemeClr val="tx1"/>
              </a:solidFill>
            </a:rPr>
            <a:t>Cloud-specific leadership role</a:t>
          </a:r>
        </a:p>
      </dgm:t>
    </dgm:pt>
    <dgm:pt modelId="{4EE51FC5-6913-4071-BB6F-05040E531A87}" type="parTrans" cxnId="{C6DDD6CF-348C-4A70-9DC0-9F38613062A0}">
      <dgm:prSet/>
      <dgm:spPr/>
      <dgm:t>
        <a:bodyPr/>
        <a:lstStyle/>
        <a:p>
          <a:endParaRPr lang="en-GB"/>
        </a:p>
      </dgm:t>
    </dgm:pt>
    <dgm:pt modelId="{667DA440-077F-4E6D-BC82-9364C73BB98F}" type="sibTrans" cxnId="{C6DDD6CF-348C-4A70-9DC0-9F38613062A0}">
      <dgm:prSet/>
      <dgm:spPr/>
      <dgm:t>
        <a:bodyPr/>
        <a:lstStyle/>
        <a:p>
          <a:endParaRPr lang="en-GB"/>
        </a:p>
      </dgm:t>
    </dgm:pt>
    <dgm:pt modelId="{E55638B5-C87B-45E9-8150-0D4818C73BDC}">
      <dgm:prSet/>
      <dgm:spPr/>
      <dgm:t>
        <a:bodyPr/>
        <a:lstStyle/>
        <a:p>
          <a:r>
            <a:rPr lang="en-GB" dirty="0"/>
            <a:t>Behaviours</a:t>
          </a:r>
        </a:p>
      </dgm:t>
    </dgm:pt>
    <dgm:pt modelId="{E29CB890-59D3-4DEB-9239-46497FCB3C03}" type="parTrans" cxnId="{837688A8-6383-478A-A7A4-FCDCE5A11001}">
      <dgm:prSet/>
      <dgm:spPr/>
      <dgm:t>
        <a:bodyPr/>
        <a:lstStyle/>
        <a:p>
          <a:endParaRPr lang="en-GB"/>
        </a:p>
      </dgm:t>
    </dgm:pt>
    <dgm:pt modelId="{CE4976C3-01EE-429D-A296-063922FCA23A}" type="sibTrans" cxnId="{837688A8-6383-478A-A7A4-FCDCE5A11001}">
      <dgm:prSet/>
      <dgm:spPr/>
      <dgm:t>
        <a:bodyPr/>
        <a:lstStyle/>
        <a:p>
          <a:endParaRPr lang="en-GB"/>
        </a:p>
      </dgm:t>
    </dgm:pt>
    <dgm:pt modelId="{4CBED81D-58C4-44C3-9D38-85E41C718BDE}">
      <dgm:prSet/>
      <dgm:spPr/>
      <dgm:t>
        <a:bodyPr/>
        <a:lstStyle/>
        <a:p>
          <a:r>
            <a:rPr lang="en-GB" dirty="0">
              <a:solidFill>
                <a:schemeClr val="tx1"/>
              </a:solidFill>
            </a:rPr>
            <a:t>Coaching and mentoring</a:t>
          </a:r>
        </a:p>
      </dgm:t>
    </dgm:pt>
    <dgm:pt modelId="{DA14B5C9-536B-446F-9980-736D1D91D168}" type="parTrans" cxnId="{48542610-FF9A-4A64-8455-024420204AA1}">
      <dgm:prSet/>
      <dgm:spPr/>
      <dgm:t>
        <a:bodyPr/>
        <a:lstStyle/>
        <a:p>
          <a:endParaRPr lang="en-GB"/>
        </a:p>
      </dgm:t>
    </dgm:pt>
    <dgm:pt modelId="{14E7554F-8C54-4B94-8848-9AC79D5E22BC}" type="sibTrans" cxnId="{48542610-FF9A-4A64-8455-024420204AA1}">
      <dgm:prSet/>
      <dgm:spPr/>
      <dgm:t>
        <a:bodyPr/>
        <a:lstStyle/>
        <a:p>
          <a:endParaRPr lang="en-GB"/>
        </a:p>
      </dgm:t>
    </dgm:pt>
    <dgm:pt modelId="{5F6E770F-768C-4756-BC16-141A48D91A43}">
      <dgm:prSet/>
      <dgm:spPr/>
      <dgm:t>
        <a:bodyPr/>
        <a:lstStyle/>
        <a:p>
          <a:r>
            <a:rPr lang="en-GB" dirty="0">
              <a:solidFill>
                <a:schemeClr val="tx1"/>
              </a:solidFill>
            </a:rPr>
            <a:t>Organisation support</a:t>
          </a:r>
        </a:p>
      </dgm:t>
    </dgm:pt>
    <dgm:pt modelId="{4CB334E1-ED14-432D-AC85-3B72B02D2D58}" type="parTrans" cxnId="{133495CF-96F2-4C25-BBF9-C9793CBA3353}">
      <dgm:prSet/>
      <dgm:spPr/>
      <dgm:t>
        <a:bodyPr/>
        <a:lstStyle/>
        <a:p>
          <a:endParaRPr lang="en-GB"/>
        </a:p>
      </dgm:t>
    </dgm:pt>
    <dgm:pt modelId="{97999B04-53E6-404E-8E95-D1D6E8E1E6B0}" type="sibTrans" cxnId="{133495CF-96F2-4C25-BBF9-C9793CBA3353}">
      <dgm:prSet/>
      <dgm:spPr/>
      <dgm:t>
        <a:bodyPr/>
        <a:lstStyle/>
        <a:p>
          <a:endParaRPr lang="en-GB"/>
        </a:p>
      </dgm:t>
    </dgm:pt>
    <dgm:pt modelId="{F72D38F3-AB81-4AF8-BE88-4EE0CDAE40F1}">
      <dgm:prSet/>
      <dgm:spPr/>
      <dgm:t>
        <a:bodyPr/>
        <a:lstStyle/>
        <a:p>
          <a:r>
            <a:rPr lang="en-GB" dirty="0">
              <a:solidFill>
                <a:schemeClr val="tx1"/>
              </a:solidFill>
            </a:rPr>
            <a:t>Feedback</a:t>
          </a:r>
        </a:p>
      </dgm:t>
    </dgm:pt>
    <dgm:pt modelId="{8F961246-4069-4329-AF66-2FD52EE36A57}" type="parTrans" cxnId="{AE41DC6F-C47F-4EF0-8C9A-073A1B21B8B8}">
      <dgm:prSet/>
      <dgm:spPr/>
      <dgm:t>
        <a:bodyPr/>
        <a:lstStyle/>
        <a:p>
          <a:endParaRPr lang="en-GB"/>
        </a:p>
      </dgm:t>
    </dgm:pt>
    <dgm:pt modelId="{DD1750C4-09C8-454A-8D20-B074118D4518}" type="sibTrans" cxnId="{AE41DC6F-C47F-4EF0-8C9A-073A1B21B8B8}">
      <dgm:prSet/>
      <dgm:spPr/>
      <dgm:t>
        <a:bodyPr/>
        <a:lstStyle/>
        <a:p>
          <a:endParaRPr lang="en-GB"/>
        </a:p>
      </dgm:t>
    </dgm:pt>
    <dgm:pt modelId="{0ABA2AA2-564F-49D3-A852-D065AFCDB502}">
      <dgm:prSet/>
      <dgm:spPr/>
      <dgm:t>
        <a:bodyPr/>
        <a:lstStyle/>
        <a:p>
          <a:r>
            <a:rPr lang="en-GB" dirty="0">
              <a:solidFill>
                <a:schemeClr val="tx1"/>
              </a:solidFill>
            </a:rPr>
            <a:t>Communication</a:t>
          </a:r>
        </a:p>
      </dgm:t>
    </dgm:pt>
    <dgm:pt modelId="{30321EE3-2FE7-4D99-ADB4-985921C13CFB}" type="parTrans" cxnId="{941E3002-9F4C-4CBC-AD3D-87D8F16BD82A}">
      <dgm:prSet/>
      <dgm:spPr/>
      <dgm:t>
        <a:bodyPr/>
        <a:lstStyle/>
        <a:p>
          <a:endParaRPr lang="en-GB"/>
        </a:p>
      </dgm:t>
    </dgm:pt>
    <dgm:pt modelId="{386DD58C-086D-482A-9D83-97CFC6F668A2}" type="sibTrans" cxnId="{941E3002-9F4C-4CBC-AD3D-87D8F16BD82A}">
      <dgm:prSet/>
      <dgm:spPr/>
      <dgm:t>
        <a:bodyPr/>
        <a:lstStyle/>
        <a:p>
          <a:endParaRPr lang="en-GB"/>
        </a:p>
      </dgm:t>
    </dgm:pt>
    <dgm:pt modelId="{BE9ED5E1-B670-42C9-808E-7925D7B76E26}">
      <dgm:prSet/>
      <dgm:spPr/>
      <dgm:t>
        <a:bodyPr/>
        <a:lstStyle/>
        <a:p>
          <a:r>
            <a:rPr lang="en-GB" dirty="0">
              <a:solidFill>
                <a:schemeClr val="tx1"/>
              </a:solidFill>
            </a:rPr>
            <a:t>Enablement for resiliency and well being</a:t>
          </a:r>
        </a:p>
      </dgm:t>
    </dgm:pt>
    <dgm:pt modelId="{E4AE9D20-3C50-4FF0-8DE4-C05A45956D6E}" type="parTrans" cxnId="{86CB66D3-0F75-46C8-9AE6-9E4C92252EF2}">
      <dgm:prSet/>
      <dgm:spPr/>
      <dgm:t>
        <a:bodyPr/>
        <a:lstStyle/>
        <a:p>
          <a:endParaRPr lang="en-GB"/>
        </a:p>
      </dgm:t>
    </dgm:pt>
    <dgm:pt modelId="{8975CEF2-AFE0-467F-AAD9-71FF450FEC32}" type="sibTrans" cxnId="{86CB66D3-0F75-46C8-9AE6-9E4C92252EF2}">
      <dgm:prSet/>
      <dgm:spPr/>
      <dgm:t>
        <a:bodyPr/>
        <a:lstStyle/>
        <a:p>
          <a:endParaRPr lang="en-GB"/>
        </a:p>
      </dgm:t>
    </dgm:pt>
    <dgm:pt modelId="{E8F898F8-3724-41B1-AEFC-7A4CD0A73B44}" type="pres">
      <dgm:prSet presAssocID="{9D00B439-4E4A-423E-A4C2-D200307665B6}" presName="Name0" presStyleCnt="0">
        <dgm:presLayoutVars>
          <dgm:dir/>
          <dgm:animLvl val="lvl"/>
          <dgm:resizeHandles val="exact"/>
        </dgm:presLayoutVars>
      </dgm:prSet>
      <dgm:spPr/>
    </dgm:pt>
    <dgm:pt modelId="{99D2845E-3E5C-4947-958E-075B6519D2D5}" type="pres">
      <dgm:prSet presAssocID="{93B7F29C-9A32-4728-9C00-44A8FB03FA65}" presName="linNode" presStyleCnt="0"/>
      <dgm:spPr/>
    </dgm:pt>
    <dgm:pt modelId="{97DBF7A4-34BA-42F2-A91F-18965E4E8B45}" type="pres">
      <dgm:prSet presAssocID="{93B7F29C-9A32-4728-9C00-44A8FB03FA65}" presName="parTx" presStyleLbl="revTx" presStyleIdx="0" presStyleCnt="3">
        <dgm:presLayoutVars>
          <dgm:chMax val="1"/>
          <dgm:bulletEnabled val="1"/>
        </dgm:presLayoutVars>
      </dgm:prSet>
      <dgm:spPr/>
    </dgm:pt>
    <dgm:pt modelId="{AE60AB8B-DA5E-4286-9448-89470C6F5545}" type="pres">
      <dgm:prSet presAssocID="{93B7F29C-9A32-4728-9C00-44A8FB03FA65}" presName="bracket" presStyleLbl="parChTrans1D1" presStyleIdx="0" presStyleCnt="3"/>
      <dgm:spPr/>
    </dgm:pt>
    <dgm:pt modelId="{912E19D2-151F-4BE1-B858-A109634EA060}" type="pres">
      <dgm:prSet presAssocID="{93B7F29C-9A32-4728-9C00-44A8FB03FA65}" presName="spH" presStyleCnt="0"/>
      <dgm:spPr/>
    </dgm:pt>
    <dgm:pt modelId="{F71C34A4-EAED-4D0D-91C9-D1F32E9F4FAB}" type="pres">
      <dgm:prSet presAssocID="{93B7F29C-9A32-4728-9C00-44A8FB03FA65}" presName="desTx" presStyleLbl="node1" presStyleIdx="0" presStyleCnt="3" custScaleX="123340">
        <dgm:presLayoutVars>
          <dgm:bulletEnabled val="1"/>
        </dgm:presLayoutVars>
      </dgm:prSet>
      <dgm:spPr/>
    </dgm:pt>
    <dgm:pt modelId="{8664CA00-8440-41D4-9755-1569CB2D12CD}" type="pres">
      <dgm:prSet presAssocID="{516EF4A9-3C77-40BD-B7DF-54AF76AA29FD}" presName="spV" presStyleCnt="0"/>
      <dgm:spPr/>
    </dgm:pt>
    <dgm:pt modelId="{8F9F6D34-F39B-46A3-ACD2-480B7A4BA2D6}" type="pres">
      <dgm:prSet presAssocID="{4945A643-D905-4192-B2E6-299F94E42616}" presName="linNode" presStyleCnt="0"/>
      <dgm:spPr/>
    </dgm:pt>
    <dgm:pt modelId="{B46ED1CB-3F14-44C5-8117-FAACED52C72E}" type="pres">
      <dgm:prSet presAssocID="{4945A643-D905-4192-B2E6-299F94E42616}" presName="parTx" presStyleLbl="revTx" presStyleIdx="1" presStyleCnt="3">
        <dgm:presLayoutVars>
          <dgm:chMax val="1"/>
          <dgm:bulletEnabled val="1"/>
        </dgm:presLayoutVars>
      </dgm:prSet>
      <dgm:spPr/>
    </dgm:pt>
    <dgm:pt modelId="{3D14D4D8-79D8-43DB-9F48-DDC99DF8CA5A}" type="pres">
      <dgm:prSet presAssocID="{4945A643-D905-4192-B2E6-299F94E42616}" presName="bracket" presStyleLbl="parChTrans1D1" presStyleIdx="1" presStyleCnt="3"/>
      <dgm:spPr/>
    </dgm:pt>
    <dgm:pt modelId="{C2632C8C-10AE-4648-8782-F5F610EE9161}" type="pres">
      <dgm:prSet presAssocID="{4945A643-D905-4192-B2E6-299F94E42616}" presName="spH" presStyleCnt="0"/>
      <dgm:spPr/>
    </dgm:pt>
    <dgm:pt modelId="{70ABDD18-87F4-44C0-8CB8-A98CE4E03575}" type="pres">
      <dgm:prSet presAssocID="{4945A643-D905-4192-B2E6-299F94E42616}" presName="desTx" presStyleLbl="node1" presStyleIdx="1" presStyleCnt="3" custScaleX="123340">
        <dgm:presLayoutVars>
          <dgm:bulletEnabled val="1"/>
        </dgm:presLayoutVars>
      </dgm:prSet>
      <dgm:spPr/>
    </dgm:pt>
    <dgm:pt modelId="{56055E5E-99F6-404F-8A61-5BBAE9BF22CA}" type="pres">
      <dgm:prSet presAssocID="{80615EB0-612F-421A-B25A-23AA3E335553}" presName="spV" presStyleCnt="0"/>
      <dgm:spPr/>
    </dgm:pt>
    <dgm:pt modelId="{1757CEE7-BC55-4948-B1B4-3971C81B82ED}" type="pres">
      <dgm:prSet presAssocID="{E55638B5-C87B-45E9-8150-0D4818C73BDC}" presName="linNode" presStyleCnt="0"/>
      <dgm:spPr/>
    </dgm:pt>
    <dgm:pt modelId="{4A0B769C-2D06-4FD5-AB26-242E1C770C29}" type="pres">
      <dgm:prSet presAssocID="{E55638B5-C87B-45E9-8150-0D4818C73BDC}" presName="parTx" presStyleLbl="revTx" presStyleIdx="2" presStyleCnt="3">
        <dgm:presLayoutVars>
          <dgm:chMax val="1"/>
          <dgm:bulletEnabled val="1"/>
        </dgm:presLayoutVars>
      </dgm:prSet>
      <dgm:spPr/>
    </dgm:pt>
    <dgm:pt modelId="{F8A6A263-C179-4E96-A288-FC3C4939B598}" type="pres">
      <dgm:prSet presAssocID="{E55638B5-C87B-45E9-8150-0D4818C73BDC}" presName="bracket" presStyleLbl="parChTrans1D1" presStyleIdx="2" presStyleCnt="3"/>
      <dgm:spPr/>
    </dgm:pt>
    <dgm:pt modelId="{3083F483-AE67-4BA3-B0B8-5F5FBDA70D44}" type="pres">
      <dgm:prSet presAssocID="{E55638B5-C87B-45E9-8150-0D4818C73BDC}" presName="spH" presStyleCnt="0"/>
      <dgm:spPr/>
    </dgm:pt>
    <dgm:pt modelId="{843C0C7D-2622-4289-9516-75C677E64F4E}" type="pres">
      <dgm:prSet presAssocID="{E55638B5-C87B-45E9-8150-0D4818C73BDC}" presName="desTx" presStyleLbl="node1" presStyleIdx="2" presStyleCnt="3" custScaleX="123340">
        <dgm:presLayoutVars>
          <dgm:bulletEnabled val="1"/>
        </dgm:presLayoutVars>
      </dgm:prSet>
      <dgm:spPr/>
    </dgm:pt>
  </dgm:ptLst>
  <dgm:cxnLst>
    <dgm:cxn modelId="{941E3002-9F4C-4CBC-AD3D-87D8F16BD82A}" srcId="{4945A643-D905-4192-B2E6-299F94E42616}" destId="{0ABA2AA2-564F-49D3-A852-D065AFCDB502}" srcOrd="1" destOrd="0" parTransId="{30321EE3-2FE7-4D99-ADB4-985921C13CFB}" sibTransId="{386DD58C-086D-482A-9D83-97CFC6F668A2}"/>
    <dgm:cxn modelId="{9473AC08-5D65-4599-B8D2-7F4C4B520F25}" srcId="{93B7F29C-9A32-4728-9C00-44A8FB03FA65}" destId="{8C7EDEF3-3480-4B2C-9A89-4A49451C50B7}" srcOrd="0" destOrd="0" parTransId="{7356DAC4-FA60-4DCB-B33D-97B4BCEC49D2}" sibTransId="{5400B3AA-DDDF-4454-97B2-C2B0C027FD16}"/>
    <dgm:cxn modelId="{48542610-FF9A-4A64-8455-024420204AA1}" srcId="{E55638B5-C87B-45E9-8150-0D4818C73BDC}" destId="{4CBED81D-58C4-44C3-9D38-85E41C718BDE}" srcOrd="0" destOrd="0" parTransId="{DA14B5C9-536B-446F-9980-736D1D91D168}" sibTransId="{14E7554F-8C54-4B94-8848-9AC79D5E22BC}"/>
    <dgm:cxn modelId="{590BB318-28B3-400C-BFCB-9ED4DC680939}" type="presOf" srcId="{BE9ED5E1-B670-42C9-808E-7925D7B76E26}" destId="{70ABDD18-87F4-44C0-8CB8-A98CE4E03575}" srcOrd="0" destOrd="2" presId="urn:diagrams.loki3.com/BracketList"/>
    <dgm:cxn modelId="{2FE41226-8683-478C-BCB9-95F1DD56F710}" type="presOf" srcId="{8C7EDEF3-3480-4B2C-9A89-4A49451C50B7}" destId="{F71C34A4-EAED-4D0D-91C9-D1F32E9F4FAB}" srcOrd="0" destOrd="0" presId="urn:diagrams.loki3.com/BracketList"/>
    <dgm:cxn modelId="{CF557E3B-9E6F-4370-9E5F-1F183E211217}" type="presOf" srcId="{9D00B439-4E4A-423E-A4C2-D200307665B6}" destId="{E8F898F8-3724-41B1-AEFC-7A4CD0A73B44}" srcOrd="0" destOrd="0" presId="urn:diagrams.loki3.com/BracketList"/>
    <dgm:cxn modelId="{D45E9441-9EB3-41B7-876F-8F6BD0640ED0}" srcId="{4945A643-D905-4192-B2E6-299F94E42616}" destId="{F5432693-86C9-4D2B-ACB3-1B51947CF33C}" srcOrd="0" destOrd="0" parTransId="{3B61CDC5-CD58-4879-82C7-A303908587E1}" sibTransId="{F9F0CD7A-9BDE-4834-B230-6E67CEC93A08}"/>
    <dgm:cxn modelId="{3EF4B567-72A2-4007-90DD-9F348F24A0F8}" type="presOf" srcId="{E55638B5-C87B-45E9-8150-0D4818C73BDC}" destId="{4A0B769C-2D06-4FD5-AB26-242E1C770C29}" srcOrd="0" destOrd="0" presId="urn:diagrams.loki3.com/BracketList"/>
    <dgm:cxn modelId="{35EA4A69-2A9F-4716-8A1E-608D65801A22}" type="presOf" srcId="{5F6E770F-768C-4756-BC16-141A48D91A43}" destId="{843C0C7D-2622-4289-9516-75C677E64F4E}" srcOrd="0" destOrd="1" presId="urn:diagrams.loki3.com/BracketList"/>
    <dgm:cxn modelId="{EADB034E-1954-4698-9B3B-D83D72BA952F}" type="presOf" srcId="{4CBED81D-58C4-44C3-9D38-85E41C718BDE}" destId="{843C0C7D-2622-4289-9516-75C677E64F4E}" srcOrd="0" destOrd="0" presId="urn:diagrams.loki3.com/BracketList"/>
    <dgm:cxn modelId="{3A21A26E-7421-44B2-9C04-4028CC7C56D9}" type="presOf" srcId="{602CF328-3D6F-40BE-B3FA-19171988C5DE}" destId="{F71C34A4-EAED-4D0D-91C9-D1F32E9F4FAB}" srcOrd="0" destOrd="1" presId="urn:diagrams.loki3.com/BracketList"/>
    <dgm:cxn modelId="{AE41DC6F-C47F-4EF0-8C9A-073A1B21B8B8}" srcId="{E55638B5-C87B-45E9-8150-0D4818C73BDC}" destId="{F72D38F3-AB81-4AF8-BE88-4EE0CDAE40F1}" srcOrd="2" destOrd="0" parTransId="{8F961246-4069-4329-AF66-2FD52EE36A57}" sibTransId="{DD1750C4-09C8-454A-8D20-B074118D4518}"/>
    <dgm:cxn modelId="{62A3E575-3592-4241-8BDC-B3CE954970CD}" type="presOf" srcId="{93B7F29C-9A32-4728-9C00-44A8FB03FA65}" destId="{97DBF7A4-34BA-42F2-A91F-18965E4E8B45}" srcOrd="0" destOrd="0" presId="urn:diagrams.loki3.com/BracketList"/>
    <dgm:cxn modelId="{E0BA8E87-C413-459D-9163-2574016B8427}" type="presOf" srcId="{0ABA2AA2-564F-49D3-A852-D065AFCDB502}" destId="{70ABDD18-87F4-44C0-8CB8-A98CE4E03575}" srcOrd="0" destOrd="1" presId="urn:diagrams.loki3.com/BracketList"/>
    <dgm:cxn modelId="{BF6D0AA1-072A-458B-A48D-A67CD325F224}" type="presOf" srcId="{F5432693-86C9-4D2B-ACB3-1B51947CF33C}" destId="{70ABDD18-87F4-44C0-8CB8-A98CE4E03575}" srcOrd="0" destOrd="0" presId="urn:diagrams.loki3.com/BracketList"/>
    <dgm:cxn modelId="{837688A8-6383-478A-A7A4-FCDCE5A11001}" srcId="{9D00B439-4E4A-423E-A4C2-D200307665B6}" destId="{E55638B5-C87B-45E9-8150-0D4818C73BDC}" srcOrd="2" destOrd="0" parTransId="{E29CB890-59D3-4DEB-9239-46497FCB3C03}" sibTransId="{CE4976C3-01EE-429D-A296-063922FCA23A}"/>
    <dgm:cxn modelId="{0BC8C0A9-A97C-4B00-95CB-D95622EFC186}" type="presOf" srcId="{F72D38F3-AB81-4AF8-BE88-4EE0CDAE40F1}" destId="{843C0C7D-2622-4289-9516-75C677E64F4E}" srcOrd="0" destOrd="2" presId="urn:diagrams.loki3.com/BracketList"/>
    <dgm:cxn modelId="{133495CF-96F2-4C25-BBF9-C9793CBA3353}" srcId="{E55638B5-C87B-45E9-8150-0D4818C73BDC}" destId="{5F6E770F-768C-4756-BC16-141A48D91A43}" srcOrd="1" destOrd="0" parTransId="{4CB334E1-ED14-432D-AC85-3B72B02D2D58}" sibTransId="{97999B04-53E6-404E-8E95-D1D6E8E1E6B0}"/>
    <dgm:cxn modelId="{C6DDD6CF-348C-4A70-9DC0-9F38613062A0}" srcId="{93B7F29C-9A32-4728-9C00-44A8FB03FA65}" destId="{F1922205-6BCE-4F76-A7D7-5248F8CB9CF6}" srcOrd="2" destOrd="0" parTransId="{4EE51FC5-6913-4071-BB6F-05040E531A87}" sibTransId="{667DA440-077F-4E6D-BC82-9364C73BB98F}"/>
    <dgm:cxn modelId="{86CB66D3-0F75-46C8-9AE6-9E4C92252EF2}" srcId="{4945A643-D905-4192-B2E6-299F94E42616}" destId="{BE9ED5E1-B670-42C9-808E-7925D7B76E26}" srcOrd="2" destOrd="0" parTransId="{E4AE9D20-3C50-4FF0-8DE4-C05A45956D6E}" sibTransId="{8975CEF2-AFE0-467F-AAD9-71FF450FEC32}"/>
    <dgm:cxn modelId="{63E4B0E7-1DDF-4C06-8156-D932D9F7AF7A}" srcId="{9D00B439-4E4A-423E-A4C2-D200307665B6}" destId="{4945A643-D905-4192-B2E6-299F94E42616}" srcOrd="1" destOrd="0" parTransId="{73D05154-2C84-4181-B36C-BFBB24CFCC1D}" sibTransId="{80615EB0-612F-421A-B25A-23AA3E335553}"/>
    <dgm:cxn modelId="{9C7E91E9-B0DE-492B-9968-9BB911E88773}" srcId="{93B7F29C-9A32-4728-9C00-44A8FB03FA65}" destId="{602CF328-3D6F-40BE-B3FA-19171988C5DE}" srcOrd="1" destOrd="0" parTransId="{440DFA8D-940F-48B0-9A81-7F4DDD375932}" sibTransId="{A2447E69-C7E8-4C02-96F0-1C48B7914BDF}"/>
    <dgm:cxn modelId="{BB5689EA-B58B-4A68-89EC-E92DD3AB0099}" type="presOf" srcId="{F1922205-6BCE-4F76-A7D7-5248F8CB9CF6}" destId="{F71C34A4-EAED-4D0D-91C9-D1F32E9F4FAB}" srcOrd="0" destOrd="2" presId="urn:diagrams.loki3.com/BracketList"/>
    <dgm:cxn modelId="{AABCCFED-1B44-4AD5-AB0A-B16F0A24942D}" type="presOf" srcId="{4945A643-D905-4192-B2E6-299F94E42616}" destId="{B46ED1CB-3F14-44C5-8117-FAACED52C72E}" srcOrd="0" destOrd="0" presId="urn:diagrams.loki3.com/BracketList"/>
    <dgm:cxn modelId="{8D40D1F4-76C9-4D22-BB8D-5F56B0E68FD7}" srcId="{9D00B439-4E4A-423E-A4C2-D200307665B6}" destId="{93B7F29C-9A32-4728-9C00-44A8FB03FA65}" srcOrd="0" destOrd="0" parTransId="{FD86C582-2F88-4C29-8EF0-BB8A10063B29}" sibTransId="{516EF4A9-3C77-40BD-B7DF-54AF76AA29FD}"/>
    <dgm:cxn modelId="{772AC49B-2208-4A1F-BB15-C74E7110AA2B}" type="presParOf" srcId="{E8F898F8-3724-41B1-AEFC-7A4CD0A73B44}" destId="{99D2845E-3E5C-4947-958E-075B6519D2D5}" srcOrd="0" destOrd="0" presId="urn:diagrams.loki3.com/BracketList"/>
    <dgm:cxn modelId="{8AFC4410-87D5-4E25-81B6-E3CC88B8230A}" type="presParOf" srcId="{99D2845E-3E5C-4947-958E-075B6519D2D5}" destId="{97DBF7A4-34BA-42F2-A91F-18965E4E8B45}" srcOrd="0" destOrd="0" presId="urn:diagrams.loki3.com/BracketList"/>
    <dgm:cxn modelId="{E1ABDFC0-6EAE-41BC-9FCB-FD3D231EC32A}" type="presParOf" srcId="{99D2845E-3E5C-4947-958E-075B6519D2D5}" destId="{AE60AB8B-DA5E-4286-9448-89470C6F5545}" srcOrd="1" destOrd="0" presId="urn:diagrams.loki3.com/BracketList"/>
    <dgm:cxn modelId="{469BA709-BCFA-4660-B9BE-71A26010B553}" type="presParOf" srcId="{99D2845E-3E5C-4947-958E-075B6519D2D5}" destId="{912E19D2-151F-4BE1-B858-A109634EA060}" srcOrd="2" destOrd="0" presId="urn:diagrams.loki3.com/BracketList"/>
    <dgm:cxn modelId="{7D8030DC-4C6F-46C1-A5C3-743BAF080237}" type="presParOf" srcId="{99D2845E-3E5C-4947-958E-075B6519D2D5}" destId="{F71C34A4-EAED-4D0D-91C9-D1F32E9F4FAB}" srcOrd="3" destOrd="0" presId="urn:diagrams.loki3.com/BracketList"/>
    <dgm:cxn modelId="{36754249-B3B1-4E73-8525-B1E8875A5458}" type="presParOf" srcId="{E8F898F8-3724-41B1-AEFC-7A4CD0A73B44}" destId="{8664CA00-8440-41D4-9755-1569CB2D12CD}" srcOrd="1" destOrd="0" presId="urn:diagrams.loki3.com/BracketList"/>
    <dgm:cxn modelId="{CCEED1C2-3167-4E42-BF94-6DA7E52FE997}" type="presParOf" srcId="{E8F898F8-3724-41B1-AEFC-7A4CD0A73B44}" destId="{8F9F6D34-F39B-46A3-ACD2-480B7A4BA2D6}" srcOrd="2" destOrd="0" presId="urn:diagrams.loki3.com/BracketList"/>
    <dgm:cxn modelId="{8039CBEC-34B8-4AD0-9210-7864E530DC3A}" type="presParOf" srcId="{8F9F6D34-F39B-46A3-ACD2-480B7A4BA2D6}" destId="{B46ED1CB-3F14-44C5-8117-FAACED52C72E}" srcOrd="0" destOrd="0" presId="urn:diagrams.loki3.com/BracketList"/>
    <dgm:cxn modelId="{C6CD1B4D-82BE-4268-BF90-E9156A737D32}" type="presParOf" srcId="{8F9F6D34-F39B-46A3-ACD2-480B7A4BA2D6}" destId="{3D14D4D8-79D8-43DB-9F48-DDC99DF8CA5A}" srcOrd="1" destOrd="0" presId="urn:diagrams.loki3.com/BracketList"/>
    <dgm:cxn modelId="{2A5F210F-8F4E-4E7D-A500-650CA252A8EF}" type="presParOf" srcId="{8F9F6D34-F39B-46A3-ACD2-480B7A4BA2D6}" destId="{C2632C8C-10AE-4648-8782-F5F610EE9161}" srcOrd="2" destOrd="0" presId="urn:diagrams.loki3.com/BracketList"/>
    <dgm:cxn modelId="{21229276-C73A-456B-8FA5-C10CA3623F0D}" type="presParOf" srcId="{8F9F6D34-F39B-46A3-ACD2-480B7A4BA2D6}" destId="{70ABDD18-87F4-44C0-8CB8-A98CE4E03575}" srcOrd="3" destOrd="0" presId="urn:diagrams.loki3.com/BracketList"/>
    <dgm:cxn modelId="{A4347F29-12EB-49D9-A6C4-58D7DBA4A566}" type="presParOf" srcId="{E8F898F8-3724-41B1-AEFC-7A4CD0A73B44}" destId="{56055E5E-99F6-404F-8A61-5BBAE9BF22CA}" srcOrd="3" destOrd="0" presId="urn:diagrams.loki3.com/BracketList"/>
    <dgm:cxn modelId="{CD772B67-BFAF-4DDD-B4A6-3F8A255A1188}" type="presParOf" srcId="{E8F898F8-3724-41B1-AEFC-7A4CD0A73B44}" destId="{1757CEE7-BC55-4948-B1B4-3971C81B82ED}" srcOrd="4" destOrd="0" presId="urn:diagrams.loki3.com/BracketList"/>
    <dgm:cxn modelId="{A5750A15-9DB6-4168-94FE-82AE45B54914}" type="presParOf" srcId="{1757CEE7-BC55-4948-B1B4-3971C81B82ED}" destId="{4A0B769C-2D06-4FD5-AB26-242E1C770C29}" srcOrd="0" destOrd="0" presId="urn:diagrams.loki3.com/BracketList"/>
    <dgm:cxn modelId="{7857DACC-DEF0-4326-B6DF-91DF73F47E03}" type="presParOf" srcId="{1757CEE7-BC55-4948-B1B4-3971C81B82ED}" destId="{F8A6A263-C179-4E96-A288-FC3C4939B598}" srcOrd="1" destOrd="0" presId="urn:diagrams.loki3.com/BracketList"/>
    <dgm:cxn modelId="{3D53BE63-FA03-42D6-B217-BD8D4CA079C1}" type="presParOf" srcId="{1757CEE7-BC55-4948-B1B4-3971C81B82ED}" destId="{3083F483-AE67-4BA3-B0B8-5F5FBDA70D44}" srcOrd="2" destOrd="0" presId="urn:diagrams.loki3.com/BracketList"/>
    <dgm:cxn modelId="{77C5A322-DEE3-44C8-8421-8E4C4460E94B}" type="presParOf" srcId="{1757CEE7-BC55-4948-B1B4-3971C81B82ED}" destId="{843C0C7D-2622-4289-9516-75C677E64F4E}"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9564C-2745-4F7A-86B0-353BCD524A71}">
      <dsp:nvSpPr>
        <dsp:cNvPr id="0" name=""/>
        <dsp:cNvSpPr/>
      </dsp:nvSpPr>
      <dsp:spPr>
        <a:xfrm>
          <a:off x="0" y="337486"/>
          <a:ext cx="3524250" cy="2114550"/>
        </a:xfrm>
        <a:prstGeom prst="rect">
          <a:avLst/>
        </a:prstGeom>
        <a:solidFill>
          <a:schemeClr val="accent1">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977900">
            <a:lnSpc>
              <a:spcPct val="90000"/>
            </a:lnSpc>
            <a:spcBef>
              <a:spcPct val="0"/>
            </a:spcBef>
            <a:spcAft>
              <a:spcPct val="35000"/>
            </a:spcAft>
            <a:buNone/>
          </a:pPr>
          <a:r>
            <a:rPr lang="en-GB" sz="2200" kern="1200" dirty="0">
              <a:solidFill>
                <a:schemeClr val="tx1"/>
              </a:solidFill>
            </a:rPr>
            <a:t>Quantity</a:t>
          </a:r>
        </a:p>
        <a:p>
          <a:pPr marL="171450" lvl="1" indent="-171450" algn="l" defTabSz="755650">
            <a:lnSpc>
              <a:spcPct val="90000"/>
            </a:lnSpc>
            <a:spcBef>
              <a:spcPct val="0"/>
            </a:spcBef>
            <a:spcAft>
              <a:spcPct val="15000"/>
            </a:spcAft>
            <a:buChar char="•"/>
          </a:pPr>
          <a:r>
            <a:rPr lang="en-GB" sz="1700" kern="1200" dirty="0">
              <a:solidFill>
                <a:schemeClr val="tx1"/>
              </a:solidFill>
            </a:rPr>
            <a:t>CISO</a:t>
          </a:r>
        </a:p>
        <a:p>
          <a:pPr marL="171450" lvl="1" indent="-171450" algn="l" defTabSz="755650">
            <a:lnSpc>
              <a:spcPct val="90000"/>
            </a:lnSpc>
            <a:spcBef>
              <a:spcPct val="0"/>
            </a:spcBef>
            <a:spcAft>
              <a:spcPct val="15000"/>
            </a:spcAft>
            <a:buChar char="•"/>
          </a:pPr>
          <a:r>
            <a:rPr lang="en-GB" sz="1700" kern="1200" dirty="0">
              <a:solidFill>
                <a:schemeClr val="tx1"/>
              </a:solidFill>
            </a:rPr>
            <a:t>8 Senior Leaders</a:t>
          </a:r>
        </a:p>
        <a:p>
          <a:pPr marL="171450" lvl="1" indent="-171450" algn="l" defTabSz="755650">
            <a:lnSpc>
              <a:spcPct val="90000"/>
            </a:lnSpc>
            <a:spcBef>
              <a:spcPct val="0"/>
            </a:spcBef>
            <a:spcAft>
              <a:spcPct val="15000"/>
            </a:spcAft>
            <a:buChar char="•"/>
          </a:pPr>
          <a:r>
            <a:rPr lang="en-GB" sz="1700" kern="1200" dirty="0">
              <a:solidFill>
                <a:schemeClr val="tx1"/>
              </a:solidFill>
            </a:rPr>
            <a:t>21 Team Leaders</a:t>
          </a:r>
        </a:p>
        <a:p>
          <a:pPr marL="171450" lvl="1" indent="-171450" algn="l" defTabSz="755650">
            <a:lnSpc>
              <a:spcPct val="90000"/>
            </a:lnSpc>
            <a:spcBef>
              <a:spcPct val="0"/>
            </a:spcBef>
            <a:spcAft>
              <a:spcPct val="15000"/>
            </a:spcAft>
            <a:buChar char="•"/>
          </a:pPr>
          <a:r>
            <a:rPr lang="en-GB" sz="1700" kern="1200" dirty="0">
              <a:solidFill>
                <a:schemeClr val="tx1"/>
              </a:solidFill>
            </a:rPr>
            <a:t>All located centrally</a:t>
          </a:r>
        </a:p>
      </dsp:txBody>
      <dsp:txXfrm>
        <a:off x="0" y="337486"/>
        <a:ext cx="3524250" cy="2114550"/>
      </dsp:txXfrm>
    </dsp:sp>
    <dsp:sp modelId="{9CDBA4E5-AF69-440D-930B-19FD0D5B66B7}">
      <dsp:nvSpPr>
        <dsp:cNvPr id="0" name=""/>
        <dsp:cNvSpPr/>
      </dsp:nvSpPr>
      <dsp:spPr>
        <a:xfrm>
          <a:off x="3876675" y="337486"/>
          <a:ext cx="3524250" cy="2114550"/>
        </a:xfrm>
        <a:prstGeom prst="rect">
          <a:avLst/>
        </a:prstGeom>
        <a:solidFill>
          <a:schemeClr val="accent1">
            <a:alpha val="90000"/>
            <a:hueOff val="0"/>
            <a:satOff val="0"/>
            <a:lumOff val="0"/>
            <a:alphaOff val="-1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kern="1200" dirty="0">
              <a:solidFill>
                <a:schemeClr val="tx1"/>
              </a:solidFill>
            </a:rPr>
            <a:t>Qualities</a:t>
          </a:r>
        </a:p>
        <a:p>
          <a:pPr marL="171450" lvl="1" indent="-171450" algn="l" defTabSz="755650">
            <a:lnSpc>
              <a:spcPct val="90000"/>
            </a:lnSpc>
            <a:spcBef>
              <a:spcPct val="0"/>
            </a:spcBef>
            <a:spcAft>
              <a:spcPct val="15000"/>
            </a:spcAft>
            <a:buChar char="•"/>
          </a:pPr>
          <a:r>
            <a:rPr lang="en-GB" sz="1700" kern="1200" dirty="0">
              <a:solidFill>
                <a:schemeClr val="tx1"/>
              </a:solidFill>
            </a:rPr>
            <a:t>Wide demographics</a:t>
          </a:r>
        </a:p>
        <a:p>
          <a:pPr marL="171450" lvl="1" indent="-171450" algn="l" defTabSz="755650">
            <a:lnSpc>
              <a:spcPct val="90000"/>
            </a:lnSpc>
            <a:spcBef>
              <a:spcPct val="0"/>
            </a:spcBef>
            <a:spcAft>
              <a:spcPct val="15000"/>
            </a:spcAft>
            <a:buChar char="•"/>
          </a:pPr>
          <a:r>
            <a:rPr lang="en-GB" sz="1700" kern="1200" dirty="0">
              <a:solidFill>
                <a:schemeClr val="tx1"/>
              </a:solidFill>
            </a:rPr>
            <a:t>A high number of external consultants</a:t>
          </a:r>
        </a:p>
        <a:p>
          <a:pPr marL="171450" lvl="1" indent="-171450" algn="l" defTabSz="755650">
            <a:lnSpc>
              <a:spcPct val="90000"/>
            </a:lnSpc>
            <a:spcBef>
              <a:spcPct val="0"/>
            </a:spcBef>
            <a:spcAft>
              <a:spcPct val="15000"/>
            </a:spcAft>
            <a:buChar char="•"/>
          </a:pPr>
          <a:r>
            <a:rPr lang="en-GB" sz="1700" kern="1200" dirty="0">
              <a:solidFill>
                <a:schemeClr val="tx1"/>
              </a:solidFill>
            </a:rPr>
            <a:t>Strong diversity </a:t>
          </a:r>
        </a:p>
      </dsp:txBody>
      <dsp:txXfrm>
        <a:off x="3876675" y="337486"/>
        <a:ext cx="3524250" cy="2114550"/>
      </dsp:txXfrm>
    </dsp:sp>
    <dsp:sp modelId="{F9D3E86A-7392-4E3C-B331-270E6318F1BC}">
      <dsp:nvSpPr>
        <dsp:cNvPr id="0" name=""/>
        <dsp:cNvSpPr/>
      </dsp:nvSpPr>
      <dsp:spPr>
        <a:xfrm>
          <a:off x="7753350" y="337486"/>
          <a:ext cx="3524250" cy="2114550"/>
        </a:xfrm>
        <a:prstGeom prst="rect">
          <a:avLst/>
        </a:prstGeom>
        <a:solidFill>
          <a:schemeClr val="accent1">
            <a:alpha val="90000"/>
            <a:hueOff val="0"/>
            <a:satOff val="0"/>
            <a:lumOff val="0"/>
            <a:alphaOff val="-2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kern="1200" dirty="0">
              <a:solidFill>
                <a:schemeClr val="tx1"/>
              </a:solidFill>
            </a:rPr>
            <a:t>Skills/behaviours</a:t>
          </a:r>
        </a:p>
        <a:p>
          <a:pPr marL="171450" lvl="1" indent="-171450" algn="l" defTabSz="755650">
            <a:lnSpc>
              <a:spcPct val="90000"/>
            </a:lnSpc>
            <a:spcBef>
              <a:spcPct val="0"/>
            </a:spcBef>
            <a:spcAft>
              <a:spcPct val="15000"/>
            </a:spcAft>
            <a:buChar char="•"/>
          </a:pPr>
          <a:r>
            <a:rPr lang="en-GB" sz="1700" kern="1200" dirty="0">
              <a:solidFill>
                <a:schemeClr val="tx1"/>
              </a:solidFill>
            </a:rPr>
            <a:t>Highly specific technical skills</a:t>
          </a:r>
        </a:p>
        <a:p>
          <a:pPr marL="171450" lvl="1" indent="-171450" algn="l" defTabSz="755650">
            <a:lnSpc>
              <a:spcPct val="90000"/>
            </a:lnSpc>
            <a:spcBef>
              <a:spcPct val="0"/>
            </a:spcBef>
            <a:spcAft>
              <a:spcPct val="15000"/>
            </a:spcAft>
            <a:buChar char="•"/>
          </a:pPr>
          <a:r>
            <a:rPr lang="en-GB" sz="1700" kern="1200" dirty="0">
              <a:solidFill>
                <a:schemeClr val="tx1"/>
              </a:solidFill>
            </a:rPr>
            <a:t>Generic Bank-wide behaviours</a:t>
          </a:r>
        </a:p>
        <a:p>
          <a:pPr marL="171450" lvl="1" indent="-171450" algn="l" defTabSz="755650">
            <a:lnSpc>
              <a:spcPct val="90000"/>
            </a:lnSpc>
            <a:spcBef>
              <a:spcPct val="0"/>
            </a:spcBef>
            <a:spcAft>
              <a:spcPct val="15000"/>
            </a:spcAft>
            <a:buChar char="•"/>
          </a:pPr>
          <a:r>
            <a:rPr lang="en-GB" sz="1700" kern="1200" dirty="0">
              <a:solidFill>
                <a:schemeClr val="tx1"/>
              </a:solidFill>
            </a:rPr>
            <a:t>Specialised knowledge</a:t>
          </a:r>
        </a:p>
      </dsp:txBody>
      <dsp:txXfrm>
        <a:off x="7753350" y="337486"/>
        <a:ext cx="3524250" cy="2114550"/>
      </dsp:txXfrm>
    </dsp:sp>
    <dsp:sp modelId="{714802DC-2774-45B1-8802-367E4C1CC968}">
      <dsp:nvSpPr>
        <dsp:cNvPr id="0" name=""/>
        <dsp:cNvSpPr/>
      </dsp:nvSpPr>
      <dsp:spPr>
        <a:xfrm>
          <a:off x="1938337" y="2804461"/>
          <a:ext cx="3524250" cy="2114550"/>
        </a:xfrm>
        <a:prstGeom prst="rect">
          <a:avLst/>
        </a:prstGeom>
        <a:solidFill>
          <a:schemeClr val="accent1">
            <a:alpha val="90000"/>
            <a:hueOff val="0"/>
            <a:satOff val="0"/>
            <a:lumOff val="0"/>
            <a:alphaOff val="-3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kern="1200" dirty="0">
              <a:solidFill>
                <a:schemeClr val="tx1"/>
              </a:solidFill>
            </a:rPr>
            <a:t>Collective capabilities</a:t>
          </a:r>
        </a:p>
        <a:p>
          <a:pPr marL="171450" lvl="1" indent="-171450" algn="l" defTabSz="755650">
            <a:lnSpc>
              <a:spcPct val="90000"/>
            </a:lnSpc>
            <a:spcBef>
              <a:spcPct val="0"/>
            </a:spcBef>
            <a:spcAft>
              <a:spcPct val="15000"/>
            </a:spcAft>
            <a:buChar char="•"/>
          </a:pPr>
          <a:r>
            <a:rPr lang="en-GB" sz="1700" kern="1200" dirty="0">
              <a:solidFill>
                <a:schemeClr val="tx1"/>
              </a:solidFill>
            </a:rPr>
            <a:t>Providing direction/solving problems</a:t>
          </a:r>
        </a:p>
        <a:p>
          <a:pPr marL="171450" lvl="1" indent="-171450" algn="l" defTabSz="755650">
            <a:lnSpc>
              <a:spcPct val="90000"/>
            </a:lnSpc>
            <a:spcBef>
              <a:spcPct val="0"/>
            </a:spcBef>
            <a:spcAft>
              <a:spcPct val="15000"/>
            </a:spcAft>
            <a:buChar char="•"/>
          </a:pPr>
          <a:r>
            <a:rPr lang="en-GB" sz="1700" kern="1200" dirty="0">
              <a:solidFill>
                <a:schemeClr val="tx1"/>
              </a:solidFill>
            </a:rPr>
            <a:t>Engaging/working together</a:t>
          </a:r>
        </a:p>
        <a:p>
          <a:pPr marL="171450" lvl="1" indent="-171450" algn="l" defTabSz="755650">
            <a:lnSpc>
              <a:spcPct val="90000"/>
            </a:lnSpc>
            <a:spcBef>
              <a:spcPct val="0"/>
            </a:spcBef>
            <a:spcAft>
              <a:spcPct val="15000"/>
            </a:spcAft>
            <a:buChar char="•"/>
          </a:pPr>
          <a:r>
            <a:rPr lang="en-GB" sz="1700" kern="1200" dirty="0">
              <a:solidFill>
                <a:schemeClr val="tx1"/>
              </a:solidFill>
            </a:rPr>
            <a:t>Creating strategies/adapting to change</a:t>
          </a:r>
        </a:p>
      </dsp:txBody>
      <dsp:txXfrm>
        <a:off x="1938337" y="2804461"/>
        <a:ext cx="3524250" cy="2114550"/>
      </dsp:txXfrm>
    </dsp:sp>
    <dsp:sp modelId="{5BB5B4C9-34A4-4147-814B-CD157D679C12}">
      <dsp:nvSpPr>
        <dsp:cNvPr id="0" name=""/>
        <dsp:cNvSpPr/>
      </dsp:nvSpPr>
      <dsp:spPr>
        <a:xfrm>
          <a:off x="5815012" y="2804461"/>
          <a:ext cx="3524250" cy="2114550"/>
        </a:xfrm>
        <a:prstGeom prst="rect">
          <a:avLst/>
        </a:prstGeom>
        <a:solidFill>
          <a:schemeClr val="accent1">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GB" sz="2200" kern="1200" dirty="0">
              <a:solidFill>
                <a:schemeClr val="tx1"/>
              </a:solidFill>
            </a:rPr>
            <a:t>Leadership Culture</a:t>
          </a:r>
        </a:p>
        <a:p>
          <a:pPr marL="171450" lvl="1" indent="-171450" algn="l" defTabSz="755650">
            <a:lnSpc>
              <a:spcPct val="90000"/>
            </a:lnSpc>
            <a:spcBef>
              <a:spcPct val="0"/>
            </a:spcBef>
            <a:spcAft>
              <a:spcPct val="15000"/>
            </a:spcAft>
            <a:buChar char="•"/>
          </a:pPr>
          <a:r>
            <a:rPr lang="en-GB" sz="1700" kern="1200" dirty="0">
              <a:solidFill>
                <a:schemeClr val="tx1"/>
              </a:solidFill>
            </a:rPr>
            <a:t>Independence/interdependence</a:t>
          </a:r>
        </a:p>
        <a:p>
          <a:pPr marL="171450" lvl="1" indent="-171450" algn="l" defTabSz="755650">
            <a:lnSpc>
              <a:spcPct val="90000"/>
            </a:lnSpc>
            <a:spcBef>
              <a:spcPct val="0"/>
            </a:spcBef>
            <a:spcAft>
              <a:spcPct val="15000"/>
            </a:spcAft>
            <a:buChar char="•"/>
          </a:pPr>
          <a:r>
            <a:rPr lang="en-GB" sz="1700" kern="1200" dirty="0">
              <a:solidFill>
                <a:schemeClr val="tx1"/>
              </a:solidFill>
            </a:rPr>
            <a:t>Leadership style</a:t>
          </a:r>
        </a:p>
        <a:p>
          <a:pPr marL="171450" lvl="1" indent="-171450" algn="l" defTabSz="755650">
            <a:lnSpc>
              <a:spcPct val="90000"/>
            </a:lnSpc>
            <a:spcBef>
              <a:spcPct val="0"/>
            </a:spcBef>
            <a:spcAft>
              <a:spcPct val="15000"/>
            </a:spcAft>
            <a:buChar char="•"/>
          </a:pPr>
          <a:r>
            <a:rPr lang="en-GB" sz="1700" kern="1200" dirty="0">
              <a:solidFill>
                <a:schemeClr val="tx1"/>
              </a:solidFill>
            </a:rPr>
            <a:t>Key values/practices</a:t>
          </a:r>
        </a:p>
      </dsp:txBody>
      <dsp:txXfrm>
        <a:off x="5815012" y="2804461"/>
        <a:ext cx="3524250" cy="2114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29505-5466-46D3-954E-2D9AF4E1FD56}">
      <dsp:nvSpPr>
        <dsp:cNvPr id="0" name=""/>
        <dsp:cNvSpPr/>
      </dsp:nvSpPr>
      <dsp:spPr>
        <a:xfrm>
          <a:off x="1195" y="283884"/>
          <a:ext cx="4285634" cy="1964026"/>
        </a:xfrm>
        <a:prstGeom prst="rect">
          <a:avLst/>
        </a:prstGeom>
        <a:solidFill>
          <a:srgbClr val="92D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None/>
          </a:pPr>
          <a:r>
            <a:rPr lang="en-GB" sz="2300" kern="1200" dirty="0">
              <a:solidFill>
                <a:schemeClr val="tx1"/>
              </a:solidFill>
            </a:rPr>
            <a:t>Strengths</a:t>
          </a:r>
        </a:p>
        <a:p>
          <a:pPr marL="171450" lvl="1" indent="-171450" algn="l" defTabSz="800100">
            <a:lnSpc>
              <a:spcPct val="90000"/>
            </a:lnSpc>
            <a:spcBef>
              <a:spcPct val="0"/>
            </a:spcBef>
            <a:spcAft>
              <a:spcPct val="15000"/>
            </a:spcAft>
            <a:buChar char="•"/>
          </a:pPr>
          <a:r>
            <a:rPr lang="en-GB" sz="1800" kern="1200" dirty="0">
              <a:solidFill>
                <a:schemeClr val="tx1"/>
              </a:solidFill>
            </a:rPr>
            <a:t>People</a:t>
          </a:r>
        </a:p>
        <a:p>
          <a:pPr marL="171450" lvl="1" indent="-171450" algn="l" defTabSz="800100">
            <a:lnSpc>
              <a:spcPct val="90000"/>
            </a:lnSpc>
            <a:spcBef>
              <a:spcPct val="0"/>
            </a:spcBef>
            <a:spcAft>
              <a:spcPct val="15000"/>
            </a:spcAft>
            <a:buChar char="•"/>
          </a:pPr>
          <a:r>
            <a:rPr lang="en-GB" sz="1800" kern="1200" dirty="0">
              <a:solidFill>
                <a:schemeClr val="tx1"/>
              </a:solidFill>
            </a:rPr>
            <a:t>Large amount of tacit knowledge</a:t>
          </a:r>
        </a:p>
        <a:p>
          <a:pPr marL="171450" lvl="1" indent="-171450" algn="l" defTabSz="800100">
            <a:lnSpc>
              <a:spcPct val="90000"/>
            </a:lnSpc>
            <a:spcBef>
              <a:spcPct val="0"/>
            </a:spcBef>
            <a:spcAft>
              <a:spcPct val="15000"/>
            </a:spcAft>
            <a:buChar char="•"/>
          </a:pPr>
          <a:r>
            <a:rPr lang="en-GB" sz="1800" kern="1200" dirty="0">
              <a:solidFill>
                <a:schemeClr val="tx1"/>
              </a:solidFill>
            </a:rPr>
            <a:t>Strong communication strategy</a:t>
          </a:r>
        </a:p>
        <a:p>
          <a:pPr marL="171450" lvl="1" indent="-171450" algn="l" defTabSz="800100">
            <a:lnSpc>
              <a:spcPct val="90000"/>
            </a:lnSpc>
            <a:spcBef>
              <a:spcPct val="0"/>
            </a:spcBef>
            <a:spcAft>
              <a:spcPct val="15000"/>
            </a:spcAft>
            <a:buChar char="•"/>
          </a:pPr>
          <a:r>
            <a:rPr lang="en-GB" sz="1800" kern="1200" dirty="0">
              <a:solidFill>
                <a:schemeClr val="tx1"/>
              </a:solidFill>
            </a:rPr>
            <a:t>Open and friendly culture</a:t>
          </a:r>
        </a:p>
      </dsp:txBody>
      <dsp:txXfrm>
        <a:off x="1195" y="283884"/>
        <a:ext cx="4285634" cy="1964026"/>
      </dsp:txXfrm>
    </dsp:sp>
    <dsp:sp modelId="{23940F6D-F4D8-4EA3-95CD-6AF8B2B92631}">
      <dsp:nvSpPr>
        <dsp:cNvPr id="0" name=""/>
        <dsp:cNvSpPr/>
      </dsp:nvSpPr>
      <dsp:spPr>
        <a:xfrm>
          <a:off x="4566969" y="280152"/>
          <a:ext cx="4285634" cy="1971489"/>
        </a:xfrm>
        <a:prstGeom prst="rect">
          <a:avLst/>
        </a:prstGeom>
        <a:solidFill>
          <a:schemeClr val="accent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Weaknesses</a:t>
          </a:r>
        </a:p>
        <a:p>
          <a:pPr marL="171450" lvl="1" indent="-171450" algn="l" defTabSz="800100">
            <a:lnSpc>
              <a:spcPct val="90000"/>
            </a:lnSpc>
            <a:spcBef>
              <a:spcPct val="0"/>
            </a:spcBef>
            <a:spcAft>
              <a:spcPct val="15000"/>
            </a:spcAft>
            <a:buChar char="•"/>
          </a:pPr>
          <a:r>
            <a:rPr lang="en-GB" sz="1800" kern="1200" dirty="0">
              <a:solidFill>
                <a:schemeClr val="tx1"/>
              </a:solidFill>
            </a:rPr>
            <a:t>Single point of failure</a:t>
          </a:r>
        </a:p>
        <a:p>
          <a:pPr marL="171450" lvl="1" indent="-171450" algn="l" defTabSz="800100">
            <a:lnSpc>
              <a:spcPct val="90000"/>
            </a:lnSpc>
            <a:spcBef>
              <a:spcPct val="0"/>
            </a:spcBef>
            <a:spcAft>
              <a:spcPct val="15000"/>
            </a:spcAft>
            <a:buChar char="•"/>
          </a:pPr>
          <a:r>
            <a:rPr lang="en-GB" sz="1800" kern="1200" dirty="0">
              <a:solidFill>
                <a:schemeClr val="tx1"/>
              </a:solidFill>
            </a:rPr>
            <a:t>Little or no boundary spanning</a:t>
          </a:r>
        </a:p>
        <a:p>
          <a:pPr marL="171450" lvl="1" indent="-171450" algn="l" defTabSz="800100">
            <a:lnSpc>
              <a:spcPct val="90000"/>
            </a:lnSpc>
            <a:spcBef>
              <a:spcPct val="0"/>
            </a:spcBef>
            <a:spcAft>
              <a:spcPct val="15000"/>
            </a:spcAft>
            <a:buChar char="•"/>
          </a:pPr>
          <a:r>
            <a:rPr lang="en-GB" sz="1800" kern="1200">
              <a:solidFill>
                <a:schemeClr val="tx1"/>
              </a:solidFill>
            </a:rPr>
            <a:t>Untrained leaders</a:t>
          </a:r>
          <a:endParaRPr lang="en-GB" sz="1800" kern="1200" dirty="0">
            <a:solidFill>
              <a:schemeClr val="tx1"/>
            </a:solidFill>
          </a:endParaRPr>
        </a:p>
        <a:p>
          <a:pPr marL="171450" lvl="1" indent="-171450" algn="l" defTabSz="800100">
            <a:lnSpc>
              <a:spcPct val="90000"/>
            </a:lnSpc>
            <a:spcBef>
              <a:spcPct val="0"/>
            </a:spcBef>
            <a:spcAft>
              <a:spcPct val="15000"/>
            </a:spcAft>
            <a:buChar char="•"/>
          </a:pPr>
          <a:r>
            <a:rPr lang="en-GB" sz="1800" kern="1200" dirty="0">
              <a:solidFill>
                <a:schemeClr val="tx1"/>
              </a:solidFill>
            </a:rPr>
            <a:t>Retention</a:t>
          </a:r>
        </a:p>
      </dsp:txBody>
      <dsp:txXfrm>
        <a:off x="4566969" y="280152"/>
        <a:ext cx="4285634" cy="1971489"/>
      </dsp:txXfrm>
    </dsp:sp>
    <dsp:sp modelId="{E31C7BFD-A12B-4508-BA02-6783A80A0A83}">
      <dsp:nvSpPr>
        <dsp:cNvPr id="0" name=""/>
        <dsp:cNvSpPr/>
      </dsp:nvSpPr>
      <dsp:spPr>
        <a:xfrm>
          <a:off x="1195" y="2531781"/>
          <a:ext cx="4285634" cy="1980448"/>
        </a:xfrm>
        <a:prstGeom prst="rect">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Opportunities</a:t>
          </a:r>
        </a:p>
        <a:p>
          <a:pPr marL="171450" lvl="1" indent="-171450" algn="l" defTabSz="800100">
            <a:lnSpc>
              <a:spcPct val="90000"/>
            </a:lnSpc>
            <a:spcBef>
              <a:spcPct val="0"/>
            </a:spcBef>
            <a:spcAft>
              <a:spcPct val="15000"/>
            </a:spcAft>
            <a:buChar char="•"/>
          </a:pPr>
          <a:r>
            <a:rPr lang="en-GB" sz="1800" kern="1200" dirty="0">
              <a:solidFill>
                <a:schemeClr val="tx1"/>
              </a:solidFill>
            </a:rPr>
            <a:t>Higher visibility at board level</a:t>
          </a:r>
        </a:p>
        <a:p>
          <a:pPr marL="171450" lvl="1" indent="-171450" algn="l" defTabSz="800100">
            <a:lnSpc>
              <a:spcPct val="90000"/>
            </a:lnSpc>
            <a:spcBef>
              <a:spcPct val="0"/>
            </a:spcBef>
            <a:spcAft>
              <a:spcPct val="15000"/>
            </a:spcAft>
            <a:buChar char="•"/>
          </a:pPr>
          <a:r>
            <a:rPr lang="en-GB" sz="1800" kern="1200" dirty="0">
              <a:solidFill>
                <a:schemeClr val="tx1"/>
              </a:solidFill>
            </a:rPr>
            <a:t>Industry collaboration</a:t>
          </a:r>
        </a:p>
        <a:p>
          <a:pPr marL="171450" lvl="1" indent="-171450" algn="l" defTabSz="800100">
            <a:lnSpc>
              <a:spcPct val="90000"/>
            </a:lnSpc>
            <a:spcBef>
              <a:spcPct val="0"/>
            </a:spcBef>
            <a:spcAft>
              <a:spcPct val="15000"/>
            </a:spcAft>
            <a:buChar char="•"/>
          </a:pPr>
          <a:r>
            <a:rPr lang="en-GB" sz="1800" kern="1200" dirty="0">
              <a:solidFill>
                <a:schemeClr val="tx1"/>
              </a:solidFill>
            </a:rPr>
            <a:t>Growing talent internally</a:t>
          </a:r>
        </a:p>
        <a:p>
          <a:pPr marL="171450" lvl="1" indent="-171450" algn="l" defTabSz="800100">
            <a:lnSpc>
              <a:spcPct val="90000"/>
            </a:lnSpc>
            <a:spcBef>
              <a:spcPct val="0"/>
            </a:spcBef>
            <a:spcAft>
              <a:spcPct val="15000"/>
            </a:spcAft>
            <a:buChar char="•"/>
          </a:pPr>
          <a:r>
            <a:rPr lang="en-GB" sz="1800" kern="1200" dirty="0">
              <a:solidFill>
                <a:schemeClr val="tx1"/>
              </a:solidFill>
            </a:rPr>
            <a:t>More internal collaboration</a:t>
          </a:r>
        </a:p>
      </dsp:txBody>
      <dsp:txXfrm>
        <a:off x="1195" y="2531781"/>
        <a:ext cx="4285634" cy="1980448"/>
      </dsp:txXfrm>
    </dsp:sp>
    <dsp:sp modelId="{1B554751-87F6-4388-A193-5BFC8F678787}">
      <dsp:nvSpPr>
        <dsp:cNvPr id="0" name=""/>
        <dsp:cNvSpPr/>
      </dsp:nvSpPr>
      <dsp:spPr>
        <a:xfrm>
          <a:off x="4566969" y="2531781"/>
          <a:ext cx="4285634" cy="1980448"/>
        </a:xfrm>
        <a:prstGeom prst="rect">
          <a:avLst/>
        </a:prstGeom>
        <a:solidFill>
          <a:srgbClr val="FF73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Threats</a:t>
          </a:r>
        </a:p>
        <a:p>
          <a:pPr marL="171450" lvl="1" indent="-171450" algn="l" defTabSz="800100">
            <a:lnSpc>
              <a:spcPct val="90000"/>
            </a:lnSpc>
            <a:spcBef>
              <a:spcPct val="0"/>
            </a:spcBef>
            <a:spcAft>
              <a:spcPct val="15000"/>
            </a:spcAft>
            <a:buChar char="•"/>
          </a:pPr>
          <a:r>
            <a:rPr lang="en-GB" sz="1800" kern="1200" dirty="0">
              <a:solidFill>
                <a:schemeClr val="tx1"/>
              </a:solidFill>
            </a:rPr>
            <a:t>CISO/Senior Leader burnout</a:t>
          </a:r>
        </a:p>
        <a:p>
          <a:pPr marL="171450" lvl="1" indent="-171450" algn="l" defTabSz="800100">
            <a:lnSpc>
              <a:spcPct val="90000"/>
            </a:lnSpc>
            <a:spcBef>
              <a:spcPct val="0"/>
            </a:spcBef>
            <a:spcAft>
              <a:spcPct val="15000"/>
            </a:spcAft>
            <a:buChar char="•"/>
          </a:pPr>
          <a:r>
            <a:rPr lang="en-GB" sz="1800" kern="1200" dirty="0">
              <a:solidFill>
                <a:schemeClr val="tx1"/>
              </a:solidFill>
            </a:rPr>
            <a:t>Lack of succession planning</a:t>
          </a:r>
        </a:p>
      </dsp:txBody>
      <dsp:txXfrm>
        <a:off x="4566969" y="2531781"/>
        <a:ext cx="4285634" cy="19804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9564C-2745-4F7A-86B0-353BCD524A71}">
      <dsp:nvSpPr>
        <dsp:cNvPr id="0" name=""/>
        <dsp:cNvSpPr/>
      </dsp:nvSpPr>
      <dsp:spPr>
        <a:xfrm>
          <a:off x="0" y="337486"/>
          <a:ext cx="3524250" cy="2114550"/>
        </a:xfrm>
        <a:prstGeom prst="rect">
          <a:avLst/>
        </a:prstGeom>
        <a:solidFill>
          <a:schemeClr val="accent1">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None/>
          </a:pPr>
          <a:r>
            <a:rPr lang="en-GB" sz="2300" kern="1200" dirty="0">
              <a:solidFill>
                <a:schemeClr val="tx1"/>
              </a:solidFill>
            </a:rPr>
            <a:t>Quantity</a:t>
          </a:r>
        </a:p>
        <a:p>
          <a:pPr marL="171450" lvl="1" indent="-171450" algn="l" defTabSz="800100">
            <a:lnSpc>
              <a:spcPct val="90000"/>
            </a:lnSpc>
            <a:spcBef>
              <a:spcPct val="0"/>
            </a:spcBef>
            <a:spcAft>
              <a:spcPct val="15000"/>
            </a:spcAft>
            <a:buChar char="•"/>
          </a:pPr>
          <a:r>
            <a:rPr lang="en-GB" sz="1800" kern="1200" dirty="0">
              <a:solidFill>
                <a:schemeClr val="tx1"/>
              </a:solidFill>
            </a:rPr>
            <a:t>Leaders are aligned with specific functions and have the agility to support emerging technologies.</a:t>
          </a:r>
        </a:p>
      </dsp:txBody>
      <dsp:txXfrm>
        <a:off x="0" y="337486"/>
        <a:ext cx="3524250" cy="2114550"/>
      </dsp:txXfrm>
    </dsp:sp>
    <dsp:sp modelId="{9CDBA4E5-AF69-440D-930B-19FD0D5B66B7}">
      <dsp:nvSpPr>
        <dsp:cNvPr id="0" name=""/>
        <dsp:cNvSpPr/>
      </dsp:nvSpPr>
      <dsp:spPr>
        <a:xfrm>
          <a:off x="3876675" y="337486"/>
          <a:ext cx="3524250" cy="2114550"/>
        </a:xfrm>
        <a:prstGeom prst="rect">
          <a:avLst/>
        </a:prstGeom>
        <a:solidFill>
          <a:schemeClr val="accent1">
            <a:alpha val="90000"/>
            <a:hueOff val="0"/>
            <a:satOff val="0"/>
            <a:lumOff val="0"/>
            <a:alphaOff val="-1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Qualities</a:t>
          </a:r>
        </a:p>
        <a:p>
          <a:pPr marL="171450" lvl="1" indent="-171450" algn="l" defTabSz="800100">
            <a:lnSpc>
              <a:spcPct val="90000"/>
            </a:lnSpc>
            <a:spcBef>
              <a:spcPct val="0"/>
            </a:spcBef>
            <a:spcAft>
              <a:spcPct val="15000"/>
            </a:spcAft>
            <a:buChar char="•"/>
          </a:pPr>
          <a:r>
            <a:rPr lang="en-GB" sz="1800" kern="1200" dirty="0">
              <a:solidFill>
                <a:schemeClr val="tx1"/>
              </a:solidFill>
            </a:rPr>
            <a:t>A better level of ethnic and background diversity exists which provides greater opportunities for diversity of thinking.</a:t>
          </a:r>
        </a:p>
      </dsp:txBody>
      <dsp:txXfrm>
        <a:off x="3876675" y="337486"/>
        <a:ext cx="3524250" cy="2114550"/>
      </dsp:txXfrm>
    </dsp:sp>
    <dsp:sp modelId="{F9D3E86A-7392-4E3C-B331-270E6318F1BC}">
      <dsp:nvSpPr>
        <dsp:cNvPr id="0" name=""/>
        <dsp:cNvSpPr/>
      </dsp:nvSpPr>
      <dsp:spPr>
        <a:xfrm>
          <a:off x="7753350" y="337486"/>
          <a:ext cx="3524250" cy="2114550"/>
        </a:xfrm>
        <a:prstGeom prst="rect">
          <a:avLst/>
        </a:prstGeom>
        <a:solidFill>
          <a:schemeClr val="accent1">
            <a:alpha val="90000"/>
            <a:hueOff val="0"/>
            <a:satOff val="0"/>
            <a:lumOff val="0"/>
            <a:alphaOff val="-2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Skills/behaviours</a:t>
          </a:r>
        </a:p>
        <a:p>
          <a:pPr marL="171450" lvl="1" indent="-171450" algn="l" defTabSz="800100">
            <a:lnSpc>
              <a:spcPct val="90000"/>
            </a:lnSpc>
            <a:spcBef>
              <a:spcPct val="0"/>
            </a:spcBef>
            <a:spcAft>
              <a:spcPct val="15000"/>
            </a:spcAft>
            <a:buChar char="•"/>
          </a:pPr>
          <a:r>
            <a:rPr lang="en-GB" sz="1800" kern="1200" dirty="0">
              <a:solidFill>
                <a:schemeClr val="tx1"/>
              </a:solidFill>
            </a:rPr>
            <a:t>All senior leaders have had the opportunity to participate in formal leadership training </a:t>
          </a:r>
          <a:r>
            <a:rPr lang="en-GB" sz="1800" kern="1200">
              <a:solidFill>
                <a:schemeClr val="tx1"/>
              </a:solidFill>
            </a:rPr>
            <a:t>and to grow </a:t>
          </a:r>
          <a:r>
            <a:rPr lang="en-GB" sz="1800" kern="1200" dirty="0">
              <a:solidFill>
                <a:schemeClr val="tx1"/>
              </a:solidFill>
            </a:rPr>
            <a:t>skills in emerging technologies.</a:t>
          </a:r>
        </a:p>
      </dsp:txBody>
      <dsp:txXfrm>
        <a:off x="7753350" y="337486"/>
        <a:ext cx="3524250" cy="2114550"/>
      </dsp:txXfrm>
    </dsp:sp>
    <dsp:sp modelId="{714802DC-2774-45B1-8802-367E4C1CC968}">
      <dsp:nvSpPr>
        <dsp:cNvPr id="0" name=""/>
        <dsp:cNvSpPr/>
      </dsp:nvSpPr>
      <dsp:spPr>
        <a:xfrm>
          <a:off x="1938337" y="2804461"/>
          <a:ext cx="3524250" cy="2114550"/>
        </a:xfrm>
        <a:prstGeom prst="rect">
          <a:avLst/>
        </a:prstGeom>
        <a:solidFill>
          <a:schemeClr val="accent1">
            <a:alpha val="90000"/>
            <a:hueOff val="0"/>
            <a:satOff val="0"/>
            <a:lumOff val="0"/>
            <a:alphaOff val="-3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Collective capabilities</a:t>
          </a:r>
        </a:p>
        <a:p>
          <a:pPr marL="171450" lvl="1" indent="-171450" algn="l" defTabSz="800100">
            <a:lnSpc>
              <a:spcPct val="90000"/>
            </a:lnSpc>
            <a:spcBef>
              <a:spcPct val="0"/>
            </a:spcBef>
            <a:spcAft>
              <a:spcPct val="15000"/>
            </a:spcAft>
            <a:buChar char="•"/>
          </a:pPr>
          <a:r>
            <a:rPr lang="en-GB" sz="1800" kern="1200" dirty="0">
              <a:solidFill>
                <a:schemeClr val="tx1"/>
              </a:solidFill>
            </a:rPr>
            <a:t>All senior managers spend time engaging with staff across vertical, horizontal, demographic, and geographic boundaries.</a:t>
          </a:r>
        </a:p>
      </dsp:txBody>
      <dsp:txXfrm>
        <a:off x="1938337" y="2804461"/>
        <a:ext cx="3524250" cy="2114550"/>
      </dsp:txXfrm>
    </dsp:sp>
    <dsp:sp modelId="{5BB5B4C9-34A4-4147-814B-CD157D679C12}">
      <dsp:nvSpPr>
        <dsp:cNvPr id="0" name=""/>
        <dsp:cNvSpPr/>
      </dsp:nvSpPr>
      <dsp:spPr>
        <a:xfrm>
          <a:off x="5815012" y="2804461"/>
          <a:ext cx="3524250" cy="2114550"/>
        </a:xfrm>
        <a:prstGeom prst="rect">
          <a:avLst/>
        </a:prstGeom>
        <a:solidFill>
          <a:schemeClr val="accent1">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0000" tIns="180000" rIns="180000" bIns="1800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kern="1200" dirty="0">
              <a:solidFill>
                <a:schemeClr val="tx1"/>
              </a:solidFill>
            </a:rPr>
            <a:t>Leadership Culture</a:t>
          </a:r>
        </a:p>
        <a:p>
          <a:pPr marL="171450" lvl="1" indent="-171450" algn="l" defTabSz="800100">
            <a:lnSpc>
              <a:spcPct val="90000"/>
            </a:lnSpc>
            <a:spcBef>
              <a:spcPct val="0"/>
            </a:spcBef>
            <a:spcAft>
              <a:spcPct val="15000"/>
            </a:spcAft>
            <a:buChar char="•"/>
          </a:pPr>
          <a:r>
            <a:rPr lang="en-GB" sz="1800" kern="1200" dirty="0">
              <a:solidFill>
                <a:schemeClr val="tx1"/>
              </a:solidFill>
            </a:rPr>
            <a:t>All members of the leadership team are regularly seen to support and display the ethics and values of the Bank.</a:t>
          </a:r>
        </a:p>
      </dsp:txBody>
      <dsp:txXfrm>
        <a:off x="5815012" y="2804461"/>
        <a:ext cx="3524250" cy="21145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BF7A4-34BA-42F2-A91F-18965E4E8B45}">
      <dsp:nvSpPr>
        <dsp:cNvPr id="0" name=""/>
        <dsp:cNvSpPr/>
      </dsp:nvSpPr>
      <dsp:spPr>
        <a:xfrm>
          <a:off x="4711" y="493086"/>
          <a:ext cx="2426525"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GB" sz="2500" kern="1200" dirty="0"/>
            <a:t>People</a:t>
          </a:r>
        </a:p>
      </dsp:txBody>
      <dsp:txXfrm>
        <a:off x="4711" y="493086"/>
        <a:ext cx="2426525" cy="495000"/>
      </dsp:txXfrm>
    </dsp:sp>
    <dsp:sp modelId="{AE60AB8B-DA5E-4286-9448-89470C6F5545}">
      <dsp:nvSpPr>
        <dsp:cNvPr id="0" name=""/>
        <dsp:cNvSpPr/>
      </dsp:nvSpPr>
      <dsp:spPr>
        <a:xfrm>
          <a:off x="2431237" y="59961"/>
          <a:ext cx="485305" cy="1361250"/>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1C34A4-EAED-4D0D-91C9-D1F32E9F4FAB}">
      <dsp:nvSpPr>
        <dsp:cNvPr id="0" name=""/>
        <dsp:cNvSpPr/>
      </dsp:nvSpPr>
      <dsp:spPr>
        <a:xfrm>
          <a:off x="3110664" y="59961"/>
          <a:ext cx="8140623" cy="1361250"/>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solidFill>
                <a:schemeClr val="tx1"/>
              </a:solidFill>
            </a:rPr>
            <a:t>Deputy CISO</a:t>
          </a:r>
        </a:p>
        <a:p>
          <a:pPr marL="228600" lvl="1" indent="-228600" algn="l" defTabSz="1111250">
            <a:lnSpc>
              <a:spcPct val="90000"/>
            </a:lnSpc>
            <a:spcBef>
              <a:spcPct val="0"/>
            </a:spcBef>
            <a:spcAft>
              <a:spcPct val="15000"/>
            </a:spcAft>
            <a:buChar char="•"/>
          </a:pPr>
          <a:r>
            <a:rPr lang="en-GB" sz="2500" kern="1200" dirty="0">
              <a:solidFill>
                <a:schemeClr val="tx1"/>
              </a:solidFill>
            </a:rPr>
            <a:t>Succession planning</a:t>
          </a:r>
        </a:p>
        <a:p>
          <a:pPr marL="228600" lvl="1" indent="-228600" algn="l" defTabSz="1111250">
            <a:lnSpc>
              <a:spcPct val="90000"/>
            </a:lnSpc>
            <a:spcBef>
              <a:spcPct val="0"/>
            </a:spcBef>
            <a:spcAft>
              <a:spcPct val="15000"/>
            </a:spcAft>
            <a:buChar char="•"/>
          </a:pPr>
          <a:r>
            <a:rPr lang="en-GB" sz="2500" kern="1200" dirty="0">
              <a:solidFill>
                <a:schemeClr val="tx1"/>
              </a:solidFill>
            </a:rPr>
            <a:t>Cloud-specific leadership role</a:t>
          </a:r>
        </a:p>
      </dsp:txBody>
      <dsp:txXfrm>
        <a:off x="3110664" y="59961"/>
        <a:ext cx="8140623" cy="1361250"/>
      </dsp:txXfrm>
    </dsp:sp>
    <dsp:sp modelId="{B46ED1CB-3F14-44C5-8117-FAACED52C72E}">
      <dsp:nvSpPr>
        <dsp:cNvPr id="0" name=""/>
        <dsp:cNvSpPr/>
      </dsp:nvSpPr>
      <dsp:spPr>
        <a:xfrm>
          <a:off x="4711" y="1944336"/>
          <a:ext cx="2426525"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GB" sz="2500" kern="1200" dirty="0"/>
            <a:t>Skills</a:t>
          </a:r>
        </a:p>
      </dsp:txBody>
      <dsp:txXfrm>
        <a:off x="4711" y="1944336"/>
        <a:ext cx="2426525" cy="495000"/>
      </dsp:txXfrm>
    </dsp:sp>
    <dsp:sp modelId="{3D14D4D8-79D8-43DB-9F48-DDC99DF8CA5A}">
      <dsp:nvSpPr>
        <dsp:cNvPr id="0" name=""/>
        <dsp:cNvSpPr/>
      </dsp:nvSpPr>
      <dsp:spPr>
        <a:xfrm>
          <a:off x="2431237" y="1511211"/>
          <a:ext cx="485305" cy="1361250"/>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ABDD18-87F4-44C0-8CB8-A98CE4E03575}">
      <dsp:nvSpPr>
        <dsp:cNvPr id="0" name=""/>
        <dsp:cNvSpPr/>
      </dsp:nvSpPr>
      <dsp:spPr>
        <a:xfrm>
          <a:off x="3110664" y="1511211"/>
          <a:ext cx="8140623" cy="1361250"/>
        </a:xfrm>
        <a:prstGeom prst="rect">
          <a:avLst/>
        </a:prstGeom>
        <a:solidFill>
          <a:schemeClr val="accent1">
            <a:shade val="80000"/>
            <a:hueOff val="8888"/>
            <a:satOff val="785"/>
            <a:lumOff val="132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solidFill>
                <a:schemeClr val="tx1"/>
              </a:solidFill>
            </a:rPr>
            <a:t>Leadership training</a:t>
          </a:r>
        </a:p>
        <a:p>
          <a:pPr marL="228600" lvl="1" indent="-228600" algn="l" defTabSz="1111250">
            <a:lnSpc>
              <a:spcPct val="90000"/>
            </a:lnSpc>
            <a:spcBef>
              <a:spcPct val="0"/>
            </a:spcBef>
            <a:spcAft>
              <a:spcPct val="15000"/>
            </a:spcAft>
            <a:buChar char="•"/>
          </a:pPr>
          <a:r>
            <a:rPr lang="en-GB" sz="2500" kern="1200" dirty="0">
              <a:solidFill>
                <a:schemeClr val="tx1"/>
              </a:solidFill>
            </a:rPr>
            <a:t>Communication</a:t>
          </a:r>
        </a:p>
        <a:p>
          <a:pPr marL="228600" lvl="1" indent="-228600" algn="l" defTabSz="1111250">
            <a:lnSpc>
              <a:spcPct val="90000"/>
            </a:lnSpc>
            <a:spcBef>
              <a:spcPct val="0"/>
            </a:spcBef>
            <a:spcAft>
              <a:spcPct val="15000"/>
            </a:spcAft>
            <a:buChar char="•"/>
          </a:pPr>
          <a:r>
            <a:rPr lang="en-GB" sz="2500" kern="1200" dirty="0">
              <a:solidFill>
                <a:schemeClr val="tx1"/>
              </a:solidFill>
            </a:rPr>
            <a:t>Enablement for resiliency and well being</a:t>
          </a:r>
        </a:p>
      </dsp:txBody>
      <dsp:txXfrm>
        <a:off x="3110664" y="1511211"/>
        <a:ext cx="8140623" cy="1361250"/>
      </dsp:txXfrm>
    </dsp:sp>
    <dsp:sp modelId="{4A0B769C-2D06-4FD5-AB26-242E1C770C29}">
      <dsp:nvSpPr>
        <dsp:cNvPr id="0" name=""/>
        <dsp:cNvSpPr/>
      </dsp:nvSpPr>
      <dsp:spPr>
        <a:xfrm>
          <a:off x="4711" y="3395587"/>
          <a:ext cx="2426525"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GB" sz="2500" kern="1200" dirty="0"/>
            <a:t>Behaviours</a:t>
          </a:r>
        </a:p>
      </dsp:txBody>
      <dsp:txXfrm>
        <a:off x="4711" y="3395587"/>
        <a:ext cx="2426525" cy="495000"/>
      </dsp:txXfrm>
    </dsp:sp>
    <dsp:sp modelId="{F8A6A263-C179-4E96-A288-FC3C4939B598}">
      <dsp:nvSpPr>
        <dsp:cNvPr id="0" name=""/>
        <dsp:cNvSpPr/>
      </dsp:nvSpPr>
      <dsp:spPr>
        <a:xfrm>
          <a:off x="2431237" y="2962461"/>
          <a:ext cx="485305" cy="1361250"/>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3C0C7D-2622-4289-9516-75C677E64F4E}">
      <dsp:nvSpPr>
        <dsp:cNvPr id="0" name=""/>
        <dsp:cNvSpPr/>
      </dsp:nvSpPr>
      <dsp:spPr>
        <a:xfrm>
          <a:off x="3110664" y="2962461"/>
          <a:ext cx="8140623" cy="1361250"/>
        </a:xfrm>
        <a:prstGeom prst="rect">
          <a:avLst/>
        </a:prstGeom>
        <a:solidFill>
          <a:schemeClr val="accent1">
            <a:shade val="80000"/>
            <a:hueOff val="17776"/>
            <a:satOff val="1571"/>
            <a:lumOff val="265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solidFill>
                <a:schemeClr val="tx1"/>
              </a:solidFill>
            </a:rPr>
            <a:t>Coaching and mentoring</a:t>
          </a:r>
        </a:p>
        <a:p>
          <a:pPr marL="228600" lvl="1" indent="-228600" algn="l" defTabSz="1111250">
            <a:lnSpc>
              <a:spcPct val="90000"/>
            </a:lnSpc>
            <a:spcBef>
              <a:spcPct val="0"/>
            </a:spcBef>
            <a:spcAft>
              <a:spcPct val="15000"/>
            </a:spcAft>
            <a:buChar char="•"/>
          </a:pPr>
          <a:r>
            <a:rPr lang="en-GB" sz="2500" kern="1200" dirty="0">
              <a:solidFill>
                <a:schemeClr val="tx1"/>
              </a:solidFill>
            </a:rPr>
            <a:t>Organisation support</a:t>
          </a:r>
        </a:p>
        <a:p>
          <a:pPr marL="228600" lvl="1" indent="-228600" algn="l" defTabSz="1111250">
            <a:lnSpc>
              <a:spcPct val="90000"/>
            </a:lnSpc>
            <a:spcBef>
              <a:spcPct val="0"/>
            </a:spcBef>
            <a:spcAft>
              <a:spcPct val="15000"/>
            </a:spcAft>
            <a:buChar char="•"/>
          </a:pPr>
          <a:r>
            <a:rPr lang="en-GB" sz="2500" kern="1200" dirty="0">
              <a:solidFill>
                <a:schemeClr val="tx1"/>
              </a:solidFill>
            </a:rPr>
            <a:t>Feedback</a:t>
          </a:r>
        </a:p>
      </dsp:txBody>
      <dsp:txXfrm>
        <a:off x="3110664" y="2962461"/>
        <a:ext cx="8140623" cy="13612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03/12/2023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orbes.com/sites/forbestechcouncil/2020/02/10/the-ciso-job-and-its-short-tenure/?sh=767e70c23482"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zdnet.com/article/average-tenure-of-a-ciso-is-just-26-months-due-to-high-stress-and-burnou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4967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694586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2588274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6</a:t>
            </a:fld>
            <a:endParaRPr lang="en-GB"/>
          </a:p>
        </p:txBody>
      </p:sp>
    </p:spTree>
    <p:extLst>
      <p:ext uri="{BB962C8B-B14F-4D97-AF65-F5344CB8AC3E}">
        <p14:creationId xmlns:p14="http://schemas.microsoft.com/office/powerpoint/2010/main" val="2192413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CISO Burnout</a:t>
            </a:r>
          </a:p>
          <a:p>
            <a:r>
              <a:rPr lang="en-GB" dirty="0"/>
              <a:t>- Nominet (ZDNet) 800 CISOs, 88% of CISOs reported being "moderately or tremendously stressed“</a:t>
            </a:r>
          </a:p>
          <a:p>
            <a:r>
              <a:rPr lang="en-GB" dirty="0"/>
              <a:t>- </a:t>
            </a:r>
            <a:r>
              <a:rPr lang="en-GB" b="0" i="0" dirty="0">
                <a:solidFill>
                  <a:srgbClr val="080A12"/>
                </a:solidFill>
                <a:effectLst/>
                <a:latin typeface="suisseintl"/>
              </a:rPr>
              <a:t>CISOs don't last in their jobs more than 26 months, and why 90% of surveyed CISO were willing to take pay cuts if they could reduce stress levels.</a:t>
            </a:r>
            <a:endParaRPr lang="en-GB" dirty="0"/>
          </a:p>
          <a:p>
            <a:endParaRPr lang="en-GB" sz="1200" dirty="0">
              <a:effectLst/>
              <a:latin typeface="Calibri" panose="020F0502020204030204" pitchFamily="34" charset="0"/>
              <a:hlinkClick r:id="rId3"/>
            </a:endParaRPr>
          </a:p>
          <a:p>
            <a:endParaRPr lang="en-GB" sz="1200" dirty="0">
              <a:effectLst/>
              <a:latin typeface="Calibri" panose="020F0502020204030204" pitchFamily="34" charset="0"/>
              <a:hlinkClick r:id="rId3"/>
            </a:endParaRPr>
          </a:p>
          <a:p>
            <a:pPr algn="l"/>
            <a:endParaRPr lang="en-GB" sz="1200" dirty="0">
              <a:effectLst/>
              <a:latin typeface="Calibri" panose="020F0502020204030204" pitchFamily="34" charset="0"/>
              <a:hlinkClick r:id="rId3"/>
            </a:endParaRPr>
          </a:p>
          <a:p>
            <a:pPr algn="l"/>
            <a:r>
              <a:rPr lang="en-GB" sz="1200" dirty="0">
                <a:effectLst/>
                <a:latin typeface="Calibri" panose="020F0502020204030204" pitchFamily="34" charset="0"/>
                <a:hlinkClick r:id="rId3"/>
              </a:rPr>
              <a:t>https://www.forbes.com/sites/forbestechcouncil/2020/02/10/the-ciso-job-and-its-short-tenure/?sh=767e70c23482</a:t>
            </a:r>
            <a:endParaRPr lang="en-GB" sz="1200" dirty="0">
              <a:effectLst/>
              <a:latin typeface="Calibri" panose="020F0502020204030204" pitchFamily="34" charset="0"/>
            </a:endParaRPr>
          </a:p>
          <a:p>
            <a:pPr algn="l"/>
            <a:endParaRPr lang="en-GB" sz="1200" dirty="0">
              <a:effectLst/>
              <a:latin typeface="Calibri" panose="020F0502020204030204" pitchFamily="34" charset="0"/>
            </a:endParaRPr>
          </a:p>
          <a:p>
            <a:pPr algn="l"/>
            <a:r>
              <a:rPr lang="en-GB" sz="1200" dirty="0">
                <a:effectLst/>
                <a:latin typeface="Calibri" panose="020F0502020204030204" pitchFamily="34" charset="0"/>
                <a:hlinkClick r:id="rId4"/>
              </a:rPr>
              <a:t>https://www.zdnet.com/article/average-tenure-of-a-ciso-is-just-26-months-due-to-high-stress-and-burnout/</a:t>
            </a:r>
            <a:endParaRPr lang="en-GB" dirty="0"/>
          </a:p>
          <a:p>
            <a:endParaRPr lang="en-GB" dirty="0"/>
          </a:p>
          <a:p>
            <a:r>
              <a:rPr lang="en-GB" dirty="0"/>
              <a:t>CISO Burnout</a:t>
            </a:r>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3121879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1054551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1560834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11</a:t>
            </a:fld>
            <a:endParaRPr lang="en-GB"/>
          </a:p>
        </p:txBody>
      </p:sp>
    </p:spTree>
    <p:extLst>
      <p:ext uri="{BB962C8B-B14F-4D97-AF65-F5344CB8AC3E}">
        <p14:creationId xmlns:p14="http://schemas.microsoft.com/office/powerpoint/2010/main" val="48473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solidFill>
                  <a:srgbClr val="FF0000"/>
                </a:solidFill>
                <a:latin typeface="Calibri" panose="020F0502020204030204" pitchFamily="34" charset="0"/>
                <a:cs typeface="Calibri" panose="020F0502020204030204" pitchFamily="34" charset="0"/>
              </a:rPr>
              <a:t>Notes section: for the Markers (academic audience)</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has informed your thinking in this slide (including what sources/references), why…</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What you wouldn’t necessarily explain to your audience (no need to repeat information already in the slide or narrative) – though some “whys” can be important to your organisation’s audience too!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Useful background/context, if needed. Acronyms… </a:t>
            </a:r>
          </a:p>
          <a:p>
            <a:pPr marL="285750" indent="-285750" algn="l">
              <a:buFontTx/>
              <a:buChar char="-"/>
            </a:pPr>
            <a:r>
              <a:rPr lang="en-GB" sz="1200" dirty="0">
                <a:solidFill>
                  <a:srgbClr val="FF0000"/>
                </a:solidFill>
                <a:latin typeface="Calibri" panose="020F0502020204030204" pitchFamily="34" charset="0"/>
                <a:cs typeface="Calibri" panose="020F0502020204030204" pitchFamily="34" charset="0"/>
              </a:rPr>
              <a:t>Use this section only if/when relevant. Not for “waffle”… (overall notes cannot exceed 1000 words) </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12</a:t>
            </a:fld>
            <a:endParaRPr lang="en-GB"/>
          </a:p>
        </p:txBody>
      </p:sp>
    </p:spTree>
    <p:extLst>
      <p:ext uri="{BB962C8B-B14F-4D97-AF65-F5344CB8AC3E}">
        <p14:creationId xmlns:p14="http://schemas.microsoft.com/office/powerpoint/2010/main" val="2446290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exeter.ac.uk/media/universityofexeter/wellbeing/documents/Dyslexia_Marking_Guidelines.pdf" TargetMode="External"/><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933F2E-CB68-43AE-5727-86C1CB575AC3}"/>
              </a:ext>
            </a:extLst>
          </p:cNvPr>
          <p:cNvPicPr>
            <a:picLocks noChangeAspect="1"/>
          </p:cNvPicPr>
          <p:nvPr/>
        </p:nvPicPr>
        <p:blipFill>
          <a:blip r:embed="rId2"/>
          <a:stretch>
            <a:fillRect/>
          </a:stretch>
        </p:blipFill>
        <p:spPr>
          <a:xfrm>
            <a:off x="3857312" y="251939"/>
            <a:ext cx="4477375" cy="1238423"/>
          </a:xfrm>
          <a:prstGeom prst="rect">
            <a:avLst/>
          </a:prstGeom>
        </p:spPr>
      </p:pic>
      <p:graphicFrame>
        <p:nvGraphicFramePr>
          <p:cNvPr id="7" name="Table 6">
            <a:extLst>
              <a:ext uri="{FF2B5EF4-FFF2-40B4-BE49-F238E27FC236}">
                <a16:creationId xmlns:a16="http://schemas.microsoft.com/office/drawing/2014/main" id="{E6C9A04E-0587-9169-8160-741DA41D9C27}"/>
              </a:ext>
            </a:extLst>
          </p:cNvPr>
          <p:cNvGraphicFramePr>
            <a:graphicFrameLocks noGrp="1"/>
          </p:cNvGraphicFramePr>
          <p:nvPr>
            <p:extLst>
              <p:ext uri="{D42A27DB-BD31-4B8C-83A1-F6EECF244321}">
                <p14:modId xmlns:p14="http://schemas.microsoft.com/office/powerpoint/2010/main" val="4231434623"/>
              </p:ext>
            </p:extLst>
          </p:nvPr>
        </p:nvGraphicFramePr>
        <p:xfrm>
          <a:off x="1791730" y="2093887"/>
          <a:ext cx="8946292" cy="3846068"/>
        </p:xfrm>
        <a:graphic>
          <a:graphicData uri="http://schemas.openxmlformats.org/drawingml/2006/table">
            <a:tbl>
              <a:tblPr firstRow="1" firstCol="1" bandRow="1">
                <a:tableStyleId>{2D5ABB26-0587-4C30-8999-92F81FD0307C}</a:tableStyleId>
              </a:tblPr>
              <a:tblGrid>
                <a:gridCol w="5058584">
                  <a:extLst>
                    <a:ext uri="{9D8B030D-6E8A-4147-A177-3AD203B41FA5}">
                      <a16:colId xmlns:a16="http://schemas.microsoft.com/office/drawing/2014/main" val="303405928"/>
                    </a:ext>
                  </a:extLst>
                </a:gridCol>
                <a:gridCol w="3887708">
                  <a:extLst>
                    <a:ext uri="{9D8B030D-6E8A-4147-A177-3AD203B41FA5}">
                      <a16:colId xmlns:a16="http://schemas.microsoft.com/office/drawing/2014/main" val="1369412632"/>
                    </a:ext>
                  </a:extLst>
                </a:gridCol>
              </a:tblGrid>
              <a:tr h="0">
                <a:tc>
                  <a:txBody>
                    <a:bodyPr/>
                    <a:lstStyle/>
                    <a:p>
                      <a:pPr>
                        <a:lnSpc>
                          <a:spcPct val="107000"/>
                        </a:lnSpc>
                        <a:spcAft>
                          <a:spcPts val="800"/>
                        </a:spcAft>
                      </a:pPr>
                      <a:r>
                        <a:rPr lang="en-GB" sz="2000" dirty="0">
                          <a:effectLst/>
                        </a:rPr>
                        <a:t>Module Code: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2000" dirty="0">
                          <a:effectLst/>
                        </a:rPr>
                        <a:t>BEMM114DA</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982375"/>
                  </a:ext>
                </a:extLst>
              </a:tr>
              <a:tr h="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mn-lt"/>
                          <a:ea typeface="+mn-ea"/>
                          <a:cs typeface="+mn-cs"/>
                        </a:rPr>
                        <a:t>Module Name:</a:t>
                      </a:r>
                      <a:endParaRPr kumimoji="0" lang="en-GB"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kumimoji="0" lang="en-GB" sz="2000" b="0" i="0" u="none" strike="noStrike" kern="1200" cap="none" spc="0" normalizeH="0" baseline="0" noProof="0" dirty="0">
                          <a:ln>
                            <a:noFill/>
                          </a:ln>
                          <a:solidFill>
                            <a:srgbClr val="000000"/>
                          </a:solidFill>
                          <a:effectLst/>
                          <a:uLnTx/>
                          <a:uFillTx/>
                          <a:latin typeface="+mn-lt"/>
                          <a:ea typeface="+mn-ea"/>
                          <a:cs typeface="+mn-cs"/>
                        </a:rPr>
                        <a:t>Leading People and Organisations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1764885"/>
                  </a:ext>
                </a:extLst>
              </a:tr>
              <a:tr h="157480">
                <a:tc>
                  <a:txBody>
                    <a:bodyPr/>
                    <a:lstStyle/>
                    <a:p>
                      <a:pPr>
                        <a:lnSpc>
                          <a:spcPct val="107000"/>
                        </a:lnSpc>
                        <a:spcAft>
                          <a:spcPts val="800"/>
                        </a:spcAft>
                      </a:pPr>
                      <a:r>
                        <a:rPr lang="en-GB" sz="2000">
                          <a:effectLst/>
                        </a:rPr>
                        <a:t>Candidate Number: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7000"/>
                        </a:lnSpc>
                        <a:spcAft>
                          <a:spcPts val="800"/>
                        </a:spcAft>
                      </a:pPr>
                      <a:r>
                        <a:rPr lang="en-GB" sz="2000" dirty="0">
                          <a:effectLst/>
                        </a:rPr>
                        <a:t>106156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7524154"/>
                  </a:ext>
                </a:extLst>
              </a:tr>
              <a:tr h="104775">
                <a:tc>
                  <a:txBody>
                    <a:bodyPr/>
                    <a:lstStyle/>
                    <a:p>
                      <a:pPr>
                        <a:lnSpc>
                          <a:spcPct val="107000"/>
                        </a:lnSpc>
                        <a:spcAft>
                          <a:spcPts val="800"/>
                        </a:spcAft>
                      </a:pPr>
                      <a:r>
                        <a:rPr lang="en-GB" sz="1200">
                          <a:effectLst/>
                        </a:rPr>
                        <a:t>Your candidate number can be located via iExeter, Student Record System (SRS), collect candidate number for 2023/4, its 6 digits long. (Please</a:t>
                      </a:r>
                      <a:r>
                        <a:rPr lang="en-GB" sz="1100">
                          <a:effectLst/>
                        </a:rPr>
                        <a:t> note your candidate number will change every academic year</a:t>
                      </a:r>
                      <a:r>
                        <a:rPr lang="en-GB" sz="1200">
                          <a:effectLst/>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GB"/>
                    </a:p>
                  </a:txBody>
                  <a:tcPr/>
                </a:tc>
                <a:extLst>
                  <a:ext uri="{0D108BD9-81ED-4DB2-BD59-A6C34878D82A}">
                    <a16:rowId xmlns:a16="http://schemas.microsoft.com/office/drawing/2014/main" val="1235023872"/>
                  </a:ext>
                </a:extLst>
              </a:tr>
              <a:tr h="22606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mn-lt"/>
                          <a:ea typeface="+mn-ea"/>
                          <a:cs typeface="+mn-cs"/>
                        </a:rPr>
                        <a:t>Word Count:</a:t>
                      </a:r>
                      <a:endParaRPr kumimoji="0" lang="en-GB"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kumimoji="0" lang="en-GB" sz="2000" b="0" i="0" u="none" strike="noStrike" kern="1200" cap="none" spc="0" normalizeH="0" baseline="0" noProof="0" dirty="0">
                          <a:ln>
                            <a:noFill/>
                          </a:ln>
                          <a:solidFill>
                            <a:srgbClr val="000000"/>
                          </a:solidFill>
                          <a:effectLst/>
                          <a:uLnTx/>
                          <a:uFillTx/>
                          <a:latin typeface="+mn-lt"/>
                          <a:ea typeface="+mn-ea"/>
                          <a:cs typeface="+mn-cs"/>
                        </a:rPr>
                        <a:t>## Slides - ## minutes narration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116466"/>
                  </a:ext>
                </a:extLst>
              </a:tr>
              <a:tr h="0">
                <a:tc>
                  <a:txBody>
                    <a:bodyPr/>
                    <a:lstStyle/>
                    <a:p>
                      <a:pPr>
                        <a:lnSpc>
                          <a:spcPct val="107000"/>
                        </a:lnSpc>
                        <a:spcAft>
                          <a:spcPts val="800"/>
                        </a:spcAft>
                      </a:pPr>
                      <a:r>
                        <a:rPr lang="en-GB" sz="1200">
                          <a:effectLst/>
                        </a:rPr>
                        <a:t>Do you have an approved Individual Learning Plan (ILP)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600" strike="sngStrike">
                          <a:effectLst/>
                        </a:rPr>
                        <a:t>Yes</a:t>
                      </a:r>
                      <a:r>
                        <a:rPr lang="en-GB" sz="1600">
                          <a:effectLst/>
                        </a:rPr>
                        <a:t> / 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35846"/>
                  </a:ext>
                </a:extLst>
              </a:tr>
              <a:tr h="0">
                <a:tc>
                  <a:txBody>
                    <a:bodyPr/>
                    <a:lstStyle/>
                    <a:p>
                      <a:pPr>
                        <a:lnSpc>
                          <a:spcPct val="107000"/>
                        </a:lnSpc>
                        <a:spcAft>
                          <a:spcPts val="800"/>
                        </a:spcAft>
                      </a:pPr>
                      <a:r>
                        <a:rPr lang="en-GB" sz="1200">
                          <a:effectLst/>
                        </a:rPr>
                        <a:t>If Yes to above, do you require and have approval for specific learning difficult marking guidelines (as outlined in the link below)?</a:t>
                      </a:r>
                      <a:endParaRPr lang="en-GB" sz="1100">
                        <a:effectLst/>
                      </a:endParaRPr>
                    </a:p>
                    <a:p>
                      <a:pPr>
                        <a:lnSpc>
                          <a:spcPct val="107000"/>
                        </a:lnSpc>
                        <a:spcAft>
                          <a:spcPts val="800"/>
                        </a:spcAft>
                      </a:pPr>
                      <a:r>
                        <a:rPr lang="en-GB" sz="950" u="sng">
                          <a:effectLst/>
                          <a:hlinkClick r:id="rId3"/>
                        </a:rPr>
                        <a:t>https://www.exeter.ac.uk/media/universityofexeter/wellbeing/documents/Dyslexia_Marking_Guidelines.pdf</a:t>
                      </a:r>
                      <a:endParaRPr lang="en-GB" sz="1100">
                        <a:effectLst/>
                      </a:endParaRPr>
                    </a:p>
                    <a:p>
                      <a:pPr>
                        <a:lnSpc>
                          <a:spcPct val="107000"/>
                        </a:lnSpc>
                        <a:spcAft>
                          <a:spcPts val="80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6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630676"/>
                  </a:ext>
                </a:extLst>
              </a:tr>
              <a:tr h="0">
                <a:tc>
                  <a:txBody>
                    <a:bodyPr/>
                    <a:lstStyle/>
                    <a:p>
                      <a:pPr>
                        <a:lnSpc>
                          <a:spcPct val="107000"/>
                        </a:lnSpc>
                        <a:spcAft>
                          <a:spcPts val="800"/>
                        </a:spcAft>
                      </a:pPr>
                      <a:r>
                        <a:rPr lang="en-GB" sz="1200">
                          <a:effectLst/>
                        </a:rPr>
                        <a:t>Please provide any additional information relating to your ILP that you would like to bring to the attention of the marker:</a:t>
                      </a:r>
                      <a:endParaRPr lang="en-GB" sz="1100">
                        <a:effectLst/>
                      </a:endParaRPr>
                    </a:p>
                    <a:p>
                      <a:pPr>
                        <a:lnSpc>
                          <a:spcPct val="107000"/>
                        </a:lnSpc>
                        <a:spcAft>
                          <a:spcPts val="80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600" dirty="0">
                          <a:effectLst/>
                        </a:rPr>
                        <a:t>N/A</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905284"/>
                  </a:ext>
                </a:extLst>
              </a:tr>
            </a:tbl>
          </a:graphicData>
        </a:graphic>
      </p:graphicFrame>
      <p:sp>
        <p:nvSpPr>
          <p:cNvPr id="8" name="Rectangle 1">
            <a:extLst>
              <a:ext uri="{FF2B5EF4-FFF2-40B4-BE49-F238E27FC236}">
                <a16:creationId xmlns:a16="http://schemas.microsoft.com/office/drawing/2014/main" id="{03D302B5-E373-0C19-4A01-1795F245F022}"/>
              </a:ext>
            </a:extLst>
          </p:cNvPr>
          <p:cNvSpPr>
            <a:spLocks noChangeArrowheads="1"/>
          </p:cNvSpPr>
          <p:nvPr/>
        </p:nvSpPr>
        <p:spPr bwMode="auto">
          <a:xfrm>
            <a:off x="402795" y="14903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Assignment Cover Sheet</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Please complete and insert in the front of your assignment before submitting to ELE.</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792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8" name="Text Placeholder 7">
            <a:extLst>
              <a:ext uri="{FF2B5EF4-FFF2-40B4-BE49-F238E27FC236}">
                <a16:creationId xmlns:a16="http://schemas.microsoft.com/office/drawing/2014/main" id="{62081EAE-A487-187E-91E0-BE5E882DF84C}"/>
              </a:ext>
            </a:extLst>
          </p:cNvPr>
          <p:cNvSpPr>
            <a:spLocks noGrp="1"/>
          </p:cNvSpPr>
          <p:nvPr>
            <p:ph type="body" sz="quarter" idx="13"/>
          </p:nvPr>
        </p:nvSpPr>
        <p:spPr/>
        <p:txBody>
          <a:bodyPr/>
          <a:lstStyle/>
          <a:p>
            <a:r>
              <a:rPr lang="en-GB" sz="2000" dirty="0"/>
              <a:t>A leadership strategy considers (amongst others):</a:t>
            </a:r>
          </a:p>
          <a:p>
            <a:r>
              <a:rPr lang="en-GB" sz="2000" dirty="0"/>
              <a:t>how many leaders are needed, </a:t>
            </a:r>
          </a:p>
          <a:p>
            <a:r>
              <a:rPr lang="en-GB" sz="2000" dirty="0"/>
              <a:t>where</a:t>
            </a:r>
          </a:p>
          <a:p>
            <a:r>
              <a:rPr lang="en-GB" sz="2000" dirty="0"/>
              <a:t>of what kind</a:t>
            </a:r>
          </a:p>
          <a:p>
            <a:r>
              <a:rPr lang="en-GB" sz="2000" dirty="0"/>
              <a:t>with what skills</a:t>
            </a:r>
          </a:p>
          <a:p>
            <a:r>
              <a:rPr lang="en-GB" sz="2000" dirty="0"/>
              <a:t>behaving in what fashion individually and collectively (leadership culture) </a:t>
            </a:r>
          </a:p>
          <a:p>
            <a:endParaRPr lang="en-GB" sz="2000" dirty="0"/>
          </a:p>
          <a:p>
            <a:pPr marL="0" indent="0">
              <a:buNone/>
            </a:pPr>
            <a:r>
              <a:rPr lang="en-GB" sz="2000" dirty="0"/>
              <a:t>…to deliver the ambition and vision or the organization/dept/unit in the best way possible.</a:t>
            </a:r>
          </a:p>
          <a:p>
            <a:pPr marL="0" indent="0">
              <a:buNone/>
            </a:pPr>
            <a:endParaRPr lang="en-GB" sz="2000" dirty="0"/>
          </a:p>
        </p:txBody>
      </p:sp>
      <p:sp>
        <p:nvSpPr>
          <p:cNvPr id="2" name="Title 1"/>
          <p:cNvSpPr>
            <a:spLocks noGrp="1"/>
          </p:cNvSpPr>
          <p:nvPr>
            <p:ph type="title"/>
          </p:nvPr>
        </p:nvSpPr>
        <p:spPr/>
        <p:txBody>
          <a:bodyPr/>
          <a:lstStyle/>
          <a:p>
            <a:r>
              <a:rPr lang="en-GB" dirty="0"/>
              <a:t>Areas of attention:</a:t>
            </a:r>
          </a:p>
        </p:txBody>
      </p:sp>
    </p:spTree>
    <p:extLst>
      <p:ext uri="{BB962C8B-B14F-4D97-AF65-F5344CB8AC3E}">
        <p14:creationId xmlns:p14="http://schemas.microsoft.com/office/powerpoint/2010/main" val="379087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8" name="Text Placeholder 7">
            <a:extLst>
              <a:ext uri="{FF2B5EF4-FFF2-40B4-BE49-F238E27FC236}">
                <a16:creationId xmlns:a16="http://schemas.microsoft.com/office/drawing/2014/main" id="{62081EAE-A487-187E-91E0-BE5E882DF84C}"/>
              </a:ext>
            </a:extLst>
          </p:cNvPr>
          <p:cNvSpPr>
            <a:spLocks noGrp="1"/>
          </p:cNvSpPr>
          <p:nvPr>
            <p:ph type="body" sz="quarter" idx="13"/>
          </p:nvPr>
        </p:nvSpPr>
        <p:spPr/>
        <p:txBody>
          <a:bodyPr/>
          <a:lstStyle/>
          <a:p>
            <a:r>
              <a:rPr lang="en-GB" sz="2000" dirty="0"/>
              <a:t>Critically evaluate strategic leadership within your organisation by doing an appraisal based on key elements from the module.</a:t>
            </a:r>
          </a:p>
          <a:p>
            <a:endParaRPr lang="en-GB" sz="2000" dirty="0"/>
          </a:p>
          <a:p>
            <a:r>
              <a:rPr lang="en-GB" sz="2000" dirty="0"/>
              <a:t>Use selected theories and methods of leadership and management explored so far, to support the organisation’s future direction.  </a:t>
            </a:r>
          </a:p>
          <a:p>
            <a:endParaRPr lang="en-GB" sz="2000" dirty="0"/>
          </a:p>
          <a:p>
            <a:r>
              <a:rPr lang="en-GB" sz="2000" dirty="0"/>
              <a:t>The strategic leadership strategy needs to be aligned with your organisation’s strategy.</a:t>
            </a:r>
          </a:p>
          <a:p>
            <a:endParaRPr lang="en-GB" sz="2000" dirty="0"/>
          </a:p>
          <a:p>
            <a:r>
              <a:rPr lang="en-GB" sz="2000" dirty="0"/>
              <a:t>An organisational strategy in this context is an expression of how an organisation needs to evolve over time to meet its objectives along with a detailed assessment of what needs to be done. </a:t>
            </a:r>
          </a:p>
          <a:p>
            <a:endParaRPr lang="en-GB" sz="2000" dirty="0"/>
          </a:p>
          <a:p>
            <a:r>
              <a:rPr lang="en-GB" sz="2000" dirty="0"/>
              <a:t>Provide recommendations to the organisation on how leadership can be developed or improved to support the effective implementation of the organisation’s strategy. </a:t>
            </a:r>
          </a:p>
          <a:p>
            <a:pPr marL="0" indent="0">
              <a:buNone/>
            </a:pPr>
            <a:endParaRPr lang="en-GB" sz="2000" dirty="0"/>
          </a:p>
        </p:txBody>
      </p:sp>
      <p:sp>
        <p:nvSpPr>
          <p:cNvPr id="2" name="Title 1"/>
          <p:cNvSpPr>
            <a:spLocks noGrp="1"/>
          </p:cNvSpPr>
          <p:nvPr>
            <p:ph type="title"/>
          </p:nvPr>
        </p:nvSpPr>
        <p:spPr/>
        <p:txBody>
          <a:bodyPr/>
          <a:lstStyle/>
          <a:p>
            <a:r>
              <a:rPr lang="en-GB" dirty="0"/>
              <a:t>Focus</a:t>
            </a:r>
          </a:p>
        </p:txBody>
      </p:sp>
    </p:spTree>
    <p:extLst>
      <p:ext uri="{BB962C8B-B14F-4D97-AF65-F5344CB8AC3E}">
        <p14:creationId xmlns:p14="http://schemas.microsoft.com/office/powerpoint/2010/main" val="2082048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Vincent King</a:t>
            </a:r>
          </a:p>
        </p:txBody>
      </p:sp>
      <p:sp>
        <p:nvSpPr>
          <p:cNvPr id="7" name="Text Placeholder 6"/>
          <p:cNvSpPr>
            <a:spLocks noGrp="1"/>
          </p:cNvSpPr>
          <p:nvPr>
            <p:ph type="body" sz="quarter" idx="16"/>
          </p:nvPr>
        </p:nvSpPr>
        <p:spPr/>
        <p:txBody>
          <a:bodyPr/>
          <a:lstStyle/>
          <a:p>
            <a:r>
              <a:rPr lang="en-GB" dirty="0"/>
              <a:t>Cyber Security Leadership Strategy</a:t>
            </a:r>
            <a:endParaRPr lang="en-GB" sz="3200" dirty="0"/>
          </a:p>
          <a:p>
            <a:r>
              <a:rPr lang="en-GB" sz="3200" dirty="0"/>
              <a:t>BEMM114DA</a:t>
            </a:r>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a:t>Bank Security</a:t>
            </a:r>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8" name="Text Placeholder 7">
            <a:extLst>
              <a:ext uri="{FF2B5EF4-FFF2-40B4-BE49-F238E27FC236}">
                <a16:creationId xmlns:a16="http://schemas.microsoft.com/office/drawing/2014/main" id="{62081EAE-A487-187E-91E0-BE5E882DF84C}"/>
              </a:ext>
            </a:extLst>
          </p:cNvPr>
          <p:cNvSpPr>
            <a:spLocks noGrp="1"/>
          </p:cNvSpPr>
          <p:nvPr>
            <p:ph type="body" sz="quarter" idx="13"/>
          </p:nvPr>
        </p:nvSpPr>
        <p:spPr/>
        <p:txBody>
          <a:bodyPr/>
          <a:lstStyle/>
          <a:p>
            <a:pPr marL="0" indent="0" algn="ctr">
              <a:buNone/>
            </a:pPr>
            <a:r>
              <a:rPr lang="en-GB" dirty="0"/>
              <a:t>Bank’s Mission statement</a:t>
            </a:r>
          </a:p>
          <a:p>
            <a:pPr marL="288000" lvl="1" indent="0" algn="ctr">
              <a:buNone/>
            </a:pPr>
            <a:r>
              <a:rPr lang="en-GB" b="1" i="1" dirty="0"/>
              <a:t>Promoting the good of the people of the United Kingdom by maintaining monetary and financial stability.</a:t>
            </a:r>
          </a:p>
          <a:p>
            <a:pPr marL="288000" lvl="1" indent="0" algn="ctr">
              <a:buNone/>
            </a:pPr>
            <a:endParaRPr lang="en-GB" sz="1800" i="1" dirty="0"/>
          </a:p>
          <a:p>
            <a:pPr marL="288000" lvl="1" indent="0" algn="ctr">
              <a:buNone/>
            </a:pPr>
            <a:r>
              <a:rPr lang="en-GB" sz="2400" dirty="0"/>
              <a:t>Culture</a:t>
            </a:r>
          </a:p>
          <a:p>
            <a:pPr marL="288000" lvl="1" indent="0" algn="ctr">
              <a:buNone/>
            </a:pPr>
            <a:r>
              <a:rPr lang="en-GB" dirty="0"/>
              <a:t>Human, humble, in-step with the changing world</a:t>
            </a:r>
          </a:p>
          <a:p>
            <a:pPr marL="288000" lvl="1" indent="0" algn="ctr">
              <a:buNone/>
            </a:pPr>
            <a:endParaRPr lang="en-GB" sz="1800" dirty="0"/>
          </a:p>
          <a:p>
            <a:pPr marL="288000" lvl="1" indent="0" algn="ctr">
              <a:buNone/>
            </a:pPr>
            <a:r>
              <a:rPr lang="en-GB" dirty="0"/>
              <a:t>[Bank of England’s] </a:t>
            </a:r>
            <a:r>
              <a:rPr lang="en-GB" b="0" i="0" dirty="0">
                <a:solidFill>
                  <a:srgbClr val="000000"/>
                </a:solidFill>
                <a:effectLst/>
                <a:latin typeface="Arial" panose="020B0604020202020204" pitchFamily="34" charset="0"/>
              </a:rPr>
              <a:t>Our Code embodies the principles of ethics, integrity and leadership expected of us, consistent with our vision for a more human and humble Bank.</a:t>
            </a:r>
            <a:endParaRPr lang="en-GB" b="0" i="0" baseline="30000" dirty="0">
              <a:solidFill>
                <a:srgbClr val="000000"/>
              </a:solidFill>
              <a:effectLst/>
              <a:latin typeface="Arial" panose="020B0604020202020204" pitchFamily="34" charset="0"/>
            </a:endParaRPr>
          </a:p>
          <a:p>
            <a:pPr marL="288000" lvl="1" indent="0" algn="ctr">
              <a:buNone/>
            </a:pPr>
            <a:endParaRPr lang="en-GB" sz="1800" dirty="0"/>
          </a:p>
          <a:p>
            <a:pPr marL="0" indent="0">
              <a:buNone/>
            </a:pPr>
            <a:endParaRPr lang="en-GB" sz="1400" dirty="0"/>
          </a:p>
        </p:txBody>
      </p:sp>
      <p:pic>
        <p:nvPicPr>
          <p:cNvPr id="7" name="Picture Placeholder 6" descr="Close-up of a stack of money&#10;&#10;Description automatically generated">
            <a:extLst>
              <a:ext uri="{FF2B5EF4-FFF2-40B4-BE49-F238E27FC236}">
                <a16:creationId xmlns:a16="http://schemas.microsoft.com/office/drawing/2014/main" id="{50410E50-DD44-721F-E1C4-0EDCB6114FE8}"/>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5484" r="15484"/>
          <a:stretch>
            <a:fillRect/>
          </a:stretch>
        </p:blipFill>
        <p:spPr/>
      </p:pic>
      <p:sp>
        <p:nvSpPr>
          <p:cNvPr id="2" name="Title 1"/>
          <p:cNvSpPr>
            <a:spLocks noGrp="1"/>
          </p:cNvSpPr>
          <p:nvPr>
            <p:ph type="title"/>
          </p:nvPr>
        </p:nvSpPr>
        <p:spPr/>
        <p:txBody>
          <a:bodyPr/>
          <a:lstStyle/>
          <a:p>
            <a:r>
              <a:rPr lang="en-GB" dirty="0"/>
              <a:t>Bank of England</a:t>
            </a:r>
          </a:p>
        </p:txBody>
      </p:sp>
    </p:spTree>
    <p:extLst>
      <p:ext uri="{BB962C8B-B14F-4D97-AF65-F5344CB8AC3E}">
        <p14:creationId xmlns:p14="http://schemas.microsoft.com/office/powerpoint/2010/main" val="119725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8" name="Text Placeholder 7">
            <a:extLst>
              <a:ext uri="{FF2B5EF4-FFF2-40B4-BE49-F238E27FC236}">
                <a16:creationId xmlns:a16="http://schemas.microsoft.com/office/drawing/2014/main" id="{62081EAE-A487-187E-91E0-BE5E882DF84C}"/>
              </a:ext>
            </a:extLst>
          </p:cNvPr>
          <p:cNvSpPr>
            <a:spLocks noGrp="1"/>
          </p:cNvSpPr>
          <p:nvPr>
            <p:ph type="body" sz="quarter" idx="13"/>
          </p:nvPr>
        </p:nvSpPr>
        <p:spPr/>
        <p:txBody>
          <a:bodyPr/>
          <a:lstStyle/>
          <a:p>
            <a:pPr marL="0" indent="0" algn="ctr">
              <a:buNone/>
            </a:pPr>
            <a:r>
              <a:rPr lang="en-GB" dirty="0"/>
              <a:t>Cyber Security Mission Statement</a:t>
            </a:r>
          </a:p>
          <a:p>
            <a:pPr marL="288000" lvl="1" indent="0" algn="ctr">
              <a:buNone/>
            </a:pPr>
            <a:r>
              <a:rPr lang="en-GB" b="1" i="1" dirty="0"/>
              <a:t>To be the world leading central bank in countering and evolving cyber security threat, thereby honouring the trust that the people of the UK place in the Bank to safeguard the nation’s economy.</a:t>
            </a:r>
          </a:p>
          <a:p>
            <a:pPr marL="0" indent="0">
              <a:buNone/>
            </a:pPr>
            <a:endParaRPr lang="en-GB" sz="1400" dirty="0"/>
          </a:p>
          <a:p>
            <a:pPr marL="0" indent="0" algn="ctr">
              <a:buNone/>
            </a:pPr>
            <a:r>
              <a:rPr lang="en-GB" dirty="0"/>
              <a:t>3-year Strategy</a:t>
            </a:r>
          </a:p>
          <a:p>
            <a:pPr marL="0" indent="0" algn="ctr">
              <a:buNone/>
            </a:pPr>
            <a:endParaRPr lang="en-GB" sz="1400" dirty="0"/>
          </a:p>
          <a:p>
            <a:endParaRPr lang="en-GB" sz="1400" dirty="0"/>
          </a:p>
          <a:p>
            <a:pPr marL="0" indent="0">
              <a:buNone/>
            </a:pPr>
            <a:endParaRPr lang="en-GB" sz="1400" dirty="0"/>
          </a:p>
        </p:txBody>
      </p:sp>
      <p:pic>
        <p:nvPicPr>
          <p:cNvPr id="6" name="Picture Placeholder 5" descr="Close-up of gold bars&#10;&#10;Description automatically generated">
            <a:extLst>
              <a:ext uri="{FF2B5EF4-FFF2-40B4-BE49-F238E27FC236}">
                <a16:creationId xmlns:a16="http://schemas.microsoft.com/office/drawing/2014/main" id="{E3EBFCE8-BDB5-DE7E-D61B-9574FAA80D2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34647" r="34647"/>
          <a:stretch/>
        </p:blipFill>
        <p:spPr/>
      </p:pic>
      <p:sp>
        <p:nvSpPr>
          <p:cNvPr id="2" name="Title 1"/>
          <p:cNvSpPr>
            <a:spLocks noGrp="1"/>
          </p:cNvSpPr>
          <p:nvPr>
            <p:ph type="title"/>
          </p:nvPr>
        </p:nvSpPr>
        <p:spPr/>
        <p:txBody>
          <a:bodyPr/>
          <a:lstStyle/>
          <a:p>
            <a:r>
              <a:rPr lang="en-GB" dirty="0"/>
              <a:t>Cyber Security</a:t>
            </a:r>
          </a:p>
        </p:txBody>
      </p:sp>
      <p:graphicFrame>
        <p:nvGraphicFramePr>
          <p:cNvPr id="4" name="Table 3">
            <a:extLst>
              <a:ext uri="{FF2B5EF4-FFF2-40B4-BE49-F238E27FC236}">
                <a16:creationId xmlns:a16="http://schemas.microsoft.com/office/drawing/2014/main" id="{CD753C57-6C77-6FC3-B2EA-CACD1EBD1ACA}"/>
              </a:ext>
            </a:extLst>
          </p:cNvPr>
          <p:cNvGraphicFramePr>
            <a:graphicFrameLocks noGrp="1"/>
          </p:cNvGraphicFramePr>
          <p:nvPr>
            <p:extLst>
              <p:ext uri="{D42A27DB-BD31-4B8C-83A1-F6EECF244321}">
                <p14:modId xmlns:p14="http://schemas.microsoft.com/office/powerpoint/2010/main" val="964398036"/>
              </p:ext>
            </p:extLst>
          </p:nvPr>
        </p:nvGraphicFramePr>
        <p:xfrm>
          <a:off x="3328035" y="3977216"/>
          <a:ext cx="8128000" cy="2199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30209279"/>
                    </a:ext>
                  </a:extLst>
                </a:gridCol>
                <a:gridCol w="4064000">
                  <a:extLst>
                    <a:ext uri="{9D8B030D-6E8A-4147-A177-3AD203B41FA5}">
                      <a16:colId xmlns:a16="http://schemas.microsoft.com/office/drawing/2014/main" val="838205124"/>
                    </a:ext>
                  </a:extLst>
                </a:gridCol>
              </a:tblGrid>
              <a:tr h="370840">
                <a:tc>
                  <a:txBody>
                    <a:bodyPr/>
                    <a:lstStyle/>
                    <a:p>
                      <a:r>
                        <a:rPr lang="en-GB" sz="1600" dirty="0"/>
                        <a:t>Sustainable</a:t>
                      </a:r>
                    </a:p>
                  </a:txBody>
                  <a:tcPr/>
                </a:tc>
                <a:tc>
                  <a:txBody>
                    <a:bodyPr/>
                    <a:lstStyle/>
                    <a:p>
                      <a:r>
                        <a:rPr lang="en-GB" sz="1600" dirty="0"/>
                        <a:t>Resilient</a:t>
                      </a:r>
                    </a:p>
                  </a:txBody>
                  <a:tcPr/>
                </a:tc>
                <a:extLst>
                  <a:ext uri="{0D108BD9-81ED-4DB2-BD59-A6C34878D82A}">
                    <a16:rowId xmlns:a16="http://schemas.microsoft.com/office/drawing/2014/main" val="601546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People</a:t>
                      </a:r>
                      <a:r>
                        <a:rPr lang="en-GB" sz="1200" dirty="0"/>
                        <a:t>: Building a pipeline of multi-skilled individuals and a security focused culture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Assurance</a:t>
                      </a:r>
                      <a:r>
                        <a:rPr lang="en-GB" sz="1200" dirty="0"/>
                        <a:t>: Pivoting from a system-centric to a business function view of assurance</a:t>
                      </a:r>
                    </a:p>
                    <a:p>
                      <a:endParaRPr lang="en-GB" sz="1200" dirty="0"/>
                    </a:p>
                  </a:txBody>
                  <a:tcPr/>
                </a:tc>
                <a:extLst>
                  <a:ext uri="{0D108BD9-81ED-4DB2-BD59-A6C34878D82A}">
                    <a16:rowId xmlns:a16="http://schemas.microsoft.com/office/drawing/2014/main" val="7039376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Consistency</a:t>
                      </a:r>
                      <a:r>
                        <a:rPr lang="en-GB" sz="1200" dirty="0"/>
                        <a:t>: Consistent maturity of capability regardless of environment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Recovery</a:t>
                      </a:r>
                      <a:r>
                        <a:rPr lang="en-GB" sz="1200" dirty="0"/>
                        <a:t>: Focus on strengthening our ability to recover from successful cyber attacks</a:t>
                      </a:r>
                    </a:p>
                  </a:txBody>
                  <a:tcPr/>
                </a:tc>
                <a:extLst>
                  <a:ext uri="{0D108BD9-81ED-4DB2-BD59-A6C34878D82A}">
                    <a16:rowId xmlns:a16="http://schemas.microsoft.com/office/drawing/2014/main" val="40275431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Supportability</a:t>
                      </a:r>
                      <a:r>
                        <a:rPr lang="en-GB" sz="1200" dirty="0"/>
                        <a:t>: Cost effective and operationally efficient controls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t>Security-by-design</a:t>
                      </a:r>
                      <a:r>
                        <a:rPr lang="en-GB" sz="1200" dirty="0"/>
                        <a:t>: Continuing to ensure security is an essential component of architectural decisions and project delivery</a:t>
                      </a:r>
                    </a:p>
                  </a:txBody>
                  <a:tcPr/>
                </a:tc>
                <a:extLst>
                  <a:ext uri="{0D108BD9-81ED-4DB2-BD59-A6C34878D82A}">
                    <a16:rowId xmlns:a16="http://schemas.microsoft.com/office/drawing/2014/main" val="2197196048"/>
                  </a:ext>
                </a:extLst>
              </a:tr>
            </a:tbl>
          </a:graphicData>
        </a:graphic>
      </p:graphicFrame>
    </p:spTree>
    <p:extLst>
      <p:ext uri="{BB962C8B-B14F-4D97-AF65-F5344CB8AC3E}">
        <p14:creationId xmlns:p14="http://schemas.microsoft.com/office/powerpoint/2010/main" val="347230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8243B4-D498-282B-BC58-067397F26F51}"/>
              </a:ext>
            </a:extLst>
          </p:cNvPr>
          <p:cNvSpPr>
            <a:spLocks noGrp="1"/>
          </p:cNvSpPr>
          <p:nvPr>
            <p:ph type="ftr" sz="quarter" idx="11"/>
          </p:nvPr>
        </p:nvSpPr>
        <p:spPr/>
        <p:txBody>
          <a:bodyPr/>
          <a:lstStyle/>
          <a:p>
            <a:r>
              <a:rPr lang="en-GB"/>
              <a:t>Document classification: GREEN</a:t>
            </a:r>
            <a:endParaRPr lang="en-GB" dirty="0"/>
          </a:p>
        </p:txBody>
      </p:sp>
      <p:sp>
        <p:nvSpPr>
          <p:cNvPr id="6" name="Title 5">
            <a:extLst>
              <a:ext uri="{FF2B5EF4-FFF2-40B4-BE49-F238E27FC236}">
                <a16:creationId xmlns:a16="http://schemas.microsoft.com/office/drawing/2014/main" id="{26F113F9-DFDC-8BAC-FC9A-F371B0A25805}"/>
              </a:ext>
            </a:extLst>
          </p:cNvPr>
          <p:cNvSpPr>
            <a:spLocks noGrp="1"/>
          </p:cNvSpPr>
          <p:nvPr>
            <p:ph type="title"/>
          </p:nvPr>
        </p:nvSpPr>
        <p:spPr/>
        <p:txBody>
          <a:bodyPr/>
          <a:lstStyle/>
          <a:p>
            <a:r>
              <a:rPr lang="en-GB" dirty="0"/>
              <a:t>Existing Leadership Structure</a:t>
            </a:r>
          </a:p>
        </p:txBody>
      </p:sp>
      <p:sp>
        <p:nvSpPr>
          <p:cNvPr id="3" name="Rectangle 2">
            <a:extLst>
              <a:ext uri="{FF2B5EF4-FFF2-40B4-BE49-F238E27FC236}">
                <a16:creationId xmlns:a16="http://schemas.microsoft.com/office/drawing/2014/main" id="{4F7E69E1-D11A-D7F3-9E60-8CEC4540DCF5}"/>
              </a:ext>
            </a:extLst>
          </p:cNvPr>
          <p:cNvSpPr/>
          <p:nvPr/>
        </p:nvSpPr>
        <p:spPr>
          <a:xfrm>
            <a:off x="4547937" y="1370014"/>
            <a:ext cx="2370221" cy="952081"/>
          </a:xfrm>
          <a:prstGeom prst="rect">
            <a:avLst/>
          </a:prstGeom>
          <a:solidFill>
            <a:srgbClr val="12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CISO </a:t>
            </a:r>
          </a:p>
          <a:p>
            <a:pPr algn="ctr"/>
            <a:r>
              <a:rPr lang="en-GB" sz="1600" b="1" dirty="0"/>
              <a:t>Head of Cyber Security</a:t>
            </a:r>
          </a:p>
        </p:txBody>
      </p:sp>
      <p:sp>
        <p:nvSpPr>
          <p:cNvPr id="4" name="Rectangle 3">
            <a:extLst>
              <a:ext uri="{FF2B5EF4-FFF2-40B4-BE49-F238E27FC236}">
                <a16:creationId xmlns:a16="http://schemas.microsoft.com/office/drawing/2014/main" id="{41EC842B-7038-5CD3-1662-EA900814C78B}"/>
              </a:ext>
            </a:extLst>
          </p:cNvPr>
          <p:cNvSpPr/>
          <p:nvPr/>
        </p:nvSpPr>
        <p:spPr>
          <a:xfrm>
            <a:off x="1658058" y="2209429"/>
            <a:ext cx="2514675" cy="500784"/>
          </a:xfrm>
          <a:prstGeom prst="rect">
            <a:avLst/>
          </a:prstGeom>
          <a:solidFill>
            <a:srgbClr val="B13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Personal Assistant</a:t>
            </a:r>
          </a:p>
        </p:txBody>
      </p:sp>
      <p:cxnSp>
        <p:nvCxnSpPr>
          <p:cNvPr id="5" name="Straight Connector 4">
            <a:extLst>
              <a:ext uri="{FF2B5EF4-FFF2-40B4-BE49-F238E27FC236}">
                <a16:creationId xmlns:a16="http://schemas.microsoft.com/office/drawing/2014/main" id="{2A4C0969-306B-07FA-CDDB-337075707AEC}"/>
              </a:ext>
            </a:extLst>
          </p:cNvPr>
          <p:cNvCxnSpPr>
            <a:cxnSpLocks/>
          </p:cNvCxnSpPr>
          <p:nvPr/>
        </p:nvCxnSpPr>
        <p:spPr>
          <a:xfrm>
            <a:off x="5733049" y="2309360"/>
            <a:ext cx="17186" cy="58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FE4A5A-8C82-AE42-FA30-CFA22C06D55A}"/>
              </a:ext>
            </a:extLst>
          </p:cNvPr>
          <p:cNvCxnSpPr>
            <a:cxnSpLocks/>
            <a:stCxn id="4" idx="3"/>
          </p:cNvCxnSpPr>
          <p:nvPr/>
        </p:nvCxnSpPr>
        <p:spPr>
          <a:xfrm>
            <a:off x="4172733" y="2459821"/>
            <a:ext cx="1560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95811F-1080-EF8E-1986-3E4C58F76352}"/>
              </a:ext>
            </a:extLst>
          </p:cNvPr>
          <p:cNvCxnSpPr>
            <a:cxnSpLocks/>
          </p:cNvCxnSpPr>
          <p:nvPr/>
        </p:nvCxnSpPr>
        <p:spPr>
          <a:xfrm>
            <a:off x="1000083" y="2907163"/>
            <a:ext cx="10374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8E766F-5391-9FE6-9673-2E6D5E4BBC83}"/>
              </a:ext>
            </a:extLst>
          </p:cNvPr>
          <p:cNvCxnSpPr>
            <a:cxnSpLocks/>
          </p:cNvCxnSpPr>
          <p:nvPr/>
        </p:nvCxnSpPr>
        <p:spPr>
          <a:xfrm>
            <a:off x="995548" y="2907163"/>
            <a:ext cx="0" cy="369692"/>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CE12690-71B2-1F51-C537-4E6328CBD08E}"/>
              </a:ext>
            </a:extLst>
          </p:cNvPr>
          <p:cNvSpPr/>
          <p:nvPr/>
        </p:nvSpPr>
        <p:spPr>
          <a:xfrm>
            <a:off x="247700" y="3276855"/>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Security Identity &amp; Access Governance</a:t>
            </a:r>
          </a:p>
        </p:txBody>
      </p:sp>
      <p:sp>
        <p:nvSpPr>
          <p:cNvPr id="18" name="Rectangle 17">
            <a:extLst>
              <a:ext uri="{FF2B5EF4-FFF2-40B4-BE49-F238E27FC236}">
                <a16:creationId xmlns:a16="http://schemas.microsoft.com/office/drawing/2014/main" id="{11881CE4-4F6F-BAA4-038E-450C1D82647E}"/>
              </a:ext>
            </a:extLst>
          </p:cNvPr>
          <p:cNvSpPr/>
          <p:nvPr/>
        </p:nvSpPr>
        <p:spPr>
          <a:xfrm>
            <a:off x="1727178" y="3276855"/>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Defence Centre</a:t>
            </a:r>
          </a:p>
        </p:txBody>
      </p:sp>
      <p:sp>
        <p:nvSpPr>
          <p:cNvPr id="19" name="Rectangle 18">
            <a:extLst>
              <a:ext uri="{FF2B5EF4-FFF2-40B4-BE49-F238E27FC236}">
                <a16:creationId xmlns:a16="http://schemas.microsoft.com/office/drawing/2014/main" id="{1027D65B-F92C-ED1B-2F85-AC181FAA71F9}"/>
              </a:ext>
            </a:extLst>
          </p:cNvPr>
          <p:cNvSpPr/>
          <p:nvPr/>
        </p:nvSpPr>
        <p:spPr>
          <a:xfrm>
            <a:off x="3207631" y="3276854"/>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Security Operations</a:t>
            </a:r>
          </a:p>
        </p:txBody>
      </p:sp>
      <p:sp>
        <p:nvSpPr>
          <p:cNvPr id="20" name="Rectangle 19">
            <a:extLst>
              <a:ext uri="{FF2B5EF4-FFF2-40B4-BE49-F238E27FC236}">
                <a16:creationId xmlns:a16="http://schemas.microsoft.com/office/drawing/2014/main" id="{5C552DF3-0C9E-A404-752A-D35F68C0D741}"/>
              </a:ext>
            </a:extLst>
          </p:cNvPr>
          <p:cNvSpPr/>
          <p:nvPr/>
        </p:nvSpPr>
        <p:spPr>
          <a:xfrm>
            <a:off x="4687067" y="3279574"/>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Security Vulnerability Analysis &amp; Education</a:t>
            </a:r>
          </a:p>
        </p:txBody>
      </p:sp>
      <p:sp>
        <p:nvSpPr>
          <p:cNvPr id="21" name="Rectangle 20">
            <a:extLst>
              <a:ext uri="{FF2B5EF4-FFF2-40B4-BE49-F238E27FC236}">
                <a16:creationId xmlns:a16="http://schemas.microsoft.com/office/drawing/2014/main" id="{C129BEF0-1EFA-21F7-1137-38021B70C4BD}"/>
              </a:ext>
            </a:extLst>
          </p:cNvPr>
          <p:cNvSpPr/>
          <p:nvPr/>
        </p:nvSpPr>
        <p:spPr>
          <a:xfrm>
            <a:off x="6164120" y="3276853"/>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Security Architecture</a:t>
            </a:r>
          </a:p>
        </p:txBody>
      </p:sp>
      <p:sp>
        <p:nvSpPr>
          <p:cNvPr id="23" name="Rectangle 22">
            <a:extLst>
              <a:ext uri="{FF2B5EF4-FFF2-40B4-BE49-F238E27FC236}">
                <a16:creationId xmlns:a16="http://schemas.microsoft.com/office/drawing/2014/main" id="{7AB7FEC3-2AB0-6523-7FD1-3F2BE3793947}"/>
              </a:ext>
            </a:extLst>
          </p:cNvPr>
          <p:cNvSpPr/>
          <p:nvPr/>
        </p:nvSpPr>
        <p:spPr>
          <a:xfrm>
            <a:off x="7645631" y="3279110"/>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Security Enablement</a:t>
            </a:r>
          </a:p>
        </p:txBody>
      </p:sp>
      <p:sp>
        <p:nvSpPr>
          <p:cNvPr id="24" name="Rectangle 23">
            <a:extLst>
              <a:ext uri="{FF2B5EF4-FFF2-40B4-BE49-F238E27FC236}">
                <a16:creationId xmlns:a16="http://schemas.microsoft.com/office/drawing/2014/main" id="{C8AFADA5-B249-FB0F-C834-85D3DBB3FFBE}"/>
              </a:ext>
            </a:extLst>
          </p:cNvPr>
          <p:cNvSpPr/>
          <p:nvPr/>
        </p:nvSpPr>
        <p:spPr>
          <a:xfrm>
            <a:off x="10631869" y="3276852"/>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Cyber Accreditation</a:t>
            </a:r>
          </a:p>
        </p:txBody>
      </p:sp>
      <p:sp>
        <p:nvSpPr>
          <p:cNvPr id="26" name="Rectangle 25">
            <a:extLst>
              <a:ext uri="{FF2B5EF4-FFF2-40B4-BE49-F238E27FC236}">
                <a16:creationId xmlns:a16="http://schemas.microsoft.com/office/drawing/2014/main" id="{1DB09BCC-8205-C2E6-CC78-F5E31C6825DC}"/>
              </a:ext>
            </a:extLst>
          </p:cNvPr>
          <p:cNvSpPr/>
          <p:nvPr/>
        </p:nvSpPr>
        <p:spPr>
          <a:xfrm>
            <a:off x="9138750" y="3276852"/>
            <a:ext cx="1424415" cy="952081"/>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Emerging Threats</a:t>
            </a:r>
          </a:p>
        </p:txBody>
      </p:sp>
      <p:sp>
        <p:nvSpPr>
          <p:cNvPr id="27" name="Rectangle 26">
            <a:extLst>
              <a:ext uri="{FF2B5EF4-FFF2-40B4-BE49-F238E27FC236}">
                <a16:creationId xmlns:a16="http://schemas.microsoft.com/office/drawing/2014/main" id="{8F6BA753-F41F-5B57-8C22-47465C77CD1C}"/>
              </a:ext>
            </a:extLst>
          </p:cNvPr>
          <p:cNvSpPr/>
          <p:nvPr/>
        </p:nvSpPr>
        <p:spPr>
          <a:xfrm>
            <a:off x="246011" y="4599261"/>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2 Teams</a:t>
            </a:r>
          </a:p>
          <a:p>
            <a:pPr algn="ctr"/>
            <a:r>
              <a:rPr lang="en-GB" b="1" dirty="0">
                <a:solidFill>
                  <a:schemeClr val="tx1"/>
                </a:solidFill>
              </a:rPr>
              <a:t>17 Staff</a:t>
            </a:r>
          </a:p>
        </p:txBody>
      </p:sp>
      <p:sp>
        <p:nvSpPr>
          <p:cNvPr id="28" name="Rectangle 27">
            <a:extLst>
              <a:ext uri="{FF2B5EF4-FFF2-40B4-BE49-F238E27FC236}">
                <a16:creationId xmlns:a16="http://schemas.microsoft.com/office/drawing/2014/main" id="{46D5305B-C4FA-4C6D-08F3-EFEC6664583C}"/>
              </a:ext>
            </a:extLst>
          </p:cNvPr>
          <p:cNvSpPr/>
          <p:nvPr/>
        </p:nvSpPr>
        <p:spPr>
          <a:xfrm>
            <a:off x="1727126" y="4598616"/>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4 Teams</a:t>
            </a:r>
          </a:p>
          <a:p>
            <a:pPr algn="ctr"/>
            <a:r>
              <a:rPr lang="en-GB" b="1" dirty="0">
                <a:solidFill>
                  <a:schemeClr val="tx1"/>
                </a:solidFill>
              </a:rPr>
              <a:t>11 Staff</a:t>
            </a:r>
          </a:p>
        </p:txBody>
      </p:sp>
      <p:sp>
        <p:nvSpPr>
          <p:cNvPr id="29" name="Rectangle 28">
            <a:extLst>
              <a:ext uri="{FF2B5EF4-FFF2-40B4-BE49-F238E27FC236}">
                <a16:creationId xmlns:a16="http://schemas.microsoft.com/office/drawing/2014/main" id="{5540A8DE-6CE6-87F1-CCB6-EBF64307A664}"/>
              </a:ext>
            </a:extLst>
          </p:cNvPr>
          <p:cNvSpPr/>
          <p:nvPr/>
        </p:nvSpPr>
        <p:spPr>
          <a:xfrm>
            <a:off x="3210092" y="4598617"/>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5 Teams</a:t>
            </a:r>
          </a:p>
          <a:p>
            <a:pPr algn="ctr"/>
            <a:r>
              <a:rPr lang="en-GB" b="1" dirty="0">
                <a:solidFill>
                  <a:schemeClr val="tx1"/>
                </a:solidFill>
              </a:rPr>
              <a:t>22 Staff</a:t>
            </a:r>
          </a:p>
        </p:txBody>
      </p:sp>
      <p:sp>
        <p:nvSpPr>
          <p:cNvPr id="30" name="Rectangle 29">
            <a:extLst>
              <a:ext uri="{FF2B5EF4-FFF2-40B4-BE49-F238E27FC236}">
                <a16:creationId xmlns:a16="http://schemas.microsoft.com/office/drawing/2014/main" id="{D30A60A5-D6B4-3584-AE10-1181794427BA}"/>
              </a:ext>
            </a:extLst>
          </p:cNvPr>
          <p:cNvSpPr/>
          <p:nvPr/>
        </p:nvSpPr>
        <p:spPr>
          <a:xfrm>
            <a:off x="4691207" y="4598616"/>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5 Teams</a:t>
            </a:r>
          </a:p>
          <a:p>
            <a:pPr algn="ctr"/>
            <a:r>
              <a:rPr lang="en-GB" b="1" dirty="0">
                <a:solidFill>
                  <a:schemeClr val="tx1"/>
                </a:solidFill>
              </a:rPr>
              <a:t>11 Staff</a:t>
            </a:r>
          </a:p>
        </p:txBody>
      </p:sp>
      <p:sp>
        <p:nvSpPr>
          <p:cNvPr id="31" name="Rectangle 30">
            <a:extLst>
              <a:ext uri="{FF2B5EF4-FFF2-40B4-BE49-F238E27FC236}">
                <a16:creationId xmlns:a16="http://schemas.microsoft.com/office/drawing/2014/main" id="{B00B8D08-526C-D2A5-9C33-AF89FC581791}"/>
              </a:ext>
            </a:extLst>
          </p:cNvPr>
          <p:cNvSpPr/>
          <p:nvPr/>
        </p:nvSpPr>
        <p:spPr>
          <a:xfrm>
            <a:off x="7660191" y="4592638"/>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2 Teams</a:t>
            </a:r>
          </a:p>
          <a:p>
            <a:pPr algn="ctr"/>
            <a:r>
              <a:rPr lang="en-GB" b="1" dirty="0">
                <a:solidFill>
                  <a:schemeClr val="tx1"/>
                </a:solidFill>
              </a:rPr>
              <a:t>6 Staff</a:t>
            </a:r>
          </a:p>
        </p:txBody>
      </p:sp>
      <p:sp>
        <p:nvSpPr>
          <p:cNvPr id="32" name="Rectangle 31">
            <a:extLst>
              <a:ext uri="{FF2B5EF4-FFF2-40B4-BE49-F238E27FC236}">
                <a16:creationId xmlns:a16="http://schemas.microsoft.com/office/drawing/2014/main" id="{C6C0420C-1FC9-C74D-4EE3-2F83FCDB484C}"/>
              </a:ext>
            </a:extLst>
          </p:cNvPr>
          <p:cNvSpPr/>
          <p:nvPr/>
        </p:nvSpPr>
        <p:spPr>
          <a:xfrm>
            <a:off x="9144683" y="4598615"/>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1 Team</a:t>
            </a:r>
          </a:p>
          <a:p>
            <a:pPr algn="ctr"/>
            <a:r>
              <a:rPr lang="en-GB" b="1" dirty="0">
                <a:solidFill>
                  <a:schemeClr val="tx1"/>
                </a:solidFill>
              </a:rPr>
              <a:t>6 Staff</a:t>
            </a:r>
          </a:p>
        </p:txBody>
      </p:sp>
      <p:sp>
        <p:nvSpPr>
          <p:cNvPr id="33" name="Rectangle 32">
            <a:extLst>
              <a:ext uri="{FF2B5EF4-FFF2-40B4-BE49-F238E27FC236}">
                <a16:creationId xmlns:a16="http://schemas.microsoft.com/office/drawing/2014/main" id="{4D7D7891-94A3-8F4D-2E64-EEFAC1B9CEC1}"/>
              </a:ext>
            </a:extLst>
          </p:cNvPr>
          <p:cNvSpPr/>
          <p:nvPr/>
        </p:nvSpPr>
        <p:spPr>
          <a:xfrm>
            <a:off x="6175699" y="4596142"/>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1 Team</a:t>
            </a:r>
          </a:p>
          <a:p>
            <a:pPr algn="ctr"/>
            <a:r>
              <a:rPr lang="en-GB" b="1" dirty="0">
                <a:solidFill>
                  <a:schemeClr val="tx1"/>
                </a:solidFill>
              </a:rPr>
              <a:t>3 Staff</a:t>
            </a:r>
          </a:p>
        </p:txBody>
      </p:sp>
      <p:sp>
        <p:nvSpPr>
          <p:cNvPr id="34" name="Rectangle 33">
            <a:extLst>
              <a:ext uri="{FF2B5EF4-FFF2-40B4-BE49-F238E27FC236}">
                <a16:creationId xmlns:a16="http://schemas.microsoft.com/office/drawing/2014/main" id="{92EEE9A8-8509-70AA-95DD-EC1F51F937EC}"/>
              </a:ext>
            </a:extLst>
          </p:cNvPr>
          <p:cNvSpPr/>
          <p:nvPr/>
        </p:nvSpPr>
        <p:spPr>
          <a:xfrm>
            <a:off x="10624378" y="4602562"/>
            <a:ext cx="1424415" cy="952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1 Team</a:t>
            </a:r>
          </a:p>
          <a:p>
            <a:pPr algn="ctr"/>
            <a:r>
              <a:rPr lang="en-GB" b="1" dirty="0">
                <a:solidFill>
                  <a:schemeClr val="tx1"/>
                </a:solidFill>
              </a:rPr>
              <a:t>7</a:t>
            </a:r>
            <a:r>
              <a:rPr lang="en-GB" b="1">
                <a:solidFill>
                  <a:schemeClr val="tx1"/>
                </a:solidFill>
              </a:rPr>
              <a:t> </a:t>
            </a:r>
            <a:r>
              <a:rPr lang="en-GB" b="1" dirty="0">
                <a:solidFill>
                  <a:schemeClr val="tx1"/>
                </a:solidFill>
              </a:rPr>
              <a:t>Staff</a:t>
            </a:r>
          </a:p>
        </p:txBody>
      </p:sp>
      <p:cxnSp>
        <p:nvCxnSpPr>
          <p:cNvPr id="36" name="Straight Connector 35">
            <a:extLst>
              <a:ext uri="{FF2B5EF4-FFF2-40B4-BE49-F238E27FC236}">
                <a16:creationId xmlns:a16="http://schemas.microsoft.com/office/drawing/2014/main" id="{02AEAD1D-208B-AA31-D84E-D233AB92666C}"/>
              </a:ext>
            </a:extLst>
          </p:cNvPr>
          <p:cNvCxnSpPr>
            <a:cxnSpLocks/>
          </p:cNvCxnSpPr>
          <p:nvPr/>
        </p:nvCxnSpPr>
        <p:spPr>
          <a:xfrm>
            <a:off x="2458269" y="290716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38311D-E900-0C37-B159-6BDE309DF2EB}"/>
              </a:ext>
            </a:extLst>
          </p:cNvPr>
          <p:cNvCxnSpPr>
            <a:cxnSpLocks/>
          </p:cNvCxnSpPr>
          <p:nvPr/>
        </p:nvCxnSpPr>
        <p:spPr>
          <a:xfrm>
            <a:off x="3905736" y="290716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9D7DAF1-A8D9-0AD0-E6DD-8ECD2CD11D65}"/>
              </a:ext>
            </a:extLst>
          </p:cNvPr>
          <p:cNvCxnSpPr>
            <a:cxnSpLocks/>
          </p:cNvCxnSpPr>
          <p:nvPr/>
        </p:nvCxnSpPr>
        <p:spPr>
          <a:xfrm>
            <a:off x="5399274" y="290716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85AB04E-78AF-A986-5280-CC549D9FD819}"/>
              </a:ext>
            </a:extLst>
          </p:cNvPr>
          <p:cNvCxnSpPr>
            <a:cxnSpLocks/>
          </p:cNvCxnSpPr>
          <p:nvPr/>
        </p:nvCxnSpPr>
        <p:spPr>
          <a:xfrm>
            <a:off x="6876327" y="290716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74B1CC4-777E-3F49-8222-BFDFFA3845C2}"/>
              </a:ext>
            </a:extLst>
          </p:cNvPr>
          <p:cNvCxnSpPr>
            <a:cxnSpLocks/>
          </p:cNvCxnSpPr>
          <p:nvPr/>
        </p:nvCxnSpPr>
        <p:spPr>
          <a:xfrm>
            <a:off x="8357838" y="290716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C653F49-256D-CFDA-41C6-BFC41FE77010}"/>
              </a:ext>
            </a:extLst>
          </p:cNvPr>
          <p:cNvCxnSpPr>
            <a:cxnSpLocks/>
          </p:cNvCxnSpPr>
          <p:nvPr/>
        </p:nvCxnSpPr>
        <p:spPr>
          <a:xfrm>
            <a:off x="9837534" y="290716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49FB54-9EFB-C7C9-2721-F69DA0BB9138}"/>
              </a:ext>
            </a:extLst>
          </p:cNvPr>
          <p:cNvCxnSpPr>
            <a:cxnSpLocks/>
          </p:cNvCxnSpPr>
          <p:nvPr/>
        </p:nvCxnSpPr>
        <p:spPr>
          <a:xfrm>
            <a:off x="11374253" y="290716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F3B5C14-BB7F-77FF-4A0B-3B61CC529AFD}"/>
              </a:ext>
            </a:extLst>
          </p:cNvPr>
          <p:cNvCxnSpPr>
            <a:cxnSpLocks/>
          </p:cNvCxnSpPr>
          <p:nvPr/>
        </p:nvCxnSpPr>
        <p:spPr>
          <a:xfrm>
            <a:off x="5381998" y="422893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EDCB220-0772-ACC9-1BF2-A17C4413065F}"/>
              </a:ext>
            </a:extLst>
          </p:cNvPr>
          <p:cNvCxnSpPr>
            <a:cxnSpLocks/>
          </p:cNvCxnSpPr>
          <p:nvPr/>
        </p:nvCxnSpPr>
        <p:spPr>
          <a:xfrm>
            <a:off x="6859051" y="4228933"/>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D79147A-A223-3E34-5E1E-E717897B495E}"/>
              </a:ext>
            </a:extLst>
          </p:cNvPr>
          <p:cNvCxnSpPr>
            <a:cxnSpLocks/>
          </p:cNvCxnSpPr>
          <p:nvPr/>
        </p:nvCxnSpPr>
        <p:spPr>
          <a:xfrm>
            <a:off x="8340562" y="422893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FFC862A-4896-2229-E16A-18F7CC72C1F1}"/>
              </a:ext>
            </a:extLst>
          </p:cNvPr>
          <p:cNvCxnSpPr>
            <a:cxnSpLocks/>
          </p:cNvCxnSpPr>
          <p:nvPr/>
        </p:nvCxnSpPr>
        <p:spPr>
          <a:xfrm>
            <a:off x="9820258" y="422893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85404F-841A-AC50-8B2B-56A32ED3D621}"/>
              </a:ext>
            </a:extLst>
          </p:cNvPr>
          <p:cNvCxnSpPr>
            <a:cxnSpLocks/>
          </p:cNvCxnSpPr>
          <p:nvPr/>
        </p:nvCxnSpPr>
        <p:spPr>
          <a:xfrm>
            <a:off x="11356977" y="422893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FA3F7BF-BD55-E3C1-25FB-09BD12D79791}"/>
              </a:ext>
            </a:extLst>
          </p:cNvPr>
          <p:cNvCxnSpPr>
            <a:cxnSpLocks/>
          </p:cNvCxnSpPr>
          <p:nvPr/>
        </p:nvCxnSpPr>
        <p:spPr>
          <a:xfrm>
            <a:off x="971205" y="422893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92CBB5B-352D-D77C-696D-5D80653AE77B}"/>
              </a:ext>
            </a:extLst>
          </p:cNvPr>
          <p:cNvCxnSpPr>
            <a:cxnSpLocks/>
          </p:cNvCxnSpPr>
          <p:nvPr/>
        </p:nvCxnSpPr>
        <p:spPr>
          <a:xfrm>
            <a:off x="2433926" y="4228930"/>
            <a:ext cx="0" cy="36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4E458A0-4A64-A353-0490-27697C66EA2F}"/>
              </a:ext>
            </a:extLst>
          </p:cNvPr>
          <p:cNvCxnSpPr>
            <a:cxnSpLocks/>
          </p:cNvCxnSpPr>
          <p:nvPr/>
        </p:nvCxnSpPr>
        <p:spPr>
          <a:xfrm>
            <a:off x="3881393" y="4228930"/>
            <a:ext cx="0" cy="3696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75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2" name="Title 1"/>
          <p:cNvSpPr>
            <a:spLocks noGrp="1"/>
          </p:cNvSpPr>
          <p:nvPr>
            <p:ph type="title"/>
          </p:nvPr>
        </p:nvSpPr>
        <p:spPr/>
        <p:txBody>
          <a:bodyPr/>
          <a:lstStyle/>
          <a:p>
            <a:r>
              <a:rPr lang="en-GB" dirty="0"/>
              <a:t>Evaluation of Current Leadership</a:t>
            </a:r>
          </a:p>
        </p:txBody>
      </p:sp>
      <p:graphicFrame>
        <p:nvGraphicFramePr>
          <p:cNvPr id="5" name="Diagram 4">
            <a:extLst>
              <a:ext uri="{FF2B5EF4-FFF2-40B4-BE49-F238E27FC236}">
                <a16:creationId xmlns:a16="http://schemas.microsoft.com/office/drawing/2014/main" id="{8A4E4976-FE2A-CFAA-A5CA-FCDA07CF26A6}"/>
              </a:ext>
            </a:extLst>
          </p:cNvPr>
          <p:cNvGraphicFramePr/>
          <p:nvPr>
            <p:extLst>
              <p:ext uri="{D42A27DB-BD31-4B8C-83A1-F6EECF244321}">
                <p14:modId xmlns:p14="http://schemas.microsoft.com/office/powerpoint/2010/main" val="245522079"/>
              </p:ext>
            </p:extLst>
          </p:nvPr>
        </p:nvGraphicFramePr>
        <p:xfrm>
          <a:off x="468000" y="1370014"/>
          <a:ext cx="11277600" cy="5256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49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pic>
        <p:nvPicPr>
          <p:cNvPr id="22" name="Picture Placeholder 21" descr="A white ceiling with a circular design&#10;&#10;Description automatically generated">
            <a:extLst>
              <a:ext uri="{FF2B5EF4-FFF2-40B4-BE49-F238E27FC236}">
                <a16:creationId xmlns:a16="http://schemas.microsoft.com/office/drawing/2014/main" id="{82F196C5-8604-908D-49D8-BE8EA1836321}"/>
              </a:ext>
            </a:extLst>
          </p:cNvPr>
          <p:cNvPicPr>
            <a:picLocks noGrp="1" noChangeAspect="1"/>
          </p:cNvPicPr>
          <p:nvPr>
            <p:ph type="pic" sz="quarter" idx="14"/>
          </p:nvPr>
        </p:nvPicPr>
        <p:blipFill>
          <a:blip r:embed="rId3">
            <a:alphaModFix/>
            <a:extLst>
              <a:ext uri="{28A0092B-C50C-407E-A947-70E740481C1C}">
                <a14:useLocalDpi xmlns:a14="http://schemas.microsoft.com/office/drawing/2010/main" val="0"/>
              </a:ext>
            </a:extLst>
          </a:blip>
          <a:srcRect l="34647" r="34647"/>
          <a:stretch>
            <a:fillRect/>
          </a:stretch>
        </p:blipFill>
        <p:spPr>
          <a:xfrm>
            <a:off x="9615175" y="1752601"/>
            <a:ext cx="2130425" cy="4629150"/>
          </a:xfrm>
        </p:spPr>
      </p:pic>
      <p:sp>
        <p:nvSpPr>
          <p:cNvPr id="2" name="Title 1"/>
          <p:cNvSpPr>
            <a:spLocks noGrp="1"/>
          </p:cNvSpPr>
          <p:nvPr>
            <p:ph type="title"/>
          </p:nvPr>
        </p:nvSpPr>
        <p:spPr/>
        <p:txBody>
          <a:bodyPr/>
          <a:lstStyle/>
          <a:p>
            <a:r>
              <a:rPr lang="en-GB" dirty="0"/>
              <a:t>Analysis of Leadership</a:t>
            </a:r>
          </a:p>
        </p:txBody>
      </p:sp>
      <p:graphicFrame>
        <p:nvGraphicFramePr>
          <p:cNvPr id="20" name="Diagram 19">
            <a:extLst>
              <a:ext uri="{FF2B5EF4-FFF2-40B4-BE49-F238E27FC236}">
                <a16:creationId xmlns:a16="http://schemas.microsoft.com/office/drawing/2014/main" id="{6C85CC68-6EE3-F272-1924-CD0350511462}"/>
              </a:ext>
            </a:extLst>
          </p:cNvPr>
          <p:cNvGraphicFramePr/>
          <p:nvPr>
            <p:extLst>
              <p:ext uri="{D42A27DB-BD31-4B8C-83A1-F6EECF244321}">
                <p14:modId xmlns:p14="http://schemas.microsoft.com/office/powerpoint/2010/main" val="7131355"/>
              </p:ext>
            </p:extLst>
          </p:nvPr>
        </p:nvGraphicFramePr>
        <p:xfrm>
          <a:off x="468000" y="1608416"/>
          <a:ext cx="8853800" cy="47923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79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2" name="Title 1"/>
          <p:cNvSpPr>
            <a:spLocks noGrp="1"/>
          </p:cNvSpPr>
          <p:nvPr>
            <p:ph type="title"/>
          </p:nvPr>
        </p:nvSpPr>
        <p:spPr/>
        <p:txBody>
          <a:bodyPr/>
          <a:lstStyle/>
          <a:p>
            <a:r>
              <a:rPr lang="en-GB" dirty="0"/>
              <a:t>Desired Future Leadership</a:t>
            </a:r>
          </a:p>
        </p:txBody>
      </p:sp>
      <p:graphicFrame>
        <p:nvGraphicFramePr>
          <p:cNvPr id="5" name="Diagram 4">
            <a:extLst>
              <a:ext uri="{FF2B5EF4-FFF2-40B4-BE49-F238E27FC236}">
                <a16:creationId xmlns:a16="http://schemas.microsoft.com/office/drawing/2014/main" id="{8A4E4976-FE2A-CFAA-A5CA-FCDA07CF26A6}"/>
              </a:ext>
            </a:extLst>
          </p:cNvPr>
          <p:cNvGraphicFramePr/>
          <p:nvPr>
            <p:extLst>
              <p:ext uri="{D42A27DB-BD31-4B8C-83A1-F6EECF244321}">
                <p14:modId xmlns:p14="http://schemas.microsoft.com/office/powerpoint/2010/main" val="3868145240"/>
              </p:ext>
            </p:extLst>
          </p:nvPr>
        </p:nvGraphicFramePr>
        <p:xfrm>
          <a:off x="468000" y="1370014"/>
          <a:ext cx="11277600" cy="5256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267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2" name="Title 1"/>
          <p:cNvSpPr>
            <a:spLocks noGrp="1"/>
          </p:cNvSpPr>
          <p:nvPr>
            <p:ph type="title"/>
          </p:nvPr>
        </p:nvSpPr>
        <p:spPr/>
        <p:txBody>
          <a:bodyPr/>
          <a:lstStyle/>
          <a:p>
            <a:r>
              <a:rPr lang="en-GB" dirty="0"/>
              <a:t>Recommendations</a:t>
            </a:r>
          </a:p>
        </p:txBody>
      </p:sp>
      <p:graphicFrame>
        <p:nvGraphicFramePr>
          <p:cNvPr id="4" name="Diagram 3">
            <a:extLst>
              <a:ext uri="{FF2B5EF4-FFF2-40B4-BE49-F238E27FC236}">
                <a16:creationId xmlns:a16="http://schemas.microsoft.com/office/drawing/2014/main" id="{1707C2D5-98EA-D0CA-2254-96D6D1192D21}"/>
              </a:ext>
            </a:extLst>
          </p:cNvPr>
          <p:cNvGraphicFramePr/>
          <p:nvPr>
            <p:extLst>
              <p:ext uri="{D42A27DB-BD31-4B8C-83A1-F6EECF244321}">
                <p14:modId xmlns:p14="http://schemas.microsoft.com/office/powerpoint/2010/main" val="2026462965"/>
              </p:ext>
            </p:extLst>
          </p:nvPr>
        </p:nvGraphicFramePr>
        <p:xfrm>
          <a:off x="468000" y="1754659"/>
          <a:ext cx="11256000" cy="4383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41218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11915</TotalTime>
  <Words>1654</Words>
  <Application>Microsoft Office PowerPoint</Application>
  <PresentationFormat>Widescreen</PresentationFormat>
  <Paragraphs>223</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Candara</vt:lpstr>
      <vt:lpstr>Century Gothic</vt:lpstr>
      <vt:lpstr>suisseintl</vt:lpstr>
      <vt:lpstr>Bank LINKS Template</vt:lpstr>
      <vt:lpstr>PowerPoint Presentation</vt:lpstr>
      <vt:lpstr>PowerPoint Presentation</vt:lpstr>
      <vt:lpstr>Bank of England</vt:lpstr>
      <vt:lpstr>Cyber Security</vt:lpstr>
      <vt:lpstr>Existing Leadership Structure</vt:lpstr>
      <vt:lpstr>Evaluation of Current Leadership</vt:lpstr>
      <vt:lpstr>Analysis of Leadership</vt:lpstr>
      <vt:lpstr>Desired Future Leadership</vt:lpstr>
      <vt:lpstr>Recommendations</vt:lpstr>
      <vt:lpstr>PowerPoint Presentation</vt:lpstr>
      <vt:lpstr>Areas of attention:</vt:lpstr>
      <vt:lpstr>Focus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Vincent King</cp:lastModifiedBy>
  <cp:revision>72</cp:revision>
  <dcterms:created xsi:type="dcterms:W3CDTF">2022-03-04T14:18:02Z</dcterms:created>
  <dcterms:modified xsi:type="dcterms:W3CDTF">2023-12-05T14:38:14Z</dcterms:modified>
</cp:coreProperties>
</file>