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9"/>
  </p:notesMasterIdLst>
  <p:sldIdLst>
    <p:sldId id="398" r:id="rId2"/>
    <p:sldId id="378" r:id="rId3"/>
    <p:sldId id="392" r:id="rId4"/>
    <p:sldId id="397" r:id="rId5"/>
    <p:sldId id="396" r:id="rId6"/>
    <p:sldId id="393" r:id="rId7"/>
    <p:sldId id="376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273F"/>
    <a:srgbClr val="12263E"/>
    <a:srgbClr val="E7E9EC"/>
    <a:srgbClr val="77E3E4"/>
    <a:srgbClr val="C4C9CF"/>
    <a:srgbClr val="FE015B"/>
    <a:srgbClr val="3CD7D9"/>
    <a:srgbClr val="FF7300"/>
    <a:srgbClr val="9E71FE"/>
    <a:srgbClr val="D4A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C8049-11C0-46B6-8297-25BF78D2D060}" v="13" dt="2023-11-25T16:42:19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68488" autoAdjust="0"/>
  </p:normalViewPr>
  <p:slideViewPr>
    <p:cSldViewPr snapToGrid="0" showGuides="1">
      <p:cViewPr varScale="1">
        <p:scale>
          <a:sx n="78" d="100"/>
          <a:sy n="78" d="100"/>
        </p:scale>
        <p:origin x="181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King" userId="f96d9c2d90ad25d7" providerId="LiveId" clId="{1FDC8049-11C0-46B6-8297-25BF78D2D060}"/>
    <pc:docChg chg="undo custSel addSld delSld modSld sldOrd">
      <pc:chgData name="Vincent King" userId="f96d9c2d90ad25d7" providerId="LiveId" clId="{1FDC8049-11C0-46B6-8297-25BF78D2D060}" dt="2023-11-25T16:42:45.465" v="217" actId="20577"/>
      <pc:docMkLst>
        <pc:docMk/>
      </pc:docMkLst>
      <pc:sldChg chg="modSp mod">
        <pc:chgData name="Vincent King" userId="f96d9c2d90ad25d7" providerId="LiveId" clId="{1FDC8049-11C0-46B6-8297-25BF78D2D060}" dt="2023-11-25T16:17:18.819" v="51" actId="20577"/>
        <pc:sldMkLst>
          <pc:docMk/>
          <pc:sldMk cId="2833185368" sldId="378"/>
        </pc:sldMkLst>
        <pc:spChg chg="mod">
          <ac:chgData name="Vincent King" userId="f96d9c2d90ad25d7" providerId="LiveId" clId="{1FDC8049-11C0-46B6-8297-25BF78D2D060}" dt="2023-11-25T16:17:18.819" v="51" actId="20577"/>
          <ac:spMkLst>
            <pc:docMk/>
            <pc:sldMk cId="2833185368" sldId="378"/>
            <ac:spMk id="6" creationId="{00000000-0000-0000-0000-000000000000}"/>
          </ac:spMkLst>
        </pc:spChg>
        <pc:spChg chg="mod">
          <ac:chgData name="Vincent King" userId="f96d9c2d90ad25d7" providerId="LiveId" clId="{1FDC8049-11C0-46B6-8297-25BF78D2D060}" dt="2023-11-25T16:17:12.943" v="39" actId="20577"/>
          <ac:spMkLst>
            <pc:docMk/>
            <pc:sldMk cId="2833185368" sldId="378"/>
            <ac:spMk id="7" creationId="{00000000-0000-0000-0000-000000000000}"/>
          </ac:spMkLst>
        </pc:spChg>
      </pc:sldChg>
      <pc:sldChg chg="addSp delSp modSp mod modClrScheme chgLayout modNotesTx">
        <pc:chgData name="Vincent King" userId="f96d9c2d90ad25d7" providerId="LiveId" clId="{1FDC8049-11C0-46B6-8297-25BF78D2D060}" dt="2023-11-25T16:20:11.980" v="75" actId="20577"/>
        <pc:sldMkLst>
          <pc:docMk/>
          <pc:sldMk cId="156515650" sldId="392"/>
        </pc:sldMkLst>
        <pc:spChg chg="mod ord">
          <ac:chgData name="Vincent King" userId="f96d9c2d90ad25d7" providerId="LiveId" clId="{1FDC8049-11C0-46B6-8297-25BF78D2D060}" dt="2023-11-25T16:19:42.453" v="65" actId="700"/>
          <ac:spMkLst>
            <pc:docMk/>
            <pc:sldMk cId="156515650" sldId="392"/>
            <ac:spMk id="2" creationId="{00000000-0000-0000-0000-000000000000}"/>
          </ac:spMkLst>
        </pc:spChg>
        <pc:spChg chg="mod ord">
          <ac:chgData name="Vincent King" userId="f96d9c2d90ad25d7" providerId="LiveId" clId="{1FDC8049-11C0-46B6-8297-25BF78D2D060}" dt="2023-11-25T16:19:42.453" v="65" actId="700"/>
          <ac:spMkLst>
            <pc:docMk/>
            <pc:sldMk cId="156515650" sldId="392"/>
            <ac:spMk id="3" creationId="{00000000-0000-0000-0000-000000000000}"/>
          </ac:spMkLst>
        </pc:spChg>
        <pc:spChg chg="add del mod">
          <ac:chgData name="Vincent King" userId="f96d9c2d90ad25d7" providerId="LiveId" clId="{1FDC8049-11C0-46B6-8297-25BF78D2D060}" dt="2023-11-25T16:19:30.984" v="63" actId="478"/>
          <ac:spMkLst>
            <pc:docMk/>
            <pc:sldMk cId="156515650" sldId="392"/>
            <ac:spMk id="6" creationId="{16F490FF-CD00-CF71-7E59-C97134FF4E1C}"/>
          </ac:spMkLst>
        </pc:spChg>
        <pc:spChg chg="add mod ord">
          <ac:chgData name="Vincent King" userId="f96d9c2d90ad25d7" providerId="LiveId" clId="{1FDC8049-11C0-46B6-8297-25BF78D2D060}" dt="2023-11-25T16:20:11.980" v="75" actId="20577"/>
          <ac:spMkLst>
            <pc:docMk/>
            <pc:sldMk cId="156515650" sldId="392"/>
            <ac:spMk id="8" creationId="{62081EAE-A487-187E-91E0-BE5E882DF84C}"/>
          </ac:spMkLst>
        </pc:spChg>
        <pc:spChg chg="del">
          <ac:chgData name="Vincent King" userId="f96d9c2d90ad25d7" providerId="LiveId" clId="{1FDC8049-11C0-46B6-8297-25BF78D2D060}" dt="2023-11-25T16:19:36.338" v="64" actId="478"/>
          <ac:spMkLst>
            <pc:docMk/>
            <pc:sldMk cId="156515650" sldId="392"/>
            <ac:spMk id="12" creationId="{00000000-0000-0000-0000-000000000000}"/>
          </ac:spMkLst>
        </pc:spChg>
        <pc:spChg chg="del">
          <ac:chgData name="Vincent King" userId="f96d9c2d90ad25d7" providerId="LiveId" clId="{1FDC8049-11C0-46B6-8297-25BF78D2D060}" dt="2023-11-25T16:19:36.338" v="64" actId="478"/>
          <ac:spMkLst>
            <pc:docMk/>
            <pc:sldMk cId="156515650" sldId="392"/>
            <ac:spMk id="13" creationId="{00000000-0000-0000-0000-000000000000}"/>
          </ac:spMkLst>
        </pc:spChg>
        <pc:spChg chg="del">
          <ac:chgData name="Vincent King" userId="f96d9c2d90ad25d7" providerId="LiveId" clId="{1FDC8049-11C0-46B6-8297-25BF78D2D060}" dt="2023-11-25T16:19:36.338" v="64" actId="478"/>
          <ac:spMkLst>
            <pc:docMk/>
            <pc:sldMk cId="156515650" sldId="392"/>
            <ac:spMk id="14" creationId="{00000000-0000-0000-0000-000000000000}"/>
          </ac:spMkLst>
        </pc:spChg>
        <pc:spChg chg="del">
          <ac:chgData name="Vincent King" userId="f96d9c2d90ad25d7" providerId="LiveId" clId="{1FDC8049-11C0-46B6-8297-25BF78D2D060}" dt="2023-11-25T16:19:25.839" v="61" actId="478"/>
          <ac:spMkLst>
            <pc:docMk/>
            <pc:sldMk cId="156515650" sldId="392"/>
            <ac:spMk id="15" creationId="{00000000-0000-0000-0000-000000000000}"/>
          </ac:spMkLst>
        </pc:spChg>
        <pc:picChg chg="del">
          <ac:chgData name="Vincent King" userId="f96d9c2d90ad25d7" providerId="LiveId" clId="{1FDC8049-11C0-46B6-8297-25BF78D2D060}" dt="2023-11-25T16:19:27.703" v="62" actId="478"/>
          <ac:picMkLst>
            <pc:docMk/>
            <pc:sldMk cId="156515650" sldId="392"/>
            <ac:picMk id="5" creationId="{00000000-0000-0000-0000-000000000000}"/>
          </ac:picMkLst>
        </pc:picChg>
        <pc:picChg chg="del">
          <ac:chgData name="Vincent King" userId="f96d9c2d90ad25d7" providerId="LiveId" clId="{1FDC8049-11C0-46B6-8297-25BF78D2D060}" dt="2023-11-25T16:19:36.338" v="64" actId="478"/>
          <ac:picMkLst>
            <pc:docMk/>
            <pc:sldMk cId="156515650" sldId="392"/>
            <ac:picMk id="7" creationId="{00000000-0000-0000-0000-000000000000}"/>
          </ac:picMkLst>
        </pc:picChg>
        <pc:picChg chg="del">
          <ac:chgData name="Vincent King" userId="f96d9c2d90ad25d7" providerId="LiveId" clId="{1FDC8049-11C0-46B6-8297-25BF78D2D060}" dt="2023-11-25T16:19:36.338" v="64" actId="478"/>
          <ac:picMkLst>
            <pc:docMk/>
            <pc:sldMk cId="156515650" sldId="392"/>
            <ac:picMk id="16" creationId="{00000000-0000-0000-0000-000000000000}"/>
          </ac:picMkLst>
        </pc:picChg>
        <pc:picChg chg="del">
          <ac:chgData name="Vincent King" userId="f96d9c2d90ad25d7" providerId="LiveId" clId="{1FDC8049-11C0-46B6-8297-25BF78D2D060}" dt="2023-11-25T16:19:36.338" v="64" actId="478"/>
          <ac:picMkLst>
            <pc:docMk/>
            <pc:sldMk cId="156515650" sldId="392"/>
            <ac:picMk id="17" creationId="{00000000-0000-0000-0000-000000000000}"/>
          </ac:picMkLst>
        </pc:picChg>
      </pc:sldChg>
      <pc:sldChg chg="del">
        <pc:chgData name="Vincent King" userId="f96d9c2d90ad25d7" providerId="LiveId" clId="{1FDC8049-11C0-46B6-8297-25BF78D2D060}" dt="2023-11-25T16:34:05.130" v="95" actId="2696"/>
        <pc:sldMkLst>
          <pc:docMk/>
          <pc:sldMk cId="3992054486" sldId="395"/>
        </pc:sldMkLst>
      </pc:sldChg>
      <pc:sldChg chg="addSp delSp modSp new mod modClrScheme chgLayout">
        <pc:chgData name="Vincent King" userId="f96d9c2d90ad25d7" providerId="LiveId" clId="{1FDC8049-11C0-46B6-8297-25BF78D2D060}" dt="2023-11-25T16:17:50.504" v="53" actId="700"/>
        <pc:sldMkLst>
          <pc:docMk/>
          <pc:sldMk cId="980752254" sldId="396"/>
        </pc:sldMkLst>
        <pc:spChg chg="mod ord">
          <ac:chgData name="Vincent King" userId="f96d9c2d90ad25d7" providerId="LiveId" clId="{1FDC8049-11C0-46B6-8297-25BF78D2D060}" dt="2023-11-25T16:17:50.504" v="53" actId="700"/>
          <ac:spMkLst>
            <pc:docMk/>
            <pc:sldMk cId="980752254" sldId="396"/>
            <ac:spMk id="2" creationId="{1D8243B4-D498-282B-BC58-067397F26F51}"/>
          </ac:spMkLst>
        </pc:spChg>
        <pc:spChg chg="del mod ord">
          <ac:chgData name="Vincent King" userId="f96d9c2d90ad25d7" providerId="LiveId" clId="{1FDC8049-11C0-46B6-8297-25BF78D2D060}" dt="2023-11-25T16:17:50.504" v="53" actId="700"/>
          <ac:spMkLst>
            <pc:docMk/>
            <pc:sldMk cId="980752254" sldId="396"/>
            <ac:spMk id="3" creationId="{99C82DAF-CEAE-120E-85E4-E8D39C926D83}"/>
          </ac:spMkLst>
        </pc:spChg>
        <pc:spChg chg="del mod ord">
          <ac:chgData name="Vincent King" userId="f96d9c2d90ad25d7" providerId="LiveId" clId="{1FDC8049-11C0-46B6-8297-25BF78D2D060}" dt="2023-11-25T16:17:50.504" v="53" actId="700"/>
          <ac:spMkLst>
            <pc:docMk/>
            <pc:sldMk cId="980752254" sldId="396"/>
            <ac:spMk id="4" creationId="{1603083E-7C77-A651-0AA8-D0C0D2DF3F3B}"/>
          </ac:spMkLst>
        </pc:spChg>
        <pc:spChg chg="del mod ord">
          <ac:chgData name="Vincent King" userId="f96d9c2d90ad25d7" providerId="LiveId" clId="{1FDC8049-11C0-46B6-8297-25BF78D2D060}" dt="2023-11-25T16:17:50.504" v="53" actId="700"/>
          <ac:spMkLst>
            <pc:docMk/>
            <pc:sldMk cId="980752254" sldId="396"/>
            <ac:spMk id="5" creationId="{3463A94A-65EF-1688-F7F2-57097733A10F}"/>
          </ac:spMkLst>
        </pc:spChg>
        <pc:spChg chg="add mod ord">
          <ac:chgData name="Vincent King" userId="f96d9c2d90ad25d7" providerId="LiveId" clId="{1FDC8049-11C0-46B6-8297-25BF78D2D060}" dt="2023-11-25T16:17:50.504" v="53" actId="700"/>
          <ac:spMkLst>
            <pc:docMk/>
            <pc:sldMk cId="980752254" sldId="396"/>
            <ac:spMk id="6" creationId="{26F113F9-DFDC-8BAC-FC9A-F371B0A25805}"/>
          </ac:spMkLst>
        </pc:spChg>
        <pc:spChg chg="add mod ord">
          <ac:chgData name="Vincent King" userId="f96d9c2d90ad25d7" providerId="LiveId" clId="{1FDC8049-11C0-46B6-8297-25BF78D2D060}" dt="2023-11-25T16:17:50.504" v="53" actId="700"/>
          <ac:spMkLst>
            <pc:docMk/>
            <pc:sldMk cId="980752254" sldId="396"/>
            <ac:spMk id="7" creationId="{7E188A03-E591-BCF1-0220-C89A474278D3}"/>
          </ac:spMkLst>
        </pc:spChg>
        <pc:spChg chg="add mod ord">
          <ac:chgData name="Vincent King" userId="f96d9c2d90ad25d7" providerId="LiveId" clId="{1FDC8049-11C0-46B6-8297-25BF78D2D060}" dt="2023-11-25T16:17:50.504" v="53" actId="700"/>
          <ac:spMkLst>
            <pc:docMk/>
            <pc:sldMk cId="980752254" sldId="396"/>
            <ac:spMk id="8" creationId="{3ABCC226-C790-B149-8866-1DE93FD1AF1E}"/>
          </ac:spMkLst>
        </pc:spChg>
      </pc:sldChg>
      <pc:sldChg chg="modSp add mod">
        <pc:chgData name="Vincent King" userId="f96d9c2d90ad25d7" providerId="LiveId" clId="{1FDC8049-11C0-46B6-8297-25BF78D2D060}" dt="2023-11-25T16:24:18.023" v="94"/>
        <pc:sldMkLst>
          <pc:docMk/>
          <pc:sldMk cId="3790873308" sldId="397"/>
        </pc:sldMkLst>
        <pc:spChg chg="mod">
          <ac:chgData name="Vincent King" userId="f96d9c2d90ad25d7" providerId="LiveId" clId="{1FDC8049-11C0-46B6-8297-25BF78D2D060}" dt="2023-11-25T16:23:56.743" v="84"/>
          <ac:spMkLst>
            <pc:docMk/>
            <pc:sldMk cId="3790873308" sldId="397"/>
            <ac:spMk id="2" creationId="{00000000-0000-0000-0000-000000000000}"/>
          </ac:spMkLst>
        </pc:spChg>
        <pc:spChg chg="mod">
          <ac:chgData name="Vincent King" userId="f96d9c2d90ad25d7" providerId="LiveId" clId="{1FDC8049-11C0-46B6-8297-25BF78D2D060}" dt="2023-11-25T16:24:18.023" v="94"/>
          <ac:spMkLst>
            <pc:docMk/>
            <pc:sldMk cId="3790873308" sldId="397"/>
            <ac:spMk id="8" creationId="{62081EAE-A487-187E-91E0-BE5E882DF84C}"/>
          </ac:spMkLst>
        </pc:spChg>
      </pc:sldChg>
      <pc:sldChg chg="addSp delSp modSp new mod ord modClrScheme chgLayout">
        <pc:chgData name="Vincent King" userId="f96d9c2d90ad25d7" providerId="LiveId" clId="{1FDC8049-11C0-46B6-8297-25BF78D2D060}" dt="2023-11-25T16:42:45.465" v="217" actId="20577"/>
        <pc:sldMkLst>
          <pc:docMk/>
          <pc:sldMk cId="1487925264" sldId="398"/>
        </pc:sldMkLst>
        <pc:spChg chg="del mod ord">
          <ac:chgData name="Vincent King" userId="f96d9c2d90ad25d7" providerId="LiveId" clId="{1FDC8049-11C0-46B6-8297-25BF78D2D060}" dt="2023-11-25T16:38:47.404" v="100" actId="478"/>
          <ac:spMkLst>
            <pc:docMk/>
            <pc:sldMk cId="1487925264" sldId="398"/>
            <ac:spMk id="2" creationId="{E82C3D62-1C7F-EED4-2036-B012EDC2C13D}"/>
          </ac:spMkLst>
        </pc:spChg>
        <pc:spChg chg="del">
          <ac:chgData name="Vincent King" userId="f96d9c2d90ad25d7" providerId="LiveId" clId="{1FDC8049-11C0-46B6-8297-25BF78D2D060}" dt="2023-11-25T16:38:40.438" v="99" actId="700"/>
          <ac:spMkLst>
            <pc:docMk/>
            <pc:sldMk cId="1487925264" sldId="398"/>
            <ac:spMk id="3" creationId="{1A727B74-CDBD-2062-1A00-56D21A8D1E78}"/>
          </ac:spMkLst>
        </pc:spChg>
        <pc:spChg chg="del">
          <ac:chgData name="Vincent King" userId="f96d9c2d90ad25d7" providerId="LiveId" clId="{1FDC8049-11C0-46B6-8297-25BF78D2D060}" dt="2023-11-25T16:38:40.438" v="99" actId="700"/>
          <ac:spMkLst>
            <pc:docMk/>
            <pc:sldMk cId="1487925264" sldId="398"/>
            <ac:spMk id="4" creationId="{AB5CEA58-4728-A6D6-35DE-F6DA65B7F79B}"/>
          </ac:spMkLst>
        </pc:spChg>
        <pc:spChg chg="add mod">
          <ac:chgData name="Vincent King" userId="f96d9c2d90ad25d7" providerId="LiveId" clId="{1FDC8049-11C0-46B6-8297-25BF78D2D060}" dt="2023-11-25T16:39:40.172" v="105" actId="1076"/>
          <ac:spMkLst>
            <pc:docMk/>
            <pc:sldMk cId="1487925264" sldId="398"/>
            <ac:spMk id="8" creationId="{03D302B5-E373-0C19-4A01-1795F245F022}"/>
          </ac:spMkLst>
        </pc:spChg>
        <pc:graphicFrameChg chg="add mod modGraphic">
          <ac:chgData name="Vincent King" userId="f96d9c2d90ad25d7" providerId="LiveId" clId="{1FDC8049-11C0-46B6-8297-25BF78D2D060}" dt="2023-11-25T16:42:45.465" v="217" actId="20577"/>
          <ac:graphicFrameMkLst>
            <pc:docMk/>
            <pc:sldMk cId="1487925264" sldId="398"/>
            <ac:graphicFrameMk id="7" creationId="{E6C9A04E-0587-9169-8160-741DA41D9C27}"/>
          </ac:graphicFrameMkLst>
        </pc:graphicFrameChg>
        <pc:picChg chg="add mod">
          <ac:chgData name="Vincent King" userId="f96d9c2d90ad25d7" providerId="LiveId" clId="{1FDC8049-11C0-46B6-8297-25BF78D2D060}" dt="2023-11-25T16:39:17.928" v="102" actId="1076"/>
          <ac:picMkLst>
            <pc:docMk/>
            <pc:sldMk cId="1487925264" sldId="398"/>
            <ac:picMk id="6" creationId="{A0933F2E-CB68-43AE-5727-86C1CB575A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0E002-B88B-4BB0-BA5A-919501F4FBF2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E53B0-EFB7-4B0E-B012-E676534541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6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Notes section: for the Markers (academic audience)</a:t>
            </a:r>
          </a:p>
          <a:p>
            <a:pPr marL="285750" indent="-285750" algn="l">
              <a:buFontTx/>
              <a:buChar char="-"/>
            </a:pPr>
            <a:r>
              <a:rPr lang="en-GB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has informed your thinking in this slide (including what sources/references), why…</a:t>
            </a:r>
          </a:p>
          <a:p>
            <a:pPr marL="285750" indent="-285750" algn="l">
              <a:buFontTx/>
              <a:buChar char="-"/>
            </a:pPr>
            <a:r>
              <a:rPr lang="en-GB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you wouldn’t necessarily explain to your audience (no need to repeat information already in the slide or narrative) – though some “whys” can be important to your organisation’s audience too! </a:t>
            </a:r>
          </a:p>
          <a:p>
            <a:pPr marL="285750" indent="-285750" algn="l">
              <a:buFontTx/>
              <a:buChar char="-"/>
            </a:pPr>
            <a:r>
              <a:rPr lang="en-GB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Useful background/context, if needed. Acronyms… </a:t>
            </a:r>
          </a:p>
          <a:p>
            <a:pPr marL="285750" indent="-285750" algn="l">
              <a:buFontTx/>
              <a:buChar char="-"/>
            </a:pPr>
            <a:r>
              <a:rPr lang="en-GB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this section only if/when relevant. Not for “waffle”… (overall notes cannot exceed 1000 words)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227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Notes section: for the Markers (academic audience)</a:t>
            </a:r>
          </a:p>
          <a:p>
            <a:pPr marL="285750" indent="-285750" algn="l">
              <a:buFontTx/>
              <a:buChar char="-"/>
            </a:pPr>
            <a:r>
              <a:rPr lang="en-GB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has informed your thinking in this slide (including what sources/references), why…</a:t>
            </a:r>
          </a:p>
          <a:p>
            <a:pPr marL="285750" indent="-285750" algn="l">
              <a:buFontTx/>
              <a:buChar char="-"/>
            </a:pPr>
            <a:r>
              <a:rPr lang="en-GB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you wouldn’t necessarily explain to your audience (no need to repeat information already in the slide or narrative) – though some “whys” can be important to your organisation’s audience too! </a:t>
            </a:r>
          </a:p>
          <a:p>
            <a:pPr marL="285750" indent="-285750" algn="l">
              <a:buFontTx/>
              <a:buChar char="-"/>
            </a:pPr>
            <a:r>
              <a:rPr lang="en-GB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Useful background/context, if needed. Acronyms… </a:t>
            </a:r>
          </a:p>
          <a:p>
            <a:pPr marL="285750" indent="-285750" algn="l">
              <a:buFontTx/>
              <a:buChar char="-"/>
            </a:pPr>
            <a:r>
              <a:rPr lang="en-GB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this section only if/when relevant. Not for “waffle”… (overall notes cannot exceed 1000 words)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736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58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ark Blue Cover">
    <p:bg>
      <p:bgPr>
        <a:solidFill>
          <a:srgbClr val="1226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 Placeholder 28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5487988"/>
            <a:ext cx="5869709" cy="982800"/>
          </a:xfrm>
          <a:prstGeom prst="rect">
            <a:avLst/>
          </a:prstGeom>
        </p:spPr>
        <p:txBody>
          <a:bodyPr rIns="457200" anchor="b" anchorCtr="0"/>
          <a:lstStyle>
            <a:lvl1pPr marL="0" indent="0">
              <a:spcAft>
                <a:spcPts val="0"/>
              </a:spcAft>
              <a:buNone/>
              <a:defRPr sz="2000" b="1" baseline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add Name Surname</a:t>
            </a:r>
          </a:p>
          <a:p>
            <a:pPr lvl="1"/>
            <a:r>
              <a:rPr lang="en-US" dirty="0"/>
              <a:t>Title/Date</a:t>
            </a:r>
            <a:endParaRPr lang="en-GB" dirty="0"/>
          </a:p>
        </p:txBody>
      </p:sp>
      <p:sp>
        <p:nvSpPr>
          <p:cNvPr id="66" name="Text Placeholder 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57200" y="2043908"/>
            <a:ext cx="5869710" cy="3444079"/>
          </a:xfrm>
          <a:prstGeom prst="rect">
            <a:avLst/>
          </a:prstGeom>
        </p:spPr>
        <p:txBody>
          <a:bodyPr rIns="457200"/>
          <a:lstStyle>
            <a:lvl1pPr marL="0" indent="0">
              <a:spcAft>
                <a:spcPts val="2400"/>
              </a:spcAft>
              <a:buNone/>
              <a:defRPr sz="4000">
                <a:solidFill>
                  <a:srgbClr val="E7E6E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2400">
                <a:solidFill>
                  <a:srgbClr val="E7E6E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0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 dirty="0"/>
              <a:t>Click to edit</a:t>
            </a:r>
            <a:br>
              <a:rPr lang="en-GB" dirty="0"/>
            </a:br>
            <a:r>
              <a:rPr lang="en-GB" dirty="0"/>
              <a:t>(Century Gothic 40pt)</a:t>
            </a:r>
          </a:p>
          <a:p>
            <a:pPr lvl="1"/>
            <a:r>
              <a:rPr lang="en-US" dirty="0"/>
              <a:t>Presentation subtitle </a:t>
            </a:r>
            <a:br>
              <a:rPr lang="en-US" dirty="0"/>
            </a:br>
            <a:r>
              <a:rPr lang="en-US" dirty="0"/>
              <a:t>(Century Gothic 24pt)</a:t>
            </a:r>
          </a:p>
          <a:p>
            <a:pPr lvl="1"/>
            <a:endParaRPr lang="en-US" dirty="0"/>
          </a:p>
        </p:txBody>
      </p:sp>
      <p:pic>
        <p:nvPicPr>
          <p:cNvPr id="12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634" y="456300"/>
            <a:ext cx="2894054" cy="5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47877E4-F631-436F-BB68-A40E235D27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8314" y="1316028"/>
            <a:ext cx="5869710" cy="440552"/>
          </a:xfrm>
          <a:prstGeom prst="rect">
            <a:avLst/>
          </a:prstGeom>
        </p:spPr>
        <p:txBody>
          <a:bodyPr rIns="457200"/>
          <a:lstStyle>
            <a:lvl1pPr marL="0" indent="0">
              <a:spcAft>
                <a:spcPts val="2400"/>
              </a:spcAft>
              <a:buNone/>
              <a:defRPr sz="2400" b="1">
                <a:solidFill>
                  <a:srgbClr val="77E3E4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2400">
                <a:solidFill>
                  <a:srgbClr val="E7E6E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0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 dirty="0"/>
              <a:t>Bank Security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077" y="0"/>
            <a:ext cx="4558922" cy="6862763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00" y="4762800"/>
            <a:ext cx="1782000" cy="1782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>
          <a:xfrm>
            <a:off x="457198" y="0"/>
            <a:ext cx="7165181" cy="458639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r>
              <a:rPr lang="en-GB"/>
              <a:t>Document classification: GREEN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33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1752600"/>
            <a:ext cx="5628000" cy="4629150"/>
          </a:xfrm>
          <a:prstGeom prst="rect">
            <a:avLst/>
          </a:prstGeom>
        </p:spPr>
        <p:txBody>
          <a:bodyPr rIns="180000"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111306" y="1752600"/>
            <a:ext cx="5622790" cy="4629150"/>
          </a:xfrm>
          <a:prstGeom prst="rect">
            <a:avLst/>
          </a:prstGeom>
        </p:spPr>
        <p:txBody>
          <a:bodyPr rIns="180000"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761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bullete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051175" y="1752600"/>
            <a:ext cx="6096000" cy="462915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49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bullete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1752600"/>
            <a:ext cx="9144000" cy="462915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881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8000" y="1761172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094696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68000" y="2741612"/>
            <a:ext cx="5626696" cy="3640137"/>
          </a:xfrm>
        </p:spPr>
        <p:txBody>
          <a:bodyPr rIns="180000"/>
          <a:lstStyle>
            <a:lvl5pPr>
              <a:defRPr/>
            </a:lvl5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2741613"/>
            <a:ext cx="5638096" cy="3640137"/>
          </a:xfrm>
        </p:spPr>
        <p:txBody>
          <a:bodyPr rIns="180000"/>
          <a:lstStyle>
            <a:lvl5pPr>
              <a:defRPr/>
            </a:lvl5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02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677913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dirty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624200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dirty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9570488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dirty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313" y="2741613"/>
            <a:ext cx="338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414600" y="2741613"/>
            <a:ext cx="338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8360888" y="2741613"/>
            <a:ext cx="338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1336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101913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0144653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116160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7130407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313" y="2741613"/>
            <a:ext cx="2232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3482560" y="2741613"/>
            <a:ext cx="2232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6496807" y="2741613"/>
            <a:ext cx="2232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9511053" y="2741613"/>
            <a:ext cx="2232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1595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957913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619157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0280400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3288535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7949779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313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798935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5129557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7460179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9790800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6026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246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55296" y="16"/>
            <a:ext cx="11279504" cy="2741596"/>
            <a:chOff x="455296" y="0"/>
            <a:chExt cx="11279504" cy="289560"/>
          </a:xfrm>
        </p:grpSpPr>
        <p:sp>
          <p:nvSpPr>
            <p:cNvPr id="45" name="Rectangle 44"/>
            <p:cNvSpPr/>
            <p:nvPr/>
          </p:nvSpPr>
          <p:spPr>
            <a:xfrm>
              <a:off x="455296" y="0"/>
              <a:ext cx="6508722" cy="2895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64018" y="0"/>
              <a:ext cx="2855754" cy="289560"/>
            </a:xfrm>
            <a:prstGeom prst="rect">
              <a:avLst/>
            </a:prstGeom>
            <a:solidFill>
              <a:srgbClr val="3CD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9819772" y="0"/>
              <a:ext cx="1915028" cy="289560"/>
            </a:xfrm>
            <a:prstGeom prst="rect">
              <a:avLst/>
            </a:prstGeom>
            <a:solidFill>
              <a:srgbClr val="77E3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5296" y="2741612"/>
            <a:ext cx="11279504" cy="1538287"/>
          </a:xfrm>
        </p:spPr>
        <p:txBody>
          <a:bodyPr anchor="b"/>
          <a:lstStyle>
            <a:lvl1pPr>
              <a:defRPr sz="4800" b="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7200" y="4381500"/>
            <a:ext cx="11277600" cy="11938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3126046" y="6383971"/>
            <a:ext cx="1856599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033010" y="6383971"/>
            <a:ext cx="5645537" cy="365125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728912" y="6383971"/>
            <a:ext cx="1016688" cy="3695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47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rgbClr val="1227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3" b="9264"/>
          <a:stretch/>
        </p:blipFill>
        <p:spPr>
          <a:xfrm>
            <a:off x="0" y="-27214"/>
            <a:ext cx="12192000" cy="68797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1441671"/>
            <a:ext cx="3942000" cy="39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4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5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7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1752600"/>
            <a:ext cx="11268643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11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468000" y="1752283"/>
            <a:ext cx="11277600" cy="462946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table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79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051175" y="1752600"/>
            <a:ext cx="8681721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468000" y="1752600"/>
            <a:ext cx="2131200" cy="46291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58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00024" y="1752600"/>
            <a:ext cx="5634921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468000" y="1752600"/>
            <a:ext cx="5172146" cy="46291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81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154103" y="1752600"/>
            <a:ext cx="2579993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</a:t>
            </a:r>
            <a:br>
              <a:rPr lang="en-US" dirty="0"/>
            </a:br>
            <a:r>
              <a:rPr lang="en-US" dirty="0"/>
              <a:t>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</a:t>
            </a:r>
            <a:br>
              <a:rPr lang="en-US" dirty="0"/>
            </a:br>
            <a:r>
              <a:rPr lang="en-US" dirty="0"/>
              <a:t>(Arial 24pt)</a:t>
            </a:r>
          </a:p>
          <a:p>
            <a:pPr lvl="4"/>
            <a:r>
              <a:rPr lang="en-US" dirty="0"/>
              <a:t>Bulleted source</a:t>
            </a:r>
            <a:br>
              <a:rPr lang="en-US" dirty="0"/>
            </a:br>
            <a:r>
              <a:rPr lang="en-US" dirty="0"/>
              <a:t>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468000" y="1752600"/>
            <a:ext cx="8236031" cy="46291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76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8000" y="1752600"/>
            <a:ext cx="11277600" cy="46291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98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rt and title slide">
    <p:bg>
      <p:bgPr>
        <a:solidFill>
          <a:srgbClr val="1226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fld id="{B0B34E4B-25F1-4D72-B319-B9B5A0ABC919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8000" y="1752600"/>
            <a:ext cx="11277600" cy="46291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 dirty="0"/>
              <a:t>Click icon to add chart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5296" y="0"/>
            <a:ext cx="11278800" cy="28956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6964018" y="0"/>
            <a:ext cx="2858162" cy="289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9822180" y="0"/>
            <a:ext cx="1912620" cy="289560"/>
          </a:xfrm>
          <a:prstGeom prst="rect">
            <a:avLst/>
          </a:prstGeom>
          <a:solidFill>
            <a:srgbClr val="7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 userDrawn="1"/>
        </p:nvSpPr>
        <p:spPr>
          <a:xfrm>
            <a:off x="659746" y="6336828"/>
            <a:ext cx="17091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E7E9EC"/>
                </a:solidFill>
                <a:latin typeface="Century Gothic" panose="020B0502020202020204" pitchFamily="34" charset="0"/>
              </a:rPr>
              <a:t>You are the key</a:t>
            </a:r>
            <a:endParaRPr lang="en-GB" sz="1100" b="1" baseline="0" dirty="0">
              <a:solidFill>
                <a:srgbClr val="E7E9EC"/>
              </a:solidFill>
              <a:latin typeface="Century Gothic" panose="020B0502020202020204" pitchFamily="34" charset="0"/>
            </a:endParaRPr>
          </a:p>
          <a:p>
            <a:r>
              <a:rPr lang="en-GB" sz="1100" dirty="0">
                <a:solidFill>
                  <a:srgbClr val="E7E9EC"/>
                </a:solidFill>
                <a:latin typeface="Century Gothic" panose="020B0502020202020204" pitchFamily="34" charset="0"/>
              </a:rPr>
              <a:t>to better Bank security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45" y="6343696"/>
            <a:ext cx="435274" cy="4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0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7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09" y="6381750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8000" y="1752600"/>
            <a:ext cx="11277600" cy="46291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50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00" y="457200"/>
            <a:ext cx="11277600" cy="9128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6046" y="6383971"/>
            <a:ext cx="1856599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3010" y="6383971"/>
            <a:ext cx="5645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8912" y="6383971"/>
            <a:ext cx="1016688" cy="36957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B34E4B-25F1-4D72-B319-B9B5A0ABC91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455296" y="0"/>
            <a:ext cx="6508722" cy="289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6964018" y="0"/>
            <a:ext cx="2858162" cy="289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 userDrawn="1"/>
        </p:nvSpPr>
        <p:spPr>
          <a:xfrm>
            <a:off x="9822180" y="0"/>
            <a:ext cx="1912620" cy="289560"/>
          </a:xfrm>
          <a:prstGeom prst="rect">
            <a:avLst/>
          </a:prstGeom>
          <a:solidFill>
            <a:srgbClr val="7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752599"/>
            <a:ext cx="11277600" cy="46270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59746" y="6336828"/>
            <a:ext cx="17091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latin typeface="Century Gothic" panose="020B0502020202020204" pitchFamily="34" charset="0"/>
              </a:rPr>
              <a:t>You are the key</a:t>
            </a:r>
            <a:endParaRPr lang="en-GB" sz="1100" b="1" baseline="0" dirty="0">
              <a:latin typeface="Century Gothic" panose="020B0502020202020204" pitchFamily="34" charset="0"/>
            </a:endParaRPr>
          </a:p>
          <a:p>
            <a:r>
              <a:rPr lang="en-GB" sz="1100" dirty="0">
                <a:latin typeface="Century Gothic" panose="020B0502020202020204" pitchFamily="34" charset="0"/>
              </a:rPr>
              <a:t>to better Bank security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45" y="6344217"/>
            <a:ext cx="435273" cy="43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6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16" r:id="rId2"/>
    <p:sldLayoutId id="2147483732" r:id="rId3"/>
    <p:sldLayoutId id="2147483717" r:id="rId4"/>
    <p:sldLayoutId id="2147483718" r:id="rId5"/>
    <p:sldLayoutId id="2147483719" r:id="rId6"/>
    <p:sldLayoutId id="2147483720" r:id="rId7"/>
    <p:sldLayoutId id="2147483734" r:id="rId8"/>
    <p:sldLayoutId id="2147483721" r:id="rId9"/>
    <p:sldLayoutId id="2147483722" r:id="rId10"/>
    <p:sldLayoutId id="2147483723" r:id="rId11"/>
    <p:sldLayoutId id="2147483733" r:id="rId12"/>
    <p:sldLayoutId id="2147483725" r:id="rId13"/>
    <p:sldLayoutId id="2147483726" r:id="rId14"/>
    <p:sldLayoutId id="2147483727" r:id="rId15"/>
    <p:sldLayoutId id="2147483728" r:id="rId16"/>
    <p:sldLayoutId id="2147483747" r:id="rId17"/>
    <p:sldLayoutId id="2147483731" r:id="rId18"/>
    <p:sldLayoutId id="2147483739" r:id="rId19"/>
  </p:sldLayoutIdLst>
  <p:hf sldNum="0"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lang="en-GB" sz="2800" b="1" kern="1200" baseline="0" noProof="0" dirty="0">
          <a:solidFill>
            <a:srgbClr val="12273F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88000" marR="0" indent="-288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Tx/>
        <a:buFont typeface="Arial" panose="020B0604020202020204" pitchFamily="34" charset="0"/>
        <a:buChar char="•"/>
        <a:tabLst/>
        <a:defRPr sz="2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4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800" kern="120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4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863">
          <p15:clr>
            <a:srgbClr val="F26B43"/>
          </p15:clr>
        </p15:guide>
        <p15:guide id="4" orient="horz" pos="1727">
          <p15:clr>
            <a:srgbClr val="F26B43"/>
          </p15:clr>
        </p15:guide>
        <p15:guide id="5" orient="horz" pos="3456">
          <p15:clr>
            <a:srgbClr val="F26B43"/>
          </p15:clr>
        </p15:guide>
        <p15:guide id="6" pos="4802">
          <p15:clr>
            <a:srgbClr val="F26B43"/>
          </p15:clr>
        </p15:guide>
        <p15:guide id="7" pos="5762">
          <p15:clr>
            <a:srgbClr val="F26B43"/>
          </p15:clr>
        </p15:guide>
        <p15:guide id="8" pos="6720">
          <p15:clr>
            <a:srgbClr val="F26B43"/>
          </p15:clr>
        </p15:guide>
        <p15:guide id="9" pos="7392">
          <p15:clr>
            <a:srgbClr val="F26B43"/>
          </p15:clr>
        </p15:guide>
        <p15:guide id="10" orient="horz" pos="288">
          <p15:clr>
            <a:srgbClr val="F26B43"/>
          </p15:clr>
        </p15:guide>
        <p15:guide id="11" orient="horz" pos="4020">
          <p15:clr>
            <a:srgbClr val="F26B43"/>
          </p15:clr>
        </p15:guide>
        <p15:guide id="12" pos="2880">
          <p15:clr>
            <a:srgbClr val="F26B43"/>
          </p15:clr>
        </p15:guide>
        <p15:guide id="13" pos="1922">
          <p15:clr>
            <a:srgbClr val="F26B43"/>
          </p15:clr>
        </p15:guide>
        <p15:guide id="14" pos="960">
          <p15:clr>
            <a:srgbClr val="F26B43"/>
          </p15:clr>
        </p15:guide>
        <p15:guide id="15" pos="288">
          <p15:clr>
            <a:srgbClr val="F26B43"/>
          </p15:clr>
        </p15:guide>
        <p15:guide id="16" pos="6560">
          <p15:clr>
            <a:srgbClr val="F26B43"/>
          </p15:clr>
        </p15:guide>
        <p15:guide id="18" orient="horz" pos="1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eter.ac.uk/media/universityofexeter/wellbeing/documents/Dyslexia_Marking_Guidelines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933F2E-CB68-43AE-5727-86C1CB575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312" y="251939"/>
            <a:ext cx="4477375" cy="123842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C9A04E-0587-9169-8160-741DA41D9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591469"/>
              </p:ext>
            </p:extLst>
          </p:nvPr>
        </p:nvGraphicFramePr>
        <p:xfrm>
          <a:off x="1791730" y="2093887"/>
          <a:ext cx="8946292" cy="384606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058584">
                  <a:extLst>
                    <a:ext uri="{9D8B030D-6E8A-4147-A177-3AD203B41FA5}">
                      <a16:colId xmlns:a16="http://schemas.microsoft.com/office/drawing/2014/main" val="303405928"/>
                    </a:ext>
                  </a:extLst>
                </a:gridCol>
                <a:gridCol w="3887708">
                  <a:extLst>
                    <a:ext uri="{9D8B030D-6E8A-4147-A177-3AD203B41FA5}">
                      <a16:colId xmlns:a16="http://schemas.microsoft.com/office/drawing/2014/main" val="13694126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Module Code: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BEMM114DA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982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Module Name: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Leading People and Organisations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764885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Candidate Number: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106156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524154"/>
                  </a:ext>
                </a:extLst>
              </a:tr>
              <a:tr h="104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Your candidate number can be located via iExeter, Student Record System (SRS), collect candidate number for 2023/4, its 6 digits long. (Please</a:t>
                      </a:r>
                      <a:r>
                        <a:rPr lang="en-GB" sz="1100">
                          <a:effectLst/>
                        </a:rPr>
                        <a:t> note your candidate number will change every academic year</a:t>
                      </a:r>
                      <a:r>
                        <a:rPr lang="en-GB" sz="1200">
                          <a:effectLst/>
                        </a:rPr>
                        <a:t>).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023872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Word Count: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 Slides - ## </a:t>
                      </a:r>
                      <a:r>
                        <a:rPr kumimoji="0" lang="en-GB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minutes narration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16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Do you have an approved Individual Learning Plan (ILP)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strike="sngStrike">
                          <a:effectLst/>
                        </a:rPr>
                        <a:t>Yes</a:t>
                      </a:r>
                      <a:r>
                        <a:rPr lang="en-GB" sz="1600">
                          <a:effectLst/>
                        </a:rPr>
                        <a:t> / No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35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If Yes to above, do you require and have approval for specific learning difficult marking guidelines (as outlined in the link below)?</a:t>
                      </a:r>
                      <a:endParaRPr lang="en-GB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50" u="sng">
                          <a:effectLst/>
                          <a:hlinkClick r:id="rId3"/>
                        </a:rPr>
                        <a:t>https://www.exeter.ac.uk/media/universityofexeter/wellbeing/documents/Dyslexia_Marking_Guidelines.pdf</a:t>
                      </a:r>
                      <a:endParaRPr lang="en-GB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N/A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630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Please provide any additional information relating to your ILP that you would like to bring to the attention of the marker:</a:t>
                      </a:r>
                      <a:endParaRPr lang="en-GB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N/A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905284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03D302B5-E373-0C19-4A01-1795F245F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95" y="14903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 Cover Sheet</a:t>
            </a:r>
            <a:endParaRPr kumimoji="0" lang="en-GB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complete and insert in the front of your assignment before submitting to ELE.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2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Vincent King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Cyber Security Leadership Strategy</a:t>
            </a:r>
            <a:endParaRPr lang="en-GB" sz="3200" dirty="0"/>
          </a:p>
          <a:p>
            <a:r>
              <a:rPr lang="en-GB" sz="3200" dirty="0"/>
              <a:t>BEMM114DA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4D590-D017-207D-A2E6-B9E58C3BE0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Bank Security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140A4-F2C2-C2C1-9A5C-52A09F130CD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318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081EAE-A487-187E-91E0-BE5E882DF8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/>
              <a:t>Critically evaluate strategic leadership within your organisation by doing an appraisal based on key elements from the module.</a:t>
            </a:r>
          </a:p>
          <a:p>
            <a:endParaRPr lang="en-GB" sz="2000" dirty="0"/>
          </a:p>
          <a:p>
            <a:r>
              <a:rPr lang="en-GB" sz="2000" dirty="0"/>
              <a:t>Use selected theories and methods of leadership and management explored so far, to support the organisation’s future direction.  </a:t>
            </a:r>
          </a:p>
          <a:p>
            <a:endParaRPr lang="en-GB" sz="2000" dirty="0"/>
          </a:p>
          <a:p>
            <a:r>
              <a:rPr lang="en-GB" sz="2000" dirty="0"/>
              <a:t>The strategic leadership strategy needs to be aligned with your organisation’s strategy.</a:t>
            </a:r>
          </a:p>
          <a:p>
            <a:endParaRPr lang="en-GB" sz="2000" dirty="0"/>
          </a:p>
          <a:p>
            <a:r>
              <a:rPr lang="en-GB" sz="2000" dirty="0"/>
              <a:t>An organisational strategy in this context is an expression of how an organisation needs to evolve over time to meet its objectives along with a detailed assessment of what needs to be done. </a:t>
            </a:r>
          </a:p>
          <a:p>
            <a:endParaRPr lang="en-GB" sz="2000" dirty="0"/>
          </a:p>
          <a:p>
            <a:r>
              <a:rPr lang="en-GB" sz="2000" dirty="0"/>
              <a:t>Provide recommendations to the organisation on how leadership can be developed or improved to support the effective implementation of the organisation’s strategy. 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Focus</a:t>
            </a:r>
          </a:p>
        </p:txBody>
      </p:sp>
    </p:spTree>
    <p:extLst>
      <p:ext uri="{BB962C8B-B14F-4D97-AF65-F5344CB8AC3E}">
        <p14:creationId xmlns:p14="http://schemas.microsoft.com/office/powerpoint/2010/main" val="15651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081EAE-A487-187E-91E0-BE5E882DF8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/>
              <a:t>A leadership strategy considers (amongst others):</a:t>
            </a:r>
          </a:p>
          <a:p>
            <a:r>
              <a:rPr lang="en-GB" sz="2000" dirty="0"/>
              <a:t>how many leaders are needed, </a:t>
            </a:r>
          </a:p>
          <a:p>
            <a:r>
              <a:rPr lang="en-GB" sz="2000" dirty="0"/>
              <a:t>where</a:t>
            </a:r>
          </a:p>
          <a:p>
            <a:r>
              <a:rPr lang="en-GB" sz="2000" dirty="0"/>
              <a:t>of what kind</a:t>
            </a:r>
          </a:p>
          <a:p>
            <a:r>
              <a:rPr lang="en-GB" sz="2000" dirty="0"/>
              <a:t>with what skills</a:t>
            </a:r>
          </a:p>
          <a:p>
            <a:r>
              <a:rPr lang="en-GB" sz="2000" dirty="0"/>
              <a:t>behaving in what fashion individually and collectively (leadership culture) 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…to deliver the ambition and vision or the organization/dept/unit in the best way possible.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Areas of attention:</a:t>
            </a:r>
          </a:p>
        </p:txBody>
      </p:sp>
    </p:spTree>
    <p:extLst>
      <p:ext uri="{BB962C8B-B14F-4D97-AF65-F5344CB8AC3E}">
        <p14:creationId xmlns:p14="http://schemas.microsoft.com/office/powerpoint/2010/main" val="379087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8243B4-D498-282B-BC58-067397F2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188A03-E591-BCF1-0220-C89A474278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BCC226-C790-B149-8866-1DE93FD1AF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6F113F9-DFDC-8BAC-FC9A-F371B0A2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75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912814"/>
          </a:xfrm>
        </p:spPr>
        <p:txBody>
          <a:bodyPr/>
          <a:lstStyle/>
          <a:p>
            <a:r>
              <a:rPr lang="en-GB" dirty="0"/>
              <a:t>Vince’s Three “</a:t>
            </a:r>
            <a:r>
              <a:rPr lang="en-GB" dirty="0" err="1"/>
              <a:t>i”s</a:t>
            </a:r>
            <a:r>
              <a:rPr lang="en-GB" dirty="0"/>
              <a:t> of Monitoring in the Cloud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Placeholder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4" r="9445"/>
          <a:stretch/>
        </p:blipFill>
        <p:spPr>
          <a:xfrm>
            <a:off x="457200" y="1752599"/>
            <a:ext cx="5182791" cy="46280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18" y="2098258"/>
            <a:ext cx="1053634" cy="10536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18" y="3349065"/>
            <a:ext cx="1053634" cy="10536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18" y="4599872"/>
            <a:ext cx="1053634" cy="1053634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7655205" y="2226375"/>
            <a:ext cx="4196790" cy="7888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8000" marR="0" indent="-288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760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40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dirty="0"/>
              <a:t>Inventory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7655205" y="3481435"/>
            <a:ext cx="4196790" cy="7888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8000" marR="0" indent="-288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760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40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dirty="0"/>
              <a:t>Intelligence</a:t>
            </a: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7655205" y="4732242"/>
            <a:ext cx="4196790" cy="7888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8000" marR="0" indent="-288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760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40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76168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8102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ank LINKS Template">
  <a:themeElements>
    <a:clrScheme name="Custom 36">
      <a:dk1>
        <a:srgbClr val="000000"/>
      </a:dk1>
      <a:lt1>
        <a:srgbClr val="FFFFFF"/>
      </a:lt1>
      <a:dk2>
        <a:srgbClr val="12273F"/>
      </a:dk2>
      <a:lt2>
        <a:srgbClr val="C4C9CF"/>
      </a:lt2>
      <a:accent1>
        <a:srgbClr val="3CD7D9"/>
      </a:accent1>
      <a:accent2>
        <a:srgbClr val="FF7300"/>
      </a:accent2>
      <a:accent3>
        <a:srgbClr val="9E71FE"/>
      </a:accent3>
      <a:accent4>
        <a:srgbClr val="D4AF37"/>
      </a:accent4>
      <a:accent5>
        <a:srgbClr val="A5D700"/>
      </a:accent5>
      <a:accent6>
        <a:srgbClr val="FF50C8"/>
      </a:accent6>
      <a:hlink>
        <a:srgbClr val="12273F"/>
      </a:hlink>
      <a:folHlink>
        <a:srgbClr val="12273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E-Official Template A V2" id="{05EC74AB-E69D-4B41-9543-D57883680519}" vid="{A6AC0DB2-2B97-FF42-889B-B46D3A3091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7773</TotalTime>
  <Words>576</Words>
  <Application>Microsoft Office PowerPoint</Application>
  <PresentationFormat>Widescreen</PresentationFormat>
  <Paragraphs>65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Candara</vt:lpstr>
      <vt:lpstr>Century Gothic</vt:lpstr>
      <vt:lpstr>Bank LINKS Template</vt:lpstr>
      <vt:lpstr>PowerPoint Presentation</vt:lpstr>
      <vt:lpstr>PowerPoint Presentation</vt:lpstr>
      <vt:lpstr>Focus</vt:lpstr>
      <vt:lpstr>Areas of attention:</vt:lpstr>
      <vt:lpstr>PowerPoint Presentation</vt:lpstr>
      <vt:lpstr>Vince’s Three “i”s of Monitoring in the Cloud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Ruisi</dc:creator>
  <cp:lastModifiedBy>Vincent King</cp:lastModifiedBy>
  <cp:revision>72</cp:revision>
  <dcterms:created xsi:type="dcterms:W3CDTF">2022-03-04T14:18:02Z</dcterms:created>
  <dcterms:modified xsi:type="dcterms:W3CDTF">2023-11-25T16:42:47Z</dcterms:modified>
</cp:coreProperties>
</file>