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
  </p:notesMasterIdLst>
  <p:sldIdLst>
    <p:sldId id="395" r:id="rId2"/>
    <p:sldId id="396" r:id="rId3"/>
    <p:sldId id="390" r:id="rId4"/>
  </p:sldIdLst>
  <p:sldSz cx="12192000" cy="6858000"/>
  <p:notesSz cx="6858000" cy="9144000"/>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BBFC7-0469-4AE0-A58E-E40B351518D5}" v="20" dt="2023-01-25T20:38:02.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61512" autoAdjust="0"/>
  </p:normalViewPr>
  <p:slideViewPr>
    <p:cSldViewPr snapToGrid="0" showGuides="1">
      <p:cViewPr varScale="1">
        <p:scale>
          <a:sx n="71" d="100"/>
          <a:sy n="71" d="100"/>
        </p:scale>
        <p:origin x="2052" y="60"/>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King" userId="f96d9c2d90ad25d7" providerId="LiveId" clId="{207BBFC7-0469-4AE0-A58E-E40B351518D5}"/>
    <pc:docChg chg="undo custSel modSld">
      <pc:chgData name="Vincent King" userId="f96d9c2d90ad25d7" providerId="LiveId" clId="{207BBFC7-0469-4AE0-A58E-E40B351518D5}" dt="2023-01-25T20:38:39.574" v="6259" actId="20577"/>
      <pc:docMkLst>
        <pc:docMk/>
      </pc:docMkLst>
      <pc:sldChg chg="modNotesTx">
        <pc:chgData name="Vincent King" userId="f96d9c2d90ad25d7" providerId="LiveId" clId="{207BBFC7-0469-4AE0-A58E-E40B351518D5}" dt="2023-01-25T19:00:55.553" v="300" actId="20577"/>
        <pc:sldMkLst>
          <pc:docMk/>
          <pc:sldMk cId="614914171" sldId="370"/>
        </pc:sldMkLst>
      </pc:sldChg>
      <pc:sldChg chg="modSp mod">
        <pc:chgData name="Vincent King" userId="f96d9c2d90ad25d7" providerId="LiveId" clId="{207BBFC7-0469-4AE0-A58E-E40B351518D5}" dt="2023-01-25T18:50:42.725" v="14" actId="14100"/>
        <pc:sldMkLst>
          <pc:docMk/>
          <pc:sldMk cId="2833185368" sldId="378"/>
        </pc:sldMkLst>
        <pc:spChg chg="mod">
          <ac:chgData name="Vincent King" userId="f96d9c2d90ad25d7" providerId="LiveId" clId="{207BBFC7-0469-4AE0-A58E-E40B351518D5}" dt="2023-01-25T18:50:42.725" v="14" actId="14100"/>
          <ac:spMkLst>
            <pc:docMk/>
            <pc:sldMk cId="2833185368" sldId="378"/>
            <ac:spMk id="7" creationId="{00000000-0000-0000-0000-000000000000}"/>
          </ac:spMkLst>
        </pc:spChg>
      </pc:sldChg>
      <pc:sldChg chg="modNotesTx">
        <pc:chgData name="Vincent King" userId="f96d9c2d90ad25d7" providerId="LiveId" clId="{207BBFC7-0469-4AE0-A58E-E40B351518D5}" dt="2023-01-25T18:59:02.515" v="222" actId="20577"/>
        <pc:sldMkLst>
          <pc:docMk/>
          <pc:sldMk cId="3210425699" sldId="379"/>
        </pc:sldMkLst>
      </pc:sldChg>
      <pc:sldChg chg="addSp modSp modNotesTx">
        <pc:chgData name="Vincent King" userId="f96d9c2d90ad25d7" providerId="LiveId" clId="{207BBFC7-0469-4AE0-A58E-E40B351518D5}" dt="2023-01-25T19:14:05.358" v="842" actId="20577"/>
        <pc:sldMkLst>
          <pc:docMk/>
          <pc:sldMk cId="2407275958" sldId="380"/>
        </pc:sldMkLst>
        <pc:spChg chg="mod">
          <ac:chgData name="Vincent King" userId="f96d9c2d90ad25d7" providerId="LiveId" clId="{207BBFC7-0469-4AE0-A58E-E40B351518D5}" dt="2023-01-25T19:06:04.587" v="302"/>
          <ac:spMkLst>
            <pc:docMk/>
            <pc:sldMk cId="2407275958" sldId="380"/>
            <ac:spMk id="6" creationId="{7AF7D310-9541-864E-DC72-97EC75A547E6}"/>
          </ac:spMkLst>
        </pc:spChg>
        <pc:spChg chg="mod">
          <ac:chgData name="Vincent King" userId="f96d9c2d90ad25d7" providerId="LiveId" clId="{207BBFC7-0469-4AE0-A58E-E40B351518D5}" dt="2023-01-25T19:06:04.587" v="302"/>
          <ac:spMkLst>
            <pc:docMk/>
            <pc:sldMk cId="2407275958" sldId="380"/>
            <ac:spMk id="7" creationId="{D95BC904-85A0-1AA0-A21A-6EF9B1162BD0}"/>
          </ac:spMkLst>
        </pc:spChg>
        <pc:spChg chg="mod">
          <ac:chgData name="Vincent King" userId="f96d9c2d90ad25d7" providerId="LiveId" clId="{207BBFC7-0469-4AE0-A58E-E40B351518D5}" dt="2023-01-25T19:06:04.587" v="302"/>
          <ac:spMkLst>
            <pc:docMk/>
            <pc:sldMk cId="2407275958" sldId="380"/>
            <ac:spMk id="8" creationId="{0ADE6AAC-78CB-9660-E4F6-4BAC19FBCC37}"/>
          </ac:spMkLst>
        </pc:spChg>
        <pc:spChg chg="mod">
          <ac:chgData name="Vincent King" userId="f96d9c2d90ad25d7" providerId="LiveId" clId="{207BBFC7-0469-4AE0-A58E-E40B351518D5}" dt="2023-01-25T19:06:04.587" v="302"/>
          <ac:spMkLst>
            <pc:docMk/>
            <pc:sldMk cId="2407275958" sldId="380"/>
            <ac:spMk id="9" creationId="{F9E89E17-93BF-2D26-9CFE-9A9F76A31243}"/>
          </ac:spMkLst>
        </pc:spChg>
        <pc:spChg chg="mod">
          <ac:chgData name="Vincent King" userId="f96d9c2d90ad25d7" providerId="LiveId" clId="{207BBFC7-0469-4AE0-A58E-E40B351518D5}" dt="2023-01-25T19:06:04.587" v="302"/>
          <ac:spMkLst>
            <pc:docMk/>
            <pc:sldMk cId="2407275958" sldId="380"/>
            <ac:spMk id="10" creationId="{4CDB5EC5-DB6C-8107-9719-61D6B4A89BB1}"/>
          </ac:spMkLst>
        </pc:spChg>
        <pc:spChg chg="mod">
          <ac:chgData name="Vincent King" userId="f96d9c2d90ad25d7" providerId="LiveId" clId="{207BBFC7-0469-4AE0-A58E-E40B351518D5}" dt="2023-01-25T19:06:04.587" v="302"/>
          <ac:spMkLst>
            <pc:docMk/>
            <pc:sldMk cId="2407275958" sldId="380"/>
            <ac:spMk id="11" creationId="{6FC352D6-A4E5-F83D-B8BD-31348CC6EA73}"/>
          </ac:spMkLst>
        </pc:spChg>
        <pc:grpChg chg="add mod">
          <ac:chgData name="Vincent King" userId="f96d9c2d90ad25d7" providerId="LiveId" clId="{207BBFC7-0469-4AE0-A58E-E40B351518D5}" dt="2023-01-25T19:06:04.587" v="302"/>
          <ac:grpSpMkLst>
            <pc:docMk/>
            <pc:sldMk cId="2407275958" sldId="380"/>
            <ac:grpSpMk id="3" creationId="{F3A23F37-96DA-9544-030E-B7FD345CB070}"/>
          </ac:grpSpMkLst>
        </pc:grpChg>
        <pc:picChg chg="mod">
          <ac:chgData name="Vincent King" userId="f96d9c2d90ad25d7" providerId="LiveId" clId="{207BBFC7-0469-4AE0-A58E-E40B351518D5}" dt="2023-01-25T19:06:04.587" v="302"/>
          <ac:picMkLst>
            <pc:docMk/>
            <pc:sldMk cId="2407275958" sldId="380"/>
            <ac:picMk id="5" creationId="{04CD2303-86F6-1FF8-B42F-2A2ABE900DEC}"/>
          </ac:picMkLst>
        </pc:picChg>
        <pc:picChg chg="mod">
          <ac:chgData name="Vincent King" userId="f96d9c2d90ad25d7" providerId="LiveId" clId="{207BBFC7-0469-4AE0-A58E-E40B351518D5}" dt="2023-01-25T19:06:10.950" v="304" actId="1076"/>
          <ac:picMkLst>
            <pc:docMk/>
            <pc:sldMk cId="2407275958" sldId="380"/>
            <ac:picMk id="2050" creationId="{3C60C8F3-64C1-78F3-ADFA-D2B75FEAF5F6}"/>
          </ac:picMkLst>
        </pc:picChg>
        <pc:picChg chg="mod">
          <ac:chgData name="Vincent King" userId="f96d9c2d90ad25d7" providerId="LiveId" clId="{207BBFC7-0469-4AE0-A58E-E40B351518D5}" dt="2023-01-25T19:06:08.877" v="303" actId="1076"/>
          <ac:picMkLst>
            <pc:docMk/>
            <pc:sldMk cId="2407275958" sldId="380"/>
            <ac:picMk id="2054" creationId="{A1274645-954B-B1FD-730E-476195B0D061}"/>
          </ac:picMkLst>
        </pc:picChg>
      </pc:sldChg>
      <pc:sldChg chg="mod modShow">
        <pc:chgData name="Vincent King" userId="f96d9c2d90ad25d7" providerId="LiveId" clId="{207BBFC7-0469-4AE0-A58E-E40B351518D5}" dt="2023-01-25T19:07:55.106" v="315" actId="729"/>
        <pc:sldMkLst>
          <pc:docMk/>
          <pc:sldMk cId="562706707" sldId="381"/>
        </pc:sldMkLst>
      </pc:sldChg>
      <pc:sldChg chg="mod modShow">
        <pc:chgData name="Vincent King" userId="f96d9c2d90ad25d7" providerId="LiveId" clId="{207BBFC7-0469-4AE0-A58E-E40B351518D5}" dt="2023-01-25T19:07:44.842" v="314" actId="729"/>
        <pc:sldMkLst>
          <pc:docMk/>
          <pc:sldMk cId="2613478091" sldId="385"/>
        </pc:sldMkLst>
      </pc:sldChg>
      <pc:sldChg chg="modNotesTx">
        <pc:chgData name="Vincent King" userId="f96d9c2d90ad25d7" providerId="LiveId" clId="{207BBFC7-0469-4AE0-A58E-E40B351518D5}" dt="2023-01-25T19:05:26.327" v="301" actId="20577"/>
        <pc:sldMkLst>
          <pc:docMk/>
          <pc:sldMk cId="290505203" sldId="386"/>
        </pc:sldMkLst>
      </pc:sldChg>
      <pc:sldChg chg="modNotesTx">
        <pc:chgData name="Vincent King" userId="f96d9c2d90ad25d7" providerId="LiveId" clId="{207BBFC7-0469-4AE0-A58E-E40B351518D5}" dt="2023-01-25T19:20:05.277" v="1028" actId="20577"/>
        <pc:sldMkLst>
          <pc:docMk/>
          <pc:sldMk cId="2989144380" sldId="387"/>
        </pc:sldMkLst>
      </pc:sldChg>
      <pc:sldChg chg="delSp modSp mod modNotesTx">
        <pc:chgData name="Vincent King" userId="f96d9c2d90ad25d7" providerId="LiveId" clId="{207BBFC7-0469-4AE0-A58E-E40B351518D5}" dt="2023-01-25T20:10:59.587" v="3803" actId="20577"/>
        <pc:sldMkLst>
          <pc:docMk/>
          <pc:sldMk cId="3506013272" sldId="388"/>
        </pc:sldMkLst>
        <pc:spChg chg="mod">
          <ac:chgData name="Vincent King" userId="f96d9c2d90ad25d7" providerId="LiveId" clId="{207BBFC7-0469-4AE0-A58E-E40B351518D5}" dt="2023-01-25T19:41:42.832" v="2464" actId="1076"/>
          <ac:spMkLst>
            <pc:docMk/>
            <pc:sldMk cId="3506013272" sldId="388"/>
            <ac:spMk id="3" creationId="{00000000-0000-0000-0000-000000000000}"/>
          </ac:spMkLst>
        </pc:spChg>
        <pc:spChg chg="mod">
          <ac:chgData name="Vincent King" userId="f96d9c2d90ad25d7" providerId="LiveId" clId="{207BBFC7-0469-4AE0-A58E-E40B351518D5}" dt="2023-01-25T19:42:34.435" v="2486" actId="1076"/>
          <ac:spMkLst>
            <pc:docMk/>
            <pc:sldMk cId="3506013272" sldId="388"/>
            <ac:spMk id="17" creationId="{00000000-0000-0000-0000-000000000000}"/>
          </ac:spMkLst>
        </pc:spChg>
        <pc:spChg chg="mod">
          <ac:chgData name="Vincent King" userId="f96d9c2d90ad25d7" providerId="LiveId" clId="{207BBFC7-0469-4AE0-A58E-E40B351518D5}" dt="2023-01-25T19:41:11.428" v="2459" actId="1076"/>
          <ac:spMkLst>
            <pc:docMk/>
            <pc:sldMk cId="3506013272" sldId="388"/>
            <ac:spMk id="18" creationId="{00000000-0000-0000-0000-000000000000}"/>
          </ac:spMkLst>
        </pc:spChg>
        <pc:spChg chg="del mod">
          <ac:chgData name="Vincent King" userId="f96d9c2d90ad25d7" providerId="LiveId" clId="{207BBFC7-0469-4AE0-A58E-E40B351518D5}" dt="2023-01-25T19:41:53.112" v="2465" actId="478"/>
          <ac:spMkLst>
            <pc:docMk/>
            <pc:sldMk cId="3506013272" sldId="388"/>
            <ac:spMk id="19" creationId="{00000000-0000-0000-0000-000000000000}"/>
          </ac:spMkLst>
        </pc:spChg>
        <pc:spChg chg="mod">
          <ac:chgData name="Vincent King" userId="f96d9c2d90ad25d7" providerId="LiveId" clId="{207BBFC7-0469-4AE0-A58E-E40B351518D5}" dt="2023-01-25T19:43:40.037" v="2529" actId="1076"/>
          <ac:spMkLst>
            <pc:docMk/>
            <pc:sldMk cId="3506013272" sldId="388"/>
            <ac:spMk id="20" creationId="{00000000-0000-0000-0000-000000000000}"/>
          </ac:spMkLst>
        </pc:spChg>
        <pc:spChg chg="mod">
          <ac:chgData name="Vincent King" userId="f96d9c2d90ad25d7" providerId="LiveId" clId="{207BBFC7-0469-4AE0-A58E-E40B351518D5}" dt="2023-01-25T19:43:44.806" v="2530" actId="1076"/>
          <ac:spMkLst>
            <pc:docMk/>
            <pc:sldMk cId="3506013272" sldId="388"/>
            <ac:spMk id="22" creationId="{00000000-0000-0000-0000-000000000000}"/>
          </ac:spMkLst>
        </pc:spChg>
        <pc:picChg chg="mod">
          <ac:chgData name="Vincent King" userId="f96d9c2d90ad25d7" providerId="LiveId" clId="{207BBFC7-0469-4AE0-A58E-E40B351518D5}" dt="2023-01-25T19:43:35.457" v="2528" actId="1076"/>
          <ac:picMkLst>
            <pc:docMk/>
            <pc:sldMk cId="3506013272" sldId="388"/>
            <ac:picMk id="16" creationId="{00000000-0000-0000-0000-000000000000}"/>
          </ac:picMkLst>
        </pc:picChg>
      </pc:sldChg>
      <pc:sldChg chg="addSp modSp mod modNotesTx">
        <pc:chgData name="Vincent King" userId="f96d9c2d90ad25d7" providerId="LiveId" clId="{207BBFC7-0469-4AE0-A58E-E40B351518D5}" dt="2023-01-25T19:37:50.623" v="2456" actId="20577"/>
        <pc:sldMkLst>
          <pc:docMk/>
          <pc:sldMk cId="1076016668" sldId="389"/>
        </pc:sldMkLst>
        <pc:spChg chg="mod">
          <ac:chgData name="Vincent King" userId="f96d9c2d90ad25d7" providerId="LiveId" clId="{207BBFC7-0469-4AE0-A58E-E40B351518D5}" dt="2023-01-25T19:07:01.816" v="312" actId="14100"/>
          <ac:spMkLst>
            <pc:docMk/>
            <pc:sldMk cId="1076016668" sldId="389"/>
            <ac:spMk id="7" creationId="{0CEF1465-26F9-B490-2DAC-21A4D2AD0A14}"/>
          </ac:spMkLst>
        </pc:spChg>
        <pc:spChg chg="mod">
          <ac:chgData name="Vincent King" userId="f96d9c2d90ad25d7" providerId="LiveId" clId="{207BBFC7-0469-4AE0-A58E-E40B351518D5}" dt="2023-01-25T19:06:22.234" v="305"/>
          <ac:spMkLst>
            <pc:docMk/>
            <pc:sldMk cId="1076016668" sldId="389"/>
            <ac:spMk id="8" creationId="{AEA89E42-BC54-FE73-E2A2-43706036ADF8}"/>
          </ac:spMkLst>
        </pc:spChg>
        <pc:spChg chg="mod">
          <ac:chgData name="Vincent King" userId="f96d9c2d90ad25d7" providerId="LiveId" clId="{207BBFC7-0469-4AE0-A58E-E40B351518D5}" dt="2023-01-25T19:06:22.234" v="305"/>
          <ac:spMkLst>
            <pc:docMk/>
            <pc:sldMk cId="1076016668" sldId="389"/>
            <ac:spMk id="9" creationId="{2D8326E4-7403-347C-8FE2-FB1FCFBC1788}"/>
          </ac:spMkLst>
        </pc:spChg>
        <pc:spChg chg="mod">
          <ac:chgData name="Vincent King" userId="f96d9c2d90ad25d7" providerId="LiveId" clId="{207BBFC7-0469-4AE0-A58E-E40B351518D5}" dt="2023-01-25T19:06:22.234" v="305"/>
          <ac:spMkLst>
            <pc:docMk/>
            <pc:sldMk cId="1076016668" sldId="389"/>
            <ac:spMk id="10" creationId="{8D2DE1D9-73E5-9A9D-6E67-F14C96AF6680}"/>
          </ac:spMkLst>
        </pc:spChg>
        <pc:spChg chg="mod">
          <ac:chgData name="Vincent King" userId="f96d9c2d90ad25d7" providerId="LiveId" clId="{207BBFC7-0469-4AE0-A58E-E40B351518D5}" dt="2023-01-25T19:06:22.234" v="305"/>
          <ac:spMkLst>
            <pc:docMk/>
            <pc:sldMk cId="1076016668" sldId="389"/>
            <ac:spMk id="12" creationId="{E8DE3200-AC1C-289F-D2D2-AF05321A02A3}"/>
          </ac:spMkLst>
        </pc:spChg>
        <pc:spChg chg="mod">
          <ac:chgData name="Vincent King" userId="f96d9c2d90ad25d7" providerId="LiveId" clId="{207BBFC7-0469-4AE0-A58E-E40B351518D5}" dt="2023-01-25T19:06:22.234" v="305"/>
          <ac:spMkLst>
            <pc:docMk/>
            <pc:sldMk cId="1076016668" sldId="389"/>
            <ac:spMk id="13" creationId="{0CEA194B-73C4-586B-662A-C58E3AF96184}"/>
          </ac:spMkLst>
        </pc:spChg>
        <pc:spChg chg="mod">
          <ac:chgData name="Vincent King" userId="f96d9c2d90ad25d7" providerId="LiveId" clId="{207BBFC7-0469-4AE0-A58E-E40B351518D5}" dt="2023-01-25T19:06:22.234" v="305"/>
          <ac:spMkLst>
            <pc:docMk/>
            <pc:sldMk cId="1076016668" sldId="389"/>
            <ac:spMk id="14" creationId="{60286FE0-FF38-F08E-559D-07B2736BEDB0}"/>
          </ac:spMkLst>
        </pc:spChg>
        <pc:grpChg chg="add mod">
          <ac:chgData name="Vincent King" userId="f96d9c2d90ad25d7" providerId="LiveId" clId="{207BBFC7-0469-4AE0-A58E-E40B351518D5}" dt="2023-01-25T19:06:22.234" v="305"/>
          <ac:grpSpMkLst>
            <pc:docMk/>
            <pc:sldMk cId="1076016668" sldId="389"/>
            <ac:grpSpMk id="2" creationId="{6DC4774E-0D8E-A31B-2CE6-47D9E7A7892B}"/>
          </ac:grpSpMkLst>
        </pc:grpChg>
        <pc:grpChg chg="mod">
          <ac:chgData name="Vincent King" userId="f96d9c2d90ad25d7" providerId="LiveId" clId="{207BBFC7-0469-4AE0-A58E-E40B351518D5}" dt="2023-01-25T19:06:46.587" v="310" actId="1076"/>
          <ac:grpSpMkLst>
            <pc:docMk/>
            <pc:sldMk cId="1076016668" sldId="389"/>
            <ac:grpSpMk id="5" creationId="{2E987D2E-8AEF-97E6-34EF-3D9D23F757C4}"/>
          </ac:grpSpMkLst>
        </pc:grpChg>
        <pc:picChg chg="mod">
          <ac:chgData name="Vincent King" userId="f96d9c2d90ad25d7" providerId="LiveId" clId="{207BBFC7-0469-4AE0-A58E-E40B351518D5}" dt="2023-01-25T19:06:22.234" v="305"/>
          <ac:picMkLst>
            <pc:docMk/>
            <pc:sldMk cId="1076016668" sldId="389"/>
            <ac:picMk id="3" creationId="{E4F903F3-9413-72ED-B721-BCD373E33DD8}"/>
          </ac:picMkLst>
        </pc:picChg>
        <pc:picChg chg="mod">
          <ac:chgData name="Vincent King" userId="f96d9c2d90ad25d7" providerId="LiveId" clId="{207BBFC7-0469-4AE0-A58E-E40B351518D5}" dt="2023-01-25T19:06:30.143" v="306" actId="1076"/>
          <ac:picMkLst>
            <pc:docMk/>
            <pc:sldMk cId="1076016668" sldId="389"/>
            <ac:picMk id="11" creationId="{B054B931-748B-6329-5722-4052F6E5CD91}"/>
          </ac:picMkLst>
        </pc:picChg>
      </pc:sldChg>
      <pc:sldChg chg="addSp modSp modNotesTx">
        <pc:chgData name="Vincent King" userId="f96d9c2d90ad25d7" providerId="LiveId" clId="{207BBFC7-0469-4AE0-A58E-E40B351518D5}" dt="2023-01-25T20:16:44.938" v="4053" actId="20577"/>
        <pc:sldMkLst>
          <pc:docMk/>
          <pc:sldMk cId="357775427" sldId="390"/>
        </pc:sldMkLst>
        <pc:spChg chg="mod">
          <ac:chgData name="Vincent King" userId="f96d9c2d90ad25d7" providerId="LiveId" clId="{207BBFC7-0469-4AE0-A58E-E40B351518D5}" dt="2023-01-25T19:07:19.008" v="313"/>
          <ac:spMkLst>
            <pc:docMk/>
            <pc:sldMk cId="357775427" sldId="390"/>
            <ac:spMk id="12" creationId="{1D6FA006-6DB1-E7CB-9020-C4456FFBFE00}"/>
          </ac:spMkLst>
        </pc:spChg>
        <pc:spChg chg="mod">
          <ac:chgData name="Vincent King" userId="f96d9c2d90ad25d7" providerId="LiveId" clId="{207BBFC7-0469-4AE0-A58E-E40B351518D5}" dt="2023-01-25T19:07:19.008" v="313"/>
          <ac:spMkLst>
            <pc:docMk/>
            <pc:sldMk cId="357775427" sldId="390"/>
            <ac:spMk id="13" creationId="{72DC7474-97C1-36DF-BA86-8F3816FC3BA1}"/>
          </ac:spMkLst>
        </pc:spChg>
        <pc:spChg chg="mod">
          <ac:chgData name="Vincent King" userId="f96d9c2d90ad25d7" providerId="LiveId" clId="{207BBFC7-0469-4AE0-A58E-E40B351518D5}" dt="2023-01-25T19:07:19.008" v="313"/>
          <ac:spMkLst>
            <pc:docMk/>
            <pc:sldMk cId="357775427" sldId="390"/>
            <ac:spMk id="14" creationId="{57BB4710-E806-A15D-E1AC-0F31BDA572E3}"/>
          </ac:spMkLst>
        </pc:spChg>
        <pc:spChg chg="mod">
          <ac:chgData name="Vincent King" userId="f96d9c2d90ad25d7" providerId="LiveId" clId="{207BBFC7-0469-4AE0-A58E-E40B351518D5}" dt="2023-01-25T19:07:19.008" v="313"/>
          <ac:spMkLst>
            <pc:docMk/>
            <pc:sldMk cId="357775427" sldId="390"/>
            <ac:spMk id="16" creationId="{A79D1DC1-3433-7E5D-D2AC-BFFC94A052A5}"/>
          </ac:spMkLst>
        </pc:spChg>
        <pc:spChg chg="mod">
          <ac:chgData name="Vincent King" userId="f96d9c2d90ad25d7" providerId="LiveId" clId="{207BBFC7-0469-4AE0-A58E-E40B351518D5}" dt="2023-01-25T19:07:19.008" v="313"/>
          <ac:spMkLst>
            <pc:docMk/>
            <pc:sldMk cId="357775427" sldId="390"/>
            <ac:spMk id="17" creationId="{CB93231C-E975-0796-B051-F4C103A6050A}"/>
          </ac:spMkLst>
        </pc:spChg>
        <pc:spChg chg="mod">
          <ac:chgData name="Vincent King" userId="f96d9c2d90ad25d7" providerId="LiveId" clId="{207BBFC7-0469-4AE0-A58E-E40B351518D5}" dt="2023-01-25T19:07:19.008" v="313"/>
          <ac:spMkLst>
            <pc:docMk/>
            <pc:sldMk cId="357775427" sldId="390"/>
            <ac:spMk id="18" creationId="{54645F5E-BAF3-2B81-7C07-1D4B0FF1A942}"/>
          </ac:spMkLst>
        </pc:spChg>
        <pc:grpChg chg="add mod">
          <ac:chgData name="Vincent King" userId="f96d9c2d90ad25d7" providerId="LiveId" clId="{207BBFC7-0469-4AE0-A58E-E40B351518D5}" dt="2023-01-25T19:07:19.008" v="313"/>
          <ac:grpSpMkLst>
            <pc:docMk/>
            <pc:sldMk cId="357775427" sldId="390"/>
            <ac:grpSpMk id="3" creationId="{B1AC85E0-1CD4-1334-32B9-3C83A24ADAF3}"/>
          </ac:grpSpMkLst>
        </pc:grpChg>
        <pc:picChg chg="mod">
          <ac:chgData name="Vincent King" userId="f96d9c2d90ad25d7" providerId="LiveId" clId="{207BBFC7-0469-4AE0-A58E-E40B351518D5}" dt="2023-01-25T19:07:19.008" v="313"/>
          <ac:picMkLst>
            <pc:docMk/>
            <pc:sldMk cId="357775427" sldId="390"/>
            <ac:picMk id="6" creationId="{21DB411C-0D93-E5A8-96A4-0C32A238B9BB}"/>
          </ac:picMkLst>
        </pc:picChg>
      </pc:sldChg>
      <pc:sldChg chg="delSp modSp mod modNotesTx">
        <pc:chgData name="Vincent King" userId="f96d9c2d90ad25d7" providerId="LiveId" clId="{207BBFC7-0469-4AE0-A58E-E40B351518D5}" dt="2023-01-25T20:25:10.758" v="4567" actId="20577"/>
        <pc:sldMkLst>
          <pc:docMk/>
          <pc:sldMk cId="1004717950" sldId="391"/>
        </pc:sldMkLst>
        <pc:spChg chg="mod">
          <ac:chgData name="Vincent King" userId="f96d9c2d90ad25d7" providerId="LiveId" clId="{207BBFC7-0469-4AE0-A58E-E40B351518D5}" dt="2023-01-25T20:18:23.577" v="4057" actId="1076"/>
          <ac:spMkLst>
            <pc:docMk/>
            <pc:sldMk cId="1004717950" sldId="391"/>
            <ac:spMk id="15" creationId="{00000000-0000-0000-0000-000000000000}"/>
          </ac:spMkLst>
        </pc:spChg>
        <pc:spChg chg="mod">
          <ac:chgData name="Vincent King" userId="f96d9c2d90ad25d7" providerId="LiveId" clId="{207BBFC7-0469-4AE0-A58E-E40B351518D5}" dt="2023-01-25T20:19:08.559" v="4062" actId="1076"/>
          <ac:spMkLst>
            <pc:docMk/>
            <pc:sldMk cId="1004717950" sldId="391"/>
            <ac:spMk id="16" creationId="{00000000-0000-0000-0000-000000000000}"/>
          </ac:spMkLst>
        </pc:spChg>
        <pc:spChg chg="mod">
          <ac:chgData name="Vincent King" userId="f96d9c2d90ad25d7" providerId="LiveId" clId="{207BBFC7-0469-4AE0-A58E-E40B351518D5}" dt="2023-01-25T20:19:38.598" v="4070" actId="1076"/>
          <ac:spMkLst>
            <pc:docMk/>
            <pc:sldMk cId="1004717950" sldId="391"/>
            <ac:spMk id="17" creationId="{00000000-0000-0000-0000-000000000000}"/>
          </ac:spMkLst>
        </pc:spChg>
        <pc:spChg chg="mod">
          <ac:chgData name="Vincent King" userId="f96d9c2d90ad25d7" providerId="LiveId" clId="{207BBFC7-0469-4AE0-A58E-E40B351518D5}" dt="2023-01-25T20:19:29.938" v="4068" actId="1076"/>
          <ac:spMkLst>
            <pc:docMk/>
            <pc:sldMk cId="1004717950" sldId="391"/>
            <ac:spMk id="18" creationId="{00000000-0000-0000-0000-000000000000}"/>
          </ac:spMkLst>
        </pc:spChg>
        <pc:spChg chg="mod">
          <ac:chgData name="Vincent King" userId="f96d9c2d90ad25d7" providerId="LiveId" clId="{207BBFC7-0469-4AE0-A58E-E40B351518D5}" dt="2023-01-25T20:19:33.795" v="4069" actId="1076"/>
          <ac:spMkLst>
            <pc:docMk/>
            <pc:sldMk cId="1004717950" sldId="391"/>
            <ac:spMk id="19" creationId="{00000000-0000-0000-0000-000000000000}"/>
          </ac:spMkLst>
        </pc:spChg>
        <pc:spChg chg="mod">
          <ac:chgData name="Vincent King" userId="f96d9c2d90ad25d7" providerId="LiveId" clId="{207BBFC7-0469-4AE0-A58E-E40B351518D5}" dt="2023-01-25T20:19:27.051" v="4067" actId="1076"/>
          <ac:spMkLst>
            <pc:docMk/>
            <pc:sldMk cId="1004717950" sldId="391"/>
            <ac:spMk id="20" creationId="{00000000-0000-0000-0000-000000000000}"/>
          </ac:spMkLst>
        </pc:spChg>
        <pc:spChg chg="del">
          <ac:chgData name="Vincent King" userId="f96d9c2d90ad25d7" providerId="LiveId" clId="{207BBFC7-0469-4AE0-A58E-E40B351518D5}" dt="2023-01-25T20:18:55.402" v="4059" actId="478"/>
          <ac:spMkLst>
            <pc:docMk/>
            <pc:sldMk cId="1004717950" sldId="391"/>
            <ac:spMk id="21" creationId="{00000000-0000-0000-0000-000000000000}"/>
          </ac:spMkLst>
        </pc:spChg>
        <pc:picChg chg="mod">
          <ac:chgData name="Vincent King" userId="f96d9c2d90ad25d7" providerId="LiveId" clId="{207BBFC7-0469-4AE0-A58E-E40B351518D5}" dt="2023-01-25T20:19:21.970" v="4066" actId="1076"/>
          <ac:picMkLst>
            <pc:docMk/>
            <pc:sldMk cId="1004717950" sldId="391"/>
            <ac:picMk id="14" creationId="{00000000-0000-0000-0000-000000000000}"/>
          </ac:picMkLst>
        </pc:picChg>
      </pc:sldChg>
      <pc:sldChg chg="modNotesTx">
        <pc:chgData name="Vincent King" userId="f96d9c2d90ad25d7" providerId="LiveId" clId="{207BBFC7-0469-4AE0-A58E-E40B351518D5}" dt="2023-01-25T20:32:58.557" v="5673" actId="20577"/>
        <pc:sldMkLst>
          <pc:docMk/>
          <pc:sldMk cId="2846239092" sldId="392"/>
        </pc:sldMkLst>
      </pc:sldChg>
      <pc:sldChg chg="modNotesTx">
        <pc:chgData name="Vincent King" userId="f96d9c2d90ad25d7" providerId="LiveId" clId="{207BBFC7-0469-4AE0-A58E-E40B351518D5}" dt="2023-01-25T20:36:50.508" v="6194" actId="20577"/>
        <pc:sldMkLst>
          <pc:docMk/>
          <pc:sldMk cId="2394120143" sldId="393"/>
        </pc:sldMkLst>
      </pc:sldChg>
      <pc:sldChg chg="modSp mod modNotesTx">
        <pc:chgData name="Vincent King" userId="f96d9c2d90ad25d7" providerId="LiveId" clId="{207BBFC7-0469-4AE0-A58E-E40B351518D5}" dt="2023-01-25T20:38:39.574" v="6259" actId="20577"/>
        <pc:sldMkLst>
          <pc:docMk/>
          <pc:sldMk cId="2792149978" sldId="394"/>
        </pc:sldMkLst>
        <pc:spChg chg="mod">
          <ac:chgData name="Vincent King" userId="f96d9c2d90ad25d7" providerId="LiveId" clId="{207BBFC7-0469-4AE0-A58E-E40B351518D5}" dt="2023-01-25T20:37:47.308" v="6207" actId="20577"/>
          <ac:spMkLst>
            <pc:docMk/>
            <pc:sldMk cId="2792149978" sldId="394"/>
            <ac:spMk id="9" creationId="{00000000-0000-0000-0000-000000000000}"/>
          </ac:spMkLst>
        </pc:spChg>
        <pc:spChg chg="mod">
          <ac:chgData name="Vincent King" userId="f96d9c2d90ad25d7" providerId="LiveId" clId="{207BBFC7-0469-4AE0-A58E-E40B351518D5}" dt="2023-01-25T20:37:55.171" v="6208" actId="1076"/>
          <ac:spMkLst>
            <pc:docMk/>
            <pc:sldMk cId="2792149978" sldId="394"/>
            <ac:spMk id="10" creationId="{00000000-0000-0000-0000-000000000000}"/>
          </ac:spMkLst>
        </pc:spChg>
        <pc:picChg chg="mod">
          <ac:chgData name="Vincent King" userId="f96d9c2d90ad25d7" providerId="LiveId" clId="{207BBFC7-0469-4AE0-A58E-E40B351518D5}" dt="2023-01-25T20:38:02.571" v="6209" actId="1076"/>
          <ac:picMkLst>
            <pc:docMk/>
            <pc:sldMk cId="2792149978" sldId="394"/>
            <ac:picMk id="1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03/03/2023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smtClean="0">
                <a:solidFill>
                  <a:srgbClr val="231F20"/>
                </a:solidFill>
                <a:effectLst/>
                <a:latin typeface="Arimo"/>
              </a:rPr>
              <a:t>A </a:t>
            </a:r>
            <a:r>
              <a:rPr lang="en-GB" b="0" i="0" dirty="0">
                <a:solidFill>
                  <a:srgbClr val="231F20"/>
                </a:solidFill>
                <a:effectLst/>
                <a:latin typeface="Arimo"/>
              </a:rPr>
              <a:t>report on the </a:t>
            </a:r>
            <a:r>
              <a:rPr lang="en-GB" dirty="0"/>
              <a:t>State of Application Security (Forrester) tells us that </a:t>
            </a:r>
            <a:r>
              <a:rPr lang="en-GB" b="0" i="0" dirty="0">
                <a:solidFill>
                  <a:srgbClr val="231F20"/>
                </a:solidFill>
                <a:effectLst/>
                <a:latin typeface="Arimo"/>
              </a:rPr>
              <a:t>57% of cyberattack victims report that their breaches could have been prevented by installing an available patch.  Even more chilling, 34% of those victims knew of the vulnerability, but hadn’t taken action</a:t>
            </a:r>
          </a:p>
          <a:p>
            <a:endParaRPr lang="en-GB" b="0" i="0" dirty="0">
              <a:solidFill>
                <a:srgbClr val="231F20"/>
              </a:solidFill>
              <a:effectLst/>
              <a:latin typeface="Arimo"/>
            </a:endParaRPr>
          </a:p>
          <a:p>
            <a:r>
              <a:rPr lang="en-GB" b="0" i="0" dirty="0">
                <a:solidFill>
                  <a:srgbClr val="231F20"/>
                </a:solidFill>
                <a:effectLst/>
                <a:latin typeface="Arimo"/>
              </a:rPr>
              <a:t>74% of companies say they simply can’t patch fast enough because the average time to patch is 102 days according to </a:t>
            </a:r>
            <a:r>
              <a:rPr lang="en-GB" b="0" i="0" dirty="0" err="1" smtClean="0">
                <a:solidFill>
                  <a:srgbClr val="231F20"/>
                </a:solidFill>
                <a:effectLst/>
                <a:latin typeface="Arimo"/>
              </a:rPr>
              <a:t>Ponemon</a:t>
            </a:r>
            <a:r>
              <a:rPr lang="en-GB" b="0" i="0" baseline="0" dirty="0">
                <a:solidFill>
                  <a:srgbClr val="231F20"/>
                </a:solidFill>
                <a:effectLst/>
                <a:latin typeface="Arimo"/>
              </a:rPr>
              <a:t> </a:t>
            </a:r>
            <a:r>
              <a:rPr lang="en-GB" b="0" i="0" baseline="0" dirty="0" smtClean="0">
                <a:solidFill>
                  <a:srgbClr val="231F20"/>
                </a:solidFill>
                <a:effectLst/>
                <a:latin typeface="Arimo"/>
              </a:rPr>
              <a:t>[https://itsupportguys.com/it-blog/importance-of-patch-management-to-avoid-business-vulnerabilities/]</a:t>
            </a:r>
          </a:p>
          <a:p>
            <a:endParaRPr lang="en-GB" b="0" i="0" baseline="0" dirty="0" smtClean="0">
              <a:solidFill>
                <a:srgbClr val="231F20"/>
              </a:solidFill>
              <a:effectLst/>
              <a:latin typeface="Arimo"/>
            </a:endParaRPr>
          </a:p>
          <a:p>
            <a:r>
              <a:rPr lang="en-GB" sz="1200" b="0" i="0" kern="1200" dirty="0" smtClean="0">
                <a:solidFill>
                  <a:schemeClr val="tx1"/>
                </a:solidFill>
                <a:effectLst/>
                <a:latin typeface="+mn-lt"/>
                <a:ea typeface="+mn-ea"/>
                <a:cs typeface="+mn-cs"/>
              </a:rPr>
              <a:t>The longer you wait to deploy and apply the patches to your assets, the more risk there is of your systems becoming compromised. Form a streamlined process that allows you to quickly verify the effectiveness of a patch, and as soon as it’s verified, deploy the patch to your endpoints.</a:t>
            </a:r>
          </a:p>
          <a:p>
            <a:r>
              <a:rPr lang="en-GB" sz="1200" b="0" i="0" kern="1200" dirty="0" smtClean="0">
                <a:solidFill>
                  <a:schemeClr val="tx1"/>
                </a:solidFill>
                <a:effectLst/>
                <a:latin typeface="+mn-lt"/>
                <a:ea typeface="+mn-ea"/>
                <a:cs typeface="+mn-cs"/>
              </a:rPr>
              <a:t>[https://www.ninjaone.com/blog/patch-management-best-practices/]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6471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smtClean="0">
                <a:solidFill>
                  <a:srgbClr val="231F20"/>
                </a:solidFill>
                <a:effectLst/>
                <a:latin typeface="Arimo"/>
              </a:rPr>
              <a:t>https://itsupportguys.com/it-blog/importance-of-patch-management-to-avoid-business-vulnerabilities/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885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Decentralized IT structures can be difficult to scale.</a:t>
            </a:r>
          </a:p>
          <a:p>
            <a:r>
              <a:rPr lang="en-GB" dirty="0" smtClean="0"/>
              <a:t>Centralized IT structures tend to offer more cost savings, especially for large organizations.</a:t>
            </a:r>
          </a:p>
          <a:p>
            <a:r>
              <a:rPr lang="en-GB" dirty="0" smtClean="0"/>
              <a:t>[https://www.softwareadvice.com/resources/it-org-structure-centralize-vs-decentralize/]</a:t>
            </a:r>
          </a:p>
          <a:p>
            <a:endParaRPr lang="en-GB" dirty="0" smtClean="0"/>
          </a:p>
          <a:p>
            <a:r>
              <a:rPr lang="en-GB" dirty="0" smtClean="0"/>
              <a:t>Central IT operations across all resources: Grant permissions to the central IT department (often the infrastructure team) to create, modify, and delete resources like virtual machines and storage. Contributor or Owner roles are appropriate for this function.</a:t>
            </a:r>
          </a:p>
          <a:p>
            <a:r>
              <a:rPr lang="en-GB" dirty="0" smtClean="0"/>
              <a:t>[https://learn.microsoft.com/en-us/azure/architecture/framework/security/design-identity-role-definitions]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058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259030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95863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368552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43758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608440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484951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525546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141402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716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2021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2236624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13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5886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26075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3650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58245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96069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24656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6909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253959229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Scary </a:t>
            </a:r>
            <a:r>
              <a:rPr lang="en-GB" dirty="0" smtClean="0"/>
              <a:t>Slide - Situation</a:t>
            </a:r>
            <a:endParaRPr lang="en-GB" dirty="0"/>
          </a:p>
        </p:txBody>
      </p:sp>
      <p:grpSp>
        <p:nvGrpSpPr>
          <p:cNvPr id="11" name="Group 10">
            <a:extLst>
              <a:ext uri="{FF2B5EF4-FFF2-40B4-BE49-F238E27FC236}">
                <a16:creationId xmlns:a16="http://schemas.microsoft.com/office/drawing/2014/main" id="{B7462295-6911-DD73-9061-9E5718164AF6}"/>
              </a:ext>
            </a:extLst>
          </p:cNvPr>
          <p:cNvGrpSpPr/>
          <p:nvPr/>
        </p:nvGrpSpPr>
        <p:grpSpPr>
          <a:xfrm>
            <a:off x="468000" y="1695736"/>
            <a:ext cx="6253775" cy="1323439"/>
            <a:chOff x="1212574" y="2027583"/>
            <a:chExt cx="6253775" cy="1323439"/>
          </a:xfrm>
        </p:grpSpPr>
        <p:sp>
          <p:nvSpPr>
            <p:cNvPr id="5" name="TextBox 4">
              <a:extLst>
                <a:ext uri="{FF2B5EF4-FFF2-40B4-BE49-F238E27FC236}">
                  <a16:creationId xmlns:a16="http://schemas.microsoft.com/office/drawing/2014/main" id="{93706CB0-A118-B135-104D-DBFC999C74E4}"/>
                </a:ext>
              </a:extLst>
            </p:cNvPr>
            <p:cNvSpPr txBox="1"/>
            <p:nvPr/>
          </p:nvSpPr>
          <p:spPr>
            <a:xfrm>
              <a:off x="1212574" y="2027583"/>
              <a:ext cx="1957587" cy="1323439"/>
            </a:xfrm>
            <a:prstGeom prst="rect">
              <a:avLst/>
            </a:prstGeom>
            <a:noFill/>
          </p:spPr>
          <p:txBody>
            <a:bodyPr wrap="none" rtlCol="0">
              <a:spAutoFit/>
            </a:bodyPr>
            <a:lstStyle/>
            <a:p>
              <a:r>
                <a:rPr lang="en-GB" sz="8000" dirty="0"/>
                <a:t>57%</a:t>
              </a:r>
            </a:p>
          </p:txBody>
        </p:sp>
        <p:sp>
          <p:nvSpPr>
            <p:cNvPr id="7" name="TextBox 6">
              <a:extLst>
                <a:ext uri="{FF2B5EF4-FFF2-40B4-BE49-F238E27FC236}">
                  <a16:creationId xmlns:a16="http://schemas.microsoft.com/office/drawing/2014/main" id="{DFEBE9A0-969F-DBD9-6FBC-42EEA382559D}"/>
                </a:ext>
              </a:extLst>
            </p:cNvPr>
            <p:cNvSpPr txBox="1"/>
            <p:nvPr/>
          </p:nvSpPr>
          <p:spPr>
            <a:xfrm>
              <a:off x="3170160" y="2175733"/>
              <a:ext cx="4296189" cy="1015663"/>
            </a:xfrm>
            <a:prstGeom prst="rect">
              <a:avLst/>
            </a:prstGeom>
            <a:noFill/>
          </p:spPr>
          <p:txBody>
            <a:bodyPr wrap="square">
              <a:spAutoFit/>
            </a:bodyPr>
            <a:lstStyle/>
            <a:p>
              <a:r>
                <a:rPr lang="en-GB" sz="2000" b="0" i="0" dirty="0">
                  <a:solidFill>
                    <a:srgbClr val="231F20"/>
                  </a:solidFill>
                  <a:effectLst/>
                  <a:latin typeface="Arimo"/>
                </a:rPr>
                <a:t>report that their breaches could have been prevented by installing an available patch </a:t>
              </a:r>
              <a:endParaRPr lang="en-GB" sz="2000" dirty="0"/>
            </a:p>
          </p:txBody>
        </p:sp>
      </p:grpSp>
      <p:grpSp>
        <p:nvGrpSpPr>
          <p:cNvPr id="10" name="Group 9">
            <a:extLst>
              <a:ext uri="{FF2B5EF4-FFF2-40B4-BE49-F238E27FC236}">
                <a16:creationId xmlns:a16="http://schemas.microsoft.com/office/drawing/2014/main" id="{7BFE012B-5007-3BF6-633B-BC175F3126FA}"/>
              </a:ext>
            </a:extLst>
          </p:cNvPr>
          <p:cNvGrpSpPr/>
          <p:nvPr/>
        </p:nvGrpSpPr>
        <p:grpSpPr>
          <a:xfrm>
            <a:off x="468000" y="3108862"/>
            <a:ext cx="6253774" cy="1323439"/>
            <a:chOff x="1212574" y="3997116"/>
            <a:chExt cx="6253774" cy="1323439"/>
          </a:xfrm>
        </p:grpSpPr>
        <p:sp>
          <p:nvSpPr>
            <p:cNvPr id="8" name="TextBox 7">
              <a:extLst>
                <a:ext uri="{FF2B5EF4-FFF2-40B4-BE49-F238E27FC236}">
                  <a16:creationId xmlns:a16="http://schemas.microsoft.com/office/drawing/2014/main" id="{94AC696F-54E2-41D9-26EF-5987E505498C}"/>
                </a:ext>
              </a:extLst>
            </p:cNvPr>
            <p:cNvSpPr txBox="1"/>
            <p:nvPr/>
          </p:nvSpPr>
          <p:spPr>
            <a:xfrm>
              <a:off x="1212574" y="3997116"/>
              <a:ext cx="1957587" cy="1323439"/>
            </a:xfrm>
            <a:prstGeom prst="rect">
              <a:avLst/>
            </a:prstGeom>
            <a:noFill/>
          </p:spPr>
          <p:txBody>
            <a:bodyPr wrap="none" rtlCol="0">
              <a:spAutoFit/>
            </a:bodyPr>
            <a:lstStyle/>
            <a:p>
              <a:r>
                <a:rPr lang="en-GB" sz="8000" dirty="0"/>
                <a:t>34%</a:t>
              </a:r>
            </a:p>
          </p:txBody>
        </p:sp>
        <p:sp>
          <p:nvSpPr>
            <p:cNvPr id="9" name="TextBox 8">
              <a:extLst>
                <a:ext uri="{FF2B5EF4-FFF2-40B4-BE49-F238E27FC236}">
                  <a16:creationId xmlns:a16="http://schemas.microsoft.com/office/drawing/2014/main" id="{936970A4-70E7-FBE7-F9E8-AFB1DA3C5F79}"/>
                </a:ext>
              </a:extLst>
            </p:cNvPr>
            <p:cNvSpPr txBox="1"/>
            <p:nvPr/>
          </p:nvSpPr>
          <p:spPr>
            <a:xfrm>
              <a:off x="3170159" y="4304892"/>
              <a:ext cx="4296189" cy="707886"/>
            </a:xfrm>
            <a:prstGeom prst="rect">
              <a:avLst/>
            </a:prstGeom>
            <a:noFill/>
          </p:spPr>
          <p:txBody>
            <a:bodyPr wrap="square">
              <a:spAutoFit/>
            </a:bodyPr>
            <a:lstStyle/>
            <a:p>
              <a:r>
                <a:rPr lang="en-GB" sz="2000" b="0" i="0" dirty="0">
                  <a:solidFill>
                    <a:srgbClr val="231F20"/>
                  </a:solidFill>
                  <a:effectLst/>
                  <a:latin typeface="Arimo"/>
                </a:rPr>
                <a:t>victims knew of the vulnerability, but hadn’t taken action</a:t>
              </a:r>
              <a:endParaRPr lang="en-GB" sz="2000" dirty="0"/>
            </a:p>
          </p:txBody>
        </p:sp>
      </p:grpSp>
    </p:spTree>
    <p:extLst>
      <p:ext uri="{BB962C8B-B14F-4D97-AF65-F5344CB8AC3E}">
        <p14:creationId xmlns:p14="http://schemas.microsoft.com/office/powerpoint/2010/main" val="1231097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smtClean="0"/>
              <a:t>Patching Best Practices</a:t>
            </a:r>
            <a:endParaRPr lang="en-GB" dirty="0"/>
          </a:p>
        </p:txBody>
      </p:sp>
      <p:sp>
        <p:nvSpPr>
          <p:cNvPr id="3" name="TextBox 2"/>
          <p:cNvSpPr txBox="1"/>
          <p:nvPr/>
        </p:nvSpPr>
        <p:spPr>
          <a:xfrm>
            <a:off x="860612" y="2057400"/>
            <a:ext cx="10639066" cy="2585323"/>
          </a:xfrm>
          <a:prstGeom prst="rect">
            <a:avLst/>
          </a:prstGeom>
          <a:noFill/>
        </p:spPr>
        <p:txBody>
          <a:bodyPr wrap="none" rtlCol="0">
            <a:spAutoFit/>
          </a:bodyPr>
          <a:lstStyle/>
          <a:p>
            <a:pPr marL="342900" indent="-342900">
              <a:buFont typeface="+mj-lt"/>
              <a:buAutoNum type="arabicPeriod"/>
            </a:pPr>
            <a:r>
              <a:rPr lang="en-GB" dirty="0" smtClean="0"/>
              <a:t>Critical Updates First approach</a:t>
            </a:r>
          </a:p>
          <a:p>
            <a:pPr marL="342900" indent="-342900">
              <a:buFont typeface="+mj-lt"/>
              <a:buAutoNum type="arabicPeriod"/>
            </a:pPr>
            <a:r>
              <a:rPr lang="en-GB" dirty="0" smtClean="0"/>
              <a:t>Implement Rollback plans</a:t>
            </a:r>
          </a:p>
          <a:p>
            <a:pPr marL="342900" indent="-342900">
              <a:buFont typeface="+mj-lt"/>
              <a:buAutoNum type="arabicPeriod"/>
            </a:pPr>
            <a:r>
              <a:rPr lang="en-GB" dirty="0" smtClean="0"/>
              <a:t>Proactive Patching culture</a:t>
            </a:r>
          </a:p>
          <a:p>
            <a:pPr marL="342900" indent="-342900">
              <a:buFont typeface="+mj-lt"/>
              <a:buAutoNum type="arabicPeriod"/>
            </a:pPr>
            <a:r>
              <a:rPr lang="en-GB" dirty="0" smtClean="0"/>
              <a:t>Centralise Patching Process</a:t>
            </a:r>
          </a:p>
          <a:p>
            <a:pPr marL="342900" indent="-342900">
              <a:buFont typeface="+mj-lt"/>
              <a:buAutoNum type="arabicPeriod"/>
            </a:pPr>
            <a:r>
              <a:rPr lang="en-GB" dirty="0" smtClean="0"/>
              <a:t>Principle of Least Privilege</a:t>
            </a:r>
          </a:p>
          <a:p>
            <a:pPr marL="342900" indent="-342900">
              <a:buFont typeface="+mj-lt"/>
              <a:buAutoNum type="arabicPeriod"/>
            </a:pPr>
            <a:r>
              <a:rPr lang="en-GB" dirty="0" smtClean="0"/>
              <a:t>Patch “Golden Images”</a:t>
            </a:r>
          </a:p>
          <a:p>
            <a:pPr marL="342900" indent="-342900">
              <a:buFont typeface="+mj-lt"/>
              <a:buAutoNum type="arabicPeriod"/>
            </a:pPr>
            <a:endParaRPr lang="en-GB" dirty="0"/>
          </a:p>
          <a:p>
            <a:r>
              <a:rPr lang="en-GB" dirty="0"/>
              <a:t>P</a:t>
            </a:r>
            <a:r>
              <a:rPr lang="en-GB" dirty="0" smtClean="0"/>
              <a:t>atching </a:t>
            </a:r>
            <a:r>
              <a:rPr lang="en-GB" dirty="0"/>
              <a:t>can be time-consuming, </a:t>
            </a:r>
            <a:r>
              <a:rPr lang="en-GB" smtClean="0"/>
              <a:t>but centralised </a:t>
            </a:r>
            <a:r>
              <a:rPr lang="en-GB" dirty="0"/>
              <a:t>patch management allows you to save time and reduce errors.</a:t>
            </a:r>
            <a:endParaRPr lang="en-GB" dirty="0" smtClean="0"/>
          </a:p>
          <a:p>
            <a:pPr marL="342900" indent="-342900">
              <a:buFont typeface="+mj-lt"/>
              <a:buAutoNum type="arabicPeriod"/>
            </a:pPr>
            <a:endParaRPr lang="en-GB" dirty="0"/>
          </a:p>
        </p:txBody>
      </p:sp>
    </p:spTree>
    <p:extLst>
      <p:ext uri="{BB962C8B-B14F-4D97-AF65-F5344CB8AC3E}">
        <p14:creationId xmlns:p14="http://schemas.microsoft.com/office/powerpoint/2010/main" val="280365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smtClean="0"/>
              <a:t>10 Step Program for Patch Management</a:t>
            </a:r>
            <a:endParaRPr lang="en-GB" dirty="0"/>
          </a:p>
        </p:txBody>
      </p:sp>
      <p:sp>
        <p:nvSpPr>
          <p:cNvPr id="19" name="TextBox 18"/>
          <p:cNvSpPr txBox="1"/>
          <p:nvPr/>
        </p:nvSpPr>
        <p:spPr>
          <a:xfrm>
            <a:off x="779929" y="1949824"/>
            <a:ext cx="10740056" cy="3693319"/>
          </a:xfrm>
          <a:prstGeom prst="rect">
            <a:avLst/>
          </a:prstGeom>
          <a:noFill/>
        </p:spPr>
        <p:txBody>
          <a:bodyPr wrap="none" rtlCol="0">
            <a:spAutoFit/>
          </a:bodyPr>
          <a:lstStyle/>
          <a:p>
            <a:pPr marL="342900" indent="-342900">
              <a:buFont typeface="+mj-lt"/>
              <a:buAutoNum type="arabicPeriod"/>
            </a:pPr>
            <a:r>
              <a:rPr lang="en-GB" dirty="0" smtClean="0"/>
              <a:t>Discover</a:t>
            </a:r>
          </a:p>
          <a:p>
            <a:pPr marL="342900" indent="-342900">
              <a:buFont typeface="+mj-lt"/>
              <a:buAutoNum type="arabicPeriod"/>
            </a:pPr>
            <a:r>
              <a:rPr lang="en-GB" dirty="0" smtClean="0"/>
              <a:t>Prioritisation</a:t>
            </a:r>
          </a:p>
          <a:p>
            <a:pPr marL="342900" indent="-342900">
              <a:buFont typeface="+mj-lt"/>
              <a:buAutoNum type="arabicPeriod"/>
            </a:pPr>
            <a:r>
              <a:rPr lang="en-GB" dirty="0" smtClean="0"/>
              <a:t>Policy creation</a:t>
            </a:r>
          </a:p>
          <a:p>
            <a:pPr marL="342900" indent="-342900">
              <a:buFont typeface="+mj-lt"/>
              <a:buAutoNum type="arabicPeriod"/>
            </a:pPr>
            <a:r>
              <a:rPr lang="en-GB" dirty="0" smtClean="0"/>
              <a:t>Monitoring</a:t>
            </a:r>
          </a:p>
          <a:p>
            <a:pPr marL="342900" indent="-342900">
              <a:buFont typeface="+mj-lt"/>
              <a:buAutoNum type="arabicPeriod"/>
            </a:pPr>
            <a:r>
              <a:rPr lang="en-GB" dirty="0" smtClean="0"/>
              <a:t>Patch testing</a:t>
            </a:r>
          </a:p>
          <a:p>
            <a:pPr marL="342900" indent="-342900">
              <a:buFont typeface="+mj-lt"/>
              <a:buAutoNum type="arabicPeriod"/>
            </a:pPr>
            <a:r>
              <a:rPr lang="en-GB" dirty="0" smtClean="0"/>
              <a:t>Configuration management</a:t>
            </a:r>
          </a:p>
          <a:p>
            <a:pPr marL="342900" indent="-342900">
              <a:buFont typeface="+mj-lt"/>
              <a:buAutoNum type="arabicPeriod"/>
            </a:pPr>
            <a:r>
              <a:rPr lang="en-GB" dirty="0" smtClean="0"/>
              <a:t>Patch Roll Out</a:t>
            </a:r>
          </a:p>
          <a:p>
            <a:pPr marL="342900" indent="-342900">
              <a:buFont typeface="+mj-lt"/>
              <a:buAutoNum type="arabicPeriod"/>
            </a:pPr>
            <a:r>
              <a:rPr lang="en-GB" dirty="0" smtClean="0"/>
              <a:t>Patch Auditing</a:t>
            </a:r>
          </a:p>
          <a:p>
            <a:pPr marL="342900" indent="-342900">
              <a:buFont typeface="+mj-lt"/>
              <a:buAutoNum type="arabicPeriod"/>
            </a:pPr>
            <a:r>
              <a:rPr lang="en-GB" dirty="0" smtClean="0"/>
              <a:t>Reporting</a:t>
            </a:r>
          </a:p>
          <a:p>
            <a:pPr marL="342900" indent="-342900">
              <a:buFont typeface="+mj-lt"/>
              <a:buAutoNum type="arabicPeriod"/>
            </a:pPr>
            <a:r>
              <a:rPr lang="en-GB" dirty="0" smtClean="0"/>
              <a:t>Review, Optimise, Repeat</a:t>
            </a:r>
          </a:p>
          <a:p>
            <a:pPr marL="342900" indent="-342900">
              <a:buFont typeface="+mj-lt"/>
              <a:buAutoNum type="arabicPeriod"/>
            </a:pPr>
            <a:endParaRPr lang="en-GB" dirty="0"/>
          </a:p>
          <a:p>
            <a:r>
              <a:rPr lang="en-GB" dirty="0" smtClean="0"/>
              <a:t>Creating a culture where this process is followed is best done for a single centralised time, as the cost of training,</a:t>
            </a:r>
          </a:p>
          <a:p>
            <a:r>
              <a:rPr lang="en-GB" dirty="0"/>
              <a:t>m</a:t>
            </a:r>
            <a:r>
              <a:rPr lang="en-GB" dirty="0" smtClean="0"/>
              <a:t>onitoring, and managing individual, distributed, application teams can be very high.</a:t>
            </a:r>
            <a:endParaRPr lang="en-GB" dirty="0"/>
          </a:p>
        </p:txBody>
      </p:sp>
    </p:spTree>
    <p:extLst>
      <p:ext uri="{BB962C8B-B14F-4D97-AF65-F5344CB8AC3E}">
        <p14:creationId xmlns:p14="http://schemas.microsoft.com/office/powerpoint/2010/main" val="3577754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21229</TotalTime>
  <Words>374</Words>
  <Application>Microsoft Office PowerPoint</Application>
  <PresentationFormat>Widescreen</PresentationFormat>
  <Paragraphs>47</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Arimo</vt:lpstr>
      <vt:lpstr>Calibri</vt:lpstr>
      <vt:lpstr>Century Gothic</vt:lpstr>
      <vt:lpstr>2_Bank LINKS Template</vt:lpstr>
      <vt:lpstr>Scary Slide - Situation</vt:lpstr>
      <vt:lpstr>Patching Best Practices</vt:lpstr>
      <vt:lpstr>10 Step Program for Patch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69</cp:revision>
  <dcterms:created xsi:type="dcterms:W3CDTF">2022-03-04T14:18:02Z</dcterms:created>
  <dcterms:modified xsi:type="dcterms:W3CDTF">2023-03-03T12:00:28Z</dcterms:modified>
</cp:coreProperties>
</file>