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1"/>
  </p:notesMasterIdLst>
  <p:sldIdLst>
    <p:sldId id="378" r:id="rId4"/>
    <p:sldId id="379" r:id="rId5"/>
    <p:sldId id="370" r:id="rId6"/>
    <p:sldId id="383" r:id="rId7"/>
    <p:sldId id="386" r:id="rId8"/>
    <p:sldId id="380" r:id="rId9"/>
    <p:sldId id="387" r:id="rId10"/>
    <p:sldId id="389"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BBFC7-0469-4AE0-A58E-E40B351518D5}" v="20" dt="2023-01-25T20:38:0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2" d="100"/>
          <a:sy n="72" d="100"/>
        </p:scale>
        <p:origin x="203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207BBFC7-0469-4AE0-A58E-E40B351518D5}"/>
    <pc:docChg chg="undo custSel modSld">
      <pc:chgData name="Vincent King" userId="f96d9c2d90ad25d7" providerId="LiveId" clId="{207BBFC7-0469-4AE0-A58E-E40B351518D5}" dt="2023-01-25T20:38:39.574" v="6259" actId="20577"/>
      <pc:docMkLst>
        <pc:docMk/>
      </pc:docMkLst>
      <pc:sldChg chg="modNotesTx">
        <pc:chgData name="Vincent King" userId="f96d9c2d90ad25d7" providerId="LiveId" clId="{207BBFC7-0469-4AE0-A58E-E40B351518D5}" dt="2023-01-25T19:00:55.553" v="300" actId="20577"/>
        <pc:sldMkLst>
          <pc:docMk/>
          <pc:sldMk cId="614914171" sldId="370"/>
        </pc:sldMkLst>
      </pc:sldChg>
      <pc:sldChg chg="modSp mod">
        <pc:chgData name="Vincent King" userId="f96d9c2d90ad25d7" providerId="LiveId" clId="{207BBFC7-0469-4AE0-A58E-E40B351518D5}" dt="2023-01-25T18:50:42.725" v="14" actId="14100"/>
        <pc:sldMkLst>
          <pc:docMk/>
          <pc:sldMk cId="2833185368" sldId="378"/>
        </pc:sldMkLst>
        <pc:spChg chg="mod">
          <ac:chgData name="Vincent King" userId="f96d9c2d90ad25d7" providerId="LiveId" clId="{207BBFC7-0469-4AE0-A58E-E40B351518D5}" dt="2023-01-25T18:50:42.725" v="14" actId="14100"/>
          <ac:spMkLst>
            <pc:docMk/>
            <pc:sldMk cId="2833185368" sldId="378"/>
            <ac:spMk id="7" creationId="{00000000-0000-0000-0000-000000000000}"/>
          </ac:spMkLst>
        </pc:spChg>
      </pc:sldChg>
      <pc:sldChg chg="modNotesTx">
        <pc:chgData name="Vincent King" userId="f96d9c2d90ad25d7" providerId="LiveId" clId="{207BBFC7-0469-4AE0-A58E-E40B351518D5}" dt="2023-01-25T18:59:02.515" v="222" actId="20577"/>
        <pc:sldMkLst>
          <pc:docMk/>
          <pc:sldMk cId="3210425699" sldId="379"/>
        </pc:sldMkLst>
      </pc:sldChg>
      <pc:sldChg chg="addSp modSp modNotesTx">
        <pc:chgData name="Vincent King" userId="f96d9c2d90ad25d7" providerId="LiveId" clId="{207BBFC7-0469-4AE0-A58E-E40B351518D5}" dt="2023-01-25T19:14:05.358" v="842" actId="20577"/>
        <pc:sldMkLst>
          <pc:docMk/>
          <pc:sldMk cId="2407275958" sldId="380"/>
        </pc:sldMkLst>
        <pc:spChg chg="mod">
          <ac:chgData name="Vincent King" userId="f96d9c2d90ad25d7" providerId="LiveId" clId="{207BBFC7-0469-4AE0-A58E-E40B351518D5}" dt="2023-01-25T19:06:04.587" v="302"/>
          <ac:spMkLst>
            <pc:docMk/>
            <pc:sldMk cId="2407275958" sldId="380"/>
            <ac:spMk id="6" creationId="{7AF7D310-9541-864E-DC72-97EC75A547E6}"/>
          </ac:spMkLst>
        </pc:spChg>
        <pc:spChg chg="mod">
          <ac:chgData name="Vincent King" userId="f96d9c2d90ad25d7" providerId="LiveId" clId="{207BBFC7-0469-4AE0-A58E-E40B351518D5}" dt="2023-01-25T19:06:04.587" v="302"/>
          <ac:spMkLst>
            <pc:docMk/>
            <pc:sldMk cId="2407275958" sldId="380"/>
            <ac:spMk id="7" creationId="{D95BC904-85A0-1AA0-A21A-6EF9B1162BD0}"/>
          </ac:spMkLst>
        </pc:spChg>
        <pc:spChg chg="mod">
          <ac:chgData name="Vincent King" userId="f96d9c2d90ad25d7" providerId="LiveId" clId="{207BBFC7-0469-4AE0-A58E-E40B351518D5}" dt="2023-01-25T19:06:04.587" v="302"/>
          <ac:spMkLst>
            <pc:docMk/>
            <pc:sldMk cId="2407275958" sldId="380"/>
            <ac:spMk id="8" creationId="{0ADE6AAC-78CB-9660-E4F6-4BAC19FBCC37}"/>
          </ac:spMkLst>
        </pc:spChg>
        <pc:spChg chg="mod">
          <ac:chgData name="Vincent King" userId="f96d9c2d90ad25d7" providerId="LiveId" clId="{207BBFC7-0469-4AE0-A58E-E40B351518D5}" dt="2023-01-25T19:06:04.587" v="302"/>
          <ac:spMkLst>
            <pc:docMk/>
            <pc:sldMk cId="2407275958" sldId="380"/>
            <ac:spMk id="9" creationId="{F9E89E17-93BF-2D26-9CFE-9A9F76A31243}"/>
          </ac:spMkLst>
        </pc:spChg>
        <pc:spChg chg="mod">
          <ac:chgData name="Vincent King" userId="f96d9c2d90ad25d7" providerId="LiveId" clId="{207BBFC7-0469-4AE0-A58E-E40B351518D5}" dt="2023-01-25T19:06:04.587" v="302"/>
          <ac:spMkLst>
            <pc:docMk/>
            <pc:sldMk cId="2407275958" sldId="380"/>
            <ac:spMk id="10" creationId="{4CDB5EC5-DB6C-8107-9719-61D6B4A89BB1}"/>
          </ac:spMkLst>
        </pc:spChg>
        <pc:spChg chg="mod">
          <ac:chgData name="Vincent King" userId="f96d9c2d90ad25d7" providerId="LiveId" clId="{207BBFC7-0469-4AE0-A58E-E40B351518D5}" dt="2023-01-25T19:06:04.587" v="302"/>
          <ac:spMkLst>
            <pc:docMk/>
            <pc:sldMk cId="2407275958" sldId="380"/>
            <ac:spMk id="11" creationId="{6FC352D6-A4E5-F83D-B8BD-31348CC6EA73}"/>
          </ac:spMkLst>
        </pc:spChg>
        <pc:grpChg chg="add mod">
          <ac:chgData name="Vincent King" userId="f96d9c2d90ad25d7" providerId="LiveId" clId="{207BBFC7-0469-4AE0-A58E-E40B351518D5}" dt="2023-01-25T19:06:04.587" v="302"/>
          <ac:grpSpMkLst>
            <pc:docMk/>
            <pc:sldMk cId="2407275958" sldId="380"/>
            <ac:grpSpMk id="3" creationId="{F3A23F37-96DA-9544-030E-B7FD345CB070}"/>
          </ac:grpSpMkLst>
        </pc:grpChg>
        <pc:picChg chg="mod">
          <ac:chgData name="Vincent King" userId="f96d9c2d90ad25d7" providerId="LiveId" clId="{207BBFC7-0469-4AE0-A58E-E40B351518D5}" dt="2023-01-25T19:06:04.587" v="302"/>
          <ac:picMkLst>
            <pc:docMk/>
            <pc:sldMk cId="2407275958" sldId="380"/>
            <ac:picMk id="5" creationId="{04CD2303-86F6-1FF8-B42F-2A2ABE900DEC}"/>
          </ac:picMkLst>
        </pc:picChg>
        <pc:picChg chg="mod">
          <ac:chgData name="Vincent King" userId="f96d9c2d90ad25d7" providerId="LiveId" clId="{207BBFC7-0469-4AE0-A58E-E40B351518D5}" dt="2023-01-25T19:06:10.950" v="304" actId="1076"/>
          <ac:picMkLst>
            <pc:docMk/>
            <pc:sldMk cId="2407275958" sldId="380"/>
            <ac:picMk id="2050" creationId="{3C60C8F3-64C1-78F3-ADFA-D2B75FEAF5F6}"/>
          </ac:picMkLst>
        </pc:picChg>
        <pc:picChg chg="mod">
          <ac:chgData name="Vincent King" userId="f96d9c2d90ad25d7" providerId="LiveId" clId="{207BBFC7-0469-4AE0-A58E-E40B351518D5}" dt="2023-01-25T19:06:08.877" v="303" actId="1076"/>
          <ac:picMkLst>
            <pc:docMk/>
            <pc:sldMk cId="2407275958" sldId="380"/>
            <ac:picMk id="2054" creationId="{A1274645-954B-B1FD-730E-476195B0D061}"/>
          </ac:picMkLst>
        </pc:picChg>
      </pc:sldChg>
      <pc:sldChg chg="mod modShow">
        <pc:chgData name="Vincent King" userId="f96d9c2d90ad25d7" providerId="LiveId" clId="{207BBFC7-0469-4AE0-A58E-E40B351518D5}" dt="2023-01-25T19:07:55.106" v="315" actId="729"/>
        <pc:sldMkLst>
          <pc:docMk/>
          <pc:sldMk cId="562706707" sldId="381"/>
        </pc:sldMkLst>
      </pc:sldChg>
      <pc:sldChg chg="mod modShow">
        <pc:chgData name="Vincent King" userId="f96d9c2d90ad25d7" providerId="LiveId" clId="{207BBFC7-0469-4AE0-A58E-E40B351518D5}" dt="2023-01-25T19:07:44.842" v="314" actId="729"/>
        <pc:sldMkLst>
          <pc:docMk/>
          <pc:sldMk cId="2613478091" sldId="385"/>
        </pc:sldMkLst>
      </pc:sldChg>
      <pc:sldChg chg="modNotesTx">
        <pc:chgData name="Vincent King" userId="f96d9c2d90ad25d7" providerId="LiveId" clId="{207BBFC7-0469-4AE0-A58E-E40B351518D5}" dt="2023-01-25T19:05:26.327" v="301" actId="20577"/>
        <pc:sldMkLst>
          <pc:docMk/>
          <pc:sldMk cId="290505203" sldId="386"/>
        </pc:sldMkLst>
      </pc:sldChg>
      <pc:sldChg chg="modNotesTx">
        <pc:chgData name="Vincent King" userId="f96d9c2d90ad25d7" providerId="LiveId" clId="{207BBFC7-0469-4AE0-A58E-E40B351518D5}" dt="2023-01-25T19:20:05.277" v="1028" actId="20577"/>
        <pc:sldMkLst>
          <pc:docMk/>
          <pc:sldMk cId="2989144380" sldId="387"/>
        </pc:sldMkLst>
      </pc:sldChg>
      <pc:sldChg chg="delSp modSp mod modNotesTx">
        <pc:chgData name="Vincent King" userId="f96d9c2d90ad25d7" providerId="LiveId" clId="{207BBFC7-0469-4AE0-A58E-E40B351518D5}" dt="2023-01-25T20:10:59.587" v="3803" actId="20577"/>
        <pc:sldMkLst>
          <pc:docMk/>
          <pc:sldMk cId="3506013272" sldId="388"/>
        </pc:sldMkLst>
        <pc:spChg chg="mod">
          <ac:chgData name="Vincent King" userId="f96d9c2d90ad25d7" providerId="LiveId" clId="{207BBFC7-0469-4AE0-A58E-E40B351518D5}" dt="2023-01-25T19:41:42.832" v="2464" actId="1076"/>
          <ac:spMkLst>
            <pc:docMk/>
            <pc:sldMk cId="3506013272" sldId="388"/>
            <ac:spMk id="3" creationId="{00000000-0000-0000-0000-000000000000}"/>
          </ac:spMkLst>
        </pc:spChg>
        <pc:spChg chg="mod">
          <ac:chgData name="Vincent King" userId="f96d9c2d90ad25d7" providerId="LiveId" clId="{207BBFC7-0469-4AE0-A58E-E40B351518D5}" dt="2023-01-25T19:42:34.435" v="2486" actId="1076"/>
          <ac:spMkLst>
            <pc:docMk/>
            <pc:sldMk cId="3506013272" sldId="388"/>
            <ac:spMk id="17" creationId="{00000000-0000-0000-0000-000000000000}"/>
          </ac:spMkLst>
        </pc:spChg>
        <pc:spChg chg="mod">
          <ac:chgData name="Vincent King" userId="f96d9c2d90ad25d7" providerId="LiveId" clId="{207BBFC7-0469-4AE0-A58E-E40B351518D5}" dt="2023-01-25T19:41:11.428" v="2459" actId="1076"/>
          <ac:spMkLst>
            <pc:docMk/>
            <pc:sldMk cId="3506013272" sldId="388"/>
            <ac:spMk id="18" creationId="{00000000-0000-0000-0000-000000000000}"/>
          </ac:spMkLst>
        </pc:spChg>
        <pc:spChg chg="del mod">
          <ac:chgData name="Vincent King" userId="f96d9c2d90ad25d7" providerId="LiveId" clId="{207BBFC7-0469-4AE0-A58E-E40B351518D5}" dt="2023-01-25T19:41:53.112" v="2465" actId="478"/>
          <ac:spMkLst>
            <pc:docMk/>
            <pc:sldMk cId="3506013272" sldId="388"/>
            <ac:spMk id="19" creationId="{00000000-0000-0000-0000-000000000000}"/>
          </ac:spMkLst>
        </pc:spChg>
        <pc:spChg chg="mod">
          <ac:chgData name="Vincent King" userId="f96d9c2d90ad25d7" providerId="LiveId" clId="{207BBFC7-0469-4AE0-A58E-E40B351518D5}" dt="2023-01-25T19:43:40.037" v="2529" actId="1076"/>
          <ac:spMkLst>
            <pc:docMk/>
            <pc:sldMk cId="3506013272" sldId="388"/>
            <ac:spMk id="20" creationId="{00000000-0000-0000-0000-000000000000}"/>
          </ac:spMkLst>
        </pc:spChg>
        <pc:spChg chg="mod">
          <ac:chgData name="Vincent King" userId="f96d9c2d90ad25d7" providerId="LiveId" clId="{207BBFC7-0469-4AE0-A58E-E40B351518D5}" dt="2023-01-25T19:43:44.806" v="2530" actId="1076"/>
          <ac:spMkLst>
            <pc:docMk/>
            <pc:sldMk cId="3506013272" sldId="388"/>
            <ac:spMk id="22" creationId="{00000000-0000-0000-0000-000000000000}"/>
          </ac:spMkLst>
        </pc:spChg>
        <pc:picChg chg="mod">
          <ac:chgData name="Vincent King" userId="f96d9c2d90ad25d7" providerId="LiveId" clId="{207BBFC7-0469-4AE0-A58E-E40B351518D5}" dt="2023-01-25T19:43:35.457" v="2528" actId="1076"/>
          <ac:picMkLst>
            <pc:docMk/>
            <pc:sldMk cId="3506013272" sldId="388"/>
            <ac:picMk id="16" creationId="{00000000-0000-0000-0000-000000000000}"/>
          </ac:picMkLst>
        </pc:picChg>
      </pc:sldChg>
      <pc:sldChg chg="addSp modSp mod modNotesTx">
        <pc:chgData name="Vincent King" userId="f96d9c2d90ad25d7" providerId="LiveId" clId="{207BBFC7-0469-4AE0-A58E-E40B351518D5}" dt="2023-01-25T19:37:50.623" v="2456" actId="20577"/>
        <pc:sldMkLst>
          <pc:docMk/>
          <pc:sldMk cId="1076016668" sldId="389"/>
        </pc:sldMkLst>
        <pc:spChg chg="mod">
          <ac:chgData name="Vincent King" userId="f96d9c2d90ad25d7" providerId="LiveId" clId="{207BBFC7-0469-4AE0-A58E-E40B351518D5}" dt="2023-01-25T19:07:01.816" v="312" actId="14100"/>
          <ac:spMkLst>
            <pc:docMk/>
            <pc:sldMk cId="1076016668" sldId="389"/>
            <ac:spMk id="7" creationId="{0CEF1465-26F9-B490-2DAC-21A4D2AD0A14}"/>
          </ac:spMkLst>
        </pc:spChg>
        <pc:spChg chg="mod">
          <ac:chgData name="Vincent King" userId="f96d9c2d90ad25d7" providerId="LiveId" clId="{207BBFC7-0469-4AE0-A58E-E40B351518D5}" dt="2023-01-25T19:06:22.234" v="305"/>
          <ac:spMkLst>
            <pc:docMk/>
            <pc:sldMk cId="1076016668" sldId="389"/>
            <ac:spMk id="8" creationId="{AEA89E42-BC54-FE73-E2A2-43706036ADF8}"/>
          </ac:spMkLst>
        </pc:spChg>
        <pc:spChg chg="mod">
          <ac:chgData name="Vincent King" userId="f96d9c2d90ad25d7" providerId="LiveId" clId="{207BBFC7-0469-4AE0-A58E-E40B351518D5}" dt="2023-01-25T19:06:22.234" v="305"/>
          <ac:spMkLst>
            <pc:docMk/>
            <pc:sldMk cId="1076016668" sldId="389"/>
            <ac:spMk id="9" creationId="{2D8326E4-7403-347C-8FE2-FB1FCFBC1788}"/>
          </ac:spMkLst>
        </pc:spChg>
        <pc:spChg chg="mod">
          <ac:chgData name="Vincent King" userId="f96d9c2d90ad25d7" providerId="LiveId" clId="{207BBFC7-0469-4AE0-A58E-E40B351518D5}" dt="2023-01-25T19:06:22.234" v="305"/>
          <ac:spMkLst>
            <pc:docMk/>
            <pc:sldMk cId="1076016668" sldId="389"/>
            <ac:spMk id="10" creationId="{8D2DE1D9-73E5-9A9D-6E67-F14C96AF6680}"/>
          </ac:spMkLst>
        </pc:spChg>
        <pc:spChg chg="mod">
          <ac:chgData name="Vincent King" userId="f96d9c2d90ad25d7" providerId="LiveId" clId="{207BBFC7-0469-4AE0-A58E-E40B351518D5}" dt="2023-01-25T19:06:22.234" v="305"/>
          <ac:spMkLst>
            <pc:docMk/>
            <pc:sldMk cId="1076016668" sldId="389"/>
            <ac:spMk id="12" creationId="{E8DE3200-AC1C-289F-D2D2-AF05321A02A3}"/>
          </ac:spMkLst>
        </pc:spChg>
        <pc:spChg chg="mod">
          <ac:chgData name="Vincent King" userId="f96d9c2d90ad25d7" providerId="LiveId" clId="{207BBFC7-0469-4AE0-A58E-E40B351518D5}" dt="2023-01-25T19:06:22.234" v="305"/>
          <ac:spMkLst>
            <pc:docMk/>
            <pc:sldMk cId="1076016668" sldId="389"/>
            <ac:spMk id="13" creationId="{0CEA194B-73C4-586B-662A-C58E3AF96184}"/>
          </ac:spMkLst>
        </pc:spChg>
        <pc:spChg chg="mod">
          <ac:chgData name="Vincent King" userId="f96d9c2d90ad25d7" providerId="LiveId" clId="{207BBFC7-0469-4AE0-A58E-E40B351518D5}" dt="2023-01-25T19:06:22.234" v="305"/>
          <ac:spMkLst>
            <pc:docMk/>
            <pc:sldMk cId="1076016668" sldId="389"/>
            <ac:spMk id="14" creationId="{60286FE0-FF38-F08E-559D-07B2736BEDB0}"/>
          </ac:spMkLst>
        </pc:spChg>
        <pc:grpChg chg="add mod">
          <ac:chgData name="Vincent King" userId="f96d9c2d90ad25d7" providerId="LiveId" clId="{207BBFC7-0469-4AE0-A58E-E40B351518D5}" dt="2023-01-25T19:06:22.234" v="305"/>
          <ac:grpSpMkLst>
            <pc:docMk/>
            <pc:sldMk cId="1076016668" sldId="389"/>
            <ac:grpSpMk id="2" creationId="{6DC4774E-0D8E-A31B-2CE6-47D9E7A7892B}"/>
          </ac:grpSpMkLst>
        </pc:grpChg>
        <pc:grpChg chg="mod">
          <ac:chgData name="Vincent King" userId="f96d9c2d90ad25d7" providerId="LiveId" clId="{207BBFC7-0469-4AE0-A58E-E40B351518D5}" dt="2023-01-25T19:06:46.587" v="310" actId="1076"/>
          <ac:grpSpMkLst>
            <pc:docMk/>
            <pc:sldMk cId="1076016668" sldId="389"/>
            <ac:grpSpMk id="5" creationId="{2E987D2E-8AEF-97E6-34EF-3D9D23F757C4}"/>
          </ac:grpSpMkLst>
        </pc:grpChg>
        <pc:picChg chg="mod">
          <ac:chgData name="Vincent King" userId="f96d9c2d90ad25d7" providerId="LiveId" clId="{207BBFC7-0469-4AE0-A58E-E40B351518D5}" dt="2023-01-25T19:06:22.234" v="305"/>
          <ac:picMkLst>
            <pc:docMk/>
            <pc:sldMk cId="1076016668" sldId="389"/>
            <ac:picMk id="3" creationId="{E4F903F3-9413-72ED-B721-BCD373E33DD8}"/>
          </ac:picMkLst>
        </pc:picChg>
        <pc:picChg chg="mod">
          <ac:chgData name="Vincent King" userId="f96d9c2d90ad25d7" providerId="LiveId" clId="{207BBFC7-0469-4AE0-A58E-E40B351518D5}" dt="2023-01-25T19:06:30.143" v="306" actId="1076"/>
          <ac:picMkLst>
            <pc:docMk/>
            <pc:sldMk cId="1076016668" sldId="389"/>
            <ac:picMk id="11" creationId="{B054B931-748B-6329-5722-4052F6E5CD91}"/>
          </ac:picMkLst>
        </pc:picChg>
      </pc:sldChg>
      <pc:sldChg chg="addSp modSp modNotesTx">
        <pc:chgData name="Vincent King" userId="f96d9c2d90ad25d7" providerId="LiveId" clId="{207BBFC7-0469-4AE0-A58E-E40B351518D5}" dt="2023-01-25T20:16:44.938" v="4053" actId="20577"/>
        <pc:sldMkLst>
          <pc:docMk/>
          <pc:sldMk cId="357775427" sldId="390"/>
        </pc:sldMkLst>
        <pc:spChg chg="mod">
          <ac:chgData name="Vincent King" userId="f96d9c2d90ad25d7" providerId="LiveId" clId="{207BBFC7-0469-4AE0-A58E-E40B351518D5}" dt="2023-01-25T19:07:19.008" v="313"/>
          <ac:spMkLst>
            <pc:docMk/>
            <pc:sldMk cId="357775427" sldId="390"/>
            <ac:spMk id="12" creationId="{1D6FA006-6DB1-E7CB-9020-C4456FFBFE00}"/>
          </ac:spMkLst>
        </pc:spChg>
        <pc:spChg chg="mod">
          <ac:chgData name="Vincent King" userId="f96d9c2d90ad25d7" providerId="LiveId" clId="{207BBFC7-0469-4AE0-A58E-E40B351518D5}" dt="2023-01-25T19:07:19.008" v="313"/>
          <ac:spMkLst>
            <pc:docMk/>
            <pc:sldMk cId="357775427" sldId="390"/>
            <ac:spMk id="13" creationId="{72DC7474-97C1-36DF-BA86-8F3816FC3BA1}"/>
          </ac:spMkLst>
        </pc:spChg>
        <pc:spChg chg="mod">
          <ac:chgData name="Vincent King" userId="f96d9c2d90ad25d7" providerId="LiveId" clId="{207BBFC7-0469-4AE0-A58E-E40B351518D5}" dt="2023-01-25T19:07:19.008" v="313"/>
          <ac:spMkLst>
            <pc:docMk/>
            <pc:sldMk cId="357775427" sldId="390"/>
            <ac:spMk id="14" creationId="{57BB4710-E806-A15D-E1AC-0F31BDA572E3}"/>
          </ac:spMkLst>
        </pc:spChg>
        <pc:spChg chg="mod">
          <ac:chgData name="Vincent King" userId="f96d9c2d90ad25d7" providerId="LiveId" clId="{207BBFC7-0469-4AE0-A58E-E40B351518D5}" dt="2023-01-25T19:07:19.008" v="313"/>
          <ac:spMkLst>
            <pc:docMk/>
            <pc:sldMk cId="357775427" sldId="390"/>
            <ac:spMk id="16" creationId="{A79D1DC1-3433-7E5D-D2AC-BFFC94A052A5}"/>
          </ac:spMkLst>
        </pc:spChg>
        <pc:spChg chg="mod">
          <ac:chgData name="Vincent King" userId="f96d9c2d90ad25d7" providerId="LiveId" clId="{207BBFC7-0469-4AE0-A58E-E40B351518D5}" dt="2023-01-25T19:07:19.008" v="313"/>
          <ac:spMkLst>
            <pc:docMk/>
            <pc:sldMk cId="357775427" sldId="390"/>
            <ac:spMk id="17" creationId="{CB93231C-E975-0796-B051-F4C103A6050A}"/>
          </ac:spMkLst>
        </pc:spChg>
        <pc:spChg chg="mod">
          <ac:chgData name="Vincent King" userId="f96d9c2d90ad25d7" providerId="LiveId" clId="{207BBFC7-0469-4AE0-A58E-E40B351518D5}" dt="2023-01-25T19:07:19.008" v="313"/>
          <ac:spMkLst>
            <pc:docMk/>
            <pc:sldMk cId="357775427" sldId="390"/>
            <ac:spMk id="18" creationId="{54645F5E-BAF3-2B81-7C07-1D4B0FF1A942}"/>
          </ac:spMkLst>
        </pc:spChg>
        <pc:grpChg chg="add mod">
          <ac:chgData name="Vincent King" userId="f96d9c2d90ad25d7" providerId="LiveId" clId="{207BBFC7-0469-4AE0-A58E-E40B351518D5}" dt="2023-01-25T19:07:19.008" v="313"/>
          <ac:grpSpMkLst>
            <pc:docMk/>
            <pc:sldMk cId="357775427" sldId="390"/>
            <ac:grpSpMk id="3" creationId="{B1AC85E0-1CD4-1334-32B9-3C83A24ADAF3}"/>
          </ac:grpSpMkLst>
        </pc:grpChg>
        <pc:picChg chg="mod">
          <ac:chgData name="Vincent King" userId="f96d9c2d90ad25d7" providerId="LiveId" clId="{207BBFC7-0469-4AE0-A58E-E40B351518D5}" dt="2023-01-25T19:07:19.008" v="313"/>
          <ac:picMkLst>
            <pc:docMk/>
            <pc:sldMk cId="357775427" sldId="390"/>
            <ac:picMk id="6" creationId="{21DB411C-0D93-E5A8-96A4-0C32A238B9BB}"/>
          </ac:picMkLst>
        </pc:picChg>
      </pc:sldChg>
      <pc:sldChg chg="delSp modSp mod modNotesTx">
        <pc:chgData name="Vincent King" userId="f96d9c2d90ad25d7" providerId="LiveId" clId="{207BBFC7-0469-4AE0-A58E-E40B351518D5}" dt="2023-01-25T20:25:10.758" v="4567" actId="20577"/>
        <pc:sldMkLst>
          <pc:docMk/>
          <pc:sldMk cId="1004717950" sldId="391"/>
        </pc:sldMkLst>
        <pc:spChg chg="mod">
          <ac:chgData name="Vincent King" userId="f96d9c2d90ad25d7" providerId="LiveId" clId="{207BBFC7-0469-4AE0-A58E-E40B351518D5}" dt="2023-01-25T20:18:23.577" v="4057" actId="1076"/>
          <ac:spMkLst>
            <pc:docMk/>
            <pc:sldMk cId="1004717950" sldId="391"/>
            <ac:spMk id="15" creationId="{00000000-0000-0000-0000-000000000000}"/>
          </ac:spMkLst>
        </pc:spChg>
        <pc:spChg chg="mod">
          <ac:chgData name="Vincent King" userId="f96d9c2d90ad25d7" providerId="LiveId" clId="{207BBFC7-0469-4AE0-A58E-E40B351518D5}" dt="2023-01-25T20:19:08.559" v="4062" actId="1076"/>
          <ac:spMkLst>
            <pc:docMk/>
            <pc:sldMk cId="1004717950" sldId="391"/>
            <ac:spMk id="16" creationId="{00000000-0000-0000-0000-000000000000}"/>
          </ac:spMkLst>
        </pc:spChg>
        <pc:spChg chg="mod">
          <ac:chgData name="Vincent King" userId="f96d9c2d90ad25d7" providerId="LiveId" clId="{207BBFC7-0469-4AE0-A58E-E40B351518D5}" dt="2023-01-25T20:19:38.598" v="4070" actId="1076"/>
          <ac:spMkLst>
            <pc:docMk/>
            <pc:sldMk cId="1004717950" sldId="391"/>
            <ac:spMk id="17" creationId="{00000000-0000-0000-0000-000000000000}"/>
          </ac:spMkLst>
        </pc:spChg>
        <pc:spChg chg="mod">
          <ac:chgData name="Vincent King" userId="f96d9c2d90ad25d7" providerId="LiveId" clId="{207BBFC7-0469-4AE0-A58E-E40B351518D5}" dt="2023-01-25T20:19:29.938" v="4068" actId="1076"/>
          <ac:spMkLst>
            <pc:docMk/>
            <pc:sldMk cId="1004717950" sldId="391"/>
            <ac:spMk id="18" creationId="{00000000-0000-0000-0000-000000000000}"/>
          </ac:spMkLst>
        </pc:spChg>
        <pc:spChg chg="mod">
          <ac:chgData name="Vincent King" userId="f96d9c2d90ad25d7" providerId="LiveId" clId="{207BBFC7-0469-4AE0-A58E-E40B351518D5}" dt="2023-01-25T20:19:33.795" v="4069" actId="1076"/>
          <ac:spMkLst>
            <pc:docMk/>
            <pc:sldMk cId="1004717950" sldId="391"/>
            <ac:spMk id="19" creationId="{00000000-0000-0000-0000-000000000000}"/>
          </ac:spMkLst>
        </pc:spChg>
        <pc:spChg chg="mod">
          <ac:chgData name="Vincent King" userId="f96d9c2d90ad25d7" providerId="LiveId" clId="{207BBFC7-0469-4AE0-A58E-E40B351518D5}" dt="2023-01-25T20:19:27.051" v="4067" actId="1076"/>
          <ac:spMkLst>
            <pc:docMk/>
            <pc:sldMk cId="1004717950" sldId="391"/>
            <ac:spMk id="20" creationId="{00000000-0000-0000-0000-000000000000}"/>
          </ac:spMkLst>
        </pc:spChg>
        <pc:spChg chg="del">
          <ac:chgData name="Vincent King" userId="f96d9c2d90ad25d7" providerId="LiveId" clId="{207BBFC7-0469-4AE0-A58E-E40B351518D5}" dt="2023-01-25T20:18:55.402" v="4059" actId="478"/>
          <ac:spMkLst>
            <pc:docMk/>
            <pc:sldMk cId="1004717950" sldId="391"/>
            <ac:spMk id="21" creationId="{00000000-0000-0000-0000-000000000000}"/>
          </ac:spMkLst>
        </pc:spChg>
        <pc:picChg chg="mod">
          <ac:chgData name="Vincent King" userId="f96d9c2d90ad25d7" providerId="LiveId" clId="{207BBFC7-0469-4AE0-A58E-E40B351518D5}" dt="2023-01-25T20:19:21.970" v="4066" actId="1076"/>
          <ac:picMkLst>
            <pc:docMk/>
            <pc:sldMk cId="1004717950" sldId="391"/>
            <ac:picMk id="14" creationId="{00000000-0000-0000-0000-000000000000}"/>
          </ac:picMkLst>
        </pc:picChg>
      </pc:sldChg>
      <pc:sldChg chg="modNotesTx">
        <pc:chgData name="Vincent King" userId="f96d9c2d90ad25d7" providerId="LiveId" clId="{207BBFC7-0469-4AE0-A58E-E40B351518D5}" dt="2023-01-25T20:32:58.557" v="5673" actId="20577"/>
        <pc:sldMkLst>
          <pc:docMk/>
          <pc:sldMk cId="2846239092" sldId="392"/>
        </pc:sldMkLst>
      </pc:sldChg>
      <pc:sldChg chg="modNotesTx">
        <pc:chgData name="Vincent King" userId="f96d9c2d90ad25d7" providerId="LiveId" clId="{207BBFC7-0469-4AE0-A58E-E40B351518D5}" dt="2023-01-25T20:36:50.508" v="6194" actId="20577"/>
        <pc:sldMkLst>
          <pc:docMk/>
          <pc:sldMk cId="2394120143" sldId="393"/>
        </pc:sldMkLst>
      </pc:sldChg>
      <pc:sldChg chg="modSp mod modNotesTx">
        <pc:chgData name="Vincent King" userId="f96d9c2d90ad25d7" providerId="LiveId" clId="{207BBFC7-0469-4AE0-A58E-E40B351518D5}" dt="2023-01-25T20:38:39.574" v="6259" actId="20577"/>
        <pc:sldMkLst>
          <pc:docMk/>
          <pc:sldMk cId="2792149978" sldId="394"/>
        </pc:sldMkLst>
        <pc:spChg chg="mod">
          <ac:chgData name="Vincent King" userId="f96d9c2d90ad25d7" providerId="LiveId" clId="{207BBFC7-0469-4AE0-A58E-E40B351518D5}" dt="2023-01-25T20:37:47.308" v="6207" actId="20577"/>
          <ac:spMkLst>
            <pc:docMk/>
            <pc:sldMk cId="2792149978" sldId="394"/>
            <ac:spMk id="9" creationId="{00000000-0000-0000-0000-000000000000}"/>
          </ac:spMkLst>
        </pc:spChg>
        <pc:spChg chg="mod">
          <ac:chgData name="Vincent King" userId="f96d9c2d90ad25d7" providerId="LiveId" clId="{207BBFC7-0469-4AE0-A58E-E40B351518D5}" dt="2023-01-25T20:37:55.171" v="6208" actId="1076"/>
          <ac:spMkLst>
            <pc:docMk/>
            <pc:sldMk cId="2792149978" sldId="394"/>
            <ac:spMk id="10" creationId="{00000000-0000-0000-0000-000000000000}"/>
          </ac:spMkLst>
        </pc:spChg>
        <pc:picChg chg="mod">
          <ac:chgData name="Vincent King" userId="f96d9c2d90ad25d7" providerId="LiveId" clId="{207BBFC7-0469-4AE0-A58E-E40B351518D5}" dt="2023-01-25T20:38:02.571" v="6209" actId="1076"/>
          <ac:picMkLst>
            <pc:docMk/>
            <pc:sldMk cId="2792149978" sldId="394"/>
            <ac:picMk id="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Now we’re in good shape, right?  We have a strong secure development culture.  We have reliable, repeatable, and secure deployments.  What’s left?</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part of our vulnerability management,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major part of everything I’ve talked about so far is culture, and one of the most important elements of this is communication.  Any operational team, whether it be application support or security, need to be in constant contact with developers.  No longer can we raise a backlog item and forget about it, we need to collaborate to enforce positive </a:t>
            </a:r>
            <a:r>
              <a:rPr lang="en-GB" baseline="0" dirty="0" err="1"/>
              <a:t>behaviors</a:t>
            </a:r>
            <a:r>
              <a:rPr lang="en-GB" baseline="0" dirty="0"/>
              <a:t>.</a:t>
            </a:r>
            <a:endParaRPr lang="en-GB" dirty="0"/>
          </a:p>
          <a:p>
            <a:endParaRPr lang="en-GB" baseline="0" dirty="0"/>
          </a:p>
          <a:p>
            <a:r>
              <a:rPr lang="en-GB" dirty="0"/>
              <a:t>Needless to say they are all important and creating</a:t>
            </a:r>
            <a:r>
              <a:rPr lang="en-GB" baseline="0" dirty="0"/>
              <a:t> the people, processes, and tooling is vital.  Knowing what you have in the cloud can be challenging due to the ephemeral nature of cloud resources, but understanding what your estate looks like is imperative.  You can’t protect what you don’t know about.</a:t>
            </a:r>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I’ve given you an overview of how to start, or continue your </a:t>
            </a:r>
            <a:r>
              <a:rPr lang="en-GB" baseline="0" dirty="0" err="1"/>
              <a:t>DevSecOps</a:t>
            </a:r>
            <a:r>
              <a:rPr lang="en-GB" baseline="0" dirty="0"/>
              <a:t> adventure … I don’t like the word journey, but I appreciate it can be overwhelming.</a:t>
            </a:r>
          </a:p>
          <a:p>
            <a:endParaRPr lang="en-GB" baseline="0" dirty="0"/>
          </a:p>
          <a:p>
            <a:r>
              <a:rPr lang="en-GB" baseline="0" dirty="0"/>
              <a:t>This slide, and the next, are “anti-best practice” slides – they are not meant to be read, and I’ve already excepted my on personal limit for slides per presentation.  But it is important to understand the scale of what we are trying to achieve and how much there is to do.</a:t>
            </a:r>
          </a:p>
          <a:p>
            <a:endParaRPr lang="en-GB" baseline="0" dirty="0"/>
          </a:p>
          <a:p>
            <a:r>
              <a:rPr lang="en-GB" baseline="0" dirty="0"/>
              <a:t>We talk about the giants of </a:t>
            </a:r>
            <a:r>
              <a:rPr lang="en-GB" baseline="0" dirty="0" err="1"/>
              <a:t>DevSecOps</a:t>
            </a:r>
            <a:r>
              <a:rPr lang="en-GB" baseline="0" dirty="0"/>
              <a:t> … Netflix, Microsoft, Google, CapitalOne.  These companies seem to have it all sorted, performing hundreds of deployments a day.  We can learn a lot from them, but there is one thing that is more important to learn than anything else.  It took these companies 10 years to get where they are today.</a:t>
            </a:r>
          </a:p>
          <a:p>
            <a:endParaRPr lang="en-GB" baseline="0" dirty="0"/>
          </a:p>
          <a:p>
            <a:r>
              <a:rPr lang="en-GB" baseline="0" dirty="0"/>
              <a:t>So … Identify an area for improved within your own organisation … implement a change … check it’s effectiveness … keep if it is positive … dump if it isn’t … repeat.</a:t>
            </a:r>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thought the previous slide was overwhelming, then I apologise for this.</a:t>
            </a:r>
          </a:p>
          <a:p>
            <a:endParaRPr lang="en-GB" baseline="0" dirty="0"/>
          </a:p>
          <a:p>
            <a:r>
              <a:rPr lang="en-GB" baseline="0" dirty="0"/>
              <a:t>There are a lot of vendors and an even greater number of tools that will “do” </a:t>
            </a:r>
            <a:r>
              <a:rPr lang="en-GB" baseline="0" dirty="0" err="1"/>
              <a:t>DevSecOps</a:t>
            </a:r>
            <a:r>
              <a:rPr lang="en-GB" baseline="0" dirty="0"/>
              <a:t> for you.  Just like culture; Start small and build. </a:t>
            </a:r>
          </a:p>
          <a:p>
            <a:endParaRPr lang="en-GB" baseline="0" dirty="0"/>
          </a:p>
          <a:p>
            <a:r>
              <a:rPr lang="en-GB" baseline="0" dirty="0"/>
              <a:t>Budgets are always a factor, so start with open source tools … remembering to keep them up to date!  Prove their worth by creating and tracking metrics that can be communicated across your organisation and show managers the improvements.</a:t>
            </a:r>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and controls are the guardrails that protect us from ourselves.  Use the to create a safe area for developers to work in.  Trust </a:t>
            </a:r>
            <a:r>
              <a:rPr lang="en-GB" baseline="0"/>
              <a:t>but verify.</a:t>
            </a:r>
            <a:endParaRPr lang="en-GB" baseline="0" dirty="0"/>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and I’ve been at the Bank of England for almost 10 years.  I’m a reformed developer, and have numerous roles including Ops Lead and DevOps subject matter expert having created the DevOps capability within the Bank.  I moved to Cyber 4 years ago working on Vulnerability Management and have been picking up as much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Why it isn’t just “shift-left”; and Where to start.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 for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£1 Trillion on its peak value day (30 September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Last year, RTGS settled an average of over £720 billion each working day; broadly equivalent to the UK’s GDP every three days. RTGS settled £1 Trillion on its peak value day (30 September 2022) in that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 I’m going to assume that everyone listening to me is aware of, and uses source control. Even if it is Visual Source Safe!?!?</a:t>
            </a:r>
          </a:p>
          <a:p>
            <a:endParaRPr lang="en-GB" dirty="0"/>
          </a:p>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Tools can give us the ability to be secure, but they can’t guarantee it … they cannot protect us against ourselves.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 the “80/20” divide.  Any organisation that is more than 1 year old has technical debt, and an ever growing code base.  The 80% typically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who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virtual community of Secure Code Champions, made up of this highly trusted 20%, can be leveraged to support 80%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Fira Sans" panose="020B0503050000020004" pitchFamily="34" charset="0"/>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61% said that the use of 3</a:t>
            </a:r>
            <a:r>
              <a:rPr lang="en-GB" b="0" i="0" baseline="30000" dirty="0">
                <a:solidFill>
                  <a:srgbClr val="242626"/>
                </a:solidFill>
                <a:effectLst/>
                <a:latin typeface="Fira Sans" panose="020B0503050000020004" pitchFamily="34" charset="0"/>
              </a:rPr>
              <a:t>rd</a:t>
            </a:r>
            <a:r>
              <a:rPr lang="en-GB" b="0" i="0" dirty="0">
                <a:solidFill>
                  <a:srgbClr val="242626"/>
                </a:solidFill>
                <a:effectLst/>
                <a:latin typeface="Fira Sans" panose="020B0503050000020004" pitchFamily="34" charset="0"/>
              </a:rPr>
              <a:t> part code caused issues.  If we think about Log4J a number of organisations believed they where not exposed until they started to think about the dependencies not just of their only code, but the dependencies of the packages they use, and the exposure their vendors had.</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I love the second value … 55% blamed DevOps and Agile.  Two of the great innovations in the development world are causing our Cyber leads pain.  Development is becoming too efficient and moving too quickly for security to keep up!</a:t>
            </a:r>
          </a:p>
          <a:p>
            <a:endParaRPr lang="en-GB" b="0" i="0" dirty="0">
              <a:solidFill>
                <a:srgbClr val="242626"/>
              </a:solidFill>
              <a:effectLst/>
              <a:latin typeface="Fira Sans" panose="020B0503050000020004" pitchFamily="34" charset="0"/>
            </a:endParaRPr>
          </a:p>
          <a:p>
            <a:r>
              <a:rPr lang="en-GB" dirty="0"/>
              <a:t>Finally, Veracode released some data … </a:t>
            </a:r>
            <a:r>
              <a:rPr lang="en-GB" b="0" i="0" dirty="0">
                <a:solidFill>
                  <a:srgbClr val="242626"/>
                </a:solidFill>
                <a:effectLst/>
                <a:latin typeface="Fira Sans" panose="020B0503050000020004" pitchFamily="34" charset="0"/>
              </a:rPr>
              <a:t>a scan of 130,000 applications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we do to help our CISOs sleep better and our developers to avoid some basic mistakes?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most basic answer is CI/CD.  Even the simplest pipelines can start you on the road to repeatable, reliable, and secure deployments.  If you have to start with a documented set of manual steps, it is better than ad hoc “copy and pray” deployments.  These steps can then be replaced over time with automated processes.  Our goal is to automate everything, but that isn’t always possible.  Code scans, syntax checking, dependency checks, and secret scans can all be introduced into pipelines to reduce the number of vulnerabilities and errors.  We can trust that our developers won’t make mistakes, but there is no harm in verifying.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Similarly, r</a:t>
            </a:r>
            <a:r>
              <a:rPr lang="en-GB" dirty="0"/>
              <a:t>eplacing manual processes in application installation and configuration will provide predictable, reliable, secure, and faster deployments.</a:t>
            </a: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work with architecture teams and support developers in their use of cloud native resource, and we should be willing to challenge the use of VMs.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ambition to use containers is noble, but can inadvertently introduce vulnerabilities.  An approved list of images should be created, and maintained, to allow developers to work quickly and efficiently.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Security has to be an enabler.  If we come crashing in, imposing policies and constraints that slow down deployments or, worse, break previously working builds, the security culture will be ignored, processes will be circumvented, and tools to be turned off.  Start small … introduce new controls and don’t immediately break everything.  Then slowly turn the heat up until you reach your desired state.</a:t>
            </a:r>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0.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a:xfrm>
            <a:off x="457200" y="2043908"/>
            <a:ext cx="4711148" cy="3444079"/>
          </a:xfrm>
        </p:spPr>
        <p:txBody>
          <a:bodyPr/>
          <a:lstStyle/>
          <a:p>
            <a:r>
              <a:rPr lang="en-GB" dirty="0" err="1"/>
              <a:t>DevSecOps</a:t>
            </a:r>
            <a:r>
              <a:rPr lang="en-GB" dirty="0"/>
              <a:t>: More than just Shift-left Security</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grpSp>
        <p:nvGrpSpPr>
          <p:cNvPr id="3" name="Group 2">
            <a:extLst>
              <a:ext uri="{FF2B5EF4-FFF2-40B4-BE49-F238E27FC236}">
                <a16:creationId xmlns:a16="http://schemas.microsoft.com/office/drawing/2014/main" id="{B1AC85E0-1CD4-1334-32B9-3C83A24ADAF3}"/>
              </a:ext>
            </a:extLst>
          </p:cNvPr>
          <p:cNvGrpSpPr/>
          <p:nvPr/>
        </p:nvGrpSpPr>
        <p:grpSpPr>
          <a:xfrm>
            <a:off x="7646285" y="565253"/>
            <a:ext cx="4238625" cy="2134649"/>
            <a:chOff x="7646285" y="565253"/>
            <a:chExt cx="4238625" cy="2134649"/>
          </a:xfrm>
        </p:grpSpPr>
        <p:pic>
          <p:nvPicPr>
            <p:cNvPr id="6" name="Picture 5">
              <a:extLst>
                <a:ext uri="{FF2B5EF4-FFF2-40B4-BE49-F238E27FC236}">
                  <a16:creationId xmlns:a16="http://schemas.microsoft.com/office/drawing/2014/main" id="{21DB411C-0D93-E5A8-96A4-0C32A238B9BB}"/>
                </a:ext>
              </a:extLst>
            </p:cNvPr>
            <p:cNvPicPr>
              <a:picLocks noChangeAspect="1"/>
            </p:cNvPicPr>
            <p:nvPr/>
          </p:nvPicPr>
          <p:blipFill>
            <a:blip r:embed="rId4"/>
            <a:stretch>
              <a:fillRect/>
            </a:stretch>
          </p:blipFill>
          <p:spPr>
            <a:xfrm>
              <a:off x="7646285" y="565253"/>
              <a:ext cx="4238625" cy="2133600"/>
            </a:xfrm>
            <a:prstGeom prst="rect">
              <a:avLst/>
            </a:prstGeom>
          </p:spPr>
        </p:pic>
        <p:sp>
          <p:nvSpPr>
            <p:cNvPr id="12" name="TextBox 11">
              <a:extLst>
                <a:ext uri="{FF2B5EF4-FFF2-40B4-BE49-F238E27FC236}">
                  <a16:creationId xmlns:a16="http://schemas.microsoft.com/office/drawing/2014/main" id="{1D6FA006-6DB1-E7CB-9020-C4456FFBFE00}"/>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72DC7474-97C1-36DF-BA86-8F3816FC3BA1}"/>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4" name="TextBox 13">
              <a:extLst>
                <a:ext uri="{FF2B5EF4-FFF2-40B4-BE49-F238E27FC236}">
                  <a16:creationId xmlns:a16="http://schemas.microsoft.com/office/drawing/2014/main" id="{57BB4710-E806-A15D-E1AC-0F31BDA572E3}"/>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a:extLst>
                <a:ext uri="{FF2B5EF4-FFF2-40B4-BE49-F238E27FC236}">
                  <a16:creationId xmlns:a16="http://schemas.microsoft.com/office/drawing/2014/main" id="{A79D1DC1-3433-7E5D-D2AC-BFFC94A052A5}"/>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7" name="TextBox 16">
              <a:extLst>
                <a:ext uri="{FF2B5EF4-FFF2-40B4-BE49-F238E27FC236}">
                  <a16:creationId xmlns:a16="http://schemas.microsoft.com/office/drawing/2014/main" id="{CB93231C-E975-0796-B051-F4C103A6050A}"/>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8" name="Rectangle 17">
              <a:extLst>
                <a:ext uri="{FF2B5EF4-FFF2-40B4-BE49-F238E27FC236}">
                  <a16:creationId xmlns:a16="http://schemas.microsoft.com/office/drawing/2014/main" id="{54645F5E-BAF3-2B81-7C07-1D4B0FF1A942}"/>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357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91056" y="1731992"/>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5280137" y="255145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6257" y="3907645"/>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1094165" y="2566746"/>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2673443" y="5113003"/>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546293" y="3940443"/>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Tree>
    <p:extLst>
      <p:ext uri="{BB962C8B-B14F-4D97-AF65-F5344CB8AC3E}">
        <p14:creationId xmlns:p14="http://schemas.microsoft.com/office/powerpoint/2010/main" val="1004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3139321"/>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controls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340682"/>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35071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04" y="205526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061" y="3011028"/>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773" y="3217291"/>
            <a:ext cx="2956630" cy="9906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3A23F37-96DA-9544-030E-B7FD345CB070}"/>
              </a:ext>
            </a:extLst>
          </p:cNvPr>
          <p:cNvGrpSpPr/>
          <p:nvPr/>
        </p:nvGrpSpPr>
        <p:grpSpPr>
          <a:xfrm>
            <a:off x="7637896" y="557913"/>
            <a:ext cx="4238625" cy="2141989"/>
            <a:chOff x="1463599" y="1169409"/>
            <a:chExt cx="4238625" cy="2141989"/>
          </a:xfrm>
        </p:grpSpPr>
        <p:pic>
          <p:nvPicPr>
            <p:cNvPr id="5" name="Picture 4">
              <a:extLst>
                <a:ext uri="{FF2B5EF4-FFF2-40B4-BE49-F238E27FC236}">
                  <a16:creationId xmlns:a16="http://schemas.microsoft.com/office/drawing/2014/main" id="{04CD2303-86F6-1FF8-B42F-2A2ABE900DEC}"/>
                </a:ext>
              </a:extLst>
            </p:cNvPr>
            <p:cNvPicPr>
              <a:picLocks noChangeAspect="1"/>
            </p:cNvPicPr>
            <p:nvPr/>
          </p:nvPicPr>
          <p:blipFill>
            <a:blip r:embed="rId8"/>
            <a:stretch>
              <a:fillRect/>
            </a:stretch>
          </p:blipFill>
          <p:spPr>
            <a:xfrm>
              <a:off x="1463599" y="1169409"/>
              <a:ext cx="4238625" cy="2133600"/>
            </a:xfrm>
            <a:prstGeom prst="rect">
              <a:avLst/>
            </a:prstGeom>
          </p:spPr>
        </p:pic>
        <p:sp>
          <p:nvSpPr>
            <p:cNvPr id="6" name="TextBox 5">
              <a:extLst>
                <a:ext uri="{FF2B5EF4-FFF2-40B4-BE49-F238E27FC236}">
                  <a16:creationId xmlns:a16="http://schemas.microsoft.com/office/drawing/2014/main" id="{7AF7D310-9541-864E-DC72-97EC75A547E6}"/>
                </a:ext>
              </a:extLst>
            </p:cNvPr>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7" name="TextBox 6">
              <a:extLst>
                <a:ext uri="{FF2B5EF4-FFF2-40B4-BE49-F238E27FC236}">
                  <a16:creationId xmlns:a16="http://schemas.microsoft.com/office/drawing/2014/main" id="{D95BC904-85A0-1AA0-A21A-6EF9B1162BD0}"/>
                </a:ext>
              </a:extLst>
            </p:cNvPr>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0ADE6AAC-78CB-9660-E4F6-4BAC19FBCC37}"/>
                </a:ext>
              </a:extLst>
            </p:cNvPr>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F9E89E17-93BF-2D26-9CFE-9A9F76A31243}"/>
                </a:ext>
              </a:extLst>
            </p:cNvPr>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0" name="TextBox 9">
              <a:extLst>
                <a:ext uri="{FF2B5EF4-FFF2-40B4-BE49-F238E27FC236}">
                  <a16:creationId xmlns:a16="http://schemas.microsoft.com/office/drawing/2014/main" id="{4CDB5EC5-DB6C-8107-9719-61D6B4A89BB1}"/>
                </a:ext>
              </a:extLst>
            </p:cNvPr>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1" name="Rectangle 10">
              <a:extLst>
                <a:ext uri="{FF2B5EF4-FFF2-40B4-BE49-F238E27FC236}">
                  <a16:creationId xmlns:a16="http://schemas.microsoft.com/office/drawing/2014/main" id="{6FC352D6-A4E5-F83D-B8BD-31348CC6EA73}"/>
                </a:ext>
              </a:extLst>
            </p:cNvPr>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2" name="Picture 11"/>
          <p:cNvPicPr>
            <a:picLocks noChangeAspect="1"/>
          </p:cNvPicPr>
          <p:nvPr/>
        </p:nvPicPr>
        <p:blipFill>
          <a:blip r:embed="rId9"/>
          <a:stretch>
            <a:fillRect/>
          </a:stretch>
        </p:blipFill>
        <p:spPr>
          <a:xfrm>
            <a:off x="2156896" y="4567164"/>
            <a:ext cx="1454225" cy="1447874"/>
          </a:xfrm>
          <a:prstGeom prst="rect">
            <a:avLst/>
          </a:prstGeom>
        </p:spPr>
      </p:pic>
    </p:spTree>
    <p:extLst>
      <p:ext uri="{BB962C8B-B14F-4D97-AF65-F5344CB8AC3E}">
        <p14:creationId xmlns:p14="http://schemas.microsoft.com/office/powerpoint/2010/main" val="2407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339213" y="1218824"/>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9462107" y="3132781"/>
            <a:ext cx="1957587" cy="2387819"/>
            <a:chOff x="1212574" y="2027583"/>
            <a:chExt cx="1957587" cy="238781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grpSp>
        <p:nvGrpSpPr>
          <p:cNvPr id="2" name="Group 1">
            <a:extLst>
              <a:ext uri="{FF2B5EF4-FFF2-40B4-BE49-F238E27FC236}">
                <a16:creationId xmlns:a16="http://schemas.microsoft.com/office/drawing/2014/main" id="{6DC4774E-0D8E-A31B-2CE6-47D9E7A7892B}"/>
              </a:ext>
            </a:extLst>
          </p:cNvPr>
          <p:cNvGrpSpPr/>
          <p:nvPr/>
        </p:nvGrpSpPr>
        <p:grpSpPr>
          <a:xfrm>
            <a:off x="7641400" y="557913"/>
            <a:ext cx="4238625" cy="2141989"/>
            <a:chOff x="7641400" y="557913"/>
            <a:chExt cx="4238625" cy="2141989"/>
          </a:xfrm>
        </p:grpSpPr>
        <p:pic>
          <p:nvPicPr>
            <p:cNvPr id="3" name="Picture 2">
              <a:extLst>
                <a:ext uri="{FF2B5EF4-FFF2-40B4-BE49-F238E27FC236}">
                  <a16:creationId xmlns:a16="http://schemas.microsoft.com/office/drawing/2014/main" id="{E4F903F3-9413-72ED-B721-BCD373E33DD8}"/>
                </a:ext>
              </a:extLst>
            </p:cNvPr>
            <p:cNvPicPr>
              <a:picLocks noChangeAspect="1"/>
            </p:cNvPicPr>
            <p:nvPr/>
          </p:nvPicPr>
          <p:blipFill>
            <a:blip r:embed="rId4"/>
            <a:stretch>
              <a:fillRect/>
            </a:stretch>
          </p:blipFill>
          <p:spPr>
            <a:xfrm>
              <a:off x="7641400" y="557913"/>
              <a:ext cx="4238625" cy="2133600"/>
            </a:xfrm>
            <a:prstGeom prst="rect">
              <a:avLst/>
            </a:prstGeom>
          </p:spPr>
        </p:pic>
        <p:sp>
          <p:nvSpPr>
            <p:cNvPr id="8" name="TextBox 7">
              <a:extLst>
                <a:ext uri="{FF2B5EF4-FFF2-40B4-BE49-F238E27FC236}">
                  <a16:creationId xmlns:a16="http://schemas.microsoft.com/office/drawing/2014/main" id="{AEA89E42-BC54-FE73-E2A2-43706036ADF8}"/>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a:extLst>
                <a:ext uri="{FF2B5EF4-FFF2-40B4-BE49-F238E27FC236}">
                  <a16:creationId xmlns:a16="http://schemas.microsoft.com/office/drawing/2014/main" id="{2D8326E4-7403-347C-8FE2-FB1FCFBC1788}"/>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a:extLst>
                <a:ext uri="{FF2B5EF4-FFF2-40B4-BE49-F238E27FC236}">
                  <a16:creationId xmlns:a16="http://schemas.microsoft.com/office/drawing/2014/main" id="{8D2DE1D9-73E5-9A9D-6E67-F14C96AF6680}"/>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a:extLst>
                <a:ext uri="{FF2B5EF4-FFF2-40B4-BE49-F238E27FC236}">
                  <a16:creationId xmlns:a16="http://schemas.microsoft.com/office/drawing/2014/main" id="{E8DE3200-AC1C-289F-D2D2-AF05321A02A3}"/>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a:extLst>
                <a:ext uri="{FF2B5EF4-FFF2-40B4-BE49-F238E27FC236}">
                  <a16:creationId xmlns:a16="http://schemas.microsoft.com/office/drawing/2014/main" id="{0CEA194B-73C4-586B-662A-C58E3AF96184}"/>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a:extLst>
                <a:ext uri="{FF2B5EF4-FFF2-40B4-BE49-F238E27FC236}">
                  <a16:creationId xmlns:a16="http://schemas.microsoft.com/office/drawing/2014/main" id="{60286FE0-FF38-F08E-559D-07B2736BEDB0}"/>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10760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49611" y="3957057"/>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3295048" y="1859542"/>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20" name="Rectangle 19"/>
          <p:cNvSpPr/>
          <p:nvPr/>
        </p:nvSpPr>
        <p:spPr>
          <a:xfrm>
            <a:off x="901025" y="2616748"/>
            <a:ext cx="1858201" cy="646331"/>
          </a:xfrm>
          <a:prstGeom prst="rect">
            <a:avLst/>
          </a:prstGeom>
        </p:spPr>
        <p:txBody>
          <a:bodyPr wrap="none">
            <a:spAutoFit/>
          </a:bodyPr>
          <a:lstStyle/>
          <a:p>
            <a:r>
              <a:rPr lang="en-GB" dirty="0">
                <a:latin typeface="Lucida Console" panose="020B0609040504020204" pitchFamily="49" charset="0"/>
              </a:rPr>
              <a:t>Don’t break </a:t>
            </a:r>
          </a:p>
          <a:p>
            <a:r>
              <a:rPr lang="en-GB" dirty="0">
                <a:latin typeface="Lucida Console" panose="020B0609040504020204" pitchFamily="49" charset="0"/>
              </a:rPr>
              <a:t>every build</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5398494" y="2634986"/>
            <a:ext cx="1579278" cy="646331"/>
          </a:xfrm>
          <a:prstGeom prst="rect">
            <a:avLst/>
          </a:prstGeom>
        </p:spPr>
        <p:txBody>
          <a:bodyPr wrap="none">
            <a:spAutoFit/>
          </a:bodyPr>
          <a:lstStyle/>
          <a:p>
            <a:r>
              <a:rPr lang="en-GB" dirty="0">
                <a:latin typeface="Lucida Console" panose="020B0609040504020204" pitchFamily="49" charset="0"/>
              </a:rPr>
              <a:t>Trust, but</a:t>
            </a:r>
          </a:p>
          <a:p>
            <a:r>
              <a:rPr lang="en-GB" dirty="0">
                <a:latin typeface="Lucida Console" panose="020B0609040504020204" pitchFamily="49" charset="0"/>
              </a:rPr>
              <a:t>verify</a:t>
            </a:r>
          </a:p>
        </p:txBody>
      </p:sp>
      <p:sp>
        <p:nvSpPr>
          <p:cNvPr id="3" name="Rectangle 2"/>
          <p:cNvSpPr/>
          <p:nvPr/>
        </p:nvSpPr>
        <p:spPr>
          <a:xfrm>
            <a:off x="594209" y="3920580"/>
            <a:ext cx="2137124" cy="646331"/>
          </a:xfrm>
          <a:prstGeom prst="rect">
            <a:avLst/>
          </a:prstGeom>
        </p:spPr>
        <p:txBody>
          <a:bodyPr wrap="none">
            <a:spAutoFit/>
          </a:bodyPr>
          <a:lstStyle/>
          <a:p>
            <a:r>
              <a:rPr lang="en-GB" dirty="0">
                <a:latin typeface="Lucida Console" panose="020B0609040504020204" pitchFamily="49" charset="0"/>
              </a:rPr>
              <a:t>Gold container</a:t>
            </a:r>
          </a:p>
          <a:p>
            <a:r>
              <a:rPr lang="en-GB" dirty="0">
                <a:latin typeface="Lucida Console" panose="020B0609040504020204" pitchFamily="49" charset="0"/>
              </a:rPr>
              <a:t>images</a:t>
            </a:r>
          </a:p>
        </p:txBody>
      </p:sp>
    </p:spTree>
    <p:extLst>
      <p:ext uri="{BB962C8B-B14F-4D97-AF65-F5344CB8AC3E}">
        <p14:creationId xmlns:p14="http://schemas.microsoft.com/office/powerpoint/2010/main" val="350601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21172</TotalTime>
  <Words>4961</Words>
  <Application>Microsoft Office PowerPoint</Application>
  <PresentationFormat>Widescreen</PresentationFormat>
  <Paragraphs>456</Paragraphs>
  <Slides>17</Slides>
  <Notes>16</Notes>
  <HiddenSlides>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-apple-system</vt:lpstr>
      <vt:lpstr>Arial</vt:lpstr>
      <vt:lpstr>Arimo</vt:lpstr>
      <vt:lpstr>Bahnschrift Condensed</vt:lpstr>
      <vt:lpstr>Berlin Sans FB</vt:lpstr>
      <vt:lpstr>Calibri</vt:lpstr>
      <vt:lpstr>Century Gothic</vt:lpstr>
      <vt:lpstr>Fira Sans</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Scary Slide No.1</vt:lpstr>
      <vt:lpstr>Where should Sec live?</vt:lpstr>
      <vt:lpstr>Scary Slide No.2</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64</cp:revision>
  <dcterms:created xsi:type="dcterms:W3CDTF">2022-03-04T14:18:02Z</dcterms:created>
  <dcterms:modified xsi:type="dcterms:W3CDTF">2023-01-26T16:48:36Z</dcterms:modified>
</cp:coreProperties>
</file>