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5" r:id="rId1"/>
  </p:sldMasterIdLst>
  <p:notesMasterIdLst>
    <p:notesMasterId r:id="rId36"/>
  </p:notesMasterIdLst>
  <p:handoutMasterIdLst>
    <p:handoutMasterId r:id="rId37"/>
  </p:handoutMasterIdLst>
  <p:sldIdLst>
    <p:sldId id="256" r:id="rId2"/>
    <p:sldId id="1310" r:id="rId3"/>
    <p:sldId id="1302" r:id="rId4"/>
    <p:sldId id="1152" r:id="rId5"/>
    <p:sldId id="1151" r:id="rId6"/>
    <p:sldId id="1291" r:id="rId7"/>
    <p:sldId id="1303" r:id="rId8"/>
    <p:sldId id="1165" r:id="rId9"/>
    <p:sldId id="1301" r:id="rId10"/>
    <p:sldId id="1280" r:id="rId11"/>
    <p:sldId id="1315" r:id="rId12"/>
    <p:sldId id="1304" r:id="rId13"/>
    <p:sldId id="1305" r:id="rId14"/>
    <p:sldId id="1311" r:id="rId15"/>
    <p:sldId id="1306" r:id="rId16"/>
    <p:sldId id="1312" r:id="rId17"/>
    <p:sldId id="1307" r:id="rId18"/>
    <p:sldId id="1308" r:id="rId19"/>
    <p:sldId id="1313" r:id="rId20"/>
    <p:sldId id="1292" r:id="rId21"/>
    <p:sldId id="1171" r:id="rId22"/>
    <p:sldId id="259" r:id="rId23"/>
    <p:sldId id="260" r:id="rId24"/>
    <p:sldId id="1244" r:id="rId25"/>
    <p:sldId id="263" r:id="rId26"/>
    <p:sldId id="262" r:id="rId27"/>
    <p:sldId id="1189" r:id="rId28"/>
    <p:sldId id="1316" r:id="rId29"/>
    <p:sldId id="281" r:id="rId30"/>
    <p:sldId id="1078" r:id="rId31"/>
    <p:sldId id="1319" r:id="rId32"/>
    <p:sldId id="1075" r:id="rId33"/>
    <p:sldId id="1317" r:id="rId34"/>
    <p:sldId id="1190" r:id="rId35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ma" initials="i.a" lastIdx="5" clrIdx="0"/>
  <p:cmAuthor id="1" name="Adarves-Yorno, Inmaculada" initials="AI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B8956-5ADC-4F31-A228-C0EBD1E6BFDC}" v="1" dt="2023-10-31T16:35:10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1" autoAdjust="0"/>
    <p:restoredTop sz="69398" autoAdjust="0"/>
  </p:normalViewPr>
  <p:slideViewPr>
    <p:cSldViewPr>
      <p:cViewPr varScale="1">
        <p:scale>
          <a:sx n="77" d="100"/>
          <a:sy n="77" d="100"/>
        </p:scale>
        <p:origin x="219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-2958" y="-108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eia, Fernando" userId="998f4d8f-bb91-4524-b25b-19814160d857" providerId="ADAL" clId="{923B8956-5ADC-4F31-A228-C0EBD1E6BFDC}"/>
    <pc:docChg chg="custSel modSld">
      <pc:chgData name="Correia, Fernando" userId="998f4d8f-bb91-4524-b25b-19814160d857" providerId="ADAL" clId="{923B8956-5ADC-4F31-A228-C0EBD1E6BFDC}" dt="2023-10-31T16:35:10.229" v="2" actId="20577"/>
      <pc:docMkLst>
        <pc:docMk/>
      </pc:docMkLst>
      <pc:sldChg chg="modSp mod">
        <pc:chgData name="Correia, Fernando" userId="998f4d8f-bb91-4524-b25b-19814160d857" providerId="ADAL" clId="{923B8956-5ADC-4F31-A228-C0EBD1E6BFDC}" dt="2023-10-31T16:35:10.229" v="2" actId="20577"/>
        <pc:sldMkLst>
          <pc:docMk/>
          <pc:sldMk cId="4127400893" sldId="1317"/>
        </pc:sldMkLst>
        <pc:spChg chg="mod">
          <ac:chgData name="Correia, Fernando" userId="998f4d8f-bb91-4524-b25b-19814160d857" providerId="ADAL" clId="{923B8956-5ADC-4F31-A228-C0EBD1E6BFDC}" dt="2023-10-31T16:35:10.229" v="2" actId="20577"/>
          <ac:spMkLst>
            <pc:docMk/>
            <pc:sldMk cId="4127400893" sldId="1317"/>
            <ac:spMk id="3" creationId="{B6C382D3-7316-5983-0CB9-6632D965557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Summary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66-C449-8756-D481BF51AC1F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066-C449-8756-D481BF51AC1F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66-C449-8756-D481BF51AC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D6-C94B-AAA3-A4E6F37960DE}"/>
              </c:ext>
            </c:extLst>
          </c:dPt>
          <c:cat>
            <c:strRef>
              <c:f>Sheet1!$A$2:$A$5</c:f>
              <c:strCache>
                <c:ptCount val="4"/>
                <c:pt idx="0">
                  <c:v>acute stress</c:v>
                </c:pt>
                <c:pt idx="1">
                  <c:v>overload</c:v>
                </c:pt>
                <c:pt idx="2">
                  <c:v>rest</c:v>
                </c:pt>
                <c:pt idx="3">
                  <c:v>restoration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6-C449-8756-D481BF51A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D1B6E-B8C4-4A5C-AC4A-F37CAAFF61E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24202-0836-4FEA-984F-3A640E8CDA3A}">
      <dgm:prSet/>
      <dgm:spPr/>
      <dgm:t>
        <a:bodyPr/>
        <a:lstStyle/>
        <a:p>
          <a:r>
            <a:rPr lang="en-US" dirty="0"/>
            <a:t>Consequences for her</a:t>
          </a:r>
        </a:p>
      </dgm:t>
    </dgm:pt>
    <dgm:pt modelId="{200B40A7-F9B3-4711-AC56-2519969638ED}" type="parTrans" cxnId="{D085930B-A725-4966-A8C1-BFAAAD8886D9}">
      <dgm:prSet/>
      <dgm:spPr/>
      <dgm:t>
        <a:bodyPr/>
        <a:lstStyle/>
        <a:p>
          <a:endParaRPr lang="en-US"/>
        </a:p>
      </dgm:t>
    </dgm:pt>
    <dgm:pt modelId="{DE3C1FFA-E206-44B1-8F77-9E708B3AF4FD}" type="sibTrans" cxnId="{D085930B-A725-4966-A8C1-BFAAAD8886D9}">
      <dgm:prSet/>
      <dgm:spPr/>
      <dgm:t>
        <a:bodyPr/>
        <a:lstStyle/>
        <a:p>
          <a:endParaRPr lang="en-US"/>
        </a:p>
      </dgm:t>
    </dgm:pt>
    <dgm:pt modelId="{3BB53D8A-F9E6-41CC-9EC9-70CA44CE4B17}">
      <dgm:prSet/>
      <dgm:spPr/>
      <dgm:t>
        <a:bodyPr/>
        <a:lstStyle/>
        <a:p>
          <a:r>
            <a:rPr lang="en-GB" dirty="0"/>
            <a:t>Wrong decisions</a:t>
          </a:r>
          <a:endParaRPr lang="en-US" dirty="0"/>
        </a:p>
      </dgm:t>
    </dgm:pt>
    <dgm:pt modelId="{C19EE6B9-F344-46BA-85D9-0B2CC2572A7B}" type="parTrans" cxnId="{6D707D9F-1603-4FA8-BF4E-BFB53B75A029}">
      <dgm:prSet/>
      <dgm:spPr/>
      <dgm:t>
        <a:bodyPr/>
        <a:lstStyle/>
        <a:p>
          <a:endParaRPr lang="en-US"/>
        </a:p>
      </dgm:t>
    </dgm:pt>
    <dgm:pt modelId="{6BF723EE-56D5-45E4-92E1-34203B9BA795}" type="sibTrans" cxnId="{6D707D9F-1603-4FA8-BF4E-BFB53B75A029}">
      <dgm:prSet/>
      <dgm:spPr/>
      <dgm:t>
        <a:bodyPr/>
        <a:lstStyle/>
        <a:p>
          <a:endParaRPr lang="en-US"/>
        </a:p>
      </dgm:t>
    </dgm:pt>
    <dgm:pt modelId="{797A778D-9FDA-4988-BA88-BD3A3FFF475B}">
      <dgm:prSet/>
      <dgm:spPr/>
      <dgm:t>
        <a:bodyPr/>
        <a:lstStyle/>
        <a:p>
          <a:r>
            <a:rPr lang="en-GB"/>
            <a:t>Wrong assumptions</a:t>
          </a:r>
          <a:endParaRPr lang="en-US"/>
        </a:p>
      </dgm:t>
    </dgm:pt>
    <dgm:pt modelId="{8DDE21AE-3AA1-4C47-80E9-6E8557EF8F3C}" type="parTrans" cxnId="{1B9941F5-A5D5-4D32-BFDD-D932DAFD86B2}">
      <dgm:prSet/>
      <dgm:spPr/>
      <dgm:t>
        <a:bodyPr/>
        <a:lstStyle/>
        <a:p>
          <a:endParaRPr lang="en-US"/>
        </a:p>
      </dgm:t>
    </dgm:pt>
    <dgm:pt modelId="{B27306EA-FC2A-4646-B796-D3221F6E9834}" type="sibTrans" cxnId="{1B9941F5-A5D5-4D32-BFDD-D932DAFD86B2}">
      <dgm:prSet/>
      <dgm:spPr/>
      <dgm:t>
        <a:bodyPr/>
        <a:lstStyle/>
        <a:p>
          <a:endParaRPr lang="en-US"/>
        </a:p>
      </dgm:t>
    </dgm:pt>
    <dgm:pt modelId="{A7B9470D-6AA3-42F9-9B54-498B0C8F4816}">
      <dgm:prSet/>
      <dgm:spPr/>
      <dgm:t>
        <a:bodyPr/>
        <a:lstStyle/>
        <a:p>
          <a:r>
            <a:rPr lang="en-GB"/>
            <a:t>Made negative inferences</a:t>
          </a:r>
          <a:endParaRPr lang="en-US"/>
        </a:p>
      </dgm:t>
    </dgm:pt>
    <dgm:pt modelId="{8A7E6E00-4DDF-476D-AD9D-877B461BB51A}" type="parTrans" cxnId="{989D8FD8-BD94-474F-B20F-81EA95998ADB}">
      <dgm:prSet/>
      <dgm:spPr/>
      <dgm:t>
        <a:bodyPr/>
        <a:lstStyle/>
        <a:p>
          <a:endParaRPr lang="en-US"/>
        </a:p>
      </dgm:t>
    </dgm:pt>
    <dgm:pt modelId="{31E99762-1E4E-4018-A563-104CA7A5B7C0}" type="sibTrans" cxnId="{989D8FD8-BD94-474F-B20F-81EA95998ADB}">
      <dgm:prSet/>
      <dgm:spPr/>
      <dgm:t>
        <a:bodyPr/>
        <a:lstStyle/>
        <a:p>
          <a:endParaRPr lang="en-US"/>
        </a:p>
      </dgm:t>
    </dgm:pt>
    <dgm:pt modelId="{A029F3D7-1212-485D-9E0A-6CC53E4FADCF}">
      <dgm:prSet/>
      <dgm:spPr/>
      <dgm:t>
        <a:bodyPr/>
        <a:lstStyle/>
        <a:p>
          <a:r>
            <a:rPr lang="en-GB"/>
            <a:t>Miscommunication</a:t>
          </a:r>
          <a:endParaRPr lang="en-US"/>
        </a:p>
      </dgm:t>
    </dgm:pt>
    <dgm:pt modelId="{C6C96B6D-C224-4A54-8CB3-DFC282B6E77A}" type="parTrans" cxnId="{5265A690-5866-41BF-81EE-A373D92E6188}">
      <dgm:prSet/>
      <dgm:spPr/>
      <dgm:t>
        <a:bodyPr/>
        <a:lstStyle/>
        <a:p>
          <a:endParaRPr lang="en-US"/>
        </a:p>
      </dgm:t>
    </dgm:pt>
    <dgm:pt modelId="{4555E37C-2AAE-48C0-A59C-90C58BE3C82C}" type="sibTrans" cxnId="{5265A690-5866-41BF-81EE-A373D92E6188}">
      <dgm:prSet/>
      <dgm:spPr/>
      <dgm:t>
        <a:bodyPr/>
        <a:lstStyle/>
        <a:p>
          <a:endParaRPr lang="en-US"/>
        </a:p>
      </dgm:t>
    </dgm:pt>
    <dgm:pt modelId="{FF5DBE32-84E4-4C60-9C85-B982D2222896}">
      <dgm:prSet/>
      <dgm:spPr/>
      <dgm:t>
        <a:bodyPr/>
        <a:lstStyle/>
        <a:p>
          <a:r>
            <a:rPr lang="en-GB" dirty="0"/>
            <a:t>Consequences for employees</a:t>
          </a:r>
          <a:endParaRPr lang="en-US" dirty="0"/>
        </a:p>
      </dgm:t>
    </dgm:pt>
    <dgm:pt modelId="{3C53F0D8-DFD4-42A8-A3F8-EBC6F06402BD}" type="parTrans" cxnId="{01576733-473C-4637-A6E1-913E8691D044}">
      <dgm:prSet/>
      <dgm:spPr/>
      <dgm:t>
        <a:bodyPr/>
        <a:lstStyle/>
        <a:p>
          <a:endParaRPr lang="en-US"/>
        </a:p>
      </dgm:t>
    </dgm:pt>
    <dgm:pt modelId="{CFF0133B-6966-4932-8392-D5823E2BF63F}" type="sibTrans" cxnId="{01576733-473C-4637-A6E1-913E8691D044}">
      <dgm:prSet/>
      <dgm:spPr/>
      <dgm:t>
        <a:bodyPr/>
        <a:lstStyle/>
        <a:p>
          <a:endParaRPr lang="en-US"/>
        </a:p>
      </dgm:t>
    </dgm:pt>
    <dgm:pt modelId="{1AB2EB3D-69BB-4303-BDF3-60583B98D8B8}">
      <dgm:prSet/>
      <dgm:spPr/>
      <dgm:t>
        <a:bodyPr/>
        <a:lstStyle/>
        <a:p>
          <a:r>
            <a:rPr lang="en-GB"/>
            <a:t>Demotivation </a:t>
          </a:r>
          <a:endParaRPr lang="en-US"/>
        </a:p>
      </dgm:t>
    </dgm:pt>
    <dgm:pt modelId="{6C583F3B-D3AB-48AA-931E-032B18120417}" type="parTrans" cxnId="{7EE17B9F-D16A-4CA7-870C-75FB20DD54EF}">
      <dgm:prSet/>
      <dgm:spPr/>
      <dgm:t>
        <a:bodyPr/>
        <a:lstStyle/>
        <a:p>
          <a:endParaRPr lang="en-US"/>
        </a:p>
      </dgm:t>
    </dgm:pt>
    <dgm:pt modelId="{B9B4EAE4-48B2-435D-872C-9FD12902380D}" type="sibTrans" cxnId="{7EE17B9F-D16A-4CA7-870C-75FB20DD54EF}">
      <dgm:prSet/>
      <dgm:spPr/>
      <dgm:t>
        <a:bodyPr/>
        <a:lstStyle/>
        <a:p>
          <a:endParaRPr lang="en-US"/>
        </a:p>
      </dgm:t>
    </dgm:pt>
    <dgm:pt modelId="{270A8753-60BF-4E2F-B7C4-C48CBAB48B1F}">
      <dgm:prSet/>
      <dgm:spPr/>
      <dgm:t>
        <a:bodyPr/>
        <a:lstStyle/>
        <a:p>
          <a:r>
            <a:rPr lang="en-GB" dirty="0"/>
            <a:t>Distrust </a:t>
          </a:r>
          <a:endParaRPr lang="en-US" dirty="0"/>
        </a:p>
      </dgm:t>
    </dgm:pt>
    <dgm:pt modelId="{34A724C4-3030-4972-83D7-1B5DC4CC8613}" type="parTrans" cxnId="{A2EF8B04-0276-46FE-A68B-926C9266573A}">
      <dgm:prSet/>
      <dgm:spPr/>
      <dgm:t>
        <a:bodyPr/>
        <a:lstStyle/>
        <a:p>
          <a:endParaRPr lang="en-US"/>
        </a:p>
      </dgm:t>
    </dgm:pt>
    <dgm:pt modelId="{1866C419-8117-452F-8B3A-D70537D562FC}" type="sibTrans" cxnId="{A2EF8B04-0276-46FE-A68B-926C9266573A}">
      <dgm:prSet/>
      <dgm:spPr/>
      <dgm:t>
        <a:bodyPr/>
        <a:lstStyle/>
        <a:p>
          <a:endParaRPr lang="en-US"/>
        </a:p>
      </dgm:t>
    </dgm:pt>
    <dgm:pt modelId="{D6780202-D246-4AD6-9F20-88A3141173DD}">
      <dgm:prSet/>
      <dgm:spPr/>
      <dgm:t>
        <a:bodyPr/>
        <a:lstStyle/>
        <a:p>
          <a:r>
            <a:rPr lang="en-GB" dirty="0"/>
            <a:t>Lack of communication </a:t>
          </a:r>
          <a:endParaRPr lang="en-US" dirty="0"/>
        </a:p>
      </dgm:t>
    </dgm:pt>
    <dgm:pt modelId="{4B7074A5-C8E8-4499-AFA9-C2FAE618DB2B}" type="parTrans" cxnId="{4F263E26-8ABA-488C-A735-B915CDC7AE4F}">
      <dgm:prSet/>
      <dgm:spPr/>
      <dgm:t>
        <a:bodyPr/>
        <a:lstStyle/>
        <a:p>
          <a:endParaRPr lang="en-US"/>
        </a:p>
      </dgm:t>
    </dgm:pt>
    <dgm:pt modelId="{62F84271-C2F7-4FF2-9F33-C170669A5E5E}" type="sibTrans" cxnId="{4F263E26-8ABA-488C-A735-B915CDC7AE4F}">
      <dgm:prSet/>
      <dgm:spPr/>
      <dgm:t>
        <a:bodyPr/>
        <a:lstStyle/>
        <a:p>
          <a:endParaRPr lang="en-US"/>
        </a:p>
      </dgm:t>
    </dgm:pt>
    <dgm:pt modelId="{9B96CCD7-513B-4C17-852D-291B189EF06D}">
      <dgm:prSet/>
      <dgm:spPr/>
      <dgm:t>
        <a:bodyPr/>
        <a:lstStyle/>
        <a:p>
          <a:r>
            <a:rPr lang="en-GB" dirty="0"/>
            <a:t>Lower productivity </a:t>
          </a:r>
          <a:endParaRPr lang="en-US" dirty="0"/>
        </a:p>
      </dgm:t>
    </dgm:pt>
    <dgm:pt modelId="{C3156B34-1F1B-4548-A80F-11FD9DA52C80}" type="parTrans" cxnId="{E4530FC5-32C5-4417-8C78-65619055DFEF}">
      <dgm:prSet/>
      <dgm:spPr/>
      <dgm:t>
        <a:bodyPr/>
        <a:lstStyle/>
        <a:p>
          <a:endParaRPr lang="en-US"/>
        </a:p>
      </dgm:t>
    </dgm:pt>
    <dgm:pt modelId="{045B37F0-4819-468D-853B-9D63D375CDFD}" type="sibTrans" cxnId="{E4530FC5-32C5-4417-8C78-65619055DFEF}">
      <dgm:prSet/>
      <dgm:spPr/>
      <dgm:t>
        <a:bodyPr/>
        <a:lstStyle/>
        <a:p>
          <a:endParaRPr lang="en-US"/>
        </a:p>
      </dgm:t>
    </dgm:pt>
    <dgm:pt modelId="{42BC38E1-65C2-40D5-AF4B-396F617FEBBB}" type="pres">
      <dgm:prSet presAssocID="{DFFD1B6E-B8C4-4A5C-AC4A-F37CAAFF61E9}" presName="Name0" presStyleCnt="0">
        <dgm:presLayoutVars>
          <dgm:dir/>
          <dgm:animLvl val="lvl"/>
          <dgm:resizeHandles val="exact"/>
        </dgm:presLayoutVars>
      </dgm:prSet>
      <dgm:spPr/>
    </dgm:pt>
    <dgm:pt modelId="{A4C9400D-F253-4125-88DC-3FEF031CAA0A}" type="pres">
      <dgm:prSet presAssocID="{35224202-0836-4FEA-984F-3A640E8CDA3A}" presName="composite" presStyleCnt="0"/>
      <dgm:spPr/>
    </dgm:pt>
    <dgm:pt modelId="{552FCCC6-49C1-4994-9028-BED508E34432}" type="pres">
      <dgm:prSet presAssocID="{35224202-0836-4FEA-984F-3A640E8CDA3A}" presName="parTx" presStyleLbl="alignNode1" presStyleIdx="0" presStyleCnt="2" custLinFactNeighborX="-465" custLinFactNeighborY="25912">
        <dgm:presLayoutVars>
          <dgm:chMax val="0"/>
          <dgm:chPref val="0"/>
          <dgm:bulletEnabled val="1"/>
        </dgm:presLayoutVars>
      </dgm:prSet>
      <dgm:spPr/>
    </dgm:pt>
    <dgm:pt modelId="{D1AAD90F-64BF-4712-8AFA-271834817967}" type="pres">
      <dgm:prSet presAssocID="{35224202-0836-4FEA-984F-3A640E8CDA3A}" presName="desTx" presStyleLbl="alignAccFollowNode1" presStyleIdx="0" presStyleCnt="2" custLinFactNeighborX="-4207" custLinFactNeighborY="15034">
        <dgm:presLayoutVars>
          <dgm:bulletEnabled val="1"/>
        </dgm:presLayoutVars>
      </dgm:prSet>
      <dgm:spPr/>
    </dgm:pt>
    <dgm:pt modelId="{1AC71527-405A-4803-8215-ADBA0B7A130F}" type="pres">
      <dgm:prSet presAssocID="{DE3C1FFA-E206-44B1-8F77-9E708B3AF4FD}" presName="space" presStyleCnt="0"/>
      <dgm:spPr/>
    </dgm:pt>
    <dgm:pt modelId="{FD0EE025-FA42-45CA-B232-28E3A90697BB}" type="pres">
      <dgm:prSet presAssocID="{FF5DBE32-84E4-4C60-9C85-B982D2222896}" presName="composite" presStyleCnt="0"/>
      <dgm:spPr/>
    </dgm:pt>
    <dgm:pt modelId="{206DD637-B7F8-41D6-9717-0CA2D8F53894}" type="pres">
      <dgm:prSet presAssocID="{FF5DBE32-84E4-4C60-9C85-B982D2222896}" presName="parTx" presStyleLbl="alignNode1" presStyleIdx="1" presStyleCnt="2" custLinFactNeighborX="-467" custLinFactNeighborY="18673">
        <dgm:presLayoutVars>
          <dgm:chMax val="0"/>
          <dgm:chPref val="0"/>
          <dgm:bulletEnabled val="1"/>
        </dgm:presLayoutVars>
      </dgm:prSet>
      <dgm:spPr/>
    </dgm:pt>
    <dgm:pt modelId="{DB966F93-6EAE-4C1F-BE9A-382E0DB57818}" type="pres">
      <dgm:prSet presAssocID="{FF5DBE32-84E4-4C60-9C85-B982D2222896}" presName="desTx" presStyleLbl="alignAccFollowNode1" presStyleIdx="1" presStyleCnt="2" custLinFactNeighborX="-337" custLinFactNeighborY="15944">
        <dgm:presLayoutVars>
          <dgm:bulletEnabled val="1"/>
        </dgm:presLayoutVars>
      </dgm:prSet>
      <dgm:spPr/>
    </dgm:pt>
  </dgm:ptLst>
  <dgm:cxnLst>
    <dgm:cxn modelId="{A2EF8B04-0276-46FE-A68B-926C9266573A}" srcId="{FF5DBE32-84E4-4C60-9C85-B982D2222896}" destId="{270A8753-60BF-4E2F-B7C4-C48CBAB48B1F}" srcOrd="1" destOrd="0" parTransId="{34A724C4-3030-4972-83D7-1B5DC4CC8613}" sibTransId="{1866C419-8117-452F-8B3A-D70537D562FC}"/>
    <dgm:cxn modelId="{D085930B-A725-4966-A8C1-BFAAAD8886D9}" srcId="{DFFD1B6E-B8C4-4A5C-AC4A-F37CAAFF61E9}" destId="{35224202-0836-4FEA-984F-3A640E8CDA3A}" srcOrd="0" destOrd="0" parTransId="{200B40A7-F9B3-4711-AC56-2519969638ED}" sibTransId="{DE3C1FFA-E206-44B1-8F77-9E708B3AF4FD}"/>
    <dgm:cxn modelId="{0BDEDD0B-AB88-46B2-966B-39A6C57B701F}" type="presOf" srcId="{1AB2EB3D-69BB-4303-BDF3-60583B98D8B8}" destId="{DB966F93-6EAE-4C1F-BE9A-382E0DB57818}" srcOrd="0" destOrd="0" presId="urn:microsoft.com/office/officeart/2005/8/layout/hList1"/>
    <dgm:cxn modelId="{4F263E26-8ABA-488C-A735-B915CDC7AE4F}" srcId="{FF5DBE32-84E4-4C60-9C85-B982D2222896}" destId="{D6780202-D246-4AD6-9F20-88A3141173DD}" srcOrd="2" destOrd="0" parTransId="{4B7074A5-C8E8-4499-AFA9-C2FAE618DB2B}" sibTransId="{62F84271-C2F7-4FF2-9F33-C170669A5E5E}"/>
    <dgm:cxn modelId="{3E92D129-FE01-4D8E-91BE-CAE2C54C271E}" type="presOf" srcId="{D6780202-D246-4AD6-9F20-88A3141173DD}" destId="{DB966F93-6EAE-4C1F-BE9A-382E0DB57818}" srcOrd="0" destOrd="2" presId="urn:microsoft.com/office/officeart/2005/8/layout/hList1"/>
    <dgm:cxn modelId="{01576733-473C-4637-A6E1-913E8691D044}" srcId="{DFFD1B6E-B8C4-4A5C-AC4A-F37CAAFF61E9}" destId="{FF5DBE32-84E4-4C60-9C85-B982D2222896}" srcOrd="1" destOrd="0" parTransId="{3C53F0D8-DFD4-42A8-A3F8-EBC6F06402BD}" sibTransId="{CFF0133B-6966-4932-8392-D5823E2BF63F}"/>
    <dgm:cxn modelId="{F6EA5A33-B449-4AA3-813B-D3586C6857FF}" type="presOf" srcId="{35224202-0836-4FEA-984F-3A640E8CDA3A}" destId="{552FCCC6-49C1-4994-9028-BED508E34432}" srcOrd="0" destOrd="0" presId="urn:microsoft.com/office/officeart/2005/8/layout/hList1"/>
    <dgm:cxn modelId="{E11B914C-61FD-49BD-9448-43D2897387C7}" type="presOf" srcId="{A7B9470D-6AA3-42F9-9B54-498B0C8F4816}" destId="{D1AAD90F-64BF-4712-8AFA-271834817967}" srcOrd="0" destOrd="2" presId="urn:microsoft.com/office/officeart/2005/8/layout/hList1"/>
    <dgm:cxn modelId="{670F3C6E-A3DE-4787-B8C1-A5836B7CEDBA}" type="presOf" srcId="{A029F3D7-1212-485D-9E0A-6CC53E4FADCF}" destId="{D1AAD90F-64BF-4712-8AFA-271834817967}" srcOrd="0" destOrd="3" presId="urn:microsoft.com/office/officeart/2005/8/layout/hList1"/>
    <dgm:cxn modelId="{B1EC7D85-85F2-43CA-BB29-23FF18AB9E18}" type="presOf" srcId="{DFFD1B6E-B8C4-4A5C-AC4A-F37CAAFF61E9}" destId="{42BC38E1-65C2-40D5-AF4B-396F617FEBBB}" srcOrd="0" destOrd="0" presId="urn:microsoft.com/office/officeart/2005/8/layout/hList1"/>
    <dgm:cxn modelId="{5265A690-5866-41BF-81EE-A373D92E6188}" srcId="{35224202-0836-4FEA-984F-3A640E8CDA3A}" destId="{A029F3D7-1212-485D-9E0A-6CC53E4FADCF}" srcOrd="3" destOrd="0" parTransId="{C6C96B6D-C224-4A54-8CB3-DFC282B6E77A}" sibTransId="{4555E37C-2AAE-48C0-A59C-90C58BE3C82C}"/>
    <dgm:cxn modelId="{7EE17B9F-D16A-4CA7-870C-75FB20DD54EF}" srcId="{FF5DBE32-84E4-4C60-9C85-B982D2222896}" destId="{1AB2EB3D-69BB-4303-BDF3-60583B98D8B8}" srcOrd="0" destOrd="0" parTransId="{6C583F3B-D3AB-48AA-931E-032B18120417}" sibTransId="{B9B4EAE4-48B2-435D-872C-9FD12902380D}"/>
    <dgm:cxn modelId="{6D707D9F-1603-4FA8-BF4E-BFB53B75A029}" srcId="{35224202-0836-4FEA-984F-3A640E8CDA3A}" destId="{3BB53D8A-F9E6-41CC-9EC9-70CA44CE4B17}" srcOrd="0" destOrd="0" parTransId="{C19EE6B9-F344-46BA-85D9-0B2CC2572A7B}" sibTransId="{6BF723EE-56D5-45E4-92E1-34203B9BA795}"/>
    <dgm:cxn modelId="{322878C2-2010-47D1-B261-762226DED557}" type="presOf" srcId="{3BB53D8A-F9E6-41CC-9EC9-70CA44CE4B17}" destId="{D1AAD90F-64BF-4712-8AFA-271834817967}" srcOrd="0" destOrd="0" presId="urn:microsoft.com/office/officeart/2005/8/layout/hList1"/>
    <dgm:cxn modelId="{E4530FC5-32C5-4417-8C78-65619055DFEF}" srcId="{FF5DBE32-84E4-4C60-9C85-B982D2222896}" destId="{9B96CCD7-513B-4C17-852D-291B189EF06D}" srcOrd="3" destOrd="0" parTransId="{C3156B34-1F1B-4548-A80F-11FD9DA52C80}" sibTransId="{045B37F0-4819-468D-853B-9D63D375CDFD}"/>
    <dgm:cxn modelId="{6E9170D5-3063-4D94-964C-92656DDBC99F}" type="presOf" srcId="{270A8753-60BF-4E2F-B7C4-C48CBAB48B1F}" destId="{DB966F93-6EAE-4C1F-BE9A-382E0DB57818}" srcOrd="0" destOrd="1" presId="urn:microsoft.com/office/officeart/2005/8/layout/hList1"/>
    <dgm:cxn modelId="{CDD802D8-8A58-4F7E-8858-D4461D9334D6}" type="presOf" srcId="{FF5DBE32-84E4-4C60-9C85-B982D2222896}" destId="{206DD637-B7F8-41D6-9717-0CA2D8F53894}" srcOrd="0" destOrd="0" presId="urn:microsoft.com/office/officeart/2005/8/layout/hList1"/>
    <dgm:cxn modelId="{989D8FD8-BD94-474F-B20F-81EA95998ADB}" srcId="{35224202-0836-4FEA-984F-3A640E8CDA3A}" destId="{A7B9470D-6AA3-42F9-9B54-498B0C8F4816}" srcOrd="2" destOrd="0" parTransId="{8A7E6E00-4DDF-476D-AD9D-877B461BB51A}" sibTransId="{31E99762-1E4E-4018-A563-104CA7A5B7C0}"/>
    <dgm:cxn modelId="{D1DCF2DE-EEC2-46E3-B11C-07603F1AA9E3}" type="presOf" srcId="{9B96CCD7-513B-4C17-852D-291B189EF06D}" destId="{DB966F93-6EAE-4C1F-BE9A-382E0DB57818}" srcOrd="0" destOrd="3" presId="urn:microsoft.com/office/officeart/2005/8/layout/hList1"/>
    <dgm:cxn modelId="{55E171EC-57B4-49F5-8BD5-E4A4B241B7DE}" type="presOf" srcId="{797A778D-9FDA-4988-BA88-BD3A3FFF475B}" destId="{D1AAD90F-64BF-4712-8AFA-271834817967}" srcOrd="0" destOrd="1" presId="urn:microsoft.com/office/officeart/2005/8/layout/hList1"/>
    <dgm:cxn modelId="{1B9941F5-A5D5-4D32-BFDD-D932DAFD86B2}" srcId="{35224202-0836-4FEA-984F-3A640E8CDA3A}" destId="{797A778D-9FDA-4988-BA88-BD3A3FFF475B}" srcOrd="1" destOrd="0" parTransId="{8DDE21AE-3AA1-4C47-80E9-6E8557EF8F3C}" sibTransId="{B27306EA-FC2A-4646-B796-D3221F6E9834}"/>
    <dgm:cxn modelId="{B85E5E81-15D7-4EF6-BE92-8FAEC9EC3B11}" type="presParOf" srcId="{42BC38E1-65C2-40D5-AF4B-396F617FEBBB}" destId="{A4C9400D-F253-4125-88DC-3FEF031CAA0A}" srcOrd="0" destOrd="0" presId="urn:microsoft.com/office/officeart/2005/8/layout/hList1"/>
    <dgm:cxn modelId="{4BDDFCC6-C45F-4705-8DC7-62B803D622FC}" type="presParOf" srcId="{A4C9400D-F253-4125-88DC-3FEF031CAA0A}" destId="{552FCCC6-49C1-4994-9028-BED508E34432}" srcOrd="0" destOrd="0" presId="urn:microsoft.com/office/officeart/2005/8/layout/hList1"/>
    <dgm:cxn modelId="{EE41D616-61BB-4C53-83BB-8D5F8753C1DE}" type="presParOf" srcId="{A4C9400D-F253-4125-88DC-3FEF031CAA0A}" destId="{D1AAD90F-64BF-4712-8AFA-271834817967}" srcOrd="1" destOrd="0" presId="urn:microsoft.com/office/officeart/2005/8/layout/hList1"/>
    <dgm:cxn modelId="{24199CAA-A300-4E8A-B344-4A675A77FE55}" type="presParOf" srcId="{42BC38E1-65C2-40D5-AF4B-396F617FEBBB}" destId="{1AC71527-405A-4803-8215-ADBA0B7A130F}" srcOrd="1" destOrd="0" presId="urn:microsoft.com/office/officeart/2005/8/layout/hList1"/>
    <dgm:cxn modelId="{621D110D-78A5-400D-974A-C7A5F2456FAA}" type="presParOf" srcId="{42BC38E1-65C2-40D5-AF4B-396F617FEBBB}" destId="{FD0EE025-FA42-45CA-B232-28E3A90697BB}" srcOrd="2" destOrd="0" presId="urn:microsoft.com/office/officeart/2005/8/layout/hList1"/>
    <dgm:cxn modelId="{A4C5062F-B7FB-4D72-B60D-609BD486E14C}" type="presParOf" srcId="{FD0EE025-FA42-45CA-B232-28E3A90697BB}" destId="{206DD637-B7F8-41D6-9717-0CA2D8F53894}" srcOrd="0" destOrd="0" presId="urn:microsoft.com/office/officeart/2005/8/layout/hList1"/>
    <dgm:cxn modelId="{FDB0DF26-CB6B-412A-853D-D93913352A1F}" type="presParOf" srcId="{FD0EE025-FA42-45CA-B232-28E3A90697BB}" destId="{DB966F93-6EAE-4C1F-BE9A-382E0DB578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B7D97-D87A-48A5-B817-C1A1F1C607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6C4062-77E6-46A4-A38C-9495A7105109}">
      <dgm:prSet/>
      <dgm:spPr/>
      <dgm:t>
        <a:bodyPr/>
        <a:lstStyle/>
        <a:p>
          <a:r>
            <a:rPr lang="en-US"/>
            <a:t>Relationship with yourself</a:t>
          </a:r>
        </a:p>
      </dgm:t>
    </dgm:pt>
    <dgm:pt modelId="{560D2906-0C9F-490F-9A71-AB9F25D4BC3E}" type="parTrans" cxnId="{7547CB01-D73F-406F-BB80-1713AC6CAEFF}">
      <dgm:prSet/>
      <dgm:spPr/>
      <dgm:t>
        <a:bodyPr/>
        <a:lstStyle/>
        <a:p>
          <a:endParaRPr lang="en-US"/>
        </a:p>
      </dgm:t>
    </dgm:pt>
    <dgm:pt modelId="{9A0A44D6-CA8F-46F9-9CE8-892F836C34D9}" type="sibTrans" cxnId="{7547CB01-D73F-406F-BB80-1713AC6CAEFF}">
      <dgm:prSet/>
      <dgm:spPr/>
      <dgm:t>
        <a:bodyPr/>
        <a:lstStyle/>
        <a:p>
          <a:endParaRPr lang="en-US"/>
        </a:p>
      </dgm:t>
    </dgm:pt>
    <dgm:pt modelId="{535FAE7C-ABA3-4ED2-8A43-6F44F709DC73}">
      <dgm:prSet/>
      <dgm:spPr/>
      <dgm:t>
        <a:bodyPr/>
        <a:lstStyle/>
        <a:p>
          <a:r>
            <a:rPr lang="en-US"/>
            <a:t>Relationship with your body</a:t>
          </a:r>
        </a:p>
      </dgm:t>
    </dgm:pt>
    <dgm:pt modelId="{8FCC041D-0F11-49DB-8942-068FDC33D653}" type="parTrans" cxnId="{C314A545-C670-4BE3-A220-FC108254D884}">
      <dgm:prSet/>
      <dgm:spPr/>
      <dgm:t>
        <a:bodyPr/>
        <a:lstStyle/>
        <a:p>
          <a:endParaRPr lang="en-US"/>
        </a:p>
      </dgm:t>
    </dgm:pt>
    <dgm:pt modelId="{9502EB04-677A-42A5-A564-6CB6FD05DC80}" type="sibTrans" cxnId="{C314A545-C670-4BE3-A220-FC108254D884}">
      <dgm:prSet/>
      <dgm:spPr/>
      <dgm:t>
        <a:bodyPr/>
        <a:lstStyle/>
        <a:p>
          <a:endParaRPr lang="en-US"/>
        </a:p>
      </dgm:t>
    </dgm:pt>
    <dgm:pt modelId="{F7733BA1-8490-4DC2-AFD0-6F86129AC2A9}">
      <dgm:prSet/>
      <dgm:spPr/>
      <dgm:t>
        <a:bodyPr/>
        <a:lstStyle/>
        <a:p>
          <a:r>
            <a:rPr lang="en-US"/>
            <a:t>Relationship with your mind</a:t>
          </a:r>
        </a:p>
      </dgm:t>
    </dgm:pt>
    <dgm:pt modelId="{51FB11B9-8DBC-471B-B48A-3ACE8425B513}" type="parTrans" cxnId="{981A76FA-1DA2-4F1B-A9EB-94E4193EAAE2}">
      <dgm:prSet/>
      <dgm:spPr/>
      <dgm:t>
        <a:bodyPr/>
        <a:lstStyle/>
        <a:p>
          <a:endParaRPr lang="en-US"/>
        </a:p>
      </dgm:t>
    </dgm:pt>
    <dgm:pt modelId="{6BAE0E09-C753-49E8-A71C-7AACE01DE254}" type="sibTrans" cxnId="{981A76FA-1DA2-4F1B-A9EB-94E4193EAAE2}">
      <dgm:prSet/>
      <dgm:spPr/>
      <dgm:t>
        <a:bodyPr/>
        <a:lstStyle/>
        <a:p>
          <a:endParaRPr lang="en-US"/>
        </a:p>
      </dgm:t>
    </dgm:pt>
    <dgm:pt modelId="{481C396B-D962-4540-8244-F69C10E4D81E}">
      <dgm:prSet/>
      <dgm:spPr/>
      <dgm:t>
        <a:bodyPr/>
        <a:lstStyle/>
        <a:p>
          <a:r>
            <a:rPr lang="en-US"/>
            <a:t>Relationship with your emotions </a:t>
          </a:r>
        </a:p>
      </dgm:t>
    </dgm:pt>
    <dgm:pt modelId="{424F8B47-7121-400B-88B3-3F7DB8839AB3}" type="parTrans" cxnId="{6043BDA9-CEB5-4CFB-911F-7808C4DD9A68}">
      <dgm:prSet/>
      <dgm:spPr/>
      <dgm:t>
        <a:bodyPr/>
        <a:lstStyle/>
        <a:p>
          <a:endParaRPr lang="en-US"/>
        </a:p>
      </dgm:t>
    </dgm:pt>
    <dgm:pt modelId="{1F2834B7-CDC1-4866-B896-F43F4BBFDAB0}" type="sibTrans" cxnId="{6043BDA9-CEB5-4CFB-911F-7808C4DD9A68}">
      <dgm:prSet/>
      <dgm:spPr/>
      <dgm:t>
        <a:bodyPr/>
        <a:lstStyle/>
        <a:p>
          <a:endParaRPr lang="en-US"/>
        </a:p>
      </dgm:t>
    </dgm:pt>
    <dgm:pt modelId="{50429069-46D0-E34B-892D-253F33C92781}" type="pres">
      <dgm:prSet presAssocID="{90FB7D97-D87A-48A5-B817-C1A1F1C607B9}" presName="linear" presStyleCnt="0">
        <dgm:presLayoutVars>
          <dgm:animLvl val="lvl"/>
          <dgm:resizeHandles val="exact"/>
        </dgm:presLayoutVars>
      </dgm:prSet>
      <dgm:spPr/>
    </dgm:pt>
    <dgm:pt modelId="{3A79050C-4D05-CD47-9328-55B6BC7E6C82}" type="pres">
      <dgm:prSet presAssocID="{6C6C4062-77E6-46A4-A38C-9495A71051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FA2C67-864B-9E45-9841-8CE58D5647C6}" type="pres">
      <dgm:prSet presAssocID="{9A0A44D6-CA8F-46F9-9CE8-892F836C34D9}" presName="spacer" presStyleCnt="0"/>
      <dgm:spPr/>
    </dgm:pt>
    <dgm:pt modelId="{35C6B566-174A-EA42-A1D5-3D65843750D2}" type="pres">
      <dgm:prSet presAssocID="{535FAE7C-ABA3-4ED2-8A43-6F44F709DC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52490C-5FA0-2C4A-A6BA-7EFEF3B2F0E5}" type="pres">
      <dgm:prSet presAssocID="{9502EB04-677A-42A5-A564-6CB6FD05DC80}" presName="spacer" presStyleCnt="0"/>
      <dgm:spPr/>
    </dgm:pt>
    <dgm:pt modelId="{A064698B-B77E-B449-8762-8F877997122F}" type="pres">
      <dgm:prSet presAssocID="{F7733BA1-8490-4DC2-AFD0-6F86129AC2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5DD80F-54C4-F040-8356-682AFA5CE568}" type="pres">
      <dgm:prSet presAssocID="{6BAE0E09-C753-49E8-A71C-7AACE01DE254}" presName="spacer" presStyleCnt="0"/>
      <dgm:spPr/>
    </dgm:pt>
    <dgm:pt modelId="{19988CEF-B9C6-C943-B07E-0A3811E6EB97}" type="pres">
      <dgm:prSet presAssocID="{481C396B-D962-4540-8244-F69C10E4D8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47CB01-D73F-406F-BB80-1713AC6CAEFF}" srcId="{90FB7D97-D87A-48A5-B817-C1A1F1C607B9}" destId="{6C6C4062-77E6-46A4-A38C-9495A7105109}" srcOrd="0" destOrd="0" parTransId="{560D2906-0C9F-490F-9A71-AB9F25D4BC3E}" sibTransId="{9A0A44D6-CA8F-46F9-9CE8-892F836C34D9}"/>
    <dgm:cxn modelId="{C314A545-C670-4BE3-A220-FC108254D884}" srcId="{90FB7D97-D87A-48A5-B817-C1A1F1C607B9}" destId="{535FAE7C-ABA3-4ED2-8A43-6F44F709DC73}" srcOrd="1" destOrd="0" parTransId="{8FCC041D-0F11-49DB-8942-068FDC33D653}" sibTransId="{9502EB04-677A-42A5-A564-6CB6FD05DC80}"/>
    <dgm:cxn modelId="{77B0FC45-8A1F-D244-8FC3-2D7768A168D8}" type="presOf" srcId="{90FB7D97-D87A-48A5-B817-C1A1F1C607B9}" destId="{50429069-46D0-E34B-892D-253F33C92781}" srcOrd="0" destOrd="0" presId="urn:microsoft.com/office/officeart/2005/8/layout/vList2"/>
    <dgm:cxn modelId="{22AF5047-F5C0-DD48-8F40-AF189888AA95}" type="presOf" srcId="{6C6C4062-77E6-46A4-A38C-9495A7105109}" destId="{3A79050C-4D05-CD47-9328-55B6BC7E6C82}" srcOrd="0" destOrd="0" presId="urn:microsoft.com/office/officeart/2005/8/layout/vList2"/>
    <dgm:cxn modelId="{D03A8670-FB4C-B944-8742-64D90AD18891}" type="presOf" srcId="{F7733BA1-8490-4DC2-AFD0-6F86129AC2A9}" destId="{A064698B-B77E-B449-8762-8F877997122F}" srcOrd="0" destOrd="0" presId="urn:microsoft.com/office/officeart/2005/8/layout/vList2"/>
    <dgm:cxn modelId="{1CFBA77D-F617-6A48-876E-A1F4DF188083}" type="presOf" srcId="{535FAE7C-ABA3-4ED2-8A43-6F44F709DC73}" destId="{35C6B566-174A-EA42-A1D5-3D65843750D2}" srcOrd="0" destOrd="0" presId="urn:microsoft.com/office/officeart/2005/8/layout/vList2"/>
    <dgm:cxn modelId="{86AF629A-0AF2-C241-ADB0-85F8CF568C5E}" type="presOf" srcId="{481C396B-D962-4540-8244-F69C10E4D81E}" destId="{19988CEF-B9C6-C943-B07E-0A3811E6EB97}" srcOrd="0" destOrd="0" presId="urn:microsoft.com/office/officeart/2005/8/layout/vList2"/>
    <dgm:cxn modelId="{6043BDA9-CEB5-4CFB-911F-7808C4DD9A68}" srcId="{90FB7D97-D87A-48A5-B817-C1A1F1C607B9}" destId="{481C396B-D962-4540-8244-F69C10E4D81E}" srcOrd="3" destOrd="0" parTransId="{424F8B47-7121-400B-88B3-3F7DB8839AB3}" sibTransId="{1F2834B7-CDC1-4866-B896-F43F4BBFDAB0}"/>
    <dgm:cxn modelId="{981A76FA-1DA2-4F1B-A9EB-94E4193EAAE2}" srcId="{90FB7D97-D87A-48A5-B817-C1A1F1C607B9}" destId="{F7733BA1-8490-4DC2-AFD0-6F86129AC2A9}" srcOrd="2" destOrd="0" parTransId="{51FB11B9-8DBC-471B-B48A-3ACE8425B513}" sibTransId="{6BAE0E09-C753-49E8-A71C-7AACE01DE254}"/>
    <dgm:cxn modelId="{D6A28737-6265-4542-A612-F05F651DFDC4}" type="presParOf" srcId="{50429069-46D0-E34B-892D-253F33C92781}" destId="{3A79050C-4D05-CD47-9328-55B6BC7E6C82}" srcOrd="0" destOrd="0" presId="urn:microsoft.com/office/officeart/2005/8/layout/vList2"/>
    <dgm:cxn modelId="{F5D58868-4DE3-A24A-87D8-AF7EEC48D934}" type="presParOf" srcId="{50429069-46D0-E34B-892D-253F33C92781}" destId="{CAFA2C67-864B-9E45-9841-8CE58D5647C6}" srcOrd="1" destOrd="0" presId="urn:microsoft.com/office/officeart/2005/8/layout/vList2"/>
    <dgm:cxn modelId="{3061A22E-832C-7048-BCFF-A3E1CF3A1588}" type="presParOf" srcId="{50429069-46D0-E34B-892D-253F33C92781}" destId="{35C6B566-174A-EA42-A1D5-3D65843750D2}" srcOrd="2" destOrd="0" presId="urn:microsoft.com/office/officeart/2005/8/layout/vList2"/>
    <dgm:cxn modelId="{25EF2ABD-DFED-6347-9836-1B305341C7D7}" type="presParOf" srcId="{50429069-46D0-E34B-892D-253F33C92781}" destId="{C252490C-5FA0-2C4A-A6BA-7EFEF3B2F0E5}" srcOrd="3" destOrd="0" presId="urn:microsoft.com/office/officeart/2005/8/layout/vList2"/>
    <dgm:cxn modelId="{C3330E9D-7163-1346-9E53-7C9446D5F753}" type="presParOf" srcId="{50429069-46D0-E34B-892D-253F33C92781}" destId="{A064698B-B77E-B449-8762-8F877997122F}" srcOrd="4" destOrd="0" presId="urn:microsoft.com/office/officeart/2005/8/layout/vList2"/>
    <dgm:cxn modelId="{DFB0A47B-6027-F149-B43B-2074CD25EB4A}" type="presParOf" srcId="{50429069-46D0-E34B-892D-253F33C92781}" destId="{7C5DD80F-54C4-F040-8356-682AFA5CE568}" srcOrd="5" destOrd="0" presId="urn:microsoft.com/office/officeart/2005/8/layout/vList2"/>
    <dgm:cxn modelId="{79F2E652-517E-5947-8915-17C4083B430A}" type="presParOf" srcId="{50429069-46D0-E34B-892D-253F33C92781}" destId="{19988CEF-B9C6-C943-B07E-0A3811E6EB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6C34C-D82F-4724-8435-24BDA81E109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AD20FC-CCA8-4877-94CD-8781FB101700}">
      <dgm:prSet/>
      <dgm:spPr/>
      <dgm:t>
        <a:bodyPr/>
        <a:lstStyle/>
        <a:p>
          <a:r>
            <a:rPr lang="en-GB"/>
            <a:t>Sleep</a:t>
          </a:r>
          <a:endParaRPr lang="en-US"/>
        </a:p>
      </dgm:t>
    </dgm:pt>
    <dgm:pt modelId="{67D6013B-6F34-48D0-B21F-1B146B942809}" type="parTrans" cxnId="{A1458F1C-AD19-4518-A243-38E5F4E531BF}">
      <dgm:prSet/>
      <dgm:spPr/>
      <dgm:t>
        <a:bodyPr/>
        <a:lstStyle/>
        <a:p>
          <a:endParaRPr lang="en-US"/>
        </a:p>
      </dgm:t>
    </dgm:pt>
    <dgm:pt modelId="{D3EF62A4-5417-4C31-AF58-BF3C4EE5B090}" type="sibTrans" cxnId="{A1458F1C-AD19-4518-A243-38E5F4E531BF}">
      <dgm:prSet/>
      <dgm:spPr/>
      <dgm:t>
        <a:bodyPr/>
        <a:lstStyle/>
        <a:p>
          <a:endParaRPr lang="en-US"/>
        </a:p>
      </dgm:t>
    </dgm:pt>
    <dgm:pt modelId="{77B6F3C2-CA4A-4144-AFF3-ED660B835B4A}">
      <dgm:prSet/>
      <dgm:spPr/>
      <dgm:t>
        <a:bodyPr/>
        <a:lstStyle/>
        <a:p>
          <a:r>
            <a:rPr lang="en-GB"/>
            <a:t>Food</a:t>
          </a:r>
          <a:endParaRPr lang="en-US"/>
        </a:p>
      </dgm:t>
    </dgm:pt>
    <dgm:pt modelId="{1D641238-E061-4871-9062-AFF10CFD604B}" type="parTrans" cxnId="{2EBA8A13-40ED-4AD1-AF4C-B04A434BC2C8}">
      <dgm:prSet/>
      <dgm:spPr/>
      <dgm:t>
        <a:bodyPr/>
        <a:lstStyle/>
        <a:p>
          <a:endParaRPr lang="en-US"/>
        </a:p>
      </dgm:t>
    </dgm:pt>
    <dgm:pt modelId="{5A77573E-8AAA-4409-8113-28A222F09141}" type="sibTrans" cxnId="{2EBA8A13-40ED-4AD1-AF4C-B04A434BC2C8}">
      <dgm:prSet/>
      <dgm:spPr/>
      <dgm:t>
        <a:bodyPr/>
        <a:lstStyle/>
        <a:p>
          <a:endParaRPr lang="en-US"/>
        </a:p>
      </dgm:t>
    </dgm:pt>
    <dgm:pt modelId="{12F982DA-D31D-49B8-BBD4-F72A8A18FF12}">
      <dgm:prSet/>
      <dgm:spPr/>
      <dgm:t>
        <a:bodyPr/>
        <a:lstStyle/>
        <a:p>
          <a:r>
            <a:rPr lang="en-GB"/>
            <a:t>Exercise </a:t>
          </a:r>
          <a:endParaRPr lang="en-US"/>
        </a:p>
      </dgm:t>
    </dgm:pt>
    <dgm:pt modelId="{D13C5D53-CAE8-46DD-BE9E-EEF115681905}" type="parTrans" cxnId="{C5478F46-4E85-4413-B274-A33CD423EF8E}">
      <dgm:prSet/>
      <dgm:spPr/>
      <dgm:t>
        <a:bodyPr/>
        <a:lstStyle/>
        <a:p>
          <a:endParaRPr lang="en-US"/>
        </a:p>
      </dgm:t>
    </dgm:pt>
    <dgm:pt modelId="{22EECF7D-5D28-4BCF-83F8-138CA99F12B4}" type="sibTrans" cxnId="{C5478F46-4E85-4413-B274-A33CD423EF8E}">
      <dgm:prSet/>
      <dgm:spPr/>
      <dgm:t>
        <a:bodyPr/>
        <a:lstStyle/>
        <a:p>
          <a:endParaRPr lang="en-US"/>
        </a:p>
      </dgm:t>
    </dgm:pt>
    <dgm:pt modelId="{C9C667CB-E254-4AB0-B9B6-1DAE2820C3B3}">
      <dgm:prSet/>
      <dgm:spPr/>
      <dgm:t>
        <a:bodyPr/>
        <a:lstStyle/>
        <a:p>
          <a:r>
            <a:rPr lang="en-GB" dirty="0"/>
            <a:t>Respecting our cycles</a:t>
          </a:r>
          <a:endParaRPr lang="en-US" dirty="0"/>
        </a:p>
      </dgm:t>
    </dgm:pt>
    <dgm:pt modelId="{68D09F41-1333-4C24-9A2A-FED4906AA44F}" type="parTrans" cxnId="{AA7865FC-F837-4582-96D3-CCB00A7C4767}">
      <dgm:prSet/>
      <dgm:spPr/>
      <dgm:t>
        <a:bodyPr/>
        <a:lstStyle/>
        <a:p>
          <a:endParaRPr lang="en-US"/>
        </a:p>
      </dgm:t>
    </dgm:pt>
    <dgm:pt modelId="{7E2F2092-5878-4740-83CA-28EF859EA026}" type="sibTrans" cxnId="{AA7865FC-F837-4582-96D3-CCB00A7C4767}">
      <dgm:prSet/>
      <dgm:spPr/>
      <dgm:t>
        <a:bodyPr/>
        <a:lstStyle/>
        <a:p>
          <a:endParaRPr lang="en-US"/>
        </a:p>
      </dgm:t>
    </dgm:pt>
    <dgm:pt modelId="{B683832D-9F86-4F63-B0C4-F5820AFA29FD}" type="pres">
      <dgm:prSet presAssocID="{7AF6C34C-D82F-4724-8435-24BDA81E1097}" presName="linear" presStyleCnt="0">
        <dgm:presLayoutVars>
          <dgm:dir/>
          <dgm:animLvl val="lvl"/>
          <dgm:resizeHandles val="exact"/>
        </dgm:presLayoutVars>
      </dgm:prSet>
      <dgm:spPr/>
    </dgm:pt>
    <dgm:pt modelId="{E9D91885-E80F-4B0F-8C49-BB85D2634393}" type="pres">
      <dgm:prSet presAssocID="{58AD20FC-CCA8-4877-94CD-8781FB101700}" presName="parentLin" presStyleCnt="0"/>
      <dgm:spPr/>
    </dgm:pt>
    <dgm:pt modelId="{224788D3-ABAE-4FC9-B6EB-5BC37E6C5035}" type="pres">
      <dgm:prSet presAssocID="{58AD20FC-CCA8-4877-94CD-8781FB101700}" presName="parentLeftMargin" presStyleLbl="node1" presStyleIdx="0" presStyleCnt="4"/>
      <dgm:spPr/>
    </dgm:pt>
    <dgm:pt modelId="{E79CD2D8-9072-47A3-A26D-907E6A761295}" type="pres">
      <dgm:prSet presAssocID="{58AD20FC-CCA8-4877-94CD-8781FB1017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074B58-517F-43DC-8ACC-800F9E12CB4B}" type="pres">
      <dgm:prSet presAssocID="{58AD20FC-CCA8-4877-94CD-8781FB101700}" presName="negativeSpace" presStyleCnt="0"/>
      <dgm:spPr/>
    </dgm:pt>
    <dgm:pt modelId="{E834D7FA-6C4A-4395-8B9C-92F92D8BCC41}" type="pres">
      <dgm:prSet presAssocID="{58AD20FC-CCA8-4877-94CD-8781FB101700}" presName="childText" presStyleLbl="conFgAcc1" presStyleIdx="0" presStyleCnt="4">
        <dgm:presLayoutVars>
          <dgm:bulletEnabled val="1"/>
        </dgm:presLayoutVars>
      </dgm:prSet>
      <dgm:spPr/>
    </dgm:pt>
    <dgm:pt modelId="{283349F9-D39C-42EA-A973-D061DF423665}" type="pres">
      <dgm:prSet presAssocID="{D3EF62A4-5417-4C31-AF58-BF3C4EE5B090}" presName="spaceBetweenRectangles" presStyleCnt="0"/>
      <dgm:spPr/>
    </dgm:pt>
    <dgm:pt modelId="{2E20150C-7260-4788-BB7D-ED97E606C502}" type="pres">
      <dgm:prSet presAssocID="{77B6F3C2-CA4A-4144-AFF3-ED660B835B4A}" presName="parentLin" presStyleCnt="0"/>
      <dgm:spPr/>
    </dgm:pt>
    <dgm:pt modelId="{165DF2A4-85E0-4E8F-A72B-512BF28C51A0}" type="pres">
      <dgm:prSet presAssocID="{77B6F3C2-CA4A-4144-AFF3-ED660B835B4A}" presName="parentLeftMargin" presStyleLbl="node1" presStyleIdx="0" presStyleCnt="4"/>
      <dgm:spPr/>
    </dgm:pt>
    <dgm:pt modelId="{7A959504-56DB-424B-94D3-66AC575A111C}" type="pres">
      <dgm:prSet presAssocID="{77B6F3C2-CA4A-4144-AFF3-ED660B835B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4098DD-5DF0-4B7B-95BB-4F18DB181503}" type="pres">
      <dgm:prSet presAssocID="{77B6F3C2-CA4A-4144-AFF3-ED660B835B4A}" presName="negativeSpace" presStyleCnt="0"/>
      <dgm:spPr/>
    </dgm:pt>
    <dgm:pt modelId="{A0072F68-4713-4FFF-A2C1-F64686D4A202}" type="pres">
      <dgm:prSet presAssocID="{77B6F3C2-CA4A-4144-AFF3-ED660B835B4A}" presName="childText" presStyleLbl="conFgAcc1" presStyleIdx="1" presStyleCnt="4">
        <dgm:presLayoutVars>
          <dgm:bulletEnabled val="1"/>
        </dgm:presLayoutVars>
      </dgm:prSet>
      <dgm:spPr/>
    </dgm:pt>
    <dgm:pt modelId="{D80F8BD5-63B1-4B7C-89DF-5E23F70A7411}" type="pres">
      <dgm:prSet presAssocID="{5A77573E-8AAA-4409-8113-28A222F09141}" presName="spaceBetweenRectangles" presStyleCnt="0"/>
      <dgm:spPr/>
    </dgm:pt>
    <dgm:pt modelId="{635200FC-4C71-4D16-A72C-9B583AF682AE}" type="pres">
      <dgm:prSet presAssocID="{12F982DA-D31D-49B8-BBD4-F72A8A18FF12}" presName="parentLin" presStyleCnt="0"/>
      <dgm:spPr/>
    </dgm:pt>
    <dgm:pt modelId="{61D1D720-BDF7-4F7F-88D4-4836F0E63CF8}" type="pres">
      <dgm:prSet presAssocID="{12F982DA-D31D-49B8-BBD4-F72A8A18FF12}" presName="parentLeftMargin" presStyleLbl="node1" presStyleIdx="1" presStyleCnt="4"/>
      <dgm:spPr/>
    </dgm:pt>
    <dgm:pt modelId="{E6679B92-5313-463B-9AA0-C56FA36BF95F}" type="pres">
      <dgm:prSet presAssocID="{12F982DA-D31D-49B8-BBD4-F72A8A18FF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431C00-73D2-412F-B1D0-D40AE1C352F5}" type="pres">
      <dgm:prSet presAssocID="{12F982DA-D31D-49B8-BBD4-F72A8A18FF12}" presName="negativeSpace" presStyleCnt="0"/>
      <dgm:spPr/>
    </dgm:pt>
    <dgm:pt modelId="{9C5EC613-BC7A-4869-8B17-39DA228AABA8}" type="pres">
      <dgm:prSet presAssocID="{12F982DA-D31D-49B8-BBD4-F72A8A18FF12}" presName="childText" presStyleLbl="conFgAcc1" presStyleIdx="2" presStyleCnt="4">
        <dgm:presLayoutVars>
          <dgm:bulletEnabled val="1"/>
        </dgm:presLayoutVars>
      </dgm:prSet>
      <dgm:spPr/>
    </dgm:pt>
    <dgm:pt modelId="{28EF4366-A044-46D0-85CA-F4BA591D8713}" type="pres">
      <dgm:prSet presAssocID="{22EECF7D-5D28-4BCF-83F8-138CA99F12B4}" presName="spaceBetweenRectangles" presStyleCnt="0"/>
      <dgm:spPr/>
    </dgm:pt>
    <dgm:pt modelId="{03247F0B-8152-4008-B294-DC370EAEDACE}" type="pres">
      <dgm:prSet presAssocID="{C9C667CB-E254-4AB0-B9B6-1DAE2820C3B3}" presName="parentLin" presStyleCnt="0"/>
      <dgm:spPr/>
    </dgm:pt>
    <dgm:pt modelId="{F8F0E3A5-8B76-45DE-9E18-BAEA14ECF908}" type="pres">
      <dgm:prSet presAssocID="{C9C667CB-E254-4AB0-B9B6-1DAE2820C3B3}" presName="parentLeftMargin" presStyleLbl="node1" presStyleIdx="2" presStyleCnt="4"/>
      <dgm:spPr/>
    </dgm:pt>
    <dgm:pt modelId="{10F6775B-2BF2-4C88-A1CA-BC7D1212A646}" type="pres">
      <dgm:prSet presAssocID="{C9C667CB-E254-4AB0-B9B6-1DAE2820C3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82E0EB-3F92-4840-A282-D0F4BAE2B0CD}" type="pres">
      <dgm:prSet presAssocID="{C9C667CB-E254-4AB0-B9B6-1DAE2820C3B3}" presName="negativeSpace" presStyleCnt="0"/>
      <dgm:spPr/>
    </dgm:pt>
    <dgm:pt modelId="{FE17A484-D87E-4CC2-B511-D401B3CDC5A6}" type="pres">
      <dgm:prSet presAssocID="{C9C667CB-E254-4AB0-B9B6-1DAE2820C3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BA8A13-40ED-4AD1-AF4C-B04A434BC2C8}" srcId="{7AF6C34C-D82F-4724-8435-24BDA81E1097}" destId="{77B6F3C2-CA4A-4144-AFF3-ED660B835B4A}" srcOrd="1" destOrd="0" parTransId="{1D641238-E061-4871-9062-AFF10CFD604B}" sibTransId="{5A77573E-8AAA-4409-8113-28A222F09141}"/>
    <dgm:cxn modelId="{A1458F1C-AD19-4518-A243-38E5F4E531BF}" srcId="{7AF6C34C-D82F-4724-8435-24BDA81E1097}" destId="{58AD20FC-CCA8-4877-94CD-8781FB101700}" srcOrd="0" destOrd="0" parTransId="{67D6013B-6F34-48D0-B21F-1B146B942809}" sibTransId="{D3EF62A4-5417-4C31-AF58-BF3C4EE5B090}"/>
    <dgm:cxn modelId="{625CBC2C-F0B1-4DBD-8A18-4DF55196F651}" type="presOf" srcId="{12F982DA-D31D-49B8-BBD4-F72A8A18FF12}" destId="{E6679B92-5313-463B-9AA0-C56FA36BF95F}" srcOrd="1" destOrd="0" presId="urn:microsoft.com/office/officeart/2005/8/layout/list1"/>
    <dgm:cxn modelId="{1BCCDF2E-5D7F-4F04-8771-6B8332D5167F}" type="presOf" srcId="{7AF6C34C-D82F-4724-8435-24BDA81E1097}" destId="{B683832D-9F86-4F63-B0C4-F5820AFA29FD}" srcOrd="0" destOrd="0" presId="urn:microsoft.com/office/officeart/2005/8/layout/list1"/>
    <dgm:cxn modelId="{35DD2E3A-BBC2-4DD5-B108-11F33F507166}" type="presOf" srcId="{77B6F3C2-CA4A-4144-AFF3-ED660B835B4A}" destId="{165DF2A4-85E0-4E8F-A72B-512BF28C51A0}" srcOrd="0" destOrd="0" presId="urn:microsoft.com/office/officeart/2005/8/layout/list1"/>
    <dgm:cxn modelId="{178C9943-6A1F-4A14-99FC-E5D64EFE9BF1}" type="presOf" srcId="{77B6F3C2-CA4A-4144-AFF3-ED660B835B4A}" destId="{7A959504-56DB-424B-94D3-66AC575A111C}" srcOrd="1" destOrd="0" presId="urn:microsoft.com/office/officeart/2005/8/layout/list1"/>
    <dgm:cxn modelId="{C5478F46-4E85-4413-B274-A33CD423EF8E}" srcId="{7AF6C34C-D82F-4724-8435-24BDA81E1097}" destId="{12F982DA-D31D-49B8-BBD4-F72A8A18FF12}" srcOrd="2" destOrd="0" parTransId="{D13C5D53-CAE8-46DD-BE9E-EEF115681905}" sibTransId="{22EECF7D-5D28-4BCF-83F8-138CA99F12B4}"/>
    <dgm:cxn modelId="{950C6157-8C7D-4F2E-AAB9-7C9C00943098}" type="presOf" srcId="{12F982DA-D31D-49B8-BBD4-F72A8A18FF12}" destId="{61D1D720-BDF7-4F7F-88D4-4836F0E63CF8}" srcOrd="0" destOrd="0" presId="urn:microsoft.com/office/officeart/2005/8/layout/list1"/>
    <dgm:cxn modelId="{FB9C7D98-F677-4AEA-9C58-9D26C81AC4EF}" type="presOf" srcId="{58AD20FC-CCA8-4877-94CD-8781FB101700}" destId="{224788D3-ABAE-4FC9-B6EB-5BC37E6C5035}" srcOrd="0" destOrd="0" presId="urn:microsoft.com/office/officeart/2005/8/layout/list1"/>
    <dgm:cxn modelId="{D7199898-1EF6-4EDC-BE8B-08E81CA60B4B}" type="presOf" srcId="{58AD20FC-CCA8-4877-94CD-8781FB101700}" destId="{E79CD2D8-9072-47A3-A26D-907E6A761295}" srcOrd="1" destOrd="0" presId="urn:microsoft.com/office/officeart/2005/8/layout/list1"/>
    <dgm:cxn modelId="{5BEF24EB-0C8F-44A0-9ACF-D044BBE3A3F9}" type="presOf" srcId="{C9C667CB-E254-4AB0-B9B6-1DAE2820C3B3}" destId="{10F6775B-2BF2-4C88-A1CA-BC7D1212A646}" srcOrd="1" destOrd="0" presId="urn:microsoft.com/office/officeart/2005/8/layout/list1"/>
    <dgm:cxn modelId="{D3F980EF-0DCA-4413-ABD6-04D44388DC9C}" type="presOf" srcId="{C9C667CB-E254-4AB0-B9B6-1DAE2820C3B3}" destId="{F8F0E3A5-8B76-45DE-9E18-BAEA14ECF908}" srcOrd="0" destOrd="0" presId="urn:microsoft.com/office/officeart/2005/8/layout/list1"/>
    <dgm:cxn modelId="{AA7865FC-F837-4582-96D3-CCB00A7C4767}" srcId="{7AF6C34C-D82F-4724-8435-24BDA81E1097}" destId="{C9C667CB-E254-4AB0-B9B6-1DAE2820C3B3}" srcOrd="3" destOrd="0" parTransId="{68D09F41-1333-4C24-9A2A-FED4906AA44F}" sibTransId="{7E2F2092-5878-4740-83CA-28EF859EA026}"/>
    <dgm:cxn modelId="{711BD5A4-6AC0-438B-AB3F-8580AB96BD40}" type="presParOf" srcId="{B683832D-9F86-4F63-B0C4-F5820AFA29FD}" destId="{E9D91885-E80F-4B0F-8C49-BB85D2634393}" srcOrd="0" destOrd="0" presId="urn:microsoft.com/office/officeart/2005/8/layout/list1"/>
    <dgm:cxn modelId="{17E02DDD-0456-47DB-B23D-BBD2774F6AC6}" type="presParOf" srcId="{E9D91885-E80F-4B0F-8C49-BB85D2634393}" destId="{224788D3-ABAE-4FC9-B6EB-5BC37E6C5035}" srcOrd="0" destOrd="0" presId="urn:microsoft.com/office/officeart/2005/8/layout/list1"/>
    <dgm:cxn modelId="{57A221A3-9A0E-46AF-A8C2-9EBCB51319C1}" type="presParOf" srcId="{E9D91885-E80F-4B0F-8C49-BB85D2634393}" destId="{E79CD2D8-9072-47A3-A26D-907E6A761295}" srcOrd="1" destOrd="0" presId="urn:microsoft.com/office/officeart/2005/8/layout/list1"/>
    <dgm:cxn modelId="{96B9A6A8-3EE5-4268-BECF-F2D9B8C5DE08}" type="presParOf" srcId="{B683832D-9F86-4F63-B0C4-F5820AFA29FD}" destId="{D3074B58-517F-43DC-8ACC-800F9E12CB4B}" srcOrd="1" destOrd="0" presId="urn:microsoft.com/office/officeart/2005/8/layout/list1"/>
    <dgm:cxn modelId="{A6E12178-9A9B-41DD-858A-85149186EC33}" type="presParOf" srcId="{B683832D-9F86-4F63-B0C4-F5820AFA29FD}" destId="{E834D7FA-6C4A-4395-8B9C-92F92D8BCC41}" srcOrd="2" destOrd="0" presId="urn:microsoft.com/office/officeart/2005/8/layout/list1"/>
    <dgm:cxn modelId="{DE59CB8A-9197-47B1-9EFA-2B9557A23B36}" type="presParOf" srcId="{B683832D-9F86-4F63-B0C4-F5820AFA29FD}" destId="{283349F9-D39C-42EA-A973-D061DF423665}" srcOrd="3" destOrd="0" presId="urn:microsoft.com/office/officeart/2005/8/layout/list1"/>
    <dgm:cxn modelId="{ED11D659-473B-43E9-82F5-8DAA1B520117}" type="presParOf" srcId="{B683832D-9F86-4F63-B0C4-F5820AFA29FD}" destId="{2E20150C-7260-4788-BB7D-ED97E606C502}" srcOrd="4" destOrd="0" presId="urn:microsoft.com/office/officeart/2005/8/layout/list1"/>
    <dgm:cxn modelId="{98AAE48D-0242-40B3-AEBA-B35067B680B5}" type="presParOf" srcId="{2E20150C-7260-4788-BB7D-ED97E606C502}" destId="{165DF2A4-85E0-4E8F-A72B-512BF28C51A0}" srcOrd="0" destOrd="0" presId="urn:microsoft.com/office/officeart/2005/8/layout/list1"/>
    <dgm:cxn modelId="{670B02BD-649A-43AD-9985-0BD2F8B8E84F}" type="presParOf" srcId="{2E20150C-7260-4788-BB7D-ED97E606C502}" destId="{7A959504-56DB-424B-94D3-66AC575A111C}" srcOrd="1" destOrd="0" presId="urn:microsoft.com/office/officeart/2005/8/layout/list1"/>
    <dgm:cxn modelId="{D56BA2EE-05D2-4329-845C-527E0E2D726F}" type="presParOf" srcId="{B683832D-9F86-4F63-B0C4-F5820AFA29FD}" destId="{CC4098DD-5DF0-4B7B-95BB-4F18DB181503}" srcOrd="5" destOrd="0" presId="urn:microsoft.com/office/officeart/2005/8/layout/list1"/>
    <dgm:cxn modelId="{FACDE4CA-B208-4F5D-8597-C3342DB25248}" type="presParOf" srcId="{B683832D-9F86-4F63-B0C4-F5820AFA29FD}" destId="{A0072F68-4713-4FFF-A2C1-F64686D4A202}" srcOrd="6" destOrd="0" presId="urn:microsoft.com/office/officeart/2005/8/layout/list1"/>
    <dgm:cxn modelId="{D35A0366-14E6-4C06-80CE-3165C539B6B9}" type="presParOf" srcId="{B683832D-9F86-4F63-B0C4-F5820AFA29FD}" destId="{D80F8BD5-63B1-4B7C-89DF-5E23F70A7411}" srcOrd="7" destOrd="0" presId="urn:microsoft.com/office/officeart/2005/8/layout/list1"/>
    <dgm:cxn modelId="{BB969203-121D-4A59-AE67-C636A6B8F3BB}" type="presParOf" srcId="{B683832D-9F86-4F63-B0C4-F5820AFA29FD}" destId="{635200FC-4C71-4D16-A72C-9B583AF682AE}" srcOrd="8" destOrd="0" presId="urn:microsoft.com/office/officeart/2005/8/layout/list1"/>
    <dgm:cxn modelId="{FEEAE5D7-1311-4308-8D8F-0C0F10CCC6AC}" type="presParOf" srcId="{635200FC-4C71-4D16-A72C-9B583AF682AE}" destId="{61D1D720-BDF7-4F7F-88D4-4836F0E63CF8}" srcOrd="0" destOrd="0" presId="urn:microsoft.com/office/officeart/2005/8/layout/list1"/>
    <dgm:cxn modelId="{8E5C25BB-F3FC-498B-B161-5FABE76F06A5}" type="presParOf" srcId="{635200FC-4C71-4D16-A72C-9B583AF682AE}" destId="{E6679B92-5313-463B-9AA0-C56FA36BF95F}" srcOrd="1" destOrd="0" presId="urn:microsoft.com/office/officeart/2005/8/layout/list1"/>
    <dgm:cxn modelId="{C83B212B-01EE-4872-BE93-48B7A2F52571}" type="presParOf" srcId="{B683832D-9F86-4F63-B0C4-F5820AFA29FD}" destId="{AF431C00-73D2-412F-B1D0-D40AE1C352F5}" srcOrd="9" destOrd="0" presId="urn:microsoft.com/office/officeart/2005/8/layout/list1"/>
    <dgm:cxn modelId="{5E545FE9-D945-4011-BA09-2A07CB85EC4B}" type="presParOf" srcId="{B683832D-9F86-4F63-B0C4-F5820AFA29FD}" destId="{9C5EC613-BC7A-4869-8B17-39DA228AABA8}" srcOrd="10" destOrd="0" presId="urn:microsoft.com/office/officeart/2005/8/layout/list1"/>
    <dgm:cxn modelId="{BAA15DE9-7D9E-4BCD-B794-CB8A6FB2B78F}" type="presParOf" srcId="{B683832D-9F86-4F63-B0C4-F5820AFA29FD}" destId="{28EF4366-A044-46D0-85CA-F4BA591D8713}" srcOrd="11" destOrd="0" presId="urn:microsoft.com/office/officeart/2005/8/layout/list1"/>
    <dgm:cxn modelId="{C2BDA7E0-0677-401A-A1FB-7C5BF47B38CC}" type="presParOf" srcId="{B683832D-9F86-4F63-B0C4-F5820AFA29FD}" destId="{03247F0B-8152-4008-B294-DC370EAEDACE}" srcOrd="12" destOrd="0" presId="urn:microsoft.com/office/officeart/2005/8/layout/list1"/>
    <dgm:cxn modelId="{5EA8E914-3AB2-4CB2-BA76-E442CBBBC43B}" type="presParOf" srcId="{03247F0B-8152-4008-B294-DC370EAEDACE}" destId="{F8F0E3A5-8B76-45DE-9E18-BAEA14ECF908}" srcOrd="0" destOrd="0" presId="urn:microsoft.com/office/officeart/2005/8/layout/list1"/>
    <dgm:cxn modelId="{293802D0-A45B-4D2C-871C-F5EAA0BF809E}" type="presParOf" srcId="{03247F0B-8152-4008-B294-DC370EAEDACE}" destId="{10F6775B-2BF2-4C88-A1CA-BC7D1212A646}" srcOrd="1" destOrd="0" presId="urn:microsoft.com/office/officeart/2005/8/layout/list1"/>
    <dgm:cxn modelId="{3773D737-0B75-4B6E-8C80-D7076044AFB5}" type="presParOf" srcId="{B683832D-9F86-4F63-B0C4-F5820AFA29FD}" destId="{5B82E0EB-3F92-4840-A282-D0F4BAE2B0CD}" srcOrd="13" destOrd="0" presId="urn:microsoft.com/office/officeart/2005/8/layout/list1"/>
    <dgm:cxn modelId="{10D55F38-09C4-4296-9F61-7AB23204F7FB}" type="presParOf" srcId="{B683832D-9F86-4F63-B0C4-F5820AFA29FD}" destId="{FE17A484-D87E-4CC2-B511-D401B3CDC5A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D77532-19A4-4B77-AFCC-CB08386023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73FCA-A071-4159-8EC6-5FDFF842A2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u="sng" dirty="0">
              <a:highlight>
                <a:srgbClr val="FFFF00"/>
              </a:highlight>
            </a:rPr>
            <a:t>Up</a:t>
          </a:r>
          <a:r>
            <a:rPr lang="en-GB" dirty="0">
              <a:highlight>
                <a:srgbClr val="FFFF00"/>
              </a:highlight>
            </a:rPr>
            <a:t>-regulating the </a:t>
          </a:r>
          <a:r>
            <a:rPr lang="en-GB" b="1" u="sng" dirty="0">
              <a:highlight>
                <a:srgbClr val="FFFF00"/>
              </a:highlight>
            </a:rPr>
            <a:t>positive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positivity boosting strategies </a:t>
          </a:r>
          <a:endParaRPr lang="en-US" dirty="0"/>
        </a:p>
      </dgm:t>
    </dgm:pt>
    <dgm:pt modelId="{AAB11FD9-BF6C-481D-8E28-340142362896}" type="parTrans" cxnId="{76DAF5A2-DFB7-40DC-B46D-B31D2E097AED}">
      <dgm:prSet/>
      <dgm:spPr/>
      <dgm:t>
        <a:bodyPr/>
        <a:lstStyle/>
        <a:p>
          <a:endParaRPr lang="en-US"/>
        </a:p>
      </dgm:t>
    </dgm:pt>
    <dgm:pt modelId="{DF584020-AEB6-4BB0-8BF1-1E32B50D672E}" type="sibTrans" cxnId="{76DAF5A2-DFB7-40DC-B46D-B31D2E097AED}">
      <dgm:prSet/>
      <dgm:spPr/>
      <dgm:t>
        <a:bodyPr/>
        <a:lstStyle/>
        <a:p>
          <a:endParaRPr lang="en-US"/>
        </a:p>
      </dgm:t>
    </dgm:pt>
    <dgm:pt modelId="{365FE4EF-0607-4A42-BFDD-93BE083AF7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Mesostriatal Reward Networks.</a:t>
          </a:r>
          <a:endParaRPr lang="en-US"/>
        </a:p>
      </dgm:t>
    </dgm:pt>
    <dgm:pt modelId="{49AAF05E-C179-40C4-AA75-7093BD859FDD}" type="parTrans" cxnId="{2740E578-EFDE-465D-BECE-5E3C7222C124}">
      <dgm:prSet/>
      <dgm:spPr/>
      <dgm:t>
        <a:bodyPr/>
        <a:lstStyle/>
        <a:p>
          <a:endParaRPr lang="en-US"/>
        </a:p>
      </dgm:t>
    </dgm:pt>
    <dgm:pt modelId="{9E78AF73-B7AB-4E30-B551-D0902B9F3855}" type="sibTrans" cxnId="{2740E578-EFDE-465D-BECE-5E3C7222C124}">
      <dgm:prSet/>
      <dgm:spPr/>
      <dgm:t>
        <a:bodyPr/>
        <a:lstStyle/>
        <a:p>
          <a:endParaRPr lang="en-US"/>
        </a:p>
      </dgm:t>
    </dgm:pt>
    <dgm:pt modelId="{1FC04193-1FD4-41AC-BAE9-47A7768841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u="sng" dirty="0">
              <a:highlight>
                <a:srgbClr val="FFFF00"/>
              </a:highlight>
            </a:rPr>
            <a:t>Down</a:t>
          </a:r>
          <a:r>
            <a:rPr lang="en-GB" dirty="0">
              <a:highlight>
                <a:srgbClr val="FFFF00"/>
              </a:highlight>
            </a:rPr>
            <a:t>-regulating the </a:t>
          </a:r>
          <a:r>
            <a:rPr lang="en-GB" b="1" u="sng" dirty="0">
              <a:highlight>
                <a:srgbClr val="FFFF00"/>
              </a:highlight>
            </a:rPr>
            <a:t>negative</a:t>
          </a:r>
          <a:r>
            <a:rPr lang="en-GB" dirty="0">
              <a:highlight>
                <a:srgbClr val="FFFF00"/>
              </a:highlight>
            </a:rPr>
            <a:t>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distress reducing strategies</a:t>
          </a:r>
          <a:endParaRPr lang="en-US" dirty="0"/>
        </a:p>
      </dgm:t>
    </dgm:pt>
    <dgm:pt modelId="{6E1228E6-2EBF-4861-8365-4DD4F99D8942}" type="parTrans" cxnId="{78ADCF27-865F-4A53-85A6-4C9AE7FA9433}">
      <dgm:prSet/>
      <dgm:spPr/>
      <dgm:t>
        <a:bodyPr/>
        <a:lstStyle/>
        <a:p>
          <a:endParaRPr lang="en-US"/>
        </a:p>
      </dgm:t>
    </dgm:pt>
    <dgm:pt modelId="{A348207A-6534-4305-AC16-BB1900C26182}" type="sibTrans" cxnId="{78ADCF27-865F-4A53-85A6-4C9AE7FA9433}">
      <dgm:prSet/>
      <dgm:spPr/>
      <dgm:t>
        <a:bodyPr/>
        <a:lstStyle/>
        <a:p>
          <a:endParaRPr lang="en-US"/>
        </a:p>
      </dgm:t>
    </dgm:pt>
    <dgm:pt modelId="{089F41D5-C375-4C65-9A1B-1FC4BE2101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Amygdala</a:t>
          </a:r>
          <a:endParaRPr lang="en-US"/>
        </a:p>
      </dgm:t>
    </dgm:pt>
    <dgm:pt modelId="{6C58CD38-56D1-4798-B298-25204E4F66C8}" type="parTrans" cxnId="{9B8DC2FE-2B40-49CF-8A8C-1A7C325688E7}">
      <dgm:prSet/>
      <dgm:spPr/>
      <dgm:t>
        <a:bodyPr/>
        <a:lstStyle/>
        <a:p>
          <a:endParaRPr lang="en-US"/>
        </a:p>
      </dgm:t>
    </dgm:pt>
    <dgm:pt modelId="{89153023-58EC-41E9-9789-4DC16BD4D9E4}" type="sibTrans" cxnId="{9B8DC2FE-2B40-49CF-8A8C-1A7C325688E7}">
      <dgm:prSet/>
      <dgm:spPr/>
      <dgm:t>
        <a:bodyPr/>
        <a:lstStyle/>
        <a:p>
          <a:endParaRPr lang="en-US"/>
        </a:p>
      </dgm:t>
    </dgm:pt>
    <dgm:pt modelId="{30464F1A-CF6D-49F3-ADDF-E84F28145E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u="sng" dirty="0">
              <a:highlight>
                <a:srgbClr val="FFFF00"/>
              </a:highlight>
            </a:rPr>
            <a:t>Transcending the self </a:t>
          </a:r>
          <a:r>
            <a:rPr lang="en-GB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en-GB" dirty="0">
              <a:highlight>
                <a:srgbClr val="FFFF00"/>
              </a:highlight>
            </a:rPr>
            <a:t> </a:t>
          </a:r>
          <a:r>
            <a:rPr lang="en-GB" dirty="0"/>
            <a:t>self-transcending strategies </a:t>
          </a:r>
          <a:endParaRPr lang="en-US" dirty="0"/>
        </a:p>
      </dgm:t>
    </dgm:pt>
    <dgm:pt modelId="{E4744AD8-2567-465A-B50C-2FBD83066E2D}" type="parTrans" cxnId="{D3F501AA-2E60-4D3F-B18E-8D57F556F99B}">
      <dgm:prSet/>
      <dgm:spPr/>
      <dgm:t>
        <a:bodyPr/>
        <a:lstStyle/>
        <a:p>
          <a:endParaRPr lang="en-US"/>
        </a:p>
      </dgm:t>
    </dgm:pt>
    <dgm:pt modelId="{C7578342-A0CC-4DFA-BD18-67ADA4129B78}" type="sibTrans" cxnId="{D3F501AA-2E60-4D3F-B18E-8D57F556F99B}">
      <dgm:prSet/>
      <dgm:spPr/>
      <dgm:t>
        <a:bodyPr/>
        <a:lstStyle/>
        <a:p>
          <a:endParaRPr lang="en-US"/>
        </a:p>
      </dgm:t>
    </dgm:pt>
    <dgm:pt modelId="{6BA15376-60CE-443F-B3E3-458848EA29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Default mode network. </a:t>
          </a:r>
          <a:endParaRPr lang="en-US"/>
        </a:p>
      </dgm:t>
    </dgm:pt>
    <dgm:pt modelId="{4747E9AA-DF31-49B8-ABB0-8DC450A900BB}" type="parTrans" cxnId="{A1993B86-F6BE-40BD-B795-35F0F49DD1E8}">
      <dgm:prSet/>
      <dgm:spPr/>
      <dgm:t>
        <a:bodyPr/>
        <a:lstStyle/>
        <a:p>
          <a:endParaRPr lang="en-US"/>
        </a:p>
      </dgm:t>
    </dgm:pt>
    <dgm:pt modelId="{627EA91E-5796-4E61-824E-FB4E7BB3682A}" type="sibTrans" cxnId="{A1993B86-F6BE-40BD-B795-35F0F49DD1E8}">
      <dgm:prSet/>
      <dgm:spPr/>
      <dgm:t>
        <a:bodyPr/>
        <a:lstStyle/>
        <a:p>
          <a:endParaRPr lang="en-US"/>
        </a:p>
      </dgm:t>
    </dgm:pt>
    <dgm:pt modelId="{06A2BC71-762E-C748-ACF4-CE954D0BFC8E}" type="pres">
      <dgm:prSet presAssocID="{AED77532-19A4-4B77-AFCC-CB08386023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54A22F-805A-554E-B899-C965F7EBF327}" type="pres">
      <dgm:prSet presAssocID="{51273FCA-A071-4159-8EC6-5FDFF842A205}" presName="hierRoot1" presStyleCnt="0"/>
      <dgm:spPr/>
    </dgm:pt>
    <dgm:pt modelId="{A95902B7-0A4A-4A41-9D0D-E061BEEB90FD}" type="pres">
      <dgm:prSet presAssocID="{51273FCA-A071-4159-8EC6-5FDFF842A205}" presName="composite" presStyleCnt="0"/>
      <dgm:spPr/>
    </dgm:pt>
    <dgm:pt modelId="{950823AF-9452-EA41-8EDC-E321617DA399}" type="pres">
      <dgm:prSet presAssocID="{51273FCA-A071-4159-8EC6-5FDFF842A205}" presName="background" presStyleLbl="node0" presStyleIdx="0" presStyleCnt="3"/>
      <dgm:spPr/>
    </dgm:pt>
    <dgm:pt modelId="{3CE88BCA-B05A-6D49-80F5-2EC054846CB1}" type="pres">
      <dgm:prSet presAssocID="{51273FCA-A071-4159-8EC6-5FDFF842A205}" presName="text" presStyleLbl="fgAcc0" presStyleIdx="0" presStyleCnt="3">
        <dgm:presLayoutVars>
          <dgm:chPref val="3"/>
        </dgm:presLayoutVars>
      </dgm:prSet>
      <dgm:spPr/>
    </dgm:pt>
    <dgm:pt modelId="{84F590B8-6535-F141-94F6-DE43D8764935}" type="pres">
      <dgm:prSet presAssocID="{51273FCA-A071-4159-8EC6-5FDFF842A205}" presName="hierChild2" presStyleCnt="0"/>
      <dgm:spPr/>
    </dgm:pt>
    <dgm:pt modelId="{8DBF839A-07F5-B04F-9BE8-168BB5C44E41}" type="pres">
      <dgm:prSet presAssocID="{49AAF05E-C179-40C4-AA75-7093BD859FDD}" presName="Name10" presStyleLbl="parChTrans1D2" presStyleIdx="0" presStyleCnt="3"/>
      <dgm:spPr/>
    </dgm:pt>
    <dgm:pt modelId="{C9461728-75E1-314C-B325-0F20010B2B39}" type="pres">
      <dgm:prSet presAssocID="{365FE4EF-0607-4A42-BFDD-93BE083AF799}" presName="hierRoot2" presStyleCnt="0"/>
      <dgm:spPr/>
    </dgm:pt>
    <dgm:pt modelId="{C008544D-C2C6-3C4E-9543-96FB6D5E2015}" type="pres">
      <dgm:prSet presAssocID="{365FE4EF-0607-4A42-BFDD-93BE083AF799}" presName="composite2" presStyleCnt="0"/>
      <dgm:spPr/>
    </dgm:pt>
    <dgm:pt modelId="{48B5252D-BE7B-4049-BDF7-EBD839BFB317}" type="pres">
      <dgm:prSet presAssocID="{365FE4EF-0607-4A42-BFDD-93BE083AF799}" presName="background2" presStyleLbl="node2" presStyleIdx="0" presStyleCnt="3"/>
      <dgm:spPr/>
    </dgm:pt>
    <dgm:pt modelId="{E17E5D1D-9B73-224C-8C18-02DAD0E93501}" type="pres">
      <dgm:prSet presAssocID="{365FE4EF-0607-4A42-BFDD-93BE083AF799}" presName="text2" presStyleLbl="fgAcc2" presStyleIdx="0" presStyleCnt="3">
        <dgm:presLayoutVars>
          <dgm:chPref val="3"/>
        </dgm:presLayoutVars>
      </dgm:prSet>
      <dgm:spPr/>
    </dgm:pt>
    <dgm:pt modelId="{4AA4F6A4-44DA-FA49-8491-8C9439F42FC2}" type="pres">
      <dgm:prSet presAssocID="{365FE4EF-0607-4A42-BFDD-93BE083AF799}" presName="hierChild3" presStyleCnt="0"/>
      <dgm:spPr/>
    </dgm:pt>
    <dgm:pt modelId="{1C16E7D8-609A-2E4D-AE72-045C6567CF55}" type="pres">
      <dgm:prSet presAssocID="{1FC04193-1FD4-41AC-BAE9-47A77688419F}" presName="hierRoot1" presStyleCnt="0"/>
      <dgm:spPr/>
    </dgm:pt>
    <dgm:pt modelId="{D4CDADB9-451F-4545-A2B2-33B7FCF19547}" type="pres">
      <dgm:prSet presAssocID="{1FC04193-1FD4-41AC-BAE9-47A77688419F}" presName="composite" presStyleCnt="0"/>
      <dgm:spPr/>
    </dgm:pt>
    <dgm:pt modelId="{80405EF2-040F-C94E-9EB9-79DAD0103C14}" type="pres">
      <dgm:prSet presAssocID="{1FC04193-1FD4-41AC-BAE9-47A77688419F}" presName="background" presStyleLbl="node0" presStyleIdx="1" presStyleCnt="3"/>
      <dgm:spPr/>
    </dgm:pt>
    <dgm:pt modelId="{AA9FDBBB-59D0-DD42-AF26-7CFBDB6BE654}" type="pres">
      <dgm:prSet presAssocID="{1FC04193-1FD4-41AC-BAE9-47A77688419F}" presName="text" presStyleLbl="fgAcc0" presStyleIdx="1" presStyleCnt="3">
        <dgm:presLayoutVars>
          <dgm:chPref val="3"/>
        </dgm:presLayoutVars>
      </dgm:prSet>
      <dgm:spPr/>
    </dgm:pt>
    <dgm:pt modelId="{665C6F08-F569-9846-909E-892242678160}" type="pres">
      <dgm:prSet presAssocID="{1FC04193-1FD4-41AC-BAE9-47A77688419F}" presName="hierChild2" presStyleCnt="0"/>
      <dgm:spPr/>
    </dgm:pt>
    <dgm:pt modelId="{D0CA38F1-E716-D64C-B0D3-80CB3F51FA06}" type="pres">
      <dgm:prSet presAssocID="{6C58CD38-56D1-4798-B298-25204E4F66C8}" presName="Name10" presStyleLbl="parChTrans1D2" presStyleIdx="1" presStyleCnt="3"/>
      <dgm:spPr/>
    </dgm:pt>
    <dgm:pt modelId="{16F78B18-FE81-184B-A2BB-D3AC01E027C2}" type="pres">
      <dgm:prSet presAssocID="{089F41D5-C375-4C65-9A1B-1FC4BE21017E}" presName="hierRoot2" presStyleCnt="0"/>
      <dgm:spPr/>
    </dgm:pt>
    <dgm:pt modelId="{CACBBB74-ADC3-FD4D-9ABC-6C545C7BD97A}" type="pres">
      <dgm:prSet presAssocID="{089F41D5-C375-4C65-9A1B-1FC4BE21017E}" presName="composite2" presStyleCnt="0"/>
      <dgm:spPr/>
    </dgm:pt>
    <dgm:pt modelId="{51C7EEC2-A6E1-5343-89BD-8BBDD4CF4434}" type="pres">
      <dgm:prSet presAssocID="{089F41D5-C375-4C65-9A1B-1FC4BE21017E}" presName="background2" presStyleLbl="node2" presStyleIdx="1" presStyleCnt="3"/>
      <dgm:spPr/>
    </dgm:pt>
    <dgm:pt modelId="{C7167F96-502F-DA48-AE2D-8CD093C29CE6}" type="pres">
      <dgm:prSet presAssocID="{089F41D5-C375-4C65-9A1B-1FC4BE21017E}" presName="text2" presStyleLbl="fgAcc2" presStyleIdx="1" presStyleCnt="3">
        <dgm:presLayoutVars>
          <dgm:chPref val="3"/>
        </dgm:presLayoutVars>
      </dgm:prSet>
      <dgm:spPr/>
    </dgm:pt>
    <dgm:pt modelId="{71378214-1F76-9C4B-BBFC-8BAAD59D5DDF}" type="pres">
      <dgm:prSet presAssocID="{089F41D5-C375-4C65-9A1B-1FC4BE21017E}" presName="hierChild3" presStyleCnt="0"/>
      <dgm:spPr/>
    </dgm:pt>
    <dgm:pt modelId="{7AE2FADB-D224-5E42-AF74-8E0A2CBFBED6}" type="pres">
      <dgm:prSet presAssocID="{30464F1A-CF6D-49F3-ADDF-E84F28145EF3}" presName="hierRoot1" presStyleCnt="0"/>
      <dgm:spPr/>
    </dgm:pt>
    <dgm:pt modelId="{A09E34A3-9AB8-A146-8B99-4B764F7DE2CB}" type="pres">
      <dgm:prSet presAssocID="{30464F1A-CF6D-49F3-ADDF-E84F28145EF3}" presName="composite" presStyleCnt="0"/>
      <dgm:spPr/>
    </dgm:pt>
    <dgm:pt modelId="{52703F69-6C62-FB49-9EED-70F7F9098D1E}" type="pres">
      <dgm:prSet presAssocID="{30464F1A-CF6D-49F3-ADDF-E84F28145EF3}" presName="background" presStyleLbl="node0" presStyleIdx="2" presStyleCnt="3"/>
      <dgm:spPr/>
    </dgm:pt>
    <dgm:pt modelId="{8A0E0E65-61DB-7347-984D-48397724C16C}" type="pres">
      <dgm:prSet presAssocID="{30464F1A-CF6D-49F3-ADDF-E84F28145EF3}" presName="text" presStyleLbl="fgAcc0" presStyleIdx="2" presStyleCnt="3">
        <dgm:presLayoutVars>
          <dgm:chPref val="3"/>
        </dgm:presLayoutVars>
      </dgm:prSet>
      <dgm:spPr/>
    </dgm:pt>
    <dgm:pt modelId="{93249518-6FB1-EA40-A881-9016BD66D1C2}" type="pres">
      <dgm:prSet presAssocID="{30464F1A-CF6D-49F3-ADDF-E84F28145EF3}" presName="hierChild2" presStyleCnt="0"/>
      <dgm:spPr/>
    </dgm:pt>
    <dgm:pt modelId="{31E806BE-3C54-A14B-9DAC-D718097ADD4C}" type="pres">
      <dgm:prSet presAssocID="{4747E9AA-DF31-49B8-ABB0-8DC450A900BB}" presName="Name10" presStyleLbl="parChTrans1D2" presStyleIdx="2" presStyleCnt="3"/>
      <dgm:spPr/>
    </dgm:pt>
    <dgm:pt modelId="{E3F5967D-74B9-5C4A-ABA1-B734D0DFE917}" type="pres">
      <dgm:prSet presAssocID="{6BA15376-60CE-443F-B3E3-458848EA2996}" presName="hierRoot2" presStyleCnt="0"/>
      <dgm:spPr/>
    </dgm:pt>
    <dgm:pt modelId="{1BB16BDA-D294-6344-849D-A94829A5BDD5}" type="pres">
      <dgm:prSet presAssocID="{6BA15376-60CE-443F-B3E3-458848EA2996}" presName="composite2" presStyleCnt="0"/>
      <dgm:spPr/>
    </dgm:pt>
    <dgm:pt modelId="{57EE3FD9-8690-A849-AD02-03696DC0B1A5}" type="pres">
      <dgm:prSet presAssocID="{6BA15376-60CE-443F-B3E3-458848EA2996}" presName="background2" presStyleLbl="node2" presStyleIdx="2" presStyleCnt="3"/>
      <dgm:spPr/>
    </dgm:pt>
    <dgm:pt modelId="{56BF7651-9296-5141-B058-DFBD2F09CD7F}" type="pres">
      <dgm:prSet presAssocID="{6BA15376-60CE-443F-B3E3-458848EA2996}" presName="text2" presStyleLbl="fgAcc2" presStyleIdx="2" presStyleCnt="3">
        <dgm:presLayoutVars>
          <dgm:chPref val="3"/>
        </dgm:presLayoutVars>
      </dgm:prSet>
      <dgm:spPr/>
    </dgm:pt>
    <dgm:pt modelId="{5CBDB819-8CAF-6A4B-A6F4-79EB4AB125A8}" type="pres">
      <dgm:prSet presAssocID="{6BA15376-60CE-443F-B3E3-458848EA2996}" presName="hierChild3" presStyleCnt="0"/>
      <dgm:spPr/>
    </dgm:pt>
  </dgm:ptLst>
  <dgm:cxnLst>
    <dgm:cxn modelId="{78ADCF27-865F-4A53-85A6-4C9AE7FA9433}" srcId="{AED77532-19A4-4B77-AFCC-CB08386023B9}" destId="{1FC04193-1FD4-41AC-BAE9-47A77688419F}" srcOrd="1" destOrd="0" parTransId="{6E1228E6-2EBF-4861-8365-4DD4F99D8942}" sibTransId="{A348207A-6534-4305-AC16-BB1900C26182}"/>
    <dgm:cxn modelId="{A76DA864-2F28-604C-9AD3-703DCF0BF102}" type="presOf" srcId="{6C58CD38-56D1-4798-B298-25204E4F66C8}" destId="{D0CA38F1-E716-D64C-B0D3-80CB3F51FA06}" srcOrd="0" destOrd="0" presId="urn:microsoft.com/office/officeart/2005/8/layout/hierarchy1"/>
    <dgm:cxn modelId="{2740E578-EFDE-465D-BECE-5E3C7222C124}" srcId="{51273FCA-A071-4159-8EC6-5FDFF842A205}" destId="{365FE4EF-0607-4A42-BFDD-93BE083AF799}" srcOrd="0" destOrd="0" parTransId="{49AAF05E-C179-40C4-AA75-7093BD859FDD}" sibTransId="{9E78AF73-B7AB-4E30-B551-D0902B9F3855}"/>
    <dgm:cxn modelId="{A1993B86-F6BE-40BD-B795-35F0F49DD1E8}" srcId="{30464F1A-CF6D-49F3-ADDF-E84F28145EF3}" destId="{6BA15376-60CE-443F-B3E3-458848EA2996}" srcOrd="0" destOrd="0" parTransId="{4747E9AA-DF31-49B8-ABB0-8DC450A900BB}" sibTransId="{627EA91E-5796-4E61-824E-FB4E7BB3682A}"/>
    <dgm:cxn modelId="{4C822791-A631-9B4D-8950-6FD49B735E58}" type="presOf" srcId="{AED77532-19A4-4B77-AFCC-CB08386023B9}" destId="{06A2BC71-762E-C748-ACF4-CE954D0BFC8E}" srcOrd="0" destOrd="0" presId="urn:microsoft.com/office/officeart/2005/8/layout/hierarchy1"/>
    <dgm:cxn modelId="{829F1294-6663-8D4C-86E6-B0AA1F5FB7E4}" type="presOf" srcId="{4747E9AA-DF31-49B8-ABB0-8DC450A900BB}" destId="{31E806BE-3C54-A14B-9DAC-D718097ADD4C}" srcOrd="0" destOrd="0" presId="urn:microsoft.com/office/officeart/2005/8/layout/hierarchy1"/>
    <dgm:cxn modelId="{9DD76195-F46A-834C-AB46-679792D44775}" type="presOf" srcId="{6BA15376-60CE-443F-B3E3-458848EA2996}" destId="{56BF7651-9296-5141-B058-DFBD2F09CD7F}" srcOrd="0" destOrd="0" presId="urn:microsoft.com/office/officeart/2005/8/layout/hierarchy1"/>
    <dgm:cxn modelId="{1BA4B29B-ADCB-834E-9CB9-A5EF01535ADE}" type="presOf" srcId="{089F41D5-C375-4C65-9A1B-1FC4BE21017E}" destId="{C7167F96-502F-DA48-AE2D-8CD093C29CE6}" srcOrd="0" destOrd="0" presId="urn:microsoft.com/office/officeart/2005/8/layout/hierarchy1"/>
    <dgm:cxn modelId="{FB8AFB9F-D23F-6742-BE0A-D438F1B18E70}" type="presOf" srcId="{1FC04193-1FD4-41AC-BAE9-47A77688419F}" destId="{AA9FDBBB-59D0-DD42-AF26-7CFBDB6BE654}" srcOrd="0" destOrd="0" presId="urn:microsoft.com/office/officeart/2005/8/layout/hierarchy1"/>
    <dgm:cxn modelId="{76DAF5A2-DFB7-40DC-B46D-B31D2E097AED}" srcId="{AED77532-19A4-4B77-AFCC-CB08386023B9}" destId="{51273FCA-A071-4159-8EC6-5FDFF842A205}" srcOrd="0" destOrd="0" parTransId="{AAB11FD9-BF6C-481D-8E28-340142362896}" sibTransId="{DF584020-AEB6-4BB0-8BF1-1E32B50D672E}"/>
    <dgm:cxn modelId="{AA5487A9-6276-B942-962E-FBDDDC778399}" type="presOf" srcId="{49AAF05E-C179-40C4-AA75-7093BD859FDD}" destId="{8DBF839A-07F5-B04F-9BE8-168BB5C44E41}" srcOrd="0" destOrd="0" presId="urn:microsoft.com/office/officeart/2005/8/layout/hierarchy1"/>
    <dgm:cxn modelId="{D3F501AA-2E60-4D3F-B18E-8D57F556F99B}" srcId="{AED77532-19A4-4B77-AFCC-CB08386023B9}" destId="{30464F1A-CF6D-49F3-ADDF-E84F28145EF3}" srcOrd="2" destOrd="0" parTransId="{E4744AD8-2567-465A-B50C-2FBD83066E2D}" sibTransId="{C7578342-A0CC-4DFA-BD18-67ADA4129B78}"/>
    <dgm:cxn modelId="{41348DAB-3D5C-D64F-95A0-40C93259BC31}" type="presOf" srcId="{30464F1A-CF6D-49F3-ADDF-E84F28145EF3}" destId="{8A0E0E65-61DB-7347-984D-48397724C16C}" srcOrd="0" destOrd="0" presId="urn:microsoft.com/office/officeart/2005/8/layout/hierarchy1"/>
    <dgm:cxn modelId="{782DDEED-CBDE-9C42-B179-EAFB09E81C32}" type="presOf" srcId="{51273FCA-A071-4159-8EC6-5FDFF842A205}" destId="{3CE88BCA-B05A-6D49-80F5-2EC054846CB1}" srcOrd="0" destOrd="0" presId="urn:microsoft.com/office/officeart/2005/8/layout/hierarchy1"/>
    <dgm:cxn modelId="{9B8DC2FE-2B40-49CF-8A8C-1A7C325688E7}" srcId="{1FC04193-1FD4-41AC-BAE9-47A77688419F}" destId="{089F41D5-C375-4C65-9A1B-1FC4BE21017E}" srcOrd="0" destOrd="0" parTransId="{6C58CD38-56D1-4798-B298-25204E4F66C8}" sibTransId="{89153023-58EC-41E9-9789-4DC16BD4D9E4}"/>
    <dgm:cxn modelId="{1B187BFF-4C12-154A-B28B-E675B62BB1A8}" type="presOf" srcId="{365FE4EF-0607-4A42-BFDD-93BE083AF799}" destId="{E17E5D1D-9B73-224C-8C18-02DAD0E93501}" srcOrd="0" destOrd="0" presId="urn:microsoft.com/office/officeart/2005/8/layout/hierarchy1"/>
    <dgm:cxn modelId="{AA0E8093-3DB5-CD46-891A-ABD81F022F4D}" type="presParOf" srcId="{06A2BC71-762E-C748-ACF4-CE954D0BFC8E}" destId="{0054A22F-805A-554E-B899-C965F7EBF327}" srcOrd="0" destOrd="0" presId="urn:microsoft.com/office/officeart/2005/8/layout/hierarchy1"/>
    <dgm:cxn modelId="{0B5641FF-554F-BE40-93A4-1611A20C5802}" type="presParOf" srcId="{0054A22F-805A-554E-B899-C965F7EBF327}" destId="{A95902B7-0A4A-4A41-9D0D-E061BEEB90FD}" srcOrd="0" destOrd="0" presId="urn:microsoft.com/office/officeart/2005/8/layout/hierarchy1"/>
    <dgm:cxn modelId="{90308CA1-15D7-9242-993C-801D209BE608}" type="presParOf" srcId="{A95902B7-0A4A-4A41-9D0D-E061BEEB90FD}" destId="{950823AF-9452-EA41-8EDC-E321617DA399}" srcOrd="0" destOrd="0" presId="urn:microsoft.com/office/officeart/2005/8/layout/hierarchy1"/>
    <dgm:cxn modelId="{2FCDA20F-6D61-F146-B685-036ED472C113}" type="presParOf" srcId="{A95902B7-0A4A-4A41-9D0D-E061BEEB90FD}" destId="{3CE88BCA-B05A-6D49-80F5-2EC054846CB1}" srcOrd="1" destOrd="0" presId="urn:microsoft.com/office/officeart/2005/8/layout/hierarchy1"/>
    <dgm:cxn modelId="{B157CDC1-8360-E04E-B2CE-B373C23C2461}" type="presParOf" srcId="{0054A22F-805A-554E-B899-C965F7EBF327}" destId="{84F590B8-6535-F141-94F6-DE43D8764935}" srcOrd="1" destOrd="0" presId="urn:microsoft.com/office/officeart/2005/8/layout/hierarchy1"/>
    <dgm:cxn modelId="{1E4D4FBC-ABBD-6E41-AF38-C3A65ACB514D}" type="presParOf" srcId="{84F590B8-6535-F141-94F6-DE43D8764935}" destId="{8DBF839A-07F5-B04F-9BE8-168BB5C44E41}" srcOrd="0" destOrd="0" presId="urn:microsoft.com/office/officeart/2005/8/layout/hierarchy1"/>
    <dgm:cxn modelId="{486FC206-5976-E948-8BB2-7541C219803B}" type="presParOf" srcId="{84F590B8-6535-F141-94F6-DE43D8764935}" destId="{C9461728-75E1-314C-B325-0F20010B2B39}" srcOrd="1" destOrd="0" presId="urn:microsoft.com/office/officeart/2005/8/layout/hierarchy1"/>
    <dgm:cxn modelId="{246F6D59-D0A2-6848-B72A-068CEB9A9614}" type="presParOf" srcId="{C9461728-75E1-314C-B325-0F20010B2B39}" destId="{C008544D-C2C6-3C4E-9543-96FB6D5E2015}" srcOrd="0" destOrd="0" presId="urn:microsoft.com/office/officeart/2005/8/layout/hierarchy1"/>
    <dgm:cxn modelId="{5EE60A69-B3F1-F543-A582-27183BE760B8}" type="presParOf" srcId="{C008544D-C2C6-3C4E-9543-96FB6D5E2015}" destId="{48B5252D-BE7B-4049-BDF7-EBD839BFB317}" srcOrd="0" destOrd="0" presId="urn:microsoft.com/office/officeart/2005/8/layout/hierarchy1"/>
    <dgm:cxn modelId="{FCB66BC3-2CE4-224B-B53C-B84AD237442E}" type="presParOf" srcId="{C008544D-C2C6-3C4E-9543-96FB6D5E2015}" destId="{E17E5D1D-9B73-224C-8C18-02DAD0E93501}" srcOrd="1" destOrd="0" presId="urn:microsoft.com/office/officeart/2005/8/layout/hierarchy1"/>
    <dgm:cxn modelId="{65EE78DF-0873-F34A-803E-0C07CD0B477E}" type="presParOf" srcId="{C9461728-75E1-314C-B325-0F20010B2B39}" destId="{4AA4F6A4-44DA-FA49-8491-8C9439F42FC2}" srcOrd="1" destOrd="0" presId="urn:microsoft.com/office/officeart/2005/8/layout/hierarchy1"/>
    <dgm:cxn modelId="{F1C7F76E-6BDB-C446-987D-5F6B17FFE7DD}" type="presParOf" srcId="{06A2BC71-762E-C748-ACF4-CE954D0BFC8E}" destId="{1C16E7D8-609A-2E4D-AE72-045C6567CF55}" srcOrd="1" destOrd="0" presId="urn:microsoft.com/office/officeart/2005/8/layout/hierarchy1"/>
    <dgm:cxn modelId="{3621646F-098A-FF4F-8D06-305EF156920B}" type="presParOf" srcId="{1C16E7D8-609A-2E4D-AE72-045C6567CF55}" destId="{D4CDADB9-451F-4545-A2B2-33B7FCF19547}" srcOrd="0" destOrd="0" presId="urn:microsoft.com/office/officeart/2005/8/layout/hierarchy1"/>
    <dgm:cxn modelId="{8682EB2C-5815-F244-B00C-37646FFB7F30}" type="presParOf" srcId="{D4CDADB9-451F-4545-A2B2-33B7FCF19547}" destId="{80405EF2-040F-C94E-9EB9-79DAD0103C14}" srcOrd="0" destOrd="0" presId="urn:microsoft.com/office/officeart/2005/8/layout/hierarchy1"/>
    <dgm:cxn modelId="{05AEA8D3-5A16-264A-A790-6BC685F83EAE}" type="presParOf" srcId="{D4CDADB9-451F-4545-A2B2-33B7FCF19547}" destId="{AA9FDBBB-59D0-DD42-AF26-7CFBDB6BE654}" srcOrd="1" destOrd="0" presId="urn:microsoft.com/office/officeart/2005/8/layout/hierarchy1"/>
    <dgm:cxn modelId="{15A1B5BD-98A4-D844-9B51-61AC57305824}" type="presParOf" srcId="{1C16E7D8-609A-2E4D-AE72-045C6567CF55}" destId="{665C6F08-F569-9846-909E-892242678160}" srcOrd="1" destOrd="0" presId="urn:microsoft.com/office/officeart/2005/8/layout/hierarchy1"/>
    <dgm:cxn modelId="{52F5AD2F-B8D3-CB44-8C3A-243C73F7505A}" type="presParOf" srcId="{665C6F08-F569-9846-909E-892242678160}" destId="{D0CA38F1-E716-D64C-B0D3-80CB3F51FA06}" srcOrd="0" destOrd="0" presId="urn:microsoft.com/office/officeart/2005/8/layout/hierarchy1"/>
    <dgm:cxn modelId="{44558E27-846A-0D47-A5AA-2285345F5631}" type="presParOf" srcId="{665C6F08-F569-9846-909E-892242678160}" destId="{16F78B18-FE81-184B-A2BB-D3AC01E027C2}" srcOrd="1" destOrd="0" presId="urn:microsoft.com/office/officeart/2005/8/layout/hierarchy1"/>
    <dgm:cxn modelId="{07DCC800-27D1-C044-A671-B95805DC8139}" type="presParOf" srcId="{16F78B18-FE81-184B-A2BB-D3AC01E027C2}" destId="{CACBBB74-ADC3-FD4D-9ABC-6C545C7BD97A}" srcOrd="0" destOrd="0" presId="urn:microsoft.com/office/officeart/2005/8/layout/hierarchy1"/>
    <dgm:cxn modelId="{887DBE4E-4A0F-F64A-9BF7-430569A8A580}" type="presParOf" srcId="{CACBBB74-ADC3-FD4D-9ABC-6C545C7BD97A}" destId="{51C7EEC2-A6E1-5343-89BD-8BBDD4CF4434}" srcOrd="0" destOrd="0" presId="urn:microsoft.com/office/officeart/2005/8/layout/hierarchy1"/>
    <dgm:cxn modelId="{5EF8E50A-D8B3-1748-9B64-7BF48C7BF7A7}" type="presParOf" srcId="{CACBBB74-ADC3-FD4D-9ABC-6C545C7BD97A}" destId="{C7167F96-502F-DA48-AE2D-8CD093C29CE6}" srcOrd="1" destOrd="0" presId="urn:microsoft.com/office/officeart/2005/8/layout/hierarchy1"/>
    <dgm:cxn modelId="{26BBF85E-9BFC-5C4C-93E4-5C640D912844}" type="presParOf" srcId="{16F78B18-FE81-184B-A2BB-D3AC01E027C2}" destId="{71378214-1F76-9C4B-BBFC-8BAAD59D5DDF}" srcOrd="1" destOrd="0" presId="urn:microsoft.com/office/officeart/2005/8/layout/hierarchy1"/>
    <dgm:cxn modelId="{0E5BE74B-0C9C-D64D-8704-4DC3218AF5A4}" type="presParOf" srcId="{06A2BC71-762E-C748-ACF4-CE954D0BFC8E}" destId="{7AE2FADB-D224-5E42-AF74-8E0A2CBFBED6}" srcOrd="2" destOrd="0" presId="urn:microsoft.com/office/officeart/2005/8/layout/hierarchy1"/>
    <dgm:cxn modelId="{EF3884F8-7B9A-3E47-ADFA-88B4B079E4FD}" type="presParOf" srcId="{7AE2FADB-D224-5E42-AF74-8E0A2CBFBED6}" destId="{A09E34A3-9AB8-A146-8B99-4B764F7DE2CB}" srcOrd="0" destOrd="0" presId="urn:microsoft.com/office/officeart/2005/8/layout/hierarchy1"/>
    <dgm:cxn modelId="{2BE86C5C-4255-A842-AB81-CAC088E397F1}" type="presParOf" srcId="{A09E34A3-9AB8-A146-8B99-4B764F7DE2CB}" destId="{52703F69-6C62-FB49-9EED-70F7F9098D1E}" srcOrd="0" destOrd="0" presId="urn:microsoft.com/office/officeart/2005/8/layout/hierarchy1"/>
    <dgm:cxn modelId="{D4219FD8-C11C-0443-9569-4D0DE39EDD5D}" type="presParOf" srcId="{A09E34A3-9AB8-A146-8B99-4B764F7DE2CB}" destId="{8A0E0E65-61DB-7347-984D-48397724C16C}" srcOrd="1" destOrd="0" presId="urn:microsoft.com/office/officeart/2005/8/layout/hierarchy1"/>
    <dgm:cxn modelId="{A5ED2F19-1F7F-8A4D-8CAD-2A407E717CC4}" type="presParOf" srcId="{7AE2FADB-D224-5E42-AF74-8E0A2CBFBED6}" destId="{93249518-6FB1-EA40-A881-9016BD66D1C2}" srcOrd="1" destOrd="0" presId="urn:microsoft.com/office/officeart/2005/8/layout/hierarchy1"/>
    <dgm:cxn modelId="{984FB4AB-184A-B249-B9C2-6CA57DFAF896}" type="presParOf" srcId="{93249518-6FB1-EA40-A881-9016BD66D1C2}" destId="{31E806BE-3C54-A14B-9DAC-D718097ADD4C}" srcOrd="0" destOrd="0" presId="urn:microsoft.com/office/officeart/2005/8/layout/hierarchy1"/>
    <dgm:cxn modelId="{137A720F-6589-2341-B348-DA6AE57A732D}" type="presParOf" srcId="{93249518-6FB1-EA40-A881-9016BD66D1C2}" destId="{E3F5967D-74B9-5C4A-ABA1-B734D0DFE917}" srcOrd="1" destOrd="0" presId="urn:microsoft.com/office/officeart/2005/8/layout/hierarchy1"/>
    <dgm:cxn modelId="{2AF5B68C-B56E-6945-812E-784F50587162}" type="presParOf" srcId="{E3F5967D-74B9-5C4A-ABA1-B734D0DFE917}" destId="{1BB16BDA-D294-6344-849D-A94829A5BDD5}" srcOrd="0" destOrd="0" presId="urn:microsoft.com/office/officeart/2005/8/layout/hierarchy1"/>
    <dgm:cxn modelId="{840320EC-6D64-D34C-B956-46D5844EAE80}" type="presParOf" srcId="{1BB16BDA-D294-6344-849D-A94829A5BDD5}" destId="{57EE3FD9-8690-A849-AD02-03696DC0B1A5}" srcOrd="0" destOrd="0" presId="urn:microsoft.com/office/officeart/2005/8/layout/hierarchy1"/>
    <dgm:cxn modelId="{696F4C30-9C78-BA45-9E55-91DD16F257DD}" type="presParOf" srcId="{1BB16BDA-D294-6344-849D-A94829A5BDD5}" destId="{56BF7651-9296-5141-B058-DFBD2F09CD7F}" srcOrd="1" destOrd="0" presId="urn:microsoft.com/office/officeart/2005/8/layout/hierarchy1"/>
    <dgm:cxn modelId="{A2F7A60F-184B-EF42-9197-284001D2979C}" type="presParOf" srcId="{E3F5967D-74B9-5C4A-ABA1-B734D0DFE917}" destId="{5CBDB819-8CAF-6A4B-A6F4-79EB4AB125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0D50E-77C5-4FDD-9EB2-74EE0241D73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837D8A-CD60-466A-8A34-9B62D35FCD4F}">
      <dgm:prSet/>
      <dgm:spPr/>
      <dgm:t>
        <a:bodyPr/>
        <a:lstStyle/>
        <a:p>
          <a:r>
            <a:rPr lang="en-GB"/>
            <a:t>Up with the positive</a:t>
          </a:r>
          <a:endParaRPr lang="en-US"/>
        </a:p>
      </dgm:t>
    </dgm:pt>
    <dgm:pt modelId="{E942846F-FFE7-4D5B-9452-D3585B892A83}" type="parTrans" cxnId="{CF756239-A0CE-4BF8-9B95-2162B2DF21C1}">
      <dgm:prSet/>
      <dgm:spPr/>
      <dgm:t>
        <a:bodyPr/>
        <a:lstStyle/>
        <a:p>
          <a:endParaRPr lang="en-US"/>
        </a:p>
      </dgm:t>
    </dgm:pt>
    <dgm:pt modelId="{BF2CF6C6-8289-4A80-B8CE-B0EF4E857EBF}" type="sibTrans" cxnId="{CF756239-A0CE-4BF8-9B95-2162B2DF21C1}">
      <dgm:prSet/>
      <dgm:spPr/>
      <dgm:t>
        <a:bodyPr/>
        <a:lstStyle/>
        <a:p>
          <a:endParaRPr lang="en-US"/>
        </a:p>
      </dgm:t>
    </dgm:pt>
    <dgm:pt modelId="{5D27FA41-A4D6-470B-B754-9CE668D75F3E}">
      <dgm:prSet/>
      <dgm:spPr/>
      <dgm:t>
        <a:bodyPr/>
        <a:lstStyle/>
        <a:p>
          <a:r>
            <a:rPr lang="en-GB"/>
            <a:t>Gratefulness practice </a:t>
          </a:r>
          <a:endParaRPr lang="en-US"/>
        </a:p>
      </dgm:t>
    </dgm:pt>
    <dgm:pt modelId="{DCD2B398-5281-4E76-81E6-79BC2F3E895D}" type="parTrans" cxnId="{5B1B80A7-1AD8-4DC4-8970-7BB42C80D881}">
      <dgm:prSet/>
      <dgm:spPr/>
      <dgm:t>
        <a:bodyPr/>
        <a:lstStyle/>
        <a:p>
          <a:endParaRPr lang="en-US"/>
        </a:p>
      </dgm:t>
    </dgm:pt>
    <dgm:pt modelId="{B8ED4135-FAE2-41B7-85E2-ED27DB0FE2F9}" type="sibTrans" cxnId="{5B1B80A7-1AD8-4DC4-8970-7BB42C80D881}">
      <dgm:prSet/>
      <dgm:spPr/>
      <dgm:t>
        <a:bodyPr/>
        <a:lstStyle/>
        <a:p>
          <a:endParaRPr lang="en-US"/>
        </a:p>
      </dgm:t>
    </dgm:pt>
    <dgm:pt modelId="{6E74BA88-CBE3-414E-9DA2-945E30D6BD3E}">
      <dgm:prSet/>
      <dgm:spPr/>
      <dgm:t>
        <a:bodyPr/>
        <a:lstStyle/>
        <a:p>
          <a:r>
            <a:rPr lang="en-GB"/>
            <a:t>Down with the negative </a:t>
          </a:r>
          <a:endParaRPr lang="en-US"/>
        </a:p>
      </dgm:t>
    </dgm:pt>
    <dgm:pt modelId="{9B3A26A9-4955-4479-B4E8-1C01116B3460}" type="parTrans" cxnId="{189E5D34-F811-41C6-8C51-E1FC7185342B}">
      <dgm:prSet/>
      <dgm:spPr/>
      <dgm:t>
        <a:bodyPr/>
        <a:lstStyle/>
        <a:p>
          <a:endParaRPr lang="en-US"/>
        </a:p>
      </dgm:t>
    </dgm:pt>
    <dgm:pt modelId="{46C7DAF9-9774-4081-8B89-68C2E55709F7}" type="sibTrans" cxnId="{189E5D34-F811-41C6-8C51-E1FC7185342B}">
      <dgm:prSet/>
      <dgm:spPr/>
      <dgm:t>
        <a:bodyPr/>
        <a:lstStyle/>
        <a:p>
          <a:endParaRPr lang="en-US"/>
        </a:p>
      </dgm:t>
    </dgm:pt>
    <dgm:pt modelId="{242F3F28-4C86-4F83-A9A8-6DFE0CEAA867}">
      <dgm:prSet/>
      <dgm:spPr/>
      <dgm:t>
        <a:bodyPr/>
        <a:lstStyle/>
        <a:p>
          <a:r>
            <a:rPr lang="en-GB"/>
            <a:t>Cognitive re-appraisal </a:t>
          </a:r>
          <a:endParaRPr lang="en-US"/>
        </a:p>
      </dgm:t>
    </dgm:pt>
    <dgm:pt modelId="{9DC1A5CF-E3B2-4883-97EF-23C8DC4C20D4}" type="parTrans" cxnId="{10920785-AE8F-4793-AA0C-9C40088EDD8B}">
      <dgm:prSet/>
      <dgm:spPr/>
      <dgm:t>
        <a:bodyPr/>
        <a:lstStyle/>
        <a:p>
          <a:endParaRPr lang="en-US"/>
        </a:p>
      </dgm:t>
    </dgm:pt>
    <dgm:pt modelId="{C0DAC1A6-FD49-448A-A9C1-F020E105D5D9}" type="sibTrans" cxnId="{10920785-AE8F-4793-AA0C-9C40088EDD8B}">
      <dgm:prSet/>
      <dgm:spPr/>
      <dgm:t>
        <a:bodyPr/>
        <a:lstStyle/>
        <a:p>
          <a:endParaRPr lang="en-US"/>
        </a:p>
      </dgm:t>
    </dgm:pt>
    <dgm:pt modelId="{0522E73F-2310-49D0-9BA6-9A55B1120EA1}">
      <dgm:prSet/>
      <dgm:spPr/>
      <dgm:t>
        <a:bodyPr/>
        <a:lstStyle/>
        <a:p>
          <a:r>
            <a:rPr lang="en-GB"/>
            <a:t>“Look what Life is doing FOR me”</a:t>
          </a:r>
          <a:endParaRPr lang="en-US"/>
        </a:p>
      </dgm:t>
    </dgm:pt>
    <dgm:pt modelId="{4B275E21-4525-4F03-BEAA-95AC0F8D35AA}" type="parTrans" cxnId="{01927C30-92CB-4C7D-BE16-EA8A33F427DB}">
      <dgm:prSet/>
      <dgm:spPr/>
      <dgm:t>
        <a:bodyPr/>
        <a:lstStyle/>
        <a:p>
          <a:endParaRPr lang="en-US"/>
        </a:p>
      </dgm:t>
    </dgm:pt>
    <dgm:pt modelId="{579226F0-89A1-4CDA-8B4C-5E11BF9D8CAD}" type="sibTrans" cxnId="{01927C30-92CB-4C7D-BE16-EA8A33F427DB}">
      <dgm:prSet/>
      <dgm:spPr/>
      <dgm:t>
        <a:bodyPr/>
        <a:lstStyle/>
        <a:p>
          <a:endParaRPr lang="en-US"/>
        </a:p>
      </dgm:t>
    </dgm:pt>
    <dgm:pt modelId="{4E1B7A86-D087-4C79-BC82-2793C280E8E2}">
      <dgm:prSet/>
      <dgm:spPr/>
      <dgm:t>
        <a:bodyPr/>
        <a:lstStyle/>
        <a:p>
          <a:r>
            <a:rPr lang="en-GB"/>
            <a:t>Transcending self</a:t>
          </a:r>
          <a:endParaRPr lang="en-US"/>
        </a:p>
      </dgm:t>
    </dgm:pt>
    <dgm:pt modelId="{C76A86E6-4EEF-475D-B1AF-F1510E2EB277}" type="parTrans" cxnId="{FCA4C59C-255D-4B02-A375-C7AA02148536}">
      <dgm:prSet/>
      <dgm:spPr/>
      <dgm:t>
        <a:bodyPr/>
        <a:lstStyle/>
        <a:p>
          <a:endParaRPr lang="en-US"/>
        </a:p>
      </dgm:t>
    </dgm:pt>
    <dgm:pt modelId="{977FFCCB-CCEB-44F7-9A49-496DB2A5946D}" type="sibTrans" cxnId="{FCA4C59C-255D-4B02-A375-C7AA02148536}">
      <dgm:prSet/>
      <dgm:spPr/>
      <dgm:t>
        <a:bodyPr/>
        <a:lstStyle/>
        <a:p>
          <a:endParaRPr lang="en-US"/>
        </a:p>
      </dgm:t>
    </dgm:pt>
    <dgm:pt modelId="{EE4FDD38-8D1D-4F7A-BA7D-1A338E18792F}">
      <dgm:prSet/>
      <dgm:spPr/>
      <dgm:t>
        <a:bodyPr/>
        <a:lstStyle/>
        <a:p>
          <a:r>
            <a:rPr lang="en-US" dirty="0"/>
            <a:t>Perception of Common Humanity </a:t>
          </a:r>
        </a:p>
      </dgm:t>
    </dgm:pt>
    <dgm:pt modelId="{A0519906-EE21-4798-8984-05FC4A183598}" type="parTrans" cxnId="{46D64682-5559-4F9E-9B1E-3F06CAEF0CE1}">
      <dgm:prSet/>
      <dgm:spPr/>
      <dgm:t>
        <a:bodyPr/>
        <a:lstStyle/>
        <a:p>
          <a:endParaRPr lang="en-US"/>
        </a:p>
      </dgm:t>
    </dgm:pt>
    <dgm:pt modelId="{8B4D92F6-1EFE-475F-98F9-00E24E394B87}" type="sibTrans" cxnId="{46D64682-5559-4F9E-9B1E-3F06CAEF0CE1}">
      <dgm:prSet/>
      <dgm:spPr/>
      <dgm:t>
        <a:bodyPr/>
        <a:lstStyle/>
        <a:p>
          <a:endParaRPr lang="en-US"/>
        </a:p>
      </dgm:t>
    </dgm:pt>
    <dgm:pt modelId="{285ABE81-FBDF-3A40-B1F3-FF150746709C}" type="pres">
      <dgm:prSet presAssocID="{E040D50E-77C5-4FDD-9EB2-74EE0241D73C}" presName="Name0" presStyleCnt="0">
        <dgm:presLayoutVars>
          <dgm:dir/>
          <dgm:animLvl val="lvl"/>
          <dgm:resizeHandles val="exact"/>
        </dgm:presLayoutVars>
      </dgm:prSet>
      <dgm:spPr/>
    </dgm:pt>
    <dgm:pt modelId="{0B4E8493-70C7-CF4A-9DA7-B80F8076494A}" type="pres">
      <dgm:prSet presAssocID="{E5837D8A-CD60-466A-8A34-9B62D35FCD4F}" presName="linNode" presStyleCnt="0"/>
      <dgm:spPr/>
    </dgm:pt>
    <dgm:pt modelId="{9A400E10-07DA-034A-BCFF-EC64F4AA3565}" type="pres">
      <dgm:prSet presAssocID="{E5837D8A-CD60-466A-8A34-9B62D35FCD4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19D81-B494-7B4E-B6BA-FBA13DBD83F0}" type="pres">
      <dgm:prSet presAssocID="{E5837D8A-CD60-466A-8A34-9B62D35FCD4F}" presName="descendantText" presStyleLbl="alignAccFollowNode1" presStyleIdx="0" presStyleCnt="3">
        <dgm:presLayoutVars>
          <dgm:bulletEnabled val="1"/>
        </dgm:presLayoutVars>
      </dgm:prSet>
      <dgm:spPr/>
    </dgm:pt>
    <dgm:pt modelId="{379FD118-DDF7-F847-AE0F-DB8619B78708}" type="pres">
      <dgm:prSet presAssocID="{BF2CF6C6-8289-4A80-B8CE-B0EF4E857EBF}" presName="sp" presStyleCnt="0"/>
      <dgm:spPr/>
    </dgm:pt>
    <dgm:pt modelId="{140BD9CE-77D5-F04E-A6A9-8157358EF436}" type="pres">
      <dgm:prSet presAssocID="{6E74BA88-CBE3-414E-9DA2-945E30D6BD3E}" presName="linNode" presStyleCnt="0"/>
      <dgm:spPr/>
    </dgm:pt>
    <dgm:pt modelId="{66F03797-3C7F-B544-AFFB-EDAE2F5C1787}" type="pres">
      <dgm:prSet presAssocID="{6E74BA88-CBE3-414E-9DA2-945E30D6BD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8D849C9-E14B-C842-BE45-DEBEEDA17253}" type="pres">
      <dgm:prSet presAssocID="{6E74BA88-CBE3-414E-9DA2-945E30D6BD3E}" presName="descendantText" presStyleLbl="alignAccFollowNode1" presStyleIdx="1" presStyleCnt="3">
        <dgm:presLayoutVars>
          <dgm:bulletEnabled val="1"/>
        </dgm:presLayoutVars>
      </dgm:prSet>
      <dgm:spPr/>
    </dgm:pt>
    <dgm:pt modelId="{5C872195-2B2F-2B47-B460-19C76D3DBA66}" type="pres">
      <dgm:prSet presAssocID="{46C7DAF9-9774-4081-8B89-68C2E55709F7}" presName="sp" presStyleCnt="0"/>
      <dgm:spPr/>
    </dgm:pt>
    <dgm:pt modelId="{DA0CECBD-8DF7-254D-A48F-88CE2C165232}" type="pres">
      <dgm:prSet presAssocID="{4E1B7A86-D087-4C79-BC82-2793C280E8E2}" presName="linNode" presStyleCnt="0"/>
      <dgm:spPr/>
    </dgm:pt>
    <dgm:pt modelId="{1D465A40-DF64-604E-8851-21914D32EFA8}" type="pres">
      <dgm:prSet presAssocID="{4E1B7A86-D087-4C79-BC82-2793C280E8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A6339B-9B5F-424B-B63C-6847422F7BCC}" type="pres">
      <dgm:prSet presAssocID="{4E1B7A86-D087-4C79-BC82-2793C280E8E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FD7203-C4F9-4948-A471-A7B25DE97905}" type="presOf" srcId="{EE4FDD38-8D1D-4F7A-BA7D-1A338E18792F}" destId="{02A6339B-9B5F-424B-B63C-6847422F7BCC}" srcOrd="0" destOrd="0" presId="urn:microsoft.com/office/officeart/2005/8/layout/vList5"/>
    <dgm:cxn modelId="{FFE7A312-35B7-3A40-875B-0091560C7589}" type="presOf" srcId="{E040D50E-77C5-4FDD-9EB2-74EE0241D73C}" destId="{285ABE81-FBDF-3A40-B1F3-FF150746709C}" srcOrd="0" destOrd="0" presId="urn:microsoft.com/office/officeart/2005/8/layout/vList5"/>
    <dgm:cxn modelId="{01927C30-92CB-4C7D-BE16-EA8A33F427DB}" srcId="{242F3F28-4C86-4F83-A9A8-6DFE0CEAA867}" destId="{0522E73F-2310-49D0-9BA6-9A55B1120EA1}" srcOrd="0" destOrd="0" parTransId="{4B275E21-4525-4F03-BEAA-95AC0F8D35AA}" sibTransId="{579226F0-89A1-4CDA-8B4C-5E11BF9D8CAD}"/>
    <dgm:cxn modelId="{189E5D34-F811-41C6-8C51-E1FC7185342B}" srcId="{E040D50E-77C5-4FDD-9EB2-74EE0241D73C}" destId="{6E74BA88-CBE3-414E-9DA2-945E30D6BD3E}" srcOrd="1" destOrd="0" parTransId="{9B3A26A9-4955-4479-B4E8-1C01116B3460}" sibTransId="{46C7DAF9-9774-4081-8B89-68C2E55709F7}"/>
    <dgm:cxn modelId="{CF756239-A0CE-4BF8-9B95-2162B2DF21C1}" srcId="{E040D50E-77C5-4FDD-9EB2-74EE0241D73C}" destId="{E5837D8A-CD60-466A-8A34-9B62D35FCD4F}" srcOrd="0" destOrd="0" parTransId="{E942846F-FFE7-4D5B-9452-D3585B892A83}" sibTransId="{BF2CF6C6-8289-4A80-B8CE-B0EF4E857EBF}"/>
    <dgm:cxn modelId="{C0FA0543-FEF0-C448-B867-DDFB22EDA1C8}" type="presOf" srcId="{4E1B7A86-D087-4C79-BC82-2793C280E8E2}" destId="{1D465A40-DF64-604E-8851-21914D32EFA8}" srcOrd="0" destOrd="0" presId="urn:microsoft.com/office/officeart/2005/8/layout/vList5"/>
    <dgm:cxn modelId="{7B19DA75-BC91-A14C-AB44-54058765EBD8}" type="presOf" srcId="{E5837D8A-CD60-466A-8A34-9B62D35FCD4F}" destId="{9A400E10-07DA-034A-BCFF-EC64F4AA3565}" srcOrd="0" destOrd="0" presId="urn:microsoft.com/office/officeart/2005/8/layout/vList5"/>
    <dgm:cxn modelId="{46D64682-5559-4F9E-9B1E-3F06CAEF0CE1}" srcId="{4E1B7A86-D087-4C79-BC82-2793C280E8E2}" destId="{EE4FDD38-8D1D-4F7A-BA7D-1A338E18792F}" srcOrd="0" destOrd="0" parTransId="{A0519906-EE21-4798-8984-05FC4A183598}" sibTransId="{8B4D92F6-1EFE-475F-98F9-00E24E394B87}"/>
    <dgm:cxn modelId="{10920785-AE8F-4793-AA0C-9C40088EDD8B}" srcId="{6E74BA88-CBE3-414E-9DA2-945E30D6BD3E}" destId="{242F3F28-4C86-4F83-A9A8-6DFE0CEAA867}" srcOrd="0" destOrd="0" parTransId="{9DC1A5CF-E3B2-4883-97EF-23C8DC4C20D4}" sibTransId="{C0DAC1A6-FD49-448A-A9C1-F020E105D5D9}"/>
    <dgm:cxn modelId="{240AD28B-D935-A64F-BBA2-0FC437DF34B6}" type="presOf" srcId="{6E74BA88-CBE3-414E-9DA2-945E30D6BD3E}" destId="{66F03797-3C7F-B544-AFFB-EDAE2F5C1787}" srcOrd="0" destOrd="0" presId="urn:microsoft.com/office/officeart/2005/8/layout/vList5"/>
    <dgm:cxn modelId="{FCA4C59C-255D-4B02-A375-C7AA02148536}" srcId="{E040D50E-77C5-4FDD-9EB2-74EE0241D73C}" destId="{4E1B7A86-D087-4C79-BC82-2793C280E8E2}" srcOrd="2" destOrd="0" parTransId="{C76A86E6-4EEF-475D-B1AF-F1510E2EB277}" sibTransId="{977FFCCB-CCEB-44F7-9A49-496DB2A5946D}"/>
    <dgm:cxn modelId="{6F3EB99D-A006-C348-8426-4ABE64EC0D62}" type="presOf" srcId="{0522E73F-2310-49D0-9BA6-9A55B1120EA1}" destId="{18D849C9-E14B-C842-BE45-DEBEEDA17253}" srcOrd="0" destOrd="1" presId="urn:microsoft.com/office/officeart/2005/8/layout/vList5"/>
    <dgm:cxn modelId="{5B1B80A7-1AD8-4DC4-8970-7BB42C80D881}" srcId="{E5837D8A-CD60-466A-8A34-9B62D35FCD4F}" destId="{5D27FA41-A4D6-470B-B754-9CE668D75F3E}" srcOrd="0" destOrd="0" parTransId="{DCD2B398-5281-4E76-81E6-79BC2F3E895D}" sibTransId="{B8ED4135-FAE2-41B7-85E2-ED27DB0FE2F9}"/>
    <dgm:cxn modelId="{A3CB4BD4-9FF5-7A46-96C7-BEDD0B8C5CE8}" type="presOf" srcId="{5D27FA41-A4D6-470B-B754-9CE668D75F3E}" destId="{6FB19D81-B494-7B4E-B6BA-FBA13DBD83F0}" srcOrd="0" destOrd="0" presId="urn:microsoft.com/office/officeart/2005/8/layout/vList5"/>
    <dgm:cxn modelId="{F88F19DD-F824-3242-8B57-DD64775AAD72}" type="presOf" srcId="{242F3F28-4C86-4F83-A9A8-6DFE0CEAA867}" destId="{18D849C9-E14B-C842-BE45-DEBEEDA17253}" srcOrd="0" destOrd="0" presId="urn:microsoft.com/office/officeart/2005/8/layout/vList5"/>
    <dgm:cxn modelId="{A0058697-3AA8-264D-8942-CA83A3D4B0AE}" type="presParOf" srcId="{285ABE81-FBDF-3A40-B1F3-FF150746709C}" destId="{0B4E8493-70C7-CF4A-9DA7-B80F8076494A}" srcOrd="0" destOrd="0" presId="urn:microsoft.com/office/officeart/2005/8/layout/vList5"/>
    <dgm:cxn modelId="{E6698B19-3244-9B4B-8031-9AD4285C36CC}" type="presParOf" srcId="{0B4E8493-70C7-CF4A-9DA7-B80F8076494A}" destId="{9A400E10-07DA-034A-BCFF-EC64F4AA3565}" srcOrd="0" destOrd="0" presId="urn:microsoft.com/office/officeart/2005/8/layout/vList5"/>
    <dgm:cxn modelId="{CB82A0AD-0EE9-2A41-9C78-B976A6B6DF67}" type="presParOf" srcId="{0B4E8493-70C7-CF4A-9DA7-B80F8076494A}" destId="{6FB19D81-B494-7B4E-B6BA-FBA13DBD83F0}" srcOrd="1" destOrd="0" presId="urn:microsoft.com/office/officeart/2005/8/layout/vList5"/>
    <dgm:cxn modelId="{3331D6A5-94D0-5A41-911F-C444E264A4D9}" type="presParOf" srcId="{285ABE81-FBDF-3A40-B1F3-FF150746709C}" destId="{379FD118-DDF7-F847-AE0F-DB8619B78708}" srcOrd="1" destOrd="0" presId="urn:microsoft.com/office/officeart/2005/8/layout/vList5"/>
    <dgm:cxn modelId="{CA619D1E-64D6-A945-AF8F-FAF0878D3306}" type="presParOf" srcId="{285ABE81-FBDF-3A40-B1F3-FF150746709C}" destId="{140BD9CE-77D5-F04E-A6A9-8157358EF436}" srcOrd="2" destOrd="0" presId="urn:microsoft.com/office/officeart/2005/8/layout/vList5"/>
    <dgm:cxn modelId="{28BFCC24-3936-044C-B17F-8A630268273E}" type="presParOf" srcId="{140BD9CE-77D5-F04E-A6A9-8157358EF436}" destId="{66F03797-3C7F-B544-AFFB-EDAE2F5C1787}" srcOrd="0" destOrd="0" presId="urn:microsoft.com/office/officeart/2005/8/layout/vList5"/>
    <dgm:cxn modelId="{021CA4DD-F746-7A44-BAEC-23E039F6CDCF}" type="presParOf" srcId="{140BD9CE-77D5-F04E-A6A9-8157358EF436}" destId="{18D849C9-E14B-C842-BE45-DEBEEDA17253}" srcOrd="1" destOrd="0" presId="urn:microsoft.com/office/officeart/2005/8/layout/vList5"/>
    <dgm:cxn modelId="{03FC2EBF-D70C-D345-B5E7-C98A018B6CB8}" type="presParOf" srcId="{285ABE81-FBDF-3A40-B1F3-FF150746709C}" destId="{5C872195-2B2F-2B47-B460-19C76D3DBA66}" srcOrd="3" destOrd="0" presId="urn:microsoft.com/office/officeart/2005/8/layout/vList5"/>
    <dgm:cxn modelId="{0504E61C-90BB-6A44-B24E-6F389B261EC4}" type="presParOf" srcId="{285ABE81-FBDF-3A40-B1F3-FF150746709C}" destId="{DA0CECBD-8DF7-254D-A48F-88CE2C165232}" srcOrd="4" destOrd="0" presId="urn:microsoft.com/office/officeart/2005/8/layout/vList5"/>
    <dgm:cxn modelId="{CEE7FAFF-DEDA-7245-B28A-0BF70252C61E}" type="presParOf" srcId="{DA0CECBD-8DF7-254D-A48F-88CE2C165232}" destId="{1D465A40-DF64-604E-8851-21914D32EFA8}" srcOrd="0" destOrd="0" presId="urn:microsoft.com/office/officeart/2005/8/layout/vList5"/>
    <dgm:cxn modelId="{B0D768F2-F53F-8545-A78C-F2742701DC0D}" type="presParOf" srcId="{DA0CECBD-8DF7-254D-A48F-88CE2C165232}" destId="{02A6339B-9B5F-424B-B63C-6847422F7B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517C85-10F6-4DE4-B72C-E0F91B333A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44633B-D7AB-4E22-ACF0-B9949A9BB6E7}">
      <dgm:prSet/>
      <dgm:spPr/>
      <dgm:t>
        <a:bodyPr/>
        <a:lstStyle/>
        <a:p>
          <a:r>
            <a:rPr lang="en-GB"/>
            <a:t>Up with the positive</a:t>
          </a:r>
          <a:endParaRPr lang="en-US"/>
        </a:p>
      </dgm:t>
    </dgm:pt>
    <dgm:pt modelId="{08B46691-DA6E-4D3E-892A-05E879E76FF5}" type="parTrans" cxnId="{FB307742-6E78-4869-8F83-9997B812B470}">
      <dgm:prSet/>
      <dgm:spPr/>
      <dgm:t>
        <a:bodyPr/>
        <a:lstStyle/>
        <a:p>
          <a:endParaRPr lang="en-US"/>
        </a:p>
      </dgm:t>
    </dgm:pt>
    <dgm:pt modelId="{CD04BFC8-886A-4C39-88DE-4A358E40D56A}" type="sibTrans" cxnId="{FB307742-6E78-4869-8F83-9997B812B470}">
      <dgm:prSet/>
      <dgm:spPr/>
      <dgm:t>
        <a:bodyPr/>
        <a:lstStyle/>
        <a:p>
          <a:endParaRPr lang="en-US"/>
        </a:p>
      </dgm:t>
    </dgm:pt>
    <dgm:pt modelId="{D5D4CFE7-84A8-4AAF-8C62-298AEE66E687}">
      <dgm:prSet/>
      <dgm:spPr/>
      <dgm:t>
        <a:bodyPr/>
        <a:lstStyle/>
        <a:p>
          <a:r>
            <a:rPr lang="en-GB"/>
            <a:t>Evoking positive memories or sensations</a:t>
          </a:r>
          <a:endParaRPr lang="en-US"/>
        </a:p>
      </dgm:t>
    </dgm:pt>
    <dgm:pt modelId="{410A6C3A-8AF8-4A62-8C85-A2E02FA26700}" type="parTrans" cxnId="{CB98080F-8A3F-4D42-A369-B8B234064DDA}">
      <dgm:prSet/>
      <dgm:spPr/>
      <dgm:t>
        <a:bodyPr/>
        <a:lstStyle/>
        <a:p>
          <a:endParaRPr lang="en-US"/>
        </a:p>
      </dgm:t>
    </dgm:pt>
    <dgm:pt modelId="{2CF5FE10-C782-4961-92D8-5CD7391A9A98}" type="sibTrans" cxnId="{CB98080F-8A3F-4D42-A369-B8B234064DDA}">
      <dgm:prSet/>
      <dgm:spPr/>
      <dgm:t>
        <a:bodyPr/>
        <a:lstStyle/>
        <a:p>
          <a:endParaRPr lang="en-US"/>
        </a:p>
      </dgm:t>
    </dgm:pt>
    <dgm:pt modelId="{910BE85C-0BFB-420B-B0D7-BF84A348114F}">
      <dgm:prSet/>
      <dgm:spPr/>
      <dgm:t>
        <a:bodyPr/>
        <a:lstStyle/>
        <a:p>
          <a:r>
            <a:rPr lang="en-GB"/>
            <a:t>Down with the negative </a:t>
          </a:r>
          <a:endParaRPr lang="en-US"/>
        </a:p>
      </dgm:t>
    </dgm:pt>
    <dgm:pt modelId="{F4EF618F-DDA4-4988-AB0D-E7C664CC517A}" type="parTrans" cxnId="{BBA2B15C-3F1F-4DB5-ACB5-61801CD7157B}">
      <dgm:prSet/>
      <dgm:spPr/>
      <dgm:t>
        <a:bodyPr/>
        <a:lstStyle/>
        <a:p>
          <a:endParaRPr lang="en-US"/>
        </a:p>
      </dgm:t>
    </dgm:pt>
    <dgm:pt modelId="{C82CAD49-FCB4-434C-8C3C-4CB346272CBE}" type="sibTrans" cxnId="{BBA2B15C-3F1F-4DB5-ACB5-61801CD7157B}">
      <dgm:prSet/>
      <dgm:spPr/>
      <dgm:t>
        <a:bodyPr/>
        <a:lstStyle/>
        <a:p>
          <a:endParaRPr lang="en-US"/>
        </a:p>
      </dgm:t>
    </dgm:pt>
    <dgm:pt modelId="{4A3C77AB-638D-4F8F-A7B6-EE52F5E9E3BF}">
      <dgm:prSet/>
      <dgm:spPr/>
      <dgm:t>
        <a:bodyPr/>
        <a:lstStyle/>
        <a:p>
          <a:r>
            <a:rPr lang="en-GB"/>
            <a:t>“Noticing and letting go”</a:t>
          </a:r>
          <a:endParaRPr lang="en-US"/>
        </a:p>
      </dgm:t>
    </dgm:pt>
    <dgm:pt modelId="{F2D793A1-A0D1-4AE3-BA2D-70F3E03064BA}" type="parTrans" cxnId="{5BC0AAEE-1153-4C0D-BDFD-3CA2CFC2C3B2}">
      <dgm:prSet/>
      <dgm:spPr/>
      <dgm:t>
        <a:bodyPr/>
        <a:lstStyle/>
        <a:p>
          <a:endParaRPr lang="en-US"/>
        </a:p>
      </dgm:t>
    </dgm:pt>
    <dgm:pt modelId="{6F75A8FC-191C-4127-91B7-33A009394CE6}" type="sibTrans" cxnId="{5BC0AAEE-1153-4C0D-BDFD-3CA2CFC2C3B2}">
      <dgm:prSet/>
      <dgm:spPr/>
      <dgm:t>
        <a:bodyPr/>
        <a:lstStyle/>
        <a:p>
          <a:endParaRPr lang="en-US"/>
        </a:p>
      </dgm:t>
    </dgm:pt>
    <dgm:pt modelId="{84D385E5-4439-4B68-9C7F-4CE0E38C74B4}">
      <dgm:prSet/>
      <dgm:spPr/>
      <dgm:t>
        <a:bodyPr/>
        <a:lstStyle/>
        <a:p>
          <a:r>
            <a:rPr lang="en-GB"/>
            <a:t>Transcending self</a:t>
          </a:r>
          <a:endParaRPr lang="en-US"/>
        </a:p>
      </dgm:t>
    </dgm:pt>
    <dgm:pt modelId="{22E9B203-141D-4FC1-909D-F1ECFEB1EAAD}" type="parTrans" cxnId="{950F6073-DDEF-4CF9-B8C7-204FD31375B3}">
      <dgm:prSet/>
      <dgm:spPr/>
      <dgm:t>
        <a:bodyPr/>
        <a:lstStyle/>
        <a:p>
          <a:endParaRPr lang="en-US"/>
        </a:p>
      </dgm:t>
    </dgm:pt>
    <dgm:pt modelId="{26E08E9B-740F-4367-9224-1F3C10F3E3C2}" type="sibTrans" cxnId="{950F6073-DDEF-4CF9-B8C7-204FD31375B3}">
      <dgm:prSet/>
      <dgm:spPr/>
      <dgm:t>
        <a:bodyPr/>
        <a:lstStyle/>
        <a:p>
          <a:endParaRPr lang="en-US"/>
        </a:p>
      </dgm:t>
    </dgm:pt>
    <dgm:pt modelId="{63F15E33-4802-4360-B41F-668E2A1B1DE1}">
      <dgm:prSet/>
      <dgm:spPr/>
      <dgm:t>
        <a:bodyPr/>
        <a:lstStyle/>
        <a:p>
          <a:r>
            <a:rPr lang="en-GB"/>
            <a:t>Connecting with a sense of Awe</a:t>
          </a:r>
          <a:endParaRPr lang="en-US"/>
        </a:p>
      </dgm:t>
    </dgm:pt>
    <dgm:pt modelId="{5488548B-94B1-4A55-9957-EB2C0ADDB7D9}" type="parTrans" cxnId="{8252EAD0-763C-44CB-90C7-A4D9BD747899}">
      <dgm:prSet/>
      <dgm:spPr/>
      <dgm:t>
        <a:bodyPr/>
        <a:lstStyle/>
        <a:p>
          <a:endParaRPr lang="en-US"/>
        </a:p>
      </dgm:t>
    </dgm:pt>
    <dgm:pt modelId="{BCDB62D3-19E3-4F21-B5B1-3916743C654F}" type="sibTrans" cxnId="{8252EAD0-763C-44CB-90C7-A4D9BD747899}">
      <dgm:prSet/>
      <dgm:spPr/>
      <dgm:t>
        <a:bodyPr/>
        <a:lstStyle/>
        <a:p>
          <a:endParaRPr lang="en-US"/>
        </a:p>
      </dgm:t>
    </dgm:pt>
    <dgm:pt modelId="{E38EE079-4008-DC4D-AAB0-2C352258DAFC}" type="pres">
      <dgm:prSet presAssocID="{54517C85-10F6-4DE4-B72C-E0F91B333A47}" presName="Name0" presStyleCnt="0">
        <dgm:presLayoutVars>
          <dgm:dir/>
          <dgm:animLvl val="lvl"/>
          <dgm:resizeHandles val="exact"/>
        </dgm:presLayoutVars>
      </dgm:prSet>
      <dgm:spPr/>
    </dgm:pt>
    <dgm:pt modelId="{15B0611A-093D-A24C-BADD-5F7E574D8242}" type="pres">
      <dgm:prSet presAssocID="{3F44633B-D7AB-4E22-ACF0-B9949A9BB6E7}" presName="linNode" presStyleCnt="0"/>
      <dgm:spPr/>
    </dgm:pt>
    <dgm:pt modelId="{B710D313-1BC6-5D48-AC72-794166FBC4E7}" type="pres">
      <dgm:prSet presAssocID="{3F44633B-D7AB-4E22-ACF0-B9949A9BB6E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3433A6A-8E83-1F4B-B876-B25B3A6E434D}" type="pres">
      <dgm:prSet presAssocID="{3F44633B-D7AB-4E22-ACF0-B9949A9BB6E7}" presName="descendantText" presStyleLbl="alignAccFollowNode1" presStyleIdx="0" presStyleCnt="3">
        <dgm:presLayoutVars>
          <dgm:bulletEnabled val="1"/>
        </dgm:presLayoutVars>
      </dgm:prSet>
      <dgm:spPr/>
    </dgm:pt>
    <dgm:pt modelId="{D9084F7A-44D2-A74B-8F11-8652E2E3508D}" type="pres">
      <dgm:prSet presAssocID="{CD04BFC8-886A-4C39-88DE-4A358E40D56A}" presName="sp" presStyleCnt="0"/>
      <dgm:spPr/>
    </dgm:pt>
    <dgm:pt modelId="{84AC0560-9AFE-134D-A174-1211B6561266}" type="pres">
      <dgm:prSet presAssocID="{910BE85C-0BFB-420B-B0D7-BF84A348114F}" presName="linNode" presStyleCnt="0"/>
      <dgm:spPr/>
    </dgm:pt>
    <dgm:pt modelId="{DAF197D6-A804-FC44-968B-04870DB192D9}" type="pres">
      <dgm:prSet presAssocID="{910BE85C-0BFB-420B-B0D7-BF84A34811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BB2597A-D52B-844F-BC25-29C712938409}" type="pres">
      <dgm:prSet presAssocID="{910BE85C-0BFB-420B-B0D7-BF84A348114F}" presName="descendantText" presStyleLbl="alignAccFollowNode1" presStyleIdx="1" presStyleCnt="3">
        <dgm:presLayoutVars>
          <dgm:bulletEnabled val="1"/>
        </dgm:presLayoutVars>
      </dgm:prSet>
      <dgm:spPr/>
    </dgm:pt>
    <dgm:pt modelId="{C477BF91-7B0F-5043-9269-09B9016DD7DE}" type="pres">
      <dgm:prSet presAssocID="{C82CAD49-FCB4-434C-8C3C-4CB346272CBE}" presName="sp" presStyleCnt="0"/>
      <dgm:spPr/>
    </dgm:pt>
    <dgm:pt modelId="{EDC44A78-EBC6-B14C-AF6B-3B06E87EE81E}" type="pres">
      <dgm:prSet presAssocID="{84D385E5-4439-4B68-9C7F-4CE0E38C74B4}" presName="linNode" presStyleCnt="0"/>
      <dgm:spPr/>
    </dgm:pt>
    <dgm:pt modelId="{613D5104-C84D-FD49-BA48-F9B4528A726E}" type="pres">
      <dgm:prSet presAssocID="{84D385E5-4439-4B68-9C7F-4CE0E38C74B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E393785-0DBC-1846-80FF-69941B2422A6}" type="pres">
      <dgm:prSet presAssocID="{84D385E5-4439-4B68-9C7F-4CE0E38C74B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B98080F-8A3F-4D42-A369-B8B234064DDA}" srcId="{3F44633B-D7AB-4E22-ACF0-B9949A9BB6E7}" destId="{D5D4CFE7-84A8-4AAF-8C62-298AEE66E687}" srcOrd="0" destOrd="0" parTransId="{410A6C3A-8AF8-4A62-8C85-A2E02FA26700}" sibTransId="{2CF5FE10-C782-4961-92D8-5CD7391A9A98}"/>
    <dgm:cxn modelId="{E9803239-15B0-524A-94E7-F8F296139CA3}" type="presOf" srcId="{D5D4CFE7-84A8-4AAF-8C62-298AEE66E687}" destId="{83433A6A-8E83-1F4B-B876-B25B3A6E434D}" srcOrd="0" destOrd="0" presId="urn:microsoft.com/office/officeart/2005/8/layout/vList5"/>
    <dgm:cxn modelId="{BBA2B15C-3F1F-4DB5-ACB5-61801CD7157B}" srcId="{54517C85-10F6-4DE4-B72C-E0F91B333A47}" destId="{910BE85C-0BFB-420B-B0D7-BF84A348114F}" srcOrd="1" destOrd="0" parTransId="{F4EF618F-DDA4-4988-AB0D-E7C664CC517A}" sibTransId="{C82CAD49-FCB4-434C-8C3C-4CB346272CBE}"/>
    <dgm:cxn modelId="{594C8F61-8635-B248-AE60-C0175AA1B13E}" type="presOf" srcId="{4A3C77AB-638D-4F8F-A7B6-EE52F5E9E3BF}" destId="{DBB2597A-D52B-844F-BC25-29C712938409}" srcOrd="0" destOrd="0" presId="urn:microsoft.com/office/officeart/2005/8/layout/vList5"/>
    <dgm:cxn modelId="{FB307742-6E78-4869-8F83-9997B812B470}" srcId="{54517C85-10F6-4DE4-B72C-E0F91B333A47}" destId="{3F44633B-D7AB-4E22-ACF0-B9949A9BB6E7}" srcOrd="0" destOrd="0" parTransId="{08B46691-DA6E-4D3E-892A-05E879E76FF5}" sibTransId="{CD04BFC8-886A-4C39-88DE-4A358E40D56A}"/>
    <dgm:cxn modelId="{05C34C6B-CB33-8649-934E-5721095325E1}" type="presOf" srcId="{54517C85-10F6-4DE4-B72C-E0F91B333A47}" destId="{E38EE079-4008-DC4D-AAB0-2C352258DAFC}" srcOrd="0" destOrd="0" presId="urn:microsoft.com/office/officeart/2005/8/layout/vList5"/>
    <dgm:cxn modelId="{BE932F6E-D8F1-DC43-9186-7FBBBE4288E2}" type="presOf" srcId="{910BE85C-0BFB-420B-B0D7-BF84A348114F}" destId="{DAF197D6-A804-FC44-968B-04870DB192D9}" srcOrd="0" destOrd="0" presId="urn:microsoft.com/office/officeart/2005/8/layout/vList5"/>
    <dgm:cxn modelId="{950F6073-DDEF-4CF9-B8C7-204FD31375B3}" srcId="{54517C85-10F6-4DE4-B72C-E0F91B333A47}" destId="{84D385E5-4439-4B68-9C7F-4CE0E38C74B4}" srcOrd="2" destOrd="0" parTransId="{22E9B203-141D-4FC1-909D-F1ECFEB1EAAD}" sibTransId="{26E08E9B-740F-4367-9224-1F3C10F3E3C2}"/>
    <dgm:cxn modelId="{4A91EA98-BA75-0047-BAD2-03CD027B649D}" type="presOf" srcId="{3F44633B-D7AB-4E22-ACF0-B9949A9BB6E7}" destId="{B710D313-1BC6-5D48-AC72-794166FBC4E7}" srcOrd="0" destOrd="0" presId="urn:microsoft.com/office/officeart/2005/8/layout/vList5"/>
    <dgm:cxn modelId="{CCC6C4B3-6EEF-6346-A029-687B17DA5AF9}" type="presOf" srcId="{63F15E33-4802-4360-B41F-668E2A1B1DE1}" destId="{4E393785-0DBC-1846-80FF-69941B2422A6}" srcOrd="0" destOrd="0" presId="urn:microsoft.com/office/officeart/2005/8/layout/vList5"/>
    <dgm:cxn modelId="{8252EAD0-763C-44CB-90C7-A4D9BD747899}" srcId="{84D385E5-4439-4B68-9C7F-4CE0E38C74B4}" destId="{63F15E33-4802-4360-B41F-668E2A1B1DE1}" srcOrd="0" destOrd="0" parTransId="{5488548B-94B1-4A55-9957-EB2C0ADDB7D9}" sibTransId="{BCDB62D3-19E3-4F21-B5B1-3916743C654F}"/>
    <dgm:cxn modelId="{63B485E7-0F3F-6A4A-9D0A-5BC6A9C96C85}" type="presOf" srcId="{84D385E5-4439-4B68-9C7F-4CE0E38C74B4}" destId="{613D5104-C84D-FD49-BA48-F9B4528A726E}" srcOrd="0" destOrd="0" presId="urn:microsoft.com/office/officeart/2005/8/layout/vList5"/>
    <dgm:cxn modelId="{5BC0AAEE-1153-4C0D-BDFD-3CA2CFC2C3B2}" srcId="{910BE85C-0BFB-420B-B0D7-BF84A348114F}" destId="{4A3C77AB-638D-4F8F-A7B6-EE52F5E9E3BF}" srcOrd="0" destOrd="0" parTransId="{F2D793A1-A0D1-4AE3-BA2D-70F3E03064BA}" sibTransId="{6F75A8FC-191C-4127-91B7-33A009394CE6}"/>
    <dgm:cxn modelId="{3B0B3E72-D4DD-404B-A96F-2FAD82E9C3AE}" type="presParOf" srcId="{E38EE079-4008-DC4D-AAB0-2C352258DAFC}" destId="{15B0611A-093D-A24C-BADD-5F7E574D8242}" srcOrd="0" destOrd="0" presId="urn:microsoft.com/office/officeart/2005/8/layout/vList5"/>
    <dgm:cxn modelId="{5E3DE634-8821-AF47-AD12-3BB50A52866D}" type="presParOf" srcId="{15B0611A-093D-A24C-BADD-5F7E574D8242}" destId="{B710D313-1BC6-5D48-AC72-794166FBC4E7}" srcOrd="0" destOrd="0" presId="urn:microsoft.com/office/officeart/2005/8/layout/vList5"/>
    <dgm:cxn modelId="{992DE0B3-32D3-BC4C-A935-4276CE196120}" type="presParOf" srcId="{15B0611A-093D-A24C-BADD-5F7E574D8242}" destId="{83433A6A-8E83-1F4B-B876-B25B3A6E434D}" srcOrd="1" destOrd="0" presId="urn:microsoft.com/office/officeart/2005/8/layout/vList5"/>
    <dgm:cxn modelId="{12AB0E10-4100-584A-9511-E9342B359D97}" type="presParOf" srcId="{E38EE079-4008-DC4D-AAB0-2C352258DAFC}" destId="{D9084F7A-44D2-A74B-8F11-8652E2E3508D}" srcOrd="1" destOrd="0" presId="urn:microsoft.com/office/officeart/2005/8/layout/vList5"/>
    <dgm:cxn modelId="{FFA69E36-E23A-7949-A2E0-3492F8218D36}" type="presParOf" srcId="{E38EE079-4008-DC4D-AAB0-2C352258DAFC}" destId="{84AC0560-9AFE-134D-A174-1211B6561266}" srcOrd="2" destOrd="0" presId="urn:microsoft.com/office/officeart/2005/8/layout/vList5"/>
    <dgm:cxn modelId="{CCD95BD7-A5B4-2647-A721-28F3461295AE}" type="presParOf" srcId="{84AC0560-9AFE-134D-A174-1211B6561266}" destId="{DAF197D6-A804-FC44-968B-04870DB192D9}" srcOrd="0" destOrd="0" presId="urn:microsoft.com/office/officeart/2005/8/layout/vList5"/>
    <dgm:cxn modelId="{6944E686-6892-ED4D-B73E-355A3F7D880F}" type="presParOf" srcId="{84AC0560-9AFE-134D-A174-1211B6561266}" destId="{DBB2597A-D52B-844F-BC25-29C712938409}" srcOrd="1" destOrd="0" presId="urn:microsoft.com/office/officeart/2005/8/layout/vList5"/>
    <dgm:cxn modelId="{7DDB87EF-E98D-074E-8978-BB92B10B974F}" type="presParOf" srcId="{E38EE079-4008-DC4D-AAB0-2C352258DAFC}" destId="{C477BF91-7B0F-5043-9269-09B9016DD7DE}" srcOrd="3" destOrd="0" presId="urn:microsoft.com/office/officeart/2005/8/layout/vList5"/>
    <dgm:cxn modelId="{5B276159-80EC-2A42-AF58-FB12A1F64B37}" type="presParOf" srcId="{E38EE079-4008-DC4D-AAB0-2C352258DAFC}" destId="{EDC44A78-EBC6-B14C-AF6B-3B06E87EE81E}" srcOrd="4" destOrd="0" presId="urn:microsoft.com/office/officeart/2005/8/layout/vList5"/>
    <dgm:cxn modelId="{7B81A122-7FE1-EB4E-B3DC-99A83F89F19B}" type="presParOf" srcId="{EDC44A78-EBC6-B14C-AF6B-3B06E87EE81E}" destId="{613D5104-C84D-FD49-BA48-F9B4528A726E}" srcOrd="0" destOrd="0" presId="urn:microsoft.com/office/officeart/2005/8/layout/vList5"/>
    <dgm:cxn modelId="{58A0AB7A-DA2E-9C46-8171-0F8C05CC1439}" type="presParOf" srcId="{EDC44A78-EBC6-B14C-AF6B-3B06E87EE81E}" destId="{4E393785-0DBC-1846-80FF-69941B2422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7FE4A3-8F54-4432-AB0C-88C5675F9CD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AE0C9E-FC6A-462D-B5A2-CEA7985C19D0}">
      <dgm:prSet/>
      <dgm:spPr/>
      <dgm:t>
        <a:bodyPr/>
        <a:lstStyle/>
        <a:p>
          <a:r>
            <a:rPr lang="en-GB"/>
            <a:t>Up with the positive</a:t>
          </a:r>
          <a:endParaRPr lang="en-US"/>
        </a:p>
      </dgm:t>
    </dgm:pt>
    <dgm:pt modelId="{16945B93-AE18-4CA2-8BB7-CF80F1B018BD}" type="parTrans" cxnId="{54861BC0-D86A-4C47-B8D6-9C9CFFDAF5DB}">
      <dgm:prSet/>
      <dgm:spPr/>
      <dgm:t>
        <a:bodyPr/>
        <a:lstStyle/>
        <a:p>
          <a:endParaRPr lang="en-US"/>
        </a:p>
      </dgm:t>
    </dgm:pt>
    <dgm:pt modelId="{0E824A3B-22D1-413B-922F-0F3BF7C0D578}" type="sibTrans" cxnId="{54861BC0-D86A-4C47-B8D6-9C9CFFDAF5DB}">
      <dgm:prSet/>
      <dgm:spPr/>
      <dgm:t>
        <a:bodyPr/>
        <a:lstStyle/>
        <a:p>
          <a:endParaRPr lang="en-US"/>
        </a:p>
      </dgm:t>
    </dgm:pt>
    <dgm:pt modelId="{FE93EE18-5E6A-41CC-9107-F86B6DC92764}">
      <dgm:prSet/>
      <dgm:spPr/>
      <dgm:t>
        <a:bodyPr/>
        <a:lstStyle/>
        <a:p>
          <a:r>
            <a:rPr lang="en-GB"/>
            <a:t>Laughter yoga</a:t>
          </a:r>
          <a:endParaRPr lang="en-US"/>
        </a:p>
      </dgm:t>
    </dgm:pt>
    <dgm:pt modelId="{9C8E42D1-1F8C-49CF-BA90-30CCAAAAE9BC}" type="parTrans" cxnId="{3101F8D1-08F5-4204-B19B-C3127EF6F04C}">
      <dgm:prSet/>
      <dgm:spPr/>
      <dgm:t>
        <a:bodyPr/>
        <a:lstStyle/>
        <a:p>
          <a:endParaRPr lang="en-US"/>
        </a:p>
      </dgm:t>
    </dgm:pt>
    <dgm:pt modelId="{21D3B942-24B3-4C3B-8918-29896E89D4CD}" type="sibTrans" cxnId="{3101F8D1-08F5-4204-B19B-C3127EF6F04C}">
      <dgm:prSet/>
      <dgm:spPr/>
      <dgm:t>
        <a:bodyPr/>
        <a:lstStyle/>
        <a:p>
          <a:endParaRPr lang="en-US"/>
        </a:p>
      </dgm:t>
    </dgm:pt>
    <dgm:pt modelId="{7AAE29C8-A7CA-4346-8F03-12B00EA8E5F9}">
      <dgm:prSet/>
      <dgm:spPr/>
      <dgm:t>
        <a:bodyPr/>
        <a:lstStyle/>
        <a:p>
          <a:r>
            <a:rPr lang="en-GB"/>
            <a:t>Down with the negative </a:t>
          </a:r>
          <a:endParaRPr lang="en-US"/>
        </a:p>
      </dgm:t>
    </dgm:pt>
    <dgm:pt modelId="{53A2FEAD-9AEE-4D68-9F03-C80798A9B1CF}" type="parTrans" cxnId="{89C8C7BD-F178-4183-9B00-431CE3670A7B}">
      <dgm:prSet/>
      <dgm:spPr/>
      <dgm:t>
        <a:bodyPr/>
        <a:lstStyle/>
        <a:p>
          <a:endParaRPr lang="en-US"/>
        </a:p>
      </dgm:t>
    </dgm:pt>
    <dgm:pt modelId="{61D64A9E-7A1D-4FE6-9668-52D924BB18C3}" type="sibTrans" cxnId="{89C8C7BD-F178-4183-9B00-431CE3670A7B}">
      <dgm:prSet/>
      <dgm:spPr/>
      <dgm:t>
        <a:bodyPr/>
        <a:lstStyle/>
        <a:p>
          <a:endParaRPr lang="en-US"/>
        </a:p>
      </dgm:t>
    </dgm:pt>
    <dgm:pt modelId="{1E4501E6-3C9E-4904-9E8A-594FADD27714}">
      <dgm:prSet/>
      <dgm:spPr/>
      <dgm:t>
        <a:bodyPr/>
        <a:lstStyle/>
        <a:p>
          <a:r>
            <a:rPr lang="en-GB" dirty="0"/>
            <a:t>Releasing energy through exercise</a:t>
          </a:r>
          <a:endParaRPr lang="en-US" dirty="0"/>
        </a:p>
      </dgm:t>
    </dgm:pt>
    <dgm:pt modelId="{3C3496B6-A8DD-4E53-A9A5-62DBDE7B4FE8}" type="parTrans" cxnId="{524FCB01-7C9F-4B05-AD40-48519023C5A9}">
      <dgm:prSet/>
      <dgm:spPr/>
      <dgm:t>
        <a:bodyPr/>
        <a:lstStyle/>
        <a:p>
          <a:endParaRPr lang="en-US"/>
        </a:p>
      </dgm:t>
    </dgm:pt>
    <dgm:pt modelId="{B599DC54-FA46-420C-9368-0DFE0EC4C02E}" type="sibTrans" cxnId="{524FCB01-7C9F-4B05-AD40-48519023C5A9}">
      <dgm:prSet/>
      <dgm:spPr/>
      <dgm:t>
        <a:bodyPr/>
        <a:lstStyle/>
        <a:p>
          <a:endParaRPr lang="en-US"/>
        </a:p>
      </dgm:t>
    </dgm:pt>
    <dgm:pt modelId="{A3DEA80C-1ED2-4239-AE1C-CD6425CE0B60}">
      <dgm:prSet/>
      <dgm:spPr/>
      <dgm:t>
        <a:bodyPr/>
        <a:lstStyle/>
        <a:p>
          <a:r>
            <a:rPr lang="en-GB"/>
            <a:t>Transcending self</a:t>
          </a:r>
          <a:endParaRPr lang="en-US"/>
        </a:p>
      </dgm:t>
    </dgm:pt>
    <dgm:pt modelId="{C33FD6AF-C4E5-4ADA-9BA6-5C078BD06131}" type="parTrans" cxnId="{8FFA6152-EC14-4D97-AE0E-AF93A3C98104}">
      <dgm:prSet/>
      <dgm:spPr/>
      <dgm:t>
        <a:bodyPr/>
        <a:lstStyle/>
        <a:p>
          <a:endParaRPr lang="en-US"/>
        </a:p>
      </dgm:t>
    </dgm:pt>
    <dgm:pt modelId="{4DBE4DC7-A09B-4E6F-ACA3-A9697C5C6DE7}" type="sibTrans" cxnId="{8FFA6152-EC14-4D97-AE0E-AF93A3C98104}">
      <dgm:prSet/>
      <dgm:spPr/>
      <dgm:t>
        <a:bodyPr/>
        <a:lstStyle/>
        <a:p>
          <a:endParaRPr lang="en-US"/>
        </a:p>
      </dgm:t>
    </dgm:pt>
    <dgm:pt modelId="{FA60BFA3-ECC2-4B20-90F2-2C139EE7427C}">
      <dgm:prSet/>
      <dgm:spPr/>
      <dgm:t>
        <a:bodyPr/>
        <a:lstStyle/>
        <a:p>
          <a:r>
            <a:rPr lang="en-GB"/>
            <a:t>Feeling the 5 senses in nature</a:t>
          </a:r>
          <a:endParaRPr lang="en-US"/>
        </a:p>
      </dgm:t>
    </dgm:pt>
    <dgm:pt modelId="{CC5EBEB4-1F06-48DE-9661-37AA2298032C}" type="parTrans" cxnId="{32B461FA-3661-468A-A7F6-FD18E383EC33}">
      <dgm:prSet/>
      <dgm:spPr/>
      <dgm:t>
        <a:bodyPr/>
        <a:lstStyle/>
        <a:p>
          <a:endParaRPr lang="en-US"/>
        </a:p>
      </dgm:t>
    </dgm:pt>
    <dgm:pt modelId="{D5C467C9-9060-4F4E-827B-7387D76D4D69}" type="sibTrans" cxnId="{32B461FA-3661-468A-A7F6-FD18E383EC33}">
      <dgm:prSet/>
      <dgm:spPr/>
      <dgm:t>
        <a:bodyPr/>
        <a:lstStyle/>
        <a:p>
          <a:endParaRPr lang="en-US"/>
        </a:p>
      </dgm:t>
    </dgm:pt>
    <dgm:pt modelId="{D917B724-F6FB-DB47-946B-9DEC7EC94C52}" type="pres">
      <dgm:prSet presAssocID="{CE7FE4A3-8F54-4432-AB0C-88C5675F9CDF}" presName="Name0" presStyleCnt="0">
        <dgm:presLayoutVars>
          <dgm:dir/>
          <dgm:animLvl val="lvl"/>
          <dgm:resizeHandles val="exact"/>
        </dgm:presLayoutVars>
      </dgm:prSet>
      <dgm:spPr/>
    </dgm:pt>
    <dgm:pt modelId="{0083A895-288F-574B-B6FE-BFC1923AF6CE}" type="pres">
      <dgm:prSet presAssocID="{D4AE0C9E-FC6A-462D-B5A2-CEA7985C19D0}" presName="linNode" presStyleCnt="0"/>
      <dgm:spPr/>
    </dgm:pt>
    <dgm:pt modelId="{F942DD1B-788D-D740-8746-469BE8C63E2B}" type="pres">
      <dgm:prSet presAssocID="{D4AE0C9E-FC6A-462D-B5A2-CEA7985C19D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DFC4280-F353-5F43-A6D8-12235350F402}" type="pres">
      <dgm:prSet presAssocID="{D4AE0C9E-FC6A-462D-B5A2-CEA7985C19D0}" presName="descendantText" presStyleLbl="alignAccFollowNode1" presStyleIdx="0" presStyleCnt="3">
        <dgm:presLayoutVars>
          <dgm:bulletEnabled val="1"/>
        </dgm:presLayoutVars>
      </dgm:prSet>
      <dgm:spPr/>
    </dgm:pt>
    <dgm:pt modelId="{EFBEAC31-0BBB-4847-AFB2-CE6C859E0CD7}" type="pres">
      <dgm:prSet presAssocID="{0E824A3B-22D1-413B-922F-0F3BF7C0D578}" presName="sp" presStyleCnt="0"/>
      <dgm:spPr/>
    </dgm:pt>
    <dgm:pt modelId="{35ECB7ED-EB17-7E41-B692-9382A4074AD5}" type="pres">
      <dgm:prSet presAssocID="{7AAE29C8-A7CA-4346-8F03-12B00EA8E5F9}" presName="linNode" presStyleCnt="0"/>
      <dgm:spPr/>
    </dgm:pt>
    <dgm:pt modelId="{57234FC0-561E-5243-8297-E795E06BDAFA}" type="pres">
      <dgm:prSet presAssocID="{7AAE29C8-A7CA-4346-8F03-12B00EA8E5F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D41D771-6B1B-1F4B-AD43-3BE1E8A47D6E}" type="pres">
      <dgm:prSet presAssocID="{7AAE29C8-A7CA-4346-8F03-12B00EA8E5F9}" presName="descendantText" presStyleLbl="alignAccFollowNode1" presStyleIdx="1" presStyleCnt="3">
        <dgm:presLayoutVars>
          <dgm:bulletEnabled val="1"/>
        </dgm:presLayoutVars>
      </dgm:prSet>
      <dgm:spPr/>
    </dgm:pt>
    <dgm:pt modelId="{1D93A585-BB16-FE42-BFE7-541BD7996757}" type="pres">
      <dgm:prSet presAssocID="{61D64A9E-7A1D-4FE6-9668-52D924BB18C3}" presName="sp" presStyleCnt="0"/>
      <dgm:spPr/>
    </dgm:pt>
    <dgm:pt modelId="{D593DA27-4DCF-6646-999C-B765481B5965}" type="pres">
      <dgm:prSet presAssocID="{A3DEA80C-1ED2-4239-AE1C-CD6425CE0B60}" presName="linNode" presStyleCnt="0"/>
      <dgm:spPr/>
    </dgm:pt>
    <dgm:pt modelId="{5FB4B4B3-8BC3-A74B-A190-14B0226746DB}" type="pres">
      <dgm:prSet presAssocID="{A3DEA80C-1ED2-4239-AE1C-CD6425CE0B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FBEC345-11B3-084F-B740-D069795CFDA6}" type="pres">
      <dgm:prSet presAssocID="{A3DEA80C-1ED2-4239-AE1C-CD6425CE0B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24FCB01-7C9F-4B05-AD40-48519023C5A9}" srcId="{7AAE29C8-A7CA-4346-8F03-12B00EA8E5F9}" destId="{1E4501E6-3C9E-4904-9E8A-594FADD27714}" srcOrd="0" destOrd="0" parTransId="{3C3496B6-A8DD-4E53-A9A5-62DBDE7B4FE8}" sibTransId="{B599DC54-FA46-420C-9368-0DFE0EC4C02E}"/>
    <dgm:cxn modelId="{2A41B11C-F765-7543-A573-D4F3626983E9}" type="presOf" srcId="{FE93EE18-5E6A-41CC-9107-F86B6DC92764}" destId="{3DFC4280-F353-5F43-A6D8-12235350F402}" srcOrd="0" destOrd="0" presId="urn:microsoft.com/office/officeart/2005/8/layout/vList5"/>
    <dgm:cxn modelId="{8D73674D-901B-B048-ADB3-394EE51295F6}" type="presOf" srcId="{D4AE0C9E-FC6A-462D-B5A2-CEA7985C19D0}" destId="{F942DD1B-788D-D740-8746-469BE8C63E2B}" srcOrd="0" destOrd="0" presId="urn:microsoft.com/office/officeart/2005/8/layout/vList5"/>
    <dgm:cxn modelId="{8FFA6152-EC14-4D97-AE0E-AF93A3C98104}" srcId="{CE7FE4A3-8F54-4432-AB0C-88C5675F9CDF}" destId="{A3DEA80C-1ED2-4239-AE1C-CD6425CE0B60}" srcOrd="2" destOrd="0" parTransId="{C33FD6AF-C4E5-4ADA-9BA6-5C078BD06131}" sibTransId="{4DBE4DC7-A09B-4E6F-ACA3-A9697C5C6DE7}"/>
    <dgm:cxn modelId="{B4098278-07DA-A34F-925E-3650813D82C2}" type="presOf" srcId="{A3DEA80C-1ED2-4239-AE1C-CD6425CE0B60}" destId="{5FB4B4B3-8BC3-A74B-A190-14B0226746DB}" srcOrd="0" destOrd="0" presId="urn:microsoft.com/office/officeart/2005/8/layout/vList5"/>
    <dgm:cxn modelId="{19BCCA8C-0EFE-EA46-9120-C9A2A5179EFB}" type="presOf" srcId="{CE7FE4A3-8F54-4432-AB0C-88C5675F9CDF}" destId="{D917B724-F6FB-DB47-946B-9DEC7EC94C52}" srcOrd="0" destOrd="0" presId="urn:microsoft.com/office/officeart/2005/8/layout/vList5"/>
    <dgm:cxn modelId="{89C8C7BD-F178-4183-9B00-431CE3670A7B}" srcId="{CE7FE4A3-8F54-4432-AB0C-88C5675F9CDF}" destId="{7AAE29C8-A7CA-4346-8F03-12B00EA8E5F9}" srcOrd="1" destOrd="0" parTransId="{53A2FEAD-9AEE-4D68-9F03-C80798A9B1CF}" sibTransId="{61D64A9E-7A1D-4FE6-9668-52D924BB18C3}"/>
    <dgm:cxn modelId="{54861BC0-D86A-4C47-B8D6-9C9CFFDAF5DB}" srcId="{CE7FE4A3-8F54-4432-AB0C-88C5675F9CDF}" destId="{D4AE0C9E-FC6A-462D-B5A2-CEA7985C19D0}" srcOrd="0" destOrd="0" parTransId="{16945B93-AE18-4CA2-8BB7-CF80F1B018BD}" sibTransId="{0E824A3B-22D1-413B-922F-0F3BF7C0D578}"/>
    <dgm:cxn modelId="{3101F8D1-08F5-4204-B19B-C3127EF6F04C}" srcId="{D4AE0C9E-FC6A-462D-B5A2-CEA7985C19D0}" destId="{FE93EE18-5E6A-41CC-9107-F86B6DC92764}" srcOrd="0" destOrd="0" parTransId="{9C8E42D1-1F8C-49CF-BA90-30CCAAAAE9BC}" sibTransId="{21D3B942-24B3-4C3B-8918-29896E89D4CD}"/>
    <dgm:cxn modelId="{3D1D88DE-6885-B943-8E55-71DF0FDDEAF7}" type="presOf" srcId="{1E4501E6-3C9E-4904-9E8A-594FADD27714}" destId="{8D41D771-6B1B-1F4B-AD43-3BE1E8A47D6E}" srcOrd="0" destOrd="0" presId="urn:microsoft.com/office/officeart/2005/8/layout/vList5"/>
    <dgm:cxn modelId="{3E5D50F3-2699-6F45-AC18-2F0A2A37720F}" type="presOf" srcId="{7AAE29C8-A7CA-4346-8F03-12B00EA8E5F9}" destId="{57234FC0-561E-5243-8297-E795E06BDAFA}" srcOrd="0" destOrd="0" presId="urn:microsoft.com/office/officeart/2005/8/layout/vList5"/>
    <dgm:cxn modelId="{32B461FA-3661-468A-A7F6-FD18E383EC33}" srcId="{A3DEA80C-1ED2-4239-AE1C-CD6425CE0B60}" destId="{FA60BFA3-ECC2-4B20-90F2-2C139EE7427C}" srcOrd="0" destOrd="0" parTransId="{CC5EBEB4-1F06-48DE-9661-37AA2298032C}" sibTransId="{D5C467C9-9060-4F4E-827B-7387D76D4D69}"/>
    <dgm:cxn modelId="{15AF68FD-5811-B24E-A02F-868697D65802}" type="presOf" srcId="{FA60BFA3-ECC2-4B20-90F2-2C139EE7427C}" destId="{FFBEC345-11B3-084F-B740-D069795CFDA6}" srcOrd="0" destOrd="0" presId="urn:microsoft.com/office/officeart/2005/8/layout/vList5"/>
    <dgm:cxn modelId="{0EDD142C-7338-264B-88D8-49A1285E2C9A}" type="presParOf" srcId="{D917B724-F6FB-DB47-946B-9DEC7EC94C52}" destId="{0083A895-288F-574B-B6FE-BFC1923AF6CE}" srcOrd="0" destOrd="0" presId="urn:microsoft.com/office/officeart/2005/8/layout/vList5"/>
    <dgm:cxn modelId="{739FDA15-137E-084D-8E20-04E0ACBE0AE3}" type="presParOf" srcId="{0083A895-288F-574B-B6FE-BFC1923AF6CE}" destId="{F942DD1B-788D-D740-8746-469BE8C63E2B}" srcOrd="0" destOrd="0" presId="urn:microsoft.com/office/officeart/2005/8/layout/vList5"/>
    <dgm:cxn modelId="{4372EFF4-8933-014B-8D98-D1676ED95B53}" type="presParOf" srcId="{0083A895-288F-574B-B6FE-BFC1923AF6CE}" destId="{3DFC4280-F353-5F43-A6D8-12235350F402}" srcOrd="1" destOrd="0" presId="urn:microsoft.com/office/officeart/2005/8/layout/vList5"/>
    <dgm:cxn modelId="{9EE95821-42A5-764B-86AC-23055133D220}" type="presParOf" srcId="{D917B724-F6FB-DB47-946B-9DEC7EC94C52}" destId="{EFBEAC31-0BBB-4847-AFB2-CE6C859E0CD7}" srcOrd="1" destOrd="0" presId="urn:microsoft.com/office/officeart/2005/8/layout/vList5"/>
    <dgm:cxn modelId="{795A9E20-96DC-ED44-820D-1D2F1408E1FC}" type="presParOf" srcId="{D917B724-F6FB-DB47-946B-9DEC7EC94C52}" destId="{35ECB7ED-EB17-7E41-B692-9382A4074AD5}" srcOrd="2" destOrd="0" presId="urn:microsoft.com/office/officeart/2005/8/layout/vList5"/>
    <dgm:cxn modelId="{ED15DCFC-757B-734F-9878-69530599B714}" type="presParOf" srcId="{35ECB7ED-EB17-7E41-B692-9382A4074AD5}" destId="{57234FC0-561E-5243-8297-E795E06BDAFA}" srcOrd="0" destOrd="0" presId="urn:microsoft.com/office/officeart/2005/8/layout/vList5"/>
    <dgm:cxn modelId="{825691FC-EDB9-0349-881F-11C4F0EF7303}" type="presParOf" srcId="{35ECB7ED-EB17-7E41-B692-9382A4074AD5}" destId="{8D41D771-6B1B-1F4B-AD43-3BE1E8A47D6E}" srcOrd="1" destOrd="0" presId="urn:microsoft.com/office/officeart/2005/8/layout/vList5"/>
    <dgm:cxn modelId="{56DDB63C-A874-4740-9B2F-FBE28A2B10AA}" type="presParOf" srcId="{D917B724-F6FB-DB47-946B-9DEC7EC94C52}" destId="{1D93A585-BB16-FE42-BFE7-541BD7996757}" srcOrd="3" destOrd="0" presId="urn:microsoft.com/office/officeart/2005/8/layout/vList5"/>
    <dgm:cxn modelId="{4AC7295E-2173-614E-AA48-B4C83804D142}" type="presParOf" srcId="{D917B724-F6FB-DB47-946B-9DEC7EC94C52}" destId="{D593DA27-4DCF-6646-999C-B765481B5965}" srcOrd="4" destOrd="0" presId="urn:microsoft.com/office/officeart/2005/8/layout/vList5"/>
    <dgm:cxn modelId="{2C72DA1E-6C73-2744-9A5F-921957F5EF6A}" type="presParOf" srcId="{D593DA27-4DCF-6646-999C-B765481B5965}" destId="{5FB4B4B3-8BC3-A74B-A190-14B0226746DB}" srcOrd="0" destOrd="0" presId="urn:microsoft.com/office/officeart/2005/8/layout/vList5"/>
    <dgm:cxn modelId="{A3AFA63F-11B2-9341-BB26-49A7E0ABC611}" type="presParOf" srcId="{D593DA27-4DCF-6646-999C-B765481B5965}" destId="{FFBEC345-11B3-084F-B740-D069795CFD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FCCC6-49C1-4994-9028-BED508E34432}">
      <dsp:nvSpPr>
        <dsp:cNvPr id="0" name=""/>
        <dsp:cNvSpPr/>
      </dsp:nvSpPr>
      <dsp:spPr>
        <a:xfrm>
          <a:off x="0" y="338400"/>
          <a:ext cx="3726972" cy="1060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Consequences for her</a:t>
          </a:r>
        </a:p>
      </dsp:txBody>
      <dsp:txXfrm>
        <a:off x="0" y="338400"/>
        <a:ext cx="3726972" cy="1060558"/>
      </dsp:txXfrm>
    </dsp:sp>
    <dsp:sp modelId="{D1AAD90F-64BF-4712-8AFA-271834817967}">
      <dsp:nvSpPr>
        <dsp:cNvPr id="0" name=""/>
        <dsp:cNvSpPr/>
      </dsp:nvSpPr>
      <dsp:spPr>
        <a:xfrm>
          <a:off x="0" y="1187734"/>
          <a:ext cx="3726972" cy="26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Wrong decisions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Wrong assumptions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Made negative inferences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Miscommunication</a:t>
          </a:r>
          <a:endParaRPr lang="en-US" sz="2900" kern="1200"/>
        </a:p>
      </dsp:txBody>
      <dsp:txXfrm>
        <a:off x="0" y="1187734"/>
        <a:ext cx="3726972" cy="2626965"/>
      </dsp:txXfrm>
    </dsp:sp>
    <dsp:sp modelId="{206DD637-B7F8-41D6-9717-0CA2D8F53894}">
      <dsp:nvSpPr>
        <dsp:cNvPr id="0" name=""/>
        <dsp:cNvSpPr/>
      </dsp:nvSpPr>
      <dsp:spPr>
        <a:xfrm>
          <a:off x="4231382" y="261626"/>
          <a:ext cx="3726972" cy="1060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Consequences for employees</a:t>
          </a:r>
          <a:endParaRPr lang="en-US" sz="2900" kern="1200" dirty="0"/>
        </a:p>
      </dsp:txBody>
      <dsp:txXfrm>
        <a:off x="4231382" y="261626"/>
        <a:ext cx="3726972" cy="1060558"/>
      </dsp:txXfrm>
    </dsp:sp>
    <dsp:sp modelId="{DB966F93-6EAE-4C1F-BE9A-382E0DB57818}">
      <dsp:nvSpPr>
        <dsp:cNvPr id="0" name=""/>
        <dsp:cNvSpPr/>
      </dsp:nvSpPr>
      <dsp:spPr>
        <a:xfrm>
          <a:off x="4236227" y="1187734"/>
          <a:ext cx="3726972" cy="26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Demotivation 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Distrust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Lack of communication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Lower productivity </a:t>
          </a:r>
          <a:endParaRPr lang="en-US" sz="2900" kern="1200" dirty="0"/>
        </a:p>
      </dsp:txBody>
      <dsp:txXfrm>
        <a:off x="4236227" y="1187734"/>
        <a:ext cx="3726972" cy="2626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050C-4D05-CD47-9328-55B6BC7E6C82}">
      <dsp:nvSpPr>
        <dsp:cNvPr id="0" name=""/>
        <dsp:cNvSpPr/>
      </dsp:nvSpPr>
      <dsp:spPr>
        <a:xfrm>
          <a:off x="0" y="31779"/>
          <a:ext cx="78867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Relationship with yourself</a:t>
          </a:r>
        </a:p>
      </dsp:txBody>
      <dsp:txXfrm>
        <a:off x="48005" y="79784"/>
        <a:ext cx="7790690" cy="887374"/>
      </dsp:txXfrm>
    </dsp:sp>
    <dsp:sp modelId="{35C6B566-174A-EA42-A1D5-3D65843750D2}">
      <dsp:nvSpPr>
        <dsp:cNvPr id="0" name=""/>
        <dsp:cNvSpPr/>
      </dsp:nvSpPr>
      <dsp:spPr>
        <a:xfrm>
          <a:off x="0" y="1133244"/>
          <a:ext cx="78867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Relationship with your body</a:t>
          </a:r>
        </a:p>
      </dsp:txBody>
      <dsp:txXfrm>
        <a:off x="48005" y="1181249"/>
        <a:ext cx="7790690" cy="887374"/>
      </dsp:txXfrm>
    </dsp:sp>
    <dsp:sp modelId="{A064698B-B77E-B449-8762-8F877997122F}">
      <dsp:nvSpPr>
        <dsp:cNvPr id="0" name=""/>
        <dsp:cNvSpPr/>
      </dsp:nvSpPr>
      <dsp:spPr>
        <a:xfrm>
          <a:off x="0" y="2234709"/>
          <a:ext cx="78867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Relationship with your mind</a:t>
          </a:r>
        </a:p>
      </dsp:txBody>
      <dsp:txXfrm>
        <a:off x="48005" y="2282714"/>
        <a:ext cx="7790690" cy="887374"/>
      </dsp:txXfrm>
    </dsp:sp>
    <dsp:sp modelId="{19988CEF-B9C6-C943-B07E-0A3811E6EB97}">
      <dsp:nvSpPr>
        <dsp:cNvPr id="0" name=""/>
        <dsp:cNvSpPr/>
      </dsp:nvSpPr>
      <dsp:spPr>
        <a:xfrm>
          <a:off x="0" y="3336174"/>
          <a:ext cx="78867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Relationship with your emotions </a:t>
          </a:r>
        </a:p>
      </dsp:txBody>
      <dsp:txXfrm>
        <a:off x="48005" y="3384179"/>
        <a:ext cx="779069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4D7FA-6C4A-4395-8B9C-92F92D8BCC41}">
      <dsp:nvSpPr>
        <dsp:cNvPr id="0" name=""/>
        <dsp:cNvSpPr/>
      </dsp:nvSpPr>
      <dsp:spPr>
        <a:xfrm>
          <a:off x="0" y="404567"/>
          <a:ext cx="47017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CD2D8-9072-47A3-A26D-907E6A761295}">
      <dsp:nvSpPr>
        <dsp:cNvPr id="0" name=""/>
        <dsp:cNvSpPr/>
      </dsp:nvSpPr>
      <dsp:spPr>
        <a:xfrm>
          <a:off x="235088" y="65087"/>
          <a:ext cx="329124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01" tIns="0" rIns="12440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Sleep</a:t>
          </a:r>
          <a:endParaRPr lang="en-US" sz="2300" kern="1200"/>
        </a:p>
      </dsp:txBody>
      <dsp:txXfrm>
        <a:off x="268232" y="98231"/>
        <a:ext cx="3224957" cy="612672"/>
      </dsp:txXfrm>
    </dsp:sp>
    <dsp:sp modelId="{A0072F68-4713-4FFF-A2C1-F64686D4A202}">
      <dsp:nvSpPr>
        <dsp:cNvPr id="0" name=""/>
        <dsp:cNvSpPr/>
      </dsp:nvSpPr>
      <dsp:spPr>
        <a:xfrm>
          <a:off x="0" y="1447847"/>
          <a:ext cx="47017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59504-56DB-424B-94D3-66AC575A111C}">
      <dsp:nvSpPr>
        <dsp:cNvPr id="0" name=""/>
        <dsp:cNvSpPr/>
      </dsp:nvSpPr>
      <dsp:spPr>
        <a:xfrm>
          <a:off x="235088" y="1108367"/>
          <a:ext cx="3291245" cy="678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01" tIns="0" rIns="12440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Food</a:t>
          </a:r>
          <a:endParaRPr lang="en-US" sz="2300" kern="1200"/>
        </a:p>
      </dsp:txBody>
      <dsp:txXfrm>
        <a:off x="268232" y="1141511"/>
        <a:ext cx="3224957" cy="612672"/>
      </dsp:txXfrm>
    </dsp:sp>
    <dsp:sp modelId="{9C5EC613-BC7A-4869-8B17-39DA228AABA8}">
      <dsp:nvSpPr>
        <dsp:cNvPr id="0" name=""/>
        <dsp:cNvSpPr/>
      </dsp:nvSpPr>
      <dsp:spPr>
        <a:xfrm>
          <a:off x="0" y="2491127"/>
          <a:ext cx="47017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79B92-5313-463B-9AA0-C56FA36BF95F}">
      <dsp:nvSpPr>
        <dsp:cNvPr id="0" name=""/>
        <dsp:cNvSpPr/>
      </dsp:nvSpPr>
      <dsp:spPr>
        <a:xfrm>
          <a:off x="235088" y="2151647"/>
          <a:ext cx="3291245" cy="678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01" tIns="0" rIns="12440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Exercise </a:t>
          </a:r>
          <a:endParaRPr lang="en-US" sz="2300" kern="1200"/>
        </a:p>
      </dsp:txBody>
      <dsp:txXfrm>
        <a:off x="268232" y="2184791"/>
        <a:ext cx="3224957" cy="612672"/>
      </dsp:txXfrm>
    </dsp:sp>
    <dsp:sp modelId="{FE17A484-D87E-4CC2-B511-D401B3CDC5A6}">
      <dsp:nvSpPr>
        <dsp:cNvPr id="0" name=""/>
        <dsp:cNvSpPr/>
      </dsp:nvSpPr>
      <dsp:spPr>
        <a:xfrm>
          <a:off x="0" y="3534407"/>
          <a:ext cx="47017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6775B-2BF2-4C88-A1CA-BC7D1212A646}">
      <dsp:nvSpPr>
        <dsp:cNvPr id="0" name=""/>
        <dsp:cNvSpPr/>
      </dsp:nvSpPr>
      <dsp:spPr>
        <a:xfrm>
          <a:off x="235088" y="3194927"/>
          <a:ext cx="3291245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01" tIns="0" rIns="12440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Respecting our cycles</a:t>
          </a:r>
          <a:endParaRPr lang="en-US" sz="2300" kern="1200" dirty="0"/>
        </a:p>
      </dsp:txBody>
      <dsp:txXfrm>
        <a:off x="268232" y="3228071"/>
        <a:ext cx="3224957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806BE-3C54-A14B-9DAC-D718097ADD4C}">
      <dsp:nvSpPr>
        <dsp:cNvPr id="0" name=""/>
        <dsp:cNvSpPr/>
      </dsp:nvSpPr>
      <dsp:spPr>
        <a:xfrm>
          <a:off x="6092977" y="1223265"/>
          <a:ext cx="91440" cy="560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38F1-E716-D64C-B0D3-80CB3F51FA06}">
      <dsp:nvSpPr>
        <dsp:cNvPr id="0" name=""/>
        <dsp:cNvSpPr/>
      </dsp:nvSpPr>
      <dsp:spPr>
        <a:xfrm>
          <a:off x="3739205" y="1223265"/>
          <a:ext cx="91440" cy="560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F839A-07F5-B04F-9BE8-168BB5C44E41}">
      <dsp:nvSpPr>
        <dsp:cNvPr id="0" name=""/>
        <dsp:cNvSpPr/>
      </dsp:nvSpPr>
      <dsp:spPr>
        <a:xfrm>
          <a:off x="1385432" y="1223265"/>
          <a:ext cx="91440" cy="560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23AF-9452-EA41-8EDC-E321617DA399}">
      <dsp:nvSpPr>
        <dsp:cNvPr id="0" name=""/>
        <dsp:cNvSpPr/>
      </dsp:nvSpPr>
      <dsp:spPr>
        <a:xfrm>
          <a:off x="468246" y="373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88BCA-B05A-6D49-80F5-2EC054846CB1}">
      <dsp:nvSpPr>
        <dsp:cNvPr id="0" name=""/>
        <dsp:cNvSpPr/>
      </dsp:nvSpPr>
      <dsp:spPr>
        <a:xfrm>
          <a:off x="682225" y="203653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>
              <a:highlight>
                <a:srgbClr val="FFFF00"/>
              </a:highlight>
            </a:rPr>
            <a:t>Up</a:t>
          </a:r>
          <a:r>
            <a:rPr lang="en-GB" sz="1600" kern="1200" dirty="0">
              <a:highlight>
                <a:srgbClr val="FFFF00"/>
              </a:highlight>
            </a:rPr>
            <a:t>-regulating the </a:t>
          </a:r>
          <a:r>
            <a:rPr lang="en-GB" sz="1600" b="1" u="sng" kern="1200" dirty="0">
              <a:highlight>
                <a:srgbClr val="FFFF00"/>
              </a:highlight>
            </a:rPr>
            <a:t>positive</a:t>
          </a:r>
          <a:r>
            <a:rPr lang="en-GB" sz="1600" kern="1200" dirty="0">
              <a:sym typeface="Wingdings" panose="05000000000000000000" pitchFamily="2" charset="2"/>
            </a:rPr>
            <a:t></a:t>
          </a:r>
          <a:r>
            <a:rPr lang="en-GB" sz="1600" kern="1200" dirty="0"/>
            <a:t> positivity boosting strategies </a:t>
          </a:r>
          <a:endParaRPr lang="en-US" sz="1600" kern="1200" dirty="0"/>
        </a:p>
      </dsp:txBody>
      <dsp:txXfrm>
        <a:off x="718042" y="239470"/>
        <a:ext cx="1854179" cy="1151257"/>
      </dsp:txXfrm>
    </dsp:sp>
    <dsp:sp modelId="{48B5252D-BE7B-4049-BDF7-EBD839BFB317}">
      <dsp:nvSpPr>
        <dsp:cNvPr id="0" name=""/>
        <dsp:cNvSpPr/>
      </dsp:nvSpPr>
      <dsp:spPr>
        <a:xfrm>
          <a:off x="468246" y="1783356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E5D1D-9B73-224C-8C18-02DAD0E93501}">
      <dsp:nvSpPr>
        <dsp:cNvPr id="0" name=""/>
        <dsp:cNvSpPr/>
      </dsp:nvSpPr>
      <dsp:spPr>
        <a:xfrm>
          <a:off x="682225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Mesostriatal Reward Networks.</a:t>
          </a:r>
          <a:endParaRPr lang="en-US" sz="1600" kern="1200"/>
        </a:p>
      </dsp:txBody>
      <dsp:txXfrm>
        <a:off x="718042" y="2022453"/>
        <a:ext cx="1854179" cy="1151257"/>
      </dsp:txXfrm>
    </dsp:sp>
    <dsp:sp modelId="{80405EF2-040F-C94E-9EB9-79DAD0103C14}">
      <dsp:nvSpPr>
        <dsp:cNvPr id="0" name=""/>
        <dsp:cNvSpPr/>
      </dsp:nvSpPr>
      <dsp:spPr>
        <a:xfrm>
          <a:off x="2822018" y="373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DBBB-59D0-DD42-AF26-7CFBDB6BE654}">
      <dsp:nvSpPr>
        <dsp:cNvPr id="0" name=""/>
        <dsp:cNvSpPr/>
      </dsp:nvSpPr>
      <dsp:spPr>
        <a:xfrm>
          <a:off x="3035997" y="203653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>
              <a:highlight>
                <a:srgbClr val="FFFF00"/>
              </a:highlight>
            </a:rPr>
            <a:t>Down</a:t>
          </a:r>
          <a:r>
            <a:rPr lang="en-GB" sz="1600" kern="1200" dirty="0">
              <a:highlight>
                <a:srgbClr val="FFFF00"/>
              </a:highlight>
            </a:rPr>
            <a:t>-regulating the </a:t>
          </a:r>
          <a:r>
            <a:rPr lang="en-GB" sz="1600" b="1" u="sng" kern="1200" dirty="0">
              <a:highlight>
                <a:srgbClr val="FFFF00"/>
              </a:highlight>
            </a:rPr>
            <a:t>negative</a:t>
          </a:r>
          <a:r>
            <a:rPr lang="en-GB" sz="1600" kern="1200" dirty="0">
              <a:highlight>
                <a:srgbClr val="FFFF00"/>
              </a:highlight>
            </a:rPr>
            <a:t> </a:t>
          </a:r>
          <a:r>
            <a:rPr lang="en-GB" sz="1600" kern="1200" dirty="0">
              <a:sym typeface="Wingdings" panose="05000000000000000000" pitchFamily="2" charset="2"/>
            </a:rPr>
            <a:t></a:t>
          </a:r>
          <a:r>
            <a:rPr lang="en-GB" sz="1600" kern="1200" dirty="0"/>
            <a:t> distress reducing strategies</a:t>
          </a:r>
          <a:endParaRPr lang="en-US" sz="1600" kern="1200" dirty="0"/>
        </a:p>
      </dsp:txBody>
      <dsp:txXfrm>
        <a:off x="3071814" y="239470"/>
        <a:ext cx="1854179" cy="1151257"/>
      </dsp:txXfrm>
    </dsp:sp>
    <dsp:sp modelId="{51C7EEC2-A6E1-5343-89BD-8BBDD4CF4434}">
      <dsp:nvSpPr>
        <dsp:cNvPr id="0" name=""/>
        <dsp:cNvSpPr/>
      </dsp:nvSpPr>
      <dsp:spPr>
        <a:xfrm>
          <a:off x="2822018" y="1783356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67F96-502F-DA48-AE2D-8CD093C29CE6}">
      <dsp:nvSpPr>
        <dsp:cNvPr id="0" name=""/>
        <dsp:cNvSpPr/>
      </dsp:nvSpPr>
      <dsp:spPr>
        <a:xfrm>
          <a:off x="3035997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Amygdala</a:t>
          </a:r>
          <a:endParaRPr lang="en-US" sz="1600" kern="1200"/>
        </a:p>
      </dsp:txBody>
      <dsp:txXfrm>
        <a:off x="3071814" y="2022453"/>
        <a:ext cx="1854179" cy="1151257"/>
      </dsp:txXfrm>
    </dsp:sp>
    <dsp:sp modelId="{52703F69-6C62-FB49-9EED-70F7F9098D1E}">
      <dsp:nvSpPr>
        <dsp:cNvPr id="0" name=""/>
        <dsp:cNvSpPr/>
      </dsp:nvSpPr>
      <dsp:spPr>
        <a:xfrm>
          <a:off x="5175790" y="373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E0E65-61DB-7347-984D-48397724C16C}">
      <dsp:nvSpPr>
        <dsp:cNvPr id="0" name=""/>
        <dsp:cNvSpPr/>
      </dsp:nvSpPr>
      <dsp:spPr>
        <a:xfrm>
          <a:off x="5389770" y="203653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>
              <a:highlight>
                <a:srgbClr val="FFFF00"/>
              </a:highlight>
            </a:rPr>
            <a:t>Transcending the self </a:t>
          </a:r>
          <a:r>
            <a:rPr lang="en-GB" sz="1600" kern="1200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en-GB" sz="1600" kern="1200" dirty="0">
              <a:highlight>
                <a:srgbClr val="FFFF00"/>
              </a:highlight>
            </a:rPr>
            <a:t> </a:t>
          </a:r>
          <a:r>
            <a:rPr lang="en-GB" sz="1600" kern="1200" dirty="0"/>
            <a:t>self-transcending strategies </a:t>
          </a:r>
          <a:endParaRPr lang="en-US" sz="1600" kern="1200" dirty="0"/>
        </a:p>
      </dsp:txBody>
      <dsp:txXfrm>
        <a:off x="5425587" y="239470"/>
        <a:ext cx="1854179" cy="1151257"/>
      </dsp:txXfrm>
    </dsp:sp>
    <dsp:sp modelId="{57EE3FD9-8690-A849-AD02-03696DC0B1A5}">
      <dsp:nvSpPr>
        <dsp:cNvPr id="0" name=""/>
        <dsp:cNvSpPr/>
      </dsp:nvSpPr>
      <dsp:spPr>
        <a:xfrm>
          <a:off x="5175790" y="1783356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F7651-9296-5141-B058-DFBD2F09CD7F}">
      <dsp:nvSpPr>
        <dsp:cNvPr id="0" name=""/>
        <dsp:cNvSpPr/>
      </dsp:nvSpPr>
      <dsp:spPr>
        <a:xfrm>
          <a:off x="5389770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Default mode network. </a:t>
          </a:r>
          <a:endParaRPr lang="en-US" sz="1600" kern="1200"/>
        </a:p>
      </dsp:txBody>
      <dsp:txXfrm>
        <a:off x="5425587" y="2022453"/>
        <a:ext cx="1854179" cy="1151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19D81-B494-7B4E-B6BA-FBA13DBD83F0}">
      <dsp:nvSpPr>
        <dsp:cNvPr id="0" name=""/>
        <dsp:cNvSpPr/>
      </dsp:nvSpPr>
      <dsp:spPr>
        <a:xfrm rot="5400000">
          <a:off x="4801885" y="-1820281"/>
          <a:ext cx="1122140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Gratefulness practice </a:t>
          </a:r>
          <a:endParaRPr lang="en-US" sz="2500" kern="1200"/>
        </a:p>
      </dsp:txBody>
      <dsp:txXfrm rot="-5400000">
        <a:off x="2839211" y="197171"/>
        <a:ext cx="4992710" cy="1012584"/>
      </dsp:txXfrm>
    </dsp:sp>
    <dsp:sp modelId="{9A400E10-07DA-034A-BCFF-EC64F4AA3565}">
      <dsp:nvSpPr>
        <dsp:cNvPr id="0" name=""/>
        <dsp:cNvSpPr/>
      </dsp:nvSpPr>
      <dsp:spPr>
        <a:xfrm>
          <a:off x="0" y="2125"/>
          <a:ext cx="2839212" cy="1402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Up with the positive</a:t>
          </a:r>
          <a:endParaRPr lang="en-US" sz="3300" kern="1200"/>
        </a:p>
      </dsp:txBody>
      <dsp:txXfrm>
        <a:off x="68473" y="70598"/>
        <a:ext cx="2702266" cy="1265729"/>
      </dsp:txXfrm>
    </dsp:sp>
    <dsp:sp modelId="{18D849C9-E14B-C842-BE45-DEBEEDA17253}">
      <dsp:nvSpPr>
        <dsp:cNvPr id="0" name=""/>
        <dsp:cNvSpPr/>
      </dsp:nvSpPr>
      <dsp:spPr>
        <a:xfrm rot="5400000">
          <a:off x="4801885" y="-347472"/>
          <a:ext cx="1122140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Cognitive re-appraisal 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“Look what Life is doing FOR me”</a:t>
          </a:r>
          <a:endParaRPr lang="en-US" sz="2500" kern="1200"/>
        </a:p>
      </dsp:txBody>
      <dsp:txXfrm rot="-5400000">
        <a:off x="2839211" y="1669980"/>
        <a:ext cx="4992710" cy="1012584"/>
      </dsp:txXfrm>
    </dsp:sp>
    <dsp:sp modelId="{66F03797-3C7F-B544-AFFB-EDAE2F5C1787}">
      <dsp:nvSpPr>
        <dsp:cNvPr id="0" name=""/>
        <dsp:cNvSpPr/>
      </dsp:nvSpPr>
      <dsp:spPr>
        <a:xfrm>
          <a:off x="0" y="1474934"/>
          <a:ext cx="2839212" cy="1402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Down with the negative </a:t>
          </a:r>
          <a:endParaRPr lang="en-US" sz="3300" kern="1200"/>
        </a:p>
      </dsp:txBody>
      <dsp:txXfrm>
        <a:off x="68473" y="1543407"/>
        <a:ext cx="2702266" cy="1265729"/>
      </dsp:txXfrm>
    </dsp:sp>
    <dsp:sp modelId="{02A6339B-9B5F-424B-B63C-6847422F7BCC}">
      <dsp:nvSpPr>
        <dsp:cNvPr id="0" name=""/>
        <dsp:cNvSpPr/>
      </dsp:nvSpPr>
      <dsp:spPr>
        <a:xfrm rot="5400000">
          <a:off x="4801885" y="1125337"/>
          <a:ext cx="1122140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Perception of Common Humanity </a:t>
          </a:r>
        </a:p>
      </dsp:txBody>
      <dsp:txXfrm rot="-5400000">
        <a:off x="2839211" y="3142789"/>
        <a:ext cx="4992710" cy="1012584"/>
      </dsp:txXfrm>
    </dsp:sp>
    <dsp:sp modelId="{1D465A40-DF64-604E-8851-21914D32EFA8}">
      <dsp:nvSpPr>
        <dsp:cNvPr id="0" name=""/>
        <dsp:cNvSpPr/>
      </dsp:nvSpPr>
      <dsp:spPr>
        <a:xfrm>
          <a:off x="0" y="2947743"/>
          <a:ext cx="2839212" cy="1402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Transcending self</a:t>
          </a:r>
          <a:endParaRPr lang="en-US" sz="3300" kern="1200"/>
        </a:p>
      </dsp:txBody>
      <dsp:txXfrm>
        <a:off x="68473" y="3016216"/>
        <a:ext cx="2702266" cy="1265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3A6A-8E83-1F4B-B876-B25B3A6E434D}">
      <dsp:nvSpPr>
        <dsp:cNvPr id="0" name=""/>
        <dsp:cNvSpPr/>
      </dsp:nvSpPr>
      <dsp:spPr>
        <a:xfrm rot="5400000">
          <a:off x="4801885" y="-1820281"/>
          <a:ext cx="1122140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Evoking positive memories or sensations</a:t>
          </a:r>
          <a:endParaRPr lang="en-US" sz="3100" kern="1200"/>
        </a:p>
      </dsp:txBody>
      <dsp:txXfrm rot="-5400000">
        <a:off x="2839211" y="197171"/>
        <a:ext cx="4992710" cy="1012584"/>
      </dsp:txXfrm>
    </dsp:sp>
    <dsp:sp modelId="{B710D313-1BC6-5D48-AC72-794166FBC4E7}">
      <dsp:nvSpPr>
        <dsp:cNvPr id="0" name=""/>
        <dsp:cNvSpPr/>
      </dsp:nvSpPr>
      <dsp:spPr>
        <a:xfrm>
          <a:off x="0" y="2125"/>
          <a:ext cx="2839212" cy="1402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Up with the positive</a:t>
          </a:r>
          <a:endParaRPr lang="en-US" sz="3300" kern="1200"/>
        </a:p>
      </dsp:txBody>
      <dsp:txXfrm>
        <a:off x="68473" y="70598"/>
        <a:ext cx="2702266" cy="1265729"/>
      </dsp:txXfrm>
    </dsp:sp>
    <dsp:sp modelId="{DBB2597A-D52B-844F-BC25-29C712938409}">
      <dsp:nvSpPr>
        <dsp:cNvPr id="0" name=""/>
        <dsp:cNvSpPr/>
      </dsp:nvSpPr>
      <dsp:spPr>
        <a:xfrm rot="5400000">
          <a:off x="4801885" y="-347472"/>
          <a:ext cx="1122140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“Noticing and letting go”</a:t>
          </a:r>
          <a:endParaRPr lang="en-US" sz="3100" kern="1200"/>
        </a:p>
      </dsp:txBody>
      <dsp:txXfrm rot="-5400000">
        <a:off x="2839211" y="1669980"/>
        <a:ext cx="4992710" cy="1012584"/>
      </dsp:txXfrm>
    </dsp:sp>
    <dsp:sp modelId="{DAF197D6-A804-FC44-968B-04870DB192D9}">
      <dsp:nvSpPr>
        <dsp:cNvPr id="0" name=""/>
        <dsp:cNvSpPr/>
      </dsp:nvSpPr>
      <dsp:spPr>
        <a:xfrm>
          <a:off x="0" y="1474934"/>
          <a:ext cx="2839212" cy="1402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Down with the negative </a:t>
          </a:r>
          <a:endParaRPr lang="en-US" sz="3300" kern="1200"/>
        </a:p>
      </dsp:txBody>
      <dsp:txXfrm>
        <a:off x="68473" y="1543407"/>
        <a:ext cx="2702266" cy="1265729"/>
      </dsp:txXfrm>
    </dsp:sp>
    <dsp:sp modelId="{4E393785-0DBC-1846-80FF-69941B2422A6}">
      <dsp:nvSpPr>
        <dsp:cNvPr id="0" name=""/>
        <dsp:cNvSpPr/>
      </dsp:nvSpPr>
      <dsp:spPr>
        <a:xfrm rot="5400000">
          <a:off x="4801885" y="1125337"/>
          <a:ext cx="1122140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Connecting with a sense of Awe</a:t>
          </a:r>
          <a:endParaRPr lang="en-US" sz="3100" kern="1200"/>
        </a:p>
      </dsp:txBody>
      <dsp:txXfrm rot="-5400000">
        <a:off x="2839211" y="3142789"/>
        <a:ext cx="4992710" cy="1012584"/>
      </dsp:txXfrm>
    </dsp:sp>
    <dsp:sp modelId="{613D5104-C84D-FD49-BA48-F9B4528A726E}">
      <dsp:nvSpPr>
        <dsp:cNvPr id="0" name=""/>
        <dsp:cNvSpPr/>
      </dsp:nvSpPr>
      <dsp:spPr>
        <a:xfrm>
          <a:off x="0" y="2947743"/>
          <a:ext cx="2839212" cy="1402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Transcending self</a:t>
          </a:r>
          <a:endParaRPr lang="en-US" sz="3300" kern="1200"/>
        </a:p>
      </dsp:txBody>
      <dsp:txXfrm>
        <a:off x="68473" y="3016216"/>
        <a:ext cx="2702266" cy="12657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4280-F353-5F43-A6D8-12235350F402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Laughter yoga</a:t>
          </a:r>
          <a:endParaRPr lang="en-US" sz="3100" kern="1200"/>
        </a:p>
      </dsp:txBody>
      <dsp:txXfrm rot="-5400000">
        <a:off x="2839212" y="197117"/>
        <a:ext cx="4992725" cy="1012303"/>
      </dsp:txXfrm>
    </dsp:sp>
    <dsp:sp modelId="{F942DD1B-788D-D740-8746-469BE8C63E2B}">
      <dsp:nvSpPr>
        <dsp:cNvPr id="0" name=""/>
        <dsp:cNvSpPr/>
      </dsp:nvSpPr>
      <dsp:spPr>
        <a:xfrm>
          <a:off x="0" y="2124"/>
          <a:ext cx="2839211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Up with the positive</a:t>
          </a:r>
          <a:endParaRPr lang="en-US" sz="3300" kern="1200"/>
        </a:p>
      </dsp:txBody>
      <dsp:txXfrm>
        <a:off x="68454" y="70578"/>
        <a:ext cx="2702303" cy="1265378"/>
      </dsp:txXfrm>
    </dsp:sp>
    <dsp:sp modelId="{8D41D771-6B1B-1F4B-AD43-3BE1E8A47D6E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Releasing energy through exercise</a:t>
          </a:r>
          <a:endParaRPr lang="en-US" sz="3100" kern="1200" dirty="0"/>
        </a:p>
      </dsp:txBody>
      <dsp:txXfrm rot="-5400000">
        <a:off x="2839212" y="1669518"/>
        <a:ext cx="4992725" cy="1012303"/>
      </dsp:txXfrm>
    </dsp:sp>
    <dsp:sp modelId="{57234FC0-561E-5243-8297-E795E06BDAFA}">
      <dsp:nvSpPr>
        <dsp:cNvPr id="0" name=""/>
        <dsp:cNvSpPr/>
      </dsp:nvSpPr>
      <dsp:spPr>
        <a:xfrm>
          <a:off x="0" y="1474525"/>
          <a:ext cx="2839211" cy="14022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Down with the negative </a:t>
          </a:r>
          <a:endParaRPr lang="en-US" sz="3300" kern="1200"/>
        </a:p>
      </dsp:txBody>
      <dsp:txXfrm>
        <a:off x="68454" y="1542979"/>
        <a:ext cx="2702303" cy="1265378"/>
      </dsp:txXfrm>
    </dsp:sp>
    <dsp:sp modelId="{FFBEC345-11B3-084F-B740-D069795CFDA6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Feeling the 5 senses in nature</a:t>
          </a:r>
          <a:endParaRPr lang="en-US" sz="3100" kern="1200"/>
        </a:p>
      </dsp:txBody>
      <dsp:txXfrm rot="-5400000">
        <a:off x="2839212" y="3141918"/>
        <a:ext cx="4992725" cy="1012303"/>
      </dsp:txXfrm>
    </dsp:sp>
    <dsp:sp modelId="{5FB4B4B3-8BC3-A74B-A190-14B0226746DB}">
      <dsp:nvSpPr>
        <dsp:cNvPr id="0" name=""/>
        <dsp:cNvSpPr/>
      </dsp:nvSpPr>
      <dsp:spPr>
        <a:xfrm>
          <a:off x="0" y="2946926"/>
          <a:ext cx="2839211" cy="14022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Transcending self</a:t>
          </a:r>
          <a:endParaRPr lang="en-US" sz="3300" kern="1200"/>
        </a:p>
      </dsp:txBody>
      <dsp:txXfrm>
        <a:off x="68454" y="3015380"/>
        <a:ext cx="2702303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51905" cy="497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882" y="3"/>
            <a:ext cx="2951905" cy="497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E169-0FBF-4BDC-96A8-CF393E86CB48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3241"/>
            <a:ext cx="2951905" cy="497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882" y="9443241"/>
            <a:ext cx="2951905" cy="497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2FB77-32B4-44DC-8251-61707F7C85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6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4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3ABF1-12D3-4745-ABB9-EAC10BA698A4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7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3664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40" y="9443664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725E9-FF82-48C1-A5C9-C3659743F54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5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725E9-FF82-48C1-A5C9-C3659743F54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0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725E9-FF82-48C1-A5C9-C3659743F54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6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2622b1a45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22622b1a45_0_390:notes"/>
          <p:cNvSpPr txBox="1">
            <a:spLocks noGrp="1"/>
          </p:cNvSpPr>
          <p:nvPr>
            <p:ph type="body" idx="1"/>
          </p:nvPr>
        </p:nvSpPr>
        <p:spPr>
          <a:xfrm>
            <a:off x="946997" y="4459526"/>
            <a:ext cx="5208600" cy="4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67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2622b1a4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2622b1a4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Mindfulness</a:t>
            </a:r>
            <a:r>
              <a:rPr lang="en-GB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be present right here, right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Fully aware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Engage with that reality with non-judgement and non-reactivity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Our research shows that mindfulness predicts resilience (</a:t>
            </a:r>
            <a:r>
              <a:rPr lang="en-GB" err="1">
                <a:solidFill>
                  <a:schemeClr val="dk1"/>
                </a:solidFill>
              </a:rPr>
              <a:t>Adarves-Yorno</a:t>
            </a:r>
            <a:r>
              <a:rPr lang="en-GB">
                <a:solidFill>
                  <a:schemeClr val="dk1"/>
                </a:solidFill>
              </a:rPr>
              <a:t> et al., 2020)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Self compassion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Is being your worst critic helpful?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Self-</a:t>
            </a:r>
            <a:r>
              <a:rPr lang="en-GB" err="1">
                <a:solidFill>
                  <a:schemeClr val="dk1"/>
                </a:solidFill>
              </a:rPr>
              <a:t>compassion.org</a:t>
            </a: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how to become a friend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err="1">
                <a:solidFill>
                  <a:schemeClr val="dk1"/>
                </a:solidFill>
              </a:rPr>
              <a:t>Altriuism</a:t>
            </a:r>
            <a:endParaRPr lang="en-GB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3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exeter.ac.u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exeter.ac.uk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exeter.ac.u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exeter.ac.u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2D98-1DF4-1EE8-EC27-C89BEBAF5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B7723-3D7E-EDD6-DFE9-A93D19CFB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12AA-D8BA-A5E2-ED10-F3CCDB02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8B81-E4D4-B29B-B693-3A7D5B9E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3DAE-C392-04BB-E957-D7424046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Go back to the University of Exeter home page">
            <a:hlinkClick r:id="rId2" tooltip="Go back to the University of Exeter home page"/>
            <a:extLst>
              <a:ext uri="{FF2B5EF4-FFF2-40B4-BE49-F238E27FC236}">
                <a16:creationId xmlns:a16="http://schemas.microsoft.com/office/drawing/2014/main" id="{F7E05080-C1F8-BF2D-7B02-27BBF2022F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88640"/>
            <a:ext cx="1903090" cy="704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0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008-7DF5-6920-4726-9A63A496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6484-23C1-246F-015D-E5EBCAB9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9B1A-C777-FDF4-C1E4-D5F331CC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89CF-6B08-5287-4410-2D87117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8D86-03C9-1FF4-7FC0-42845F72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146CE-4D1A-FE4A-308E-21A20F57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9AA44-F6A9-6E72-EDAC-079535E7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6530-1FFD-76DB-6E57-A0F18880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8AF7-C227-2AC5-4725-F987AD11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ED8F-B79F-9151-0204-8D34568D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1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2 1 1 1 1 1 1 1 1 1 1 1 1">
  <p:cSld name="Plain 2 1 1 1 1 1 1 1 1 1 1 1 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30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2" descr="Go back to the University of Exeter home page">
            <a:hlinkClick r:id="rId2" tooltip="Go back to the University of Exeter home page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88640"/>
            <a:ext cx="1903090" cy="7048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3 1">
  <p:cSld name="Plain 3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-200"/>
            <a:ext cx="9144000" cy="6858000"/>
          </a:xfrm>
          <a:prstGeom prst="rect">
            <a:avLst/>
          </a:prstGeom>
          <a:solidFill>
            <a:srgbClr val="B4EBE6">
              <a:alpha val="22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-2525" y="0"/>
            <a:ext cx="9144000" cy="1043200"/>
          </a:xfrm>
          <a:prstGeom prst="rect">
            <a:avLst/>
          </a:prstGeom>
          <a:solidFill>
            <a:srgbClr val="B4EB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76447" y="6466952"/>
            <a:ext cx="203400" cy="271200"/>
          </a:xfrm>
          <a:prstGeom prst="ellipse">
            <a:avLst/>
          </a:prstGeom>
          <a:solidFill>
            <a:srgbClr val="B4EB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176400" y="6540951"/>
            <a:ext cx="203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‹#›</a:t>
            </a:fld>
            <a:endParaRPr sz="6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7675" y="6444706"/>
            <a:ext cx="395949" cy="31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635" y="6454901"/>
            <a:ext cx="685714" cy="25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101" y="6492541"/>
            <a:ext cx="673963" cy="2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9492" y="6542034"/>
            <a:ext cx="1005009" cy="121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584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BB6C-13C4-9FD6-8434-05B1424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AE35-BB53-AFA8-0353-99A7B6F1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371E-805B-99DF-981D-24821495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261B-404A-DE4D-874B-686B1268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FFB6-F046-89B0-F2EA-9A4327F4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F6C2-A084-587D-3FB2-38A3569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D52B2-1AD2-61E7-7944-CCF77BA7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60A9-4790-C4B6-6C38-05F5D9A2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359F-6994-5E6A-7B11-74E669C3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FAD1-0E42-9D35-9389-308C8FD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Go back to the University of Exeter home page">
            <a:hlinkClick r:id="rId2" tooltip="Go back to the University of Exeter home page"/>
            <a:extLst>
              <a:ext uri="{FF2B5EF4-FFF2-40B4-BE49-F238E27FC236}">
                <a16:creationId xmlns:a16="http://schemas.microsoft.com/office/drawing/2014/main" id="{867453DC-58B3-6B91-8BE4-97A0F5F107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88640"/>
            <a:ext cx="1903090" cy="704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7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9AF-852C-F6BA-2760-A2BEC700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D830-7AA2-2939-456A-95BAF6A4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A51F-4ECA-EF16-2468-54F512350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18250-ADF5-8A5F-B87B-81DDCA7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22C0-311A-C2CA-CF45-503A8285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C2756-0F81-8090-D615-9C27FE5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2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2E28-CEE6-1099-DD00-11928F12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1D3E-FB70-083C-E091-21C61A11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F0DE7-54D5-495F-1EB0-D61B7F08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5CFAD-CABB-8147-0188-12AA31CDA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B3DD9-7EFF-6B73-8C01-556277625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082F4-6EAA-23F6-1C43-637BE581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F7B2F-7D5D-054C-119A-8887CB3A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16B99-08C4-EA47-BFCE-DB5141F2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0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DB7-FB45-9DB5-5B72-8E9B84DA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7F56B-7318-F2E6-9211-15811587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A967D-4B48-64F1-CC40-E2CFD106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3318A-E979-8B54-647A-F7CEF5D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28D56-6794-F9F1-6346-5CD1CD2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B175E-AC69-7323-7C70-3E92C790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981B-B32F-7F4F-553A-AAA14BBD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 descr="Go back to the University of Exeter home page">
            <a:hlinkClick r:id="rId2" tooltip="Go back to the University of Exeter home page"/>
            <a:extLst>
              <a:ext uri="{FF2B5EF4-FFF2-40B4-BE49-F238E27FC236}">
                <a16:creationId xmlns:a16="http://schemas.microsoft.com/office/drawing/2014/main" id="{A106DC4D-2B31-95F3-5188-020C570ACC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88640"/>
            <a:ext cx="1903090" cy="704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6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6EA-1FBF-28DB-A335-D20E8FF4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DD49-342B-AB91-DAAF-095B950A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CB82-3D04-14EB-1FB2-5F3280C1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0FFE-4C68-F699-662B-8FD8C437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282B9-C28E-5A5C-3832-602CA66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2B697-95E8-5012-4605-7FFDC61D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2E61-6860-56F1-22F0-473F1939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EB4DF-1312-C9D0-E6F3-67E43328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34B6A-A49A-83EB-3A29-97D76AF0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9267-8E38-5D16-AEB6-8998A5B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4434-082A-B3C5-F71E-D96BB341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448F-E717-849C-6F17-F361945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7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exeter.ac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52A21-BE90-6E36-7D16-DC80D90A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DEF3-DE67-AB71-B47A-A2856BCB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B0EA-74D4-C3D5-598D-23EB994A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174C-4F35-485F-AC98-050CBB0E65A5}" type="datetimeFigureOut">
              <a:rPr lang="en-GB" smtClean="0"/>
              <a:pPr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F9FA-B614-0E3B-6D48-25D82BE17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F57A-7C40-B634-269C-22B27289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5153-3ECF-4364-AEA5-F64B2894676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Go back to the University of Exeter home page">
            <a:hlinkClick r:id="rId16" tooltip="Go back to the University of Exeter home page"/>
            <a:extLst>
              <a:ext uri="{FF2B5EF4-FFF2-40B4-BE49-F238E27FC236}">
                <a16:creationId xmlns:a16="http://schemas.microsoft.com/office/drawing/2014/main" id="{DABA6954-8991-B0FA-8CB6-838B28084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948264" y="188640"/>
            <a:ext cx="1903090" cy="704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35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672" r:id="rId13"/>
    <p:sldLayoutId id="214748380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lf-compassion.org/test-how-self-compassionate-you-a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ychologytoday.com/basics/resilience" TargetMode="External"/><Relationship Id="rId2" Type="http://schemas.openxmlformats.org/officeDocument/2006/relationships/hyperlink" Target="https://www.robertsoncooper.com/downloads-resource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exeter.ac.uk/resilience-alive/intro/" TargetMode="External"/><Relationship Id="rId2" Type="http://schemas.openxmlformats.org/officeDocument/2006/relationships/hyperlink" Target="mailto:F.Correia@exeter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.adarves-yorno@ex.ac.uk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53966-D98F-483B-AE18-5B5E7B3E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275" y="4664239"/>
            <a:ext cx="8280920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6000" dirty="0">
                <a:solidFill>
                  <a:schemeClr val="tx2"/>
                </a:solidFill>
              </a:rPr>
              <a:t>Self-leadership for Resilience</a:t>
            </a:r>
            <a:br>
              <a:rPr lang="en-GB" sz="3200" dirty="0">
                <a:solidFill>
                  <a:schemeClr val="tx2"/>
                </a:solidFill>
              </a:rPr>
            </a:br>
            <a:endParaRPr lang="en-GB" sz="3200" dirty="0">
              <a:solidFill>
                <a:schemeClr val="tx2"/>
              </a:solidFill>
            </a:endParaRPr>
          </a:p>
        </p:txBody>
      </p:sp>
      <p:pic>
        <p:nvPicPr>
          <p:cNvPr id="5" name="Picture 4" descr="Close-up of shoots growing in stone cracks">
            <a:extLst>
              <a:ext uri="{FF2B5EF4-FFF2-40B4-BE49-F238E27FC236}">
                <a16:creationId xmlns:a16="http://schemas.microsoft.com/office/drawing/2014/main" id="{329B399C-E21F-4C72-840F-D9D2C15FE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32" b="2333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92B3B10-9B31-4F31-8932-3F475BF5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275" y="5607005"/>
            <a:ext cx="7062673" cy="484374"/>
          </a:xfrm>
        </p:spPr>
        <p:txBody>
          <a:bodyPr anchor="b">
            <a:normAutofit/>
          </a:bodyPr>
          <a:lstStyle/>
          <a:p>
            <a:pPr algn="l"/>
            <a:r>
              <a:rPr lang="en-GB" sz="2800" dirty="0" err="1">
                <a:solidFill>
                  <a:schemeClr val="tx2"/>
                </a:solidFill>
              </a:rPr>
              <a:t>Dr.</a:t>
            </a:r>
            <a:r>
              <a:rPr lang="en-GB" sz="2800" dirty="0">
                <a:solidFill>
                  <a:schemeClr val="tx2"/>
                </a:solidFill>
              </a:rPr>
              <a:t> Inmaculada Adarves-Yorno (</a:t>
            </a:r>
            <a:r>
              <a:rPr lang="en-GB" sz="2800" dirty="0" err="1">
                <a:solidFill>
                  <a:schemeClr val="tx2"/>
                </a:solidFill>
              </a:rPr>
              <a:t>Inma</a:t>
            </a:r>
            <a:r>
              <a:rPr lang="en-GB" sz="2800" dirty="0">
                <a:solidFill>
                  <a:schemeClr val="tx2"/>
                </a:solidFill>
              </a:rPr>
              <a:t>)</a:t>
            </a:r>
            <a:endParaRPr lang="en-GB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8CC8F8-F2D5-6A0A-1118-12D69DB71F1A}"/>
              </a:ext>
            </a:extLst>
          </p:cNvPr>
          <p:cNvSpPr/>
          <p:nvPr/>
        </p:nvSpPr>
        <p:spPr>
          <a:xfrm>
            <a:off x="4589039" y="1640935"/>
            <a:ext cx="4589039" cy="4776462"/>
          </a:xfrm>
          <a:prstGeom prst="rect">
            <a:avLst/>
          </a:prstGeom>
          <a:solidFill>
            <a:srgbClr val="B4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BFD56-5904-8BF1-B765-36B511EFC6B5}"/>
              </a:ext>
            </a:extLst>
          </p:cNvPr>
          <p:cNvSpPr/>
          <p:nvPr/>
        </p:nvSpPr>
        <p:spPr>
          <a:xfrm>
            <a:off x="0" y="1038703"/>
            <a:ext cx="4589039" cy="47805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6C9BF3-C6AA-B0D1-0412-55CBB52D3004}"/>
              </a:ext>
            </a:extLst>
          </p:cNvPr>
          <p:cNvSpPr/>
          <p:nvPr/>
        </p:nvSpPr>
        <p:spPr>
          <a:xfrm>
            <a:off x="4154275" y="3223891"/>
            <a:ext cx="996735" cy="6872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DM Sans" pitchFamily="2" charset="77"/>
              </a:rPr>
              <a:t>Yet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00D7B-D423-D73F-A4FA-9DA6230394AB}"/>
              </a:ext>
            </a:extLst>
          </p:cNvPr>
          <p:cNvSpPr txBox="1"/>
          <p:nvPr/>
        </p:nvSpPr>
        <p:spPr>
          <a:xfrm>
            <a:off x="1058779" y="3105836"/>
            <a:ext cx="2406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DM Sans" pitchFamily="2" charset="77"/>
              </a:rPr>
              <a:t>“The 10</a:t>
            </a:r>
            <a:r>
              <a:rPr lang="en-US" b="1" baseline="3000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b="1">
                <a:solidFill>
                  <a:schemeClr val="bg1"/>
                </a:solidFill>
                <a:latin typeface="DM Sans" pitchFamily="2" charset="77"/>
              </a:rPr>
              <a:t> of April was the worst day of my life”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48A6-D27E-BD79-3FD2-5643B28E3AD9}"/>
              </a:ext>
            </a:extLst>
          </p:cNvPr>
          <p:cNvSpPr txBox="1"/>
          <p:nvPr/>
        </p:nvSpPr>
        <p:spPr>
          <a:xfrm>
            <a:off x="5570621" y="3105836"/>
            <a:ext cx="259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DM Sans" pitchFamily="2" charset="77"/>
              </a:rPr>
              <a:t>Thanks to that day, my life is better than has been </a:t>
            </a:r>
          </a:p>
        </p:txBody>
      </p:sp>
    </p:spTree>
    <p:extLst>
      <p:ext uri="{BB962C8B-B14F-4D97-AF65-F5344CB8AC3E}">
        <p14:creationId xmlns:p14="http://schemas.microsoft.com/office/powerpoint/2010/main" val="10423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4D6DF-2C84-9984-B287-88E8D541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Appraisal and perception</a:t>
            </a:r>
          </a:p>
        </p:txBody>
      </p:sp>
      <p:pic>
        <p:nvPicPr>
          <p:cNvPr id="4" name="Content Placeholder 3" descr="A diagram of a situation or event&#10;&#10;Description automatically generated">
            <a:extLst>
              <a:ext uri="{FF2B5EF4-FFF2-40B4-BE49-F238E27FC236}">
                <a16:creationId xmlns:a16="http://schemas.microsoft.com/office/drawing/2014/main" id="{FD424C5E-41E9-ADA5-BBA7-8375AB0AD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9367" y="1825625"/>
            <a:ext cx="628526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610A2-8889-55D6-F71C-2008403D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" y="1556792"/>
            <a:ext cx="9247421" cy="43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anket on the earth">
            <a:extLst>
              <a:ext uri="{FF2B5EF4-FFF2-40B4-BE49-F238E27FC236}">
                <a16:creationId xmlns:a16="http://schemas.microsoft.com/office/drawing/2014/main" id="{58A068AE-CCAD-9B40-56A9-2CFAC7890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5500" r="5499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AEFF82-1F60-4062-3D00-EB5F3A8CA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789773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7000">
                <a:solidFill>
                  <a:schemeClr val="tx2"/>
                </a:solidFill>
              </a:rPr>
              <a:t>Resilience LIFESTYLE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1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01D7F1-EC7D-EF7F-2829-BC765D5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80EEE7A-A310-FDB9-85EC-0BBA4DE1A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62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40B05-EF2A-587C-88D7-DEE8283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Relationship with yourself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E34D8-0A24-453B-DC1D-BC937130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Being your worst critic vs being a kind companion.</a:t>
            </a:r>
          </a:p>
          <a:p>
            <a:endParaRPr lang="en-US" sz="3200" dirty="0"/>
          </a:p>
          <a:p>
            <a:r>
              <a:rPr lang="en-US" sz="3200" dirty="0"/>
              <a:t>Self-compassion </a:t>
            </a:r>
            <a:r>
              <a:rPr lang="en-GB" sz="2400" dirty="0">
                <a:hlinkClick r:id="rId2"/>
              </a:rPr>
              <a:t>https://self-compassion.org/test-how-self-compassionate-you-are/</a:t>
            </a:r>
            <a:endParaRPr lang="en-GB" sz="2400" dirty="0"/>
          </a:p>
          <a:p>
            <a:endParaRPr lang="en-US" sz="3200" dirty="0"/>
          </a:p>
          <a:p>
            <a:r>
              <a:rPr lang="en-US" sz="3200" dirty="0"/>
              <a:t>Are you taking care of the person underneath your skin?</a:t>
            </a:r>
          </a:p>
        </p:txBody>
      </p:sp>
    </p:spTree>
    <p:extLst>
      <p:ext uri="{BB962C8B-B14F-4D97-AF65-F5344CB8AC3E}">
        <p14:creationId xmlns:p14="http://schemas.microsoft.com/office/powerpoint/2010/main" val="355115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A0B1-533B-44E3-BEF8-3127B354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1391452"/>
            <a:ext cx="3636491" cy="4126698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Relationship with your body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E8D40-120F-4EE3-8208-29D8AFBF4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216838"/>
              </p:ext>
            </p:extLst>
          </p:nvPr>
        </p:nvGraphicFramePr>
        <p:xfrm>
          <a:off x="3960019" y="1339454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00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40B05-EF2A-587C-88D7-DEE8283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Relationship with your mind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E34D8-0A24-453B-DC1D-BC937130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Are you letting your thoughts drive your day or are you regulating your thoughts?</a:t>
            </a:r>
          </a:p>
          <a:p>
            <a:endParaRPr lang="en-US" sz="3600" dirty="0"/>
          </a:p>
          <a:p>
            <a:r>
              <a:rPr lang="en-US" sz="3600" dirty="0"/>
              <a:t>Are you aware of what is happening in your mind and the effect that it has on your body?</a:t>
            </a:r>
          </a:p>
          <a:p>
            <a:endParaRPr lang="en-US" sz="3600" dirty="0"/>
          </a:p>
          <a:p>
            <a:r>
              <a:rPr lang="en-US" sz="3600" dirty="0"/>
              <a:t>What are you feeding your mind with?</a:t>
            </a:r>
          </a:p>
        </p:txBody>
      </p:sp>
    </p:spTree>
    <p:extLst>
      <p:ext uri="{BB962C8B-B14F-4D97-AF65-F5344CB8AC3E}">
        <p14:creationId xmlns:p14="http://schemas.microsoft.com/office/powerpoint/2010/main" val="330296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FABCA-A3DA-8653-4285-7073E4F2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2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Mind states create physiological stress or restoration </a:t>
            </a:r>
            <a:r>
              <a:rPr lang="en-US" dirty="0"/>
              <a:t>(</a:t>
            </a:r>
            <a:r>
              <a:rPr lang="en-US" dirty="0" err="1"/>
              <a:t>Epel</a:t>
            </a:r>
            <a:r>
              <a:rPr lang="en-US" dirty="0"/>
              <a:t>, 2022)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304D3D-E9DE-1D3D-7AD8-F5A2AD4462D7}"/>
              </a:ext>
            </a:extLst>
          </p:cNvPr>
          <p:cNvSpPr/>
          <p:nvPr/>
        </p:nvSpPr>
        <p:spPr>
          <a:xfrm>
            <a:off x="1268016" y="1919973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F464B-49C9-D68A-C4C3-110C10C38FA5}"/>
              </a:ext>
            </a:extLst>
          </p:cNvPr>
          <p:cNvSpPr/>
          <p:nvPr/>
        </p:nvSpPr>
        <p:spPr>
          <a:xfrm>
            <a:off x="1268016" y="2996952"/>
            <a:ext cx="864096" cy="8640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8656D1-8484-B593-C9C5-F3360305F8B2}"/>
              </a:ext>
            </a:extLst>
          </p:cNvPr>
          <p:cNvSpPr/>
          <p:nvPr/>
        </p:nvSpPr>
        <p:spPr>
          <a:xfrm>
            <a:off x="1268016" y="4073765"/>
            <a:ext cx="86409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082B86-C913-E35A-1C3A-A2426A444C48}"/>
              </a:ext>
            </a:extLst>
          </p:cNvPr>
          <p:cNvSpPr/>
          <p:nvPr/>
        </p:nvSpPr>
        <p:spPr>
          <a:xfrm>
            <a:off x="1268016" y="51862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79640-7F28-9164-F9B0-89EE3ED29132}"/>
              </a:ext>
            </a:extLst>
          </p:cNvPr>
          <p:cNvSpPr txBox="1"/>
          <p:nvPr/>
        </p:nvSpPr>
        <p:spPr>
          <a:xfrm>
            <a:off x="2823658" y="2229490"/>
            <a:ext cx="369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Acute stress (fight and flight)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D270F-4A09-F010-BDC4-ACD9B3603BAF}"/>
              </a:ext>
            </a:extLst>
          </p:cNvPr>
          <p:cNvSpPr txBox="1"/>
          <p:nvPr/>
        </p:nvSpPr>
        <p:spPr>
          <a:xfrm>
            <a:off x="2834679" y="3275318"/>
            <a:ext cx="48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cognitive load (High arousal)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2EF89-A06A-EB76-3EA7-16398E11E1F0}"/>
              </a:ext>
            </a:extLst>
          </p:cNvPr>
          <p:cNvSpPr txBox="1"/>
          <p:nvPr/>
        </p:nvSpPr>
        <p:spPr>
          <a:xfrm>
            <a:off x="2854152" y="4321147"/>
            <a:ext cx="366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(relaxing leisure)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60DEB-F1F5-124F-A0E5-7066BB958A96}"/>
              </a:ext>
            </a:extLst>
          </p:cNvPr>
          <p:cNvSpPr txBox="1"/>
          <p:nvPr/>
        </p:nvSpPr>
        <p:spPr>
          <a:xfrm>
            <a:off x="2854152" y="5433654"/>
            <a:ext cx="628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restoration (deep sleep or mind-body practices)</a:t>
            </a:r>
          </a:p>
        </p:txBody>
      </p:sp>
    </p:spTree>
    <p:extLst>
      <p:ext uri="{BB962C8B-B14F-4D97-AF65-F5344CB8AC3E}">
        <p14:creationId xmlns:p14="http://schemas.microsoft.com/office/powerpoint/2010/main" val="412391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0FF52B-2A98-48D7-C1F9-297900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Physiological stress per day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F0A59E-E054-5DE8-3D6F-4C6B430E4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5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D2710-AA22-966A-31F8-E31F096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Relationship with your emotions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0FBDA-EE65-98B4-443A-0A32C9E0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effectLst/>
                <a:ea typeface="Times New Roman" panose="02020603050405020304" pitchFamily="18" charset="0"/>
              </a:rPr>
              <a:t>A meta-analysis study has shown that avoidant and repressive coping strategies are linked with cancer and cardiovascular disease (</a:t>
            </a:r>
            <a:r>
              <a:rPr lang="en-GB" sz="3600" dirty="0" err="1">
                <a:effectLst/>
                <a:ea typeface="Times New Roman" panose="02020603050405020304" pitchFamily="18" charset="0"/>
              </a:rPr>
              <a:t>Mund</a:t>
            </a:r>
            <a:r>
              <a:rPr lang="en-GB" sz="3600" dirty="0">
                <a:effectLst/>
                <a:ea typeface="Times New Roman" panose="02020603050405020304" pitchFamily="18" charset="0"/>
              </a:rPr>
              <a:t> and Mitte, 2012). 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How do you deal with your emotions?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8859D2-6302-6758-F2AA-7265E180C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Check in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5918C8E-26F7-6B7D-5B4E-53C58A48B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  <a:gd name="connsiteX0" fmla="*/ 0 w 4057650"/>
              <a:gd name="connsiteY0" fmla="*/ 0 h 18288"/>
              <a:gd name="connsiteX1" fmla="*/ 635698 w 4057650"/>
              <a:gd name="connsiteY1" fmla="*/ 0 h 18288"/>
              <a:gd name="connsiteX2" fmla="*/ 1190244 w 4057650"/>
              <a:gd name="connsiteY2" fmla="*/ 0 h 18288"/>
              <a:gd name="connsiteX3" fmla="*/ 1947672 w 4057650"/>
              <a:gd name="connsiteY3" fmla="*/ 0 h 18288"/>
              <a:gd name="connsiteX4" fmla="*/ 2583370 w 4057650"/>
              <a:gd name="connsiteY4" fmla="*/ 0 h 18288"/>
              <a:gd name="connsiteX5" fmla="*/ 3219069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150555 w 4057650"/>
              <a:gd name="connsiteY10" fmla="*/ 18288 h 18288"/>
              <a:gd name="connsiteX11" fmla="*/ 1474280 w 4057650"/>
              <a:gd name="connsiteY11" fmla="*/ 18288 h 18288"/>
              <a:gd name="connsiteX12" fmla="*/ 838581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20" y="8026"/>
                  <a:pt x="4058238" y="15039"/>
                  <a:pt x="4057650" y="18288"/>
                </a:cubicBezTo>
                <a:cubicBezTo>
                  <a:pt x="3746991" y="51472"/>
                  <a:pt x="3642040" y="-9140"/>
                  <a:pt x="3381375" y="18288"/>
                </a:cubicBezTo>
                <a:cubicBezTo>
                  <a:pt x="3142532" y="69343"/>
                  <a:pt x="2955382" y="-2590"/>
                  <a:pt x="2826830" y="18288"/>
                </a:cubicBezTo>
                <a:cubicBezTo>
                  <a:pt x="2734164" y="30636"/>
                  <a:pt x="2422331" y="17559"/>
                  <a:pt x="2272284" y="18288"/>
                </a:cubicBezTo>
                <a:cubicBezTo>
                  <a:pt x="2111408" y="24730"/>
                  <a:pt x="1888168" y="26061"/>
                  <a:pt x="1555432" y="18288"/>
                </a:cubicBezTo>
                <a:cubicBezTo>
                  <a:pt x="1389125" y="7689"/>
                  <a:pt x="1177551" y="44302"/>
                  <a:pt x="960310" y="18288"/>
                </a:cubicBezTo>
                <a:cubicBezTo>
                  <a:pt x="875922" y="-35328"/>
                  <a:pt x="323458" y="14834"/>
                  <a:pt x="0" y="18288"/>
                </a:cubicBezTo>
                <a:cubicBezTo>
                  <a:pt x="732" y="12147"/>
                  <a:pt x="1474" y="5759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338" y="6441"/>
                  <a:pt x="4057679" y="13855"/>
                  <a:pt x="4057650" y="18288"/>
                </a:cubicBezTo>
                <a:cubicBezTo>
                  <a:pt x="3866391" y="15329"/>
                  <a:pt x="3683092" y="27213"/>
                  <a:pt x="3381375" y="18288"/>
                </a:cubicBezTo>
                <a:cubicBezTo>
                  <a:pt x="3077442" y="-31539"/>
                  <a:pt x="2959293" y="-5332"/>
                  <a:pt x="2826830" y="18288"/>
                </a:cubicBezTo>
                <a:cubicBezTo>
                  <a:pt x="2745586" y="53568"/>
                  <a:pt x="2366651" y="59392"/>
                  <a:pt x="2150555" y="18288"/>
                </a:cubicBezTo>
                <a:cubicBezTo>
                  <a:pt x="1889766" y="-17354"/>
                  <a:pt x="1744011" y="-22688"/>
                  <a:pt x="1474280" y="18288"/>
                </a:cubicBezTo>
                <a:cubicBezTo>
                  <a:pt x="1211536" y="22995"/>
                  <a:pt x="970196" y="35522"/>
                  <a:pt x="838581" y="18288"/>
                </a:cubicBezTo>
                <a:cubicBezTo>
                  <a:pt x="683899" y="-4450"/>
                  <a:pt x="224248" y="-42444"/>
                  <a:pt x="0" y="18288"/>
                </a:cubicBezTo>
                <a:cubicBezTo>
                  <a:pt x="821" y="10074"/>
                  <a:pt x="-92" y="8278"/>
                  <a:pt x="0" y="0"/>
                </a:cubicBezTo>
                <a:close/>
              </a:path>
              <a:path w="4057650" h="18288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078" y="8167"/>
                  <a:pt x="4057287" y="15177"/>
                  <a:pt x="4057650" y="18288"/>
                </a:cubicBezTo>
                <a:cubicBezTo>
                  <a:pt x="3759943" y="49384"/>
                  <a:pt x="3655385" y="-7741"/>
                  <a:pt x="3381375" y="18288"/>
                </a:cubicBezTo>
                <a:cubicBezTo>
                  <a:pt x="3117080" y="48239"/>
                  <a:pt x="2965830" y="15751"/>
                  <a:pt x="2826830" y="18288"/>
                </a:cubicBezTo>
                <a:cubicBezTo>
                  <a:pt x="2719180" y="54573"/>
                  <a:pt x="2405341" y="28209"/>
                  <a:pt x="2272284" y="18288"/>
                </a:cubicBezTo>
                <a:cubicBezTo>
                  <a:pt x="2146521" y="42397"/>
                  <a:pt x="1920511" y="48303"/>
                  <a:pt x="1555432" y="18288"/>
                </a:cubicBezTo>
                <a:cubicBezTo>
                  <a:pt x="1341297" y="-10360"/>
                  <a:pt x="1185337" y="10858"/>
                  <a:pt x="960310" y="18288"/>
                </a:cubicBezTo>
                <a:cubicBezTo>
                  <a:pt x="797841" y="-27072"/>
                  <a:pt x="348704" y="-79830"/>
                  <a:pt x="0" y="18288"/>
                </a:cubicBezTo>
                <a:cubicBezTo>
                  <a:pt x="82" y="11116"/>
                  <a:pt x="515" y="66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8288"/>
                      <a:gd name="connsiteX1" fmla="*/ 757428 w 4057650"/>
                      <a:gd name="connsiteY1" fmla="*/ 0 h 18288"/>
                      <a:gd name="connsiteX2" fmla="*/ 1474279 w 4057650"/>
                      <a:gd name="connsiteY2" fmla="*/ 0 h 18288"/>
                      <a:gd name="connsiteX3" fmla="*/ 2191131 w 4057650"/>
                      <a:gd name="connsiteY3" fmla="*/ 0 h 18288"/>
                      <a:gd name="connsiteX4" fmla="*/ 2745676 w 4057650"/>
                      <a:gd name="connsiteY4" fmla="*/ 0 h 18288"/>
                      <a:gd name="connsiteX5" fmla="*/ 3340798 w 4057650"/>
                      <a:gd name="connsiteY5" fmla="*/ 0 h 18288"/>
                      <a:gd name="connsiteX6" fmla="*/ 4057650 w 4057650"/>
                      <a:gd name="connsiteY6" fmla="*/ 0 h 18288"/>
                      <a:gd name="connsiteX7" fmla="*/ 4057650 w 4057650"/>
                      <a:gd name="connsiteY7" fmla="*/ 18288 h 18288"/>
                      <a:gd name="connsiteX8" fmla="*/ 3381375 w 4057650"/>
                      <a:gd name="connsiteY8" fmla="*/ 18288 h 18288"/>
                      <a:gd name="connsiteX9" fmla="*/ 2826830 w 4057650"/>
                      <a:gd name="connsiteY9" fmla="*/ 18288 h 18288"/>
                      <a:gd name="connsiteX10" fmla="*/ 2272284 w 4057650"/>
                      <a:gd name="connsiteY10" fmla="*/ 18288 h 18288"/>
                      <a:gd name="connsiteX11" fmla="*/ 1555432 w 4057650"/>
                      <a:gd name="connsiteY11" fmla="*/ 18288 h 18288"/>
                      <a:gd name="connsiteX12" fmla="*/ 960310 w 4057650"/>
                      <a:gd name="connsiteY12" fmla="*/ 18288 h 18288"/>
                      <a:gd name="connsiteX13" fmla="*/ 0 w 4057650"/>
                      <a:gd name="connsiteY13" fmla="*/ 18288 h 18288"/>
                      <a:gd name="connsiteX14" fmla="*/ 0 w 4057650"/>
                      <a:gd name="connsiteY14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8288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150" y="8855"/>
                          <a:pt x="4057759" y="14521"/>
                          <a:pt x="4057650" y="18288"/>
                        </a:cubicBezTo>
                        <a:cubicBezTo>
                          <a:pt x="3743404" y="40125"/>
                          <a:pt x="3625516" y="-14923"/>
                          <a:pt x="3381375" y="18288"/>
                        </a:cubicBezTo>
                        <a:cubicBezTo>
                          <a:pt x="3137235" y="51499"/>
                          <a:pt x="2946571" y="1"/>
                          <a:pt x="2826830" y="18288"/>
                        </a:cubicBezTo>
                        <a:cubicBezTo>
                          <a:pt x="2707090" y="36575"/>
                          <a:pt x="2402756" y="1432"/>
                          <a:pt x="2272284" y="18288"/>
                        </a:cubicBezTo>
                        <a:cubicBezTo>
                          <a:pt x="2141812" y="35144"/>
                          <a:pt x="1895935" y="18199"/>
                          <a:pt x="1555432" y="18288"/>
                        </a:cubicBezTo>
                        <a:cubicBezTo>
                          <a:pt x="1214929" y="18377"/>
                          <a:pt x="1103072" y="14503"/>
                          <a:pt x="960310" y="18288"/>
                        </a:cubicBezTo>
                        <a:cubicBezTo>
                          <a:pt x="817548" y="22073"/>
                          <a:pt x="402272" y="-29359"/>
                          <a:pt x="0" y="18288"/>
                        </a:cubicBezTo>
                        <a:cubicBezTo>
                          <a:pt x="683" y="12014"/>
                          <a:pt x="724" y="5908"/>
                          <a:pt x="0" y="0"/>
                        </a:cubicBezTo>
                        <a:close/>
                      </a:path>
                      <a:path w="4057650" h="18288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752" y="7180"/>
                          <a:pt x="4057819" y="13790"/>
                          <a:pt x="4057650" y="18288"/>
                        </a:cubicBezTo>
                        <a:cubicBezTo>
                          <a:pt x="3865148" y="-3313"/>
                          <a:pt x="3702543" y="49468"/>
                          <a:pt x="3381375" y="18288"/>
                        </a:cubicBezTo>
                        <a:cubicBezTo>
                          <a:pt x="3060208" y="-12892"/>
                          <a:pt x="2956571" y="-8678"/>
                          <a:pt x="2826830" y="18288"/>
                        </a:cubicBezTo>
                        <a:cubicBezTo>
                          <a:pt x="2697089" y="45254"/>
                          <a:pt x="2411031" y="43154"/>
                          <a:pt x="2150555" y="18288"/>
                        </a:cubicBezTo>
                        <a:cubicBezTo>
                          <a:pt x="1890080" y="-6578"/>
                          <a:pt x="1741827" y="-615"/>
                          <a:pt x="1474280" y="18288"/>
                        </a:cubicBezTo>
                        <a:cubicBezTo>
                          <a:pt x="1206734" y="37191"/>
                          <a:pt x="998203" y="33335"/>
                          <a:pt x="838581" y="18288"/>
                        </a:cubicBezTo>
                        <a:cubicBezTo>
                          <a:pt x="678959" y="3241"/>
                          <a:pt x="187101" y="-13212"/>
                          <a:pt x="0" y="18288"/>
                        </a:cubicBezTo>
                        <a:cubicBezTo>
                          <a:pt x="571" y="10093"/>
                          <a:pt x="-125" y="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6271C-7BA0-BA40-36B6-7B621A4C1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pause to reflect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C664E5-E7E3-F880-B506-3E431AA18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9424ED-D833-4DEE-A481-50A4C6A0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238032"/>
            <a:ext cx="9144000" cy="56199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3DA41A2-6252-3E81-7066-1E18472198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1986" y="1358119"/>
            <a:ext cx="5499882" cy="549988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9426" y="1275388"/>
            <a:ext cx="3922513" cy="2630983"/>
          </a:xfrm>
        </p:spPr>
        <p:txBody>
          <a:bodyPr anchor="b">
            <a:normAutofit/>
          </a:bodyPr>
          <a:lstStyle/>
          <a:p>
            <a:pPr algn="l"/>
            <a:r>
              <a:rPr lang="en-GB" sz="4700">
                <a:solidFill>
                  <a:schemeClr val="tx2"/>
                </a:solidFill>
              </a:rPr>
              <a:t>RESILIENCE Techniques and Tools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A2666-84FC-4B5F-A592-AE4B2EFB8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00DDA6-92CC-4100-813B-B79C7921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93403" y="1146591"/>
            <a:ext cx="338328" cy="182880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459AC3-928E-4AB2-B756-5E68B3C16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88348E-E8F2-4A4E-BE19-FEE7D5BB8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ED202E-A0B6-476B-857B-BA1951664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D6395E-6491-40A3-B4A8-EA7B38F39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D565CF-9E95-4BDD-A041-4BDEFDF74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9FBA2A-6689-4ABE-8FC5-AD695064C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3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576D3-9E2C-4E23-8F54-91418723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GB" sz="3900"/>
              <a:t>Affective neuroscience model for boosting resilience (Tabibnia, 2020)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19F9C50-CEC3-4801-A7FA-C17F32AA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06853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2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DC24-2941-4039-BEE5-BB410127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7886700" cy="1133499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500" dirty="0"/>
            </a:br>
            <a:r>
              <a:rPr lang="en-GB" sz="6700" b="1" dirty="0">
                <a:solidFill>
                  <a:srgbClr val="00B0F0"/>
                </a:solidFill>
              </a:rPr>
              <a:t>Our mind</a:t>
            </a:r>
            <a:endParaRPr lang="en-GB" sz="35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79207A-2B86-4EAB-B90D-C3D6C5ECF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0186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071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3" name="Rectangle 37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Google Shape;368;p42"/>
          <p:cNvSpPr txBox="1"/>
          <p:nvPr/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DM Sans"/>
              </a:rPr>
              <a:t>3 quick 'Mindfulness Plus' techniques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B3747-405C-4F37-8A91-27F942CAF6E4}"/>
              </a:ext>
            </a:extLst>
          </p:cNvPr>
          <p:cNvSpPr/>
          <p:nvPr/>
        </p:nvSpPr>
        <p:spPr>
          <a:xfrm>
            <a:off x="6048924" y="2842237"/>
            <a:ext cx="2466426" cy="1608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D3E6B-D095-C608-9507-46B2DBDF9AF2}"/>
              </a:ext>
            </a:extLst>
          </p:cNvPr>
          <p:cNvSpPr/>
          <p:nvPr/>
        </p:nvSpPr>
        <p:spPr>
          <a:xfrm>
            <a:off x="628650" y="2842237"/>
            <a:ext cx="2466426" cy="1608506"/>
          </a:xfrm>
          <a:prstGeom prst="rect">
            <a:avLst/>
          </a:prstGeom>
          <a:solidFill>
            <a:schemeClr val="bg1"/>
          </a:solidFill>
          <a:ln w="28575">
            <a:solidFill>
              <a:srgbClr val="B4EB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Google Shape;367;p42"/>
          <p:cNvSpPr/>
          <p:nvPr/>
        </p:nvSpPr>
        <p:spPr>
          <a:xfrm>
            <a:off x="749440" y="4657054"/>
            <a:ext cx="2149179" cy="48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GB" b="1" kern="1200" dirty="0">
              <a:solidFill>
                <a:srgbClr val="002060"/>
              </a:solidFill>
              <a:latin typeface="DM Sans" pitchFamily="2" charset="77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GB" b="1" kern="1200" dirty="0">
                <a:solidFill>
                  <a:srgbClr val="002060"/>
                </a:solidFill>
                <a:latin typeface="DM Sans" pitchFamily="2" charset="77"/>
                <a:ea typeface="+mn-ea"/>
                <a:cs typeface="+mn-cs"/>
              </a:rPr>
              <a:t>Radio technique </a:t>
            </a:r>
          </a:p>
          <a:p>
            <a:pPr algn="ctr">
              <a:spcAft>
                <a:spcPts val="600"/>
              </a:spcAft>
            </a:pPr>
            <a:endParaRPr lang="en-GB" b="1" dirty="0">
              <a:solidFill>
                <a:srgbClr val="002060"/>
              </a:solidFill>
              <a:latin typeface="DM Sans" pitchFamily="2" charset="77"/>
            </a:endParaRPr>
          </a:p>
        </p:txBody>
      </p:sp>
      <p:sp>
        <p:nvSpPr>
          <p:cNvPr id="4" name="Google Shape;367;p42">
            <a:extLst>
              <a:ext uri="{FF2B5EF4-FFF2-40B4-BE49-F238E27FC236}">
                <a16:creationId xmlns:a16="http://schemas.microsoft.com/office/drawing/2014/main" id="{51D6D335-D163-9B36-567D-F4F46C297027}"/>
              </a:ext>
            </a:extLst>
          </p:cNvPr>
          <p:cNvSpPr/>
          <p:nvPr/>
        </p:nvSpPr>
        <p:spPr>
          <a:xfrm>
            <a:off x="3481100" y="4675189"/>
            <a:ext cx="2155730" cy="48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GB" b="1" kern="1200" dirty="0">
              <a:solidFill>
                <a:srgbClr val="002060"/>
              </a:solidFill>
              <a:latin typeface="DM Sans" pitchFamily="2" charset="77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GB" b="1" kern="1200" dirty="0">
                <a:solidFill>
                  <a:srgbClr val="002060"/>
                </a:solidFill>
                <a:latin typeface="DM Sans" pitchFamily="2" charset="77"/>
                <a:ea typeface="+mn-ea"/>
                <a:cs typeface="+mn-cs"/>
              </a:rPr>
              <a:t>Waterfall technique </a:t>
            </a:r>
          </a:p>
          <a:p>
            <a:pPr algn="ctr">
              <a:spcAft>
                <a:spcPts val="600"/>
              </a:spcAft>
            </a:pPr>
            <a:endParaRPr lang="en-GB" b="1" dirty="0">
              <a:solidFill>
                <a:srgbClr val="002060"/>
              </a:solidFill>
              <a:latin typeface="DM Sans" pitchFamily="2" charset="77"/>
            </a:endParaRPr>
          </a:p>
        </p:txBody>
      </p:sp>
      <p:sp>
        <p:nvSpPr>
          <p:cNvPr id="5" name="Google Shape;367;p42">
            <a:extLst>
              <a:ext uri="{FF2B5EF4-FFF2-40B4-BE49-F238E27FC236}">
                <a16:creationId xmlns:a16="http://schemas.microsoft.com/office/drawing/2014/main" id="{53FEB1C6-2B22-52F6-8AA8-611B6CEF5AC4}"/>
              </a:ext>
            </a:extLst>
          </p:cNvPr>
          <p:cNvSpPr/>
          <p:nvPr/>
        </p:nvSpPr>
        <p:spPr>
          <a:xfrm>
            <a:off x="6186331" y="4537135"/>
            <a:ext cx="2136073" cy="48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GB" b="1" kern="1200" dirty="0">
              <a:solidFill>
                <a:srgbClr val="002060"/>
              </a:solidFill>
              <a:latin typeface="DM Sans" pitchFamily="2" charset="77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GB" b="1" kern="1200" dirty="0">
                <a:solidFill>
                  <a:srgbClr val="002060"/>
                </a:solidFill>
                <a:latin typeface="DM Sans" pitchFamily="2" charset="77"/>
                <a:ea typeface="+mn-ea"/>
                <a:cs typeface="+mn-cs"/>
              </a:rPr>
              <a:t>Taxi technique </a:t>
            </a:r>
          </a:p>
          <a:p>
            <a:pPr algn="ctr">
              <a:spcAft>
                <a:spcPts val="600"/>
              </a:spcAft>
            </a:pPr>
            <a:endParaRPr lang="en-GB" b="1" dirty="0">
              <a:solidFill>
                <a:srgbClr val="002060"/>
              </a:solidFill>
              <a:latin typeface="DM Sans" pitchFamily="2" charset="77"/>
            </a:endParaRPr>
          </a:p>
        </p:txBody>
      </p:sp>
      <p:pic>
        <p:nvPicPr>
          <p:cNvPr id="7" name="Picture 2" descr="Taxi - Wikipedia">
            <a:extLst>
              <a:ext uri="{FF2B5EF4-FFF2-40B4-BE49-F238E27FC236}">
                <a16:creationId xmlns:a16="http://schemas.microsoft.com/office/drawing/2014/main" id="{AF065B9D-02AA-5AF1-CC71-9E61436DA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44951" y="2846906"/>
            <a:ext cx="2466425" cy="1608506"/>
          </a:xfrm>
          <a:prstGeom prst="rect">
            <a:avLst/>
          </a:prstGeom>
          <a:ln w="28575">
            <a:solidFill>
              <a:srgbClr val="B0EF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M FM Portable Radio Transistor Radio with 3.5mm Earphone Jack, Hight/Low  Tone Mode, Big Speaker, AC Power or Battery Operated by 4 D Cell Batteries  for Home and Outdoor: Amazon.co.uk: Electronics &amp;">
            <a:extLst>
              <a:ext uri="{FF2B5EF4-FFF2-40B4-BE49-F238E27FC236}">
                <a16:creationId xmlns:a16="http://schemas.microsoft.com/office/drawing/2014/main" id="{A470C8A1-1A8E-65AA-BF89-97147BC0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42" y="2897780"/>
            <a:ext cx="1572634" cy="1497421"/>
          </a:xfrm>
          <a:prstGeom prst="rect">
            <a:avLst/>
          </a:prstGeom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e Waterfall Circuit | Tropical North Queensland">
            <a:extLst>
              <a:ext uri="{FF2B5EF4-FFF2-40B4-BE49-F238E27FC236}">
                <a16:creationId xmlns:a16="http://schemas.microsoft.com/office/drawing/2014/main" id="{FABCF344-045E-FEC3-AD25-0C91A422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896" y="2846906"/>
            <a:ext cx="2410138" cy="1603837"/>
          </a:xfrm>
          <a:prstGeom prst="rect">
            <a:avLst/>
          </a:prstGeom>
          <a:ln w="28575">
            <a:solidFill>
              <a:srgbClr val="B0EF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DC24-2941-4039-BEE5-BB410127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77" y="109906"/>
            <a:ext cx="8407846" cy="1133499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4500" dirty="0"/>
            </a:br>
            <a:r>
              <a:rPr lang="en-GB" sz="6700" dirty="0">
                <a:solidFill>
                  <a:srgbClr val="00B0F0"/>
                </a:solidFill>
              </a:rPr>
              <a:t>Our emotions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19250-B665-41EA-8047-8CBC47C53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65390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20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2DC24-2941-4039-BEE5-BB410127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04" y="315097"/>
            <a:ext cx="7886700" cy="1133693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500" dirty="0"/>
            </a:br>
            <a:r>
              <a:rPr lang="en-GB" sz="6700" b="1" dirty="0">
                <a:solidFill>
                  <a:srgbClr val="00B0F0"/>
                </a:solidFill>
              </a:rPr>
              <a:t>Our bodies </a:t>
            </a:r>
            <a:endParaRPr lang="en-GB" sz="3500" b="1" dirty="0">
              <a:solidFill>
                <a:srgbClr val="00B0F0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B14C309-DE41-4045-992A-95F894321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294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45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3D682-6B7D-40FE-9E37-47114F03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Self-leadership “in action”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7ABCD0-9EB0-9F3B-6FE0-0801C03F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can you actively do in your day-to-day to build resilience?</a:t>
            </a:r>
          </a:p>
          <a:p>
            <a:endParaRPr lang="en-US" sz="3200" dirty="0"/>
          </a:p>
          <a:p>
            <a:r>
              <a:rPr lang="en-US" sz="3200" dirty="0"/>
              <a:t>What are you motivated to do in your day-to-day to build resilience?</a:t>
            </a:r>
          </a:p>
          <a:p>
            <a:endParaRPr lang="en-US" sz="3200" dirty="0"/>
          </a:p>
          <a:p>
            <a:r>
              <a:rPr lang="en-GB" sz="3200" dirty="0"/>
              <a:t>What obstacles may you face when you try to engage in pro-resilience practices?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047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9424ED-D833-4DEE-A481-50A4C6A0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238032"/>
            <a:ext cx="9144000" cy="56199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20DB318E-6F2A-209E-1B38-C7DCB8D51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24466" r="23299"/>
          <a:stretch/>
        </p:blipFill>
        <p:spPr>
          <a:xfrm>
            <a:off x="3741772" y="1358119"/>
            <a:ext cx="4320096" cy="5499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51637-712D-2C34-02B4-6D00E847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26" y="1275388"/>
            <a:ext cx="3922513" cy="2630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Resilience and Togetherness</a:t>
            </a:r>
            <a:br>
              <a:rPr lang="en-US" sz="4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7A2666-84FC-4B5F-A592-AE4B2EFB8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00DDA6-92CC-4100-813B-B79C7921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93403" y="1146591"/>
            <a:ext cx="338328" cy="182880"/>
            <a:chOff x="4089400" y="933450"/>
            <a:chExt cx="338328" cy="3419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459AC3-928E-4AB2-B756-5E68B3C16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88348E-E8F2-4A4E-BE19-FEE7D5BB8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ED202E-A0B6-476B-857B-BA1951664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D6395E-6491-40A3-B4A8-EA7B38F39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D565CF-9E95-4BDD-A041-4BDEFDF74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9FBA2A-6689-4ABE-8FC5-AD695064C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97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28650" y="3932890"/>
            <a:ext cx="2939143" cy="117565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Identification </a:t>
            </a:r>
            <a:r>
              <a:rPr lang="en-GB" sz="1350" dirty="0"/>
              <a:t>with mindful leaders</a:t>
            </a:r>
          </a:p>
        </p:txBody>
      </p:sp>
      <p:sp>
        <p:nvSpPr>
          <p:cNvPr id="8" name="Oval 7"/>
          <p:cNvSpPr/>
          <p:nvPr/>
        </p:nvSpPr>
        <p:spPr>
          <a:xfrm>
            <a:off x="4201814" y="2649180"/>
            <a:ext cx="4455425" cy="159094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450850" h="641350"/>
            <a:bevelB w="406400" h="431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Resilience</a:t>
            </a:r>
            <a:endParaRPr lang="en-GB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75710-2B01-475A-8D1A-A182B33C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1" y="3665765"/>
            <a:ext cx="3154107" cy="236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D36F9-8031-4A9B-A4C2-CCC3BEA1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11" y="534787"/>
            <a:ext cx="4173788" cy="2909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BF6832-414A-4FEB-BCDB-AEF18CFEDAFE}"/>
              </a:ext>
            </a:extLst>
          </p:cNvPr>
          <p:cNvSpPr txBox="1"/>
          <p:nvPr/>
        </p:nvSpPr>
        <p:spPr>
          <a:xfrm>
            <a:off x="5796136" y="62373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Adarves-Yorno,  et al. (2020) 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7FFF65-9FB4-493C-B16A-44B9DA4BD47A}"/>
              </a:ext>
            </a:extLst>
          </p:cNvPr>
          <p:cNvSpPr/>
          <p:nvPr/>
        </p:nvSpPr>
        <p:spPr>
          <a:xfrm rot="1950652">
            <a:off x="3752423" y="1795058"/>
            <a:ext cx="1185341" cy="33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CCABF4-B846-4826-9A93-6C6973927CDF}"/>
              </a:ext>
            </a:extLst>
          </p:cNvPr>
          <p:cNvSpPr/>
          <p:nvPr/>
        </p:nvSpPr>
        <p:spPr>
          <a:xfrm rot="19603634">
            <a:off x="3904235" y="4882223"/>
            <a:ext cx="11521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0345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E0EDF0-5CB3-559E-369B-F9D0B109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Today’s masterclass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05E0A-4F1C-46D4-6B5A-FDB97D96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5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What is resilience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Resilience </a:t>
            </a:r>
            <a:r>
              <a:rPr lang="en-US" sz="4000" dirty="0">
                <a:solidFill>
                  <a:srgbClr val="00B0F0"/>
                </a:solidFill>
              </a:rPr>
              <a:t>Mindset</a:t>
            </a:r>
          </a:p>
          <a:p>
            <a:pPr marL="109728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Resilience </a:t>
            </a:r>
            <a:r>
              <a:rPr lang="en-US" sz="4000" dirty="0">
                <a:solidFill>
                  <a:srgbClr val="00B0F0"/>
                </a:solidFill>
              </a:rPr>
              <a:t>Lifestyle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Resilience </a:t>
            </a:r>
            <a:r>
              <a:rPr lang="en-US" sz="4000" dirty="0">
                <a:solidFill>
                  <a:srgbClr val="00B0F0"/>
                </a:solidFill>
              </a:rPr>
              <a:t>tools and techniques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Togetherness</a:t>
            </a:r>
            <a:r>
              <a:rPr lang="en-US" sz="4000" dirty="0"/>
              <a:t> and resilience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6768752" cy="129614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Belongingness, groups and resilience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853803"/>
            <a:ext cx="7992888" cy="4680520"/>
          </a:xfrm>
        </p:spPr>
        <p:txBody>
          <a:bodyPr>
            <a:normAutofit/>
          </a:bodyPr>
          <a:lstStyle/>
          <a:p>
            <a:pPr marL="681228" indent="-571500"/>
            <a:r>
              <a:rPr lang="en-GB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groups you belong to, and how do they impact you, your wellbeing and resilience? </a:t>
            </a:r>
          </a:p>
          <a:p>
            <a:pPr marL="681228" indent="-571500"/>
            <a:endParaRPr lang="en-GB" sz="3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1228" indent="-571500"/>
            <a:r>
              <a:rPr lang="en-GB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you belong to new groups that will have a positive impact? </a:t>
            </a:r>
          </a:p>
          <a:p>
            <a:pPr marL="681228" indent="-571500"/>
            <a:endParaRPr lang="en-GB" sz="3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1228" indent="-571500"/>
            <a:r>
              <a:rPr lang="en-GB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you detach yourself from groups that have a negative impact?</a:t>
            </a:r>
            <a:endParaRPr lang="en-GB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75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E0EDF0-5CB3-559E-369B-F9D0B109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Summing 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05E0A-4F1C-46D4-6B5A-FDB97D96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5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Resilience Mindset</a:t>
            </a:r>
          </a:p>
          <a:p>
            <a:pPr marL="109728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Resilience Lifestyle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Resilience tools and techniques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Togetherness and resilience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0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54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Resources to build your resilience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540" y="1700808"/>
            <a:ext cx="8280920" cy="504056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https://www.robertsoncooper.com/downloads-resources/</a:t>
            </a:r>
            <a:endParaRPr lang="en-GB" sz="2800" dirty="0"/>
          </a:p>
          <a:p>
            <a:r>
              <a:rPr lang="en-GB" sz="2800" dirty="0"/>
              <a:t>Reich, J. W., </a:t>
            </a:r>
            <a:r>
              <a:rPr lang="en-GB" sz="2800" dirty="0" err="1"/>
              <a:t>Zautra</a:t>
            </a:r>
            <a:r>
              <a:rPr lang="en-GB" sz="2800" dirty="0"/>
              <a:t>, A.,  Hall, J. S., (2010) </a:t>
            </a:r>
            <a:r>
              <a:rPr lang="en-GB" sz="2800" i="1" dirty="0"/>
              <a:t>Handbook of adult resilience </a:t>
            </a:r>
            <a:r>
              <a:rPr lang="en-GB" sz="2800" dirty="0"/>
              <a:t>New York: The Guildford Press (Library) </a:t>
            </a:r>
          </a:p>
          <a:p>
            <a:r>
              <a:rPr lang="en-GB" sz="2800" dirty="0" err="1"/>
              <a:t>Boyatzis</a:t>
            </a:r>
            <a:r>
              <a:rPr lang="en-GB" sz="2800" dirty="0"/>
              <a:t>, R. &amp; McKee, A. (2005) </a:t>
            </a:r>
            <a:r>
              <a:rPr lang="en-GB" sz="2800" i="1" dirty="0"/>
              <a:t>Resonant leadership. </a:t>
            </a:r>
            <a:r>
              <a:rPr lang="en-GB" sz="2800" dirty="0"/>
              <a:t>Boston: Harvard Business School Press (chapter on Mindfulness on ELE)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M, </a:t>
            </a:r>
            <a:r>
              <a:rPr lang="en-GB" sz="2800" dirty="0" err="1"/>
              <a:t>Neenan</a:t>
            </a:r>
            <a:r>
              <a:rPr lang="en-GB" sz="2800" dirty="0"/>
              <a:t> (2009). </a:t>
            </a:r>
            <a:r>
              <a:rPr lang="en-GB" sz="2800" i="1" dirty="0"/>
              <a:t>Developing resilience: A cognitive behavioural approach</a:t>
            </a:r>
            <a:r>
              <a:rPr lang="en-GB" sz="2800" dirty="0"/>
              <a:t> . London: Routledge </a:t>
            </a:r>
          </a:p>
          <a:p>
            <a:r>
              <a:rPr lang="en-GB" sz="2800" dirty="0">
                <a:hlinkClick r:id="rId3"/>
              </a:rPr>
              <a:t>http://www.psychologytoday.com/basics/resilience</a:t>
            </a:r>
            <a:endParaRPr lang="en-GB" sz="28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6983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542-9008-8B1A-1767-5D82F5B2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13127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82D3-7316-5983-0CB9-6632D965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484785"/>
            <a:ext cx="8259066" cy="4838742"/>
          </a:xfrm>
        </p:spPr>
        <p:txBody>
          <a:bodyPr>
            <a:normAutofit/>
          </a:bodyPr>
          <a:lstStyle/>
          <a:p>
            <a:r>
              <a:rPr lang="en-US" sz="2400" dirty="0"/>
              <a:t>Do you want more information and further training on becoming more resilient? Contact the DA team (e.g., Fernando Correia, </a:t>
            </a:r>
            <a:r>
              <a:rPr lang="en-US" sz="2400" dirty="0">
                <a:hlinkClick r:id="rId2"/>
              </a:rPr>
              <a:t>F.Correia@exeter.ac.uk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you want to explore a potential resilience training for your </a:t>
            </a:r>
            <a:r>
              <a:rPr lang="en-US" sz="2400" dirty="0" err="1"/>
              <a:t>organisation</a:t>
            </a:r>
            <a:r>
              <a:rPr lang="en-US" sz="2400" dirty="0"/>
              <a:t>? We can look into a Knowledge Exchange Partnership.</a:t>
            </a:r>
          </a:p>
          <a:p>
            <a:endParaRPr lang="en-US" sz="2400" dirty="0"/>
          </a:p>
          <a:p>
            <a:r>
              <a:rPr lang="en-US" sz="2400" dirty="0"/>
              <a:t>Do you want to be informed and potentially take part in resilience projects, research and training? Visit and join </a:t>
            </a:r>
            <a:r>
              <a:rPr lang="en-US" sz="2400"/>
              <a:t>us  </a:t>
            </a:r>
            <a:r>
              <a:rPr lang="en-US" sz="2400">
                <a:hlinkClick r:id="rId3"/>
              </a:rPr>
              <a:t>https://sites.exeter.ac.uk/resilience-alive/intro/</a:t>
            </a:r>
            <a:r>
              <a:rPr lang="en-US" sz="2400"/>
              <a:t> </a:t>
            </a:r>
            <a:endParaRPr lang="en-US" sz="2400" dirty="0"/>
          </a:p>
          <a:p>
            <a:r>
              <a:rPr lang="en-US" sz="2400" dirty="0"/>
              <a:t>Do you need help 1-2-1 to develop your resilience further? contact me </a:t>
            </a:r>
            <a:r>
              <a:rPr lang="en-US" sz="2400" dirty="0">
                <a:hlinkClick r:id="rId4"/>
              </a:rPr>
              <a:t>i.adarves-yorno@ex.ac.uk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40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B457D-89F1-4D4D-A815-80301752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5700" dirty="0"/>
              <a:t>Check out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4D6DD2-15D8-406C-8D34-20D75D44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  <a:gd name="connsiteX0" fmla="*/ 0 w 4057650"/>
              <a:gd name="connsiteY0" fmla="*/ 0 h 18288"/>
              <a:gd name="connsiteX1" fmla="*/ 635698 w 4057650"/>
              <a:gd name="connsiteY1" fmla="*/ 0 h 18288"/>
              <a:gd name="connsiteX2" fmla="*/ 1190244 w 4057650"/>
              <a:gd name="connsiteY2" fmla="*/ 0 h 18288"/>
              <a:gd name="connsiteX3" fmla="*/ 1947672 w 4057650"/>
              <a:gd name="connsiteY3" fmla="*/ 0 h 18288"/>
              <a:gd name="connsiteX4" fmla="*/ 2583370 w 4057650"/>
              <a:gd name="connsiteY4" fmla="*/ 0 h 18288"/>
              <a:gd name="connsiteX5" fmla="*/ 3219069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150555 w 4057650"/>
              <a:gd name="connsiteY10" fmla="*/ 18288 h 18288"/>
              <a:gd name="connsiteX11" fmla="*/ 1474280 w 4057650"/>
              <a:gd name="connsiteY11" fmla="*/ 18288 h 18288"/>
              <a:gd name="connsiteX12" fmla="*/ 838581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20" y="8026"/>
                  <a:pt x="4058238" y="15039"/>
                  <a:pt x="4057650" y="18288"/>
                </a:cubicBezTo>
                <a:cubicBezTo>
                  <a:pt x="3746991" y="51472"/>
                  <a:pt x="3642040" y="-9140"/>
                  <a:pt x="3381375" y="18288"/>
                </a:cubicBezTo>
                <a:cubicBezTo>
                  <a:pt x="3142532" y="69343"/>
                  <a:pt x="2955382" y="-2590"/>
                  <a:pt x="2826830" y="18288"/>
                </a:cubicBezTo>
                <a:cubicBezTo>
                  <a:pt x="2734164" y="30636"/>
                  <a:pt x="2422331" y="17559"/>
                  <a:pt x="2272284" y="18288"/>
                </a:cubicBezTo>
                <a:cubicBezTo>
                  <a:pt x="2111408" y="24730"/>
                  <a:pt x="1888168" y="26061"/>
                  <a:pt x="1555432" y="18288"/>
                </a:cubicBezTo>
                <a:cubicBezTo>
                  <a:pt x="1389125" y="7689"/>
                  <a:pt x="1177551" y="44302"/>
                  <a:pt x="960310" y="18288"/>
                </a:cubicBezTo>
                <a:cubicBezTo>
                  <a:pt x="875922" y="-35328"/>
                  <a:pt x="323458" y="14834"/>
                  <a:pt x="0" y="18288"/>
                </a:cubicBezTo>
                <a:cubicBezTo>
                  <a:pt x="732" y="12147"/>
                  <a:pt x="1474" y="5759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338" y="6441"/>
                  <a:pt x="4057679" y="13855"/>
                  <a:pt x="4057650" y="18288"/>
                </a:cubicBezTo>
                <a:cubicBezTo>
                  <a:pt x="3866391" y="15329"/>
                  <a:pt x="3683092" y="27213"/>
                  <a:pt x="3381375" y="18288"/>
                </a:cubicBezTo>
                <a:cubicBezTo>
                  <a:pt x="3077442" y="-31539"/>
                  <a:pt x="2959293" y="-5332"/>
                  <a:pt x="2826830" y="18288"/>
                </a:cubicBezTo>
                <a:cubicBezTo>
                  <a:pt x="2745586" y="53568"/>
                  <a:pt x="2366651" y="59392"/>
                  <a:pt x="2150555" y="18288"/>
                </a:cubicBezTo>
                <a:cubicBezTo>
                  <a:pt x="1889766" y="-17354"/>
                  <a:pt x="1744011" y="-22688"/>
                  <a:pt x="1474280" y="18288"/>
                </a:cubicBezTo>
                <a:cubicBezTo>
                  <a:pt x="1211536" y="22995"/>
                  <a:pt x="970196" y="35522"/>
                  <a:pt x="838581" y="18288"/>
                </a:cubicBezTo>
                <a:cubicBezTo>
                  <a:pt x="683899" y="-4450"/>
                  <a:pt x="224248" y="-42444"/>
                  <a:pt x="0" y="18288"/>
                </a:cubicBezTo>
                <a:cubicBezTo>
                  <a:pt x="821" y="10074"/>
                  <a:pt x="-92" y="8278"/>
                  <a:pt x="0" y="0"/>
                </a:cubicBezTo>
                <a:close/>
              </a:path>
              <a:path w="4057650" h="18288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078" y="8167"/>
                  <a:pt x="4057287" y="15177"/>
                  <a:pt x="4057650" y="18288"/>
                </a:cubicBezTo>
                <a:cubicBezTo>
                  <a:pt x="3759943" y="49384"/>
                  <a:pt x="3655385" y="-7741"/>
                  <a:pt x="3381375" y="18288"/>
                </a:cubicBezTo>
                <a:cubicBezTo>
                  <a:pt x="3117080" y="48239"/>
                  <a:pt x="2965830" y="15751"/>
                  <a:pt x="2826830" y="18288"/>
                </a:cubicBezTo>
                <a:cubicBezTo>
                  <a:pt x="2719180" y="54573"/>
                  <a:pt x="2405341" y="28209"/>
                  <a:pt x="2272284" y="18288"/>
                </a:cubicBezTo>
                <a:cubicBezTo>
                  <a:pt x="2146521" y="42397"/>
                  <a:pt x="1920511" y="48303"/>
                  <a:pt x="1555432" y="18288"/>
                </a:cubicBezTo>
                <a:cubicBezTo>
                  <a:pt x="1341297" y="-10360"/>
                  <a:pt x="1185337" y="10858"/>
                  <a:pt x="960310" y="18288"/>
                </a:cubicBezTo>
                <a:cubicBezTo>
                  <a:pt x="797841" y="-27072"/>
                  <a:pt x="348704" y="-79830"/>
                  <a:pt x="0" y="18288"/>
                </a:cubicBezTo>
                <a:cubicBezTo>
                  <a:pt x="82" y="11116"/>
                  <a:pt x="515" y="66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8288"/>
                      <a:gd name="connsiteX1" fmla="*/ 757428 w 4057650"/>
                      <a:gd name="connsiteY1" fmla="*/ 0 h 18288"/>
                      <a:gd name="connsiteX2" fmla="*/ 1474279 w 4057650"/>
                      <a:gd name="connsiteY2" fmla="*/ 0 h 18288"/>
                      <a:gd name="connsiteX3" fmla="*/ 2191131 w 4057650"/>
                      <a:gd name="connsiteY3" fmla="*/ 0 h 18288"/>
                      <a:gd name="connsiteX4" fmla="*/ 2745676 w 4057650"/>
                      <a:gd name="connsiteY4" fmla="*/ 0 h 18288"/>
                      <a:gd name="connsiteX5" fmla="*/ 3340798 w 4057650"/>
                      <a:gd name="connsiteY5" fmla="*/ 0 h 18288"/>
                      <a:gd name="connsiteX6" fmla="*/ 4057650 w 4057650"/>
                      <a:gd name="connsiteY6" fmla="*/ 0 h 18288"/>
                      <a:gd name="connsiteX7" fmla="*/ 4057650 w 4057650"/>
                      <a:gd name="connsiteY7" fmla="*/ 18288 h 18288"/>
                      <a:gd name="connsiteX8" fmla="*/ 3381375 w 4057650"/>
                      <a:gd name="connsiteY8" fmla="*/ 18288 h 18288"/>
                      <a:gd name="connsiteX9" fmla="*/ 2826830 w 4057650"/>
                      <a:gd name="connsiteY9" fmla="*/ 18288 h 18288"/>
                      <a:gd name="connsiteX10" fmla="*/ 2272284 w 4057650"/>
                      <a:gd name="connsiteY10" fmla="*/ 18288 h 18288"/>
                      <a:gd name="connsiteX11" fmla="*/ 1555432 w 4057650"/>
                      <a:gd name="connsiteY11" fmla="*/ 18288 h 18288"/>
                      <a:gd name="connsiteX12" fmla="*/ 960310 w 4057650"/>
                      <a:gd name="connsiteY12" fmla="*/ 18288 h 18288"/>
                      <a:gd name="connsiteX13" fmla="*/ 0 w 4057650"/>
                      <a:gd name="connsiteY13" fmla="*/ 18288 h 18288"/>
                      <a:gd name="connsiteX14" fmla="*/ 0 w 4057650"/>
                      <a:gd name="connsiteY14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8288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150" y="8855"/>
                          <a:pt x="4057759" y="14521"/>
                          <a:pt x="4057650" y="18288"/>
                        </a:cubicBezTo>
                        <a:cubicBezTo>
                          <a:pt x="3743404" y="40125"/>
                          <a:pt x="3625516" y="-14923"/>
                          <a:pt x="3381375" y="18288"/>
                        </a:cubicBezTo>
                        <a:cubicBezTo>
                          <a:pt x="3137235" y="51499"/>
                          <a:pt x="2946571" y="1"/>
                          <a:pt x="2826830" y="18288"/>
                        </a:cubicBezTo>
                        <a:cubicBezTo>
                          <a:pt x="2707090" y="36575"/>
                          <a:pt x="2402756" y="1432"/>
                          <a:pt x="2272284" y="18288"/>
                        </a:cubicBezTo>
                        <a:cubicBezTo>
                          <a:pt x="2141812" y="35144"/>
                          <a:pt x="1895935" y="18199"/>
                          <a:pt x="1555432" y="18288"/>
                        </a:cubicBezTo>
                        <a:cubicBezTo>
                          <a:pt x="1214929" y="18377"/>
                          <a:pt x="1103072" y="14503"/>
                          <a:pt x="960310" y="18288"/>
                        </a:cubicBezTo>
                        <a:cubicBezTo>
                          <a:pt x="817548" y="22073"/>
                          <a:pt x="402272" y="-29359"/>
                          <a:pt x="0" y="18288"/>
                        </a:cubicBezTo>
                        <a:cubicBezTo>
                          <a:pt x="683" y="12014"/>
                          <a:pt x="724" y="5908"/>
                          <a:pt x="0" y="0"/>
                        </a:cubicBezTo>
                        <a:close/>
                      </a:path>
                      <a:path w="4057650" h="18288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752" y="7180"/>
                          <a:pt x="4057819" y="13790"/>
                          <a:pt x="4057650" y="18288"/>
                        </a:cubicBezTo>
                        <a:cubicBezTo>
                          <a:pt x="3865148" y="-3313"/>
                          <a:pt x="3702543" y="49468"/>
                          <a:pt x="3381375" y="18288"/>
                        </a:cubicBezTo>
                        <a:cubicBezTo>
                          <a:pt x="3060208" y="-12892"/>
                          <a:pt x="2956571" y="-8678"/>
                          <a:pt x="2826830" y="18288"/>
                        </a:cubicBezTo>
                        <a:cubicBezTo>
                          <a:pt x="2697089" y="45254"/>
                          <a:pt x="2411031" y="43154"/>
                          <a:pt x="2150555" y="18288"/>
                        </a:cubicBezTo>
                        <a:cubicBezTo>
                          <a:pt x="1890080" y="-6578"/>
                          <a:pt x="1741827" y="-615"/>
                          <a:pt x="1474280" y="18288"/>
                        </a:cubicBezTo>
                        <a:cubicBezTo>
                          <a:pt x="1206734" y="37191"/>
                          <a:pt x="998203" y="33335"/>
                          <a:pt x="838581" y="18288"/>
                        </a:cubicBezTo>
                        <a:cubicBezTo>
                          <a:pt x="678959" y="3241"/>
                          <a:pt x="187101" y="-13212"/>
                          <a:pt x="0" y="18288"/>
                        </a:cubicBezTo>
                        <a:cubicBezTo>
                          <a:pt x="571" y="10093"/>
                          <a:pt x="-125" y="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GB" sz="8625" dirty="0"/>
              <a:t> </a:t>
            </a:r>
            <a:r>
              <a:rPr lang="en-GB" sz="7300" dirty="0"/>
              <a:t>RESILIENCE</a:t>
            </a:r>
            <a:endParaRPr lang="en-GB" sz="862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55365"/>
            <a:ext cx="8229600" cy="4525963"/>
          </a:xfrm>
        </p:spPr>
        <p:txBody>
          <a:bodyPr anchor="t">
            <a:noAutofit/>
          </a:bodyPr>
          <a:lstStyle/>
          <a:p>
            <a:pPr marL="852678" lvl="0" indent="-7429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4000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The capacity </a:t>
            </a:r>
            <a:r>
              <a:rPr lang="en" sz="40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to deal with </a:t>
            </a:r>
            <a:br>
              <a:rPr lang="en" sz="40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4000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stress and adversities</a:t>
            </a:r>
          </a:p>
          <a:p>
            <a:pPr marL="742950" lvl="0" indent="-7429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4000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The ability </a:t>
            </a:r>
            <a:r>
              <a:rPr lang="en" sz="40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to grow </a:t>
            </a:r>
            <a:r>
              <a:rPr lang="en" sz="4000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from those stressors and adversities</a:t>
            </a:r>
          </a:p>
          <a:p>
            <a:pPr marL="852678" lvl="0" indent="-7429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4000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The readiness to </a:t>
            </a:r>
            <a:r>
              <a:rPr lang="en" sz="40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welcome challenges</a:t>
            </a:r>
            <a:endParaRPr lang="en" sz="4000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/>
            <a:endParaRPr lang="en-GB" sz="4050" dirty="0"/>
          </a:p>
          <a:p>
            <a:pPr algn="l"/>
            <a:endParaRPr lang="en-GB" sz="4050" dirty="0"/>
          </a:p>
        </p:txBody>
      </p:sp>
    </p:spTree>
    <p:extLst>
      <p:ext uri="{BB962C8B-B14F-4D97-AF65-F5344CB8AC3E}">
        <p14:creationId xmlns:p14="http://schemas.microsoft.com/office/powerpoint/2010/main" val="5567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97843"/>
            <a:ext cx="7886700" cy="850270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Case study: A brilliant manager slowly lost her capacity to deal with challenges</a:t>
            </a:r>
            <a:br>
              <a:rPr lang="en-US" sz="2700" dirty="0"/>
            </a:br>
            <a:endParaRPr lang="en-GB" sz="3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D098B5-BAB7-416B-A55F-0D2A83201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063126"/>
              </p:ext>
            </p:extLst>
          </p:nvPr>
        </p:nvGraphicFramePr>
        <p:xfrm>
          <a:off x="628650" y="2134580"/>
          <a:ext cx="7975798" cy="38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7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07A80-0C57-C985-DB44-6B7C227E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002D72"/>
                </a:solidFill>
                <a:latin typeface="DM Sans"/>
                <a:ea typeface="DM Sans"/>
                <a:cs typeface="DM Sans"/>
                <a:sym typeface="DM Sans"/>
              </a:rPr>
              <a:t>Why is resilience </a:t>
            </a:r>
            <a:br>
              <a:rPr lang="en-GB" sz="4400" b="1" dirty="0">
                <a:solidFill>
                  <a:srgbClr val="002D7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 sz="4400" b="1" dirty="0">
                <a:solidFill>
                  <a:srgbClr val="002D72"/>
                </a:solidFill>
                <a:latin typeface="DM Sans"/>
                <a:ea typeface="DM Sans"/>
                <a:cs typeface="DM Sans"/>
                <a:sym typeface="DM Sans"/>
              </a:rPr>
              <a:t>important for leaders?</a:t>
            </a:r>
            <a:br>
              <a:rPr lang="en-GB" sz="4400" b="1" dirty="0">
                <a:solidFill>
                  <a:srgbClr val="002D7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06160F-A0E5-781C-423D-4BC5C4B4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DM Sans"/>
              </a:rPr>
              <a:t>Having low resilience is expensive!</a:t>
            </a:r>
          </a:p>
          <a:p>
            <a:endParaRPr lang="en-US" b="1" dirty="0">
              <a:solidFill>
                <a:srgbClr val="002060"/>
              </a:solidFill>
              <a:latin typeface="DM Sans"/>
            </a:endParaRPr>
          </a:p>
          <a:p>
            <a:r>
              <a:rPr lang="en-US" b="1" dirty="0">
                <a:solidFill>
                  <a:srgbClr val="002060"/>
                </a:solidFill>
                <a:latin typeface="DM Sans"/>
              </a:rPr>
              <a:t>Low effectiveness </a:t>
            </a:r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r>
              <a:rPr lang="en-US" b="1" dirty="0">
                <a:solidFill>
                  <a:srgbClr val="002060"/>
                </a:solidFill>
                <a:latin typeface="DM Sans"/>
              </a:rPr>
              <a:t>Poor communication </a:t>
            </a:r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r>
              <a:rPr lang="en-US" b="1" dirty="0">
                <a:solidFill>
                  <a:srgbClr val="002060"/>
                </a:solidFill>
                <a:latin typeface="DM Sans"/>
              </a:rPr>
              <a:t>Bad decision making </a:t>
            </a:r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r>
              <a:rPr lang="en-US" b="1" dirty="0">
                <a:solidFill>
                  <a:srgbClr val="002060"/>
                </a:solidFill>
                <a:latin typeface="DM Sans"/>
              </a:rPr>
              <a:t>Poor performance </a:t>
            </a:r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endParaRPr lang="en-US" b="1" dirty="0">
              <a:solidFill>
                <a:srgbClr val="002060"/>
              </a:solidFill>
              <a:latin typeface="DM Sans" pitchFamily="2" charset="77"/>
            </a:endParaRPr>
          </a:p>
          <a:p>
            <a:r>
              <a:rPr lang="en-US" b="1" dirty="0">
                <a:solidFill>
                  <a:srgbClr val="002060"/>
                </a:solidFill>
                <a:latin typeface="DM Sans"/>
              </a:rPr>
              <a:t>Contagion effect for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6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Generated Lights">
            <a:extLst>
              <a:ext uri="{FF2B5EF4-FFF2-40B4-BE49-F238E27FC236}">
                <a16:creationId xmlns:a16="http://schemas.microsoft.com/office/drawing/2014/main" id="{EAB7881D-F2EE-9840-9989-5BB56AE647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r="1334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9DDB53-6413-CCDA-2FC4-80CE7524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789773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7000">
                <a:solidFill>
                  <a:schemeClr val="tx2"/>
                </a:solidFill>
              </a:rPr>
              <a:t>Resilience MINDSET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9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1325563"/>
          </a:xfrm>
        </p:spPr>
        <p:txBody>
          <a:bodyPr anchor="b">
            <a:normAutofit/>
          </a:bodyPr>
          <a:lstStyle/>
          <a:p>
            <a:pPr algn="l"/>
            <a:r>
              <a:rPr lang="en-GB" sz="8625" dirty="0"/>
              <a:t>MEANING 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2054" y="2636912"/>
            <a:ext cx="9073008" cy="4525963"/>
          </a:xfrm>
        </p:spPr>
        <p:txBody>
          <a:bodyPr anchor="t">
            <a:normAutofit/>
          </a:bodyPr>
          <a:lstStyle/>
          <a:p>
            <a:pPr marL="109728" indent="0" algn="ctr">
              <a:buNone/>
            </a:pP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The most important  factor that affect resilience is the </a:t>
            </a:r>
            <a:r>
              <a:rPr lang="en-GB" sz="3600" u="sng" dirty="0">
                <a:solidFill>
                  <a:schemeClr val="bg2">
                    <a:lumMod val="50000"/>
                  </a:schemeClr>
                </a:solidFill>
              </a:rPr>
              <a:t>MEANING</a:t>
            </a: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 you give to the adversity </a:t>
            </a:r>
            <a:r>
              <a:rPr lang="en-GB" sz="2800" dirty="0"/>
              <a:t>(</a:t>
            </a:r>
            <a:r>
              <a:rPr lang="en-GB" sz="2800" dirty="0" err="1"/>
              <a:t>Neenan</a:t>
            </a:r>
            <a:r>
              <a:rPr lang="en-GB" sz="2800" dirty="0"/>
              <a:t>, 2009) </a:t>
            </a: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4414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;p5">
            <a:extLst>
              <a:ext uri="{FF2B5EF4-FFF2-40B4-BE49-F238E27FC236}">
                <a16:creationId xmlns:a16="http://schemas.microsoft.com/office/drawing/2014/main" id="{77197E43-9D3E-26F7-060D-E06C1C40AF89}"/>
              </a:ext>
            </a:extLst>
          </p:cNvPr>
          <p:cNvSpPr/>
          <p:nvPr/>
        </p:nvSpPr>
        <p:spPr>
          <a:xfrm>
            <a:off x="4917725" y="2180301"/>
            <a:ext cx="3502650" cy="3092538"/>
          </a:xfrm>
          <a:prstGeom prst="roundRect">
            <a:avLst>
              <a:gd name="adj" fmla="val 1742"/>
            </a:avLst>
          </a:prstGeom>
          <a:solidFill>
            <a:srgbClr val="FFFFFF">
              <a:alpha val="75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447;p52">
            <a:extLst>
              <a:ext uri="{FF2B5EF4-FFF2-40B4-BE49-F238E27FC236}">
                <a16:creationId xmlns:a16="http://schemas.microsoft.com/office/drawing/2014/main" id="{18DBE13A-240F-B94D-1ACF-2E33D9D58E40}"/>
              </a:ext>
            </a:extLst>
          </p:cNvPr>
          <p:cNvSpPr txBox="1"/>
          <p:nvPr/>
        </p:nvSpPr>
        <p:spPr>
          <a:xfrm>
            <a:off x="5607823" y="2326894"/>
            <a:ext cx="2075513" cy="48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b="1" dirty="0">
                <a:solidFill>
                  <a:srgbClr val="002D72"/>
                </a:solidFill>
                <a:latin typeface="DM Sans"/>
                <a:ea typeface="DM Sans"/>
                <a:cs typeface="DM Sans"/>
                <a:sym typeface="DM Sans"/>
              </a:rPr>
              <a:t>“Life is doing this FOR me”</a:t>
            </a:r>
            <a:endParaRPr b="1" dirty="0">
              <a:solidFill>
                <a:srgbClr val="002D7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1CA680-19FC-5CC1-E7C9-E8166B3D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42821" y="2998334"/>
            <a:ext cx="3060198" cy="20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;p5">
            <a:extLst>
              <a:ext uri="{FF2B5EF4-FFF2-40B4-BE49-F238E27FC236}">
                <a16:creationId xmlns:a16="http://schemas.microsoft.com/office/drawing/2014/main" id="{4D66C967-2987-2F72-03BF-8DBA6F4E73EF}"/>
              </a:ext>
            </a:extLst>
          </p:cNvPr>
          <p:cNvSpPr/>
          <p:nvPr/>
        </p:nvSpPr>
        <p:spPr>
          <a:xfrm>
            <a:off x="824989" y="2201060"/>
            <a:ext cx="3502650" cy="3092538"/>
          </a:xfrm>
          <a:prstGeom prst="roundRect">
            <a:avLst>
              <a:gd name="adj" fmla="val 1742"/>
            </a:avLst>
          </a:prstGeom>
          <a:solidFill>
            <a:srgbClr val="FFFFFF">
              <a:alpha val="75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Google Shape;441;p51">
            <a:extLst>
              <a:ext uri="{FF2B5EF4-FFF2-40B4-BE49-F238E27FC236}">
                <a16:creationId xmlns:a16="http://schemas.microsoft.com/office/drawing/2014/main" id="{6638398E-100B-CFF8-9A08-F3DB15D403AF}"/>
              </a:ext>
            </a:extLst>
          </p:cNvPr>
          <p:cNvSpPr txBox="1"/>
          <p:nvPr/>
        </p:nvSpPr>
        <p:spPr>
          <a:xfrm>
            <a:off x="289644" y="855991"/>
            <a:ext cx="8075989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4000" b="1" dirty="0">
                <a:solidFill>
                  <a:srgbClr val="002D72"/>
                </a:solidFill>
                <a:ea typeface="DM Sans"/>
                <a:cs typeface="DM Sans"/>
                <a:sym typeface="DM Sans"/>
              </a:rPr>
              <a:t>Our beliefs and attitudes will shape the meaning of adversity </a:t>
            </a:r>
          </a:p>
        </p:txBody>
      </p:sp>
      <p:sp>
        <p:nvSpPr>
          <p:cNvPr id="4" name="Google Shape;447;p52">
            <a:extLst>
              <a:ext uri="{FF2B5EF4-FFF2-40B4-BE49-F238E27FC236}">
                <a16:creationId xmlns:a16="http://schemas.microsoft.com/office/drawing/2014/main" id="{BFFCD97C-76F8-A790-3B1B-927AB6956C7B}"/>
              </a:ext>
            </a:extLst>
          </p:cNvPr>
          <p:cNvSpPr txBox="1"/>
          <p:nvPr/>
        </p:nvSpPr>
        <p:spPr>
          <a:xfrm>
            <a:off x="1300753" y="2201060"/>
            <a:ext cx="2606230" cy="72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b="1" dirty="0">
                <a:solidFill>
                  <a:srgbClr val="002D72"/>
                </a:solidFill>
                <a:latin typeface="DM Sans"/>
                <a:ea typeface="DM Sans"/>
                <a:cs typeface="DM Sans"/>
                <a:sym typeface="DM Sans"/>
              </a:rPr>
              <a:t>”Look what life is doing TO me”</a:t>
            </a:r>
            <a:endParaRPr b="1" dirty="0">
              <a:solidFill>
                <a:srgbClr val="002D7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" name="Picture 13" descr="A person holding a surfboard&#10;&#10;Description automatically generated with medium confidence">
            <a:extLst>
              <a:ext uri="{FF2B5EF4-FFF2-40B4-BE49-F238E27FC236}">
                <a16:creationId xmlns:a16="http://schemas.microsoft.com/office/drawing/2014/main" id="{9AEDEE25-F307-7456-9CD6-512303F7B57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422" y="2998335"/>
            <a:ext cx="3007784" cy="2005189"/>
          </a:xfrm>
          <a:prstGeom prst="rect">
            <a:avLst/>
          </a:prstGeom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9CAA1349-D28B-4319-EC2C-1BE7799E2876}"/>
              </a:ext>
            </a:extLst>
          </p:cNvPr>
          <p:cNvSpPr/>
          <p:nvPr/>
        </p:nvSpPr>
        <p:spPr>
          <a:xfrm>
            <a:off x="6729090" y="2869134"/>
            <a:ext cx="1520160" cy="839092"/>
          </a:xfrm>
          <a:prstGeom prst="wedgeRoundRectCallout">
            <a:avLst>
              <a:gd name="adj1" fmla="val -45107"/>
              <a:gd name="adj2" fmla="val 64741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1"/>
                </a:solidFill>
                <a:latin typeface="DM Sans"/>
                <a:ea typeface="DM Sans"/>
                <a:cs typeface="DM Sans"/>
              </a:rPr>
              <a:t>Wonderful challenges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F3B9619-BAD0-0479-C7B4-3331D3A396CB}"/>
              </a:ext>
            </a:extLst>
          </p:cNvPr>
          <p:cNvSpPr/>
          <p:nvPr/>
        </p:nvSpPr>
        <p:spPr>
          <a:xfrm>
            <a:off x="4552735" y="4641787"/>
            <a:ext cx="1520160" cy="839092"/>
          </a:xfrm>
          <a:prstGeom prst="wedgeRoundRectCallout">
            <a:avLst>
              <a:gd name="adj1" fmla="val 66618"/>
              <a:gd name="adj2" fmla="val -64423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DM Sans"/>
                <a:ea typeface="DM Sans"/>
                <a:cs typeface="DM Sans"/>
              </a:rPr>
              <a:t>Failure is success upside down</a:t>
            </a:r>
          </a:p>
        </p:txBody>
      </p:sp>
    </p:spTree>
    <p:extLst>
      <p:ext uri="{BB962C8B-B14F-4D97-AF65-F5344CB8AC3E}">
        <p14:creationId xmlns:p14="http://schemas.microsoft.com/office/powerpoint/2010/main" val="387003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18235</TotalTime>
  <Words>941</Words>
  <Application>Microsoft Office PowerPoint</Application>
  <PresentationFormat>On-screen Show (4:3)</PresentationFormat>
  <Paragraphs>183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DM Sans</vt:lpstr>
      <vt:lpstr>Wingdings</vt:lpstr>
      <vt:lpstr>Office Theme</vt:lpstr>
      <vt:lpstr>Self-leadership for Resilience </vt:lpstr>
      <vt:lpstr>Check in </vt:lpstr>
      <vt:lpstr>Today’s masterclass  </vt:lpstr>
      <vt:lpstr> RESILIENCE</vt:lpstr>
      <vt:lpstr>Case study: A brilliant manager slowly lost her capacity to deal with challenges </vt:lpstr>
      <vt:lpstr>Why is resilience  important for leaders? </vt:lpstr>
      <vt:lpstr>Resilience MINDSET </vt:lpstr>
      <vt:lpstr>MEANING </vt:lpstr>
      <vt:lpstr>PowerPoint Presentation</vt:lpstr>
      <vt:lpstr>PowerPoint Presentation</vt:lpstr>
      <vt:lpstr>Appraisal and perception</vt:lpstr>
      <vt:lpstr>Resilience LIFESTYLE </vt:lpstr>
      <vt:lpstr>PowerPoint Presentation</vt:lpstr>
      <vt:lpstr>Relationship with yourself</vt:lpstr>
      <vt:lpstr>Relationship with your body </vt:lpstr>
      <vt:lpstr>Relationship with your mind</vt:lpstr>
      <vt:lpstr>Mind states create physiological stress or restoration (Epel, 2022)</vt:lpstr>
      <vt:lpstr>Physiological stress per day </vt:lpstr>
      <vt:lpstr>Relationship with your emotions</vt:lpstr>
      <vt:lpstr>A pause to reflect</vt:lpstr>
      <vt:lpstr>RESILIENCE Techniques and Tools </vt:lpstr>
      <vt:lpstr>Affective neuroscience model for boosting resilience (Tabibnia, 2020)</vt:lpstr>
      <vt:lpstr> Our mind</vt:lpstr>
      <vt:lpstr>PowerPoint Presentation</vt:lpstr>
      <vt:lpstr> Our emotions </vt:lpstr>
      <vt:lpstr> Our bodies </vt:lpstr>
      <vt:lpstr>Self-leadership “in action”</vt:lpstr>
      <vt:lpstr>Resilience and Togetherness  </vt:lpstr>
      <vt:lpstr>PowerPoint Presentation</vt:lpstr>
      <vt:lpstr>Belongingness, groups and resilience</vt:lpstr>
      <vt:lpstr>Summing up</vt:lpstr>
      <vt:lpstr>Resources to build your resilience </vt:lpstr>
      <vt:lpstr>What’s next?</vt:lpstr>
      <vt:lpstr>Check out 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sustainable change agents</dc:title>
  <dc:creator>Inmaculada Adarves-Yorno</dc:creator>
  <cp:lastModifiedBy>Correia, Fernando</cp:lastModifiedBy>
  <cp:revision>326</cp:revision>
  <cp:lastPrinted>2022-02-17T13:16:59Z</cp:lastPrinted>
  <dcterms:created xsi:type="dcterms:W3CDTF">2012-12-03T12:25:37Z</dcterms:created>
  <dcterms:modified xsi:type="dcterms:W3CDTF">2023-10-31T16:35:19Z</dcterms:modified>
</cp:coreProperties>
</file>