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9" r:id="rId1"/>
  </p:sldMasterIdLst>
  <p:notesMasterIdLst>
    <p:notesMasterId r:id="rId11"/>
  </p:notesMasterIdLst>
  <p:sldIdLst>
    <p:sldId id="378" r:id="rId2"/>
    <p:sldId id="381" r:id="rId3"/>
    <p:sldId id="387" r:id="rId4"/>
    <p:sldId id="388" r:id="rId5"/>
    <p:sldId id="391" r:id="rId6"/>
    <p:sldId id="394" r:id="rId7"/>
    <p:sldId id="389" r:id="rId8"/>
    <p:sldId id="392" r:id="rId9"/>
    <p:sldId id="376" r:id="rId10"/>
  </p:sldIdLst>
  <p:sldSz cx="12192000" cy="6858000"/>
  <p:notesSz cx="6889750" cy="10021888"/>
  <p:custDataLst>
    <p:tags r:id="rId12"/>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2263E"/>
    <a:srgbClr val="12273F"/>
    <a:srgbClr val="E7E9EC"/>
    <a:srgbClr val="77E3E4"/>
    <a:srgbClr val="C4C9CF"/>
    <a:srgbClr val="FE015B"/>
    <a:srgbClr val="3CD7D9"/>
    <a:srgbClr val="FF7300"/>
    <a:srgbClr val="9E71FE"/>
    <a:srgbClr val="D4AF3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756" autoAdjust="0"/>
    <p:restoredTop sz="71512" autoAdjust="0"/>
  </p:normalViewPr>
  <p:slideViewPr>
    <p:cSldViewPr snapToGrid="0" showGuides="1">
      <p:cViewPr varScale="1">
        <p:scale>
          <a:sx n="81" d="100"/>
          <a:sy n="81" d="100"/>
        </p:scale>
        <p:origin x="1422" y="96"/>
      </p:cViewPr>
      <p:guideLst/>
    </p:cSldViewPr>
  </p:slideViewPr>
  <p:notesTextViewPr>
    <p:cViewPr>
      <p:scale>
        <a:sx n="125" d="100"/>
        <a:sy n="125" d="100"/>
      </p:scale>
      <p:origin x="0" y="0"/>
    </p:cViewPr>
  </p:notesTextViewPr>
  <p:sorterViewPr>
    <p:cViewPr>
      <p:scale>
        <a:sx n="100" d="100"/>
        <a:sy n="100" d="100"/>
      </p:scale>
      <p:origin x="0" y="-1056"/>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gs" Target="tags/tag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ncent King" userId="f96d9c2d90ad25d7" providerId="LiveId" clId="{FF0723F2-02F5-429B-91E7-667A32512C40}"/>
    <pc:docChg chg="undo custSel addSld delSld modSld sldOrd modNotesMaster">
      <pc:chgData name="Vincent King" userId="f96d9c2d90ad25d7" providerId="LiveId" clId="{FF0723F2-02F5-429B-91E7-667A32512C40}" dt="2023-03-05T19:29:38.878" v="11658" actId="20577"/>
      <pc:docMkLst>
        <pc:docMk/>
      </pc:docMkLst>
      <pc:sldChg chg="modNotesTx">
        <pc:chgData name="Vincent King" userId="f96d9c2d90ad25d7" providerId="LiveId" clId="{FF0723F2-02F5-429B-91E7-667A32512C40}" dt="2023-03-05T19:29:38.878" v="11658" actId="20577"/>
        <pc:sldMkLst>
          <pc:docMk/>
          <pc:sldMk cId="561810262" sldId="376"/>
        </pc:sldMkLst>
      </pc:sldChg>
      <pc:sldChg chg="modSp mod modNotesTx">
        <pc:chgData name="Vincent King" userId="f96d9c2d90ad25d7" providerId="LiveId" clId="{FF0723F2-02F5-429B-91E7-667A32512C40}" dt="2023-03-05T19:06:40.520" v="10666" actId="20577"/>
        <pc:sldMkLst>
          <pc:docMk/>
          <pc:sldMk cId="2833185368" sldId="378"/>
        </pc:sldMkLst>
        <pc:spChg chg="mod">
          <ac:chgData name="Vincent King" userId="f96d9c2d90ad25d7" providerId="LiveId" clId="{FF0723F2-02F5-429B-91E7-667A32512C40}" dt="2023-03-05T19:06:40.520" v="10666" actId="20577"/>
          <ac:spMkLst>
            <pc:docMk/>
            <pc:sldMk cId="2833185368" sldId="378"/>
            <ac:spMk id="6" creationId="{00000000-0000-0000-0000-000000000000}"/>
          </ac:spMkLst>
        </pc:spChg>
      </pc:sldChg>
      <pc:sldChg chg="modSp mod modNotesTx">
        <pc:chgData name="Vincent King" userId="f96d9c2d90ad25d7" providerId="LiveId" clId="{FF0723F2-02F5-429B-91E7-667A32512C40}" dt="2023-03-05T19:07:36.042" v="10673" actId="20577"/>
        <pc:sldMkLst>
          <pc:docMk/>
          <pc:sldMk cId="521180858" sldId="381"/>
        </pc:sldMkLst>
        <pc:spChg chg="mod">
          <ac:chgData name="Vincent King" userId="f96d9c2d90ad25d7" providerId="LiveId" clId="{FF0723F2-02F5-429B-91E7-667A32512C40}" dt="2023-03-04T15:58:35.358" v="6" actId="20577"/>
          <ac:spMkLst>
            <pc:docMk/>
            <pc:sldMk cId="521180858" sldId="381"/>
            <ac:spMk id="4" creationId="{00000000-0000-0000-0000-000000000000}"/>
          </ac:spMkLst>
        </pc:spChg>
      </pc:sldChg>
      <pc:sldChg chg="modNotesTx">
        <pc:chgData name="Vincent King" userId="f96d9c2d90ad25d7" providerId="LiveId" clId="{FF0723F2-02F5-429B-91E7-667A32512C40}" dt="2023-03-05T19:08:43.309" v="10690" actId="20577"/>
        <pc:sldMkLst>
          <pc:docMk/>
          <pc:sldMk cId="3263481916" sldId="387"/>
        </pc:sldMkLst>
      </pc:sldChg>
      <pc:sldChg chg="delSp modSp mod modNotesTx">
        <pc:chgData name="Vincent King" userId="f96d9c2d90ad25d7" providerId="LiveId" clId="{FF0723F2-02F5-429B-91E7-667A32512C40}" dt="2023-03-05T19:12:51.052" v="10843" actId="6549"/>
        <pc:sldMkLst>
          <pc:docMk/>
          <pc:sldMk cId="417413514" sldId="388"/>
        </pc:sldMkLst>
        <pc:grpChg chg="del">
          <ac:chgData name="Vincent King" userId="f96d9c2d90ad25d7" providerId="LiveId" clId="{FF0723F2-02F5-429B-91E7-667A32512C40}" dt="2023-03-04T16:37:35.629" v="646" actId="478"/>
          <ac:grpSpMkLst>
            <pc:docMk/>
            <pc:sldMk cId="417413514" sldId="388"/>
            <ac:grpSpMk id="8" creationId="{1E0F6E01-F743-6F7D-8051-E099ADD6EAFC}"/>
          </ac:grpSpMkLst>
        </pc:grpChg>
        <pc:picChg chg="mod">
          <ac:chgData name="Vincent King" userId="f96d9c2d90ad25d7" providerId="LiveId" clId="{FF0723F2-02F5-429B-91E7-667A32512C40}" dt="2023-03-04T16:37:38.982" v="647" actId="1076"/>
          <ac:picMkLst>
            <pc:docMk/>
            <pc:sldMk cId="417413514" sldId="388"/>
            <ac:picMk id="3" creationId="{F13549BB-CBB1-5D30-928B-FC9679A214BA}"/>
          </ac:picMkLst>
        </pc:picChg>
        <pc:picChg chg="mod">
          <ac:chgData name="Vincent King" userId="f96d9c2d90ad25d7" providerId="LiveId" clId="{FF0723F2-02F5-429B-91E7-667A32512C40}" dt="2023-03-04T16:37:41.173" v="648" actId="1076"/>
          <ac:picMkLst>
            <pc:docMk/>
            <pc:sldMk cId="417413514" sldId="388"/>
            <ac:picMk id="5" creationId="{313606BD-E4E7-567A-85B7-ABCB73EA2481}"/>
          </ac:picMkLst>
        </pc:picChg>
      </pc:sldChg>
      <pc:sldChg chg="ord modNotesTx">
        <pc:chgData name="Vincent King" userId="f96d9c2d90ad25d7" providerId="LiveId" clId="{FF0723F2-02F5-429B-91E7-667A32512C40}" dt="2023-03-05T19:20:46.079" v="11166" actId="20577"/>
        <pc:sldMkLst>
          <pc:docMk/>
          <pc:sldMk cId="1566777283" sldId="389"/>
        </pc:sldMkLst>
      </pc:sldChg>
      <pc:sldChg chg="del mod ord modShow">
        <pc:chgData name="Vincent King" userId="f96d9c2d90ad25d7" providerId="LiveId" clId="{FF0723F2-02F5-429B-91E7-667A32512C40}" dt="2023-03-04T17:37:52.862" v="1588" actId="2696"/>
        <pc:sldMkLst>
          <pc:docMk/>
          <pc:sldMk cId="1245952172" sldId="390"/>
        </pc:sldMkLst>
      </pc:sldChg>
      <pc:sldChg chg="addSp delSp modSp mod modNotesTx">
        <pc:chgData name="Vincent King" userId="f96d9c2d90ad25d7" providerId="LiveId" clId="{FF0723F2-02F5-429B-91E7-667A32512C40}" dt="2023-03-05T19:17:57.783" v="10973" actId="1076"/>
        <pc:sldMkLst>
          <pc:docMk/>
          <pc:sldMk cId="290869389" sldId="391"/>
        </pc:sldMkLst>
        <pc:grpChg chg="mod">
          <ac:chgData name="Vincent King" userId="f96d9c2d90ad25d7" providerId="LiveId" clId="{FF0723F2-02F5-429B-91E7-667A32512C40}" dt="2023-03-04T16:37:52.582" v="650" actId="1076"/>
          <ac:grpSpMkLst>
            <pc:docMk/>
            <pc:sldMk cId="290869389" sldId="391"/>
            <ac:grpSpMk id="4" creationId="{AD6332D3-DE11-7D41-58EC-BDF4B1B5082B}"/>
          </ac:grpSpMkLst>
        </pc:grpChg>
        <pc:grpChg chg="del">
          <ac:chgData name="Vincent King" userId="f96d9c2d90ad25d7" providerId="LiveId" clId="{FF0723F2-02F5-429B-91E7-667A32512C40}" dt="2023-03-04T16:37:45.554" v="649" actId="478"/>
          <ac:grpSpMkLst>
            <pc:docMk/>
            <pc:sldMk cId="290869389" sldId="391"/>
            <ac:grpSpMk id="7" creationId="{C59B426C-F870-6341-42C3-FAB50E32BBE5}"/>
          </ac:grpSpMkLst>
        </pc:grpChg>
        <pc:picChg chg="del">
          <ac:chgData name="Vincent King" userId="f96d9c2d90ad25d7" providerId="LiveId" clId="{FF0723F2-02F5-429B-91E7-667A32512C40}" dt="2023-03-05T19:17:51.942" v="10971" actId="478"/>
          <ac:picMkLst>
            <pc:docMk/>
            <pc:sldMk cId="290869389" sldId="391"/>
            <ac:picMk id="3" creationId="{D1F5A18B-D45B-797C-0DCF-DF03441858DD}"/>
          </ac:picMkLst>
        </pc:picChg>
        <pc:picChg chg="add mod">
          <ac:chgData name="Vincent King" userId="f96d9c2d90ad25d7" providerId="LiveId" clId="{FF0723F2-02F5-429B-91E7-667A32512C40}" dt="2023-03-05T19:17:57.783" v="10973" actId="1076"/>
          <ac:picMkLst>
            <pc:docMk/>
            <pc:sldMk cId="290869389" sldId="391"/>
            <ac:picMk id="16" creationId="{9F332E7B-C2F1-9D63-5F96-8872558285F6}"/>
          </ac:picMkLst>
        </pc:picChg>
      </pc:sldChg>
      <pc:sldChg chg="addSp delSp modSp mod modNotesTx">
        <pc:chgData name="Vincent King" userId="f96d9c2d90ad25d7" providerId="LiveId" clId="{FF0723F2-02F5-429B-91E7-667A32512C40}" dt="2023-03-05T19:29:10.844" v="11594" actId="20577"/>
        <pc:sldMkLst>
          <pc:docMk/>
          <pc:sldMk cId="1360602424" sldId="392"/>
        </pc:sldMkLst>
        <pc:spChg chg="add del">
          <ac:chgData name="Vincent King" userId="f96d9c2d90ad25d7" providerId="LiveId" clId="{FF0723F2-02F5-429B-91E7-667A32512C40}" dt="2023-03-04T17:10:21.078" v="940" actId="478"/>
          <ac:spMkLst>
            <pc:docMk/>
            <pc:sldMk cId="1360602424" sldId="392"/>
            <ac:spMk id="3" creationId="{2B562DD5-4A2C-6716-BB4E-0CBF110EEAAB}"/>
          </ac:spMkLst>
        </pc:spChg>
        <pc:spChg chg="add del mod">
          <ac:chgData name="Vincent King" userId="f96d9c2d90ad25d7" providerId="LiveId" clId="{FF0723F2-02F5-429B-91E7-667A32512C40}" dt="2023-03-04T17:10:45.717" v="944" actId="478"/>
          <ac:spMkLst>
            <pc:docMk/>
            <pc:sldMk cId="1360602424" sldId="392"/>
            <ac:spMk id="4" creationId="{582CE6A7-628F-B095-5912-7B22FAD2D4FC}"/>
          </ac:spMkLst>
        </pc:spChg>
        <pc:spChg chg="mod">
          <ac:chgData name="Vincent King" userId="f96d9c2d90ad25d7" providerId="LiveId" clId="{FF0723F2-02F5-429B-91E7-667A32512C40}" dt="2023-03-04T17:09:39.484" v="937" actId="164"/>
          <ac:spMkLst>
            <pc:docMk/>
            <pc:sldMk cId="1360602424" sldId="392"/>
            <ac:spMk id="8" creationId="{2E19AC62-E396-F19B-F9C7-60C025F94267}"/>
          </ac:spMkLst>
        </pc:spChg>
        <pc:spChg chg="mod">
          <ac:chgData name="Vincent King" userId="f96d9c2d90ad25d7" providerId="LiveId" clId="{FF0723F2-02F5-429B-91E7-667A32512C40}" dt="2023-03-04T17:09:39.484" v="937" actId="164"/>
          <ac:spMkLst>
            <pc:docMk/>
            <pc:sldMk cId="1360602424" sldId="392"/>
            <ac:spMk id="9" creationId="{B9E3EA1B-D45D-7C6C-D18B-CD03ED136EE4}"/>
          </ac:spMkLst>
        </pc:spChg>
        <pc:spChg chg="mod">
          <ac:chgData name="Vincent King" userId="f96d9c2d90ad25d7" providerId="LiveId" clId="{FF0723F2-02F5-429B-91E7-667A32512C40}" dt="2023-03-04T17:09:39.484" v="937" actId="164"/>
          <ac:spMkLst>
            <pc:docMk/>
            <pc:sldMk cId="1360602424" sldId="392"/>
            <ac:spMk id="10" creationId="{E3007E59-E772-E567-A444-28B8EE7E4484}"/>
          </ac:spMkLst>
        </pc:spChg>
        <pc:spChg chg="add mod">
          <ac:chgData name="Vincent King" userId="f96d9c2d90ad25d7" providerId="LiveId" clId="{FF0723F2-02F5-429B-91E7-667A32512C40}" dt="2023-03-04T17:12:58.913" v="1017" actId="1076"/>
          <ac:spMkLst>
            <pc:docMk/>
            <pc:sldMk cId="1360602424" sldId="392"/>
            <ac:spMk id="14" creationId="{2CDC67C2-0F98-553C-A566-C668820C2674}"/>
          </ac:spMkLst>
        </pc:spChg>
        <pc:spChg chg="add mod">
          <ac:chgData name="Vincent King" userId="f96d9c2d90ad25d7" providerId="LiveId" clId="{FF0723F2-02F5-429B-91E7-667A32512C40}" dt="2023-03-04T18:56:09.339" v="6195" actId="20577"/>
          <ac:spMkLst>
            <pc:docMk/>
            <pc:sldMk cId="1360602424" sldId="392"/>
            <ac:spMk id="15" creationId="{BFD2AB76-A962-102F-FA85-87C4A98FAE8C}"/>
          </ac:spMkLst>
        </pc:spChg>
        <pc:spChg chg="add mod">
          <ac:chgData name="Vincent King" userId="f96d9c2d90ad25d7" providerId="LiveId" clId="{FF0723F2-02F5-429B-91E7-667A32512C40}" dt="2023-03-04T19:11:42.428" v="7295" actId="20577"/>
          <ac:spMkLst>
            <pc:docMk/>
            <pc:sldMk cId="1360602424" sldId="392"/>
            <ac:spMk id="17" creationId="{39874E05-CC9C-5B1F-73B2-F5406C66698E}"/>
          </ac:spMkLst>
        </pc:spChg>
        <pc:grpChg chg="add mod">
          <ac:chgData name="Vincent King" userId="f96d9c2d90ad25d7" providerId="LiveId" clId="{FF0723F2-02F5-429B-91E7-667A32512C40}" dt="2023-03-04T17:09:46.715" v="938" actId="1076"/>
          <ac:grpSpMkLst>
            <pc:docMk/>
            <pc:sldMk cId="1360602424" sldId="392"/>
            <ac:grpSpMk id="2" creationId="{422B7C60-6949-F34D-673C-DCCCFC1258F0}"/>
          </ac:grpSpMkLst>
        </pc:grpChg>
        <pc:picChg chg="mod">
          <ac:chgData name="Vincent King" userId="f96d9c2d90ad25d7" providerId="LiveId" clId="{FF0723F2-02F5-429B-91E7-667A32512C40}" dt="2023-03-04T17:09:39.484" v="937" actId="164"/>
          <ac:picMkLst>
            <pc:docMk/>
            <pc:sldMk cId="1360602424" sldId="392"/>
            <ac:picMk id="6" creationId="{0E154767-A3A0-751B-DB14-A0CEDB9C2BFC}"/>
          </ac:picMkLst>
        </pc:picChg>
        <pc:picChg chg="mod">
          <ac:chgData name="Vincent King" userId="f96d9c2d90ad25d7" providerId="LiveId" clId="{FF0723F2-02F5-429B-91E7-667A32512C40}" dt="2023-03-04T17:09:39.484" v="937" actId="164"/>
          <ac:picMkLst>
            <pc:docMk/>
            <pc:sldMk cId="1360602424" sldId="392"/>
            <ac:picMk id="7" creationId="{E460E828-4599-C362-69E4-8469BEF4EED5}"/>
          </ac:picMkLst>
        </pc:picChg>
        <pc:picChg chg="mod">
          <ac:chgData name="Vincent King" userId="f96d9c2d90ad25d7" providerId="LiveId" clId="{FF0723F2-02F5-429B-91E7-667A32512C40}" dt="2023-03-04T17:09:39.484" v="937" actId="164"/>
          <ac:picMkLst>
            <pc:docMk/>
            <pc:sldMk cId="1360602424" sldId="392"/>
            <ac:picMk id="12" creationId="{7FE31E1E-7934-B3A9-BD3C-1E8910E4527F}"/>
          </ac:picMkLst>
        </pc:picChg>
        <pc:cxnChg chg="add mod">
          <ac:chgData name="Vincent King" userId="f96d9c2d90ad25d7" providerId="LiveId" clId="{FF0723F2-02F5-429B-91E7-667A32512C40}" dt="2023-03-04T17:11:55.536" v="967" actId="1076"/>
          <ac:cxnSpMkLst>
            <pc:docMk/>
            <pc:sldMk cId="1360602424" sldId="392"/>
            <ac:cxnSpMk id="11" creationId="{61163645-E2B1-368B-B139-AC51EABA9CD4}"/>
          </ac:cxnSpMkLst>
        </pc:cxnChg>
        <pc:cxnChg chg="add mod">
          <ac:chgData name="Vincent King" userId="f96d9c2d90ad25d7" providerId="LiveId" clId="{FF0723F2-02F5-429B-91E7-667A32512C40}" dt="2023-03-04T17:12:08.198" v="970" actId="1076"/>
          <ac:cxnSpMkLst>
            <pc:docMk/>
            <pc:sldMk cId="1360602424" sldId="392"/>
            <ac:cxnSpMk id="13" creationId="{C944AD15-BBF4-CC9A-4C3B-486D70A143BF}"/>
          </ac:cxnSpMkLst>
        </pc:cxnChg>
      </pc:sldChg>
      <pc:sldChg chg="del">
        <pc:chgData name="Vincent King" userId="f96d9c2d90ad25d7" providerId="LiveId" clId="{FF0723F2-02F5-429B-91E7-667A32512C40}" dt="2023-03-04T17:37:25.141" v="1587" actId="2696"/>
        <pc:sldMkLst>
          <pc:docMk/>
          <pc:sldMk cId="3751455184" sldId="393"/>
        </pc:sldMkLst>
      </pc:sldChg>
      <pc:sldChg chg="delSp modSp add mod modNotesTx">
        <pc:chgData name="Vincent King" userId="f96d9c2d90ad25d7" providerId="LiveId" clId="{FF0723F2-02F5-429B-91E7-667A32512C40}" dt="2023-03-05T19:19:31.411" v="11080" actId="20577"/>
        <pc:sldMkLst>
          <pc:docMk/>
          <pc:sldMk cId="357775427" sldId="394"/>
        </pc:sldMkLst>
        <pc:spChg chg="mod">
          <ac:chgData name="Vincent King" userId="f96d9c2d90ad25d7" providerId="LiveId" clId="{FF0723F2-02F5-429B-91E7-667A32512C40}" dt="2023-03-04T16:43:46.750" v="907"/>
          <ac:spMkLst>
            <pc:docMk/>
            <pc:sldMk cId="357775427" sldId="394"/>
            <ac:spMk id="2" creationId="{00000000-0000-0000-0000-000000000000}"/>
          </ac:spMkLst>
        </pc:spChg>
        <pc:spChg chg="mod">
          <ac:chgData name="Vincent King" userId="f96d9c2d90ad25d7" providerId="LiveId" clId="{FF0723F2-02F5-429B-91E7-667A32512C40}" dt="2023-03-04T16:44:03.108" v="910" actId="14100"/>
          <ac:spMkLst>
            <pc:docMk/>
            <pc:sldMk cId="357775427" sldId="394"/>
            <ac:spMk id="20" creationId="{C63498B5-3F1F-1AFF-7041-8709EF4211B7}"/>
          </ac:spMkLst>
        </pc:spChg>
        <pc:spChg chg="mod">
          <ac:chgData name="Vincent King" userId="f96d9c2d90ad25d7" providerId="LiveId" clId="{FF0723F2-02F5-429B-91E7-667A32512C40}" dt="2023-03-04T16:44:06.830" v="911" actId="14100"/>
          <ac:spMkLst>
            <pc:docMk/>
            <pc:sldMk cId="357775427" sldId="394"/>
            <ac:spMk id="21" creationId="{4F037FA7-1122-C78D-EF9E-64B6618096D6}"/>
          </ac:spMkLst>
        </pc:spChg>
        <pc:grpChg chg="del">
          <ac:chgData name="Vincent King" userId="f96d9c2d90ad25d7" providerId="LiveId" clId="{FF0723F2-02F5-429B-91E7-667A32512C40}" dt="2023-03-04T16:43:50.897" v="908" actId="478"/>
          <ac:grpSpMkLst>
            <pc:docMk/>
            <pc:sldMk cId="357775427" sldId="394"/>
            <ac:grpSpMk id="3" creationId="{B1AC85E0-1CD4-1334-32B9-3C83A24ADAF3}"/>
          </ac:grpSpMkLst>
        </pc:grpChg>
        <pc:grpChg chg="mod">
          <ac:chgData name="Vincent King" userId="f96d9c2d90ad25d7" providerId="LiveId" clId="{FF0723F2-02F5-429B-91E7-667A32512C40}" dt="2023-03-04T16:43:59.224" v="909" actId="14100"/>
          <ac:grpSpMkLst>
            <pc:docMk/>
            <pc:sldMk cId="357775427" sldId="394"/>
            <ac:grpSpMk id="15" creationId="{C34E0240-5BAB-6040-15C9-61DD94CE2FD4}"/>
          </ac:grpSpMkLst>
        </pc:grpChg>
      </pc:sldChg>
    </pc:docChg>
  </pc:docChgLst>
  <pc:docChgLst>
    <pc:chgData name="Vincent King" userId="f96d9c2d90ad25d7" providerId="LiveId" clId="{A9AA335E-AF00-4C06-A992-5BF88B36A0C9}"/>
    <pc:docChg chg="undo custSel modSld">
      <pc:chgData name="Vincent King" userId="f96d9c2d90ad25d7" providerId="LiveId" clId="{A9AA335E-AF00-4C06-A992-5BF88B36A0C9}" dt="2023-03-06T14:06:43.920" v="7" actId="20577"/>
      <pc:docMkLst>
        <pc:docMk/>
      </pc:docMkLst>
      <pc:sldChg chg="modNotesTx">
        <pc:chgData name="Vincent King" userId="f96d9c2d90ad25d7" providerId="LiveId" clId="{A9AA335E-AF00-4C06-A992-5BF88B36A0C9}" dt="2023-03-06T14:06:43.920" v="7" actId="20577"/>
        <pc:sldMkLst>
          <pc:docMk/>
          <pc:sldMk cId="561810262" sldId="376"/>
        </pc:sldMkLst>
      </pc:sldChg>
      <pc:sldChg chg="modNotesTx">
        <pc:chgData name="Vincent King" userId="f96d9c2d90ad25d7" providerId="LiveId" clId="{A9AA335E-AF00-4C06-A992-5BF88B36A0C9}" dt="2023-03-06T13:56:42.266" v="0" actId="20577"/>
        <pc:sldMkLst>
          <pc:docMk/>
          <pc:sldMk cId="290869389" sldId="391"/>
        </pc:sldMkLst>
      </pc:sldChg>
      <pc:sldChg chg="delSp mod">
        <pc:chgData name="Vincent King" userId="f96d9c2d90ad25d7" providerId="LiveId" clId="{A9AA335E-AF00-4C06-A992-5BF88B36A0C9}" dt="2023-03-06T14:00:10.291" v="1" actId="478"/>
        <pc:sldMkLst>
          <pc:docMk/>
          <pc:sldMk cId="357775427" sldId="394"/>
        </pc:sldMkLst>
        <pc:spChg chg="del">
          <ac:chgData name="Vincent King" userId="f96d9c2d90ad25d7" providerId="LiveId" clId="{A9AA335E-AF00-4C06-A992-5BF88B36A0C9}" dt="2023-03-06T14:00:10.291" v="1" actId="478"/>
          <ac:spMkLst>
            <pc:docMk/>
            <pc:sldMk cId="357775427" sldId="394"/>
            <ac:spMk id="2"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85558" cy="502835"/>
          </a:xfrm>
          <a:prstGeom prst="rect">
            <a:avLst/>
          </a:prstGeom>
        </p:spPr>
        <p:txBody>
          <a:bodyPr vert="horz" lIns="96634" tIns="48317" rIns="96634" bIns="48317" rtlCol="0"/>
          <a:lstStyle>
            <a:lvl1pPr algn="l">
              <a:defRPr sz="1300"/>
            </a:lvl1pPr>
          </a:lstStyle>
          <a:p>
            <a:endParaRPr lang="en-GB"/>
          </a:p>
        </p:txBody>
      </p:sp>
      <p:sp>
        <p:nvSpPr>
          <p:cNvPr id="3" name="Date Placeholder 2"/>
          <p:cNvSpPr>
            <a:spLocks noGrp="1"/>
          </p:cNvSpPr>
          <p:nvPr>
            <p:ph type="dt" idx="1"/>
          </p:nvPr>
        </p:nvSpPr>
        <p:spPr>
          <a:xfrm>
            <a:off x="3902597" y="0"/>
            <a:ext cx="2985558" cy="502835"/>
          </a:xfrm>
          <a:prstGeom prst="rect">
            <a:avLst/>
          </a:prstGeom>
        </p:spPr>
        <p:txBody>
          <a:bodyPr vert="horz" lIns="96634" tIns="48317" rIns="96634" bIns="48317" rtlCol="0"/>
          <a:lstStyle>
            <a:lvl1pPr algn="r">
              <a:defRPr sz="1300"/>
            </a:lvl1pPr>
          </a:lstStyle>
          <a:p>
            <a:fld id="{4340E002-B88B-4BB0-BA5A-919501F4FBF2}" type="datetimeFigureOut">
              <a:rPr lang="en-GB" smtClean="0"/>
              <a:t>06/03/2023</a:t>
            </a:fld>
            <a:endParaRPr lang="en-GB"/>
          </a:p>
        </p:txBody>
      </p:sp>
      <p:sp>
        <p:nvSpPr>
          <p:cNvPr id="4" name="Slide Image Placeholder 3"/>
          <p:cNvSpPr>
            <a:spLocks noGrp="1" noRot="1" noChangeAspect="1"/>
          </p:cNvSpPr>
          <p:nvPr>
            <p:ph type="sldImg" idx="2"/>
          </p:nvPr>
        </p:nvSpPr>
        <p:spPr>
          <a:xfrm>
            <a:off x="438150" y="1252538"/>
            <a:ext cx="6013450" cy="3382962"/>
          </a:xfrm>
          <a:prstGeom prst="rect">
            <a:avLst/>
          </a:prstGeom>
          <a:noFill/>
          <a:ln w="12700">
            <a:solidFill>
              <a:prstClr val="black"/>
            </a:solidFill>
          </a:ln>
        </p:spPr>
        <p:txBody>
          <a:bodyPr vert="horz" lIns="96634" tIns="48317" rIns="96634" bIns="48317" rtlCol="0" anchor="ctr"/>
          <a:lstStyle/>
          <a:p>
            <a:endParaRPr lang="en-GB"/>
          </a:p>
        </p:txBody>
      </p:sp>
      <p:sp>
        <p:nvSpPr>
          <p:cNvPr id="5" name="Notes Placeholder 4"/>
          <p:cNvSpPr>
            <a:spLocks noGrp="1"/>
          </p:cNvSpPr>
          <p:nvPr>
            <p:ph type="body" sz="quarter" idx="3"/>
          </p:nvPr>
        </p:nvSpPr>
        <p:spPr>
          <a:xfrm>
            <a:off x="688975" y="4823034"/>
            <a:ext cx="5511800" cy="3946118"/>
          </a:xfrm>
          <a:prstGeom prst="rect">
            <a:avLst/>
          </a:prstGeom>
        </p:spPr>
        <p:txBody>
          <a:bodyPr vert="horz" lIns="96634" tIns="48317" rIns="96634" bIns="48317"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519055"/>
            <a:ext cx="2985558" cy="502834"/>
          </a:xfrm>
          <a:prstGeom prst="rect">
            <a:avLst/>
          </a:prstGeom>
        </p:spPr>
        <p:txBody>
          <a:bodyPr vert="horz" lIns="96634" tIns="48317" rIns="96634" bIns="48317" rtlCol="0" anchor="b"/>
          <a:lstStyle>
            <a:lvl1pPr algn="l">
              <a:defRPr sz="1300"/>
            </a:lvl1pPr>
          </a:lstStyle>
          <a:p>
            <a:endParaRPr lang="en-GB"/>
          </a:p>
        </p:txBody>
      </p:sp>
      <p:sp>
        <p:nvSpPr>
          <p:cNvPr id="7" name="Slide Number Placeholder 6"/>
          <p:cNvSpPr>
            <a:spLocks noGrp="1"/>
          </p:cNvSpPr>
          <p:nvPr>
            <p:ph type="sldNum" sz="quarter" idx="5"/>
          </p:nvPr>
        </p:nvSpPr>
        <p:spPr>
          <a:xfrm>
            <a:off x="3902597" y="9519055"/>
            <a:ext cx="2985558" cy="502834"/>
          </a:xfrm>
          <a:prstGeom prst="rect">
            <a:avLst/>
          </a:prstGeom>
        </p:spPr>
        <p:txBody>
          <a:bodyPr vert="horz" lIns="96634" tIns="48317" rIns="96634" bIns="48317" rtlCol="0" anchor="b"/>
          <a:lstStyle>
            <a:lvl1pPr algn="r">
              <a:defRPr sz="1300"/>
            </a:lvl1pPr>
          </a:lstStyle>
          <a:p>
            <a:fld id="{2F5E53B0-EFB7-4B0E-B012-E676534541B5}" type="slidenum">
              <a:rPr lang="en-GB" smtClean="0"/>
              <a:t>‹#›</a:t>
            </a:fld>
            <a:endParaRPr lang="en-GB"/>
          </a:p>
        </p:txBody>
      </p:sp>
    </p:spTree>
    <p:extLst>
      <p:ext uri="{BB962C8B-B14F-4D97-AF65-F5344CB8AC3E}">
        <p14:creationId xmlns:p14="http://schemas.microsoft.com/office/powerpoint/2010/main" val="2830667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0" i="0" dirty="0">
                <a:solidFill>
                  <a:srgbClr val="000000"/>
                </a:solidFill>
                <a:effectLst/>
                <a:latin typeface="-apple-system"/>
              </a:rPr>
              <a:t>Shift-left Security: More than just a catchphrase</a:t>
            </a:r>
          </a:p>
          <a:p>
            <a:pPr algn="l"/>
            <a:r>
              <a:rPr lang="en-GB" b="0" i="0" dirty="0">
                <a:solidFill>
                  <a:srgbClr val="000000"/>
                </a:solidFill>
                <a:effectLst/>
                <a:latin typeface="-apple-system"/>
              </a:rPr>
              <a:t>Vulnerabilities like Log4j may be headline grabbers, but thousands of applications are being targeted by hackers who use flaws in code as attack vectors.  Vulnerabilities such as cross-site scripting and improper authorisation are on the increase, and with the increased use of open source software we need to ensure "shift-left security" is more than just a catchphrase.</a:t>
            </a:r>
          </a:p>
          <a:p>
            <a:pPr algn="l"/>
            <a:r>
              <a:rPr lang="en-GB" b="0" i="0" dirty="0">
                <a:solidFill>
                  <a:srgbClr val="000000"/>
                </a:solidFill>
                <a:effectLst/>
                <a:latin typeface="-apple-system"/>
              </a:rPr>
              <a:t> </a:t>
            </a:r>
          </a:p>
          <a:p>
            <a:pPr algn="l"/>
            <a:r>
              <a:rPr lang="en-GB" b="0" i="0" dirty="0">
                <a:solidFill>
                  <a:srgbClr val="000000"/>
                </a:solidFill>
                <a:effectLst/>
                <a:latin typeface="-apple-system"/>
              </a:rPr>
              <a:t>During this presentation we'll look at:</a:t>
            </a:r>
          </a:p>
          <a:p>
            <a:pPr algn="l"/>
            <a:r>
              <a:rPr lang="en-GB" b="0" i="0" dirty="0">
                <a:solidFill>
                  <a:srgbClr val="000000"/>
                </a:solidFill>
                <a:effectLst/>
                <a:latin typeface="-apple-system"/>
              </a:rPr>
              <a:t>- what modern development looks like</a:t>
            </a:r>
          </a:p>
          <a:p>
            <a:pPr algn="l"/>
            <a:r>
              <a:rPr lang="en-GB" b="0" i="0" dirty="0">
                <a:solidFill>
                  <a:srgbClr val="000000"/>
                </a:solidFill>
                <a:effectLst/>
                <a:latin typeface="-apple-system"/>
              </a:rPr>
              <a:t>- what developers want</a:t>
            </a:r>
          </a:p>
          <a:p>
            <a:pPr algn="l"/>
            <a:r>
              <a:rPr lang="en-GB" b="0" i="0" dirty="0">
                <a:solidFill>
                  <a:srgbClr val="000000"/>
                </a:solidFill>
                <a:effectLst/>
                <a:latin typeface="-apple-system"/>
              </a:rPr>
              <a:t>- what developers actually need</a:t>
            </a:r>
          </a:p>
          <a:p>
            <a:pPr algn="l"/>
            <a:r>
              <a:rPr lang="en-GB" b="0" i="0" dirty="0">
                <a:solidFill>
                  <a:srgbClr val="000000"/>
                </a:solidFill>
                <a:effectLst/>
                <a:latin typeface="-apple-system"/>
              </a:rPr>
              <a:t>- what IT professionals should look for in </a:t>
            </a:r>
            <a:r>
              <a:rPr lang="en-GB" b="0" i="0" dirty="0" err="1">
                <a:solidFill>
                  <a:srgbClr val="000000"/>
                </a:solidFill>
                <a:effectLst/>
                <a:latin typeface="-apple-system"/>
              </a:rPr>
              <a:t>DevSecOps</a:t>
            </a:r>
            <a:r>
              <a:rPr lang="en-GB" b="0" i="0" dirty="0">
                <a:solidFill>
                  <a:srgbClr val="000000"/>
                </a:solidFill>
                <a:effectLst/>
                <a:latin typeface="-apple-system"/>
              </a:rPr>
              <a:t> tooling and how it can help</a:t>
            </a:r>
          </a:p>
          <a:p>
            <a:endParaRPr lang="en-GB" dirty="0"/>
          </a:p>
        </p:txBody>
      </p:sp>
      <p:sp>
        <p:nvSpPr>
          <p:cNvPr id="4" name="Slide Number Placeholder 3"/>
          <p:cNvSpPr>
            <a:spLocks noGrp="1"/>
          </p:cNvSpPr>
          <p:nvPr>
            <p:ph type="sldNum" sz="quarter" idx="5"/>
          </p:nvPr>
        </p:nvSpPr>
        <p:spPr/>
        <p:txBody>
          <a:bodyPr/>
          <a:lstStyle/>
          <a:p>
            <a:fld id="{2F5E53B0-EFB7-4B0E-B012-E676534541B5}" type="slidenum">
              <a:rPr lang="en-GB" smtClean="0"/>
              <a:t>1</a:t>
            </a:fld>
            <a:endParaRPr lang="en-GB"/>
          </a:p>
        </p:txBody>
      </p:sp>
    </p:spTree>
    <p:extLst>
      <p:ext uri="{BB962C8B-B14F-4D97-AF65-F5344CB8AC3E}">
        <p14:creationId xmlns:p14="http://schemas.microsoft.com/office/powerpoint/2010/main" val="28136960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My </a:t>
            </a:r>
            <a:r>
              <a:rPr lang="en-GB" baseline="0" dirty="0"/>
              <a:t>name is Vince King.  I’m a reformed developer, and have held numerous roles including Ops Lead and DevOps subject matter expert having created the DevOps capabilities from the ground up.  I produced and run training courses on secure coding practices.  I have extensive Cyber experience having worked in Vulnerability Management, GRC, Education and Awareness, and Cyber Security Framework implementations.</a:t>
            </a:r>
          </a:p>
          <a:p>
            <a:endParaRPr lang="en-GB" baseline="0" dirty="0"/>
          </a:p>
          <a:p>
            <a:r>
              <a:rPr lang="en-GB" baseline="0" dirty="0"/>
              <a:t>With my experience in DevOps and Cyber Security, I now lead the effort for </a:t>
            </a:r>
            <a:r>
              <a:rPr lang="en-GB" baseline="0" dirty="0" err="1"/>
              <a:t>DevSecOps</a:t>
            </a:r>
            <a:r>
              <a:rPr lang="en-GB" baseline="0" dirty="0"/>
              <a:t> within the Bank of England.  However, I’m not here as a representative of the Bank, so please no questions about interest rates or Monetary Policy Committee decisions.  Asking me about economics is as useful as asking a 4 year old to solve a quadratic equation!</a:t>
            </a:r>
          </a:p>
          <a:p>
            <a:endParaRPr lang="en-GB" baseline="0" dirty="0"/>
          </a:p>
          <a:p>
            <a:r>
              <a:rPr lang="en-GB" baseline="0" dirty="0"/>
              <a:t>Now a word on what this presentation is, and more importantly, what this presentation is not.  This presentation is an overview of what </a:t>
            </a:r>
            <a:r>
              <a:rPr lang="en-GB" baseline="0" dirty="0" err="1"/>
              <a:t>DevSecOps</a:t>
            </a:r>
            <a:r>
              <a:rPr lang="en-GB" baseline="0" dirty="0"/>
              <a:t> is; Why is it important; and Why it isn’t just “shift-left”.</a:t>
            </a:r>
          </a:p>
          <a:p>
            <a:endParaRPr lang="en-GB" baseline="0" dirty="0"/>
          </a:p>
          <a:p>
            <a:r>
              <a:rPr lang="en-GB" baseline="0" dirty="0"/>
              <a:t>This presentation is not a discussion about specific tooling or vendors.  It is not a </a:t>
            </a:r>
            <a:r>
              <a:rPr lang="en-GB" baseline="0" dirty="0" err="1"/>
              <a:t>indepth</a:t>
            </a:r>
            <a:r>
              <a:rPr lang="en-GB" baseline="0" dirty="0"/>
              <a:t> course of best practice.  Most importantly, it is not the silver bullet that will immediately solve all the </a:t>
            </a:r>
            <a:r>
              <a:rPr lang="en-GB" baseline="0" dirty="0" err="1"/>
              <a:t>DevSecOps</a:t>
            </a:r>
            <a:r>
              <a:rPr lang="en-GB" baseline="0" dirty="0"/>
              <a:t> problems for you!</a:t>
            </a:r>
            <a:endParaRPr lang="en-GB" dirty="0"/>
          </a:p>
          <a:p>
            <a:endParaRPr lang="en-GB" dirty="0"/>
          </a:p>
        </p:txBody>
      </p:sp>
      <p:sp>
        <p:nvSpPr>
          <p:cNvPr id="4" name="Slide Number Placeholder 3"/>
          <p:cNvSpPr>
            <a:spLocks noGrp="1"/>
          </p:cNvSpPr>
          <p:nvPr>
            <p:ph type="sldNum" sz="quarter" idx="10"/>
          </p:nvPr>
        </p:nvSpPr>
        <p:spPr/>
        <p:txBody>
          <a:bodyPr/>
          <a:lstStyle/>
          <a:p>
            <a:fld id="{2F5E53B0-EFB7-4B0E-B012-E676534541B5}" type="slidenum">
              <a:rPr lang="en-GB" smtClean="0"/>
              <a:t>2</a:t>
            </a:fld>
            <a:endParaRPr lang="en-GB"/>
          </a:p>
        </p:txBody>
      </p:sp>
    </p:spTree>
    <p:extLst>
      <p:ext uri="{BB962C8B-B14F-4D97-AF65-F5344CB8AC3E}">
        <p14:creationId xmlns:p14="http://schemas.microsoft.com/office/powerpoint/2010/main" val="316079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Hopefully we all know</a:t>
            </a:r>
            <a:r>
              <a:rPr lang="en-GB" baseline="0" dirty="0"/>
              <a:t> what good DevOps looks like.  Or at least we have read what it is supposed to look like.</a:t>
            </a:r>
          </a:p>
          <a:p>
            <a:r>
              <a:rPr lang="en-GB" baseline="0" dirty="0"/>
              <a:t>Small teams working independently to implement their features, validating correctness in pre-production environments, with deployments into production happening predictably, quickly, safely, and securely, throughout the business day.</a:t>
            </a:r>
          </a:p>
          <a:p>
            <a:r>
              <a:rPr lang="en-GB" baseline="0" dirty="0"/>
              <a:t>But why is reality not like the books?  Having worked across multiple roles, I have some strong feelings about this!</a:t>
            </a:r>
            <a:endParaRPr lang="en-GB" dirty="0"/>
          </a:p>
          <a:p>
            <a:r>
              <a:rPr lang="en-GB" dirty="0"/>
              <a:t>As a developer</a:t>
            </a:r>
            <a:r>
              <a:rPr lang="en-GB" baseline="0" dirty="0"/>
              <a:t> I saw Cyber Security as a blocker to my freedom.  It was stopping me using all the tools and code-snippets I found on the internet.  I would avoid Cyber people because they were the department of “no”.</a:t>
            </a:r>
          </a:p>
          <a:p>
            <a:r>
              <a:rPr lang="en-GB" baseline="0" dirty="0"/>
              <a:t>As a DevOps lead I saw Cyber as an impediment to innovation.  Why couldn’t I have admin rights on every machine within the enterprise so I can run unsigned PowerShell scripts to performed deployments?</a:t>
            </a:r>
          </a:p>
          <a:p>
            <a:r>
              <a:rPr lang="en-GB" baseline="0" dirty="0"/>
              <a:t>As an Ops lead I saw Cyber as the reason my new features were taking so long to reach production.  </a:t>
            </a:r>
          </a:p>
          <a:p>
            <a:endParaRPr lang="en-GB" baseline="0" dirty="0"/>
          </a:p>
          <a:p>
            <a:r>
              <a:rPr lang="en-GB" baseline="0" dirty="0"/>
              <a:t>Finally, as a Cyber Analyst I saw that I was an idiot…. But in my defence, it wasn’t all my fault.  Within most Technology departments Cyber Security and their policies are perceived as obstacles to be worked-around.  Their lack of open engagement supported their clandestine reputation.</a:t>
            </a:r>
            <a:endParaRPr lang="en-GB" dirty="0"/>
          </a:p>
          <a:p>
            <a:endParaRPr lang="en-GB" dirty="0"/>
          </a:p>
          <a:p>
            <a:r>
              <a:rPr lang="en-GB" dirty="0"/>
              <a:t>We hear a lot to talk about “shift-left” security.  It’s a phrase I don’t particularly like, but it is important to know why, now more than ever, it matters.  We as IT professionals are not the only ones “shifting-left”!</a:t>
            </a:r>
          </a:p>
          <a:p>
            <a:endParaRPr lang="en-GB" dirty="0"/>
          </a:p>
        </p:txBody>
      </p:sp>
      <p:sp>
        <p:nvSpPr>
          <p:cNvPr id="4" name="Slide Number Placeholder 3"/>
          <p:cNvSpPr>
            <a:spLocks noGrp="1"/>
          </p:cNvSpPr>
          <p:nvPr>
            <p:ph type="sldNum" sz="quarter" idx="10"/>
          </p:nvPr>
        </p:nvSpPr>
        <p:spPr/>
        <p:txBody>
          <a:bodyPr/>
          <a:lstStyle/>
          <a:p>
            <a:fld id="{2F5E53B0-EFB7-4B0E-B012-E676534541B5}" type="slidenum">
              <a:rPr lang="en-GB" smtClean="0"/>
              <a:t>3</a:t>
            </a:fld>
            <a:endParaRPr lang="en-GB"/>
          </a:p>
        </p:txBody>
      </p:sp>
    </p:spTree>
    <p:extLst>
      <p:ext uri="{BB962C8B-B14F-4D97-AF65-F5344CB8AC3E}">
        <p14:creationId xmlns:p14="http://schemas.microsoft.com/office/powerpoint/2010/main" val="6390999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Firstly … I’m going to assume that everyone listening to me is aware of, and uses source control. Even if it is Visual Source Safe!?!?</a:t>
            </a:r>
          </a:p>
          <a:p>
            <a:endParaRPr lang="en-GB" dirty="0"/>
          </a:p>
          <a:p>
            <a:r>
              <a:rPr lang="en-GB" dirty="0"/>
              <a:t>In August 2019, GitHub was called out in a US lawsuit following the Capital One breach. The reason? Allowing social security numbers to be stored in a Git repository.</a:t>
            </a:r>
          </a:p>
          <a:p>
            <a:endParaRPr lang="en-GB" dirty="0"/>
          </a:p>
          <a:p>
            <a:r>
              <a:rPr lang="en-GB" dirty="0"/>
              <a:t>In October 2019, </a:t>
            </a:r>
            <a:r>
              <a:rPr lang="en-GB" b="0" i="0" dirty="0">
                <a:solidFill>
                  <a:srgbClr val="070707"/>
                </a:solidFill>
                <a:effectLst/>
                <a:latin typeface="Georgia" panose="02040502050405020303" pitchFamily="18" charset="0"/>
              </a:rPr>
              <a:t>one misstep from developers at Starbucks left exposed an API key that could be used by an attacker to access internal systems and manipulate the list of authorized users.  Lucky the vulnerability was reported as part of a bug bounty program and quickly resolved.</a:t>
            </a:r>
          </a:p>
          <a:p>
            <a:endParaRPr lang="en-GB" b="0" i="0" dirty="0">
              <a:solidFill>
                <a:srgbClr val="070707"/>
              </a:solidFill>
              <a:effectLst/>
              <a:latin typeface="Georgia" panose="02040502050405020303" pitchFamily="18" charset="0"/>
            </a:endParaRPr>
          </a:p>
          <a:p>
            <a:r>
              <a:rPr lang="en-GB" b="0" i="0" dirty="0">
                <a:solidFill>
                  <a:srgbClr val="070707"/>
                </a:solidFill>
                <a:effectLst/>
                <a:latin typeface="Georgia" panose="02040502050405020303" pitchFamily="18" charset="0"/>
              </a:rPr>
              <a:t>In January 2021, a misconfigured Git server at Nissan North America lead to the leak of the source code of the company's mobile apps and internal tools. A Git server was left publicly exposed with a default username and password of admin/admin.</a:t>
            </a:r>
          </a:p>
          <a:p>
            <a:endParaRPr lang="en-GB" b="0" i="0" dirty="0">
              <a:solidFill>
                <a:srgbClr val="070707"/>
              </a:solidFill>
              <a:effectLst/>
              <a:latin typeface="Georgia" panose="02040502050405020303" pitchFamily="18" charset="0"/>
            </a:endParaRPr>
          </a:p>
          <a:p>
            <a:r>
              <a:rPr lang="en-GB" b="0" i="0" dirty="0">
                <a:solidFill>
                  <a:srgbClr val="070707"/>
                </a:solidFill>
                <a:effectLst/>
                <a:latin typeface="Georgia" panose="02040502050405020303" pitchFamily="18" charset="0"/>
              </a:rPr>
              <a:t>More recently, in December 2022, Okta reported a breach that included the unauthorised downloading of source code.  Access was possible through the use of stolen authorisation keys and could have been related to an extension phishing campaign in September of last year.</a:t>
            </a:r>
          </a:p>
          <a:p>
            <a:endParaRPr lang="en-GB" b="0" i="0" dirty="0">
              <a:solidFill>
                <a:srgbClr val="070707"/>
              </a:solidFill>
              <a:effectLst/>
              <a:latin typeface="Georgia" panose="02040502050405020303" pitchFamily="18" charset="0"/>
            </a:endParaRPr>
          </a:p>
          <a:p>
            <a:r>
              <a:rPr lang="en-GB" b="0" i="0" dirty="0">
                <a:solidFill>
                  <a:srgbClr val="070707"/>
                </a:solidFill>
                <a:effectLst/>
                <a:latin typeface="Georgia" panose="02040502050405020303" pitchFamily="18" charset="0"/>
              </a:rPr>
              <a:t>While still reading and digesting the information around the Okta breach, a few days later we got news of an attack on Slack. The incident involves threat actors gaining access to Slack's externally hosted GitHub repositories via a "limited" number of Slack employee tokens that were stolen.</a:t>
            </a:r>
          </a:p>
          <a:p>
            <a:endParaRPr lang="en-GB" b="0" i="0" dirty="0">
              <a:solidFill>
                <a:srgbClr val="070707"/>
              </a:solidFill>
              <a:effectLst/>
              <a:latin typeface="Georgia" panose="02040502050405020303" pitchFamily="18" charset="0"/>
            </a:endParaRPr>
          </a:p>
          <a:p>
            <a:r>
              <a:rPr lang="en-GB" b="0" i="0" dirty="0">
                <a:solidFill>
                  <a:srgbClr val="070707"/>
                </a:solidFill>
                <a:effectLst/>
                <a:latin typeface="Georgia" panose="02040502050405020303" pitchFamily="18" charset="0"/>
              </a:rPr>
              <a:t>Can anyone see the connection between all of these incidents … other than they involved source control?  </a:t>
            </a:r>
          </a:p>
          <a:p>
            <a:endParaRPr lang="en-GB" b="0" i="0" dirty="0">
              <a:solidFill>
                <a:srgbClr val="070707"/>
              </a:solidFill>
              <a:effectLst/>
              <a:latin typeface="Georgia" panose="02040502050405020303" pitchFamily="18" charset="0"/>
            </a:endParaRPr>
          </a:p>
          <a:p>
            <a:r>
              <a:rPr lang="en-GB" b="0" i="0" dirty="0">
                <a:solidFill>
                  <a:srgbClr val="070707"/>
                </a:solidFill>
                <a:effectLst/>
                <a:latin typeface="Georgia" panose="02040502050405020303" pitchFamily="18" charset="0"/>
              </a:rPr>
              <a:t>They all involved human error.  Tooling on its own cannot guarantee that everything we do is secure … but they can help to protect us against ourselves.</a:t>
            </a:r>
          </a:p>
          <a:p>
            <a:endParaRPr lang="en-GB" dirty="0"/>
          </a:p>
          <a:p>
            <a:endParaRPr lang="en-GB" dirty="0"/>
          </a:p>
        </p:txBody>
      </p:sp>
      <p:sp>
        <p:nvSpPr>
          <p:cNvPr id="4" name="Slide Number Placeholder 3"/>
          <p:cNvSpPr>
            <a:spLocks noGrp="1"/>
          </p:cNvSpPr>
          <p:nvPr>
            <p:ph type="sldNum" sz="quarter" idx="10"/>
          </p:nvPr>
        </p:nvSpPr>
        <p:spPr/>
        <p:txBody>
          <a:bodyPr/>
          <a:lstStyle/>
          <a:p>
            <a:fld id="{2F5E53B0-EFB7-4B0E-B012-E676534541B5}" type="slidenum">
              <a:rPr lang="en-GB" smtClean="0"/>
              <a:t>4</a:t>
            </a:fld>
            <a:endParaRPr lang="en-GB"/>
          </a:p>
        </p:txBody>
      </p:sp>
    </p:spTree>
    <p:extLst>
      <p:ext uri="{BB962C8B-B14F-4D97-AF65-F5344CB8AC3E}">
        <p14:creationId xmlns:p14="http://schemas.microsoft.com/office/powerpoint/2010/main" val="5307806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solidFill>
                  <a:srgbClr val="242626"/>
                </a:solidFill>
                <a:effectLst/>
                <a:latin typeface="+mn-lt"/>
              </a:rPr>
              <a:t>Do we have any CISOs here this evening?</a:t>
            </a:r>
          </a:p>
          <a:p>
            <a:endParaRPr lang="en-GB" b="0" i="0" dirty="0">
              <a:solidFill>
                <a:srgbClr val="242626"/>
              </a:solidFill>
              <a:effectLst/>
              <a:latin typeface="+mn-lt"/>
            </a:endParaRPr>
          </a:p>
          <a:p>
            <a:r>
              <a:rPr lang="en-GB" b="0" i="0" dirty="0">
                <a:solidFill>
                  <a:srgbClr val="242626"/>
                </a:solidFill>
                <a:effectLst/>
                <a:latin typeface="+mn-lt"/>
              </a:rPr>
              <a:t>In a recent report from Dynatrace (Dynatrace Global CISO report 2023), CISOs were asked to identify factors that made it more difficult to pinpoint and resolve application vulnerabilities.  </a:t>
            </a:r>
          </a:p>
          <a:p>
            <a:endParaRPr lang="en-GB" b="0" i="0" dirty="0">
              <a:solidFill>
                <a:srgbClr val="242626"/>
              </a:solidFill>
              <a:effectLst/>
              <a:latin typeface="+mn-lt"/>
            </a:endParaRPr>
          </a:p>
          <a:p>
            <a:r>
              <a:rPr lang="en-GB" b="0" i="0" dirty="0">
                <a:solidFill>
                  <a:srgbClr val="242626"/>
                </a:solidFill>
                <a:effectLst/>
                <a:latin typeface="+mn-lt"/>
              </a:rPr>
              <a:t>61% said that the use of </a:t>
            </a:r>
            <a:r>
              <a:rPr lang="en-GB" b="0" i="0">
                <a:solidFill>
                  <a:srgbClr val="242626"/>
                </a:solidFill>
                <a:effectLst/>
                <a:latin typeface="+mn-lt"/>
              </a:rPr>
              <a:t>3</a:t>
            </a:r>
            <a:r>
              <a:rPr lang="en-GB" b="0" i="0" baseline="30000">
                <a:solidFill>
                  <a:srgbClr val="242626"/>
                </a:solidFill>
                <a:effectLst/>
                <a:latin typeface="+mn-lt"/>
              </a:rPr>
              <a:t>rd</a:t>
            </a:r>
            <a:r>
              <a:rPr lang="en-GB" b="0" i="0">
                <a:solidFill>
                  <a:srgbClr val="242626"/>
                </a:solidFill>
                <a:effectLst/>
                <a:latin typeface="+mn-lt"/>
              </a:rPr>
              <a:t> party </a:t>
            </a:r>
            <a:r>
              <a:rPr lang="en-GB" b="0" i="0" dirty="0">
                <a:solidFill>
                  <a:srgbClr val="242626"/>
                </a:solidFill>
                <a:effectLst/>
                <a:latin typeface="+mn-lt"/>
              </a:rPr>
              <a:t>code caused issues.  If we think about Log4J a number of organisations believed they where not exposed until they started to think about the dependencies not just of their own code, but the dependencies of the packages they use, and the exposure their vendors had.</a:t>
            </a:r>
          </a:p>
          <a:p>
            <a:endParaRPr lang="en-GB" b="0" i="0" dirty="0">
              <a:solidFill>
                <a:srgbClr val="242626"/>
              </a:solidFill>
              <a:effectLst/>
              <a:latin typeface="+mn-lt"/>
            </a:endParaRPr>
          </a:p>
          <a:p>
            <a:r>
              <a:rPr lang="en-GB" b="0" i="0" dirty="0">
                <a:solidFill>
                  <a:srgbClr val="242626"/>
                </a:solidFill>
                <a:effectLst/>
                <a:latin typeface="+mn-lt"/>
              </a:rPr>
              <a:t>I love the second value … 55% blamed DevOps and Agile.  Two of the great innovations in the development world are causing our Cyber leaders pain.  Development is becoming too efficient and moving too quickly for security to keep up!</a:t>
            </a:r>
          </a:p>
          <a:p>
            <a:endParaRPr lang="en-GB" b="0" i="0" dirty="0">
              <a:solidFill>
                <a:srgbClr val="242626"/>
              </a:solidFill>
              <a:effectLst/>
              <a:latin typeface="+mn-lt"/>
            </a:endParaRPr>
          </a:p>
          <a:p>
            <a:r>
              <a:rPr lang="en-GB" dirty="0">
                <a:latin typeface="+mn-lt"/>
              </a:rPr>
              <a:t>Finally, another recent report provided details of</a:t>
            </a:r>
            <a:r>
              <a:rPr lang="en-GB" b="0" i="0" dirty="0">
                <a:solidFill>
                  <a:srgbClr val="242626"/>
                </a:solidFill>
                <a:effectLst/>
                <a:latin typeface="+mn-lt"/>
              </a:rPr>
              <a:t> scans of 130,000 applications which found that nearly 68% of apps had a security flaw that fell into the OWASP Top 10.  Hopefully we are all aware of OWASP (Open Web Application Security Project); the Open Source Foundation regularly revise and publish their top 10 vulnerabilities found in Web apps.  The most recent (2021) has broken access control at number 1.  Injection (including SQL Injection) is always in the top 10, this time at number 3.  So what can tooling do to help our CISOs sleep better and our developers to avoid some basic mistakes?</a:t>
            </a:r>
          </a:p>
          <a:p>
            <a:endParaRPr lang="en-GB" dirty="0">
              <a:latin typeface="+mn-lt"/>
            </a:endParaRPr>
          </a:p>
        </p:txBody>
      </p:sp>
      <p:sp>
        <p:nvSpPr>
          <p:cNvPr id="4" name="Slide Number Placeholder 3"/>
          <p:cNvSpPr>
            <a:spLocks noGrp="1"/>
          </p:cNvSpPr>
          <p:nvPr>
            <p:ph type="sldNum" sz="quarter" idx="10"/>
          </p:nvPr>
        </p:nvSpPr>
        <p:spPr/>
        <p:txBody>
          <a:bodyPr/>
          <a:lstStyle/>
          <a:p>
            <a:fld id="{2F5E53B0-EFB7-4B0E-B012-E676534541B5}" type="slidenum">
              <a:rPr lang="en-GB" smtClean="0"/>
              <a:t>5</a:t>
            </a:fld>
            <a:endParaRPr lang="en-GB"/>
          </a:p>
        </p:txBody>
      </p:sp>
    </p:spTree>
    <p:extLst>
      <p:ext uri="{BB962C8B-B14F-4D97-AF65-F5344CB8AC3E}">
        <p14:creationId xmlns:p14="http://schemas.microsoft.com/office/powerpoint/2010/main" val="14500203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solidFill>
                  <a:srgbClr val="231F20"/>
                </a:solidFill>
                <a:effectLst/>
                <a:latin typeface="Arimo"/>
              </a:rPr>
              <a:t>With a strong secure development culture.  We can build reliable, repeatable, and secure deployments, but the work never ends.</a:t>
            </a:r>
          </a:p>
          <a:p>
            <a:endParaRPr lang="en-GB" b="0" i="0" dirty="0">
              <a:solidFill>
                <a:srgbClr val="231F20"/>
              </a:solidFill>
              <a:effectLst/>
              <a:latin typeface="Arimo"/>
            </a:endParaRPr>
          </a:p>
          <a:p>
            <a:r>
              <a:rPr lang="en-GB" b="0" i="0" dirty="0">
                <a:solidFill>
                  <a:srgbClr val="231F20"/>
                </a:solidFill>
                <a:effectLst/>
                <a:latin typeface="Arimo"/>
              </a:rPr>
              <a:t>25,226 Common Vulnerabilities and Exposures (CVEs) were published last year alone; and increase of 25% from 2021.  A</a:t>
            </a:r>
            <a:r>
              <a:rPr lang="en-GB" sz="1300" dirty="0">
                <a:solidFill>
                  <a:srgbClr val="231F20"/>
                </a:solidFill>
                <a:latin typeface="Arimo"/>
              </a:rPr>
              <a:t>lmost 70 per day!  This year already there are almost 5,000.</a:t>
            </a:r>
          </a:p>
          <a:p>
            <a:endParaRPr lang="en-GB" sz="1300" dirty="0">
              <a:solidFill>
                <a:srgbClr val="231F20"/>
              </a:solidFill>
              <a:latin typeface="Arimo"/>
            </a:endParaRPr>
          </a:p>
          <a:p>
            <a:r>
              <a:rPr lang="en-GB" sz="1300" dirty="0">
                <a:solidFill>
                  <a:srgbClr val="231F20"/>
                </a:solidFill>
                <a:latin typeface="Arimo"/>
              </a:rPr>
              <a:t>Of those 26,000 CVEs in 2022, 3.4% (860) had a CVSS score between 9 and 10, the most critical.</a:t>
            </a:r>
            <a:endParaRPr lang="en-GB" b="0" i="0" dirty="0">
              <a:solidFill>
                <a:srgbClr val="231F20"/>
              </a:solidFill>
              <a:effectLst/>
              <a:latin typeface="Arimo"/>
            </a:endParaRPr>
          </a:p>
          <a:p>
            <a:endParaRPr lang="en-GB" b="0" i="0" dirty="0">
              <a:solidFill>
                <a:srgbClr val="231F20"/>
              </a:solidFill>
              <a:effectLst/>
              <a:latin typeface="Arimo"/>
            </a:endParaRPr>
          </a:p>
          <a:p>
            <a:r>
              <a:rPr lang="en-GB" b="0" i="0" dirty="0">
                <a:solidFill>
                  <a:srgbClr val="231F20"/>
                </a:solidFill>
                <a:effectLst/>
                <a:latin typeface="Arimo"/>
              </a:rPr>
              <a:t>A report on the </a:t>
            </a:r>
            <a:r>
              <a:rPr lang="en-GB" dirty="0"/>
              <a:t>State of Application Security (Forrester) tells us that </a:t>
            </a:r>
            <a:r>
              <a:rPr lang="en-GB" b="0" i="0" dirty="0">
                <a:solidFill>
                  <a:srgbClr val="231F20"/>
                </a:solidFill>
                <a:effectLst/>
                <a:latin typeface="Arimo"/>
              </a:rPr>
              <a:t>57% of cyberattack victims report that their breaches could have been prevented by installing an available patch.  Even more chilling, 34% of those victims knew of the vulnerability, but hadn’t taken action</a:t>
            </a:r>
          </a:p>
          <a:p>
            <a:endParaRPr lang="en-GB" b="0" i="0" dirty="0">
              <a:solidFill>
                <a:srgbClr val="231F20"/>
              </a:solidFill>
              <a:effectLst/>
              <a:latin typeface="Arimo"/>
            </a:endParaRPr>
          </a:p>
          <a:p>
            <a:r>
              <a:rPr lang="en-GB" b="0" i="0" dirty="0">
                <a:solidFill>
                  <a:srgbClr val="231F20"/>
                </a:solidFill>
                <a:effectLst/>
                <a:latin typeface="Arimo"/>
              </a:rPr>
              <a:t>74% of companies say they simply can’t patch fast enough because the average time to patch is 102 days according to </a:t>
            </a:r>
            <a:r>
              <a:rPr lang="en-GB" b="0" i="0" dirty="0" err="1">
                <a:solidFill>
                  <a:srgbClr val="231F20"/>
                </a:solidFill>
                <a:effectLst/>
                <a:latin typeface="Arimo"/>
              </a:rPr>
              <a:t>Ponemon</a:t>
            </a:r>
            <a:r>
              <a:rPr lang="en-GB" b="0" i="0" dirty="0">
                <a:solidFill>
                  <a:srgbClr val="231F20"/>
                </a:solidFill>
                <a:effectLst/>
                <a:latin typeface="Arimo"/>
              </a:rPr>
              <a:t>.</a:t>
            </a:r>
            <a:endParaRPr lang="en-GB" dirty="0"/>
          </a:p>
        </p:txBody>
      </p:sp>
      <p:sp>
        <p:nvSpPr>
          <p:cNvPr id="4" name="Slide Number Placeholder 3"/>
          <p:cNvSpPr>
            <a:spLocks noGrp="1"/>
          </p:cNvSpPr>
          <p:nvPr>
            <p:ph type="sldNum" sz="quarter" idx="10"/>
          </p:nvPr>
        </p:nvSpPr>
        <p:spPr/>
        <p:txBody>
          <a:bodyPr/>
          <a:lstStyle/>
          <a:p>
            <a:pPr defTabSz="966338">
              <a:defRPr/>
            </a:pPr>
            <a:fld id="{2F5E53B0-EFB7-4B0E-B012-E676534541B5}" type="slidenum">
              <a:rPr lang="en-GB">
                <a:solidFill>
                  <a:prstClr val="black"/>
                </a:solidFill>
                <a:latin typeface="Calibri" panose="020F0502020204030204"/>
              </a:rPr>
              <a:pPr defTabSz="966338">
                <a:defRPr/>
              </a:pPr>
              <a:t>6</a:t>
            </a:fld>
            <a:endParaRPr lang="en-GB">
              <a:solidFill>
                <a:prstClr val="black"/>
              </a:solidFill>
              <a:latin typeface="Calibri" panose="020F0502020204030204"/>
            </a:endParaRPr>
          </a:p>
        </p:txBody>
      </p:sp>
    </p:spTree>
    <p:extLst>
      <p:ext uri="{BB962C8B-B14F-4D97-AF65-F5344CB8AC3E}">
        <p14:creationId xmlns:p14="http://schemas.microsoft.com/office/powerpoint/2010/main" val="3675058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 how</a:t>
            </a:r>
            <a:r>
              <a:rPr lang="en-GB" baseline="0" dirty="0"/>
              <a:t> do we fix it, and where should Security live in the SDLC?  Well … everywhere.</a:t>
            </a:r>
          </a:p>
          <a:p>
            <a:r>
              <a:rPr lang="en-GB" baseline="0" dirty="0"/>
              <a:t>Work must be done to create a culture of collaboration between development, operations, and security with engagement being established as the earliest stages of a project or change, and running throughout the lifecycle.</a:t>
            </a:r>
          </a:p>
          <a:p>
            <a:endParaRPr lang="en-GB" baseline="0" dirty="0"/>
          </a:p>
          <a:p>
            <a:r>
              <a:rPr lang="en-GB" baseline="0" dirty="0"/>
              <a:t>Too often Security, like testing, is an afterthought.  Problems are found too late to be corrected in time, and the system moves forward, running at risk.  Here starts the technical debt spiral.  Promises of, “we’ll fix this later” are rarely delivered due to other pressures.</a:t>
            </a:r>
          </a:p>
          <a:p>
            <a:endParaRPr lang="en-GB" baseline="0" dirty="0"/>
          </a:p>
          <a:p>
            <a:r>
              <a:rPr lang="en-GB" baseline="0" dirty="0"/>
              <a:t>Add in Cloud to this situation and part of this debt could lead to a major compromise or data breach on a massive scale.</a:t>
            </a:r>
          </a:p>
          <a:p>
            <a:endParaRPr lang="en-GB" baseline="0" dirty="0"/>
          </a:p>
          <a:p>
            <a:r>
              <a:rPr lang="en-GB" baseline="0" dirty="0"/>
              <a:t>As part of the culture change required to fully adopt </a:t>
            </a:r>
            <a:r>
              <a:rPr lang="en-GB" baseline="0" dirty="0" err="1"/>
              <a:t>DevSecOps</a:t>
            </a:r>
            <a:r>
              <a:rPr lang="en-GB" baseline="0" dirty="0"/>
              <a:t>, Security must work closely with Development and Operations, and most importantly, be an enabler.  An important part of this is going to be the choice of tooling.</a:t>
            </a:r>
          </a:p>
          <a:p>
            <a:endParaRPr lang="en-GB" dirty="0"/>
          </a:p>
          <a:p>
            <a:endParaRPr lang="en-GB" dirty="0"/>
          </a:p>
        </p:txBody>
      </p:sp>
      <p:sp>
        <p:nvSpPr>
          <p:cNvPr id="4" name="Slide Number Placeholder 3"/>
          <p:cNvSpPr>
            <a:spLocks noGrp="1"/>
          </p:cNvSpPr>
          <p:nvPr>
            <p:ph type="sldNum" sz="quarter" idx="10"/>
          </p:nvPr>
        </p:nvSpPr>
        <p:spPr/>
        <p:txBody>
          <a:bodyPr/>
          <a:lstStyle/>
          <a:p>
            <a:fld id="{2F5E53B0-EFB7-4B0E-B012-E676534541B5}" type="slidenum">
              <a:rPr lang="en-GB" smtClean="0"/>
              <a:t>7</a:t>
            </a:fld>
            <a:endParaRPr lang="en-GB"/>
          </a:p>
        </p:txBody>
      </p:sp>
    </p:spTree>
    <p:extLst>
      <p:ext uri="{BB962C8B-B14F-4D97-AF65-F5344CB8AC3E}">
        <p14:creationId xmlns:p14="http://schemas.microsoft.com/office/powerpoint/2010/main" val="26720650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dirty="0"/>
              <a:t>So, what should we be looking for.  I recommend using Vince’s 3 “I”s of Tooling for Developer Enablement!</a:t>
            </a:r>
          </a:p>
          <a:p>
            <a:endParaRPr lang="en-GB" b="1" dirty="0"/>
          </a:p>
          <a:p>
            <a:r>
              <a:rPr lang="en-GB" b="1" dirty="0"/>
              <a:t>Integrations</a:t>
            </a:r>
          </a:p>
          <a:p>
            <a:r>
              <a:rPr lang="en-GB" dirty="0"/>
              <a:t>Good developers are complex creatures and come in many shapes and sizes.  However, they often share some common characteristics.  They are good problem solvers and enjoy a challenge;  They don’t enjoy bureaucracy and can put a lot of effort into working around it; They don’t like interruptions especially is it involves “constructive” feedback!</a:t>
            </a:r>
          </a:p>
          <a:p>
            <a:endParaRPr lang="en-GB" dirty="0"/>
          </a:p>
          <a:p>
            <a:r>
              <a:rPr lang="en-GB" dirty="0"/>
              <a:t>So, any tool, especially something that is going to be looking over their shoulder, must integrate with their way of working and the closer it can get to the developer coalface, the better.  Developers live in their IDE and tools must be able to be incorporated easily.</a:t>
            </a:r>
          </a:p>
          <a:p>
            <a:endParaRPr lang="en-GB" dirty="0"/>
          </a:p>
          <a:p>
            <a:r>
              <a:rPr lang="en-GB" dirty="0"/>
              <a:t>Outside of the IDE, because of the well documented benefits of DevOps, Developers can no longer rely on “well it works on my machine” and CI/CD pipelines are a must for any successful development culture.  Combining DevOps with Security needs to be managed carefully to ensure that we don’t create blockages that the Developers will want to work around, or worse ignore altogether.</a:t>
            </a:r>
          </a:p>
          <a:p>
            <a:endParaRPr lang="en-GB" dirty="0"/>
          </a:p>
          <a:p>
            <a:r>
              <a:rPr lang="en-GB" dirty="0"/>
              <a:t>From a </a:t>
            </a:r>
            <a:r>
              <a:rPr lang="en-GB" dirty="0" err="1"/>
              <a:t>DevSecOps</a:t>
            </a:r>
            <a:r>
              <a:rPr lang="en-GB" dirty="0"/>
              <a:t> point of view tooling must give Security the ability to create a safe space for Developers.  A walled garden that allows play and experimentation, but won’t let them hurt themselves, or others.  The ability to create policies will provide guidance, support, and the occasional slap on the wrist to keep the developers honest.  </a:t>
            </a:r>
          </a:p>
          <a:p>
            <a:endParaRPr lang="en-GB" dirty="0"/>
          </a:p>
          <a:p>
            <a:r>
              <a:rPr lang="en-GB" dirty="0"/>
              <a:t>A quick side note of policies.  Too often I speak with Cyber Security departments that are at odds with Developers.  This is typically due to overly restrictive policies that, on paper, are the right thing to do, but hobble Developers in their day-to-day work.  When challenged, Security respond with “you must comply”.  It’s important to create evidence-based policies, and review them regularly.  This way the everyone involved can have confidence that the policies are appropriate and pragmatic.</a:t>
            </a:r>
          </a:p>
          <a:p>
            <a:endParaRPr lang="en-GB" dirty="0"/>
          </a:p>
          <a:p>
            <a:r>
              <a:rPr lang="en-GB" dirty="0"/>
              <a:t>When introducing a new tool or process, too often it is all or nothing.  One day everything is working, the next, everything is failing.  What happened?  Someone turned something on without understanding the impact.  Whether this is a new tool, firewall rule, or policy, ensure you are able to run a “what-if” testing period. </a:t>
            </a:r>
          </a:p>
          <a:p>
            <a:endParaRPr lang="en-GB" dirty="0"/>
          </a:p>
          <a:p>
            <a:r>
              <a:rPr lang="en-GB" dirty="0"/>
              <a:t>Finally for Integrations, consider the impact new tooling or policies will have.  There will always be a trade off between speed and accuracy.  Understand your risk tolerance and where your developers and security professionals feel comfortable while remaining productive.</a:t>
            </a:r>
          </a:p>
          <a:p>
            <a:endParaRPr lang="en-GB" dirty="0"/>
          </a:p>
          <a:p>
            <a:r>
              <a:rPr lang="en-GB" b="1" dirty="0"/>
              <a:t>Intelligence</a:t>
            </a:r>
          </a:p>
          <a:p>
            <a:r>
              <a:rPr lang="en-GB" dirty="0"/>
              <a:t>As we’ve already heard, in 2022 there were on average, 16 high or critical vulnerabilities identified every week.  Keeping up with this can be a full time job, so we need a tool that aggregates information from sources like NIST, NVD, SANS, OWASP, and the wider community to keep us informed.</a:t>
            </a:r>
          </a:p>
          <a:p>
            <a:endParaRPr lang="en-GB" dirty="0"/>
          </a:p>
          <a:p>
            <a:r>
              <a:rPr lang="en-GB" dirty="0"/>
              <a:t>Over the last few years we have seen a worrying trend in how quickly vulnerabilities are being abused.  Time to exploit has come down from months and years, to weeks, and sometimes even days.  Zero days are a fact of life in modern IT, but having a tool that can support you by keeping you up to date with remediation steps is vital.</a:t>
            </a:r>
          </a:p>
          <a:p>
            <a:endParaRPr lang="en-GB" dirty="0"/>
          </a:p>
          <a:p>
            <a:r>
              <a:rPr lang="en-GB" dirty="0"/>
              <a:t>This applies not just to zero days, but to all vulnerabilities.  Often explanations provided by Cyber professionals can be complex and confusing and Developers are reduced to saying “just tell me how to fix it”.  Unfortunately, few security staff fully understand the remediation, given that it could be in any programming language, or component of an application.  A tool that can provide technology-specific recommendations in terms those who will be responsible for fixing any issues is invaluable.</a:t>
            </a:r>
          </a:p>
          <a:p>
            <a:endParaRPr lang="en-GB" dirty="0"/>
          </a:p>
          <a:p>
            <a:r>
              <a:rPr lang="en-GB" dirty="0"/>
              <a:t>Any company that is operating today is gathering huge amounts of data, and security application vendors are no different.  With every scan that is run, with every package that is reviewed, with every issue highlighted to a Developer or Cyber Analyst, there is data to be recorded and used.  This data should be fed back into the tool to improve recommendations and give confidence in remediations.</a:t>
            </a:r>
          </a:p>
          <a:p>
            <a:endParaRPr lang="en-GB" dirty="0"/>
          </a:p>
          <a:p>
            <a:r>
              <a:rPr lang="en-GB" dirty="0"/>
              <a:t>Security application vendors should go further and be open with their findings.  A popular trend is for companies to release annual reports that share information on the state of application security.  More and more we are seeing vendors participate in ethical disclosure programs… a rising tide lifts all ships!</a:t>
            </a:r>
          </a:p>
          <a:p>
            <a:endParaRPr lang="en-GB" dirty="0"/>
          </a:p>
          <a:p>
            <a:r>
              <a:rPr lang="en-GB" b="1" dirty="0"/>
              <a:t>Insights</a:t>
            </a:r>
          </a:p>
          <a:p>
            <a:r>
              <a:rPr lang="en-GB" dirty="0"/>
              <a:t>With so much information available on vulnerabilities, proof-of-concept code availability, and exploits in the wild, it can be overwhelming to know where to start.  Being able to avoid alert fatigue and concentrate on what is really important is a must.  You may have a low severity vulnerability that affects every system you have,  but it’s the one instance of a critical vulnerability that you should be worrying about.  Tooling must help us prioritise our work.</a:t>
            </a:r>
          </a:p>
          <a:p>
            <a:endParaRPr lang="en-GB" dirty="0"/>
          </a:p>
          <a:p>
            <a:r>
              <a:rPr lang="en-GB" dirty="0"/>
              <a:t>I’ve spoken a lot so far … and don’t worry, I’m almost done!  But if you remember only one thing from this presentation it’s this:  Risks without context are meaningless.  Too often an vulnerability gains notoriety, usually when it gets a cool name or appears on the mainstream news, and companies scramble to determine exposure and plan remediations.  We’ve all probably been involved in meetings where tensions were running high about an issue that had no impact on us.  However, when a headline grabbing vulnerability such as Log4j comes along, we need to be able to quickly understand our exposure.  Log4j focused the spotlight on a previously overlooked aspect of software development; our dependencies.  I spoke with numerous development teams who confidently stated that their code wasn’t affected, only to find out that one of the packages they use was.  With an estimated 80% of code not being written by your developers, it is vital to understand not only your code, but the complete Software Bill of Materials for your application.</a:t>
            </a:r>
          </a:p>
          <a:p>
            <a:endParaRPr lang="en-GB" dirty="0"/>
          </a:p>
          <a:p>
            <a:r>
              <a:rPr lang="en-GB" dirty="0"/>
              <a:t>Similarly, any package that is used probably has a licence.  Remember, open source doesn’t always mean free.  Use tooling to track package usage and highlight any issues, because I can guarantee you that Developers are not going to read the terms and conditions.</a:t>
            </a:r>
          </a:p>
          <a:p>
            <a:endParaRPr lang="en-GB" dirty="0"/>
          </a:p>
          <a:p>
            <a:r>
              <a:rPr lang="en-GB" dirty="0"/>
              <a:t>So, we’ve got the tool, we’ve created the processes, and we’re building a strong culture, but how do we know if it is working?  Metrics like Meantime to Remediate, number of critical vulnerabilities, and number of successful builds are all good indicators of the current state of play, but more important is how these values compare to yesterday, and the day before.  Are we getting better?  Tooling should be able to track these metrics and show trending data to help us justify our existence to senior managers!</a:t>
            </a:r>
          </a:p>
          <a:p>
            <a:endParaRPr lang="en-GB" dirty="0"/>
          </a:p>
          <a:p>
            <a:r>
              <a:rPr lang="en-GB" dirty="0"/>
              <a:t>Finally … We’ve done all this good work, but too often we don’t tell anyone but a select few stakeholders.  I see it too often, so I’ve a huge advocate of highlighting the good as well as the bad.  Use tooling to share data with the whole company.  It can be uncomfortable at times, but open and honest communication are key to continuous improvement.  Ask me later about my year long project to passive aggressively improve our posture management.</a:t>
            </a:r>
          </a:p>
        </p:txBody>
      </p:sp>
      <p:sp>
        <p:nvSpPr>
          <p:cNvPr id="4" name="Slide Number Placeholder 3"/>
          <p:cNvSpPr>
            <a:spLocks noGrp="1"/>
          </p:cNvSpPr>
          <p:nvPr>
            <p:ph type="sldNum" sz="quarter" idx="10"/>
          </p:nvPr>
        </p:nvSpPr>
        <p:spPr/>
        <p:txBody>
          <a:bodyPr/>
          <a:lstStyle/>
          <a:p>
            <a:fld id="{2F5E53B0-EFB7-4B0E-B012-E676534541B5}" type="slidenum">
              <a:rPr lang="en-GB" smtClean="0"/>
              <a:t>8</a:t>
            </a:fld>
            <a:endParaRPr lang="en-GB"/>
          </a:p>
        </p:txBody>
      </p:sp>
    </p:spTree>
    <p:extLst>
      <p:ext uri="{BB962C8B-B14F-4D97-AF65-F5344CB8AC3E}">
        <p14:creationId xmlns:p14="http://schemas.microsoft.com/office/powerpoint/2010/main" val="18236619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Hopefully there was something in this presentation that you agreed with, or sounded familiar.  One of the phrases I really dislike is “</a:t>
            </a:r>
            <a:r>
              <a:rPr lang="en-GB" dirty="0" err="1"/>
              <a:t>DevSecOps</a:t>
            </a:r>
            <a:r>
              <a:rPr lang="en-GB" dirty="0"/>
              <a:t> is a journey”.  To me “journey” gives the impression that there is a destination, and we’ll eventually arrive at our </a:t>
            </a:r>
            <a:r>
              <a:rPr lang="en-GB" dirty="0" err="1"/>
              <a:t>DevSecOps</a:t>
            </a:r>
            <a:r>
              <a:rPr lang="en-GB" dirty="0"/>
              <a:t> eutopia.  </a:t>
            </a:r>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To me </a:t>
            </a:r>
            <a:r>
              <a:rPr lang="en-GB" dirty="0" err="1"/>
              <a:t>DevSecOps</a:t>
            </a:r>
            <a:r>
              <a:rPr lang="en-GB" dirty="0"/>
              <a:t> is an adventure.  </a:t>
            </a:r>
            <a:r>
              <a:rPr lang="en-GB"/>
              <a:t>There’ll be ups and downs, and we’ll most likely lose a few people along the way, but as long as we all understand the direction we are going in, striving to make things better, and are using the right mix of People, Processes, and Tooling, we can’t help but learn and improve.</a:t>
            </a:r>
          </a:p>
        </p:txBody>
      </p:sp>
      <p:sp>
        <p:nvSpPr>
          <p:cNvPr id="4" name="Slide Number Placeholder 3"/>
          <p:cNvSpPr>
            <a:spLocks noGrp="1"/>
          </p:cNvSpPr>
          <p:nvPr>
            <p:ph type="sldNum" sz="quarter" idx="5"/>
          </p:nvPr>
        </p:nvSpPr>
        <p:spPr/>
        <p:txBody>
          <a:bodyPr/>
          <a:lstStyle/>
          <a:p>
            <a:fld id="{2F5E53B0-EFB7-4B0E-B012-E676534541B5}" type="slidenum">
              <a:rPr lang="en-GB" smtClean="0"/>
              <a:t>9</a:t>
            </a:fld>
            <a:endParaRPr lang="en-GB"/>
          </a:p>
        </p:txBody>
      </p:sp>
    </p:spTree>
    <p:extLst>
      <p:ext uri="{BB962C8B-B14F-4D97-AF65-F5344CB8AC3E}">
        <p14:creationId xmlns:p14="http://schemas.microsoft.com/office/powerpoint/2010/main" val="3321580726"/>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3_Dark Blue Cover">
    <p:bg>
      <p:bgPr>
        <a:solidFill>
          <a:srgbClr val="12263E"/>
        </a:solidFill>
        <a:effectLst/>
      </p:bgPr>
    </p:bg>
    <p:spTree>
      <p:nvGrpSpPr>
        <p:cNvPr id="1" name=""/>
        <p:cNvGrpSpPr/>
        <p:nvPr/>
      </p:nvGrpSpPr>
      <p:grpSpPr>
        <a:xfrm>
          <a:off x="0" y="0"/>
          <a:ext cx="0" cy="0"/>
          <a:chOff x="0" y="0"/>
          <a:chExt cx="0" cy="0"/>
        </a:xfrm>
      </p:grpSpPr>
      <p:sp>
        <p:nvSpPr>
          <p:cNvPr id="288" name="Text Placeholder 287"/>
          <p:cNvSpPr>
            <a:spLocks noGrp="1"/>
          </p:cNvSpPr>
          <p:nvPr userDrawn="1">
            <p:ph type="body" sz="quarter" idx="13" hasCustomPrompt="1"/>
          </p:nvPr>
        </p:nvSpPr>
        <p:spPr>
          <a:xfrm>
            <a:off x="457200" y="5487988"/>
            <a:ext cx="5869709" cy="982800"/>
          </a:xfrm>
          <a:prstGeom prst="rect">
            <a:avLst/>
          </a:prstGeom>
        </p:spPr>
        <p:txBody>
          <a:bodyPr rIns="457200" anchor="b" anchorCtr="0"/>
          <a:lstStyle>
            <a:lvl1pPr marL="0" indent="0">
              <a:spcAft>
                <a:spcPts val="0"/>
              </a:spcAft>
              <a:buNone/>
              <a:defRPr sz="2000" b="1" baseline="0">
                <a:solidFill>
                  <a:srgbClr val="E7E6E6"/>
                </a:solidFill>
                <a:latin typeface="Arial" panose="020B0604020202020204" pitchFamily="34" charset="0"/>
                <a:cs typeface="Arial" panose="020B0604020202020204" pitchFamily="34" charset="0"/>
              </a:defRPr>
            </a:lvl1pPr>
            <a:lvl2pPr marL="0" indent="0">
              <a:spcAft>
                <a:spcPts val="0"/>
              </a:spcAft>
              <a:buFont typeface="Arial" panose="020B0604020202020204" pitchFamily="34" charset="0"/>
              <a:buNone/>
              <a:defRPr sz="2000" b="0">
                <a:solidFill>
                  <a:srgbClr val="E7E6E6"/>
                </a:solidFill>
                <a:latin typeface="Arial" panose="020B0604020202020204" pitchFamily="34" charset="0"/>
                <a:cs typeface="Arial" panose="020B0604020202020204" pitchFamily="34" charset="0"/>
              </a:defRPr>
            </a:lvl2pPr>
            <a:lvl3pPr marL="0" indent="0">
              <a:spcAft>
                <a:spcPts val="0"/>
              </a:spcAft>
              <a:buNone/>
              <a:defRPr sz="2000" b="1">
                <a:solidFill>
                  <a:schemeClr val="accent6"/>
                </a:solidFill>
              </a:defRPr>
            </a:lvl3pPr>
            <a:lvl4pPr marL="0" indent="0">
              <a:spcAft>
                <a:spcPts val="0"/>
              </a:spcAft>
              <a:buFont typeface="Arial" panose="020B0604020202020204" pitchFamily="34" charset="0"/>
              <a:buNone/>
              <a:defRPr sz="2000" b="1">
                <a:solidFill>
                  <a:schemeClr val="accent6"/>
                </a:solidFill>
              </a:defRPr>
            </a:lvl4pPr>
            <a:lvl5pPr marL="0" indent="0">
              <a:spcAft>
                <a:spcPts val="0"/>
              </a:spcAft>
              <a:buNone/>
              <a:defRPr sz="2000" b="1">
                <a:solidFill>
                  <a:schemeClr val="accent6"/>
                </a:solidFill>
              </a:defRPr>
            </a:lvl5pPr>
          </a:lstStyle>
          <a:p>
            <a:pPr lvl="0"/>
            <a:r>
              <a:rPr lang="en-US" dirty="0"/>
              <a:t>Click to add Name Surname</a:t>
            </a:r>
          </a:p>
          <a:p>
            <a:pPr lvl="1"/>
            <a:r>
              <a:rPr lang="en-US" dirty="0"/>
              <a:t>Title/Date</a:t>
            </a:r>
            <a:endParaRPr lang="en-GB" dirty="0"/>
          </a:p>
        </p:txBody>
      </p:sp>
      <p:sp>
        <p:nvSpPr>
          <p:cNvPr id="66" name="Text Placeholder 2"/>
          <p:cNvSpPr>
            <a:spLocks noGrp="1"/>
          </p:cNvSpPr>
          <p:nvPr userDrawn="1">
            <p:ph type="body" sz="quarter" idx="16" hasCustomPrompt="1"/>
          </p:nvPr>
        </p:nvSpPr>
        <p:spPr>
          <a:xfrm>
            <a:off x="457200" y="2585545"/>
            <a:ext cx="5869710" cy="2902442"/>
          </a:xfrm>
          <a:prstGeom prst="rect">
            <a:avLst/>
          </a:prstGeom>
        </p:spPr>
        <p:txBody>
          <a:bodyPr rIns="457200"/>
          <a:lstStyle>
            <a:lvl1pPr marL="0" indent="0">
              <a:spcAft>
                <a:spcPts val="2400"/>
              </a:spcAft>
              <a:buNone/>
              <a:defRPr sz="4000">
                <a:solidFill>
                  <a:srgbClr val="E7E6E6"/>
                </a:solidFill>
                <a:latin typeface="Century Gothic" panose="020B0502020202020204" pitchFamily="34" charset="0"/>
                <a:cs typeface="Arial" panose="020B0604020202020204" pitchFamily="34" charset="0"/>
              </a:defRPr>
            </a:lvl1pPr>
            <a:lvl2pPr marL="0" indent="0">
              <a:buFont typeface="Arial" panose="020B0604020202020204" pitchFamily="34" charset="0"/>
              <a:buNone/>
              <a:defRPr sz="2400">
                <a:solidFill>
                  <a:srgbClr val="E7E6E6"/>
                </a:solidFill>
                <a:latin typeface="Century Gothic" panose="020B0502020202020204" pitchFamily="34" charset="0"/>
                <a:cs typeface="Arial" panose="020B0604020202020204" pitchFamily="34" charset="0"/>
              </a:defRPr>
            </a:lvl2pPr>
            <a:lvl3pPr marL="0" indent="0">
              <a:buNone/>
              <a:defRPr/>
            </a:lvl3pPr>
            <a:lvl4pPr marL="0" indent="0">
              <a:buFont typeface="Arial" panose="020B0604020202020204" pitchFamily="34" charset="0"/>
              <a:buNone/>
              <a:defRPr/>
            </a:lvl4pPr>
            <a:lvl5pPr marL="0" indent="0">
              <a:buNone/>
              <a:defRPr/>
            </a:lvl5pPr>
          </a:lstStyle>
          <a:p>
            <a:pPr lvl="0"/>
            <a:r>
              <a:rPr lang="en-GB" dirty="0"/>
              <a:t>Click to edit</a:t>
            </a:r>
            <a:br>
              <a:rPr lang="en-GB" dirty="0"/>
            </a:br>
            <a:r>
              <a:rPr lang="en-GB" dirty="0"/>
              <a:t>(Century Gothic 40pt)</a:t>
            </a:r>
          </a:p>
          <a:p>
            <a:pPr lvl="1"/>
            <a:r>
              <a:rPr lang="en-US" dirty="0"/>
              <a:t>Presentation subtitle </a:t>
            </a:r>
            <a:br>
              <a:rPr lang="en-US" dirty="0"/>
            </a:br>
            <a:r>
              <a:rPr lang="en-US" dirty="0"/>
              <a:t>(Century Gothic 24pt)</a:t>
            </a:r>
          </a:p>
          <a:p>
            <a:pPr lvl="1"/>
            <a:endParaRPr lang="en-US" dirty="0"/>
          </a:p>
        </p:txBody>
      </p:sp>
      <p:pic>
        <p:nvPicPr>
          <p:cNvPr id="2" name="Picture 1">
            <a:extLst>
              <a:ext uri="{FF2B5EF4-FFF2-40B4-BE49-F238E27FC236}">
                <a16:creationId xmlns:a16="http://schemas.microsoft.com/office/drawing/2014/main" id="{3192C842-C737-0C55-018C-3194D69E125A}"/>
              </a:ext>
            </a:extLst>
          </p:cNvPr>
          <p:cNvPicPr>
            <a:picLocks noChangeAspect="1"/>
          </p:cNvPicPr>
          <p:nvPr userDrawn="1"/>
        </p:nvPicPr>
        <p:blipFill>
          <a:blip r:embed="rId2">
            <a:extLst>
              <a:ext uri="{BEBA8EAE-BF5A-486C-A8C5-ECC9F3942E4B}">
                <a14:imgProps xmlns:a14="http://schemas.microsoft.com/office/drawing/2010/main">
                  <a14:imgLayer r:embed="rId3">
                    <a14:imgEffect>
                      <a14:colorTemperature colorTemp="7200"/>
                    </a14:imgEffect>
                    <a14:imgEffect>
                      <a14:saturation sat="267000"/>
                    </a14:imgEffect>
                    <a14:imgEffect>
                      <a14:brightnessContrast bright="100000" contrast="100000"/>
                    </a14:imgEffect>
                  </a14:imgLayer>
                </a14:imgProps>
              </a:ext>
            </a:extLst>
          </a:blip>
          <a:stretch>
            <a:fillRect/>
          </a:stretch>
        </p:blipFill>
        <p:spPr>
          <a:xfrm>
            <a:off x="6338024" y="-247073"/>
            <a:ext cx="5865279" cy="4147430"/>
          </a:xfrm>
          <a:prstGeom prst="rect">
            <a:avLst/>
          </a:prstGeom>
          <a:noFill/>
        </p:spPr>
      </p:pic>
      <p:pic>
        <p:nvPicPr>
          <p:cNvPr id="5" name="Picture 4">
            <a:extLst>
              <a:ext uri="{FF2B5EF4-FFF2-40B4-BE49-F238E27FC236}">
                <a16:creationId xmlns:a16="http://schemas.microsoft.com/office/drawing/2014/main" id="{1258B5A2-33B2-2516-D7C3-AABCA4925FE4}"/>
              </a:ext>
            </a:extLst>
          </p:cNvPr>
          <p:cNvPicPr>
            <a:picLocks noChangeAspect="1"/>
          </p:cNvPicPr>
          <p:nvPr userDrawn="1"/>
        </p:nvPicPr>
        <p:blipFill>
          <a:blip r:embed="rId4"/>
          <a:stretch>
            <a:fillRect/>
          </a:stretch>
        </p:blipFill>
        <p:spPr>
          <a:xfrm>
            <a:off x="10494381" y="5220342"/>
            <a:ext cx="1369233" cy="1382000"/>
          </a:xfrm>
          <a:prstGeom prst="rect">
            <a:avLst/>
          </a:prstGeom>
        </p:spPr>
      </p:pic>
    </p:spTree>
    <p:extLst>
      <p:ext uri="{BB962C8B-B14F-4D97-AF65-F5344CB8AC3E}">
        <p14:creationId xmlns:p14="http://schemas.microsoft.com/office/powerpoint/2010/main" val="32473309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icture and 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7" cy="382269"/>
          </a:xfrm>
          <a:prstGeom prst="rect">
            <a:avLst/>
          </a:prstGeom>
        </p:spPr>
        <p:txBody>
          <a:bodyPr/>
          <a:lstStyle/>
          <a:p>
            <a:endParaRPr lang="en-GB" dirty="0"/>
          </a:p>
        </p:txBody>
      </p:sp>
      <p:sp>
        <p:nvSpPr>
          <p:cNvPr id="5" name="Footer Placeholder 4"/>
          <p:cNvSpPr>
            <a:spLocks noGrp="1"/>
          </p:cNvSpPr>
          <p:nvPr>
            <p:ph type="ftr" sz="quarter" idx="11"/>
          </p:nvPr>
        </p:nvSpPr>
        <p:spPr>
          <a:xfrm>
            <a:off x="5033009" y="6381750"/>
            <a:ext cx="5645537" cy="382270"/>
          </a:xfrm>
          <a:prstGeom prst="rect">
            <a:avLst/>
          </a:prstGeom>
        </p:spPr>
        <p:txBody>
          <a:bodyPr/>
          <a:lstStyle/>
          <a:p>
            <a:r>
              <a:rPr lang="en-GB"/>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Picture Placeholder 12"/>
          <p:cNvSpPr>
            <a:spLocks noGrp="1"/>
          </p:cNvSpPr>
          <p:nvPr>
            <p:ph type="pic" sz="quarter" idx="13"/>
          </p:nvPr>
        </p:nvSpPr>
        <p:spPr>
          <a:xfrm>
            <a:off x="468000" y="1752600"/>
            <a:ext cx="11277600" cy="4629150"/>
          </a:xfrm>
          <a:prstGeom prst="rect">
            <a:avLst/>
          </a:prstGeom>
        </p:spPr>
        <p:txBody>
          <a:bodyPr/>
          <a:lstStyle>
            <a:lvl1pPr>
              <a:defRPr sz="2000"/>
            </a:lvl1pPr>
          </a:lstStyle>
          <a:p>
            <a:r>
              <a:rPr lang="en-GB"/>
              <a:t>Click icon to add picture</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Tree>
    <p:extLst>
      <p:ext uri="{BB962C8B-B14F-4D97-AF65-F5344CB8AC3E}">
        <p14:creationId xmlns:p14="http://schemas.microsoft.com/office/powerpoint/2010/main" val="14155041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lumn text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a:prstGeom prst="rect">
            <a:avLst/>
          </a:prstGeom>
        </p:spPr>
        <p:txBody>
          <a:bodyPr/>
          <a:lstStyle/>
          <a:p>
            <a:endParaRPr lang="en-GB" dirty="0"/>
          </a:p>
        </p:txBody>
      </p:sp>
      <p:sp>
        <p:nvSpPr>
          <p:cNvPr id="5" name="Footer Placeholder 4"/>
          <p:cNvSpPr>
            <a:spLocks noGrp="1"/>
          </p:cNvSpPr>
          <p:nvPr>
            <p:ph type="ftr" sz="quarter" idx="11"/>
          </p:nvPr>
        </p:nvSpPr>
        <p:spPr>
          <a:xfrm>
            <a:off x="5033010" y="6381751"/>
            <a:ext cx="5645537" cy="382270"/>
          </a:xfrm>
          <a:prstGeom prst="rect">
            <a:avLst/>
          </a:prstGeom>
        </p:spPr>
        <p:txBody>
          <a:bodyPr/>
          <a:lstStyle/>
          <a:p>
            <a:r>
              <a:rPr lang="en-GB"/>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Text Placeholder 12"/>
          <p:cNvSpPr>
            <a:spLocks noGrp="1"/>
          </p:cNvSpPr>
          <p:nvPr>
            <p:ph type="body" sz="quarter" idx="13" hasCustomPrompt="1"/>
          </p:nvPr>
        </p:nvSpPr>
        <p:spPr>
          <a:xfrm>
            <a:off x="468000" y="1752600"/>
            <a:ext cx="5628000" cy="4629150"/>
          </a:xfrm>
          <a:prstGeom prst="rect">
            <a:avLst/>
          </a:prstGeom>
        </p:spPr>
        <p:txBody>
          <a:bodyPr rIns="180000"/>
          <a:lstStyle>
            <a:lvl1pPr marL="288000" indent="-288000">
              <a:buFont typeface="Arial" panose="020B0604020202020204" pitchFamily="34" charset="0"/>
              <a:buChar char="•"/>
              <a:defRPr/>
            </a:lvl1pPr>
            <a:lvl2pPr>
              <a:defRPr baseline="0"/>
            </a:lvl2pPr>
            <a:lvl3pPr>
              <a:defRPr/>
            </a:lvl3pPr>
            <a:lvl4pPr>
              <a:defRPr/>
            </a:lvl4pPr>
            <a:lvl5pPr>
              <a:defRPr baseline="0"/>
            </a:lvl5pPr>
            <a:lvl6pPr>
              <a:defRPr/>
            </a:lvl6pPr>
          </a:lstStyle>
          <a:p>
            <a:pPr lvl="0"/>
            <a:r>
              <a:rPr lang="en-US" dirty="0"/>
              <a:t>Bulleted subtitle (Arial 24pt)</a:t>
            </a:r>
          </a:p>
          <a:p>
            <a:pPr lvl="1"/>
            <a:r>
              <a:rPr lang="en-US" dirty="0"/>
              <a:t>Subtitle (Arial 20pt)</a:t>
            </a:r>
          </a:p>
          <a:p>
            <a:pPr lvl="2"/>
            <a:r>
              <a:rPr lang="en-US" dirty="0"/>
              <a:t>Bulleted slide body text (Arial 16pt)</a:t>
            </a:r>
          </a:p>
          <a:p>
            <a:pPr lvl="3"/>
            <a:r>
              <a:rPr lang="en-US" dirty="0"/>
              <a:t>Body text (Arial 24pt)</a:t>
            </a:r>
          </a:p>
          <a:p>
            <a:pPr lvl="4"/>
            <a:r>
              <a:rPr lang="en-US" dirty="0"/>
              <a:t>Bulleted source (Arial 20pt)</a:t>
            </a:r>
          </a:p>
          <a:p>
            <a:pPr lvl="5"/>
            <a:r>
              <a:rPr lang="en-US" dirty="0"/>
              <a:t>Source (Arial 16pt)</a:t>
            </a:r>
            <a:endParaRPr lang="en-GB" dirty="0"/>
          </a:p>
        </p:txBody>
      </p:sp>
      <p:sp>
        <p:nvSpPr>
          <p:cNvPr id="12" name="Text Placeholder 12"/>
          <p:cNvSpPr>
            <a:spLocks noGrp="1"/>
          </p:cNvSpPr>
          <p:nvPr>
            <p:ph type="body" sz="quarter" idx="14" hasCustomPrompt="1"/>
          </p:nvPr>
        </p:nvSpPr>
        <p:spPr>
          <a:xfrm>
            <a:off x="6111306" y="1752600"/>
            <a:ext cx="5622790" cy="4629150"/>
          </a:xfrm>
          <a:prstGeom prst="rect">
            <a:avLst/>
          </a:prstGeom>
        </p:spPr>
        <p:txBody>
          <a:bodyPr rIns="180000"/>
          <a:lstStyle>
            <a:lvl1pPr marL="288000" indent="-288000">
              <a:buFont typeface="Arial" panose="020B0604020202020204" pitchFamily="34" charset="0"/>
              <a:buChar char="•"/>
              <a:defRPr/>
            </a:lvl1pPr>
            <a:lvl2pPr>
              <a:defRPr baseline="0"/>
            </a:lvl2pPr>
            <a:lvl3pPr>
              <a:defRPr/>
            </a:lvl3pPr>
            <a:lvl4pPr>
              <a:defRPr/>
            </a:lvl4pPr>
            <a:lvl5pPr>
              <a:defRPr baseline="0"/>
            </a:lvl5pPr>
            <a:lvl6pPr>
              <a:defRPr/>
            </a:lvl6pPr>
          </a:lstStyle>
          <a:p>
            <a:pPr lvl="0"/>
            <a:r>
              <a:rPr lang="en-US" dirty="0"/>
              <a:t>Bulleted subtitle (Arial 24pt)</a:t>
            </a:r>
          </a:p>
          <a:p>
            <a:pPr lvl="1"/>
            <a:r>
              <a:rPr lang="en-US" dirty="0"/>
              <a:t>Subtitle (Arial 20pt)</a:t>
            </a:r>
          </a:p>
          <a:p>
            <a:pPr lvl="2"/>
            <a:r>
              <a:rPr lang="en-US" dirty="0"/>
              <a:t>Bulleted slide body text (Arial 16pt)</a:t>
            </a:r>
          </a:p>
          <a:p>
            <a:pPr lvl="3"/>
            <a:r>
              <a:rPr lang="en-US" dirty="0"/>
              <a:t>Body text (Arial 24pt)</a:t>
            </a:r>
          </a:p>
          <a:p>
            <a:pPr lvl="4"/>
            <a:r>
              <a:rPr lang="en-US" dirty="0"/>
              <a:t>Bulleted source (Arial 20pt)</a:t>
            </a:r>
          </a:p>
          <a:p>
            <a:pPr lvl="5"/>
            <a:r>
              <a:rPr lang="en-US" dirty="0"/>
              <a:t>Source (Arial 16pt)</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Tree>
    <p:extLst>
      <p:ext uri="{BB962C8B-B14F-4D97-AF65-F5344CB8AC3E}">
        <p14:creationId xmlns:p14="http://schemas.microsoft.com/office/powerpoint/2010/main" val="12176156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Narrow bulleted text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a:prstGeom prst="rect">
            <a:avLst/>
          </a:prstGeom>
        </p:spPr>
        <p:txBody>
          <a:bodyPr/>
          <a:lstStyle/>
          <a:p>
            <a:endParaRPr lang="en-GB" dirty="0"/>
          </a:p>
        </p:txBody>
      </p:sp>
      <p:sp>
        <p:nvSpPr>
          <p:cNvPr id="5" name="Footer Placeholder 4"/>
          <p:cNvSpPr>
            <a:spLocks noGrp="1"/>
          </p:cNvSpPr>
          <p:nvPr>
            <p:ph type="ftr" sz="quarter" idx="11"/>
          </p:nvPr>
        </p:nvSpPr>
        <p:spPr>
          <a:xfrm>
            <a:off x="5033010" y="6381751"/>
            <a:ext cx="5645537" cy="382270"/>
          </a:xfrm>
          <a:prstGeom prst="rect">
            <a:avLst/>
          </a:prstGeom>
        </p:spPr>
        <p:txBody>
          <a:bodyPr/>
          <a:lstStyle/>
          <a:p>
            <a:r>
              <a:rPr lang="en-GB"/>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3" name="Title 2"/>
          <p:cNvSpPr>
            <a:spLocks noGrp="1"/>
          </p:cNvSpPr>
          <p:nvPr>
            <p:ph type="title"/>
          </p:nvPr>
        </p:nvSpPr>
        <p:spPr/>
        <p:txBody>
          <a:bodyPr/>
          <a:lstStyle/>
          <a:p>
            <a:r>
              <a:rPr lang="en-GB"/>
              <a:t>Click to edit Master title style</a:t>
            </a:r>
            <a:endParaRPr lang="en-GB" dirty="0"/>
          </a:p>
        </p:txBody>
      </p:sp>
      <p:sp>
        <p:nvSpPr>
          <p:cNvPr id="8" name="Text Placeholder 7"/>
          <p:cNvSpPr>
            <a:spLocks noGrp="1"/>
          </p:cNvSpPr>
          <p:nvPr>
            <p:ph type="body" sz="quarter" idx="16" hasCustomPrompt="1"/>
          </p:nvPr>
        </p:nvSpPr>
        <p:spPr>
          <a:xfrm>
            <a:off x="3051175" y="1752600"/>
            <a:ext cx="6096000" cy="4629150"/>
          </a:xfrm>
        </p:spPr>
        <p:txBody>
          <a:bodyPr/>
          <a:lstStyle>
            <a:lvl5pPr>
              <a:defRPr/>
            </a:lvl5pPr>
          </a:lstStyle>
          <a:p>
            <a:pPr lvl="0"/>
            <a:r>
              <a:rPr lang="en-US" dirty="0"/>
              <a:t>Bulleted subtitle (Arial 24pt)</a:t>
            </a:r>
          </a:p>
          <a:p>
            <a:pPr lvl="1"/>
            <a:r>
              <a:rPr lang="en-US" dirty="0"/>
              <a:t>Subtitle (Arial 20pt)</a:t>
            </a:r>
          </a:p>
          <a:p>
            <a:pPr lvl="2"/>
            <a:r>
              <a:rPr lang="en-US" dirty="0"/>
              <a:t>Bulleted slide body text (Arial 16pt)</a:t>
            </a:r>
          </a:p>
          <a:p>
            <a:pPr lvl="3"/>
            <a:r>
              <a:rPr lang="en-US" dirty="0"/>
              <a:t>Body text (Arial 24pt)</a:t>
            </a:r>
          </a:p>
          <a:p>
            <a:pPr lvl="4"/>
            <a:r>
              <a:rPr lang="en-US" dirty="0"/>
              <a:t>Bulleted source (Arial 20pt)</a:t>
            </a:r>
          </a:p>
          <a:p>
            <a:pPr lvl="5"/>
            <a:r>
              <a:rPr lang="en-US" dirty="0"/>
              <a:t>Source (Arial 16pt)</a:t>
            </a:r>
            <a:endParaRPr lang="en-GB" dirty="0"/>
          </a:p>
        </p:txBody>
      </p:sp>
    </p:spTree>
    <p:extLst>
      <p:ext uri="{BB962C8B-B14F-4D97-AF65-F5344CB8AC3E}">
        <p14:creationId xmlns:p14="http://schemas.microsoft.com/office/powerpoint/2010/main" val="33414952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Wide bulleted text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a:prstGeom prst="rect">
            <a:avLst/>
          </a:prstGeom>
        </p:spPr>
        <p:txBody>
          <a:bodyPr/>
          <a:lstStyle/>
          <a:p>
            <a:endParaRPr lang="en-GB"/>
          </a:p>
        </p:txBody>
      </p:sp>
      <p:sp>
        <p:nvSpPr>
          <p:cNvPr id="5" name="Footer Placeholder 4"/>
          <p:cNvSpPr>
            <a:spLocks noGrp="1"/>
          </p:cNvSpPr>
          <p:nvPr>
            <p:ph type="ftr" sz="quarter" idx="11"/>
          </p:nvPr>
        </p:nvSpPr>
        <p:spPr>
          <a:xfrm>
            <a:off x="5033010" y="6381751"/>
            <a:ext cx="5645537" cy="382270"/>
          </a:xfrm>
          <a:prstGeom prst="rect">
            <a:avLst/>
          </a:prstGeom>
        </p:spPr>
        <p:txBody>
          <a:bodyPr/>
          <a:lstStyle/>
          <a:p>
            <a:r>
              <a:rPr lang="en-GB"/>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3" name="Title 2"/>
          <p:cNvSpPr>
            <a:spLocks noGrp="1"/>
          </p:cNvSpPr>
          <p:nvPr>
            <p:ph type="title"/>
          </p:nvPr>
        </p:nvSpPr>
        <p:spPr/>
        <p:txBody>
          <a:bodyPr/>
          <a:lstStyle/>
          <a:p>
            <a:r>
              <a:rPr lang="en-GB"/>
              <a:t>Click to edit Master title style</a:t>
            </a:r>
            <a:endParaRPr lang="en-GB" dirty="0"/>
          </a:p>
        </p:txBody>
      </p:sp>
      <p:sp>
        <p:nvSpPr>
          <p:cNvPr id="8" name="Text Placeholder 7"/>
          <p:cNvSpPr>
            <a:spLocks noGrp="1"/>
          </p:cNvSpPr>
          <p:nvPr>
            <p:ph type="body" sz="quarter" idx="16" hasCustomPrompt="1"/>
          </p:nvPr>
        </p:nvSpPr>
        <p:spPr>
          <a:xfrm>
            <a:off x="1524000" y="1752600"/>
            <a:ext cx="9144000" cy="4629150"/>
          </a:xfrm>
        </p:spPr>
        <p:txBody>
          <a:bodyPr/>
          <a:lstStyle>
            <a:lvl5pPr>
              <a:defRPr/>
            </a:lvl5pPr>
          </a:lstStyle>
          <a:p>
            <a:pPr lvl="0"/>
            <a:r>
              <a:rPr lang="en-US" dirty="0"/>
              <a:t>Bulleted subtitle (Arial 24pt)</a:t>
            </a:r>
          </a:p>
          <a:p>
            <a:pPr lvl="1"/>
            <a:r>
              <a:rPr lang="en-US" dirty="0"/>
              <a:t>Subtitle (Arial 20pt)</a:t>
            </a:r>
          </a:p>
          <a:p>
            <a:pPr lvl="2"/>
            <a:r>
              <a:rPr lang="en-US" dirty="0"/>
              <a:t>Bulleted slide body text (Arial 16pt)</a:t>
            </a:r>
          </a:p>
          <a:p>
            <a:pPr lvl="3"/>
            <a:r>
              <a:rPr lang="en-US" dirty="0"/>
              <a:t>Body text (Arial 24pt)</a:t>
            </a:r>
          </a:p>
          <a:p>
            <a:pPr lvl="4"/>
            <a:r>
              <a:rPr lang="en-US" dirty="0"/>
              <a:t>Bulleted source (Arial 20pt)</a:t>
            </a:r>
          </a:p>
          <a:p>
            <a:pPr lvl="5"/>
            <a:r>
              <a:rPr lang="en-US" dirty="0"/>
              <a:t>Source (Arial 16pt)</a:t>
            </a:r>
            <a:endParaRPr lang="en-GB" dirty="0"/>
          </a:p>
        </p:txBody>
      </p:sp>
    </p:spTree>
    <p:extLst>
      <p:ext uri="{BB962C8B-B14F-4D97-AF65-F5344CB8AC3E}">
        <p14:creationId xmlns:p14="http://schemas.microsoft.com/office/powerpoint/2010/main" val="6108812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icons and text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a:prstGeom prst="rect">
            <a:avLst/>
          </a:prstGeom>
        </p:spPr>
        <p:txBody>
          <a:bodyPr/>
          <a:lstStyle/>
          <a:p>
            <a:endParaRPr lang="en-GB"/>
          </a:p>
        </p:txBody>
      </p:sp>
      <p:sp>
        <p:nvSpPr>
          <p:cNvPr id="5" name="Footer Placeholder 4"/>
          <p:cNvSpPr>
            <a:spLocks noGrp="1"/>
          </p:cNvSpPr>
          <p:nvPr>
            <p:ph type="ftr" sz="quarter" idx="11"/>
          </p:nvPr>
        </p:nvSpPr>
        <p:spPr>
          <a:xfrm>
            <a:off x="5033010" y="6381751"/>
            <a:ext cx="5645537" cy="382270"/>
          </a:xfrm>
          <a:prstGeom prst="rect">
            <a:avLst/>
          </a:prstGeom>
        </p:spPr>
        <p:txBody>
          <a:bodyPr/>
          <a:lstStyle/>
          <a:p>
            <a:r>
              <a:rPr lang="en-GB"/>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7" name="Picture Placeholder 6"/>
          <p:cNvSpPr>
            <a:spLocks noGrp="1"/>
          </p:cNvSpPr>
          <p:nvPr>
            <p:ph type="pic" sz="quarter" idx="18"/>
          </p:nvPr>
        </p:nvSpPr>
        <p:spPr>
          <a:xfrm>
            <a:off x="468000" y="1761172"/>
            <a:ext cx="964800" cy="964800"/>
          </a:xfrm>
          <a:prstGeom prst="rect">
            <a:avLst/>
          </a:prstGeom>
        </p:spPr>
        <p:txBody>
          <a:bodyPr/>
          <a:lstStyle>
            <a:lvl1pPr marL="0" indent="0">
              <a:buNone/>
              <a:defRPr sz="1400"/>
            </a:lvl1pPr>
          </a:lstStyle>
          <a:p>
            <a:r>
              <a:rPr lang="en-GB"/>
              <a:t>Click icon to add picture</a:t>
            </a:r>
            <a:endParaRPr lang="en-GB" dirty="0"/>
          </a:p>
        </p:txBody>
      </p:sp>
      <p:sp>
        <p:nvSpPr>
          <p:cNvPr id="13" name="Picture Placeholder 6"/>
          <p:cNvSpPr>
            <a:spLocks noGrp="1"/>
          </p:cNvSpPr>
          <p:nvPr>
            <p:ph type="pic" sz="quarter" idx="19"/>
          </p:nvPr>
        </p:nvSpPr>
        <p:spPr>
          <a:xfrm>
            <a:off x="6094696" y="1764000"/>
            <a:ext cx="964800" cy="964800"/>
          </a:xfrm>
          <a:prstGeom prst="rect">
            <a:avLst/>
          </a:prstGeom>
        </p:spPr>
        <p:txBody>
          <a:bodyPr/>
          <a:lstStyle>
            <a:lvl1pPr marL="0" indent="0">
              <a:buNone/>
              <a:defRPr sz="1400"/>
            </a:lvl1pPr>
          </a:lstStyle>
          <a:p>
            <a:r>
              <a:rPr lang="en-GB"/>
              <a:t>Click icon to add picture</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
        <p:nvSpPr>
          <p:cNvPr id="9" name="Text Placeholder 8"/>
          <p:cNvSpPr>
            <a:spLocks noGrp="1"/>
          </p:cNvSpPr>
          <p:nvPr>
            <p:ph type="body" sz="quarter" idx="20" hasCustomPrompt="1"/>
          </p:nvPr>
        </p:nvSpPr>
        <p:spPr>
          <a:xfrm>
            <a:off x="468000" y="2741612"/>
            <a:ext cx="5626696" cy="3640137"/>
          </a:xfrm>
        </p:spPr>
        <p:txBody>
          <a:bodyPr rIns="180000"/>
          <a:lstStyle>
            <a:lvl5pPr>
              <a:defRPr/>
            </a:lvl5pPr>
          </a:lstStyle>
          <a:p>
            <a:pPr lvl="0"/>
            <a:r>
              <a:rPr lang="en-US" dirty="0"/>
              <a:t>Bulleted subtitle (Arial 24pt)</a:t>
            </a:r>
          </a:p>
          <a:p>
            <a:pPr lvl="1"/>
            <a:r>
              <a:rPr lang="en-US" dirty="0"/>
              <a:t>Subtitle (Arial 20pt)</a:t>
            </a:r>
          </a:p>
          <a:p>
            <a:pPr lvl="2"/>
            <a:r>
              <a:rPr lang="en-US" dirty="0"/>
              <a:t>Bulleted slide body text (Arial 16pt)</a:t>
            </a:r>
          </a:p>
          <a:p>
            <a:pPr lvl="3"/>
            <a:r>
              <a:rPr lang="en-US" dirty="0"/>
              <a:t>Body text (Arial 24pt)</a:t>
            </a:r>
          </a:p>
          <a:p>
            <a:pPr lvl="4"/>
            <a:r>
              <a:rPr lang="en-US" dirty="0"/>
              <a:t>Bulleted source (Arial 20pt)</a:t>
            </a:r>
          </a:p>
          <a:p>
            <a:pPr lvl="5"/>
            <a:r>
              <a:rPr lang="en-US" dirty="0"/>
              <a:t>Source (Arial 16pt)</a:t>
            </a:r>
            <a:endParaRPr lang="en-GB" dirty="0"/>
          </a:p>
        </p:txBody>
      </p:sp>
      <p:sp>
        <p:nvSpPr>
          <p:cNvPr id="12" name="Text Placeholder 11"/>
          <p:cNvSpPr>
            <a:spLocks noGrp="1"/>
          </p:cNvSpPr>
          <p:nvPr>
            <p:ph type="body" sz="quarter" idx="21" hasCustomPrompt="1"/>
          </p:nvPr>
        </p:nvSpPr>
        <p:spPr>
          <a:xfrm>
            <a:off x="6096000" y="2741613"/>
            <a:ext cx="5638096" cy="3640137"/>
          </a:xfrm>
        </p:spPr>
        <p:txBody>
          <a:bodyPr rIns="180000"/>
          <a:lstStyle>
            <a:lvl5pPr>
              <a:defRPr/>
            </a:lvl5pPr>
          </a:lstStyle>
          <a:p>
            <a:pPr lvl="0"/>
            <a:r>
              <a:rPr lang="en-US" dirty="0"/>
              <a:t>Bulleted subtitle (Arial 24pt)</a:t>
            </a:r>
          </a:p>
          <a:p>
            <a:pPr lvl="1"/>
            <a:r>
              <a:rPr lang="en-US" dirty="0"/>
              <a:t>Subtitle (Arial 20pt)</a:t>
            </a:r>
          </a:p>
          <a:p>
            <a:pPr lvl="2"/>
            <a:r>
              <a:rPr lang="en-US" dirty="0"/>
              <a:t>Bulleted slide body text (Arial 16pt)</a:t>
            </a:r>
          </a:p>
          <a:p>
            <a:pPr lvl="3"/>
            <a:r>
              <a:rPr lang="en-US" dirty="0"/>
              <a:t>Body text (Arial 24pt)</a:t>
            </a:r>
          </a:p>
          <a:p>
            <a:pPr lvl="4"/>
            <a:r>
              <a:rPr lang="en-US" dirty="0"/>
              <a:t>Bulleted source (Arial 20pt)</a:t>
            </a:r>
          </a:p>
          <a:p>
            <a:pPr lvl="5"/>
            <a:r>
              <a:rPr lang="en-US" dirty="0"/>
              <a:t>Source (Arial 16pt)</a:t>
            </a:r>
            <a:endParaRPr lang="en-GB" dirty="0"/>
          </a:p>
        </p:txBody>
      </p:sp>
    </p:spTree>
    <p:extLst>
      <p:ext uri="{BB962C8B-B14F-4D97-AF65-F5344CB8AC3E}">
        <p14:creationId xmlns:p14="http://schemas.microsoft.com/office/powerpoint/2010/main" val="376026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hree icons and text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a:prstGeom prst="rect">
            <a:avLst/>
          </a:prstGeom>
        </p:spPr>
        <p:txBody>
          <a:bodyPr/>
          <a:lstStyle/>
          <a:p>
            <a:endParaRPr lang="en-GB" dirty="0"/>
          </a:p>
        </p:txBody>
      </p:sp>
      <p:sp>
        <p:nvSpPr>
          <p:cNvPr id="5" name="Footer Placeholder 4"/>
          <p:cNvSpPr>
            <a:spLocks noGrp="1"/>
          </p:cNvSpPr>
          <p:nvPr>
            <p:ph type="ftr" sz="quarter" idx="11"/>
          </p:nvPr>
        </p:nvSpPr>
        <p:spPr>
          <a:xfrm>
            <a:off x="5033010" y="6381751"/>
            <a:ext cx="5645537" cy="382270"/>
          </a:xfrm>
          <a:prstGeom prst="rect">
            <a:avLst/>
          </a:prstGeom>
        </p:spPr>
        <p:txBody>
          <a:bodyPr/>
          <a:lstStyle/>
          <a:p>
            <a:r>
              <a:rPr lang="en-GB"/>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6" name="Picture Placeholder 6"/>
          <p:cNvSpPr>
            <a:spLocks noGrp="1"/>
          </p:cNvSpPr>
          <p:nvPr>
            <p:ph type="pic" sz="quarter" idx="18"/>
          </p:nvPr>
        </p:nvSpPr>
        <p:spPr>
          <a:xfrm>
            <a:off x="1677913" y="1764000"/>
            <a:ext cx="964800" cy="964800"/>
          </a:xfrm>
          <a:prstGeom prst="rect">
            <a:avLst/>
          </a:prstGeom>
        </p:spPr>
        <p:txBody>
          <a:bodyPr/>
          <a:lstStyle>
            <a:lvl1pPr marL="0" indent="0">
              <a:buNone/>
              <a:defRPr lang="en-GB" sz="1400" dirty="0"/>
            </a:lvl1pPr>
          </a:lstStyle>
          <a:p>
            <a:r>
              <a:rPr lang="en-GB"/>
              <a:t>Click icon to add picture</a:t>
            </a:r>
            <a:endParaRPr lang="en-GB" dirty="0"/>
          </a:p>
        </p:txBody>
      </p:sp>
      <p:sp>
        <p:nvSpPr>
          <p:cNvPr id="19" name="Picture Placeholder 6"/>
          <p:cNvSpPr>
            <a:spLocks noGrp="1"/>
          </p:cNvSpPr>
          <p:nvPr>
            <p:ph type="pic" sz="quarter" idx="19"/>
          </p:nvPr>
        </p:nvSpPr>
        <p:spPr>
          <a:xfrm>
            <a:off x="5624200" y="1764000"/>
            <a:ext cx="964800" cy="964800"/>
          </a:xfrm>
          <a:prstGeom prst="rect">
            <a:avLst/>
          </a:prstGeom>
        </p:spPr>
        <p:txBody>
          <a:bodyPr/>
          <a:lstStyle>
            <a:lvl1pPr marL="0" indent="0">
              <a:buNone/>
              <a:defRPr lang="en-GB" sz="1400" dirty="0"/>
            </a:lvl1pPr>
          </a:lstStyle>
          <a:p>
            <a:r>
              <a:rPr lang="en-GB"/>
              <a:t>Click icon to add picture</a:t>
            </a:r>
            <a:endParaRPr lang="en-GB" dirty="0"/>
          </a:p>
        </p:txBody>
      </p:sp>
      <p:sp>
        <p:nvSpPr>
          <p:cNvPr id="20" name="Picture Placeholder 6"/>
          <p:cNvSpPr>
            <a:spLocks noGrp="1"/>
          </p:cNvSpPr>
          <p:nvPr>
            <p:ph type="pic" sz="quarter" idx="20"/>
          </p:nvPr>
        </p:nvSpPr>
        <p:spPr>
          <a:xfrm>
            <a:off x="9570488" y="1764000"/>
            <a:ext cx="964800" cy="964800"/>
          </a:xfrm>
          <a:prstGeom prst="rect">
            <a:avLst/>
          </a:prstGeom>
        </p:spPr>
        <p:txBody>
          <a:bodyPr/>
          <a:lstStyle>
            <a:lvl1pPr marL="0" indent="0">
              <a:buNone/>
              <a:defRPr lang="en-GB" sz="1400" dirty="0"/>
            </a:lvl1pPr>
          </a:lstStyle>
          <a:p>
            <a:r>
              <a:rPr lang="en-GB"/>
              <a:t>Click icon to add picture</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
        <p:nvSpPr>
          <p:cNvPr id="9" name="Text Placeholder 8"/>
          <p:cNvSpPr>
            <a:spLocks noGrp="1"/>
          </p:cNvSpPr>
          <p:nvPr>
            <p:ph type="body" sz="quarter" idx="21"/>
          </p:nvPr>
        </p:nvSpPr>
        <p:spPr>
          <a:xfrm>
            <a:off x="468313" y="2741613"/>
            <a:ext cx="3384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
        <p:nvSpPr>
          <p:cNvPr id="12" name="Text Placeholder 11"/>
          <p:cNvSpPr>
            <a:spLocks noGrp="1"/>
          </p:cNvSpPr>
          <p:nvPr>
            <p:ph type="body" sz="quarter" idx="22"/>
          </p:nvPr>
        </p:nvSpPr>
        <p:spPr>
          <a:xfrm>
            <a:off x="4414600" y="2741613"/>
            <a:ext cx="3384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
        <p:nvSpPr>
          <p:cNvPr id="14" name="Text Placeholder 13"/>
          <p:cNvSpPr>
            <a:spLocks noGrp="1"/>
          </p:cNvSpPr>
          <p:nvPr>
            <p:ph type="body" sz="quarter" idx="23"/>
          </p:nvPr>
        </p:nvSpPr>
        <p:spPr>
          <a:xfrm>
            <a:off x="8360888" y="2741613"/>
            <a:ext cx="3384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Tree>
    <p:extLst>
      <p:ext uri="{BB962C8B-B14F-4D97-AF65-F5344CB8AC3E}">
        <p14:creationId xmlns:p14="http://schemas.microsoft.com/office/powerpoint/2010/main" val="2913368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Four icons and text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a:prstGeom prst="rect">
            <a:avLst/>
          </a:prstGeom>
        </p:spPr>
        <p:txBody>
          <a:bodyPr/>
          <a:lstStyle/>
          <a:p>
            <a:endParaRPr lang="en-GB" dirty="0"/>
          </a:p>
        </p:txBody>
      </p:sp>
      <p:sp>
        <p:nvSpPr>
          <p:cNvPr id="5" name="Footer Placeholder 4"/>
          <p:cNvSpPr>
            <a:spLocks noGrp="1"/>
          </p:cNvSpPr>
          <p:nvPr>
            <p:ph type="ftr" sz="quarter" idx="11"/>
          </p:nvPr>
        </p:nvSpPr>
        <p:spPr>
          <a:xfrm>
            <a:off x="5033010" y="6381751"/>
            <a:ext cx="5645537" cy="382270"/>
          </a:xfrm>
          <a:prstGeom prst="rect">
            <a:avLst/>
          </a:prstGeom>
        </p:spPr>
        <p:txBody>
          <a:bodyPr/>
          <a:lstStyle/>
          <a:p>
            <a:r>
              <a:rPr lang="en-GB"/>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5" name="Picture Placeholder 6"/>
          <p:cNvSpPr>
            <a:spLocks noGrp="1"/>
          </p:cNvSpPr>
          <p:nvPr>
            <p:ph type="pic" sz="quarter" idx="18"/>
          </p:nvPr>
        </p:nvSpPr>
        <p:spPr>
          <a:xfrm>
            <a:off x="1101913" y="1764000"/>
            <a:ext cx="964800" cy="964800"/>
          </a:xfrm>
          <a:prstGeom prst="rect">
            <a:avLst/>
          </a:prstGeom>
        </p:spPr>
        <p:txBody>
          <a:bodyPr/>
          <a:lstStyle>
            <a:lvl1pPr marL="0" indent="0">
              <a:buNone/>
              <a:defRPr sz="1400"/>
            </a:lvl1pPr>
          </a:lstStyle>
          <a:p>
            <a:r>
              <a:rPr lang="en-GB"/>
              <a:t>Click icon to add picture</a:t>
            </a:r>
            <a:endParaRPr lang="en-GB" dirty="0"/>
          </a:p>
        </p:txBody>
      </p:sp>
      <p:sp>
        <p:nvSpPr>
          <p:cNvPr id="17" name="Picture Placeholder 6"/>
          <p:cNvSpPr>
            <a:spLocks noGrp="1"/>
          </p:cNvSpPr>
          <p:nvPr>
            <p:ph type="pic" sz="quarter" idx="20"/>
          </p:nvPr>
        </p:nvSpPr>
        <p:spPr>
          <a:xfrm>
            <a:off x="10144653" y="1764000"/>
            <a:ext cx="964800" cy="964800"/>
          </a:xfrm>
          <a:prstGeom prst="rect">
            <a:avLst/>
          </a:prstGeom>
        </p:spPr>
        <p:txBody>
          <a:bodyPr/>
          <a:lstStyle>
            <a:lvl1pPr marL="0" indent="0">
              <a:buNone/>
              <a:defRPr sz="1400"/>
            </a:lvl1pPr>
          </a:lstStyle>
          <a:p>
            <a:r>
              <a:rPr lang="en-GB"/>
              <a:t>Click icon to add picture</a:t>
            </a:r>
            <a:endParaRPr lang="en-GB" dirty="0"/>
          </a:p>
        </p:txBody>
      </p:sp>
      <p:sp>
        <p:nvSpPr>
          <p:cNvPr id="18" name="Picture Placeholder 6"/>
          <p:cNvSpPr>
            <a:spLocks noGrp="1"/>
          </p:cNvSpPr>
          <p:nvPr>
            <p:ph type="pic" sz="quarter" idx="21"/>
          </p:nvPr>
        </p:nvSpPr>
        <p:spPr>
          <a:xfrm>
            <a:off x="4116160" y="1764000"/>
            <a:ext cx="964800" cy="964800"/>
          </a:xfrm>
          <a:prstGeom prst="rect">
            <a:avLst/>
          </a:prstGeom>
        </p:spPr>
        <p:txBody>
          <a:bodyPr/>
          <a:lstStyle>
            <a:lvl1pPr marL="0" indent="0">
              <a:buNone/>
              <a:defRPr sz="1400"/>
            </a:lvl1pPr>
          </a:lstStyle>
          <a:p>
            <a:r>
              <a:rPr lang="en-GB"/>
              <a:t>Click icon to add picture</a:t>
            </a:r>
            <a:endParaRPr lang="en-GB" dirty="0"/>
          </a:p>
        </p:txBody>
      </p:sp>
      <p:sp>
        <p:nvSpPr>
          <p:cNvPr id="20" name="Picture Placeholder 6"/>
          <p:cNvSpPr>
            <a:spLocks noGrp="1"/>
          </p:cNvSpPr>
          <p:nvPr>
            <p:ph type="pic" sz="quarter" idx="22"/>
          </p:nvPr>
        </p:nvSpPr>
        <p:spPr>
          <a:xfrm>
            <a:off x="7130407" y="1764000"/>
            <a:ext cx="964800" cy="964800"/>
          </a:xfrm>
          <a:prstGeom prst="rect">
            <a:avLst/>
          </a:prstGeom>
        </p:spPr>
        <p:txBody>
          <a:bodyPr/>
          <a:lstStyle>
            <a:lvl1pPr marL="0" indent="0">
              <a:buNone/>
              <a:defRPr sz="1400"/>
            </a:lvl1pPr>
          </a:lstStyle>
          <a:p>
            <a:r>
              <a:rPr lang="en-GB"/>
              <a:t>Click icon to add picture</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
        <p:nvSpPr>
          <p:cNvPr id="8" name="Text Placeholder 7"/>
          <p:cNvSpPr>
            <a:spLocks noGrp="1"/>
          </p:cNvSpPr>
          <p:nvPr>
            <p:ph type="body" sz="quarter" idx="23"/>
          </p:nvPr>
        </p:nvSpPr>
        <p:spPr>
          <a:xfrm>
            <a:off x="468313" y="2741613"/>
            <a:ext cx="2232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
        <p:nvSpPr>
          <p:cNvPr id="19" name="Text Placeholder 7"/>
          <p:cNvSpPr>
            <a:spLocks noGrp="1"/>
          </p:cNvSpPr>
          <p:nvPr>
            <p:ph type="body" sz="quarter" idx="24"/>
          </p:nvPr>
        </p:nvSpPr>
        <p:spPr>
          <a:xfrm>
            <a:off x="3482560" y="2741613"/>
            <a:ext cx="2232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
        <p:nvSpPr>
          <p:cNvPr id="21" name="Text Placeholder 7"/>
          <p:cNvSpPr>
            <a:spLocks noGrp="1"/>
          </p:cNvSpPr>
          <p:nvPr>
            <p:ph type="body" sz="quarter" idx="25"/>
          </p:nvPr>
        </p:nvSpPr>
        <p:spPr>
          <a:xfrm>
            <a:off x="6496807" y="2741613"/>
            <a:ext cx="2232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
        <p:nvSpPr>
          <p:cNvPr id="22" name="Text Placeholder 7"/>
          <p:cNvSpPr>
            <a:spLocks noGrp="1"/>
          </p:cNvSpPr>
          <p:nvPr>
            <p:ph type="body" sz="quarter" idx="26"/>
          </p:nvPr>
        </p:nvSpPr>
        <p:spPr>
          <a:xfrm>
            <a:off x="9511053" y="2741613"/>
            <a:ext cx="2232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Tree>
    <p:extLst>
      <p:ext uri="{BB962C8B-B14F-4D97-AF65-F5344CB8AC3E}">
        <p14:creationId xmlns:p14="http://schemas.microsoft.com/office/powerpoint/2010/main" val="15415956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Five icons and text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a:prstGeom prst="rect">
            <a:avLst/>
          </a:prstGeom>
        </p:spPr>
        <p:txBody>
          <a:bodyPr/>
          <a:lstStyle/>
          <a:p>
            <a:endParaRPr lang="en-GB"/>
          </a:p>
        </p:txBody>
      </p:sp>
      <p:sp>
        <p:nvSpPr>
          <p:cNvPr id="5" name="Footer Placeholder 4"/>
          <p:cNvSpPr>
            <a:spLocks noGrp="1"/>
          </p:cNvSpPr>
          <p:nvPr>
            <p:ph type="ftr" sz="quarter" idx="11"/>
          </p:nvPr>
        </p:nvSpPr>
        <p:spPr>
          <a:xfrm>
            <a:off x="5033010" y="6381751"/>
            <a:ext cx="5645537" cy="382270"/>
          </a:xfrm>
          <a:prstGeom prst="rect">
            <a:avLst/>
          </a:prstGeom>
        </p:spPr>
        <p:txBody>
          <a:bodyPr/>
          <a:lstStyle/>
          <a:p>
            <a:r>
              <a:rPr lang="en-GB"/>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7" name="Picture Placeholder 6"/>
          <p:cNvSpPr>
            <a:spLocks noGrp="1"/>
          </p:cNvSpPr>
          <p:nvPr>
            <p:ph type="pic" sz="quarter" idx="18"/>
          </p:nvPr>
        </p:nvSpPr>
        <p:spPr>
          <a:xfrm>
            <a:off x="957913" y="1764000"/>
            <a:ext cx="964800" cy="964800"/>
          </a:xfrm>
          <a:prstGeom prst="rect">
            <a:avLst/>
          </a:prstGeom>
        </p:spPr>
        <p:txBody>
          <a:bodyPr/>
          <a:lstStyle>
            <a:lvl1pPr marL="0" indent="0">
              <a:buNone/>
              <a:defRPr sz="1400"/>
            </a:lvl1pPr>
          </a:lstStyle>
          <a:p>
            <a:r>
              <a:rPr lang="en-GB"/>
              <a:t>Click icon to add picture</a:t>
            </a:r>
            <a:endParaRPr lang="en-GB" dirty="0"/>
          </a:p>
        </p:txBody>
      </p:sp>
      <p:sp>
        <p:nvSpPr>
          <p:cNvPr id="18" name="Picture Placeholder 6"/>
          <p:cNvSpPr>
            <a:spLocks noGrp="1"/>
          </p:cNvSpPr>
          <p:nvPr>
            <p:ph type="pic" sz="quarter" idx="19"/>
          </p:nvPr>
        </p:nvSpPr>
        <p:spPr>
          <a:xfrm>
            <a:off x="5619157" y="1764000"/>
            <a:ext cx="964800" cy="964800"/>
          </a:xfrm>
          <a:prstGeom prst="rect">
            <a:avLst/>
          </a:prstGeom>
        </p:spPr>
        <p:txBody>
          <a:bodyPr/>
          <a:lstStyle>
            <a:lvl1pPr marL="0" indent="0">
              <a:buNone/>
              <a:defRPr sz="1400"/>
            </a:lvl1pPr>
          </a:lstStyle>
          <a:p>
            <a:r>
              <a:rPr lang="en-GB"/>
              <a:t>Click icon to add picture</a:t>
            </a:r>
            <a:endParaRPr lang="en-GB" dirty="0"/>
          </a:p>
        </p:txBody>
      </p:sp>
      <p:sp>
        <p:nvSpPr>
          <p:cNvPr id="28" name="Picture Placeholder 6"/>
          <p:cNvSpPr>
            <a:spLocks noGrp="1"/>
          </p:cNvSpPr>
          <p:nvPr>
            <p:ph type="pic" sz="quarter" idx="20"/>
          </p:nvPr>
        </p:nvSpPr>
        <p:spPr>
          <a:xfrm>
            <a:off x="10280400" y="1764000"/>
            <a:ext cx="964800" cy="964800"/>
          </a:xfrm>
          <a:prstGeom prst="rect">
            <a:avLst/>
          </a:prstGeom>
        </p:spPr>
        <p:txBody>
          <a:bodyPr/>
          <a:lstStyle>
            <a:lvl1pPr marL="0" indent="0">
              <a:buNone/>
              <a:defRPr sz="1400"/>
            </a:lvl1pPr>
          </a:lstStyle>
          <a:p>
            <a:r>
              <a:rPr lang="en-GB"/>
              <a:t>Click icon to add picture</a:t>
            </a:r>
            <a:endParaRPr lang="en-GB" dirty="0"/>
          </a:p>
        </p:txBody>
      </p:sp>
      <p:sp>
        <p:nvSpPr>
          <p:cNvPr id="29" name="Picture Placeholder 6"/>
          <p:cNvSpPr>
            <a:spLocks noGrp="1"/>
          </p:cNvSpPr>
          <p:nvPr>
            <p:ph type="pic" sz="quarter" idx="21"/>
          </p:nvPr>
        </p:nvSpPr>
        <p:spPr>
          <a:xfrm>
            <a:off x="3288535" y="1764000"/>
            <a:ext cx="964800" cy="964800"/>
          </a:xfrm>
          <a:prstGeom prst="rect">
            <a:avLst/>
          </a:prstGeom>
        </p:spPr>
        <p:txBody>
          <a:bodyPr/>
          <a:lstStyle>
            <a:lvl1pPr marL="0" indent="0">
              <a:buNone/>
              <a:defRPr sz="1400"/>
            </a:lvl1pPr>
          </a:lstStyle>
          <a:p>
            <a:r>
              <a:rPr lang="en-GB"/>
              <a:t>Click icon to add picture</a:t>
            </a:r>
            <a:endParaRPr lang="en-GB" dirty="0"/>
          </a:p>
        </p:txBody>
      </p:sp>
      <p:sp>
        <p:nvSpPr>
          <p:cNvPr id="30" name="Picture Placeholder 6"/>
          <p:cNvSpPr>
            <a:spLocks noGrp="1"/>
          </p:cNvSpPr>
          <p:nvPr>
            <p:ph type="pic" sz="quarter" idx="22"/>
          </p:nvPr>
        </p:nvSpPr>
        <p:spPr>
          <a:xfrm>
            <a:off x="7949779" y="1764000"/>
            <a:ext cx="964800" cy="964800"/>
          </a:xfrm>
          <a:prstGeom prst="rect">
            <a:avLst/>
          </a:prstGeom>
        </p:spPr>
        <p:txBody>
          <a:bodyPr/>
          <a:lstStyle>
            <a:lvl1pPr marL="0" indent="0">
              <a:buNone/>
              <a:defRPr sz="1400"/>
            </a:lvl1pPr>
          </a:lstStyle>
          <a:p>
            <a:r>
              <a:rPr lang="en-GB"/>
              <a:t>Click icon to add picture</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
        <p:nvSpPr>
          <p:cNvPr id="8" name="Text Placeholder 7"/>
          <p:cNvSpPr>
            <a:spLocks noGrp="1"/>
          </p:cNvSpPr>
          <p:nvPr>
            <p:ph type="body" sz="quarter" idx="23"/>
          </p:nvPr>
        </p:nvSpPr>
        <p:spPr>
          <a:xfrm>
            <a:off x="468313" y="2741613"/>
            <a:ext cx="1944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
        <p:nvSpPr>
          <p:cNvPr id="20" name="Text Placeholder 7"/>
          <p:cNvSpPr>
            <a:spLocks noGrp="1"/>
          </p:cNvSpPr>
          <p:nvPr>
            <p:ph type="body" sz="quarter" idx="24"/>
          </p:nvPr>
        </p:nvSpPr>
        <p:spPr>
          <a:xfrm>
            <a:off x="2798935" y="2741613"/>
            <a:ext cx="1944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
        <p:nvSpPr>
          <p:cNvPr id="21" name="Text Placeholder 7"/>
          <p:cNvSpPr>
            <a:spLocks noGrp="1"/>
          </p:cNvSpPr>
          <p:nvPr>
            <p:ph type="body" sz="quarter" idx="25"/>
          </p:nvPr>
        </p:nvSpPr>
        <p:spPr>
          <a:xfrm>
            <a:off x="5129557" y="2741613"/>
            <a:ext cx="1944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
        <p:nvSpPr>
          <p:cNvPr id="22" name="Text Placeholder 7"/>
          <p:cNvSpPr>
            <a:spLocks noGrp="1"/>
          </p:cNvSpPr>
          <p:nvPr>
            <p:ph type="body" sz="quarter" idx="26"/>
          </p:nvPr>
        </p:nvSpPr>
        <p:spPr>
          <a:xfrm>
            <a:off x="7460179" y="2741613"/>
            <a:ext cx="1944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
        <p:nvSpPr>
          <p:cNvPr id="23" name="Text Placeholder 7"/>
          <p:cNvSpPr>
            <a:spLocks noGrp="1"/>
          </p:cNvSpPr>
          <p:nvPr>
            <p:ph type="body" sz="quarter" idx="27"/>
          </p:nvPr>
        </p:nvSpPr>
        <p:spPr>
          <a:xfrm>
            <a:off x="9790800" y="2741613"/>
            <a:ext cx="1944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Tree>
    <p:extLst>
      <p:ext uri="{BB962C8B-B14F-4D97-AF65-F5344CB8AC3E}">
        <p14:creationId xmlns:p14="http://schemas.microsoft.com/office/powerpoint/2010/main" val="336026631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8624615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3" name="Group 12"/>
          <p:cNvGrpSpPr/>
          <p:nvPr userDrawn="1"/>
        </p:nvGrpSpPr>
        <p:grpSpPr>
          <a:xfrm>
            <a:off x="455296" y="16"/>
            <a:ext cx="11279504" cy="2741596"/>
            <a:chOff x="455296" y="0"/>
            <a:chExt cx="11279504" cy="289560"/>
          </a:xfrm>
        </p:grpSpPr>
        <p:sp>
          <p:nvSpPr>
            <p:cNvPr id="45" name="Rectangle 44"/>
            <p:cNvSpPr/>
            <p:nvPr/>
          </p:nvSpPr>
          <p:spPr>
            <a:xfrm>
              <a:off x="455296" y="0"/>
              <a:ext cx="6508722" cy="28956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6" name="Rectangle 45"/>
            <p:cNvSpPr/>
            <p:nvPr/>
          </p:nvSpPr>
          <p:spPr>
            <a:xfrm>
              <a:off x="6964018" y="0"/>
              <a:ext cx="2855754" cy="289560"/>
            </a:xfrm>
            <a:prstGeom prst="rect">
              <a:avLst/>
            </a:prstGeom>
            <a:solidFill>
              <a:srgbClr val="3CD7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7" name="Rectangle 46"/>
            <p:cNvSpPr/>
            <p:nvPr userDrawn="1"/>
          </p:nvSpPr>
          <p:spPr>
            <a:xfrm>
              <a:off x="9819772" y="0"/>
              <a:ext cx="1915028" cy="289560"/>
            </a:xfrm>
            <a:prstGeom prst="rect">
              <a:avLst/>
            </a:prstGeom>
            <a:solidFill>
              <a:srgbClr val="77E3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2" name="Title 1"/>
          <p:cNvSpPr>
            <a:spLocks noGrp="1"/>
          </p:cNvSpPr>
          <p:nvPr userDrawn="1">
            <p:ph type="title"/>
          </p:nvPr>
        </p:nvSpPr>
        <p:spPr>
          <a:xfrm>
            <a:off x="455296" y="2741612"/>
            <a:ext cx="11279504" cy="1538287"/>
          </a:xfrm>
        </p:spPr>
        <p:txBody>
          <a:bodyPr anchor="b"/>
          <a:lstStyle>
            <a:lvl1pPr>
              <a:defRPr sz="4800" b="0"/>
            </a:lvl1pPr>
          </a:lstStyle>
          <a:p>
            <a:r>
              <a:rPr lang="en-GB"/>
              <a:t>Click to edit Master title style</a:t>
            </a:r>
            <a:endParaRPr lang="en-GB" dirty="0"/>
          </a:p>
        </p:txBody>
      </p:sp>
      <p:sp>
        <p:nvSpPr>
          <p:cNvPr id="3" name="Text Placeholder 2"/>
          <p:cNvSpPr>
            <a:spLocks noGrp="1"/>
          </p:cNvSpPr>
          <p:nvPr userDrawn="1">
            <p:ph type="body" idx="1"/>
          </p:nvPr>
        </p:nvSpPr>
        <p:spPr>
          <a:xfrm>
            <a:off x="457200" y="4381500"/>
            <a:ext cx="11277600" cy="1193800"/>
          </a:xfrm>
          <a:prstGeom prst="rect">
            <a:avLst/>
          </a:prstGeom>
        </p:spPr>
        <p:txBody>
          <a:bodyPr lIns="0" tIns="0" rIns="0" bIns="0" anchor="b" anchorCtr="0"/>
          <a:lstStyle>
            <a:lvl1pPr marL="0" indent="0">
              <a:buNone/>
              <a:defRPr sz="2400">
                <a:solidFill>
                  <a:schemeClr val="tx1"/>
                </a:solidFill>
                <a:latin typeface="Century Gothic" panose="020B0502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userDrawn="1">
            <p:ph type="dt" sz="half" idx="10"/>
          </p:nvPr>
        </p:nvSpPr>
        <p:spPr>
          <a:xfrm>
            <a:off x="3126046" y="6383971"/>
            <a:ext cx="1856599" cy="365125"/>
          </a:xfrm>
          <a:prstGeom prst="rect">
            <a:avLst/>
          </a:prstGeom>
        </p:spPr>
        <p:txBody>
          <a:bodyPr/>
          <a:lstStyle/>
          <a:p>
            <a:endParaRPr lang="en-GB" dirty="0"/>
          </a:p>
        </p:txBody>
      </p:sp>
      <p:sp>
        <p:nvSpPr>
          <p:cNvPr id="5" name="Footer Placeholder 4"/>
          <p:cNvSpPr>
            <a:spLocks noGrp="1"/>
          </p:cNvSpPr>
          <p:nvPr userDrawn="1">
            <p:ph type="ftr" sz="quarter" idx="11"/>
          </p:nvPr>
        </p:nvSpPr>
        <p:spPr>
          <a:xfrm>
            <a:off x="5033010" y="6383971"/>
            <a:ext cx="5645537" cy="365125"/>
          </a:xfrm>
          <a:prstGeom prst="rect">
            <a:avLst/>
          </a:prstGeom>
        </p:spPr>
        <p:txBody>
          <a:bodyPr/>
          <a:lstStyle/>
          <a:p>
            <a:r>
              <a:rPr lang="en-GB"/>
              <a:t>Document classification: Green</a:t>
            </a:r>
            <a:endParaRPr lang="en-GB" dirty="0"/>
          </a:p>
        </p:txBody>
      </p:sp>
      <p:sp>
        <p:nvSpPr>
          <p:cNvPr id="6" name="Slide Number Placeholder 5"/>
          <p:cNvSpPr>
            <a:spLocks noGrp="1"/>
          </p:cNvSpPr>
          <p:nvPr userDrawn="1">
            <p:ph type="sldNum" sz="quarter" idx="12"/>
          </p:nvPr>
        </p:nvSpPr>
        <p:spPr>
          <a:xfrm>
            <a:off x="10728912" y="6383971"/>
            <a:ext cx="1016688" cy="3695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253471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10728912" y="6381750"/>
            <a:ext cx="1005887"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Text Placeholder 12"/>
          <p:cNvSpPr>
            <a:spLocks noGrp="1"/>
          </p:cNvSpPr>
          <p:nvPr>
            <p:ph type="body" sz="quarter" idx="13" hasCustomPrompt="1"/>
          </p:nvPr>
        </p:nvSpPr>
        <p:spPr>
          <a:xfrm>
            <a:off x="468000" y="1752600"/>
            <a:ext cx="11268643" cy="4629150"/>
          </a:xfrm>
          <a:prstGeom prst="rect">
            <a:avLst/>
          </a:prstGeom>
        </p:spPr>
        <p:txBody>
          <a:bodyPr/>
          <a:lstStyle>
            <a:lvl1pPr marL="288000" indent="-288000">
              <a:buFont typeface="Arial" panose="020B0604020202020204" pitchFamily="34" charset="0"/>
              <a:buChar char="•"/>
              <a:defRPr/>
            </a:lvl1pPr>
            <a:lvl2pPr>
              <a:defRPr baseline="0"/>
            </a:lvl2pPr>
            <a:lvl3pPr>
              <a:defRPr/>
            </a:lvl3pPr>
            <a:lvl4pPr>
              <a:defRPr/>
            </a:lvl4pPr>
            <a:lvl5pPr>
              <a:defRPr baseline="0"/>
            </a:lvl5pPr>
            <a:lvl6pPr>
              <a:defRPr/>
            </a:lvl6pPr>
          </a:lstStyle>
          <a:p>
            <a:pPr lvl="0"/>
            <a:r>
              <a:rPr lang="en-US" dirty="0"/>
              <a:t>Bulleted subtitle (Arial 24pt)</a:t>
            </a:r>
          </a:p>
          <a:p>
            <a:pPr lvl="1"/>
            <a:r>
              <a:rPr lang="en-US" dirty="0"/>
              <a:t>Subtitle (Arial 20pt)</a:t>
            </a:r>
          </a:p>
          <a:p>
            <a:pPr lvl="2"/>
            <a:r>
              <a:rPr lang="en-US" dirty="0"/>
              <a:t>Bulleted slide body text (Arial 16pt)</a:t>
            </a:r>
          </a:p>
          <a:p>
            <a:pPr lvl="3"/>
            <a:r>
              <a:rPr lang="en-US" dirty="0"/>
              <a:t>Body text (Arial 24pt)</a:t>
            </a:r>
          </a:p>
          <a:p>
            <a:pPr lvl="4"/>
            <a:r>
              <a:rPr lang="en-US" dirty="0"/>
              <a:t>Bulleted source (Arial 20pt)</a:t>
            </a:r>
          </a:p>
          <a:p>
            <a:pPr lvl="5"/>
            <a:r>
              <a:rPr lang="en-US" dirty="0"/>
              <a:t>Source (Arial 16pt)</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Tree>
    <p:extLst>
      <p:ext uri="{BB962C8B-B14F-4D97-AF65-F5344CB8AC3E}">
        <p14:creationId xmlns:p14="http://schemas.microsoft.com/office/powerpoint/2010/main" val="240711478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Closing slide">
    <p:bg>
      <p:bgPr>
        <a:solidFill>
          <a:srgbClr val="12273F"/>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F31562A-3A65-0718-F41E-CFA2CB712BAE}"/>
              </a:ext>
            </a:extLst>
          </p:cNvPr>
          <p:cNvPicPr>
            <a:picLocks noChangeAspect="1"/>
          </p:cNvPicPr>
          <p:nvPr userDrawn="1"/>
        </p:nvPicPr>
        <p:blipFill>
          <a:blip r:embed="rId2">
            <a:extLst>
              <a:ext uri="{BEBA8EAE-BF5A-486C-A8C5-ECC9F3942E4B}">
                <a14:imgProps xmlns:a14="http://schemas.microsoft.com/office/drawing/2010/main">
                  <a14:imgLayer r:embed="rId3">
                    <a14:imgEffect>
                      <a14:colorTemperature colorTemp="7200"/>
                    </a14:imgEffect>
                    <a14:imgEffect>
                      <a14:saturation sat="267000"/>
                    </a14:imgEffect>
                    <a14:imgEffect>
                      <a14:brightnessContrast bright="100000" contrast="100000"/>
                    </a14:imgEffect>
                  </a14:imgLayer>
                </a14:imgProps>
              </a:ext>
            </a:extLst>
          </a:blip>
          <a:stretch>
            <a:fillRect/>
          </a:stretch>
        </p:blipFill>
        <p:spPr>
          <a:xfrm>
            <a:off x="2938118" y="1338956"/>
            <a:ext cx="5865279" cy="4147430"/>
          </a:xfrm>
          <a:prstGeom prst="rect">
            <a:avLst/>
          </a:prstGeom>
          <a:noFill/>
        </p:spPr>
      </p:pic>
      <p:pic>
        <p:nvPicPr>
          <p:cNvPr id="6" name="Picture 5">
            <a:extLst>
              <a:ext uri="{FF2B5EF4-FFF2-40B4-BE49-F238E27FC236}">
                <a16:creationId xmlns:a16="http://schemas.microsoft.com/office/drawing/2014/main" id="{CC532B5D-0FF8-9F86-8583-CD5DF54F988E}"/>
              </a:ext>
            </a:extLst>
          </p:cNvPr>
          <p:cNvPicPr>
            <a:picLocks noChangeAspect="1"/>
          </p:cNvPicPr>
          <p:nvPr userDrawn="1"/>
        </p:nvPicPr>
        <p:blipFill>
          <a:blip r:embed="rId4"/>
          <a:stretch>
            <a:fillRect/>
          </a:stretch>
        </p:blipFill>
        <p:spPr>
          <a:xfrm>
            <a:off x="10494381" y="5220342"/>
            <a:ext cx="1369233" cy="1382000"/>
          </a:xfrm>
          <a:prstGeom prst="rect">
            <a:avLst/>
          </a:prstGeom>
        </p:spPr>
      </p:pic>
    </p:spTree>
    <p:extLst>
      <p:ext uri="{BB962C8B-B14F-4D97-AF65-F5344CB8AC3E}">
        <p14:creationId xmlns:p14="http://schemas.microsoft.com/office/powerpoint/2010/main" val="91004057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4_Dark Blue Cover">
    <p:bg>
      <p:bgPr>
        <a:solidFill>
          <a:srgbClr val="12263E"/>
        </a:solidFill>
        <a:effectLst/>
      </p:bgPr>
    </p:bg>
    <p:spTree>
      <p:nvGrpSpPr>
        <p:cNvPr id="1" name=""/>
        <p:cNvGrpSpPr/>
        <p:nvPr/>
      </p:nvGrpSpPr>
      <p:grpSpPr>
        <a:xfrm>
          <a:off x="0" y="0"/>
          <a:ext cx="0" cy="0"/>
          <a:chOff x="0" y="0"/>
          <a:chExt cx="0" cy="0"/>
        </a:xfrm>
      </p:grpSpPr>
      <p:sp>
        <p:nvSpPr>
          <p:cNvPr id="288" name="Text Placeholder 287"/>
          <p:cNvSpPr>
            <a:spLocks noGrp="1"/>
          </p:cNvSpPr>
          <p:nvPr userDrawn="1">
            <p:ph type="body" sz="quarter" idx="13" hasCustomPrompt="1"/>
          </p:nvPr>
        </p:nvSpPr>
        <p:spPr>
          <a:xfrm>
            <a:off x="457200" y="5487988"/>
            <a:ext cx="5869709" cy="982800"/>
          </a:xfrm>
          <a:prstGeom prst="rect">
            <a:avLst/>
          </a:prstGeom>
        </p:spPr>
        <p:txBody>
          <a:bodyPr rIns="457200" anchor="b" anchorCtr="0"/>
          <a:lstStyle>
            <a:lvl1pPr marL="0" indent="0">
              <a:spcAft>
                <a:spcPts val="0"/>
              </a:spcAft>
              <a:buNone/>
              <a:defRPr sz="2000" b="1" baseline="0">
                <a:solidFill>
                  <a:srgbClr val="E7E6E6"/>
                </a:solidFill>
                <a:latin typeface="Arial" panose="020B0604020202020204" pitchFamily="34" charset="0"/>
                <a:cs typeface="Arial" panose="020B0604020202020204" pitchFamily="34" charset="0"/>
              </a:defRPr>
            </a:lvl1pPr>
            <a:lvl2pPr marL="0" indent="0">
              <a:spcAft>
                <a:spcPts val="0"/>
              </a:spcAft>
              <a:buFont typeface="Arial" panose="020B0604020202020204" pitchFamily="34" charset="0"/>
              <a:buNone/>
              <a:defRPr sz="2000" b="0">
                <a:solidFill>
                  <a:srgbClr val="E7E6E6"/>
                </a:solidFill>
                <a:latin typeface="Arial" panose="020B0604020202020204" pitchFamily="34" charset="0"/>
                <a:cs typeface="Arial" panose="020B0604020202020204" pitchFamily="34" charset="0"/>
              </a:defRPr>
            </a:lvl2pPr>
            <a:lvl3pPr marL="0" indent="0">
              <a:spcAft>
                <a:spcPts val="0"/>
              </a:spcAft>
              <a:buNone/>
              <a:defRPr sz="2000" b="1">
                <a:solidFill>
                  <a:schemeClr val="accent6"/>
                </a:solidFill>
              </a:defRPr>
            </a:lvl3pPr>
            <a:lvl4pPr marL="0" indent="0">
              <a:spcAft>
                <a:spcPts val="0"/>
              </a:spcAft>
              <a:buFont typeface="Arial" panose="020B0604020202020204" pitchFamily="34" charset="0"/>
              <a:buNone/>
              <a:defRPr sz="2000" b="1">
                <a:solidFill>
                  <a:schemeClr val="accent6"/>
                </a:solidFill>
              </a:defRPr>
            </a:lvl4pPr>
            <a:lvl5pPr marL="0" indent="0">
              <a:spcAft>
                <a:spcPts val="0"/>
              </a:spcAft>
              <a:buNone/>
              <a:defRPr sz="2000" b="1">
                <a:solidFill>
                  <a:schemeClr val="accent6"/>
                </a:solidFill>
              </a:defRPr>
            </a:lvl5pPr>
          </a:lstStyle>
          <a:p>
            <a:pPr lvl="0"/>
            <a:r>
              <a:rPr lang="en-US" dirty="0"/>
              <a:t>Click to add Name Surname</a:t>
            </a:r>
          </a:p>
          <a:p>
            <a:pPr lvl="1"/>
            <a:r>
              <a:rPr lang="en-US" dirty="0"/>
              <a:t>Title/Date</a:t>
            </a:r>
            <a:endParaRPr lang="en-GB" dirty="0"/>
          </a:p>
        </p:txBody>
      </p:sp>
      <p:sp>
        <p:nvSpPr>
          <p:cNvPr id="66" name="Text Placeholder 2"/>
          <p:cNvSpPr>
            <a:spLocks noGrp="1"/>
          </p:cNvSpPr>
          <p:nvPr userDrawn="1">
            <p:ph type="body" sz="quarter" idx="16" hasCustomPrompt="1"/>
          </p:nvPr>
        </p:nvSpPr>
        <p:spPr>
          <a:xfrm>
            <a:off x="457200" y="2043908"/>
            <a:ext cx="5869710" cy="3444079"/>
          </a:xfrm>
          <a:prstGeom prst="rect">
            <a:avLst/>
          </a:prstGeom>
        </p:spPr>
        <p:txBody>
          <a:bodyPr rIns="457200"/>
          <a:lstStyle>
            <a:lvl1pPr marL="0" indent="0">
              <a:spcAft>
                <a:spcPts val="2400"/>
              </a:spcAft>
              <a:buNone/>
              <a:defRPr sz="4000">
                <a:solidFill>
                  <a:srgbClr val="E7E6E6"/>
                </a:solidFill>
                <a:latin typeface="Century Gothic" panose="020B0502020202020204" pitchFamily="34" charset="0"/>
                <a:cs typeface="Arial" panose="020B0604020202020204" pitchFamily="34" charset="0"/>
              </a:defRPr>
            </a:lvl1pPr>
            <a:lvl2pPr marL="0" indent="0">
              <a:buFont typeface="Arial" panose="020B0604020202020204" pitchFamily="34" charset="0"/>
              <a:buNone/>
              <a:defRPr sz="2400">
                <a:solidFill>
                  <a:srgbClr val="E7E6E6"/>
                </a:solidFill>
                <a:latin typeface="Century Gothic" panose="020B0502020202020204" pitchFamily="34" charset="0"/>
                <a:cs typeface="Arial" panose="020B0604020202020204" pitchFamily="34" charset="0"/>
              </a:defRPr>
            </a:lvl2pPr>
            <a:lvl3pPr marL="0" indent="0">
              <a:buNone/>
              <a:defRPr/>
            </a:lvl3pPr>
            <a:lvl4pPr marL="0" indent="0">
              <a:buFont typeface="Arial" panose="020B0604020202020204" pitchFamily="34" charset="0"/>
              <a:buNone/>
              <a:defRPr/>
            </a:lvl4pPr>
            <a:lvl5pPr marL="0" indent="0">
              <a:buNone/>
              <a:defRPr/>
            </a:lvl5pPr>
          </a:lstStyle>
          <a:p>
            <a:pPr lvl="0"/>
            <a:r>
              <a:rPr lang="en-GB" dirty="0"/>
              <a:t>Click to edit</a:t>
            </a:r>
            <a:br>
              <a:rPr lang="en-GB" dirty="0"/>
            </a:br>
            <a:r>
              <a:rPr lang="en-GB" dirty="0"/>
              <a:t>(Century Gothic 40pt)</a:t>
            </a:r>
          </a:p>
          <a:p>
            <a:pPr lvl="1"/>
            <a:r>
              <a:rPr lang="en-US" dirty="0"/>
              <a:t>Presentation subtitle </a:t>
            </a:r>
            <a:br>
              <a:rPr lang="en-US" dirty="0"/>
            </a:br>
            <a:r>
              <a:rPr lang="en-US" dirty="0"/>
              <a:t>(Century Gothic 24pt)</a:t>
            </a:r>
          </a:p>
          <a:p>
            <a:pPr lvl="1"/>
            <a:endParaRPr lang="en-US" dirty="0"/>
          </a:p>
        </p:txBody>
      </p:sp>
      <p:pic>
        <p:nvPicPr>
          <p:cNvPr id="128"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328634" y="456300"/>
            <a:ext cx="2894054" cy="572400"/>
          </a:xfrm>
          <a:prstGeom prst="rect">
            <a:avLst/>
          </a:prstGeom>
          <a:noFill/>
          <a:ln w="9525">
            <a:noFill/>
            <a:miter lim="800000"/>
            <a:headEnd/>
            <a:tailEnd/>
          </a:ln>
        </p:spPr>
      </p:pic>
      <p:sp>
        <p:nvSpPr>
          <p:cNvPr id="8" name="Text Placeholder 2">
            <a:extLst>
              <a:ext uri="{FF2B5EF4-FFF2-40B4-BE49-F238E27FC236}">
                <a16:creationId xmlns:a16="http://schemas.microsoft.com/office/drawing/2014/main" id="{947877E4-F631-436F-BB68-A40E235D27B3}"/>
              </a:ext>
            </a:extLst>
          </p:cNvPr>
          <p:cNvSpPr>
            <a:spLocks noGrp="1"/>
          </p:cNvSpPr>
          <p:nvPr>
            <p:ph type="body" sz="quarter" idx="19" hasCustomPrompt="1"/>
          </p:nvPr>
        </p:nvSpPr>
        <p:spPr>
          <a:xfrm>
            <a:off x="468314" y="1316028"/>
            <a:ext cx="5869710" cy="440552"/>
          </a:xfrm>
          <a:prstGeom prst="rect">
            <a:avLst/>
          </a:prstGeom>
        </p:spPr>
        <p:txBody>
          <a:bodyPr rIns="457200"/>
          <a:lstStyle>
            <a:lvl1pPr marL="0" indent="0">
              <a:spcAft>
                <a:spcPts val="2400"/>
              </a:spcAft>
              <a:buNone/>
              <a:defRPr sz="2400" b="1">
                <a:solidFill>
                  <a:srgbClr val="77E3E4"/>
                </a:solidFill>
                <a:latin typeface="Century Gothic" panose="020B0502020202020204" pitchFamily="34" charset="0"/>
                <a:cs typeface="Arial" panose="020B0604020202020204" pitchFamily="34" charset="0"/>
              </a:defRPr>
            </a:lvl1pPr>
            <a:lvl2pPr marL="0" indent="0">
              <a:buFont typeface="Arial" panose="020B0604020202020204" pitchFamily="34" charset="0"/>
              <a:buNone/>
              <a:defRPr sz="2400">
                <a:solidFill>
                  <a:srgbClr val="E7E6E6"/>
                </a:solidFill>
                <a:latin typeface="Century Gothic" panose="020B0502020202020204" pitchFamily="34" charset="0"/>
                <a:cs typeface="Arial" panose="020B0604020202020204" pitchFamily="34" charset="0"/>
              </a:defRPr>
            </a:lvl2pPr>
            <a:lvl3pPr marL="0" indent="0">
              <a:buNone/>
              <a:defRPr/>
            </a:lvl3pPr>
            <a:lvl4pPr marL="0" indent="0">
              <a:buFont typeface="Arial" panose="020B0604020202020204" pitchFamily="34" charset="0"/>
              <a:buNone/>
              <a:defRPr/>
            </a:lvl4pPr>
            <a:lvl5pPr marL="0" indent="0">
              <a:buNone/>
              <a:defRPr/>
            </a:lvl5pPr>
          </a:lstStyle>
          <a:p>
            <a:pPr lvl="0"/>
            <a:r>
              <a:rPr lang="en-GB" dirty="0"/>
              <a:t>Bank Security</a:t>
            </a:r>
            <a:endParaRPr lang="en-US" dirty="0"/>
          </a:p>
        </p:txBody>
      </p:sp>
      <p:pic>
        <p:nvPicPr>
          <p:cNvPr id="4" name="Picture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633077" y="0"/>
            <a:ext cx="4558922" cy="6862763"/>
          </a:xfrm>
          <a:prstGeom prst="rect">
            <a:avLst/>
          </a:prstGeom>
        </p:spPr>
      </p:pic>
      <p:pic>
        <p:nvPicPr>
          <p:cNvPr id="129" name="Picture 128"/>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0098000" y="4762800"/>
            <a:ext cx="1782000" cy="1782000"/>
          </a:xfrm>
          <a:prstGeom prst="rect">
            <a:avLst/>
          </a:prstGeom>
        </p:spPr>
      </p:pic>
      <p:sp>
        <p:nvSpPr>
          <p:cNvPr id="3" name="Footer Placeholder 2"/>
          <p:cNvSpPr>
            <a:spLocks noGrp="1"/>
          </p:cNvSpPr>
          <p:nvPr>
            <p:ph type="ftr" sz="quarter" idx="18"/>
          </p:nvPr>
        </p:nvSpPr>
        <p:spPr>
          <a:xfrm>
            <a:off x="457198" y="0"/>
            <a:ext cx="7165181" cy="458639"/>
          </a:xfrm>
          <a:prstGeom prst="rect">
            <a:avLst/>
          </a:prstGeom>
        </p:spPr>
        <p:txBody>
          <a:bodyPr/>
          <a:lstStyle>
            <a:lvl1pPr>
              <a:defRPr>
                <a:solidFill>
                  <a:srgbClr val="E7E6E6"/>
                </a:solidFill>
              </a:defRPr>
            </a:lvl1pPr>
          </a:lstStyle>
          <a:p>
            <a:r>
              <a:rPr lang="en-GB"/>
              <a:t>Document classification: Green</a:t>
            </a:r>
            <a:endParaRPr lang="en-GB" dirty="0"/>
          </a:p>
        </p:txBody>
      </p:sp>
    </p:spTree>
    <p:extLst>
      <p:ext uri="{BB962C8B-B14F-4D97-AF65-F5344CB8AC3E}">
        <p14:creationId xmlns:p14="http://schemas.microsoft.com/office/powerpoint/2010/main" val="73639903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5" y="6381751"/>
            <a:ext cx="1856599" cy="382269"/>
          </a:xfrm>
          <a:prstGeom prst="rect">
            <a:avLst/>
          </a:prstGeom>
        </p:spPr>
        <p:txBody>
          <a:bodyPr/>
          <a:lstStyle/>
          <a:p>
            <a:endParaRPr lang="en-GB" dirty="0"/>
          </a:p>
        </p:txBody>
      </p:sp>
      <p:sp>
        <p:nvSpPr>
          <p:cNvPr id="5" name="Footer Placeholder 4"/>
          <p:cNvSpPr>
            <a:spLocks noGrp="1"/>
          </p:cNvSpPr>
          <p:nvPr>
            <p:ph type="ftr" sz="quarter" idx="11"/>
          </p:nvPr>
        </p:nvSpPr>
        <p:spPr>
          <a:xfrm>
            <a:off x="5033010" y="6381751"/>
            <a:ext cx="5645537" cy="382270"/>
          </a:xfrm>
          <a:prstGeom prst="rect">
            <a:avLst/>
          </a:prstGeom>
        </p:spPr>
        <p:txBody>
          <a:bodyPr/>
          <a:lstStyle/>
          <a:p>
            <a:r>
              <a:rPr lang="en-GB"/>
              <a:t>Document classification: Green</a:t>
            </a:r>
            <a:endParaRPr lang="en-GB" dirty="0"/>
          </a:p>
        </p:txBody>
      </p:sp>
      <p:sp>
        <p:nvSpPr>
          <p:cNvPr id="6" name="Slide Number Placeholder 5"/>
          <p:cNvSpPr>
            <a:spLocks noGrp="1"/>
          </p:cNvSpPr>
          <p:nvPr>
            <p:ph type="sldNum" sz="quarter" idx="12"/>
          </p:nvPr>
        </p:nvSpPr>
        <p:spPr>
          <a:xfrm>
            <a:off x="10728912" y="6381750"/>
            <a:ext cx="1005887"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Text Placeholder 12"/>
          <p:cNvSpPr>
            <a:spLocks noGrp="1"/>
          </p:cNvSpPr>
          <p:nvPr>
            <p:ph type="body" sz="quarter" idx="13" hasCustomPrompt="1"/>
          </p:nvPr>
        </p:nvSpPr>
        <p:spPr>
          <a:xfrm>
            <a:off x="468000" y="1752600"/>
            <a:ext cx="11268643" cy="4629150"/>
          </a:xfrm>
          <a:prstGeom prst="rect">
            <a:avLst/>
          </a:prstGeom>
        </p:spPr>
        <p:txBody>
          <a:bodyPr/>
          <a:lstStyle>
            <a:lvl1pPr marL="288000" indent="-288000">
              <a:buFont typeface="Arial" panose="020B0604020202020204" pitchFamily="34" charset="0"/>
              <a:buChar char="•"/>
              <a:defRPr/>
            </a:lvl1pPr>
            <a:lvl2pPr>
              <a:defRPr baseline="0"/>
            </a:lvl2pPr>
            <a:lvl3pPr>
              <a:defRPr/>
            </a:lvl3pPr>
            <a:lvl4pPr>
              <a:defRPr/>
            </a:lvl4pPr>
            <a:lvl5pPr>
              <a:defRPr baseline="0"/>
            </a:lvl5pPr>
            <a:lvl6pPr>
              <a:defRPr/>
            </a:lvl6pPr>
          </a:lstStyle>
          <a:p>
            <a:pPr lvl="0"/>
            <a:r>
              <a:rPr lang="en-US" dirty="0"/>
              <a:t>Bulleted subtitle (Arial 24pt)</a:t>
            </a:r>
          </a:p>
          <a:p>
            <a:pPr lvl="1"/>
            <a:r>
              <a:rPr lang="en-US" dirty="0"/>
              <a:t>Subtitle (Arial 20pt)</a:t>
            </a:r>
          </a:p>
          <a:p>
            <a:pPr lvl="2"/>
            <a:r>
              <a:rPr lang="en-US" dirty="0"/>
              <a:t>Bulleted slide body text (Arial 16pt)</a:t>
            </a:r>
          </a:p>
          <a:p>
            <a:pPr lvl="3"/>
            <a:r>
              <a:rPr lang="en-US" dirty="0"/>
              <a:t>Body text (Arial 24pt)</a:t>
            </a:r>
          </a:p>
          <a:p>
            <a:pPr lvl="4"/>
            <a:r>
              <a:rPr lang="en-US" dirty="0"/>
              <a:t>Bulleted source (Arial 20pt)</a:t>
            </a:r>
          </a:p>
          <a:p>
            <a:pPr lvl="5"/>
            <a:r>
              <a:rPr lang="en-US" dirty="0"/>
              <a:t>Source (Arial 16pt)</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Tree>
    <p:extLst>
      <p:ext uri="{BB962C8B-B14F-4D97-AF65-F5344CB8AC3E}">
        <p14:creationId xmlns:p14="http://schemas.microsoft.com/office/powerpoint/2010/main" val="10506731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10728912" y="6381750"/>
            <a:ext cx="1005887" cy="382270"/>
          </a:xfrm>
        </p:spPr>
        <p:txBody>
          <a:bodyPr/>
          <a:lstStyle/>
          <a:p>
            <a:fld id="{B0B34E4B-25F1-4D72-B319-B9B5A0ABC919}" type="slidenum">
              <a:rPr lang="en-GB" smtClean="0"/>
              <a:t>‹#›</a:t>
            </a:fld>
            <a:endParaRPr lang="en-GB" dirty="0"/>
          </a:p>
        </p:txBody>
      </p:sp>
      <p:sp>
        <p:nvSpPr>
          <p:cNvPr id="13" name="Text Placeholder 12"/>
          <p:cNvSpPr>
            <a:spLocks noGrp="1"/>
          </p:cNvSpPr>
          <p:nvPr>
            <p:ph type="body" sz="quarter" idx="13" hasCustomPrompt="1"/>
          </p:nvPr>
        </p:nvSpPr>
        <p:spPr>
          <a:xfrm>
            <a:off x="468000" y="1752600"/>
            <a:ext cx="11268643" cy="4629150"/>
          </a:xfrm>
          <a:prstGeom prst="rect">
            <a:avLst/>
          </a:prstGeom>
        </p:spPr>
        <p:txBody>
          <a:bodyPr/>
          <a:lstStyle>
            <a:lvl1pPr marL="288000" indent="-288000">
              <a:buFont typeface="Arial" panose="020B0604020202020204" pitchFamily="34" charset="0"/>
              <a:buChar char="•"/>
              <a:defRPr/>
            </a:lvl1pPr>
            <a:lvl2pPr>
              <a:defRPr baseline="0"/>
            </a:lvl2pPr>
            <a:lvl3pPr>
              <a:defRPr/>
            </a:lvl3pPr>
            <a:lvl4pPr>
              <a:defRPr/>
            </a:lvl4pPr>
            <a:lvl5pPr>
              <a:defRPr baseline="0"/>
            </a:lvl5pPr>
            <a:lvl6pPr>
              <a:defRPr/>
            </a:lvl6pPr>
          </a:lstStyle>
          <a:p>
            <a:pPr lvl="0"/>
            <a:r>
              <a:rPr lang="en-US" dirty="0"/>
              <a:t>Bulleted subtitle (Arial 24pt)</a:t>
            </a:r>
          </a:p>
          <a:p>
            <a:pPr lvl="1"/>
            <a:r>
              <a:rPr lang="en-US" dirty="0"/>
              <a:t>Subtitle (Arial 20pt)</a:t>
            </a:r>
          </a:p>
          <a:p>
            <a:pPr lvl="2"/>
            <a:r>
              <a:rPr lang="en-US" dirty="0"/>
              <a:t>Bulleted slide body text (Arial 16pt)</a:t>
            </a:r>
          </a:p>
          <a:p>
            <a:pPr lvl="3"/>
            <a:r>
              <a:rPr lang="en-US" dirty="0"/>
              <a:t>Body text (Arial 24pt)</a:t>
            </a:r>
          </a:p>
          <a:p>
            <a:pPr lvl="4"/>
            <a:r>
              <a:rPr lang="en-US" dirty="0"/>
              <a:t>Bulleted source (Arial 20pt)</a:t>
            </a:r>
          </a:p>
          <a:p>
            <a:pPr lvl="5"/>
            <a:r>
              <a:rPr lang="en-US" dirty="0"/>
              <a:t>Source (Arial 16pt)</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Tree>
    <p:extLst>
      <p:ext uri="{BB962C8B-B14F-4D97-AF65-F5344CB8AC3E}">
        <p14:creationId xmlns:p14="http://schemas.microsoft.com/office/powerpoint/2010/main" val="26135176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a:prstGeom prst="rect">
            <a:avLst/>
          </a:prstGeom>
        </p:spPr>
        <p:txBody>
          <a:bodyPr/>
          <a:lstStyle/>
          <a:p>
            <a:endParaRPr lang="en-GB"/>
          </a:p>
        </p:txBody>
      </p:sp>
      <p:sp>
        <p:nvSpPr>
          <p:cNvPr id="5" name="Footer Placeholder 4"/>
          <p:cNvSpPr>
            <a:spLocks noGrp="1"/>
          </p:cNvSpPr>
          <p:nvPr>
            <p:ph type="ftr" sz="quarter" idx="11"/>
          </p:nvPr>
        </p:nvSpPr>
        <p:spPr>
          <a:xfrm>
            <a:off x="5033010" y="6381751"/>
            <a:ext cx="5645537" cy="382270"/>
          </a:xfrm>
          <a:prstGeom prst="rect">
            <a:avLst/>
          </a:prstGeom>
        </p:spPr>
        <p:txBody>
          <a:bodyPr/>
          <a:lstStyle/>
          <a:p>
            <a:r>
              <a:rPr lang="en-GB"/>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9" name="Table Placeholder 8"/>
          <p:cNvSpPr>
            <a:spLocks noGrp="1"/>
          </p:cNvSpPr>
          <p:nvPr>
            <p:ph type="tbl" sz="quarter" idx="13"/>
          </p:nvPr>
        </p:nvSpPr>
        <p:spPr>
          <a:xfrm>
            <a:off x="468000" y="1752283"/>
            <a:ext cx="11277600" cy="4629466"/>
          </a:xfrm>
          <a:prstGeom prst="rect">
            <a:avLst/>
          </a:prstGeom>
        </p:spPr>
        <p:txBody>
          <a:bodyPr/>
          <a:lstStyle/>
          <a:p>
            <a:r>
              <a:rPr lang="en-GB"/>
              <a:t>Click icon to add table</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Tree>
    <p:extLst>
      <p:ext uri="{BB962C8B-B14F-4D97-AF65-F5344CB8AC3E}">
        <p14:creationId xmlns:p14="http://schemas.microsoft.com/office/powerpoint/2010/main" val="16427944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mall image and text">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a:prstGeom prst="rect">
            <a:avLst/>
          </a:prstGeom>
        </p:spPr>
        <p:txBody>
          <a:bodyPr/>
          <a:lstStyle/>
          <a:p>
            <a:endParaRPr lang="en-GB" dirty="0"/>
          </a:p>
        </p:txBody>
      </p:sp>
      <p:sp>
        <p:nvSpPr>
          <p:cNvPr id="5" name="Footer Placeholder 4"/>
          <p:cNvSpPr>
            <a:spLocks noGrp="1"/>
          </p:cNvSpPr>
          <p:nvPr>
            <p:ph type="ftr" sz="quarter" idx="11"/>
          </p:nvPr>
        </p:nvSpPr>
        <p:spPr>
          <a:xfrm>
            <a:off x="5033010" y="6381751"/>
            <a:ext cx="5645537" cy="382270"/>
          </a:xfrm>
          <a:prstGeom prst="rect">
            <a:avLst/>
          </a:prstGeom>
        </p:spPr>
        <p:txBody>
          <a:bodyPr/>
          <a:lstStyle/>
          <a:p>
            <a:r>
              <a:rPr lang="en-GB"/>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Text Placeholder 12"/>
          <p:cNvSpPr>
            <a:spLocks noGrp="1"/>
          </p:cNvSpPr>
          <p:nvPr>
            <p:ph type="body" sz="quarter" idx="13" hasCustomPrompt="1"/>
          </p:nvPr>
        </p:nvSpPr>
        <p:spPr>
          <a:xfrm>
            <a:off x="3051175" y="1752600"/>
            <a:ext cx="8681721" cy="4629150"/>
          </a:xfrm>
          <a:prstGeom prst="rect">
            <a:avLst/>
          </a:prstGeom>
        </p:spPr>
        <p:txBody>
          <a:bodyPr/>
          <a:lstStyle>
            <a:lvl1pPr marL="288000" indent="-288000">
              <a:buFont typeface="Arial" panose="020B0604020202020204" pitchFamily="34" charset="0"/>
              <a:buChar char="•"/>
              <a:defRPr/>
            </a:lvl1pPr>
            <a:lvl2pPr>
              <a:defRPr baseline="0"/>
            </a:lvl2pPr>
            <a:lvl3pPr>
              <a:defRPr/>
            </a:lvl3pPr>
            <a:lvl4pPr>
              <a:defRPr/>
            </a:lvl4pPr>
            <a:lvl5pPr>
              <a:defRPr baseline="0"/>
            </a:lvl5pPr>
            <a:lvl6pPr>
              <a:defRPr/>
            </a:lvl6pPr>
          </a:lstStyle>
          <a:p>
            <a:pPr lvl="0"/>
            <a:r>
              <a:rPr lang="en-US" dirty="0"/>
              <a:t>Bulleted subtitle (Arial 24pt)</a:t>
            </a:r>
          </a:p>
          <a:p>
            <a:pPr lvl="1"/>
            <a:r>
              <a:rPr lang="en-US" dirty="0"/>
              <a:t>Subtitle (Arial 20pt)</a:t>
            </a:r>
          </a:p>
          <a:p>
            <a:pPr lvl="2"/>
            <a:r>
              <a:rPr lang="en-US" dirty="0"/>
              <a:t>Bulleted slide body text (Arial 16pt)</a:t>
            </a:r>
          </a:p>
          <a:p>
            <a:pPr lvl="3"/>
            <a:r>
              <a:rPr lang="en-US" dirty="0"/>
              <a:t>Body text (Arial 24pt)</a:t>
            </a:r>
          </a:p>
          <a:p>
            <a:pPr lvl="4"/>
            <a:r>
              <a:rPr lang="en-US" dirty="0"/>
              <a:t>Bulleted source (Arial 20pt)</a:t>
            </a:r>
          </a:p>
          <a:p>
            <a:pPr lvl="5"/>
            <a:r>
              <a:rPr lang="en-US" dirty="0"/>
              <a:t>Source (Arial 16pt)</a:t>
            </a:r>
            <a:endParaRPr lang="en-GB" dirty="0"/>
          </a:p>
        </p:txBody>
      </p:sp>
      <p:sp>
        <p:nvSpPr>
          <p:cNvPr id="12" name="Picture Placeholder 11"/>
          <p:cNvSpPr>
            <a:spLocks noGrp="1" noChangeAspect="1"/>
          </p:cNvSpPr>
          <p:nvPr>
            <p:ph type="pic" sz="quarter" idx="14"/>
          </p:nvPr>
        </p:nvSpPr>
        <p:spPr>
          <a:xfrm>
            <a:off x="468000" y="1752600"/>
            <a:ext cx="2131200" cy="4629150"/>
          </a:xfrm>
          <a:prstGeom prst="rect">
            <a:avLst/>
          </a:prstGeom>
        </p:spPr>
        <p:txBody>
          <a:bodyPr/>
          <a:lstStyle>
            <a:lvl1pPr>
              <a:defRPr sz="1800"/>
            </a:lvl1pPr>
          </a:lstStyle>
          <a:p>
            <a:r>
              <a:rPr lang="en-GB"/>
              <a:t>Click icon to add picture</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Tree>
    <p:extLst>
      <p:ext uri="{BB962C8B-B14F-4D97-AF65-F5344CB8AC3E}">
        <p14:creationId xmlns:p14="http://schemas.microsoft.com/office/powerpoint/2010/main" val="22535826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Medium image and text">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a:prstGeom prst="rect">
            <a:avLst/>
          </a:prstGeom>
        </p:spPr>
        <p:txBody>
          <a:bodyPr/>
          <a:lstStyle/>
          <a:p>
            <a:endParaRPr lang="en-GB" dirty="0"/>
          </a:p>
        </p:txBody>
      </p:sp>
      <p:sp>
        <p:nvSpPr>
          <p:cNvPr id="5" name="Footer Placeholder 4"/>
          <p:cNvSpPr>
            <a:spLocks noGrp="1"/>
          </p:cNvSpPr>
          <p:nvPr>
            <p:ph type="ftr" sz="quarter" idx="11"/>
          </p:nvPr>
        </p:nvSpPr>
        <p:spPr>
          <a:xfrm>
            <a:off x="5033010" y="6381751"/>
            <a:ext cx="5645537" cy="382270"/>
          </a:xfrm>
          <a:prstGeom prst="rect">
            <a:avLst/>
          </a:prstGeom>
        </p:spPr>
        <p:txBody>
          <a:bodyPr/>
          <a:lstStyle/>
          <a:p>
            <a:r>
              <a:rPr lang="en-GB"/>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Text Placeholder 12"/>
          <p:cNvSpPr>
            <a:spLocks noGrp="1"/>
          </p:cNvSpPr>
          <p:nvPr>
            <p:ph type="body" sz="quarter" idx="13" hasCustomPrompt="1"/>
          </p:nvPr>
        </p:nvSpPr>
        <p:spPr>
          <a:xfrm>
            <a:off x="6100024" y="1752600"/>
            <a:ext cx="5634921" cy="4629150"/>
          </a:xfrm>
          <a:prstGeom prst="rect">
            <a:avLst/>
          </a:prstGeom>
        </p:spPr>
        <p:txBody>
          <a:bodyPr/>
          <a:lstStyle>
            <a:lvl1pPr marL="288000" indent="-288000">
              <a:buFont typeface="Arial" panose="020B0604020202020204" pitchFamily="34" charset="0"/>
              <a:buChar char="•"/>
              <a:defRPr/>
            </a:lvl1pPr>
            <a:lvl2pPr>
              <a:defRPr baseline="0"/>
            </a:lvl2pPr>
            <a:lvl3pPr>
              <a:defRPr/>
            </a:lvl3pPr>
            <a:lvl4pPr>
              <a:defRPr/>
            </a:lvl4pPr>
            <a:lvl5pPr>
              <a:defRPr baseline="0"/>
            </a:lvl5pPr>
            <a:lvl6pPr>
              <a:defRPr/>
            </a:lvl6pPr>
          </a:lstStyle>
          <a:p>
            <a:pPr lvl="0"/>
            <a:r>
              <a:rPr lang="en-US" dirty="0"/>
              <a:t>Bulleted subtitle (Arial 24pt)</a:t>
            </a:r>
          </a:p>
          <a:p>
            <a:pPr lvl="1"/>
            <a:r>
              <a:rPr lang="en-US" dirty="0"/>
              <a:t>Subtitle (Arial 20pt)</a:t>
            </a:r>
          </a:p>
          <a:p>
            <a:pPr lvl="2"/>
            <a:r>
              <a:rPr lang="en-US" dirty="0"/>
              <a:t>Bulleted slide body text (Arial 16pt)</a:t>
            </a:r>
          </a:p>
          <a:p>
            <a:pPr lvl="3"/>
            <a:r>
              <a:rPr lang="en-US" dirty="0"/>
              <a:t>Body text (Arial 24pt)</a:t>
            </a:r>
          </a:p>
          <a:p>
            <a:pPr lvl="4"/>
            <a:r>
              <a:rPr lang="en-US" dirty="0"/>
              <a:t>Bulleted source (Arial 20pt)</a:t>
            </a:r>
          </a:p>
          <a:p>
            <a:pPr lvl="5"/>
            <a:r>
              <a:rPr lang="en-US" dirty="0"/>
              <a:t>Source (Arial 16pt)</a:t>
            </a:r>
            <a:endParaRPr lang="en-GB" dirty="0"/>
          </a:p>
        </p:txBody>
      </p:sp>
      <p:sp>
        <p:nvSpPr>
          <p:cNvPr id="12" name="Picture Placeholder 11"/>
          <p:cNvSpPr>
            <a:spLocks noGrp="1" noChangeAspect="1"/>
          </p:cNvSpPr>
          <p:nvPr>
            <p:ph type="pic" sz="quarter" idx="14"/>
          </p:nvPr>
        </p:nvSpPr>
        <p:spPr>
          <a:xfrm>
            <a:off x="468000" y="1752600"/>
            <a:ext cx="5172146" cy="4629150"/>
          </a:xfrm>
          <a:prstGeom prst="rect">
            <a:avLst/>
          </a:prstGeom>
        </p:spPr>
        <p:txBody>
          <a:bodyPr/>
          <a:lstStyle>
            <a:lvl1pPr>
              <a:defRPr sz="1800"/>
            </a:lvl1pPr>
          </a:lstStyle>
          <a:p>
            <a:r>
              <a:rPr lang="en-GB"/>
              <a:t>Click icon to add picture</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Tree>
    <p:extLst>
      <p:ext uri="{BB962C8B-B14F-4D97-AF65-F5344CB8AC3E}">
        <p14:creationId xmlns:p14="http://schemas.microsoft.com/office/powerpoint/2010/main" val="40208165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Large image and text">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a:prstGeom prst="rect">
            <a:avLst/>
          </a:prstGeom>
        </p:spPr>
        <p:txBody>
          <a:bodyPr/>
          <a:lstStyle/>
          <a:p>
            <a:endParaRPr lang="en-GB"/>
          </a:p>
        </p:txBody>
      </p:sp>
      <p:sp>
        <p:nvSpPr>
          <p:cNvPr id="5" name="Footer Placeholder 4"/>
          <p:cNvSpPr>
            <a:spLocks noGrp="1"/>
          </p:cNvSpPr>
          <p:nvPr>
            <p:ph type="ftr" sz="quarter" idx="11"/>
          </p:nvPr>
        </p:nvSpPr>
        <p:spPr>
          <a:xfrm>
            <a:off x="5033010" y="6381751"/>
            <a:ext cx="5645537" cy="382270"/>
          </a:xfrm>
          <a:prstGeom prst="rect">
            <a:avLst/>
          </a:prstGeom>
        </p:spPr>
        <p:txBody>
          <a:bodyPr/>
          <a:lstStyle/>
          <a:p>
            <a:r>
              <a:rPr lang="en-GB"/>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Text Placeholder 12"/>
          <p:cNvSpPr>
            <a:spLocks noGrp="1"/>
          </p:cNvSpPr>
          <p:nvPr>
            <p:ph type="body" sz="quarter" idx="13" hasCustomPrompt="1"/>
          </p:nvPr>
        </p:nvSpPr>
        <p:spPr>
          <a:xfrm>
            <a:off x="9154103" y="1752600"/>
            <a:ext cx="2579993" cy="4629150"/>
          </a:xfrm>
          <a:prstGeom prst="rect">
            <a:avLst/>
          </a:prstGeom>
        </p:spPr>
        <p:txBody>
          <a:bodyPr/>
          <a:lstStyle>
            <a:lvl1pPr marL="288000" indent="-288000">
              <a:buFont typeface="Arial" panose="020B0604020202020204" pitchFamily="34" charset="0"/>
              <a:buChar char="•"/>
              <a:defRPr/>
            </a:lvl1pPr>
            <a:lvl2pPr>
              <a:defRPr baseline="0"/>
            </a:lvl2pPr>
            <a:lvl3pPr>
              <a:defRPr/>
            </a:lvl3pPr>
            <a:lvl4pPr>
              <a:defRPr/>
            </a:lvl4pPr>
            <a:lvl5pPr>
              <a:defRPr baseline="0"/>
            </a:lvl5pPr>
            <a:lvl6pPr>
              <a:defRPr/>
            </a:lvl6pPr>
          </a:lstStyle>
          <a:p>
            <a:pPr lvl="0"/>
            <a:r>
              <a:rPr lang="en-US" dirty="0"/>
              <a:t>Bulleted subtitle (Arial 24pt)</a:t>
            </a:r>
          </a:p>
          <a:p>
            <a:pPr lvl="1"/>
            <a:r>
              <a:rPr lang="en-US" dirty="0"/>
              <a:t>Subtitle</a:t>
            </a:r>
            <a:br>
              <a:rPr lang="en-US" dirty="0"/>
            </a:br>
            <a:r>
              <a:rPr lang="en-US" dirty="0"/>
              <a:t>(Arial 20pt)</a:t>
            </a:r>
          </a:p>
          <a:p>
            <a:pPr lvl="2"/>
            <a:r>
              <a:rPr lang="en-US" dirty="0"/>
              <a:t>Bulleted slide body text (Arial 16pt)</a:t>
            </a:r>
          </a:p>
          <a:p>
            <a:pPr lvl="3"/>
            <a:r>
              <a:rPr lang="en-US" dirty="0"/>
              <a:t>Body text</a:t>
            </a:r>
            <a:br>
              <a:rPr lang="en-US" dirty="0"/>
            </a:br>
            <a:r>
              <a:rPr lang="en-US" dirty="0"/>
              <a:t>(Arial 24pt)</a:t>
            </a:r>
          </a:p>
          <a:p>
            <a:pPr lvl="4"/>
            <a:r>
              <a:rPr lang="en-US" dirty="0"/>
              <a:t>Bulleted source</a:t>
            </a:r>
            <a:br>
              <a:rPr lang="en-US" dirty="0"/>
            </a:br>
            <a:r>
              <a:rPr lang="en-US" dirty="0"/>
              <a:t>(Arial 20pt)</a:t>
            </a:r>
          </a:p>
          <a:p>
            <a:pPr lvl="5"/>
            <a:r>
              <a:rPr lang="en-US" dirty="0"/>
              <a:t>Source (Arial 16pt)</a:t>
            </a:r>
            <a:endParaRPr lang="en-GB" dirty="0"/>
          </a:p>
        </p:txBody>
      </p:sp>
      <p:sp>
        <p:nvSpPr>
          <p:cNvPr id="12" name="Picture Placeholder 11"/>
          <p:cNvSpPr>
            <a:spLocks noGrp="1" noChangeAspect="1"/>
          </p:cNvSpPr>
          <p:nvPr>
            <p:ph type="pic" sz="quarter" idx="14"/>
          </p:nvPr>
        </p:nvSpPr>
        <p:spPr>
          <a:xfrm>
            <a:off x="468000" y="1752600"/>
            <a:ext cx="8236031" cy="4629150"/>
          </a:xfrm>
          <a:prstGeom prst="rect">
            <a:avLst/>
          </a:prstGeom>
        </p:spPr>
        <p:txBody>
          <a:bodyPr/>
          <a:lstStyle>
            <a:lvl1pPr>
              <a:defRPr sz="1800"/>
            </a:lvl1pPr>
          </a:lstStyle>
          <a:p>
            <a:r>
              <a:rPr lang="en-GB"/>
              <a:t>Click icon to add picture</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Tree>
    <p:extLst>
      <p:ext uri="{BB962C8B-B14F-4D97-AF65-F5344CB8AC3E}">
        <p14:creationId xmlns:p14="http://schemas.microsoft.com/office/powerpoint/2010/main" val="32957675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hart and 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a:prstGeom prst="rect">
            <a:avLst/>
          </a:prstGeom>
        </p:spPr>
        <p:txBody>
          <a:bodyPr/>
          <a:lstStyle/>
          <a:p>
            <a:endParaRPr lang="en-GB"/>
          </a:p>
        </p:txBody>
      </p:sp>
      <p:sp>
        <p:nvSpPr>
          <p:cNvPr id="5" name="Footer Placeholder 4"/>
          <p:cNvSpPr>
            <a:spLocks noGrp="1"/>
          </p:cNvSpPr>
          <p:nvPr>
            <p:ph type="ftr" sz="quarter" idx="11"/>
          </p:nvPr>
        </p:nvSpPr>
        <p:spPr>
          <a:xfrm>
            <a:off x="5033010" y="6381751"/>
            <a:ext cx="5645537" cy="382270"/>
          </a:xfrm>
          <a:prstGeom prst="rect">
            <a:avLst/>
          </a:prstGeom>
        </p:spPr>
        <p:txBody>
          <a:bodyPr/>
          <a:lstStyle/>
          <a:p>
            <a:r>
              <a:rPr lang="en-GB"/>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2" name="Chart Placeholder 11"/>
          <p:cNvSpPr>
            <a:spLocks noGrp="1"/>
          </p:cNvSpPr>
          <p:nvPr>
            <p:ph type="chart" sz="quarter" idx="13"/>
          </p:nvPr>
        </p:nvSpPr>
        <p:spPr>
          <a:xfrm>
            <a:off x="468000" y="1752600"/>
            <a:ext cx="11277600" cy="4629150"/>
          </a:xfrm>
          <a:prstGeom prst="rect">
            <a:avLst/>
          </a:prstGeom>
        </p:spPr>
        <p:txBody>
          <a:bodyPr/>
          <a:lstStyle>
            <a:lvl1pPr>
              <a:defRPr sz="2000"/>
            </a:lvl1pPr>
          </a:lstStyle>
          <a:p>
            <a:r>
              <a:rPr lang="en-GB"/>
              <a:t>Click icon to add chart</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Tree>
    <p:extLst>
      <p:ext uri="{BB962C8B-B14F-4D97-AF65-F5344CB8AC3E}">
        <p14:creationId xmlns:p14="http://schemas.microsoft.com/office/powerpoint/2010/main" val="37129804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1_Chart and title slide">
    <p:bg>
      <p:bgPr>
        <a:solidFill>
          <a:srgbClr val="12263E"/>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a:prstGeom prst="rect">
            <a:avLst/>
          </a:prstGeom>
        </p:spPr>
        <p:txBody>
          <a:bodyPr/>
          <a:lstStyle>
            <a:lvl1pPr>
              <a:defRPr>
                <a:solidFill>
                  <a:srgbClr val="E7E6E6"/>
                </a:solidFill>
              </a:defRPr>
            </a:lvl1pPr>
          </a:lstStyle>
          <a:p>
            <a:endParaRPr lang="en-GB" dirty="0"/>
          </a:p>
        </p:txBody>
      </p:sp>
      <p:sp>
        <p:nvSpPr>
          <p:cNvPr id="5" name="Footer Placeholder 4"/>
          <p:cNvSpPr>
            <a:spLocks noGrp="1"/>
          </p:cNvSpPr>
          <p:nvPr>
            <p:ph type="ftr" sz="quarter" idx="11"/>
          </p:nvPr>
        </p:nvSpPr>
        <p:spPr>
          <a:xfrm>
            <a:off x="5033010" y="6381751"/>
            <a:ext cx="5645537" cy="382270"/>
          </a:xfrm>
          <a:prstGeom prst="rect">
            <a:avLst/>
          </a:prstGeom>
        </p:spPr>
        <p:txBody>
          <a:bodyPr/>
          <a:lstStyle>
            <a:lvl1pPr>
              <a:defRPr>
                <a:solidFill>
                  <a:srgbClr val="E7E6E6"/>
                </a:solidFill>
              </a:defRPr>
            </a:lvl1pPr>
          </a:lstStyle>
          <a:p>
            <a:r>
              <a:rPr lang="en-GB"/>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lvl1pPr>
              <a:defRPr>
                <a:solidFill>
                  <a:srgbClr val="E7E6E6"/>
                </a:solidFill>
              </a:defRPr>
            </a:lvl1pPr>
          </a:lstStyle>
          <a:p>
            <a:fld id="{B0B34E4B-25F1-4D72-B319-B9B5A0ABC919}" type="slidenum">
              <a:rPr lang="en-GB" smtClean="0"/>
              <a:pPr/>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Chart Placeholder 11"/>
          <p:cNvSpPr>
            <a:spLocks noGrp="1"/>
          </p:cNvSpPr>
          <p:nvPr>
            <p:ph type="chart" sz="quarter" idx="13"/>
          </p:nvPr>
        </p:nvSpPr>
        <p:spPr>
          <a:xfrm>
            <a:off x="468000" y="1752600"/>
            <a:ext cx="11277600" cy="4629150"/>
          </a:xfrm>
          <a:prstGeom prst="rect">
            <a:avLst/>
          </a:prstGeom>
        </p:spPr>
        <p:txBody>
          <a:bodyPr/>
          <a:lstStyle>
            <a:lvl1pPr>
              <a:defRPr sz="2000"/>
            </a:lvl1pPr>
          </a:lstStyle>
          <a:p>
            <a:r>
              <a:rPr lang="en-GB" dirty="0"/>
              <a:t>Click icon to add chart</a:t>
            </a:r>
          </a:p>
        </p:txBody>
      </p:sp>
      <p:sp>
        <p:nvSpPr>
          <p:cNvPr id="3" name="Title 2"/>
          <p:cNvSpPr>
            <a:spLocks noGrp="1"/>
          </p:cNvSpPr>
          <p:nvPr>
            <p:ph type="title"/>
          </p:nvPr>
        </p:nvSpPr>
        <p:spPr/>
        <p:txBody>
          <a:bodyPr/>
          <a:lstStyle>
            <a:lvl1pPr>
              <a:defRPr>
                <a:solidFill>
                  <a:srgbClr val="E7E6E6"/>
                </a:solidFill>
              </a:defRPr>
            </a:lvl1pPr>
          </a:lstStyle>
          <a:p>
            <a:r>
              <a:rPr lang="en-GB"/>
              <a:t>Click to edit Master title style</a:t>
            </a:r>
            <a:endParaRPr lang="en-GB" dirty="0"/>
          </a:p>
        </p:txBody>
      </p:sp>
      <p:sp>
        <p:nvSpPr>
          <p:cNvPr id="8" name="Rectangle 7"/>
          <p:cNvSpPr/>
          <p:nvPr userDrawn="1"/>
        </p:nvSpPr>
        <p:spPr>
          <a:xfrm>
            <a:off x="455296" y="0"/>
            <a:ext cx="11278800" cy="289560"/>
          </a:xfrm>
          <a:prstGeom prst="rect">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p:cNvSpPr/>
          <p:nvPr userDrawn="1"/>
        </p:nvSpPr>
        <p:spPr>
          <a:xfrm>
            <a:off x="6964018" y="0"/>
            <a:ext cx="2858162" cy="2895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p:cNvSpPr/>
          <p:nvPr userDrawn="1"/>
        </p:nvSpPr>
        <p:spPr>
          <a:xfrm>
            <a:off x="9822180" y="0"/>
            <a:ext cx="1912620" cy="289560"/>
          </a:xfrm>
          <a:prstGeom prst="rect">
            <a:avLst/>
          </a:prstGeom>
          <a:solidFill>
            <a:srgbClr val="77E3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TextBox 22"/>
          <p:cNvSpPr txBox="1"/>
          <p:nvPr userDrawn="1"/>
        </p:nvSpPr>
        <p:spPr>
          <a:xfrm>
            <a:off x="659746" y="6336828"/>
            <a:ext cx="1709122" cy="430887"/>
          </a:xfrm>
          <a:prstGeom prst="rect">
            <a:avLst/>
          </a:prstGeom>
          <a:noFill/>
        </p:spPr>
        <p:txBody>
          <a:bodyPr wrap="none" rtlCol="0">
            <a:spAutoFit/>
          </a:bodyPr>
          <a:lstStyle/>
          <a:p>
            <a:r>
              <a:rPr lang="en-GB" sz="1100" b="1" dirty="0">
                <a:solidFill>
                  <a:srgbClr val="E7E9EC"/>
                </a:solidFill>
                <a:latin typeface="Century Gothic" panose="020B0502020202020204" pitchFamily="34" charset="0"/>
              </a:rPr>
              <a:t>You are the key</a:t>
            </a:r>
            <a:endParaRPr lang="en-GB" sz="1100" b="1" baseline="0" dirty="0">
              <a:solidFill>
                <a:srgbClr val="E7E9EC"/>
              </a:solidFill>
              <a:latin typeface="Century Gothic" panose="020B0502020202020204" pitchFamily="34" charset="0"/>
            </a:endParaRPr>
          </a:p>
          <a:p>
            <a:r>
              <a:rPr lang="en-GB" sz="1100" dirty="0">
                <a:solidFill>
                  <a:srgbClr val="E7E9EC"/>
                </a:solidFill>
                <a:latin typeface="Century Gothic" panose="020B0502020202020204" pitchFamily="34" charset="0"/>
              </a:rPr>
              <a:t>to better Bank security</a:t>
            </a:r>
          </a:p>
        </p:txBody>
      </p:sp>
      <p:pic>
        <p:nvPicPr>
          <p:cNvPr id="24" name="Picture 2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55745" y="6343696"/>
            <a:ext cx="435274" cy="435274"/>
          </a:xfrm>
          <a:prstGeom prst="rect">
            <a:avLst/>
          </a:prstGeom>
        </p:spPr>
      </p:pic>
    </p:spTree>
    <p:extLst>
      <p:ext uri="{BB962C8B-B14F-4D97-AF65-F5344CB8AC3E}">
        <p14:creationId xmlns:p14="http://schemas.microsoft.com/office/powerpoint/2010/main" val="6066006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68000" y="457200"/>
            <a:ext cx="11277600" cy="912814"/>
          </a:xfrm>
          <a:prstGeom prst="rect">
            <a:avLst/>
          </a:prstGeom>
        </p:spPr>
        <p:txBody>
          <a:bodyPr vert="horz" wrap="square" lIns="0" tIns="0" rIns="0" bIns="0"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Click to edit Master title style</a:t>
            </a:r>
          </a:p>
        </p:txBody>
      </p:sp>
      <p:sp>
        <p:nvSpPr>
          <p:cNvPr id="6" name="Slide Number Placeholder 5"/>
          <p:cNvSpPr>
            <a:spLocks noGrp="1"/>
          </p:cNvSpPr>
          <p:nvPr>
            <p:ph type="sldNum" sz="quarter" idx="4"/>
          </p:nvPr>
        </p:nvSpPr>
        <p:spPr>
          <a:xfrm>
            <a:off x="10728912" y="6383971"/>
            <a:ext cx="1016688" cy="369570"/>
          </a:xfrm>
          <a:prstGeom prst="rect">
            <a:avLst/>
          </a:prstGeom>
        </p:spPr>
        <p:txBody>
          <a:bodyPr vert="horz" lIns="91440" tIns="45720" rIns="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B0B34E4B-25F1-4D72-B319-B9B5A0ABC919}" type="slidenum">
              <a:rPr lang="en-GB" smtClean="0"/>
              <a:pPr/>
              <a:t>‹#›</a:t>
            </a:fld>
            <a:endParaRPr lang="en-GB" dirty="0"/>
          </a:p>
        </p:txBody>
      </p:sp>
      <p:sp>
        <p:nvSpPr>
          <p:cNvPr id="40" name="Rectangle 39"/>
          <p:cNvSpPr/>
          <p:nvPr/>
        </p:nvSpPr>
        <p:spPr>
          <a:xfrm>
            <a:off x="455296" y="0"/>
            <a:ext cx="6508722" cy="28956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1" name="Rectangle 40"/>
          <p:cNvSpPr/>
          <p:nvPr/>
        </p:nvSpPr>
        <p:spPr>
          <a:xfrm>
            <a:off x="6964018" y="0"/>
            <a:ext cx="2858162" cy="2895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2" name="Rectangle 41"/>
          <p:cNvSpPr/>
          <p:nvPr userDrawn="1"/>
        </p:nvSpPr>
        <p:spPr>
          <a:xfrm>
            <a:off x="9822180" y="0"/>
            <a:ext cx="1912620" cy="289560"/>
          </a:xfrm>
          <a:prstGeom prst="rect">
            <a:avLst/>
          </a:prstGeom>
          <a:solidFill>
            <a:srgbClr val="77E3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Text Placeholder 2"/>
          <p:cNvSpPr>
            <a:spLocks noGrp="1"/>
          </p:cNvSpPr>
          <p:nvPr>
            <p:ph type="body" idx="1"/>
          </p:nvPr>
        </p:nvSpPr>
        <p:spPr>
          <a:xfrm>
            <a:off x="468000" y="1752599"/>
            <a:ext cx="11277600" cy="4627085"/>
          </a:xfrm>
          <a:prstGeom prst="rect">
            <a:avLst/>
          </a:prstGeom>
        </p:spPr>
        <p:txBody>
          <a:bodyPr vert="horz" lIns="0" tIns="0" rIns="0" bIns="0" rtlCol="0">
            <a:noAutofit/>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cxnSp>
        <p:nvCxnSpPr>
          <p:cNvPr id="13" name="Straight Connector 12">
            <a:extLst>
              <a:ext uri="{FF2B5EF4-FFF2-40B4-BE49-F238E27FC236}">
                <a16:creationId xmlns:a16="http://schemas.microsoft.com/office/drawing/2014/main" id="{4CBE0FCF-F032-67B2-6AEA-4031A3F1A487}"/>
              </a:ext>
            </a:extLst>
          </p:cNvPr>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48064393"/>
      </p:ext>
    </p:extLst>
  </p:cSld>
  <p:clrMap bg1="lt1" tx1="dk1" bg2="lt2" tx2="dk2" accent1="accent1" accent2="accent2" accent3="accent3" accent4="accent4" accent5="accent5" accent6="accent6" hlink="hlink" folHlink="folHlink"/>
  <p:sldLayoutIdLst>
    <p:sldLayoutId id="2147483742" r:id="rId1"/>
    <p:sldLayoutId id="2147483716" r:id="rId2"/>
    <p:sldLayoutId id="2147483751" r:id="rId3"/>
    <p:sldLayoutId id="2147483732" r:id="rId4"/>
    <p:sldLayoutId id="2147483717" r:id="rId5"/>
    <p:sldLayoutId id="2147483718" r:id="rId6"/>
    <p:sldLayoutId id="2147483719" r:id="rId7"/>
    <p:sldLayoutId id="2147483720" r:id="rId8"/>
    <p:sldLayoutId id="2147483734" r:id="rId9"/>
    <p:sldLayoutId id="2147483721" r:id="rId10"/>
    <p:sldLayoutId id="2147483722" r:id="rId11"/>
    <p:sldLayoutId id="2147483723" r:id="rId12"/>
    <p:sldLayoutId id="2147483733" r:id="rId13"/>
    <p:sldLayoutId id="2147483725" r:id="rId14"/>
    <p:sldLayoutId id="2147483726" r:id="rId15"/>
    <p:sldLayoutId id="2147483727" r:id="rId16"/>
    <p:sldLayoutId id="2147483728" r:id="rId17"/>
    <p:sldLayoutId id="2147483747" r:id="rId18"/>
    <p:sldLayoutId id="2147483731" r:id="rId19"/>
    <p:sldLayoutId id="2147483739" r:id="rId20"/>
    <p:sldLayoutId id="2147483749" r:id="rId21"/>
    <p:sldLayoutId id="2147483750" r:id="rId22"/>
  </p:sldLayoutIdLst>
  <p:hf sldNum="0" hdr="0" dt="0"/>
  <p:txStyles>
    <p:titleStyle>
      <a:lvl1pPr marL="0" marR="0" indent="0" algn="l" defTabSz="914400" rtl="0" eaLnBrk="1" fontAlgn="auto" latinLnBrk="0" hangingPunct="1">
        <a:lnSpc>
          <a:spcPct val="100000"/>
        </a:lnSpc>
        <a:spcBef>
          <a:spcPts val="0"/>
        </a:spcBef>
        <a:spcAft>
          <a:spcPts val="0"/>
        </a:spcAft>
        <a:buClrTx/>
        <a:buSzTx/>
        <a:buFontTx/>
        <a:buNone/>
        <a:tabLst/>
        <a:defRPr lang="en-GB" sz="2800" b="1" kern="1200" baseline="0" noProof="0" dirty="0">
          <a:solidFill>
            <a:srgbClr val="12273F"/>
          </a:solidFill>
          <a:latin typeface="Century Gothic" panose="020B0502020202020204" pitchFamily="34" charset="0"/>
          <a:ea typeface="+mj-ea"/>
          <a:cs typeface="+mj-cs"/>
        </a:defRPr>
      </a:lvl1pPr>
    </p:titleStyle>
    <p:bodyStyle>
      <a:lvl1pPr marL="288000" marR="0" indent="-288000" algn="l" defTabSz="914400" rtl="0" eaLnBrk="1" fontAlgn="auto" latinLnBrk="0" hangingPunct="1">
        <a:lnSpc>
          <a:spcPct val="100000"/>
        </a:lnSpc>
        <a:spcBef>
          <a:spcPts val="0"/>
        </a:spcBef>
        <a:spcAft>
          <a:spcPts val="600"/>
        </a:spcAft>
        <a:buClrTx/>
        <a:buSzTx/>
        <a:buFont typeface="Arial" panose="020B0604020202020204" pitchFamily="34" charset="0"/>
        <a:buChar char="•"/>
        <a:tabLst/>
        <a:defRPr sz="2400" kern="1200" baseline="0">
          <a:solidFill>
            <a:schemeClr val="tx1"/>
          </a:solidFill>
          <a:latin typeface="Arial" panose="020B0604020202020204" pitchFamily="34" charset="0"/>
          <a:ea typeface="+mn-ea"/>
          <a:cs typeface="Arial" panose="020B0604020202020204" pitchFamily="34" charset="0"/>
        </a:defRPr>
      </a:lvl1pPr>
      <a:lvl2pPr marL="576000" indent="-288000" algn="l" defTabSz="914400" rtl="0" eaLnBrk="1" latinLnBrk="0" hangingPunct="1">
        <a:lnSpc>
          <a:spcPct val="100000"/>
        </a:lnSpc>
        <a:spcBef>
          <a:spcPts val="0"/>
        </a:spcBef>
        <a:spcAft>
          <a:spcPts val="600"/>
        </a:spcAft>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2pPr>
      <a:lvl3pPr marL="864000" indent="-288000" algn="l" defTabSz="914400" rtl="0" eaLnBrk="1" latinLnBrk="0" hangingPunct="1">
        <a:lnSpc>
          <a:spcPct val="100000"/>
        </a:lnSpc>
        <a:spcBef>
          <a:spcPts val="0"/>
        </a:spcBef>
        <a:spcAft>
          <a:spcPts val="600"/>
        </a:spcAft>
        <a:buFont typeface="Arial" panose="020B0604020202020204" pitchFamily="34" charset="0"/>
        <a:buChar char="•"/>
        <a:defRPr sz="1600" b="0" kern="1200">
          <a:solidFill>
            <a:schemeClr val="tx1"/>
          </a:solidFill>
          <a:latin typeface="Arial" panose="020B0604020202020204" pitchFamily="34" charset="0"/>
          <a:ea typeface="+mn-ea"/>
          <a:cs typeface="Arial" panose="020B0604020202020204" pitchFamily="34" charset="0"/>
        </a:defRPr>
      </a:lvl3pPr>
      <a:lvl4pPr marL="0" indent="0" algn="l" defTabSz="914400" rtl="0" eaLnBrk="1" latinLnBrk="0" hangingPunct="1">
        <a:lnSpc>
          <a:spcPct val="100000"/>
        </a:lnSpc>
        <a:spcBef>
          <a:spcPts val="0"/>
        </a:spcBef>
        <a:spcAft>
          <a:spcPts val="600"/>
        </a:spcAft>
        <a:buFontTx/>
        <a:buNone/>
        <a:defRPr sz="2400" kern="1200">
          <a:solidFill>
            <a:schemeClr val="tx1"/>
          </a:solidFill>
          <a:latin typeface="Arial" panose="020B0604020202020204" pitchFamily="34" charset="0"/>
          <a:ea typeface="+mn-ea"/>
          <a:cs typeface="Arial" panose="020B0604020202020204" pitchFamily="34" charset="0"/>
        </a:defRPr>
      </a:lvl4pPr>
      <a:lvl5pPr marL="0" indent="0" algn="l" defTabSz="914400" rtl="0" eaLnBrk="1" latinLnBrk="0" hangingPunct="1">
        <a:lnSpc>
          <a:spcPct val="100000"/>
        </a:lnSpc>
        <a:spcBef>
          <a:spcPts val="0"/>
        </a:spcBef>
        <a:spcAft>
          <a:spcPts val="600"/>
        </a:spcAft>
        <a:buFont typeface="Arial" panose="020B0604020202020204" pitchFamily="34" charset="0"/>
        <a:buNone/>
        <a:defRPr sz="2000" kern="1200">
          <a:solidFill>
            <a:schemeClr val="tx1"/>
          </a:solidFill>
          <a:latin typeface="Arial" panose="020B0604020202020204" pitchFamily="34" charset="0"/>
          <a:ea typeface="+mn-ea"/>
          <a:cs typeface="Arial" panose="020B0604020202020204" pitchFamily="34" charset="0"/>
        </a:defRPr>
      </a:lvl5pPr>
      <a:lvl6pPr marL="0" indent="0" algn="l" defTabSz="914400" rtl="0" eaLnBrk="1" latinLnBrk="0" hangingPunct="1">
        <a:lnSpc>
          <a:spcPct val="100000"/>
        </a:lnSpc>
        <a:spcBef>
          <a:spcPts val="0"/>
        </a:spcBef>
        <a:spcAft>
          <a:spcPts val="600"/>
        </a:spcAft>
        <a:buFont typeface="Arial" panose="020B0604020202020204" pitchFamily="34" charset="0"/>
        <a:buNone/>
        <a:defRPr sz="1600" b="0" kern="1200">
          <a:solidFill>
            <a:schemeClr val="tx1"/>
          </a:solidFill>
          <a:latin typeface="Arial" panose="020B0604020202020204" pitchFamily="34" charset="0"/>
          <a:ea typeface="+mn-ea"/>
          <a:cs typeface="Arial" panose="020B0604020202020204" pitchFamily="34" charset="0"/>
        </a:defRPr>
      </a:lvl6pPr>
      <a:lvl7pPr marL="0" indent="0" algn="l" defTabSz="914400" rtl="0" eaLnBrk="1" latinLnBrk="0" hangingPunct="1">
        <a:lnSpc>
          <a:spcPct val="100000"/>
        </a:lnSpc>
        <a:spcBef>
          <a:spcPts val="0"/>
        </a:spcBef>
        <a:spcAft>
          <a:spcPts val="600"/>
        </a:spcAft>
        <a:buFont typeface="Arial" panose="020B0604020202020204" pitchFamily="34" charset="0"/>
        <a:buNone/>
        <a:defRPr sz="2800" kern="1200">
          <a:solidFill>
            <a:schemeClr val="accent2"/>
          </a:solidFill>
          <a:latin typeface="Arial" panose="020B0604020202020204" pitchFamily="34" charset="0"/>
          <a:ea typeface="+mn-ea"/>
          <a:cs typeface="Arial" panose="020B0604020202020204" pitchFamily="34" charset="0"/>
        </a:defRPr>
      </a:lvl7pPr>
      <a:lvl8pPr marL="0" indent="0" algn="ctr" defTabSz="914400" rtl="0" eaLnBrk="1" latinLnBrk="0" hangingPunct="1">
        <a:lnSpc>
          <a:spcPct val="100000"/>
        </a:lnSpc>
        <a:spcBef>
          <a:spcPts val="0"/>
        </a:spcBef>
        <a:spcAft>
          <a:spcPts val="600"/>
        </a:spcAft>
        <a:buFont typeface="Arial" panose="020B0604020202020204" pitchFamily="34" charset="0"/>
        <a:buNone/>
        <a:defRPr sz="20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594">
          <p15:clr>
            <a:srgbClr val="F26B43"/>
          </p15:clr>
        </p15:guide>
        <p15:guide id="2" pos="3840">
          <p15:clr>
            <a:srgbClr val="F26B43"/>
          </p15:clr>
        </p15:guide>
        <p15:guide id="3" orient="horz" pos="863">
          <p15:clr>
            <a:srgbClr val="F26B43"/>
          </p15:clr>
        </p15:guide>
        <p15:guide id="4" orient="horz" pos="1727">
          <p15:clr>
            <a:srgbClr val="F26B43"/>
          </p15:clr>
        </p15:guide>
        <p15:guide id="5" orient="horz" pos="3456">
          <p15:clr>
            <a:srgbClr val="F26B43"/>
          </p15:clr>
        </p15:guide>
        <p15:guide id="6" pos="4802">
          <p15:clr>
            <a:srgbClr val="F26B43"/>
          </p15:clr>
        </p15:guide>
        <p15:guide id="7" pos="5762">
          <p15:clr>
            <a:srgbClr val="F26B43"/>
          </p15:clr>
        </p15:guide>
        <p15:guide id="8" pos="6720">
          <p15:clr>
            <a:srgbClr val="F26B43"/>
          </p15:clr>
        </p15:guide>
        <p15:guide id="9" pos="7392">
          <p15:clr>
            <a:srgbClr val="F26B43"/>
          </p15:clr>
        </p15:guide>
        <p15:guide id="10" orient="horz" pos="288">
          <p15:clr>
            <a:srgbClr val="F26B43"/>
          </p15:clr>
        </p15:guide>
        <p15:guide id="11" orient="horz" pos="4020">
          <p15:clr>
            <a:srgbClr val="F26B43"/>
          </p15:clr>
        </p15:guide>
        <p15:guide id="12" pos="2880">
          <p15:clr>
            <a:srgbClr val="F26B43"/>
          </p15:clr>
        </p15:guide>
        <p15:guide id="13" pos="1922">
          <p15:clr>
            <a:srgbClr val="F26B43"/>
          </p15:clr>
        </p15:guide>
        <p15:guide id="14" pos="960">
          <p15:clr>
            <a:srgbClr val="F26B43"/>
          </p15:clr>
        </p15:guide>
        <p15:guide id="15" pos="288">
          <p15:clr>
            <a:srgbClr val="F26B43"/>
          </p15:clr>
        </p15:guide>
        <p15:guide id="16" pos="6560">
          <p15:clr>
            <a:srgbClr val="F26B43"/>
          </p15:clr>
        </p15:guide>
        <p15:guide id="18" orient="horz" pos="110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jpe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jpeg"/><Relationship Id="rId4" Type="http://schemas.openxmlformats.org/officeDocument/2006/relationships/image" Target="../media/image8.png"/><Relationship Id="rId9" Type="http://schemas.openxmlformats.org/officeDocument/2006/relationships/image" Target="../media/image13.jpeg"/></Relationships>
</file>

<file path=ppt/slides/_rels/slide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4.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jpeg"/><Relationship Id="rId4" Type="http://schemas.openxmlformats.org/officeDocument/2006/relationships/image" Target="../media/image19.png"/></Relationships>
</file>

<file path=ppt/slides/_rels/slide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3"/>
          </p:nvPr>
        </p:nvSpPr>
        <p:spPr/>
        <p:txBody>
          <a:bodyPr/>
          <a:lstStyle/>
          <a:p>
            <a:endParaRPr lang="en-GB" dirty="0"/>
          </a:p>
          <a:p>
            <a:r>
              <a:rPr lang="en-GB" dirty="0"/>
              <a:t>Vince King</a:t>
            </a:r>
          </a:p>
          <a:p>
            <a:endParaRPr lang="en-GB" dirty="0"/>
          </a:p>
          <a:p>
            <a:r>
              <a:rPr lang="en-GB" dirty="0"/>
              <a:t>March 2023</a:t>
            </a:r>
          </a:p>
        </p:txBody>
      </p:sp>
      <p:sp>
        <p:nvSpPr>
          <p:cNvPr id="7" name="Text Placeholder 6"/>
          <p:cNvSpPr>
            <a:spLocks noGrp="1"/>
          </p:cNvSpPr>
          <p:nvPr>
            <p:ph type="body" sz="quarter" idx="16"/>
          </p:nvPr>
        </p:nvSpPr>
        <p:spPr>
          <a:xfrm>
            <a:off x="457200" y="2535309"/>
            <a:ext cx="5869710" cy="3444079"/>
          </a:xfrm>
        </p:spPr>
        <p:txBody>
          <a:bodyPr/>
          <a:lstStyle/>
          <a:p>
            <a:r>
              <a:rPr lang="en-GB" dirty="0"/>
              <a:t>Shift-Left Security:</a:t>
            </a:r>
          </a:p>
          <a:p>
            <a:r>
              <a:rPr lang="en-GB" dirty="0"/>
              <a:t>More than just a catchphrase</a:t>
            </a:r>
          </a:p>
        </p:txBody>
      </p:sp>
    </p:spTree>
    <p:extLst>
      <p:ext uri="{BB962C8B-B14F-4D97-AF65-F5344CB8AC3E}">
        <p14:creationId xmlns:p14="http://schemas.microsoft.com/office/powerpoint/2010/main" val="28331853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#whoami</a:t>
            </a:r>
          </a:p>
        </p:txBody>
      </p:sp>
      <p:pic>
        <p:nvPicPr>
          <p:cNvPr id="17" name="Picture 16">
            <a:extLst>
              <a:ext uri="{FF2B5EF4-FFF2-40B4-BE49-F238E27FC236}">
                <a16:creationId xmlns:a16="http://schemas.microsoft.com/office/drawing/2014/main" id="{93501A65-BAC5-BA4C-EB5F-666B770BAEFF}"/>
              </a:ext>
            </a:extLst>
          </p:cNvPr>
          <p:cNvPicPr>
            <a:picLocks noChangeAspect="1"/>
          </p:cNvPicPr>
          <p:nvPr/>
        </p:nvPicPr>
        <p:blipFill>
          <a:blip r:embed="rId3"/>
          <a:stretch>
            <a:fillRect/>
          </a:stretch>
        </p:blipFill>
        <p:spPr>
          <a:xfrm>
            <a:off x="8008079" y="3935372"/>
            <a:ext cx="2457143" cy="752381"/>
          </a:xfrm>
          <a:prstGeom prst="rect">
            <a:avLst/>
          </a:prstGeom>
        </p:spPr>
      </p:pic>
      <p:pic>
        <p:nvPicPr>
          <p:cNvPr id="18" name="Picture 17">
            <a:extLst>
              <a:ext uri="{FF2B5EF4-FFF2-40B4-BE49-F238E27FC236}">
                <a16:creationId xmlns:a16="http://schemas.microsoft.com/office/drawing/2014/main" id="{A116D6F7-4ED8-8D8F-B167-8899E51FDC7D}"/>
              </a:ext>
            </a:extLst>
          </p:cNvPr>
          <p:cNvPicPr>
            <a:picLocks noChangeAspect="1"/>
          </p:cNvPicPr>
          <p:nvPr/>
        </p:nvPicPr>
        <p:blipFill>
          <a:blip r:embed="rId4"/>
          <a:stretch>
            <a:fillRect/>
          </a:stretch>
        </p:blipFill>
        <p:spPr>
          <a:xfrm>
            <a:off x="5384036" y="2490093"/>
            <a:ext cx="3185239" cy="947580"/>
          </a:xfrm>
          <a:prstGeom prst="rect">
            <a:avLst/>
          </a:prstGeom>
        </p:spPr>
      </p:pic>
      <p:pic>
        <p:nvPicPr>
          <p:cNvPr id="20" name="Picture 19">
            <a:extLst>
              <a:ext uri="{FF2B5EF4-FFF2-40B4-BE49-F238E27FC236}">
                <a16:creationId xmlns:a16="http://schemas.microsoft.com/office/drawing/2014/main" id="{BF43379D-C2CB-19AC-6718-19F07E46443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09666" y="1453198"/>
            <a:ext cx="1742859" cy="1728061"/>
          </a:xfrm>
          <a:prstGeom prst="rect">
            <a:avLst/>
          </a:prstGeom>
        </p:spPr>
      </p:pic>
      <p:sp>
        <p:nvSpPr>
          <p:cNvPr id="21" name="TextBox 20">
            <a:extLst>
              <a:ext uri="{FF2B5EF4-FFF2-40B4-BE49-F238E27FC236}">
                <a16:creationId xmlns:a16="http://schemas.microsoft.com/office/drawing/2014/main" id="{D240131F-1AC6-D9E3-358D-FC140D85DECC}"/>
              </a:ext>
            </a:extLst>
          </p:cNvPr>
          <p:cNvSpPr txBox="1"/>
          <p:nvPr/>
        </p:nvSpPr>
        <p:spPr>
          <a:xfrm>
            <a:off x="2537460" y="1470842"/>
            <a:ext cx="5257800" cy="155427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3200" b="1"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Vincent King</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900" b="1"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Senior Cyber Analyst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Head of </a:t>
            </a:r>
            <a:r>
              <a:rPr kumimoji="0" lang="en-GB" sz="1800" b="0" i="0" u="none" strike="noStrike" kern="1200" cap="none" spc="0" normalizeH="0" baseline="0" noProof="0" dirty="0" err="1">
                <a:ln>
                  <a:noFill/>
                </a:ln>
                <a:solidFill>
                  <a:srgbClr val="000000"/>
                </a:solidFill>
                <a:effectLst/>
                <a:uLnTx/>
                <a:uFillTx/>
                <a:latin typeface="Arial" panose="020B0604020202020204" pitchFamily="34" charset="0"/>
                <a:ea typeface="+mn-ea"/>
                <a:cs typeface="Arial" panose="020B0604020202020204" pitchFamily="34" charset="0"/>
              </a:rPr>
              <a:t>DevSecOps</a:t>
            </a:r>
            <a:endParaRPr kumimoji="0" lang="en-GB" sz="18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Bank of England</a:t>
            </a:r>
          </a:p>
        </p:txBody>
      </p:sp>
      <p:grpSp>
        <p:nvGrpSpPr>
          <p:cNvPr id="22" name="Group 21">
            <a:extLst>
              <a:ext uri="{FF2B5EF4-FFF2-40B4-BE49-F238E27FC236}">
                <a16:creationId xmlns:a16="http://schemas.microsoft.com/office/drawing/2014/main" id="{A6125B3F-630E-61AB-D1A9-F1155F5F5D5E}"/>
              </a:ext>
            </a:extLst>
          </p:cNvPr>
          <p:cNvGrpSpPr/>
          <p:nvPr/>
        </p:nvGrpSpPr>
        <p:grpSpPr>
          <a:xfrm>
            <a:off x="3921940" y="5533935"/>
            <a:ext cx="4196589" cy="684317"/>
            <a:chOff x="3921940" y="5533935"/>
            <a:chExt cx="4196589" cy="684317"/>
          </a:xfrm>
        </p:grpSpPr>
        <p:sp>
          <p:nvSpPr>
            <p:cNvPr id="23" name="Rectangle 22">
              <a:extLst>
                <a:ext uri="{FF2B5EF4-FFF2-40B4-BE49-F238E27FC236}">
                  <a16:creationId xmlns:a16="http://schemas.microsoft.com/office/drawing/2014/main" id="{9A86FD29-6DAB-921B-CD2D-E8BFCE72B98C}"/>
                </a:ext>
              </a:extLst>
            </p:cNvPr>
            <p:cNvSpPr/>
            <p:nvPr/>
          </p:nvSpPr>
          <p:spPr>
            <a:xfrm>
              <a:off x="4727280" y="5580358"/>
              <a:ext cx="3391249" cy="584775"/>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3200" b="0" i="0" u="none" strike="noStrike" kern="1200" cap="none" spc="0" normalizeH="0" baseline="0" noProof="0" dirty="0" err="1">
                  <a:ln>
                    <a:noFill/>
                  </a:ln>
                  <a:solidFill>
                    <a:srgbClr val="000000"/>
                  </a:solidFill>
                  <a:effectLst/>
                  <a:uLnTx/>
                  <a:uFillTx/>
                  <a:latin typeface="Arial" panose="020B0604020202020204" pitchFamily="34" charset="0"/>
                  <a:ea typeface="+mn-ea"/>
                  <a:cs typeface="Arial" panose="020B0604020202020204" pitchFamily="34" charset="0"/>
                </a:rPr>
                <a:t>DevSecOpsVince</a:t>
              </a:r>
              <a:endParaRPr kumimoji="0" lang="en-GB" sz="18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p:txBody>
        </p:sp>
        <p:pic>
          <p:nvPicPr>
            <p:cNvPr id="24" name="Picture 4" descr="Linkedin free icon">
              <a:extLst>
                <a:ext uri="{FF2B5EF4-FFF2-40B4-BE49-F238E27FC236}">
                  <a16:creationId xmlns:a16="http://schemas.microsoft.com/office/drawing/2014/main" id="{6DDD5892-B6C1-36DC-623D-F55DFD47CE22}"/>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921940" y="5533935"/>
              <a:ext cx="684317" cy="684317"/>
            </a:xfrm>
            <a:prstGeom prst="rect">
              <a:avLst/>
            </a:prstGeom>
            <a:noFill/>
            <a:extLst>
              <a:ext uri="{909E8E84-426E-40DD-AFC4-6F175D3DCCD1}">
                <a14:hiddenFill xmlns:a14="http://schemas.microsoft.com/office/drawing/2010/main">
                  <a:solidFill>
                    <a:srgbClr val="FFFFFF"/>
                  </a:solidFill>
                </a14:hiddenFill>
              </a:ext>
            </a:extLst>
          </p:spPr>
        </p:pic>
      </p:grpSp>
      <p:pic>
        <p:nvPicPr>
          <p:cNvPr id="25" name="Picture 24">
            <a:extLst>
              <a:ext uri="{FF2B5EF4-FFF2-40B4-BE49-F238E27FC236}">
                <a16:creationId xmlns:a16="http://schemas.microsoft.com/office/drawing/2014/main" id="{2AC4005C-34B4-5DD9-10F9-0DC7253025D7}"/>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965766" y="5266766"/>
            <a:ext cx="2454219" cy="1211960"/>
          </a:xfrm>
          <a:prstGeom prst="rect">
            <a:avLst/>
          </a:prstGeom>
        </p:spPr>
      </p:pic>
      <p:pic>
        <p:nvPicPr>
          <p:cNvPr id="26" name="Picture 25">
            <a:extLst>
              <a:ext uri="{FF2B5EF4-FFF2-40B4-BE49-F238E27FC236}">
                <a16:creationId xmlns:a16="http://schemas.microsoft.com/office/drawing/2014/main" id="{7D2ED6D7-5E39-429B-3A62-5645ADF4FA76}"/>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042509" y="3808330"/>
            <a:ext cx="1359469" cy="1359469"/>
          </a:xfrm>
          <a:prstGeom prst="rect">
            <a:avLst/>
          </a:prstGeom>
        </p:spPr>
      </p:pic>
      <p:pic>
        <p:nvPicPr>
          <p:cNvPr id="27" name="Picture 26" descr="A picture containing calendar&#10;&#10;Description automatically generated">
            <a:extLst>
              <a:ext uri="{FF2B5EF4-FFF2-40B4-BE49-F238E27FC236}">
                <a16:creationId xmlns:a16="http://schemas.microsoft.com/office/drawing/2014/main" id="{A21EE1AB-6B63-8B13-7DF1-1C34855541CD}"/>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8952665" y="620786"/>
            <a:ext cx="3025114" cy="3025114"/>
          </a:xfrm>
          <a:prstGeom prst="rect">
            <a:avLst/>
          </a:prstGeom>
        </p:spPr>
      </p:pic>
      <p:sp>
        <p:nvSpPr>
          <p:cNvPr id="28" name="TextBox 27">
            <a:extLst>
              <a:ext uri="{FF2B5EF4-FFF2-40B4-BE49-F238E27FC236}">
                <a16:creationId xmlns:a16="http://schemas.microsoft.com/office/drawing/2014/main" id="{74BC11AB-7C09-864D-2DBA-B4B694D3D042}"/>
              </a:ext>
            </a:extLst>
          </p:cNvPr>
          <p:cNvSpPr txBox="1"/>
          <p:nvPr/>
        </p:nvSpPr>
        <p:spPr>
          <a:xfrm>
            <a:off x="468000" y="3832446"/>
            <a:ext cx="5181227" cy="1200329"/>
          </a:xfrm>
          <a:prstGeom prst="rect">
            <a:avLst/>
          </a:prstGeom>
          <a:noFill/>
        </p:spPr>
        <p:txBody>
          <a:bodyPr wrap="none" rtlCol="0">
            <a:spAutoFit/>
          </a:bodyPr>
          <a:lstStyle/>
          <a:p>
            <a:r>
              <a:rPr lang="en-GB" dirty="0">
                <a:latin typeface="Arial" panose="020B0604020202020204" pitchFamily="34" charset="0"/>
                <a:cs typeface="Arial" panose="020B0604020202020204" pitchFamily="34" charset="0"/>
              </a:rPr>
              <a:t>Reformed Developer</a:t>
            </a:r>
          </a:p>
          <a:p>
            <a:r>
              <a:rPr lang="en-GB" dirty="0">
                <a:latin typeface="Arial" panose="020B0604020202020204" pitchFamily="34" charset="0"/>
                <a:cs typeface="Arial" panose="020B0604020202020204" pitchFamily="34" charset="0"/>
              </a:rPr>
              <a:t>Secure Coding Subject Matter Expert </a:t>
            </a:r>
          </a:p>
          <a:p>
            <a:r>
              <a:rPr lang="en-GB" dirty="0">
                <a:latin typeface="Arial" panose="020B0604020202020204" pitchFamily="34" charset="0"/>
                <a:cs typeface="Arial" panose="020B0604020202020204" pitchFamily="34" charset="0"/>
              </a:rPr>
              <a:t>(ISC)</a:t>
            </a:r>
            <a:r>
              <a:rPr lang="en-GB" baseline="30000" dirty="0">
                <a:latin typeface="Arial" panose="020B0604020202020204" pitchFamily="34" charset="0"/>
                <a:cs typeface="Arial" panose="020B0604020202020204" pitchFamily="34" charset="0"/>
              </a:rPr>
              <a:t>2</a:t>
            </a:r>
            <a:r>
              <a:rPr lang="en-GB" dirty="0">
                <a:latin typeface="Arial" panose="020B0604020202020204" pitchFamily="34" charset="0"/>
                <a:cs typeface="Arial" panose="020B0604020202020204" pitchFamily="34" charset="0"/>
              </a:rPr>
              <a:t> Certified Information Security Professional</a:t>
            </a:r>
          </a:p>
          <a:p>
            <a:r>
              <a:rPr lang="en-GB" dirty="0">
                <a:latin typeface="Arial" panose="020B0604020202020204" pitchFamily="34" charset="0"/>
                <a:cs typeface="Arial" panose="020B0604020202020204" pitchFamily="34" charset="0"/>
              </a:rPr>
              <a:t>Chartered Fellow of the BCS</a:t>
            </a:r>
          </a:p>
        </p:txBody>
      </p:sp>
    </p:spTree>
    <p:extLst>
      <p:ext uri="{BB962C8B-B14F-4D97-AF65-F5344CB8AC3E}">
        <p14:creationId xmlns:p14="http://schemas.microsoft.com/office/powerpoint/2010/main" val="5211808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3F73D82E-2F95-53AF-9FFB-4A897A5178E6}"/>
              </a:ext>
            </a:extLst>
          </p:cNvPr>
          <p:cNvPicPr>
            <a:picLocks noChangeAspect="1"/>
          </p:cNvPicPr>
          <p:nvPr/>
        </p:nvPicPr>
        <p:blipFill>
          <a:blip r:embed="rId3"/>
          <a:stretch>
            <a:fillRect/>
          </a:stretch>
        </p:blipFill>
        <p:spPr>
          <a:xfrm>
            <a:off x="3556006" y="1888877"/>
            <a:ext cx="4438845" cy="1721965"/>
          </a:xfrm>
          <a:prstGeom prst="rect">
            <a:avLst/>
          </a:prstGeom>
        </p:spPr>
      </p:pic>
      <p:sp>
        <p:nvSpPr>
          <p:cNvPr id="19" name="Title 3">
            <a:extLst>
              <a:ext uri="{FF2B5EF4-FFF2-40B4-BE49-F238E27FC236}">
                <a16:creationId xmlns:a16="http://schemas.microsoft.com/office/drawing/2014/main" id="{5169FF5E-46C8-C33B-F65E-89290B0C0A3E}"/>
              </a:ext>
            </a:extLst>
          </p:cNvPr>
          <p:cNvSpPr>
            <a:spLocks noGrp="1"/>
          </p:cNvSpPr>
          <p:nvPr>
            <p:ph type="title"/>
          </p:nvPr>
        </p:nvSpPr>
        <p:spPr>
          <a:xfrm>
            <a:off x="838200" y="365125"/>
            <a:ext cx="10515600" cy="1325563"/>
          </a:xfrm>
        </p:spPr>
        <p:txBody>
          <a:bodyPr/>
          <a:lstStyle/>
          <a:p>
            <a:r>
              <a:rPr lang="en-GB" dirty="0"/>
              <a:t>DevOps vs Security – The Perception</a:t>
            </a:r>
          </a:p>
        </p:txBody>
      </p:sp>
      <p:grpSp>
        <p:nvGrpSpPr>
          <p:cNvPr id="29" name="Group 28">
            <a:extLst>
              <a:ext uri="{FF2B5EF4-FFF2-40B4-BE49-F238E27FC236}">
                <a16:creationId xmlns:a16="http://schemas.microsoft.com/office/drawing/2014/main" id="{EED72FEB-45A5-5DED-73EE-59A9640A2038}"/>
              </a:ext>
            </a:extLst>
          </p:cNvPr>
          <p:cNvGrpSpPr/>
          <p:nvPr/>
        </p:nvGrpSpPr>
        <p:grpSpPr>
          <a:xfrm>
            <a:off x="5075158" y="1453198"/>
            <a:ext cx="1401969" cy="3172241"/>
            <a:chOff x="5075158" y="1453198"/>
            <a:chExt cx="1711618" cy="3872885"/>
          </a:xfrm>
        </p:grpSpPr>
        <p:sp>
          <p:nvSpPr>
            <p:cNvPr id="30" name="Rectangle 29">
              <a:extLst>
                <a:ext uri="{FF2B5EF4-FFF2-40B4-BE49-F238E27FC236}">
                  <a16:creationId xmlns:a16="http://schemas.microsoft.com/office/drawing/2014/main" id="{2214E634-B867-6812-2970-E085B5C9A33A}"/>
                </a:ext>
              </a:extLst>
            </p:cNvPr>
            <p:cNvSpPr/>
            <p:nvPr/>
          </p:nvSpPr>
          <p:spPr>
            <a:xfrm>
              <a:off x="5880734" y="3148296"/>
              <a:ext cx="110367" cy="21777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31" name="Group 30">
              <a:extLst>
                <a:ext uri="{FF2B5EF4-FFF2-40B4-BE49-F238E27FC236}">
                  <a16:creationId xmlns:a16="http://schemas.microsoft.com/office/drawing/2014/main" id="{D3B688EF-3EB7-167B-0EBE-F71B1ECF65CA}"/>
                </a:ext>
              </a:extLst>
            </p:cNvPr>
            <p:cNvGrpSpPr/>
            <p:nvPr/>
          </p:nvGrpSpPr>
          <p:grpSpPr>
            <a:xfrm>
              <a:off x="5075158" y="1453198"/>
              <a:ext cx="1711618" cy="2494548"/>
              <a:chOff x="2276346" y="1214618"/>
              <a:chExt cx="2926488" cy="4265125"/>
            </a:xfrm>
          </p:grpSpPr>
          <p:pic>
            <p:nvPicPr>
              <p:cNvPr id="32" name="Picture 31" descr="File:You shall not pass sign.svg">
                <a:extLst>
                  <a:ext uri="{FF2B5EF4-FFF2-40B4-BE49-F238E27FC236}">
                    <a16:creationId xmlns:a16="http://schemas.microsoft.com/office/drawing/2014/main" id="{D542E930-8641-ED87-D008-5D47BDC3D5DA}"/>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276346" y="1214618"/>
                <a:ext cx="2926488" cy="4265125"/>
              </a:xfrm>
              <a:prstGeom prst="rect">
                <a:avLst/>
              </a:prstGeom>
              <a:noFill/>
              <a:extLst>
                <a:ext uri="{909E8E84-426E-40DD-AFC4-6F175D3DCCD1}">
                  <a14:hiddenFill xmlns:a14="http://schemas.microsoft.com/office/drawing/2010/main">
                    <a:solidFill>
                      <a:srgbClr val="FFFFFF"/>
                    </a:solidFill>
                  </a14:hiddenFill>
                </a:ext>
              </a:extLst>
            </p:spPr>
          </p:pic>
          <p:sp>
            <p:nvSpPr>
              <p:cNvPr id="33" name="TextBox 32">
                <a:extLst>
                  <a:ext uri="{FF2B5EF4-FFF2-40B4-BE49-F238E27FC236}">
                    <a16:creationId xmlns:a16="http://schemas.microsoft.com/office/drawing/2014/main" id="{F8BDABF2-BFCC-967A-3ED2-C36BFD1C80B1}"/>
                  </a:ext>
                </a:extLst>
              </p:cNvPr>
              <p:cNvSpPr txBox="1"/>
              <p:nvPr/>
            </p:nvSpPr>
            <p:spPr>
              <a:xfrm rot="20077301">
                <a:off x="2477970" y="4288270"/>
                <a:ext cx="948859" cy="578852"/>
              </a:xfrm>
              <a:prstGeom prst="rect">
                <a:avLst/>
              </a:prstGeom>
              <a:solidFill>
                <a:schemeClr val="accent2">
                  <a:lumMod val="75000"/>
                </a:schemeClr>
              </a:solidFill>
              <a:ln>
                <a:solidFill>
                  <a:schemeClr val="bg1"/>
                </a:solidFill>
              </a:ln>
            </p:spPr>
            <p:txBody>
              <a:bodyPr wrap="none" rtlCol="0">
                <a:spAutoFit/>
              </a:bodyPr>
              <a:lstStyle/>
              <a:p>
                <a:pPr algn="ctr"/>
                <a:r>
                  <a:rPr lang="en-GB" sz="1600" dirty="0">
                    <a:solidFill>
                      <a:schemeClr val="bg1"/>
                    </a:solidFill>
                    <a:latin typeface="Lucida Console" panose="020B0609040504020204" pitchFamily="49" charset="0"/>
                  </a:rPr>
                  <a:t>Dev</a:t>
                </a:r>
                <a:endParaRPr lang="en-GB" sz="4800" dirty="0">
                  <a:solidFill>
                    <a:schemeClr val="bg1"/>
                  </a:solidFill>
                  <a:latin typeface="Lucida Console" panose="020B0609040504020204" pitchFamily="49" charset="0"/>
                </a:endParaRPr>
              </a:p>
            </p:txBody>
          </p:sp>
        </p:grpSp>
      </p:grpSp>
      <p:pic>
        <p:nvPicPr>
          <p:cNvPr id="34" name="Picture 4" descr="https://cdn-assets-cloud.frontify.com/s3/frontify-cloud-files-us/eyJwYXRoIjoiZnJvbnRpZnlcL2FjY291bnRzXC84MVwvMTQwMDg3XC9wcm9qZWN0c1wvMjcwOTIzXC9hc3NldHNcLzMyXC80ODUwNzY4XC9jMzIzNjU5NjFlNDM0OGU2MGZhZTlkZWE5NmQzOTE5Ny0xNjAzOTcxNzgxLnBuZyJ9:frontify:AK8MnPf0byW7hQMsVWbxHC5-Wl5OhXqOOocallbPm7w?width=2400">
            <a:extLst>
              <a:ext uri="{FF2B5EF4-FFF2-40B4-BE49-F238E27FC236}">
                <a16:creationId xmlns:a16="http://schemas.microsoft.com/office/drawing/2014/main" id="{E29E10DD-A3AE-DE18-D5A1-3B16BDA146F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12339" y="1699161"/>
            <a:ext cx="3021281" cy="3021281"/>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6" descr="https://cdn-assets-cloud.frontify.com/s3/frontify-cloud-files-us/eyJwYXRoIjoiZnJvbnRpZnlcL2FjY291bnRzXC84MVwvMTQwMDg3XC9wcm9qZWN0c1wvMjcwOTIzXC9hc3NldHNcL2RhXC80ODUwNzY0XC9iZjU2YmFmODViMDJiMDEwOTBiM2FhMzY3M2JjZmU0NS0xNjAzOTcxNzc5LnBuZyJ9:frontify:vPx79-5-G5_QcJz6wAkKyrz6M0ElPcPyHi746lWx8Ac?width=2400">
            <a:extLst>
              <a:ext uri="{FF2B5EF4-FFF2-40B4-BE49-F238E27FC236}">
                <a16:creationId xmlns:a16="http://schemas.microsoft.com/office/drawing/2014/main" id="{A6D1D39B-D56C-69B9-3962-3EC667B4F9E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24669" y="1699161"/>
            <a:ext cx="2838202" cy="2838202"/>
          </a:xfrm>
          <a:prstGeom prst="rect">
            <a:avLst/>
          </a:prstGeom>
          <a:noFill/>
          <a:extLst>
            <a:ext uri="{909E8E84-426E-40DD-AFC4-6F175D3DCCD1}">
              <a14:hiddenFill xmlns:a14="http://schemas.microsoft.com/office/drawing/2010/main">
                <a:solidFill>
                  <a:srgbClr val="FFFFFF"/>
                </a:solidFill>
              </a14:hiddenFill>
            </a:ext>
          </a:extLst>
        </p:spPr>
      </p:pic>
      <p:sp>
        <p:nvSpPr>
          <p:cNvPr id="36" name="TextBox 35">
            <a:extLst>
              <a:ext uri="{FF2B5EF4-FFF2-40B4-BE49-F238E27FC236}">
                <a16:creationId xmlns:a16="http://schemas.microsoft.com/office/drawing/2014/main" id="{7B95935D-836B-0281-64AD-82962B90B2CD}"/>
              </a:ext>
            </a:extLst>
          </p:cNvPr>
          <p:cNvSpPr txBox="1"/>
          <p:nvPr/>
        </p:nvSpPr>
        <p:spPr>
          <a:xfrm>
            <a:off x="1749478" y="4784257"/>
            <a:ext cx="1295547" cy="830997"/>
          </a:xfrm>
          <a:prstGeom prst="rect">
            <a:avLst/>
          </a:prstGeom>
          <a:solidFill>
            <a:srgbClr val="00B050"/>
          </a:solidFill>
          <a:ln>
            <a:solidFill>
              <a:schemeClr val="bg1"/>
            </a:solidFill>
          </a:ln>
        </p:spPr>
        <p:txBody>
          <a:bodyPr wrap="none" rtlCol="0">
            <a:spAutoFit/>
          </a:bodyPr>
          <a:lstStyle/>
          <a:p>
            <a:pPr algn="ctr"/>
            <a:r>
              <a:rPr lang="en-GB" sz="4800" dirty="0">
                <a:solidFill>
                  <a:schemeClr val="bg1"/>
                </a:solidFill>
                <a:latin typeface="Arial" panose="020B0604020202020204" pitchFamily="34" charset="0"/>
                <a:cs typeface="Arial" panose="020B0604020202020204" pitchFamily="34" charset="0"/>
              </a:rPr>
              <a:t>Dev</a:t>
            </a:r>
          </a:p>
        </p:txBody>
      </p:sp>
      <p:sp>
        <p:nvSpPr>
          <p:cNvPr id="37" name="TextBox 36">
            <a:extLst>
              <a:ext uri="{FF2B5EF4-FFF2-40B4-BE49-F238E27FC236}">
                <a16:creationId xmlns:a16="http://schemas.microsoft.com/office/drawing/2014/main" id="{C5CA4AFB-FC49-3F28-5E11-C7D36B9EA637}"/>
              </a:ext>
            </a:extLst>
          </p:cNvPr>
          <p:cNvSpPr txBox="1"/>
          <p:nvPr/>
        </p:nvSpPr>
        <p:spPr>
          <a:xfrm>
            <a:off x="8496216" y="4784257"/>
            <a:ext cx="1314784" cy="830997"/>
          </a:xfrm>
          <a:prstGeom prst="rect">
            <a:avLst/>
          </a:prstGeom>
          <a:solidFill>
            <a:srgbClr val="00B050"/>
          </a:solidFill>
          <a:ln>
            <a:solidFill>
              <a:schemeClr val="bg1"/>
            </a:solidFill>
          </a:ln>
        </p:spPr>
        <p:txBody>
          <a:bodyPr wrap="none" rtlCol="0">
            <a:spAutoFit/>
          </a:bodyPr>
          <a:lstStyle/>
          <a:p>
            <a:pPr algn="ctr"/>
            <a:r>
              <a:rPr lang="en-GB" sz="4800" dirty="0">
                <a:solidFill>
                  <a:schemeClr val="bg1"/>
                </a:solidFill>
                <a:latin typeface="Arial" panose="020B0604020202020204" pitchFamily="34" charset="0"/>
                <a:cs typeface="Arial" panose="020B0604020202020204" pitchFamily="34" charset="0"/>
              </a:rPr>
              <a:t>Ops</a:t>
            </a:r>
          </a:p>
        </p:txBody>
      </p:sp>
      <p:sp>
        <p:nvSpPr>
          <p:cNvPr id="38" name="TextBox 37">
            <a:extLst>
              <a:ext uri="{FF2B5EF4-FFF2-40B4-BE49-F238E27FC236}">
                <a16:creationId xmlns:a16="http://schemas.microsoft.com/office/drawing/2014/main" id="{446A4C1B-E955-4F9B-76E9-1CF8C343055A}"/>
              </a:ext>
            </a:extLst>
          </p:cNvPr>
          <p:cNvSpPr txBox="1"/>
          <p:nvPr/>
        </p:nvSpPr>
        <p:spPr>
          <a:xfrm>
            <a:off x="5152502" y="4784258"/>
            <a:ext cx="1245854" cy="830997"/>
          </a:xfrm>
          <a:prstGeom prst="rect">
            <a:avLst/>
          </a:prstGeom>
          <a:solidFill>
            <a:srgbClr val="0070C0"/>
          </a:solidFill>
          <a:ln>
            <a:solidFill>
              <a:schemeClr val="bg1"/>
            </a:solidFill>
          </a:ln>
        </p:spPr>
        <p:txBody>
          <a:bodyPr wrap="none" rtlCol="0">
            <a:spAutoFit/>
          </a:bodyPr>
          <a:lstStyle/>
          <a:p>
            <a:pPr algn="ctr"/>
            <a:r>
              <a:rPr lang="en-GB" sz="4800" dirty="0">
                <a:latin typeface="Arial" panose="020B0604020202020204" pitchFamily="34" charset="0"/>
                <a:cs typeface="Arial" panose="020B0604020202020204" pitchFamily="34" charset="0"/>
              </a:rPr>
              <a:t>Sec</a:t>
            </a:r>
          </a:p>
        </p:txBody>
      </p:sp>
    </p:spTree>
    <p:extLst>
      <p:ext uri="{BB962C8B-B14F-4D97-AF65-F5344CB8AC3E}">
        <p14:creationId xmlns:p14="http://schemas.microsoft.com/office/powerpoint/2010/main" val="3263481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ADA2E9CE-4890-5810-BB72-DD3B332F5731}"/>
              </a:ext>
            </a:extLst>
          </p:cNvPr>
          <p:cNvSpPr>
            <a:spLocks noGrp="1"/>
          </p:cNvSpPr>
          <p:nvPr>
            <p:ph type="title"/>
          </p:nvPr>
        </p:nvSpPr>
        <p:spPr>
          <a:xfrm>
            <a:off x="838200" y="365125"/>
            <a:ext cx="10515600" cy="1325563"/>
          </a:xfrm>
        </p:spPr>
        <p:txBody>
          <a:bodyPr/>
          <a:lstStyle/>
          <a:p>
            <a:r>
              <a:rPr lang="en-GB" dirty="0"/>
              <a:t>Scary Slide No.1</a:t>
            </a:r>
          </a:p>
        </p:txBody>
      </p:sp>
      <p:pic>
        <p:nvPicPr>
          <p:cNvPr id="3" name="Picture 2" descr="Starbucks - Wikipedia">
            <a:extLst>
              <a:ext uri="{FF2B5EF4-FFF2-40B4-BE49-F238E27FC236}">
                <a16:creationId xmlns:a16="http://schemas.microsoft.com/office/drawing/2014/main" id="{F13549BB-CBB1-5D30-928B-FC9679A214B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92404" y="1188404"/>
            <a:ext cx="2124075" cy="215265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4">
            <a:extLst>
              <a:ext uri="{FF2B5EF4-FFF2-40B4-BE49-F238E27FC236}">
                <a16:creationId xmlns:a16="http://schemas.microsoft.com/office/drawing/2014/main" id="{EDF1ADDE-94BF-459B-0C48-E9DCB68B3C4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11688" y="1500897"/>
            <a:ext cx="3571875" cy="127635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6" descr="Nissan Vector Logo - Download Free SVG Icon | Worldvectorlogo">
            <a:extLst>
              <a:ext uri="{FF2B5EF4-FFF2-40B4-BE49-F238E27FC236}">
                <a16:creationId xmlns:a16="http://schemas.microsoft.com/office/drawing/2014/main" id="{313606BD-E4E7-567A-85B7-ABCB73EA248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980479" y="2663814"/>
            <a:ext cx="2314575" cy="19812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8" descr="Identity | Okta">
            <a:extLst>
              <a:ext uri="{FF2B5EF4-FFF2-40B4-BE49-F238E27FC236}">
                <a16:creationId xmlns:a16="http://schemas.microsoft.com/office/drawing/2014/main" id="{50160B4F-9EE7-64C1-6805-9A8FE7142AF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11688" y="3654414"/>
            <a:ext cx="3695700" cy="123825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10">
            <a:extLst>
              <a:ext uri="{FF2B5EF4-FFF2-40B4-BE49-F238E27FC236}">
                <a16:creationId xmlns:a16="http://schemas.microsoft.com/office/drawing/2014/main" id="{266969B1-5C57-BCFA-B62C-D896CF13131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033010" y="4938713"/>
            <a:ext cx="4238625" cy="1076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4135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5966A50D-F94A-B270-AEAC-EB49A892CC17}"/>
              </a:ext>
            </a:extLst>
          </p:cNvPr>
          <p:cNvSpPr>
            <a:spLocks noGrp="1"/>
          </p:cNvSpPr>
          <p:nvPr>
            <p:ph type="title"/>
          </p:nvPr>
        </p:nvSpPr>
        <p:spPr>
          <a:xfrm>
            <a:off x="838200" y="365125"/>
            <a:ext cx="10515600" cy="1325563"/>
          </a:xfrm>
        </p:spPr>
        <p:txBody>
          <a:bodyPr/>
          <a:lstStyle/>
          <a:p>
            <a:r>
              <a:rPr lang="en-GB" dirty="0"/>
              <a:t>Scary Slide No.2</a:t>
            </a:r>
          </a:p>
        </p:txBody>
      </p:sp>
      <p:grpSp>
        <p:nvGrpSpPr>
          <p:cNvPr id="4" name="Group 3">
            <a:extLst>
              <a:ext uri="{FF2B5EF4-FFF2-40B4-BE49-F238E27FC236}">
                <a16:creationId xmlns:a16="http://schemas.microsoft.com/office/drawing/2014/main" id="{AD6332D3-DE11-7D41-58EC-BDF4B1B5082B}"/>
              </a:ext>
            </a:extLst>
          </p:cNvPr>
          <p:cNvGrpSpPr/>
          <p:nvPr/>
        </p:nvGrpSpPr>
        <p:grpSpPr>
          <a:xfrm>
            <a:off x="9115759" y="1690688"/>
            <a:ext cx="1957587" cy="2387819"/>
            <a:chOff x="1212574" y="2027583"/>
            <a:chExt cx="1957587" cy="2387819"/>
          </a:xfrm>
        </p:grpSpPr>
        <p:sp>
          <p:nvSpPr>
            <p:cNvPr id="5" name="TextBox 4">
              <a:extLst>
                <a:ext uri="{FF2B5EF4-FFF2-40B4-BE49-F238E27FC236}">
                  <a16:creationId xmlns:a16="http://schemas.microsoft.com/office/drawing/2014/main" id="{2CD8CC32-B78B-9F28-D638-7D6B324AA61E}"/>
                </a:ext>
              </a:extLst>
            </p:cNvPr>
            <p:cNvSpPr txBox="1"/>
            <p:nvPr/>
          </p:nvSpPr>
          <p:spPr>
            <a:xfrm>
              <a:off x="1212574" y="2027583"/>
              <a:ext cx="1957587" cy="1323439"/>
            </a:xfrm>
            <a:prstGeom prst="rect">
              <a:avLst/>
            </a:prstGeom>
            <a:noFill/>
          </p:spPr>
          <p:txBody>
            <a:bodyPr wrap="none" rtlCol="0">
              <a:spAutoFit/>
            </a:bodyPr>
            <a:lstStyle/>
            <a:p>
              <a:r>
                <a:rPr lang="en-GB" sz="8000" dirty="0"/>
                <a:t>68%</a:t>
              </a:r>
            </a:p>
          </p:txBody>
        </p:sp>
        <p:sp>
          <p:nvSpPr>
            <p:cNvPr id="6" name="TextBox 5">
              <a:extLst>
                <a:ext uri="{FF2B5EF4-FFF2-40B4-BE49-F238E27FC236}">
                  <a16:creationId xmlns:a16="http://schemas.microsoft.com/office/drawing/2014/main" id="{CF6C7FDD-8C40-A0AF-B00E-FD6D7CDEC48B}"/>
                </a:ext>
              </a:extLst>
            </p:cNvPr>
            <p:cNvSpPr txBox="1"/>
            <p:nvPr/>
          </p:nvSpPr>
          <p:spPr>
            <a:xfrm>
              <a:off x="1317053" y="3091963"/>
              <a:ext cx="1853108" cy="1323439"/>
            </a:xfrm>
            <a:prstGeom prst="rect">
              <a:avLst/>
            </a:prstGeom>
            <a:noFill/>
          </p:spPr>
          <p:txBody>
            <a:bodyPr wrap="square">
              <a:spAutoFit/>
            </a:bodyPr>
            <a:lstStyle/>
            <a:p>
              <a:r>
                <a:rPr lang="en-GB" sz="2000" b="0" i="0" dirty="0">
                  <a:solidFill>
                    <a:srgbClr val="231F20"/>
                  </a:solidFill>
                  <a:effectLst/>
                  <a:latin typeface="Arimo"/>
                </a:rPr>
                <a:t>of apps had a security flaw that fell into the OWASP Top 10</a:t>
              </a:r>
              <a:endParaRPr lang="en-GB" sz="2000" dirty="0"/>
            </a:p>
          </p:txBody>
        </p:sp>
      </p:grpSp>
      <p:pic>
        <p:nvPicPr>
          <p:cNvPr id="16" name="Picture 15">
            <a:extLst>
              <a:ext uri="{FF2B5EF4-FFF2-40B4-BE49-F238E27FC236}">
                <a16:creationId xmlns:a16="http://schemas.microsoft.com/office/drawing/2014/main" id="{9F332E7B-C2F1-9D63-5F96-8872558285F6}"/>
              </a:ext>
            </a:extLst>
          </p:cNvPr>
          <p:cNvPicPr>
            <a:picLocks noChangeAspect="1"/>
          </p:cNvPicPr>
          <p:nvPr/>
        </p:nvPicPr>
        <p:blipFill>
          <a:blip r:embed="rId3"/>
          <a:stretch>
            <a:fillRect/>
          </a:stretch>
        </p:blipFill>
        <p:spPr>
          <a:xfrm>
            <a:off x="493183" y="1406525"/>
            <a:ext cx="8496300" cy="5086350"/>
          </a:xfrm>
          <a:prstGeom prst="rect">
            <a:avLst/>
          </a:prstGeom>
        </p:spPr>
      </p:pic>
    </p:spTree>
    <p:extLst>
      <p:ext uri="{BB962C8B-B14F-4D97-AF65-F5344CB8AC3E}">
        <p14:creationId xmlns:p14="http://schemas.microsoft.com/office/powerpoint/2010/main" val="2908693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Scary Slide No.3</a:t>
            </a:r>
          </a:p>
        </p:txBody>
      </p:sp>
      <p:grpSp>
        <p:nvGrpSpPr>
          <p:cNvPr id="11" name="Group 10">
            <a:extLst>
              <a:ext uri="{FF2B5EF4-FFF2-40B4-BE49-F238E27FC236}">
                <a16:creationId xmlns:a16="http://schemas.microsoft.com/office/drawing/2014/main" id="{B7462295-6911-DD73-9061-9E5718164AF6}"/>
              </a:ext>
            </a:extLst>
          </p:cNvPr>
          <p:cNvGrpSpPr/>
          <p:nvPr/>
        </p:nvGrpSpPr>
        <p:grpSpPr>
          <a:xfrm>
            <a:off x="5565070" y="2795299"/>
            <a:ext cx="6253775" cy="1323439"/>
            <a:chOff x="1212574" y="2027583"/>
            <a:chExt cx="6253775" cy="1323439"/>
          </a:xfrm>
        </p:grpSpPr>
        <p:sp>
          <p:nvSpPr>
            <p:cNvPr id="5" name="TextBox 4">
              <a:extLst>
                <a:ext uri="{FF2B5EF4-FFF2-40B4-BE49-F238E27FC236}">
                  <a16:creationId xmlns:a16="http://schemas.microsoft.com/office/drawing/2014/main" id="{93706CB0-A118-B135-104D-DBFC999C74E4}"/>
                </a:ext>
              </a:extLst>
            </p:cNvPr>
            <p:cNvSpPr txBox="1"/>
            <p:nvPr/>
          </p:nvSpPr>
          <p:spPr>
            <a:xfrm>
              <a:off x="1212574" y="2027583"/>
              <a:ext cx="1957587" cy="1323439"/>
            </a:xfrm>
            <a:prstGeom prst="rect">
              <a:avLst/>
            </a:prstGeom>
            <a:noFill/>
          </p:spPr>
          <p:txBody>
            <a:bodyPr wrap="none" rtlCol="0">
              <a:spAutoFit/>
            </a:bodyPr>
            <a:lstStyle/>
            <a:p>
              <a:r>
                <a:rPr lang="en-GB" sz="8000" dirty="0"/>
                <a:t>57%</a:t>
              </a:r>
            </a:p>
          </p:txBody>
        </p:sp>
        <p:sp>
          <p:nvSpPr>
            <p:cNvPr id="7" name="TextBox 6">
              <a:extLst>
                <a:ext uri="{FF2B5EF4-FFF2-40B4-BE49-F238E27FC236}">
                  <a16:creationId xmlns:a16="http://schemas.microsoft.com/office/drawing/2014/main" id="{DFEBE9A0-969F-DBD9-6FBC-42EEA382559D}"/>
                </a:ext>
              </a:extLst>
            </p:cNvPr>
            <p:cNvSpPr txBox="1"/>
            <p:nvPr/>
          </p:nvSpPr>
          <p:spPr>
            <a:xfrm>
              <a:off x="3170160" y="2175733"/>
              <a:ext cx="4296189" cy="1015663"/>
            </a:xfrm>
            <a:prstGeom prst="rect">
              <a:avLst/>
            </a:prstGeom>
            <a:noFill/>
          </p:spPr>
          <p:txBody>
            <a:bodyPr wrap="square">
              <a:spAutoFit/>
            </a:bodyPr>
            <a:lstStyle/>
            <a:p>
              <a:r>
                <a:rPr lang="en-GB" sz="2000" b="0" i="0" dirty="0">
                  <a:solidFill>
                    <a:srgbClr val="231F20"/>
                  </a:solidFill>
                  <a:effectLst/>
                  <a:latin typeface="Arimo"/>
                </a:rPr>
                <a:t>report that their breaches could have been prevented by installing an available patch </a:t>
              </a:r>
              <a:endParaRPr lang="en-GB" sz="2000" dirty="0"/>
            </a:p>
          </p:txBody>
        </p:sp>
      </p:grpSp>
      <p:grpSp>
        <p:nvGrpSpPr>
          <p:cNvPr id="10" name="Group 9">
            <a:extLst>
              <a:ext uri="{FF2B5EF4-FFF2-40B4-BE49-F238E27FC236}">
                <a16:creationId xmlns:a16="http://schemas.microsoft.com/office/drawing/2014/main" id="{7BFE012B-5007-3BF6-633B-BC175F3126FA}"/>
              </a:ext>
            </a:extLst>
          </p:cNvPr>
          <p:cNvGrpSpPr/>
          <p:nvPr/>
        </p:nvGrpSpPr>
        <p:grpSpPr>
          <a:xfrm>
            <a:off x="5565071" y="4668338"/>
            <a:ext cx="6253774" cy="1323439"/>
            <a:chOff x="1212574" y="3997116"/>
            <a:chExt cx="6253774" cy="1323439"/>
          </a:xfrm>
        </p:grpSpPr>
        <p:sp>
          <p:nvSpPr>
            <p:cNvPr id="8" name="TextBox 7">
              <a:extLst>
                <a:ext uri="{FF2B5EF4-FFF2-40B4-BE49-F238E27FC236}">
                  <a16:creationId xmlns:a16="http://schemas.microsoft.com/office/drawing/2014/main" id="{94AC696F-54E2-41D9-26EF-5987E505498C}"/>
                </a:ext>
              </a:extLst>
            </p:cNvPr>
            <p:cNvSpPr txBox="1"/>
            <p:nvPr/>
          </p:nvSpPr>
          <p:spPr>
            <a:xfrm>
              <a:off x="1212574" y="3997116"/>
              <a:ext cx="1957587" cy="1323439"/>
            </a:xfrm>
            <a:prstGeom prst="rect">
              <a:avLst/>
            </a:prstGeom>
            <a:noFill/>
          </p:spPr>
          <p:txBody>
            <a:bodyPr wrap="none" rtlCol="0">
              <a:spAutoFit/>
            </a:bodyPr>
            <a:lstStyle/>
            <a:p>
              <a:r>
                <a:rPr lang="en-GB" sz="8000" dirty="0"/>
                <a:t>34%</a:t>
              </a:r>
            </a:p>
          </p:txBody>
        </p:sp>
        <p:sp>
          <p:nvSpPr>
            <p:cNvPr id="9" name="TextBox 8">
              <a:extLst>
                <a:ext uri="{FF2B5EF4-FFF2-40B4-BE49-F238E27FC236}">
                  <a16:creationId xmlns:a16="http://schemas.microsoft.com/office/drawing/2014/main" id="{936970A4-70E7-FBE7-F9E8-AFB1DA3C5F79}"/>
                </a:ext>
              </a:extLst>
            </p:cNvPr>
            <p:cNvSpPr txBox="1"/>
            <p:nvPr/>
          </p:nvSpPr>
          <p:spPr>
            <a:xfrm>
              <a:off x="3170159" y="4304892"/>
              <a:ext cx="4296189" cy="707886"/>
            </a:xfrm>
            <a:prstGeom prst="rect">
              <a:avLst/>
            </a:prstGeom>
            <a:noFill/>
          </p:spPr>
          <p:txBody>
            <a:bodyPr wrap="square">
              <a:spAutoFit/>
            </a:bodyPr>
            <a:lstStyle/>
            <a:p>
              <a:r>
                <a:rPr lang="en-GB" sz="2000" b="0" i="0" dirty="0">
                  <a:solidFill>
                    <a:srgbClr val="231F20"/>
                  </a:solidFill>
                  <a:effectLst/>
                  <a:latin typeface="Arimo"/>
                </a:rPr>
                <a:t>victims knew of the vulnerability, but hadn’t taken action</a:t>
              </a:r>
              <a:endParaRPr lang="en-GB" sz="2000" dirty="0"/>
            </a:p>
          </p:txBody>
        </p:sp>
      </p:grpSp>
      <p:grpSp>
        <p:nvGrpSpPr>
          <p:cNvPr id="15" name="Group 14">
            <a:extLst>
              <a:ext uri="{FF2B5EF4-FFF2-40B4-BE49-F238E27FC236}">
                <a16:creationId xmlns:a16="http://schemas.microsoft.com/office/drawing/2014/main" id="{C34E0240-5BAB-6040-15C9-61DD94CE2FD4}"/>
              </a:ext>
            </a:extLst>
          </p:cNvPr>
          <p:cNvGrpSpPr/>
          <p:nvPr/>
        </p:nvGrpSpPr>
        <p:grpSpPr>
          <a:xfrm>
            <a:off x="467999" y="1407001"/>
            <a:ext cx="11029733" cy="1323439"/>
            <a:chOff x="1212574" y="2027583"/>
            <a:chExt cx="4678849" cy="1323439"/>
          </a:xfrm>
        </p:grpSpPr>
        <p:sp>
          <p:nvSpPr>
            <p:cNvPr id="20" name="TextBox 19">
              <a:extLst>
                <a:ext uri="{FF2B5EF4-FFF2-40B4-BE49-F238E27FC236}">
                  <a16:creationId xmlns:a16="http://schemas.microsoft.com/office/drawing/2014/main" id="{C63498B5-3F1F-1AFF-7041-8709EF4211B7}"/>
                </a:ext>
              </a:extLst>
            </p:cNvPr>
            <p:cNvSpPr txBox="1"/>
            <p:nvPr/>
          </p:nvSpPr>
          <p:spPr>
            <a:xfrm>
              <a:off x="1212574" y="2027583"/>
              <a:ext cx="1564943" cy="1323439"/>
            </a:xfrm>
            <a:prstGeom prst="rect">
              <a:avLst/>
            </a:prstGeom>
            <a:noFill/>
          </p:spPr>
          <p:txBody>
            <a:bodyPr wrap="square" rtlCol="0">
              <a:spAutoFit/>
            </a:bodyPr>
            <a:lstStyle/>
            <a:p>
              <a:r>
                <a:rPr lang="en-GB" sz="8000" dirty="0"/>
                <a:t>25,226</a:t>
              </a:r>
            </a:p>
          </p:txBody>
        </p:sp>
        <p:sp>
          <p:nvSpPr>
            <p:cNvPr id="21" name="TextBox 20">
              <a:extLst>
                <a:ext uri="{FF2B5EF4-FFF2-40B4-BE49-F238E27FC236}">
                  <a16:creationId xmlns:a16="http://schemas.microsoft.com/office/drawing/2014/main" id="{4F037FA7-1122-C78D-EF9E-64B6618096D6}"/>
                </a:ext>
              </a:extLst>
            </p:cNvPr>
            <p:cNvSpPr txBox="1"/>
            <p:nvPr/>
          </p:nvSpPr>
          <p:spPr>
            <a:xfrm>
              <a:off x="2644628" y="2179782"/>
              <a:ext cx="3246795" cy="707886"/>
            </a:xfrm>
            <a:prstGeom prst="rect">
              <a:avLst/>
            </a:prstGeom>
            <a:noFill/>
          </p:spPr>
          <p:txBody>
            <a:bodyPr wrap="square">
              <a:spAutoFit/>
            </a:bodyPr>
            <a:lstStyle/>
            <a:p>
              <a:r>
                <a:rPr lang="en-GB" sz="2000" b="0" i="0" dirty="0">
                  <a:solidFill>
                    <a:srgbClr val="231F20"/>
                  </a:solidFill>
                  <a:effectLst/>
                  <a:latin typeface="Arimo"/>
                </a:rPr>
                <a:t>Common Vulnerabilities and Exposures (CVEs) were published last year alone.</a:t>
              </a:r>
              <a:endParaRPr lang="en-GB" sz="2000" dirty="0"/>
            </a:p>
          </p:txBody>
        </p:sp>
      </p:grpSp>
      <p:pic>
        <p:nvPicPr>
          <p:cNvPr id="23" name="Picture 22">
            <a:extLst>
              <a:ext uri="{FF2B5EF4-FFF2-40B4-BE49-F238E27FC236}">
                <a16:creationId xmlns:a16="http://schemas.microsoft.com/office/drawing/2014/main" id="{913FB54E-8C43-C8B8-FBBC-7E0F13FE5B44}"/>
              </a:ext>
            </a:extLst>
          </p:cNvPr>
          <p:cNvPicPr>
            <a:picLocks noChangeAspect="1"/>
          </p:cNvPicPr>
          <p:nvPr/>
        </p:nvPicPr>
        <p:blipFill>
          <a:blip r:embed="rId3"/>
          <a:stretch>
            <a:fillRect/>
          </a:stretch>
        </p:blipFill>
        <p:spPr>
          <a:xfrm>
            <a:off x="468000" y="2817115"/>
            <a:ext cx="4891272" cy="3136983"/>
          </a:xfrm>
          <a:prstGeom prst="rect">
            <a:avLst/>
          </a:prstGeom>
        </p:spPr>
      </p:pic>
    </p:spTree>
    <p:extLst>
      <p:ext uri="{BB962C8B-B14F-4D97-AF65-F5344CB8AC3E}">
        <p14:creationId xmlns:p14="http://schemas.microsoft.com/office/powerpoint/2010/main" val="3577754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787F6A69-C6D6-04E4-5E5A-8E7101D77A69}"/>
              </a:ext>
            </a:extLst>
          </p:cNvPr>
          <p:cNvSpPr>
            <a:spLocks noGrp="1"/>
          </p:cNvSpPr>
          <p:nvPr>
            <p:ph type="title"/>
          </p:nvPr>
        </p:nvSpPr>
        <p:spPr>
          <a:xfrm>
            <a:off x="838200" y="365125"/>
            <a:ext cx="10515600" cy="1325563"/>
          </a:xfrm>
        </p:spPr>
        <p:txBody>
          <a:bodyPr/>
          <a:lstStyle/>
          <a:p>
            <a:r>
              <a:rPr lang="en-GB" dirty="0"/>
              <a:t>Where should Sec live?</a:t>
            </a:r>
          </a:p>
        </p:txBody>
      </p:sp>
      <p:grpSp>
        <p:nvGrpSpPr>
          <p:cNvPr id="3" name="Group 2">
            <a:extLst>
              <a:ext uri="{FF2B5EF4-FFF2-40B4-BE49-F238E27FC236}">
                <a16:creationId xmlns:a16="http://schemas.microsoft.com/office/drawing/2014/main" id="{FA130C80-F14A-4476-3D4A-A0F17E7EF975}"/>
              </a:ext>
            </a:extLst>
          </p:cNvPr>
          <p:cNvGrpSpPr/>
          <p:nvPr/>
        </p:nvGrpSpPr>
        <p:grpSpPr>
          <a:xfrm>
            <a:off x="1464902" y="1176735"/>
            <a:ext cx="8933662" cy="4500568"/>
            <a:chOff x="1464902" y="1176735"/>
            <a:chExt cx="8933662" cy="4500568"/>
          </a:xfrm>
        </p:grpSpPr>
        <p:pic>
          <p:nvPicPr>
            <p:cNvPr id="4" name="Picture 3">
              <a:extLst>
                <a:ext uri="{FF2B5EF4-FFF2-40B4-BE49-F238E27FC236}">
                  <a16:creationId xmlns:a16="http://schemas.microsoft.com/office/drawing/2014/main" id="{ECEDEF65-6770-92C9-8AF3-99F932C2C109}"/>
                </a:ext>
              </a:extLst>
            </p:cNvPr>
            <p:cNvPicPr>
              <a:picLocks noChangeAspect="1"/>
            </p:cNvPicPr>
            <p:nvPr/>
          </p:nvPicPr>
          <p:blipFill>
            <a:blip r:embed="rId3"/>
            <a:stretch>
              <a:fillRect/>
            </a:stretch>
          </p:blipFill>
          <p:spPr>
            <a:xfrm>
              <a:off x="1464902" y="1176735"/>
              <a:ext cx="8933662" cy="4500568"/>
            </a:xfrm>
            <a:prstGeom prst="rect">
              <a:avLst/>
            </a:prstGeom>
          </p:spPr>
        </p:pic>
        <p:grpSp>
          <p:nvGrpSpPr>
            <p:cNvPr id="5" name="Group 4">
              <a:extLst>
                <a:ext uri="{FF2B5EF4-FFF2-40B4-BE49-F238E27FC236}">
                  <a16:creationId xmlns:a16="http://schemas.microsoft.com/office/drawing/2014/main" id="{D30EF736-90AF-C39E-59D9-E815A540D65E}"/>
                </a:ext>
              </a:extLst>
            </p:cNvPr>
            <p:cNvGrpSpPr/>
            <p:nvPr/>
          </p:nvGrpSpPr>
          <p:grpSpPr>
            <a:xfrm>
              <a:off x="2371725" y="2209800"/>
              <a:ext cx="7674637" cy="3405947"/>
              <a:chOff x="2371725" y="2209800"/>
              <a:chExt cx="7674637" cy="3405947"/>
            </a:xfrm>
          </p:grpSpPr>
          <p:sp>
            <p:nvSpPr>
              <p:cNvPr id="6" name="TextBox 5">
                <a:extLst>
                  <a:ext uri="{FF2B5EF4-FFF2-40B4-BE49-F238E27FC236}">
                    <a16:creationId xmlns:a16="http://schemas.microsoft.com/office/drawing/2014/main" id="{79B3EB38-429C-B1AA-886A-66D59426782D}"/>
                  </a:ext>
                </a:extLst>
              </p:cNvPr>
              <p:cNvSpPr txBox="1"/>
              <p:nvPr/>
            </p:nvSpPr>
            <p:spPr>
              <a:xfrm>
                <a:off x="2371725" y="2628900"/>
                <a:ext cx="615874" cy="523220"/>
              </a:xfrm>
              <a:prstGeom prst="rect">
                <a:avLst/>
              </a:prstGeom>
              <a:noFill/>
            </p:spPr>
            <p:txBody>
              <a:bodyPr wrap="none" rtlCol="0">
                <a:spAutoFit/>
              </a:bodyPr>
              <a:lstStyle/>
              <a:p>
                <a:r>
                  <a:rPr lang="en-GB" sz="2800" dirty="0">
                    <a:solidFill>
                      <a:srgbClr val="002161"/>
                    </a:solidFill>
                    <a:latin typeface="Bahnschrift Condensed" panose="020B0502040204020203" pitchFamily="34" charset="0"/>
                  </a:rPr>
                  <a:t>Sec</a:t>
                </a:r>
              </a:p>
            </p:txBody>
          </p:sp>
          <p:sp>
            <p:nvSpPr>
              <p:cNvPr id="7" name="TextBox 6">
                <a:extLst>
                  <a:ext uri="{FF2B5EF4-FFF2-40B4-BE49-F238E27FC236}">
                    <a16:creationId xmlns:a16="http://schemas.microsoft.com/office/drawing/2014/main" id="{B0BB91F8-6C35-6B5A-944A-FAE9779B1185}"/>
                  </a:ext>
                </a:extLst>
              </p:cNvPr>
              <p:cNvSpPr txBox="1"/>
              <p:nvPr/>
            </p:nvSpPr>
            <p:spPr>
              <a:xfrm>
                <a:off x="5086350" y="3067197"/>
                <a:ext cx="615874" cy="523220"/>
              </a:xfrm>
              <a:prstGeom prst="rect">
                <a:avLst/>
              </a:prstGeom>
              <a:noFill/>
            </p:spPr>
            <p:txBody>
              <a:bodyPr wrap="none" rtlCol="0">
                <a:spAutoFit/>
              </a:bodyPr>
              <a:lstStyle/>
              <a:p>
                <a:r>
                  <a:rPr lang="en-GB" sz="2800" dirty="0">
                    <a:solidFill>
                      <a:srgbClr val="002161"/>
                    </a:solidFill>
                    <a:latin typeface="Bahnschrift Condensed" panose="020B0502040204020203" pitchFamily="34" charset="0"/>
                  </a:rPr>
                  <a:t>Sec</a:t>
                </a:r>
              </a:p>
            </p:txBody>
          </p:sp>
          <p:sp>
            <p:nvSpPr>
              <p:cNvPr id="8" name="TextBox 7">
                <a:extLst>
                  <a:ext uri="{FF2B5EF4-FFF2-40B4-BE49-F238E27FC236}">
                    <a16:creationId xmlns:a16="http://schemas.microsoft.com/office/drawing/2014/main" id="{A79FAF0B-E146-E5F6-6740-E1F572F1CAE2}"/>
                  </a:ext>
                </a:extLst>
              </p:cNvPr>
              <p:cNvSpPr txBox="1"/>
              <p:nvPr/>
            </p:nvSpPr>
            <p:spPr>
              <a:xfrm>
                <a:off x="8591550" y="2209800"/>
                <a:ext cx="615874" cy="523220"/>
              </a:xfrm>
              <a:prstGeom prst="rect">
                <a:avLst/>
              </a:prstGeom>
              <a:noFill/>
            </p:spPr>
            <p:txBody>
              <a:bodyPr wrap="none" rtlCol="0">
                <a:spAutoFit/>
              </a:bodyPr>
              <a:lstStyle/>
              <a:p>
                <a:r>
                  <a:rPr lang="en-GB" sz="2800" dirty="0">
                    <a:solidFill>
                      <a:srgbClr val="002161"/>
                    </a:solidFill>
                    <a:latin typeface="Bahnschrift Condensed" panose="020B0502040204020203" pitchFamily="34" charset="0"/>
                  </a:rPr>
                  <a:t>Sec</a:t>
                </a:r>
              </a:p>
            </p:txBody>
          </p:sp>
          <p:sp>
            <p:nvSpPr>
              <p:cNvPr id="9" name="TextBox 8">
                <a:extLst>
                  <a:ext uri="{FF2B5EF4-FFF2-40B4-BE49-F238E27FC236}">
                    <a16:creationId xmlns:a16="http://schemas.microsoft.com/office/drawing/2014/main" id="{86AC3ECF-1387-2C30-317B-6665524A629A}"/>
                  </a:ext>
                </a:extLst>
              </p:cNvPr>
              <p:cNvSpPr txBox="1"/>
              <p:nvPr/>
            </p:nvSpPr>
            <p:spPr>
              <a:xfrm>
                <a:off x="3360666" y="3957387"/>
                <a:ext cx="1021433" cy="923330"/>
              </a:xfrm>
              <a:prstGeom prst="rect">
                <a:avLst/>
              </a:prstGeom>
              <a:noFill/>
              <a:ln>
                <a:noFill/>
              </a:ln>
            </p:spPr>
            <p:txBody>
              <a:bodyPr wrap="none" rtlCol="0">
                <a:spAutoFit/>
              </a:bodyPr>
              <a:lstStyle/>
              <a:p>
                <a:pPr algn="ctr"/>
                <a:r>
                  <a:rPr lang="en-GB" sz="5400" dirty="0">
                    <a:solidFill>
                      <a:srgbClr val="002161"/>
                    </a:solidFill>
                    <a:latin typeface="Bahnschrift Condensed" panose="020B0502040204020203" pitchFamily="34" charset="0"/>
                  </a:rPr>
                  <a:t>Dev</a:t>
                </a:r>
                <a:endParaRPr lang="en-GB" sz="4800" dirty="0">
                  <a:solidFill>
                    <a:srgbClr val="002161"/>
                  </a:solidFill>
                  <a:latin typeface="Bahnschrift Condensed" panose="020B0502040204020203" pitchFamily="34" charset="0"/>
                </a:endParaRPr>
              </a:p>
            </p:txBody>
          </p:sp>
          <p:sp>
            <p:nvSpPr>
              <p:cNvPr id="10" name="TextBox 9">
                <a:extLst>
                  <a:ext uri="{FF2B5EF4-FFF2-40B4-BE49-F238E27FC236}">
                    <a16:creationId xmlns:a16="http://schemas.microsoft.com/office/drawing/2014/main" id="{66A27D96-B8CF-5BCD-523C-6337C954626B}"/>
                  </a:ext>
                </a:extLst>
              </p:cNvPr>
              <p:cNvSpPr txBox="1"/>
              <p:nvPr/>
            </p:nvSpPr>
            <p:spPr>
              <a:xfrm>
                <a:off x="6862761" y="3103585"/>
                <a:ext cx="1024639" cy="923330"/>
              </a:xfrm>
              <a:prstGeom prst="rect">
                <a:avLst/>
              </a:prstGeom>
              <a:noFill/>
              <a:ln>
                <a:noFill/>
              </a:ln>
            </p:spPr>
            <p:txBody>
              <a:bodyPr wrap="none" rtlCol="0">
                <a:spAutoFit/>
              </a:bodyPr>
              <a:lstStyle/>
              <a:p>
                <a:pPr algn="ctr"/>
                <a:r>
                  <a:rPr lang="en-GB" sz="5400" dirty="0">
                    <a:solidFill>
                      <a:srgbClr val="002161"/>
                    </a:solidFill>
                    <a:latin typeface="Bahnschrift Condensed" panose="020B0502040204020203" pitchFamily="34" charset="0"/>
                  </a:rPr>
                  <a:t>Ops</a:t>
                </a:r>
                <a:endParaRPr lang="en-GB" sz="6600" dirty="0">
                  <a:solidFill>
                    <a:srgbClr val="002161"/>
                  </a:solidFill>
                  <a:latin typeface="Bahnschrift Condensed" panose="020B0502040204020203" pitchFamily="34" charset="0"/>
                </a:endParaRPr>
              </a:p>
            </p:txBody>
          </p:sp>
          <p:sp>
            <p:nvSpPr>
              <p:cNvPr id="11" name="Rectangle 10">
                <a:extLst>
                  <a:ext uri="{FF2B5EF4-FFF2-40B4-BE49-F238E27FC236}">
                    <a16:creationId xmlns:a16="http://schemas.microsoft.com/office/drawing/2014/main" id="{0D44D9C7-9871-4FFF-4980-321881EF4643}"/>
                  </a:ext>
                </a:extLst>
              </p:cNvPr>
              <p:cNvSpPr/>
              <p:nvPr/>
            </p:nvSpPr>
            <p:spPr>
              <a:xfrm>
                <a:off x="5086350" y="4692417"/>
                <a:ext cx="4960012" cy="923330"/>
              </a:xfrm>
              <a:prstGeom prst="rect">
                <a:avLst/>
              </a:prstGeom>
            </p:spPr>
            <p:txBody>
              <a:bodyPr wrap="none">
                <a:spAutoFit/>
              </a:bodyPr>
              <a:lstStyle/>
              <a:p>
                <a:r>
                  <a:rPr lang="en-GB" sz="5400" dirty="0">
                    <a:solidFill>
                      <a:srgbClr val="002161"/>
                    </a:solidFill>
                    <a:latin typeface="Bahnschrift Condensed" panose="020B0502040204020203" pitchFamily="34" charset="0"/>
                  </a:rPr>
                  <a:t>Security Everywhere</a:t>
                </a:r>
                <a:endParaRPr lang="en-GB" sz="5400" dirty="0"/>
              </a:p>
            </p:txBody>
          </p:sp>
        </p:grpSp>
      </p:grpSp>
    </p:spTree>
    <p:extLst>
      <p:ext uri="{BB962C8B-B14F-4D97-AF65-F5344CB8AC3E}">
        <p14:creationId xmlns:p14="http://schemas.microsoft.com/office/powerpoint/2010/main" val="15667772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422B7C60-6949-F34D-673C-DCCCFC1258F0}"/>
              </a:ext>
            </a:extLst>
          </p:cNvPr>
          <p:cNvGrpSpPr/>
          <p:nvPr/>
        </p:nvGrpSpPr>
        <p:grpSpPr>
          <a:xfrm>
            <a:off x="1361933" y="1644796"/>
            <a:ext cx="9468134" cy="1931977"/>
            <a:chOff x="994472" y="1678662"/>
            <a:chExt cx="9468134" cy="1931977"/>
          </a:xfrm>
        </p:grpSpPr>
        <p:pic>
          <p:nvPicPr>
            <p:cNvPr id="6" name="Picture 5">
              <a:extLst>
                <a:ext uri="{FF2B5EF4-FFF2-40B4-BE49-F238E27FC236}">
                  <a16:creationId xmlns:a16="http://schemas.microsoft.com/office/drawing/2014/main" id="{0E154767-A3A0-751B-DB14-A0CEDB9C2BF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294832" y="1678662"/>
              <a:ext cx="1053634" cy="1053634"/>
            </a:xfrm>
            <a:prstGeom prst="rect">
              <a:avLst/>
            </a:prstGeom>
          </p:spPr>
        </p:pic>
        <p:pic>
          <p:nvPicPr>
            <p:cNvPr id="7" name="Picture 6">
              <a:extLst>
                <a:ext uri="{FF2B5EF4-FFF2-40B4-BE49-F238E27FC236}">
                  <a16:creationId xmlns:a16="http://schemas.microsoft.com/office/drawing/2014/main" id="{E460E828-4599-C362-69E4-8469BEF4EED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880168" y="1678662"/>
              <a:ext cx="1053634" cy="1053634"/>
            </a:xfrm>
            <a:prstGeom prst="rect">
              <a:avLst/>
            </a:prstGeom>
          </p:spPr>
        </p:pic>
        <p:sp>
          <p:nvSpPr>
            <p:cNvPr id="8" name="Text Placeholder 2">
              <a:extLst>
                <a:ext uri="{FF2B5EF4-FFF2-40B4-BE49-F238E27FC236}">
                  <a16:creationId xmlns:a16="http://schemas.microsoft.com/office/drawing/2014/main" id="{2E19AC62-E396-F19B-F9C7-60C025F94267}"/>
                </a:ext>
              </a:extLst>
            </p:cNvPr>
            <p:cNvSpPr txBox="1">
              <a:spLocks/>
            </p:cNvSpPr>
            <p:nvPr/>
          </p:nvSpPr>
          <p:spPr>
            <a:xfrm>
              <a:off x="994472" y="2821745"/>
              <a:ext cx="2317361" cy="788894"/>
            </a:xfrm>
            <a:prstGeom prst="rect">
              <a:avLst/>
            </a:prstGeom>
          </p:spPr>
          <p:txBody>
            <a:bodyPr vert="horz" lIns="0" tIns="0" rIns="0" bIns="0" rtlCol="0">
              <a:noAutofit/>
            </a:bodyPr>
            <a:lstStyle>
              <a:lvl1pPr marL="288000" marR="0" indent="-288000" algn="l" defTabSz="914400" rtl="0" eaLnBrk="1" fontAlgn="auto" latinLnBrk="0" hangingPunct="1">
                <a:lnSpc>
                  <a:spcPct val="100000"/>
                </a:lnSpc>
                <a:spcBef>
                  <a:spcPts val="0"/>
                </a:spcBef>
                <a:spcAft>
                  <a:spcPts val="600"/>
                </a:spcAft>
                <a:buClrTx/>
                <a:buSzTx/>
                <a:buFont typeface="Arial" panose="020B0604020202020204" pitchFamily="34" charset="0"/>
                <a:buChar char="•"/>
                <a:tabLst/>
                <a:defRPr sz="2400" kern="1200" baseline="0">
                  <a:solidFill>
                    <a:schemeClr val="tx1"/>
                  </a:solidFill>
                  <a:latin typeface="Arial" panose="020B0604020202020204" pitchFamily="34" charset="0"/>
                  <a:ea typeface="+mn-ea"/>
                  <a:cs typeface="Arial" panose="020B0604020202020204" pitchFamily="34" charset="0"/>
                </a:defRPr>
              </a:lvl1pPr>
              <a:lvl2pPr marL="576000" indent="-288000" algn="l" defTabSz="914400" rtl="0" eaLnBrk="1" latinLnBrk="0" hangingPunct="1">
                <a:lnSpc>
                  <a:spcPct val="100000"/>
                </a:lnSpc>
                <a:spcBef>
                  <a:spcPts val="0"/>
                </a:spcBef>
                <a:spcAft>
                  <a:spcPts val="600"/>
                </a:spcAft>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2pPr>
              <a:lvl3pPr marL="864000" indent="-288000" algn="l" defTabSz="914400" rtl="0" eaLnBrk="1" latinLnBrk="0" hangingPunct="1">
                <a:lnSpc>
                  <a:spcPct val="100000"/>
                </a:lnSpc>
                <a:spcBef>
                  <a:spcPts val="0"/>
                </a:spcBef>
                <a:spcAft>
                  <a:spcPts val="600"/>
                </a:spcAft>
                <a:buFont typeface="Arial" panose="020B0604020202020204" pitchFamily="34" charset="0"/>
                <a:buChar char="•"/>
                <a:defRPr sz="1600" b="0" kern="1200">
                  <a:solidFill>
                    <a:schemeClr val="tx1"/>
                  </a:solidFill>
                  <a:latin typeface="Arial" panose="020B0604020202020204" pitchFamily="34" charset="0"/>
                  <a:ea typeface="+mn-ea"/>
                  <a:cs typeface="Arial" panose="020B0604020202020204" pitchFamily="34" charset="0"/>
                </a:defRPr>
              </a:lvl3pPr>
              <a:lvl4pPr marL="0" indent="0" algn="l" defTabSz="914400" rtl="0" eaLnBrk="1" latinLnBrk="0" hangingPunct="1">
                <a:lnSpc>
                  <a:spcPct val="100000"/>
                </a:lnSpc>
                <a:spcBef>
                  <a:spcPts val="0"/>
                </a:spcBef>
                <a:spcAft>
                  <a:spcPts val="600"/>
                </a:spcAft>
                <a:buFontTx/>
                <a:buNone/>
                <a:defRPr sz="2400" kern="1200">
                  <a:solidFill>
                    <a:schemeClr val="tx1"/>
                  </a:solidFill>
                  <a:latin typeface="Arial" panose="020B0604020202020204" pitchFamily="34" charset="0"/>
                  <a:ea typeface="+mn-ea"/>
                  <a:cs typeface="Arial" panose="020B0604020202020204" pitchFamily="34" charset="0"/>
                </a:defRPr>
              </a:lvl4pPr>
              <a:lvl5pPr marL="0" indent="0" algn="l" defTabSz="914400" rtl="0" eaLnBrk="1" latinLnBrk="0" hangingPunct="1">
                <a:lnSpc>
                  <a:spcPct val="100000"/>
                </a:lnSpc>
                <a:spcBef>
                  <a:spcPts val="0"/>
                </a:spcBef>
                <a:spcAft>
                  <a:spcPts val="600"/>
                </a:spcAft>
                <a:buFont typeface="Arial" panose="020B0604020202020204" pitchFamily="34" charset="0"/>
                <a:buNone/>
                <a:defRPr sz="2000" kern="1200">
                  <a:solidFill>
                    <a:schemeClr val="tx1"/>
                  </a:solidFill>
                  <a:latin typeface="Arial" panose="020B0604020202020204" pitchFamily="34" charset="0"/>
                  <a:ea typeface="+mn-ea"/>
                  <a:cs typeface="Arial" panose="020B0604020202020204" pitchFamily="34" charset="0"/>
                </a:defRPr>
              </a:lvl5pPr>
              <a:lvl6pPr marL="0" indent="0" algn="l" defTabSz="914400" rtl="0" eaLnBrk="1" latinLnBrk="0" hangingPunct="1">
                <a:lnSpc>
                  <a:spcPct val="100000"/>
                </a:lnSpc>
                <a:spcBef>
                  <a:spcPts val="0"/>
                </a:spcBef>
                <a:spcAft>
                  <a:spcPts val="600"/>
                </a:spcAft>
                <a:buFont typeface="Arial" panose="020B0604020202020204" pitchFamily="34" charset="0"/>
                <a:buNone/>
                <a:defRPr sz="1600" b="0" kern="1200">
                  <a:solidFill>
                    <a:schemeClr val="tx1"/>
                  </a:solidFill>
                  <a:latin typeface="Arial" panose="020B0604020202020204" pitchFamily="34" charset="0"/>
                  <a:ea typeface="+mn-ea"/>
                  <a:cs typeface="Arial" panose="020B0604020202020204" pitchFamily="34" charset="0"/>
                </a:defRPr>
              </a:lvl6pPr>
              <a:lvl7pPr marL="0" indent="0" algn="l" defTabSz="914400" rtl="0" eaLnBrk="1" latinLnBrk="0" hangingPunct="1">
                <a:lnSpc>
                  <a:spcPct val="100000"/>
                </a:lnSpc>
                <a:spcBef>
                  <a:spcPts val="0"/>
                </a:spcBef>
                <a:spcAft>
                  <a:spcPts val="600"/>
                </a:spcAft>
                <a:buFont typeface="Arial" panose="020B0604020202020204" pitchFamily="34" charset="0"/>
                <a:buNone/>
                <a:defRPr sz="2800" kern="1200">
                  <a:solidFill>
                    <a:schemeClr val="accent2"/>
                  </a:solidFill>
                  <a:latin typeface="Arial" panose="020B0604020202020204" pitchFamily="34" charset="0"/>
                  <a:ea typeface="+mn-ea"/>
                  <a:cs typeface="Arial" panose="020B0604020202020204" pitchFamily="34" charset="0"/>
                </a:defRPr>
              </a:lvl7pPr>
              <a:lvl8pPr marL="0" indent="0" algn="ctr" defTabSz="914400" rtl="0" eaLnBrk="1" latinLnBrk="0" hangingPunct="1">
                <a:lnSpc>
                  <a:spcPct val="100000"/>
                </a:lnSpc>
                <a:spcBef>
                  <a:spcPts val="0"/>
                </a:spcBef>
                <a:spcAft>
                  <a:spcPts val="600"/>
                </a:spcAft>
                <a:buFont typeface="Arial" panose="020B0604020202020204" pitchFamily="34" charset="0"/>
                <a:buNone/>
                <a:defRPr sz="20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GB" sz="3200" dirty="0"/>
                <a:t>Integrations</a:t>
              </a:r>
            </a:p>
          </p:txBody>
        </p:sp>
        <p:sp>
          <p:nvSpPr>
            <p:cNvPr id="9" name="Text Placeholder 2">
              <a:extLst>
                <a:ext uri="{FF2B5EF4-FFF2-40B4-BE49-F238E27FC236}">
                  <a16:creationId xmlns:a16="http://schemas.microsoft.com/office/drawing/2014/main" id="{B9E3EA1B-D45D-7C6C-D18B-CD03ED136EE4}"/>
                </a:ext>
              </a:extLst>
            </p:cNvPr>
            <p:cNvSpPr txBox="1">
              <a:spLocks/>
            </p:cNvSpPr>
            <p:nvPr/>
          </p:nvSpPr>
          <p:spPr>
            <a:xfrm>
              <a:off x="4696689" y="2821745"/>
              <a:ext cx="2249920" cy="609995"/>
            </a:xfrm>
            <a:prstGeom prst="rect">
              <a:avLst/>
            </a:prstGeom>
          </p:spPr>
          <p:txBody>
            <a:bodyPr vert="horz" lIns="0" tIns="0" rIns="0" bIns="0" rtlCol="0">
              <a:noAutofit/>
            </a:bodyPr>
            <a:lstStyle>
              <a:lvl1pPr marL="288000" marR="0" indent="-288000" algn="l" defTabSz="914400" rtl="0" eaLnBrk="1" fontAlgn="auto" latinLnBrk="0" hangingPunct="1">
                <a:lnSpc>
                  <a:spcPct val="100000"/>
                </a:lnSpc>
                <a:spcBef>
                  <a:spcPts val="0"/>
                </a:spcBef>
                <a:spcAft>
                  <a:spcPts val="600"/>
                </a:spcAft>
                <a:buClrTx/>
                <a:buSzTx/>
                <a:buFont typeface="Arial" panose="020B0604020202020204" pitchFamily="34" charset="0"/>
                <a:buChar char="•"/>
                <a:tabLst/>
                <a:defRPr sz="2400" kern="1200" baseline="0">
                  <a:solidFill>
                    <a:schemeClr val="tx1"/>
                  </a:solidFill>
                  <a:latin typeface="Arial" panose="020B0604020202020204" pitchFamily="34" charset="0"/>
                  <a:ea typeface="+mn-ea"/>
                  <a:cs typeface="Arial" panose="020B0604020202020204" pitchFamily="34" charset="0"/>
                </a:defRPr>
              </a:lvl1pPr>
              <a:lvl2pPr marL="576000" indent="-288000" algn="l" defTabSz="914400" rtl="0" eaLnBrk="1" latinLnBrk="0" hangingPunct="1">
                <a:lnSpc>
                  <a:spcPct val="100000"/>
                </a:lnSpc>
                <a:spcBef>
                  <a:spcPts val="0"/>
                </a:spcBef>
                <a:spcAft>
                  <a:spcPts val="600"/>
                </a:spcAft>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2pPr>
              <a:lvl3pPr marL="864000" indent="-288000" algn="l" defTabSz="914400" rtl="0" eaLnBrk="1" latinLnBrk="0" hangingPunct="1">
                <a:lnSpc>
                  <a:spcPct val="100000"/>
                </a:lnSpc>
                <a:spcBef>
                  <a:spcPts val="0"/>
                </a:spcBef>
                <a:spcAft>
                  <a:spcPts val="600"/>
                </a:spcAft>
                <a:buFont typeface="Arial" panose="020B0604020202020204" pitchFamily="34" charset="0"/>
                <a:buChar char="•"/>
                <a:defRPr sz="1600" b="0" kern="1200">
                  <a:solidFill>
                    <a:schemeClr val="tx1"/>
                  </a:solidFill>
                  <a:latin typeface="Arial" panose="020B0604020202020204" pitchFamily="34" charset="0"/>
                  <a:ea typeface="+mn-ea"/>
                  <a:cs typeface="Arial" panose="020B0604020202020204" pitchFamily="34" charset="0"/>
                </a:defRPr>
              </a:lvl3pPr>
              <a:lvl4pPr marL="0" indent="0" algn="l" defTabSz="914400" rtl="0" eaLnBrk="1" latinLnBrk="0" hangingPunct="1">
                <a:lnSpc>
                  <a:spcPct val="100000"/>
                </a:lnSpc>
                <a:spcBef>
                  <a:spcPts val="0"/>
                </a:spcBef>
                <a:spcAft>
                  <a:spcPts val="600"/>
                </a:spcAft>
                <a:buFontTx/>
                <a:buNone/>
                <a:defRPr sz="2400" kern="1200">
                  <a:solidFill>
                    <a:schemeClr val="tx1"/>
                  </a:solidFill>
                  <a:latin typeface="Arial" panose="020B0604020202020204" pitchFamily="34" charset="0"/>
                  <a:ea typeface="+mn-ea"/>
                  <a:cs typeface="Arial" panose="020B0604020202020204" pitchFamily="34" charset="0"/>
                </a:defRPr>
              </a:lvl4pPr>
              <a:lvl5pPr marL="0" indent="0" algn="l" defTabSz="914400" rtl="0" eaLnBrk="1" latinLnBrk="0" hangingPunct="1">
                <a:lnSpc>
                  <a:spcPct val="100000"/>
                </a:lnSpc>
                <a:spcBef>
                  <a:spcPts val="0"/>
                </a:spcBef>
                <a:spcAft>
                  <a:spcPts val="600"/>
                </a:spcAft>
                <a:buFont typeface="Arial" panose="020B0604020202020204" pitchFamily="34" charset="0"/>
                <a:buNone/>
                <a:defRPr sz="2000" kern="1200">
                  <a:solidFill>
                    <a:schemeClr val="tx1"/>
                  </a:solidFill>
                  <a:latin typeface="Arial" panose="020B0604020202020204" pitchFamily="34" charset="0"/>
                  <a:ea typeface="+mn-ea"/>
                  <a:cs typeface="Arial" panose="020B0604020202020204" pitchFamily="34" charset="0"/>
                </a:defRPr>
              </a:lvl5pPr>
              <a:lvl6pPr marL="0" indent="0" algn="l" defTabSz="914400" rtl="0" eaLnBrk="1" latinLnBrk="0" hangingPunct="1">
                <a:lnSpc>
                  <a:spcPct val="100000"/>
                </a:lnSpc>
                <a:spcBef>
                  <a:spcPts val="0"/>
                </a:spcBef>
                <a:spcAft>
                  <a:spcPts val="600"/>
                </a:spcAft>
                <a:buFont typeface="Arial" panose="020B0604020202020204" pitchFamily="34" charset="0"/>
                <a:buNone/>
                <a:defRPr sz="1600" b="0" kern="1200">
                  <a:solidFill>
                    <a:schemeClr val="tx1"/>
                  </a:solidFill>
                  <a:latin typeface="Arial" panose="020B0604020202020204" pitchFamily="34" charset="0"/>
                  <a:ea typeface="+mn-ea"/>
                  <a:cs typeface="Arial" panose="020B0604020202020204" pitchFamily="34" charset="0"/>
                </a:defRPr>
              </a:lvl6pPr>
              <a:lvl7pPr marL="0" indent="0" algn="l" defTabSz="914400" rtl="0" eaLnBrk="1" latinLnBrk="0" hangingPunct="1">
                <a:lnSpc>
                  <a:spcPct val="100000"/>
                </a:lnSpc>
                <a:spcBef>
                  <a:spcPts val="0"/>
                </a:spcBef>
                <a:spcAft>
                  <a:spcPts val="600"/>
                </a:spcAft>
                <a:buFont typeface="Arial" panose="020B0604020202020204" pitchFamily="34" charset="0"/>
                <a:buNone/>
                <a:defRPr sz="2800" kern="1200">
                  <a:solidFill>
                    <a:schemeClr val="accent2"/>
                  </a:solidFill>
                  <a:latin typeface="Arial" panose="020B0604020202020204" pitchFamily="34" charset="0"/>
                  <a:ea typeface="+mn-ea"/>
                  <a:cs typeface="Arial" panose="020B0604020202020204" pitchFamily="34" charset="0"/>
                </a:defRPr>
              </a:lvl7pPr>
              <a:lvl8pPr marL="0" indent="0" algn="ctr" defTabSz="914400" rtl="0" eaLnBrk="1" latinLnBrk="0" hangingPunct="1">
                <a:lnSpc>
                  <a:spcPct val="100000"/>
                </a:lnSpc>
                <a:spcBef>
                  <a:spcPts val="0"/>
                </a:spcBef>
                <a:spcAft>
                  <a:spcPts val="600"/>
                </a:spcAft>
                <a:buFont typeface="Arial" panose="020B0604020202020204" pitchFamily="34" charset="0"/>
                <a:buNone/>
                <a:defRPr sz="20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GB" sz="3200" dirty="0"/>
                <a:t>Intelligence</a:t>
              </a:r>
            </a:p>
          </p:txBody>
        </p:sp>
        <p:sp>
          <p:nvSpPr>
            <p:cNvPr id="10" name="Text Placeholder 2">
              <a:extLst>
                <a:ext uri="{FF2B5EF4-FFF2-40B4-BE49-F238E27FC236}">
                  <a16:creationId xmlns:a16="http://schemas.microsoft.com/office/drawing/2014/main" id="{E3007E59-E772-E567-A444-28B8EE7E4484}"/>
                </a:ext>
              </a:extLst>
            </p:cNvPr>
            <p:cNvSpPr txBox="1">
              <a:spLocks/>
            </p:cNvSpPr>
            <p:nvPr/>
          </p:nvSpPr>
          <p:spPr>
            <a:xfrm>
              <a:off x="8351363" y="2821745"/>
              <a:ext cx="2111243" cy="690979"/>
            </a:xfrm>
            <a:prstGeom prst="rect">
              <a:avLst/>
            </a:prstGeom>
          </p:spPr>
          <p:txBody>
            <a:bodyPr vert="horz" lIns="0" tIns="0" rIns="0" bIns="0" rtlCol="0">
              <a:noAutofit/>
            </a:bodyPr>
            <a:lstStyle>
              <a:lvl1pPr marL="288000" marR="0" indent="-288000" algn="l" defTabSz="914400" rtl="0" eaLnBrk="1" fontAlgn="auto" latinLnBrk="0" hangingPunct="1">
                <a:lnSpc>
                  <a:spcPct val="100000"/>
                </a:lnSpc>
                <a:spcBef>
                  <a:spcPts val="0"/>
                </a:spcBef>
                <a:spcAft>
                  <a:spcPts val="600"/>
                </a:spcAft>
                <a:buClrTx/>
                <a:buSzTx/>
                <a:buFont typeface="Arial" panose="020B0604020202020204" pitchFamily="34" charset="0"/>
                <a:buChar char="•"/>
                <a:tabLst/>
                <a:defRPr sz="2400" kern="1200" baseline="0">
                  <a:solidFill>
                    <a:schemeClr val="tx1"/>
                  </a:solidFill>
                  <a:latin typeface="Arial" panose="020B0604020202020204" pitchFamily="34" charset="0"/>
                  <a:ea typeface="+mn-ea"/>
                  <a:cs typeface="Arial" panose="020B0604020202020204" pitchFamily="34" charset="0"/>
                </a:defRPr>
              </a:lvl1pPr>
              <a:lvl2pPr marL="576000" indent="-288000" algn="l" defTabSz="914400" rtl="0" eaLnBrk="1" latinLnBrk="0" hangingPunct="1">
                <a:lnSpc>
                  <a:spcPct val="100000"/>
                </a:lnSpc>
                <a:spcBef>
                  <a:spcPts val="0"/>
                </a:spcBef>
                <a:spcAft>
                  <a:spcPts val="600"/>
                </a:spcAft>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2pPr>
              <a:lvl3pPr marL="864000" indent="-288000" algn="l" defTabSz="914400" rtl="0" eaLnBrk="1" latinLnBrk="0" hangingPunct="1">
                <a:lnSpc>
                  <a:spcPct val="100000"/>
                </a:lnSpc>
                <a:spcBef>
                  <a:spcPts val="0"/>
                </a:spcBef>
                <a:spcAft>
                  <a:spcPts val="600"/>
                </a:spcAft>
                <a:buFont typeface="Arial" panose="020B0604020202020204" pitchFamily="34" charset="0"/>
                <a:buChar char="•"/>
                <a:defRPr sz="1600" b="0" kern="1200">
                  <a:solidFill>
                    <a:schemeClr val="tx1"/>
                  </a:solidFill>
                  <a:latin typeface="Arial" panose="020B0604020202020204" pitchFamily="34" charset="0"/>
                  <a:ea typeface="+mn-ea"/>
                  <a:cs typeface="Arial" panose="020B0604020202020204" pitchFamily="34" charset="0"/>
                </a:defRPr>
              </a:lvl3pPr>
              <a:lvl4pPr marL="0" indent="0" algn="l" defTabSz="914400" rtl="0" eaLnBrk="1" latinLnBrk="0" hangingPunct="1">
                <a:lnSpc>
                  <a:spcPct val="100000"/>
                </a:lnSpc>
                <a:spcBef>
                  <a:spcPts val="0"/>
                </a:spcBef>
                <a:spcAft>
                  <a:spcPts val="600"/>
                </a:spcAft>
                <a:buFontTx/>
                <a:buNone/>
                <a:defRPr sz="2400" kern="1200">
                  <a:solidFill>
                    <a:schemeClr val="tx1"/>
                  </a:solidFill>
                  <a:latin typeface="Arial" panose="020B0604020202020204" pitchFamily="34" charset="0"/>
                  <a:ea typeface="+mn-ea"/>
                  <a:cs typeface="Arial" panose="020B0604020202020204" pitchFamily="34" charset="0"/>
                </a:defRPr>
              </a:lvl4pPr>
              <a:lvl5pPr marL="0" indent="0" algn="l" defTabSz="914400" rtl="0" eaLnBrk="1" latinLnBrk="0" hangingPunct="1">
                <a:lnSpc>
                  <a:spcPct val="100000"/>
                </a:lnSpc>
                <a:spcBef>
                  <a:spcPts val="0"/>
                </a:spcBef>
                <a:spcAft>
                  <a:spcPts val="600"/>
                </a:spcAft>
                <a:buFont typeface="Arial" panose="020B0604020202020204" pitchFamily="34" charset="0"/>
                <a:buNone/>
                <a:defRPr sz="2000" kern="1200">
                  <a:solidFill>
                    <a:schemeClr val="tx1"/>
                  </a:solidFill>
                  <a:latin typeface="Arial" panose="020B0604020202020204" pitchFamily="34" charset="0"/>
                  <a:ea typeface="+mn-ea"/>
                  <a:cs typeface="Arial" panose="020B0604020202020204" pitchFamily="34" charset="0"/>
                </a:defRPr>
              </a:lvl5pPr>
              <a:lvl6pPr marL="0" indent="0" algn="l" defTabSz="914400" rtl="0" eaLnBrk="1" latinLnBrk="0" hangingPunct="1">
                <a:lnSpc>
                  <a:spcPct val="100000"/>
                </a:lnSpc>
                <a:spcBef>
                  <a:spcPts val="0"/>
                </a:spcBef>
                <a:spcAft>
                  <a:spcPts val="600"/>
                </a:spcAft>
                <a:buFont typeface="Arial" panose="020B0604020202020204" pitchFamily="34" charset="0"/>
                <a:buNone/>
                <a:defRPr sz="1600" b="0" kern="1200">
                  <a:solidFill>
                    <a:schemeClr val="tx1"/>
                  </a:solidFill>
                  <a:latin typeface="Arial" panose="020B0604020202020204" pitchFamily="34" charset="0"/>
                  <a:ea typeface="+mn-ea"/>
                  <a:cs typeface="Arial" panose="020B0604020202020204" pitchFamily="34" charset="0"/>
                </a:defRPr>
              </a:lvl6pPr>
              <a:lvl7pPr marL="0" indent="0" algn="l" defTabSz="914400" rtl="0" eaLnBrk="1" latinLnBrk="0" hangingPunct="1">
                <a:lnSpc>
                  <a:spcPct val="100000"/>
                </a:lnSpc>
                <a:spcBef>
                  <a:spcPts val="0"/>
                </a:spcBef>
                <a:spcAft>
                  <a:spcPts val="600"/>
                </a:spcAft>
                <a:buFont typeface="Arial" panose="020B0604020202020204" pitchFamily="34" charset="0"/>
                <a:buNone/>
                <a:defRPr sz="2800" kern="1200">
                  <a:solidFill>
                    <a:schemeClr val="accent2"/>
                  </a:solidFill>
                  <a:latin typeface="Arial" panose="020B0604020202020204" pitchFamily="34" charset="0"/>
                  <a:ea typeface="+mn-ea"/>
                  <a:cs typeface="Arial" panose="020B0604020202020204" pitchFamily="34" charset="0"/>
                </a:defRPr>
              </a:lvl7pPr>
              <a:lvl8pPr marL="0" indent="0" algn="ctr" defTabSz="914400" rtl="0" eaLnBrk="1" latinLnBrk="0" hangingPunct="1">
                <a:lnSpc>
                  <a:spcPct val="100000"/>
                </a:lnSpc>
                <a:spcBef>
                  <a:spcPts val="0"/>
                </a:spcBef>
                <a:spcAft>
                  <a:spcPts val="600"/>
                </a:spcAft>
                <a:buFont typeface="Arial" panose="020B0604020202020204" pitchFamily="34" charset="0"/>
                <a:buNone/>
                <a:defRPr sz="20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GB" sz="3200" dirty="0"/>
                <a:t>Insights</a:t>
              </a:r>
            </a:p>
          </p:txBody>
        </p:sp>
        <p:pic>
          <p:nvPicPr>
            <p:cNvPr id="12" name="Picture 11">
              <a:extLst>
                <a:ext uri="{FF2B5EF4-FFF2-40B4-BE49-F238E27FC236}">
                  <a16:creationId xmlns:a16="http://schemas.microsoft.com/office/drawing/2014/main" id="{7FE31E1E-7934-B3A9-BD3C-1E8910E4527F}"/>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626336" y="1678662"/>
              <a:ext cx="1053634" cy="1053634"/>
            </a:xfrm>
            <a:prstGeom prst="rect">
              <a:avLst/>
            </a:prstGeom>
          </p:spPr>
        </p:pic>
      </p:grpSp>
      <p:sp>
        <p:nvSpPr>
          <p:cNvPr id="16" name="Title 1">
            <a:extLst>
              <a:ext uri="{FF2B5EF4-FFF2-40B4-BE49-F238E27FC236}">
                <a16:creationId xmlns:a16="http://schemas.microsoft.com/office/drawing/2014/main" id="{08739B32-8D62-3DF0-7EA9-6C964CA28FB7}"/>
              </a:ext>
            </a:extLst>
          </p:cNvPr>
          <p:cNvSpPr>
            <a:spLocks noGrp="1"/>
          </p:cNvSpPr>
          <p:nvPr>
            <p:ph type="title"/>
          </p:nvPr>
        </p:nvSpPr>
        <p:spPr>
          <a:xfrm>
            <a:off x="457200" y="457200"/>
            <a:ext cx="11277600" cy="912814"/>
          </a:xfrm>
        </p:spPr>
        <p:txBody>
          <a:bodyPr/>
          <a:lstStyle/>
          <a:p>
            <a:r>
              <a:rPr lang="en-GB" dirty="0"/>
              <a:t>Vince’s Three “</a:t>
            </a:r>
            <a:r>
              <a:rPr lang="en-GB" dirty="0" err="1"/>
              <a:t>i”s</a:t>
            </a:r>
            <a:r>
              <a:rPr lang="en-GB" dirty="0"/>
              <a:t> of Tooling for Developer Enablement</a:t>
            </a:r>
          </a:p>
        </p:txBody>
      </p:sp>
      <p:cxnSp>
        <p:nvCxnSpPr>
          <p:cNvPr id="11" name="Straight Connector 10">
            <a:extLst>
              <a:ext uri="{FF2B5EF4-FFF2-40B4-BE49-F238E27FC236}">
                <a16:creationId xmlns:a16="http://schemas.microsoft.com/office/drawing/2014/main" id="{61163645-E2B1-368B-B139-AC51EABA9CD4}"/>
              </a:ext>
            </a:extLst>
          </p:cNvPr>
          <p:cNvCxnSpPr/>
          <p:nvPr/>
        </p:nvCxnSpPr>
        <p:spPr>
          <a:xfrm>
            <a:off x="4386555" y="2914177"/>
            <a:ext cx="0" cy="3268133"/>
          </a:xfrm>
          <a:prstGeom prst="line">
            <a:avLst/>
          </a:prstGeom>
          <a:ln w="25400"/>
        </p:spPr>
        <p:style>
          <a:lnRef idx="1">
            <a:schemeClr val="dk1"/>
          </a:lnRef>
          <a:fillRef idx="0">
            <a:schemeClr val="dk1"/>
          </a:fillRef>
          <a:effectRef idx="0">
            <a:schemeClr val="dk1"/>
          </a:effectRef>
          <a:fontRef idx="minor">
            <a:schemeClr val="tx1"/>
          </a:fontRef>
        </p:style>
      </p:cxnSp>
      <p:cxnSp>
        <p:nvCxnSpPr>
          <p:cNvPr id="13" name="Straight Connector 12">
            <a:extLst>
              <a:ext uri="{FF2B5EF4-FFF2-40B4-BE49-F238E27FC236}">
                <a16:creationId xmlns:a16="http://schemas.microsoft.com/office/drawing/2014/main" id="{C944AD15-BBF4-CC9A-4C3B-486D70A143BF}"/>
              </a:ext>
            </a:extLst>
          </p:cNvPr>
          <p:cNvCxnSpPr/>
          <p:nvPr/>
        </p:nvCxnSpPr>
        <p:spPr>
          <a:xfrm>
            <a:off x="8045635" y="2914177"/>
            <a:ext cx="0" cy="3268133"/>
          </a:xfrm>
          <a:prstGeom prst="line">
            <a:avLst/>
          </a:prstGeom>
          <a:ln w="25400"/>
        </p:spPr>
        <p:style>
          <a:lnRef idx="1">
            <a:schemeClr val="dk1"/>
          </a:lnRef>
          <a:fillRef idx="0">
            <a:schemeClr val="dk1"/>
          </a:fillRef>
          <a:effectRef idx="0">
            <a:schemeClr val="dk1"/>
          </a:effectRef>
          <a:fontRef idx="minor">
            <a:schemeClr val="tx1"/>
          </a:fontRef>
        </p:style>
      </p:cxnSp>
      <p:sp>
        <p:nvSpPr>
          <p:cNvPr id="14" name="TextBox 13">
            <a:extLst>
              <a:ext uri="{FF2B5EF4-FFF2-40B4-BE49-F238E27FC236}">
                <a16:creationId xmlns:a16="http://schemas.microsoft.com/office/drawing/2014/main" id="{2CDC67C2-0F98-553C-A566-C668820C2674}"/>
              </a:ext>
            </a:extLst>
          </p:cNvPr>
          <p:cNvSpPr txBox="1"/>
          <p:nvPr/>
        </p:nvSpPr>
        <p:spPr>
          <a:xfrm>
            <a:off x="1361933" y="3666222"/>
            <a:ext cx="1919115" cy="2246769"/>
          </a:xfrm>
          <a:prstGeom prst="rect">
            <a:avLst/>
          </a:prstGeom>
          <a:noFill/>
        </p:spPr>
        <p:txBody>
          <a:bodyPr wrap="none" rtlCol="0">
            <a:spAutoFit/>
          </a:bodyPr>
          <a:lstStyle/>
          <a:p>
            <a:r>
              <a:rPr lang="en-GB" sz="2800" dirty="0"/>
              <a:t>IDEs</a:t>
            </a:r>
          </a:p>
          <a:p>
            <a:r>
              <a:rPr lang="en-GB" sz="2800" dirty="0"/>
              <a:t>Pipelines</a:t>
            </a:r>
          </a:p>
          <a:p>
            <a:r>
              <a:rPr lang="en-GB" sz="2800" dirty="0"/>
              <a:t>Policies</a:t>
            </a:r>
          </a:p>
          <a:p>
            <a:r>
              <a:rPr lang="en-GB" sz="2800" dirty="0"/>
              <a:t>Audit Mode</a:t>
            </a:r>
          </a:p>
          <a:p>
            <a:r>
              <a:rPr lang="en-GB" sz="2800" dirty="0"/>
              <a:t>Speed</a:t>
            </a:r>
          </a:p>
        </p:txBody>
      </p:sp>
      <p:sp>
        <p:nvSpPr>
          <p:cNvPr id="15" name="TextBox 14">
            <a:extLst>
              <a:ext uri="{FF2B5EF4-FFF2-40B4-BE49-F238E27FC236}">
                <a16:creationId xmlns:a16="http://schemas.microsoft.com/office/drawing/2014/main" id="{BFD2AB76-A962-102F-FA85-87C4A98FAE8C}"/>
              </a:ext>
            </a:extLst>
          </p:cNvPr>
          <p:cNvSpPr txBox="1"/>
          <p:nvPr/>
        </p:nvSpPr>
        <p:spPr>
          <a:xfrm>
            <a:off x="4771187" y="3666222"/>
            <a:ext cx="2910027" cy="2246769"/>
          </a:xfrm>
          <a:prstGeom prst="rect">
            <a:avLst/>
          </a:prstGeom>
          <a:noFill/>
        </p:spPr>
        <p:txBody>
          <a:bodyPr wrap="none" rtlCol="0">
            <a:spAutoFit/>
          </a:bodyPr>
          <a:lstStyle/>
          <a:p>
            <a:r>
              <a:rPr lang="en-GB" sz="2800" dirty="0"/>
              <a:t>Sources</a:t>
            </a:r>
          </a:p>
          <a:p>
            <a:r>
              <a:rPr lang="en-GB" sz="2800" dirty="0"/>
              <a:t>Zero days</a:t>
            </a:r>
          </a:p>
          <a:p>
            <a:r>
              <a:rPr lang="en-GB" sz="2800" dirty="0"/>
              <a:t>Recommendations</a:t>
            </a:r>
          </a:p>
          <a:p>
            <a:r>
              <a:rPr lang="en-GB" sz="2800" dirty="0"/>
              <a:t>Vendor data</a:t>
            </a:r>
          </a:p>
          <a:p>
            <a:r>
              <a:rPr lang="en-GB" sz="2800" dirty="0"/>
              <a:t>Communication</a:t>
            </a:r>
          </a:p>
        </p:txBody>
      </p:sp>
      <p:sp>
        <p:nvSpPr>
          <p:cNvPr id="17" name="TextBox 16">
            <a:extLst>
              <a:ext uri="{FF2B5EF4-FFF2-40B4-BE49-F238E27FC236}">
                <a16:creationId xmlns:a16="http://schemas.microsoft.com/office/drawing/2014/main" id="{39874E05-CC9C-5B1F-73B2-F5406C66698E}"/>
              </a:ext>
            </a:extLst>
          </p:cNvPr>
          <p:cNvSpPr txBox="1"/>
          <p:nvPr/>
        </p:nvSpPr>
        <p:spPr>
          <a:xfrm>
            <a:off x="8443860" y="3666222"/>
            <a:ext cx="3120213" cy="2246769"/>
          </a:xfrm>
          <a:prstGeom prst="rect">
            <a:avLst/>
          </a:prstGeom>
          <a:noFill/>
        </p:spPr>
        <p:txBody>
          <a:bodyPr wrap="none" rtlCol="0">
            <a:spAutoFit/>
          </a:bodyPr>
          <a:lstStyle/>
          <a:p>
            <a:r>
              <a:rPr lang="en-GB" sz="2800" dirty="0"/>
              <a:t>Prioritisation</a:t>
            </a:r>
          </a:p>
          <a:p>
            <a:r>
              <a:rPr lang="en-GB" sz="2800" dirty="0"/>
              <a:t>Custom Code/</a:t>
            </a:r>
            <a:r>
              <a:rPr lang="en-GB" sz="2800" dirty="0" err="1"/>
              <a:t>SBoM</a:t>
            </a:r>
            <a:endParaRPr lang="en-GB" sz="2800" dirty="0"/>
          </a:p>
          <a:p>
            <a:r>
              <a:rPr lang="en-GB" sz="2800" dirty="0"/>
              <a:t>Licences</a:t>
            </a:r>
          </a:p>
          <a:p>
            <a:r>
              <a:rPr lang="en-GB" sz="2800" dirty="0"/>
              <a:t>Trending</a:t>
            </a:r>
          </a:p>
          <a:p>
            <a:r>
              <a:rPr lang="en-GB" sz="2800" dirty="0"/>
              <a:t>Enterprise Visibility</a:t>
            </a:r>
          </a:p>
        </p:txBody>
      </p:sp>
    </p:spTree>
    <p:extLst>
      <p:ext uri="{BB962C8B-B14F-4D97-AF65-F5344CB8AC3E}">
        <p14:creationId xmlns:p14="http://schemas.microsoft.com/office/powerpoint/2010/main" val="13606024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6181026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Bank LINKS Template">
  <a:themeElements>
    <a:clrScheme name="Custom 36">
      <a:dk1>
        <a:srgbClr val="000000"/>
      </a:dk1>
      <a:lt1>
        <a:srgbClr val="FFFFFF"/>
      </a:lt1>
      <a:dk2>
        <a:srgbClr val="12273F"/>
      </a:dk2>
      <a:lt2>
        <a:srgbClr val="C4C9CF"/>
      </a:lt2>
      <a:accent1>
        <a:srgbClr val="3CD7D9"/>
      </a:accent1>
      <a:accent2>
        <a:srgbClr val="FF7300"/>
      </a:accent2>
      <a:accent3>
        <a:srgbClr val="9E71FE"/>
      </a:accent3>
      <a:accent4>
        <a:srgbClr val="D4AF37"/>
      </a:accent4>
      <a:accent5>
        <a:srgbClr val="A5D700"/>
      </a:accent5>
      <a:accent6>
        <a:srgbClr val="FF50C8"/>
      </a:accent6>
      <a:hlink>
        <a:srgbClr val="12273F"/>
      </a:hlink>
      <a:folHlink>
        <a:srgbClr val="12273F"/>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OE-Official Template A V2" id="{05EC74AB-E69D-4B41-9543-D57883680519}" vid="{A6AC0DB2-2B97-FF42-889B-B46D3A30912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26114</TotalTime>
  <Words>3139</Words>
  <Application>Microsoft Office PowerPoint</Application>
  <PresentationFormat>Widescreen</PresentationFormat>
  <Paragraphs>175</Paragraphs>
  <Slides>9</Slides>
  <Notes>9</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9</vt:i4>
      </vt:variant>
    </vt:vector>
  </HeadingPairs>
  <TitlesOfParts>
    <vt:vector size="18" baseType="lpstr">
      <vt:lpstr>-apple-system</vt:lpstr>
      <vt:lpstr>Arial</vt:lpstr>
      <vt:lpstr>Arimo</vt:lpstr>
      <vt:lpstr>Bahnschrift Condensed</vt:lpstr>
      <vt:lpstr>Calibri</vt:lpstr>
      <vt:lpstr>Century Gothic</vt:lpstr>
      <vt:lpstr>Georgia</vt:lpstr>
      <vt:lpstr>Lucida Console</vt:lpstr>
      <vt:lpstr>Bank LINKS Template</vt:lpstr>
      <vt:lpstr>PowerPoint Presentation</vt:lpstr>
      <vt:lpstr>#whoami</vt:lpstr>
      <vt:lpstr>DevOps vs Security – The Perception</vt:lpstr>
      <vt:lpstr>Scary Slide No.1</vt:lpstr>
      <vt:lpstr>Scary Slide No.2</vt:lpstr>
      <vt:lpstr>Scary Slide No.3</vt:lpstr>
      <vt:lpstr>Where should Sec live?</vt:lpstr>
      <vt:lpstr>Vince’s Three “i”s of Tooling for Developer Enablement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Matteo Ruisi</dc:creator>
  <cp:lastModifiedBy>Vincent King</cp:lastModifiedBy>
  <cp:revision>72</cp:revision>
  <cp:lastPrinted>2023-03-04T19:43:34Z</cp:lastPrinted>
  <dcterms:created xsi:type="dcterms:W3CDTF">2022-03-04T14:18:02Z</dcterms:created>
  <dcterms:modified xsi:type="dcterms:W3CDTF">2023-03-06T14:06:44Z</dcterms:modified>
</cp:coreProperties>
</file>