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180f4071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180f4071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180f4071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180f4071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180f4071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180f4071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8180f4071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8180f4071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180f40714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180f4071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180f4071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180f4071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180f4071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180f4071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80f4071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80f4071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80f4071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80f4071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180f4071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180f4071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180f4071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180f4071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180f4071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180f4071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180f4071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180f4071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80f40714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80f40714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180f4071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180f4071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180f4071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180f4071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3350" y="1435350"/>
            <a:ext cx="6578700" cy="22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Management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 Vincent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Scenario</a:t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Goal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 want to see for priority 3 incidents in December if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knowledge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was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effective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or not for the MTTR and what was the top Knowledge Article.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Scenario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Slicers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Pick “Priority 3” and move the slider to only include the December data.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5943350" y="37449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45450"/>
            <a:ext cx="5260903" cy="295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/>
          <p:nvPr/>
        </p:nvSpPr>
        <p:spPr>
          <a:xfrm>
            <a:off x="6078725" y="37449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Scenario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Donut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false on the donut and look at the MTTR card.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Keep in mind the number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34.20 hours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5943350" y="37449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/>
          <p:nvPr/>
        </p:nvSpPr>
        <p:spPr>
          <a:xfrm>
            <a:off x="6078725" y="37449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5284431" cy="29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Scenario</a:t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Donut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true on the donut and look at the MTTR card.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Keep in mind the number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28.69 hours!!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5943350" y="37449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>
            <a:off x="6078725" y="37449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925" y="1307850"/>
            <a:ext cx="5117308" cy="286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Conclusion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saw that when knowledge was being used for P3 incidents that our MTTR was about 5 hours less!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helpful for management, </a:t>
            </a:r>
            <a:r>
              <a:rPr lang="en"/>
              <a:t>because</a:t>
            </a:r>
            <a:r>
              <a:rPr lang="en"/>
              <a:t> they know the quality of their article is probably decent and is having a good impact on the incidents.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Knowing it is having this impact since they saw only about half of the Incidents were resolved using knowledge they might want to focus on that other 50% to either provide useful knowledge for resolution or encourage agents to check the knowledge base to find help for resolving the incident.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Conclusion: Knowledge is working to drive down MTTR!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 Failure:</a:t>
            </a:r>
            <a:r>
              <a:rPr lang="en"/>
              <a:t> I was using a resource in the beginning that turned out to be bad.  The servers kept getting overloaded and I had to move my data halfway through.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PowerBI:</a:t>
            </a:r>
            <a:r>
              <a:rPr lang="en"/>
              <a:t> It didn’t come out of the box with being able to work with MYSQL so I needed to install additional plugins.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really think PowerBI is a fantastic tool and I love the constant interactiveness of the dashboard.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9" name="Google Shape;249;p28"/>
          <p:cNvSpPr txBox="1"/>
          <p:nvPr>
            <p:ph idx="1" type="body"/>
          </p:nvPr>
        </p:nvSpPr>
        <p:spPr>
          <a:xfrm>
            <a:off x="2490450" y="1589725"/>
            <a:ext cx="4653000" cy="27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was a fun project and I learned a lot about visualization.  I learned as well that it is important to keeps things simple so that it is easy to draw conclusions from your visualizations especially if you have a lot going on, on the page.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364025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</a:t>
            </a:r>
            <a:r>
              <a:rPr lang="en"/>
              <a:t> the Incident Management data from the company that I work and pay close attention to how long it is taking to resolve incidents.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 am looking to see if when they use knowledge articles if it is having any kind of impact on the resolution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Produce a clean looking and easy to use interactive dashboard that would show the usefulness of knowledge articles when resolving an incident.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General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Everything is interactive so if I select any piece of data from any of the visualizations on the dashboard the rest will update to reflect what you are looking at.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Slicer/Filters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 added 2 interactive slicers where you can filter on the priorities that you would like to focus on and  you can also move the slider at the bottom to focus on a specific date range.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6544850" y="3996325"/>
            <a:ext cx="938700" cy="49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5799950" y="3501025"/>
            <a:ext cx="938700" cy="495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MTTR Card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MTTR is the big number that tells us everything.  The lower this is the better.  This is interactive so it will change depending on the dataset you are looking at.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6199125" y="1911725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Knowledge was Used Donut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donut gives use a good quick glance of the % of incidents where agents were using knowledge to resolve their incident. 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544850" y="2843125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Incident Matrix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Sometimes you want to see the data that you are looking at in a list and so I pulled what I thought were the most meaningful fields and you can view them in the matrix.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169925" y="379670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Knowledge Count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the counter we can see if any days stand out to us where knowledge was being used.  This can also be used to focus on a particular day.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4970325" y="2414375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Walkthrough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456899"/>
            <a:ext cx="5247350" cy="294140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7177675" y="1445450"/>
            <a:ext cx="1537500" cy="29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Top 5 Articles</a:t>
            </a:r>
            <a:endParaRPr u="sng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This shows the top 5 articles that were used.  This will also change depending on the data that you have selected.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700950" y="3648850"/>
            <a:ext cx="601500" cy="431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