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Courbes</a:t>
            </a:r>
            <a:r>
              <a:rPr lang="fr-FR" baseline="0"/>
              <a:t> représentative des tensions en fonction de la fréquence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1120996810896088E-2"/>
          <c:y val="0.18987930586819945"/>
          <c:w val="0.89656151843765608"/>
          <c:h val="0.6670856363811789"/>
        </c:manualLayout>
      </c:layout>
      <c:scatterChart>
        <c:scatterStyle val="smoothMarker"/>
        <c:varyColors val="0"/>
        <c:ser>
          <c:idx val="0"/>
          <c:order val="0"/>
          <c:tx>
            <c:v>Tension pas touché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Feuil1!$B$1:$K$1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</c:numCache>
            </c:numRef>
          </c:xVal>
          <c:yVal>
            <c:numRef>
              <c:f>Feuil1!$B$2:$K$2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4.0999999999999996</c:v>
                </c:pt>
                <c:pt idx="7">
                  <c:v>1.9</c:v>
                </c:pt>
                <c:pt idx="8">
                  <c:v>0.6</c:v>
                </c:pt>
                <c:pt idx="9">
                  <c:v>0.6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551-4A3E-A275-3556CA8257EF}"/>
            </c:ext>
          </c:extLst>
        </c:ser>
        <c:ser>
          <c:idx val="1"/>
          <c:order val="1"/>
          <c:tx>
            <c:v>tension touché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Feuil1!$B$1:$K$1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500</c:v>
                </c:pt>
                <c:pt idx="9">
                  <c:v>600</c:v>
                </c:pt>
              </c:numCache>
            </c:numRef>
          </c:xVal>
          <c:yVal>
            <c:numRef>
              <c:f>Feuil1!$B$4:$K$4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3.8</c:v>
                </c:pt>
                <c:pt idx="6">
                  <c:v>1.3</c:v>
                </c:pt>
                <c:pt idx="7">
                  <c:v>0.6</c:v>
                </c:pt>
                <c:pt idx="8">
                  <c:v>0.32</c:v>
                </c:pt>
                <c:pt idx="9">
                  <c:v>0.42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551-4A3E-A275-3556CA825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758575"/>
        <c:axId val="43501167"/>
      </c:scatterChart>
      <c:valAx>
        <c:axId val="427585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501167"/>
        <c:crosses val="autoZero"/>
        <c:crossBetween val="midCat"/>
      </c:valAx>
      <c:valAx>
        <c:axId val="4350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7585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19050"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7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12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81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1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4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70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8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61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55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75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07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9A39-E4A1-454B-BFFA-A0DBBD8EAEF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D96D-BB0E-4C1A-AF4B-4A014AB2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0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46414" y="540624"/>
            <a:ext cx="9144000" cy="1124210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Smartpatate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22723" y="5048453"/>
            <a:ext cx="2690553" cy="165576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Jean LACADEE-GOUAZE, </a:t>
            </a:r>
          </a:p>
          <a:p>
            <a:r>
              <a:rPr lang="fr-FR" dirty="0"/>
              <a:t>Xavier GISTAU, </a:t>
            </a:r>
          </a:p>
          <a:p>
            <a:r>
              <a:rPr lang="fr-FR" dirty="0"/>
              <a:t>Antoine BARACHET, Jean GUERCI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4190" y="2325583"/>
            <a:ext cx="5004151" cy="375311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84907" y="2223566"/>
            <a:ext cx="4188024" cy="31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6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explications du circuit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Contexte du Proj</a:t>
            </a:r>
            <a:r>
              <a:rPr lang="fr-FR" dirty="0"/>
              <a:t>et : transformer une patate en interrupteur intelligent </a:t>
            </a:r>
            <a:endParaRPr lang="fr-FR" u="sng" dirty="0"/>
          </a:p>
          <a:p>
            <a:pPr marL="0" indent="0">
              <a:buNone/>
            </a:pPr>
            <a:r>
              <a:rPr lang="fr-FR" u="sng" dirty="0"/>
              <a:t>Qu’est ce qu’un capteur capacitif :</a:t>
            </a:r>
          </a:p>
          <a:p>
            <a:pPr marL="0" indent="0">
              <a:buNone/>
            </a:pPr>
            <a:r>
              <a:rPr lang="fr-FR" dirty="0"/>
              <a:t>Capteur capacitif : capable de détecter plusieurs type de contact.</a:t>
            </a:r>
          </a:p>
          <a:p>
            <a:pPr marL="0" indent="0">
              <a:buNone/>
            </a:pPr>
            <a:r>
              <a:rPr lang="fr-FR" u="sng" dirty="0"/>
              <a:t>Par quel composant le corps humain pourrait-il être remplacé ?</a:t>
            </a:r>
          </a:p>
          <a:p>
            <a:pPr marL="0" indent="0">
              <a:buNone/>
            </a:pPr>
            <a:r>
              <a:rPr lang="fr-FR" dirty="0"/>
              <a:t>Corps humains : assimilable à une résistance dans ce circuit.</a:t>
            </a:r>
          </a:p>
          <a:p>
            <a:pPr marL="0" indent="0">
              <a:buNone/>
            </a:pPr>
            <a:r>
              <a:rPr lang="fr-FR" u="sng" dirty="0"/>
              <a:t>Pourquoi le signal diminue-t-il ?</a:t>
            </a:r>
          </a:p>
          <a:p>
            <a:pPr marL="0" indent="0">
              <a:buNone/>
            </a:pPr>
            <a:r>
              <a:rPr lang="fr-FR" dirty="0"/>
              <a:t>Diminution du signal : à cause de la résistance du corps humain.</a:t>
            </a:r>
          </a:p>
        </p:txBody>
      </p:sp>
    </p:spTree>
    <p:extLst>
      <p:ext uri="{BB962C8B-B14F-4D97-AF65-F5344CB8AC3E}">
        <p14:creationId xmlns:p14="http://schemas.microsoft.com/office/powerpoint/2010/main" val="2969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1 :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06261B7-10CB-4A5B-9003-1A5D902C78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99902576"/>
              </p:ext>
            </p:extLst>
          </p:nvPr>
        </p:nvGraphicFramePr>
        <p:xfrm>
          <a:off x="838200" y="2352501"/>
          <a:ext cx="4573385" cy="3824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84" y="2768138"/>
            <a:ext cx="5551516" cy="2862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ZoneTexte 8"/>
          <p:cNvSpPr txBox="1"/>
          <p:nvPr/>
        </p:nvSpPr>
        <p:spPr>
          <a:xfrm>
            <a:off x="5802284" y="5818909"/>
            <a:ext cx="55515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Schéma de l’</a:t>
            </a:r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802284" y="577648"/>
            <a:ext cx="5453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Visualisation de l’oscilloscope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84" y="1268257"/>
            <a:ext cx="5702075" cy="44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3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9" grpId="0" animBg="1"/>
      <p:bldP spid="9" grpId="1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2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2765"/>
            <a:ext cx="5181600" cy="3477057"/>
          </a:xfrm>
        </p:spPr>
      </p:pic>
      <p:pic>
        <p:nvPicPr>
          <p:cNvPr id="1026" name="Picture 2" descr="https://lh4.googleusercontent.com/sKuz6cxcKEGHLPhTts84kT_5B5Ln3FBFFHE5WRe6xT20XBGZaB9VFBDlAEkN4caW2trFbAtdTH3qkug7lyIJMwKPwbGvQJlRhh2a9yoYBvisYsWYmunvAyq9933on0kG5U6pFlO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62765"/>
            <a:ext cx="57340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lh4.googleusercontent.com/chccu-DpWl6hgKz0NO1dW-rLjFBZrYgSsKwFXKtaBh3RiDpzufW1NHVgCfvgVIJVENIBAk6_0W2lG4H_DqGv_IPQe6FUUDslMmQTNLm-CkR2d-LcvKkr-vsI70DxZtiyGfSbUyB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72290"/>
            <a:ext cx="57340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lh6.googleusercontent.com/2UXVEQ66Q0D0hZpdr_Uq6Clmyn_1I0hYyu2yk4fQG2nZk7wp3AG5XZuJ6Pwst3O2FCqvDzyMLUSM8IkBoMqdq2czRFCeY0oP0cZDiBWNLTZpiRSgFLi0g7zkJT-zob4BoOLrVvk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125"/>
            <a:ext cx="57340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lh3.googleusercontent.com/RpESqNjDzz2RXOY70e4-XaAuijdzt6pCQmMiJPtr4fr02g8YK2GpBu4NF9fX_wWR2Xcv3mpe3CokhqP5-MH1OJqQtNOK9csiAxc0SQu6mAXYAVSY5jiu5JaC0tmr9_gN_HMlFNm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8328"/>
            <a:ext cx="57340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9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et Conclusion</a:t>
            </a:r>
          </a:p>
        </p:txBody>
      </p:sp>
      <p:pic>
        <p:nvPicPr>
          <p:cNvPr id="1026" name="Picture 2" descr="https://lh6.googleusercontent.com/KhhQX8hNbz7G-s46SvoGSauqrgRrx0usPktVRoVAkMr_NVVGaNRTFoVVoQZZflH5V_4hgoB2y8D4rPw1qXUZxyQwizU-JBNFe2Q9GVDtulIyOks-x_JYzVfYy1qEX3HUJJqbT8H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3183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334298" y="1690688"/>
            <a:ext cx="486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ce schéma </a:t>
            </a:r>
            <a:r>
              <a:rPr lang="fr-FR" dirty="0" err="1"/>
              <a:t>fritzing</a:t>
            </a:r>
            <a:r>
              <a:rPr lang="fr-FR" dirty="0"/>
              <a:t> nous pouvons différencier les types d’</a:t>
            </a:r>
            <a:r>
              <a:rPr lang="fr-FR" dirty="0" err="1"/>
              <a:t>intéractions</a:t>
            </a:r>
            <a:r>
              <a:rPr lang="fr-FR" dirty="0"/>
              <a:t> avec la patate</a:t>
            </a:r>
          </a:p>
        </p:txBody>
      </p:sp>
    </p:spTree>
    <p:extLst>
      <p:ext uri="{BB962C8B-B14F-4D97-AF65-F5344CB8AC3E}">
        <p14:creationId xmlns:p14="http://schemas.microsoft.com/office/powerpoint/2010/main" val="40235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120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Projet Smartpatate</vt:lpstr>
      <vt:lpstr>Contexte et explications du circuit</vt:lpstr>
      <vt:lpstr>Expérience 1 :</vt:lpstr>
      <vt:lpstr>Expérience 2</vt:lpstr>
      <vt:lpstr>Bilan et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Jean GUERCI</dc:creator>
  <cp:lastModifiedBy>Utilisateur</cp:lastModifiedBy>
  <cp:revision>21</cp:revision>
  <dcterms:created xsi:type="dcterms:W3CDTF">2016-11-16T08:34:22Z</dcterms:created>
  <dcterms:modified xsi:type="dcterms:W3CDTF">2016-11-21T13:36:29Z</dcterms:modified>
</cp:coreProperties>
</file>