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92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56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35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55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78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1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62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83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7D02-F3C8-492F-9EB6-33FFB4C6AA8E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5DA5-C24E-41D4-8818-740176C29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7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"/>
            <a:ext cx="12192000" cy="6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0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"/>
            <a:ext cx="12192000" cy="6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5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" y="0"/>
            <a:ext cx="12169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3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"/>
            <a:ext cx="12192000" cy="68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0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1" y="0"/>
            <a:ext cx="8825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5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59" t="841"/>
          <a:stretch/>
        </p:blipFill>
        <p:spPr>
          <a:xfrm>
            <a:off x="1713470" y="57664"/>
            <a:ext cx="8814628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298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Airbus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LAURENS, Vincent (SOPRA STERIA GROUP SA)</dc:creator>
  <cp:lastModifiedBy>LAURENS, Vincent (SOPRA STERIA GROUP SA)</cp:lastModifiedBy>
  <cp:revision>1</cp:revision>
  <dcterms:created xsi:type="dcterms:W3CDTF">2021-06-01T05:56:02Z</dcterms:created>
  <dcterms:modified xsi:type="dcterms:W3CDTF">2021-06-01T06:03:20Z</dcterms:modified>
</cp:coreProperties>
</file>