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576E-2834-4E54-9C06-E6D7D5BF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C9206-F24D-4011-8D4C-6C8CD6D0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840C-21AB-49D6-A820-BD99659D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2AC2-BB41-45D9-AE6C-46F38017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0DE3-EA80-4278-B937-24D92DF3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4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0DB8-D5AC-44D6-BD08-A703D15B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C4615-FE6B-42ED-B42A-ED08F009F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E13E7-7B78-4348-8C29-29ABED8A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A169-5909-4C24-BF77-128C88F4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8D292-5D86-486E-BE4C-530773B8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7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A5C2-67D5-475D-9AFA-8A674F3CE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F830-2339-45E2-AE52-0C873E77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B2D0-B3DF-4EE3-B7B0-1EAF546F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8D2E-475C-46E1-9CDD-C5A4E596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9F3E-31A2-4513-9B38-34C81AD6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3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349F-354E-4B3C-9CD3-CC5D2F61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D0DC-C401-4CC5-94D3-60A12531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34C4-8632-4AA3-8EF6-87AC1A5A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5BAA-FB34-49BB-A60A-0D11CB2E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13AA-C66D-488D-BA2D-11D733A2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795-909C-4805-AFCE-1331FD6F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4BEF2-EB05-4269-AF7A-1A6D69CE1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FBA7-6A35-45F8-ADA5-71E29911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E4CD-9E1F-4AB4-9371-92530E8D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1AA6-AC89-439D-8979-5DC709D8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F079-1F50-456D-B60E-DEBF2B71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6353-76C6-4F48-AA2E-D52C8769B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67353-F07C-4F15-B71A-286ED29D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55868-8626-4EE9-8BB1-AAE509EB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92D61-227A-4213-8172-D0907172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F42D-B40A-4657-9D42-E0884F73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0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758-14E0-4B7C-80D9-44510747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0344-06DA-4B17-9532-60422D94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574D4-C482-4A4C-8489-13CB3413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62FC5-5466-4423-95EA-905C5E8DB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17F26-D4EB-4FC0-807A-207D9EF59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92D06-D98C-4E6F-96C6-0F7FE6E2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FBF42-1D75-4143-8717-23B8687D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691B-3F51-48FE-A023-D4CA191F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9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2B6C-8893-45C5-9DD1-A14379B8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37463-1796-4A41-A759-9DC943E9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E8EA0-41CC-482B-8444-ACAC63B3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87A23-AB0C-420A-A692-75121B0E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28949-4AA2-45F3-B5C9-552308A9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869A0-501A-458B-95C0-AA24930F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63B2B-D083-4D9E-9D75-7DE000AA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1FA1-FE55-4EAA-8901-45B4B3CD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541D-9170-441A-81C2-55B7CD69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548D-47FF-4E40-861E-3E3C51E97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33552-625B-455F-9087-91DD7003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A2B8-5E81-42A4-895E-5B6B9D88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6E9F-01A0-4DB2-AEC1-B993528C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2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3BFF-8FDD-4F83-8475-9E0B27A1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323EA-67AE-4BEF-B757-66C0D9DCD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61B60-90A8-469A-AEEF-DA8F4F308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F9B1-28BF-4215-A7A8-2C01B9DA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A1301-94C4-4A6C-92B8-70030021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907EF-4BFB-4201-BB90-585325B6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9133B-9B43-4BB0-917E-22860CF5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5922F-B6CB-46DB-84C9-8BE483AD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A11C-8783-4E77-8AEB-8394478AF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DAC2-50EE-431A-8753-A260A005CB3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05F8-CD53-4B94-84FA-897F11402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98C0-F144-4FC8-B0B5-22C635B1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A9CB-AE25-4166-88E2-9075E7F78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9255-7195-442A-A381-1368D6CED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23D5-ED87-4228-90E7-ACE18E0A2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A5270-82EC-41E1-9739-1997FF27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122363"/>
            <a:ext cx="9143999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5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083-066A-49C8-A0F7-5040E7E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在我们代码中的应用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02E-FE40-405C-8D6E-E3F05CB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单例模式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多线程优化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这个代码</a:t>
            </a:r>
            <a:r>
              <a:rPr lang="en-US" altLang="zh-CN" dirty="0"/>
              <a:t>99%</a:t>
            </a:r>
            <a:r>
              <a:rPr lang="zh-CN" altLang="en-US" dirty="0"/>
              <a:t>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不会有问题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</a:t>
            </a:r>
            <a:r>
              <a:rPr lang="en-US" altLang="zh-CN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D2B6-5D6D-44E8-BE49-737AB148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46" y="1347788"/>
            <a:ext cx="8239805" cy="54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1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083-066A-49C8-A0F7-5040E7E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在我们代码中的应用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02E-FE40-405C-8D6E-E3F05CB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单例模式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多线程优化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001B7-1E05-4AEC-AA18-E8DB4B88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779" y="1349829"/>
            <a:ext cx="7448278" cy="52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3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3BDF-8496-4F73-8C12-5333DA7F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B2B5-94DA-4357-B3CB-34AE2BCF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创建对象的时候的过程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Memory = allocate();               1. </a:t>
            </a:r>
            <a:r>
              <a:rPr lang="zh-CN" altLang="en-US" dirty="0"/>
              <a:t>分配对象内存空间</a:t>
            </a:r>
            <a:endParaRPr lang="en-US" altLang="zh-CN" dirty="0"/>
          </a:p>
          <a:p>
            <a:r>
              <a:rPr lang="en-US" altLang="zh-CN" dirty="0"/>
              <a:t>Instance(memory);                   2. </a:t>
            </a:r>
            <a:r>
              <a:rPr lang="zh-CN" altLang="en-US" dirty="0"/>
              <a:t>初始化对象</a:t>
            </a:r>
            <a:endParaRPr lang="en-US" altLang="zh-CN" dirty="0"/>
          </a:p>
          <a:p>
            <a:r>
              <a:rPr lang="en-US" altLang="zh-CN" dirty="0"/>
              <a:t>Instance = memory;                 3. </a:t>
            </a:r>
            <a:r>
              <a:rPr lang="zh-CN" altLang="en-US" dirty="0"/>
              <a:t>设置</a:t>
            </a:r>
            <a:r>
              <a:rPr lang="en-US" altLang="zh-CN" dirty="0"/>
              <a:t>instance</a:t>
            </a:r>
            <a:r>
              <a:rPr lang="zh-CN" altLang="en-US" dirty="0"/>
              <a:t>指向分配的内存地址 这时候  </a:t>
            </a:r>
            <a:r>
              <a:rPr lang="en-US" altLang="zh-CN" dirty="0"/>
              <a:t>instance </a:t>
            </a:r>
            <a:r>
              <a:rPr lang="zh-CN" altLang="en-US" dirty="0"/>
              <a:t>不为空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/>
              <a:t>2,3</a:t>
            </a:r>
            <a:r>
              <a:rPr lang="zh-CN" altLang="en-US" dirty="0"/>
              <a:t>不存在数据依赖关系</a:t>
            </a:r>
            <a:r>
              <a:rPr lang="en-US" altLang="zh-CN" dirty="0"/>
              <a:t>, </a:t>
            </a:r>
            <a:r>
              <a:rPr lang="zh-CN" altLang="en-US" dirty="0"/>
              <a:t>重排导致问题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18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9255-7195-442A-A381-1368D6CED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23D5-ED87-4228-90E7-ACE18E0A2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71E31-096F-40C9-90E5-FB5BE443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104900"/>
            <a:ext cx="914399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083-066A-49C8-A0F7-5040E7E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volatile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02E-FE40-405C-8D6E-E3F05CB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0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083-066A-49C8-A0F7-5040E7E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volatile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02E-FE40-405C-8D6E-E3F05CB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可见性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不保证原子性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不可指令重排</a:t>
            </a:r>
          </a:p>
        </p:txBody>
      </p:sp>
    </p:spTree>
    <p:extLst>
      <p:ext uri="{BB962C8B-B14F-4D97-AF65-F5344CB8AC3E}">
        <p14:creationId xmlns:p14="http://schemas.microsoft.com/office/powerpoint/2010/main" val="262746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083-066A-49C8-A0F7-5040E7E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volatile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02E-FE40-405C-8D6E-E3F05CB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可见性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41131-BEEB-4ADF-B512-A9B2A0FA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53" y="2232252"/>
            <a:ext cx="9775916" cy="44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7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083-066A-49C8-A0F7-5040E7E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volatile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02E-FE40-405C-8D6E-E3F05CB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不保证原子性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并发修改的时候导致精度丢失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 </a:t>
            </a:r>
            <a:r>
              <a:rPr lang="en-US" altLang="zh-CN" dirty="0"/>
              <a:t>number++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3C2C2-E105-48FE-87B2-F6EDB72D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87" y="3832159"/>
            <a:ext cx="10515600" cy="286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083-066A-49C8-A0F7-5040E7E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volatile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02E-FE40-405C-8D6E-E3F05CB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不可指令重排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a,b</a:t>
            </a:r>
            <a:r>
              <a:rPr lang="en-US" altLang="zh-CN" dirty="0"/>
              <a:t> = 0;   line 1</a:t>
            </a:r>
          </a:p>
          <a:p>
            <a:pPr marL="0" indent="0">
              <a:buNone/>
            </a:pPr>
            <a:r>
              <a:rPr lang="en-US" altLang="zh-CN" dirty="0"/>
              <a:t>a = 5;           line 2</a:t>
            </a:r>
          </a:p>
          <a:p>
            <a:pPr marL="0" indent="0">
              <a:buNone/>
            </a:pPr>
            <a:r>
              <a:rPr lang="en-US" altLang="zh-CN" dirty="0"/>
              <a:t>b = a * 10;    line 3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Normal execute : 1, 2, 3   result: 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50;</a:t>
            </a:r>
          </a:p>
          <a:p>
            <a:pPr marL="0" indent="0">
              <a:buNone/>
            </a:pPr>
            <a:r>
              <a:rPr lang="en-US" altLang="zh-CN" dirty="0"/>
              <a:t>CPU Optimize : 1,3,2        result: b = 0;</a:t>
            </a:r>
          </a:p>
        </p:txBody>
      </p:sp>
    </p:spTree>
    <p:extLst>
      <p:ext uri="{BB962C8B-B14F-4D97-AF65-F5344CB8AC3E}">
        <p14:creationId xmlns:p14="http://schemas.microsoft.com/office/powerpoint/2010/main" val="184241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083-066A-49C8-A0F7-5040E7E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在我们代码中的应用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02E-FE40-405C-8D6E-E3F05CB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单例模式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单线程版本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B018-C5B4-4036-8EF3-2559AC2F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800"/>
            <a:ext cx="79343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2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083-066A-49C8-A0F7-5040E7E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在我们代码中的应用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02E-FE40-405C-8D6E-E3F05CB6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单例模式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多线程优化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38175-743B-4675-A775-1FD9C07F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26204"/>
            <a:ext cx="7504611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什么是volatile</vt:lpstr>
      <vt:lpstr>什么是volatile</vt:lpstr>
      <vt:lpstr>什么是volatile</vt:lpstr>
      <vt:lpstr>什么是volatile</vt:lpstr>
      <vt:lpstr>什么是volatile</vt:lpstr>
      <vt:lpstr>Volatile在我们代码中的应用</vt:lpstr>
      <vt:lpstr>Volatile在我们代码中的应用</vt:lpstr>
      <vt:lpstr>Volatile在我们代码中的应用</vt:lpstr>
      <vt:lpstr>Volatile在我们代码中的应用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</dc:creator>
  <cp:lastModifiedBy>A9744</cp:lastModifiedBy>
  <cp:revision>6</cp:revision>
  <dcterms:created xsi:type="dcterms:W3CDTF">2020-07-02T13:50:12Z</dcterms:created>
  <dcterms:modified xsi:type="dcterms:W3CDTF">2020-07-02T14:34:40Z</dcterms:modified>
</cp:coreProperties>
</file>