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4b09c7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4b09c7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4b09c7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4b09c7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4b09c7f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4b09c7f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TTY-Prompt ask the user to select either Imperial or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conversion is ‘Imperial’ then prompt the user to enter their weight in pounds and assign it to the variable i_weight to perform a conversion from pounds_to_kg.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ask the user to enter in their height in feet and inches using the specified format.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Otherwise if Metric is selected instead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user to enter their weight in kilograms and height in metres and store the values directly into the weight and height variables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4b09c7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4b09c7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Defined a method to convert pounds to kilograms and return the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Defined a method to convert feet and inches - because i’m asking the user to enter a value in feet and inches (5’1) I had to put it into an array and split it by the apostrophe and convert it into a float; then store the height variable by converting the feet and inches to metres.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4b09c7f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4b09c7f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4b09c7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4b09c7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4b09c7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4b09c7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4b09c7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4b09c7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Terminal BMI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Vincent Lieu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Body Mass Index(BMI) is a measurement of body fat based on height and weight that applies to men and women aged 18 and above.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is a screening tool used to </a:t>
            </a:r>
            <a:r>
              <a:rPr lang="en-GB"/>
              <a:t>indicate</a:t>
            </a:r>
            <a:r>
              <a:rPr lang="en-GB"/>
              <a:t> whether an individual is under weight, heathly, over weight or obese.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Personalisation (Measurement system selection):</a:t>
            </a:r>
            <a:br>
              <a:rPr lang="en-GB"/>
            </a:br>
            <a:r>
              <a:rPr lang="en-GB"/>
              <a:t>Allows the user to select their preferred measurement system - Imperial or Metric.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BMI calculation:</a:t>
            </a:r>
            <a:br>
              <a:rPr b="1" lang="en-GB"/>
            </a:br>
            <a:r>
              <a:rPr lang="en-GB"/>
              <a:t>Based on the preferred measurement system selected, it will calculate the user’s BMI score.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Weight category specification and assignment:</a:t>
            </a:r>
            <a:br>
              <a:rPr b="1" lang="en-GB"/>
            </a:br>
            <a:r>
              <a:rPr lang="en-GB"/>
              <a:t>Once the calculation performed it will display to the user their weight category based on their BMI score.</a:t>
            </a:r>
            <a:br>
              <a:rPr b="1" lang="en-GB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Measurement system selection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625"/>
            <a:ext cx="9143999" cy="337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71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BMI calculation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0182"/>
            <a:ext cx="9144002" cy="426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52400" y="117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 category assignment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7586"/>
            <a:ext cx="8839198" cy="32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40575"/>
            <a:ext cx="8839201" cy="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 categories list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900" y="1213525"/>
            <a:ext cx="710820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828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Obtaining the weight category name, range and description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700"/>
            <a:ext cx="7279018" cy="38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results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550"/>
            <a:ext cx="8839200" cy="315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8363"/>
            <a:ext cx="5546118" cy="17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