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21" r:id="rId2"/>
    <p:sldId id="322" r:id="rId3"/>
    <p:sldId id="323" r:id="rId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365"/>
    <a:srgbClr val="C8C8A9"/>
    <a:srgbClr val="F99D9A"/>
    <a:srgbClr val="D2DEEF"/>
    <a:srgbClr val="C0EFF5"/>
    <a:srgbClr val="007FFF"/>
    <a:srgbClr val="1E90FF"/>
    <a:srgbClr val="CAFF80"/>
    <a:srgbClr val="FFCC66"/>
    <a:srgbClr val="8080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890" autoAdjust="0"/>
    <p:restoredTop sz="94660"/>
  </p:normalViewPr>
  <p:slideViewPr>
    <p:cSldViewPr snapToGrid="0">
      <p:cViewPr>
        <p:scale>
          <a:sx n="120" d="100"/>
          <a:sy n="120" d="100"/>
        </p:scale>
        <p:origin x="-46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9370" y="-46355"/>
            <a:ext cx="12254230" cy="696087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37157" y="2564541"/>
            <a:ext cx="5136542" cy="18113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UIO</a:t>
            </a:r>
            <a:r>
              <a:rPr lang="zh-CN" altLang="en-US" dirty="0" smtClean="0"/>
              <a:t>控制板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67212" y="2266304"/>
            <a:ext cx="2532066" cy="2418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SCAN</a:t>
            </a:r>
            <a:r>
              <a:rPr lang="zh-CN" altLang="en-US" dirty="0" smtClean="0"/>
              <a:t>控制板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17077" y="1851210"/>
            <a:ext cx="797357" cy="24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屏幕左侧</a:t>
            </a:r>
            <a:r>
              <a:rPr lang="en-US" altLang="zh-CN" sz="800" dirty="0" smtClean="0"/>
              <a:t>LED</a:t>
            </a:r>
            <a:endParaRPr lang="zh-CN" altLang="en-US" sz="800" dirty="0"/>
          </a:p>
        </p:txBody>
      </p:sp>
      <p:sp>
        <p:nvSpPr>
          <p:cNvPr id="11" name="矩形 10"/>
          <p:cNvSpPr/>
          <p:nvPr/>
        </p:nvSpPr>
        <p:spPr>
          <a:xfrm>
            <a:off x="1688768" y="4579001"/>
            <a:ext cx="553515" cy="249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12V</a:t>
            </a:r>
            <a:r>
              <a:rPr lang="zh-CN" altLang="en-US" sz="800" dirty="0" smtClean="0"/>
              <a:t>电源输入</a:t>
            </a:r>
            <a:endParaRPr lang="zh-CN" altLang="en-US" sz="800" dirty="0"/>
          </a:p>
        </p:txBody>
      </p:sp>
      <p:sp>
        <p:nvSpPr>
          <p:cNvPr id="12" name="矩形 11"/>
          <p:cNvSpPr/>
          <p:nvPr/>
        </p:nvSpPr>
        <p:spPr>
          <a:xfrm>
            <a:off x="5291101" y="3130657"/>
            <a:ext cx="227843" cy="5633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13" name="矩形 12"/>
          <p:cNvSpPr/>
          <p:nvPr/>
        </p:nvSpPr>
        <p:spPr>
          <a:xfrm>
            <a:off x="1887467" y="2562116"/>
            <a:ext cx="251369" cy="1936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4" name="矩形 13"/>
          <p:cNvSpPr/>
          <p:nvPr/>
        </p:nvSpPr>
        <p:spPr>
          <a:xfrm>
            <a:off x="1896696" y="1965242"/>
            <a:ext cx="1165134" cy="241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12V</a:t>
            </a:r>
            <a:r>
              <a:rPr lang="zh-CN" altLang="en-US" sz="800" dirty="0" smtClean="0"/>
              <a:t>射灯</a:t>
            </a:r>
            <a:endParaRPr lang="zh-CN" altLang="en-US" sz="800" dirty="0"/>
          </a:p>
        </p:txBody>
      </p:sp>
      <p:sp>
        <p:nvSpPr>
          <p:cNvPr id="18" name="矩形 17"/>
          <p:cNvSpPr/>
          <p:nvPr/>
        </p:nvSpPr>
        <p:spPr>
          <a:xfrm>
            <a:off x="6471009" y="3264512"/>
            <a:ext cx="184167" cy="3871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9" name="矩形 18"/>
          <p:cNvSpPr/>
          <p:nvPr/>
        </p:nvSpPr>
        <p:spPr>
          <a:xfrm>
            <a:off x="5315863" y="1980083"/>
            <a:ext cx="1180350" cy="2305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震动传感器</a:t>
            </a:r>
            <a:r>
              <a:rPr lang="en-US" altLang="zh-CN" sz="800" dirty="0" smtClean="0"/>
              <a:t>1*4</a:t>
            </a:r>
          </a:p>
        </p:txBody>
      </p:sp>
      <p:sp>
        <p:nvSpPr>
          <p:cNvPr id="23" name="流程图: 联系 22"/>
          <p:cNvSpPr/>
          <p:nvPr/>
        </p:nvSpPr>
        <p:spPr>
          <a:xfrm>
            <a:off x="6440489" y="2618006"/>
            <a:ext cx="119269" cy="135172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6433865" y="3899496"/>
            <a:ext cx="119269" cy="135172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4072325" y="2619331"/>
            <a:ext cx="119269" cy="135172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4104132" y="3899493"/>
            <a:ext cx="119269" cy="135172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联系 26"/>
          <p:cNvSpPr/>
          <p:nvPr/>
        </p:nvSpPr>
        <p:spPr>
          <a:xfrm>
            <a:off x="1591520" y="2603428"/>
            <a:ext cx="119269" cy="135172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联系 27"/>
          <p:cNvSpPr/>
          <p:nvPr/>
        </p:nvSpPr>
        <p:spPr>
          <a:xfrm>
            <a:off x="1591521" y="3907441"/>
            <a:ext cx="119269" cy="135172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193562" y="2558156"/>
            <a:ext cx="251369" cy="1936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30" name="矩形 29"/>
          <p:cNvSpPr/>
          <p:nvPr/>
        </p:nvSpPr>
        <p:spPr>
          <a:xfrm>
            <a:off x="2494416" y="2559481"/>
            <a:ext cx="251369" cy="1936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31" name="矩形 30"/>
          <p:cNvSpPr/>
          <p:nvPr/>
        </p:nvSpPr>
        <p:spPr>
          <a:xfrm>
            <a:off x="2797891" y="2555476"/>
            <a:ext cx="251369" cy="1936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32" name="流程图: 联系 31"/>
          <p:cNvSpPr/>
          <p:nvPr/>
        </p:nvSpPr>
        <p:spPr>
          <a:xfrm>
            <a:off x="6567711" y="3333622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联系 32"/>
          <p:cNvSpPr/>
          <p:nvPr/>
        </p:nvSpPr>
        <p:spPr>
          <a:xfrm>
            <a:off x="6569036" y="3406509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联系 33"/>
          <p:cNvSpPr/>
          <p:nvPr/>
        </p:nvSpPr>
        <p:spPr>
          <a:xfrm>
            <a:off x="6570361" y="3479396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联系 34"/>
          <p:cNvSpPr/>
          <p:nvPr/>
        </p:nvSpPr>
        <p:spPr>
          <a:xfrm>
            <a:off x="6571687" y="3552283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5328686" y="3207737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5330011" y="3280624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5331336" y="3353511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5332662" y="3431684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5333078" y="3497573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联系 40"/>
          <p:cNvSpPr/>
          <p:nvPr/>
        </p:nvSpPr>
        <p:spPr>
          <a:xfrm>
            <a:off x="5334403" y="3575746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476802" y="2565166"/>
            <a:ext cx="180250" cy="156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50" name="矩形 49"/>
          <p:cNvSpPr/>
          <p:nvPr/>
        </p:nvSpPr>
        <p:spPr>
          <a:xfrm>
            <a:off x="5708480" y="2564285"/>
            <a:ext cx="180250" cy="156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51" name="矩形 50"/>
          <p:cNvSpPr/>
          <p:nvPr/>
        </p:nvSpPr>
        <p:spPr>
          <a:xfrm>
            <a:off x="5940158" y="2563403"/>
            <a:ext cx="180250" cy="156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52" name="矩形 51"/>
          <p:cNvSpPr/>
          <p:nvPr/>
        </p:nvSpPr>
        <p:spPr>
          <a:xfrm>
            <a:off x="6177122" y="2562523"/>
            <a:ext cx="180250" cy="156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53" name="流程图: 联系 52"/>
          <p:cNvSpPr/>
          <p:nvPr/>
        </p:nvSpPr>
        <p:spPr>
          <a:xfrm>
            <a:off x="5507514" y="2614875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流程图: 联系 53"/>
          <p:cNvSpPr/>
          <p:nvPr/>
        </p:nvSpPr>
        <p:spPr>
          <a:xfrm>
            <a:off x="5580630" y="2613993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联系 54"/>
          <p:cNvSpPr/>
          <p:nvPr/>
        </p:nvSpPr>
        <p:spPr>
          <a:xfrm>
            <a:off x="5739204" y="2608695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联系 56"/>
          <p:cNvSpPr/>
          <p:nvPr/>
        </p:nvSpPr>
        <p:spPr>
          <a:xfrm>
            <a:off x="5817608" y="2613100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联系 58"/>
          <p:cNvSpPr/>
          <p:nvPr/>
        </p:nvSpPr>
        <p:spPr>
          <a:xfrm>
            <a:off x="5977074" y="2613981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联系 59"/>
          <p:cNvSpPr/>
          <p:nvPr/>
        </p:nvSpPr>
        <p:spPr>
          <a:xfrm>
            <a:off x="6050190" y="2613099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联系 60"/>
          <p:cNvSpPr/>
          <p:nvPr/>
        </p:nvSpPr>
        <p:spPr>
          <a:xfrm>
            <a:off x="6214944" y="2608695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联系 61"/>
          <p:cNvSpPr/>
          <p:nvPr/>
        </p:nvSpPr>
        <p:spPr>
          <a:xfrm>
            <a:off x="6288060" y="2607813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844303" y="4183899"/>
            <a:ext cx="251369" cy="1936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64" name="流程图: 联系 63"/>
          <p:cNvSpPr/>
          <p:nvPr/>
        </p:nvSpPr>
        <p:spPr>
          <a:xfrm>
            <a:off x="1928288" y="2650993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联系 64"/>
          <p:cNvSpPr/>
          <p:nvPr/>
        </p:nvSpPr>
        <p:spPr>
          <a:xfrm>
            <a:off x="1900979" y="4235773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联系 67"/>
          <p:cNvSpPr/>
          <p:nvPr/>
        </p:nvSpPr>
        <p:spPr>
          <a:xfrm>
            <a:off x="1997030" y="2650994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联系 68"/>
          <p:cNvSpPr/>
          <p:nvPr/>
        </p:nvSpPr>
        <p:spPr>
          <a:xfrm>
            <a:off x="2064859" y="2655396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流程图: 联系 69"/>
          <p:cNvSpPr/>
          <p:nvPr/>
        </p:nvSpPr>
        <p:spPr>
          <a:xfrm>
            <a:off x="2000519" y="4234879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流程图: 联系 70"/>
          <p:cNvSpPr/>
          <p:nvPr/>
        </p:nvSpPr>
        <p:spPr>
          <a:xfrm>
            <a:off x="2228696" y="2650099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流程图: 联系 71"/>
          <p:cNvSpPr/>
          <p:nvPr/>
        </p:nvSpPr>
        <p:spPr>
          <a:xfrm>
            <a:off x="2297438" y="2650100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流程图: 联系 72"/>
          <p:cNvSpPr/>
          <p:nvPr/>
        </p:nvSpPr>
        <p:spPr>
          <a:xfrm>
            <a:off x="2365267" y="2654502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联系 73"/>
          <p:cNvSpPr/>
          <p:nvPr/>
        </p:nvSpPr>
        <p:spPr>
          <a:xfrm>
            <a:off x="2535284" y="2655385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流程图: 联系 74"/>
          <p:cNvSpPr/>
          <p:nvPr/>
        </p:nvSpPr>
        <p:spPr>
          <a:xfrm>
            <a:off x="2604026" y="2655386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联系 75"/>
          <p:cNvSpPr/>
          <p:nvPr/>
        </p:nvSpPr>
        <p:spPr>
          <a:xfrm>
            <a:off x="2671855" y="2659788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联系 76"/>
          <p:cNvSpPr/>
          <p:nvPr/>
        </p:nvSpPr>
        <p:spPr>
          <a:xfrm>
            <a:off x="2847158" y="2655385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联系 77"/>
          <p:cNvSpPr/>
          <p:nvPr/>
        </p:nvSpPr>
        <p:spPr>
          <a:xfrm>
            <a:off x="2915900" y="2655386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流程图: 联系 78"/>
          <p:cNvSpPr/>
          <p:nvPr/>
        </p:nvSpPr>
        <p:spPr>
          <a:xfrm>
            <a:off x="2983729" y="2659788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2160569" y="4183005"/>
            <a:ext cx="251369" cy="1936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81" name="流程图: 联系 80"/>
          <p:cNvSpPr/>
          <p:nvPr/>
        </p:nvSpPr>
        <p:spPr>
          <a:xfrm>
            <a:off x="2217245" y="4234879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联系 81"/>
          <p:cNvSpPr/>
          <p:nvPr/>
        </p:nvSpPr>
        <p:spPr>
          <a:xfrm>
            <a:off x="2316785" y="4233985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2482964" y="4181263"/>
            <a:ext cx="251369" cy="1936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90" name="流程图: 联系 89"/>
          <p:cNvSpPr/>
          <p:nvPr/>
        </p:nvSpPr>
        <p:spPr>
          <a:xfrm>
            <a:off x="2523832" y="4245451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联系 90"/>
          <p:cNvSpPr/>
          <p:nvPr/>
        </p:nvSpPr>
        <p:spPr>
          <a:xfrm>
            <a:off x="2592574" y="4245452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联系 91"/>
          <p:cNvSpPr/>
          <p:nvPr/>
        </p:nvSpPr>
        <p:spPr>
          <a:xfrm>
            <a:off x="2660403" y="4243030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800097" y="4181263"/>
            <a:ext cx="251369" cy="1936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94" name="流程图: 联系 93"/>
          <p:cNvSpPr/>
          <p:nvPr/>
        </p:nvSpPr>
        <p:spPr>
          <a:xfrm>
            <a:off x="2840965" y="4245451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流程图: 联系 94"/>
          <p:cNvSpPr/>
          <p:nvPr/>
        </p:nvSpPr>
        <p:spPr>
          <a:xfrm>
            <a:off x="2909707" y="4245452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流程图: 联系 95"/>
          <p:cNvSpPr/>
          <p:nvPr/>
        </p:nvSpPr>
        <p:spPr>
          <a:xfrm>
            <a:off x="2977536" y="4243030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/>
          <p:cNvCxnSpPr>
            <a:stCxn id="13" idx="0"/>
          </p:cNvCxnSpPr>
          <p:nvPr/>
        </p:nvCxnSpPr>
        <p:spPr>
          <a:xfrm rot="5400000" flipH="1" flipV="1">
            <a:off x="1914210" y="2461036"/>
            <a:ext cx="200023" cy="2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5400000" flipH="1" flipV="1">
            <a:off x="2219904" y="2460142"/>
            <a:ext cx="200023" cy="2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 flipH="1" flipV="1">
            <a:off x="2525598" y="2459248"/>
            <a:ext cx="200023" cy="2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5400000" flipH="1" flipV="1">
            <a:off x="2826900" y="2453962"/>
            <a:ext cx="200023" cy="2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40868" y="2483660"/>
            <a:ext cx="200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-</a:t>
            </a:r>
            <a:endParaRPr lang="zh-CN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961555" y="2498637"/>
            <a:ext cx="200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+</a:t>
            </a:r>
            <a:endParaRPr lang="zh-CN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141260" y="2477491"/>
            <a:ext cx="200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-</a:t>
            </a:r>
            <a:endParaRPr lang="zh-CN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1947" y="2492468"/>
            <a:ext cx="200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+</a:t>
            </a:r>
            <a:endParaRPr lang="zh-CN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463722" y="2482766"/>
            <a:ext cx="200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-</a:t>
            </a:r>
            <a:endParaRPr lang="zh-CN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584409" y="2497743"/>
            <a:ext cx="200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+</a:t>
            </a:r>
            <a:endParaRPr lang="zh-CN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770245" y="2482777"/>
            <a:ext cx="200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-</a:t>
            </a:r>
            <a:endParaRPr lang="zh-CN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90932" y="2497754"/>
            <a:ext cx="200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+</a:t>
            </a:r>
            <a:endParaRPr lang="zh-CN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797704" y="4216438"/>
            <a:ext cx="200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+</a:t>
            </a:r>
            <a:endParaRPr lang="zh-CN" alt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918391" y="4231415"/>
            <a:ext cx="200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-</a:t>
            </a:r>
            <a:endParaRPr lang="zh-CN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250515" y="4235807"/>
            <a:ext cx="200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-</a:t>
            </a:r>
            <a:endParaRPr lang="zh-CN" altLang="en-US" sz="800" dirty="0"/>
          </a:p>
        </p:txBody>
      </p:sp>
      <p:cxnSp>
        <p:nvCxnSpPr>
          <p:cNvPr id="115" name="直接连接符 114"/>
          <p:cNvCxnSpPr/>
          <p:nvPr/>
        </p:nvCxnSpPr>
        <p:spPr>
          <a:xfrm rot="5400000" flipH="1" flipV="1">
            <a:off x="1865760" y="4473951"/>
            <a:ext cx="200023" cy="2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2015291" y="2351522"/>
            <a:ext cx="919686" cy="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rot="5400000" flipH="1" flipV="1">
            <a:off x="2404647" y="2272214"/>
            <a:ext cx="133938" cy="3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3331392" y="2565166"/>
            <a:ext cx="650123" cy="1936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26" name="流程图: 联系 125"/>
          <p:cNvSpPr/>
          <p:nvPr/>
        </p:nvSpPr>
        <p:spPr>
          <a:xfrm>
            <a:off x="3360504" y="2645697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流程图: 联系 126"/>
          <p:cNvSpPr/>
          <p:nvPr/>
        </p:nvSpPr>
        <p:spPr>
          <a:xfrm>
            <a:off x="3433620" y="2644815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流程图: 联系 127"/>
          <p:cNvSpPr/>
          <p:nvPr/>
        </p:nvSpPr>
        <p:spPr>
          <a:xfrm>
            <a:off x="3512904" y="2650089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流程图: 联系 128"/>
          <p:cNvSpPr/>
          <p:nvPr/>
        </p:nvSpPr>
        <p:spPr>
          <a:xfrm>
            <a:off x="3586020" y="2649207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流程图: 联系 130"/>
          <p:cNvSpPr/>
          <p:nvPr/>
        </p:nvSpPr>
        <p:spPr>
          <a:xfrm>
            <a:off x="3665304" y="2649195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流程图: 联系 131"/>
          <p:cNvSpPr/>
          <p:nvPr/>
        </p:nvSpPr>
        <p:spPr>
          <a:xfrm>
            <a:off x="3738420" y="2648313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流程图: 联系 132"/>
          <p:cNvSpPr/>
          <p:nvPr/>
        </p:nvSpPr>
        <p:spPr>
          <a:xfrm>
            <a:off x="3817704" y="2648301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流程图: 联系 133"/>
          <p:cNvSpPr/>
          <p:nvPr/>
        </p:nvSpPr>
        <p:spPr>
          <a:xfrm>
            <a:off x="3890820" y="2647419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6405822" y="3465030"/>
            <a:ext cx="200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+</a:t>
            </a:r>
            <a:endParaRPr lang="zh-CN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411107" y="3253586"/>
            <a:ext cx="200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-</a:t>
            </a:r>
            <a:endParaRPr lang="zh-CN" altLang="en-US" sz="8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301137" y="3110877"/>
            <a:ext cx="292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RX</a:t>
            </a:r>
            <a:endParaRPr lang="zh-CN" altLang="en-US" sz="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300243" y="3199845"/>
            <a:ext cx="292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TX</a:t>
            </a:r>
            <a:endParaRPr lang="zh-CN" altLang="en-US" sz="800" dirty="0"/>
          </a:p>
        </p:txBody>
      </p:sp>
      <p:cxnSp>
        <p:nvCxnSpPr>
          <p:cNvPr id="139" name="直接连接符 138"/>
          <p:cNvCxnSpPr/>
          <p:nvPr/>
        </p:nvCxnSpPr>
        <p:spPr>
          <a:xfrm rot="5400000" flipH="1" flipV="1">
            <a:off x="5465229" y="2460155"/>
            <a:ext cx="200023" cy="2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rot="5400000" flipH="1" flipV="1">
            <a:off x="5702205" y="2459261"/>
            <a:ext cx="200023" cy="2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5400000" flipH="1" flipV="1">
            <a:off x="5933895" y="2458367"/>
            <a:ext cx="200023" cy="2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rot="5400000" flipH="1" flipV="1">
            <a:off x="6214053" y="2453081"/>
            <a:ext cx="200023" cy="2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5567180" y="2356807"/>
            <a:ext cx="750548" cy="5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rot="5400000" flipH="1" flipV="1">
            <a:off x="5828802" y="2281905"/>
            <a:ext cx="133938" cy="3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19882" y="2496872"/>
            <a:ext cx="200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+</a:t>
            </a:r>
            <a:endParaRPr lang="zh-CN" altLang="en-US" sz="800" dirty="0"/>
          </a:p>
        </p:txBody>
      </p:sp>
      <p:sp>
        <p:nvSpPr>
          <p:cNvPr id="148" name="TextBox 147"/>
          <p:cNvSpPr txBox="1"/>
          <p:nvPr/>
        </p:nvSpPr>
        <p:spPr>
          <a:xfrm>
            <a:off x="3635314" y="2496874"/>
            <a:ext cx="200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+</a:t>
            </a:r>
            <a:endParaRPr lang="zh-CN" altLang="en-US" sz="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50775" y="2487182"/>
            <a:ext cx="200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-</a:t>
            </a:r>
            <a:endParaRPr lang="zh-CN" altLang="en-US" sz="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403626" y="2487180"/>
            <a:ext cx="200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-</a:t>
            </a:r>
            <a:endParaRPr lang="zh-CN" altLang="en-US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3460889" y="2518029"/>
            <a:ext cx="3250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/>
              <a:t>D1</a:t>
            </a:r>
            <a:endParaRPr lang="zh-CN" altLang="en-US" sz="600" dirty="0"/>
          </a:p>
        </p:txBody>
      </p:sp>
      <p:sp>
        <p:nvSpPr>
          <p:cNvPr id="152" name="TextBox 151"/>
          <p:cNvSpPr txBox="1"/>
          <p:nvPr/>
        </p:nvSpPr>
        <p:spPr>
          <a:xfrm>
            <a:off x="3544573" y="2517133"/>
            <a:ext cx="3250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/>
              <a:t>D2</a:t>
            </a:r>
            <a:endParaRPr lang="zh-CN" altLang="en-US" sz="600" dirty="0"/>
          </a:p>
        </p:txBody>
      </p:sp>
      <p:sp>
        <p:nvSpPr>
          <p:cNvPr id="153" name="矩形 152"/>
          <p:cNvSpPr/>
          <p:nvPr/>
        </p:nvSpPr>
        <p:spPr>
          <a:xfrm>
            <a:off x="7017787" y="3136177"/>
            <a:ext cx="524242" cy="6034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主机</a:t>
            </a:r>
            <a:r>
              <a:rPr lang="en-US" altLang="zh-CN" sz="800" dirty="0" smtClean="0"/>
              <a:t>USB</a:t>
            </a:r>
            <a:endParaRPr lang="zh-CN" altLang="en-US" sz="800" dirty="0"/>
          </a:p>
        </p:txBody>
      </p:sp>
      <p:sp>
        <p:nvSpPr>
          <p:cNvPr id="174" name="矩形 173"/>
          <p:cNvSpPr/>
          <p:nvPr/>
        </p:nvSpPr>
        <p:spPr>
          <a:xfrm>
            <a:off x="8323179" y="3173875"/>
            <a:ext cx="227843" cy="5633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175" name="流程图: 联系 174"/>
          <p:cNvSpPr/>
          <p:nvPr/>
        </p:nvSpPr>
        <p:spPr>
          <a:xfrm>
            <a:off x="8385212" y="3474902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流程图: 联系 175"/>
          <p:cNvSpPr/>
          <p:nvPr/>
        </p:nvSpPr>
        <p:spPr>
          <a:xfrm>
            <a:off x="8385628" y="3540791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流程图: 联系 176"/>
          <p:cNvSpPr/>
          <p:nvPr/>
        </p:nvSpPr>
        <p:spPr>
          <a:xfrm>
            <a:off x="8386953" y="3618964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8367334" y="3556704"/>
            <a:ext cx="292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RX</a:t>
            </a:r>
            <a:endParaRPr lang="zh-CN" altLang="en-US" sz="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8366441" y="3461428"/>
            <a:ext cx="292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TX</a:t>
            </a:r>
            <a:endParaRPr lang="zh-CN" altLang="en-US" sz="800" dirty="0"/>
          </a:p>
        </p:txBody>
      </p:sp>
      <p:sp>
        <p:nvSpPr>
          <p:cNvPr id="180" name="矩形 179"/>
          <p:cNvSpPr/>
          <p:nvPr/>
        </p:nvSpPr>
        <p:spPr>
          <a:xfrm>
            <a:off x="9348216" y="2287661"/>
            <a:ext cx="411478" cy="174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81" name="流程图: 联系 180"/>
          <p:cNvSpPr/>
          <p:nvPr/>
        </p:nvSpPr>
        <p:spPr>
          <a:xfrm>
            <a:off x="9406224" y="2337370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流程图: 联系 181"/>
          <p:cNvSpPr/>
          <p:nvPr/>
        </p:nvSpPr>
        <p:spPr>
          <a:xfrm>
            <a:off x="9479340" y="2336488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流程图: 联系 182"/>
          <p:cNvSpPr/>
          <p:nvPr/>
        </p:nvSpPr>
        <p:spPr>
          <a:xfrm>
            <a:off x="9558624" y="2339642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流程图: 联系 183"/>
          <p:cNvSpPr/>
          <p:nvPr/>
        </p:nvSpPr>
        <p:spPr>
          <a:xfrm>
            <a:off x="9631740" y="2338760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流程图: 联系 184"/>
          <p:cNvSpPr/>
          <p:nvPr/>
        </p:nvSpPr>
        <p:spPr>
          <a:xfrm>
            <a:off x="8380660" y="3217862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流程图: 联系 185"/>
          <p:cNvSpPr/>
          <p:nvPr/>
        </p:nvSpPr>
        <p:spPr>
          <a:xfrm>
            <a:off x="8381076" y="3304223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流程图: 联系 186"/>
          <p:cNvSpPr/>
          <p:nvPr/>
        </p:nvSpPr>
        <p:spPr>
          <a:xfrm>
            <a:off x="8382401" y="3382396"/>
            <a:ext cx="45719" cy="4770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9271943" y="1159533"/>
            <a:ext cx="524242" cy="6034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主机</a:t>
            </a:r>
            <a:r>
              <a:rPr lang="en-US" altLang="zh-CN" sz="800" dirty="0" smtClean="0"/>
              <a:t>USB</a:t>
            </a:r>
            <a:endParaRPr lang="zh-CN" altLang="en-US" sz="800" dirty="0"/>
          </a:p>
        </p:txBody>
      </p:sp>
      <p:cxnSp>
        <p:nvCxnSpPr>
          <p:cNvPr id="190" name="形状 189"/>
          <p:cNvCxnSpPr/>
          <p:nvPr/>
        </p:nvCxnSpPr>
        <p:spPr>
          <a:xfrm rot="10800000">
            <a:off x="7965014" y="2079870"/>
            <a:ext cx="322670" cy="148450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形状 190"/>
          <p:cNvCxnSpPr/>
          <p:nvPr/>
        </p:nvCxnSpPr>
        <p:spPr>
          <a:xfrm rot="16200000" flipV="1">
            <a:off x="7228036" y="2584835"/>
            <a:ext cx="1671851" cy="443553"/>
          </a:xfrm>
          <a:prstGeom prst="bentConnector3">
            <a:avLst>
              <a:gd name="adj1" fmla="val -142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9552367" y="2307342"/>
            <a:ext cx="200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-</a:t>
            </a:r>
            <a:endParaRPr lang="zh-CN" altLang="en-US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9321894" y="2320893"/>
            <a:ext cx="200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+</a:t>
            </a:r>
            <a:endParaRPr lang="zh-CN" altLang="en-US" sz="800" dirty="0"/>
          </a:p>
        </p:txBody>
      </p:sp>
      <p:cxnSp>
        <p:nvCxnSpPr>
          <p:cNvPr id="203" name="直接连接符 202"/>
          <p:cNvCxnSpPr/>
          <p:nvPr/>
        </p:nvCxnSpPr>
        <p:spPr>
          <a:xfrm rot="5400000">
            <a:off x="9166017" y="1997981"/>
            <a:ext cx="5322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/>
        </p:nvCxnSpPr>
        <p:spPr>
          <a:xfrm rot="5400000">
            <a:off x="9386655" y="2007079"/>
            <a:ext cx="5322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形状 229"/>
          <p:cNvCxnSpPr/>
          <p:nvPr/>
        </p:nvCxnSpPr>
        <p:spPr>
          <a:xfrm flipV="1">
            <a:off x="7835360" y="1765970"/>
            <a:ext cx="1665027" cy="191069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肘形连接符 233"/>
          <p:cNvCxnSpPr/>
          <p:nvPr/>
        </p:nvCxnSpPr>
        <p:spPr>
          <a:xfrm flipV="1">
            <a:off x="7971839" y="1752322"/>
            <a:ext cx="1596787" cy="327546"/>
          </a:xfrm>
          <a:prstGeom prst="bentConnector3">
            <a:avLst>
              <a:gd name="adj1" fmla="val 1004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/>
          <p:nvPr/>
        </p:nvCxnSpPr>
        <p:spPr>
          <a:xfrm>
            <a:off x="6668476" y="3355934"/>
            <a:ext cx="34801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/>
          <p:nvPr/>
        </p:nvCxnSpPr>
        <p:spPr>
          <a:xfrm>
            <a:off x="6670750" y="3583397"/>
            <a:ext cx="34801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形状 252"/>
          <p:cNvCxnSpPr/>
          <p:nvPr/>
        </p:nvCxnSpPr>
        <p:spPr>
          <a:xfrm rot="16200000" flipH="1">
            <a:off x="6709423" y="3144395"/>
            <a:ext cx="402606" cy="184243"/>
          </a:xfrm>
          <a:prstGeom prst="bentConnector3">
            <a:avLst>
              <a:gd name="adj1" fmla="val 1008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肘形连接符 265"/>
          <p:cNvCxnSpPr>
            <a:stCxn id="138" idx="3"/>
          </p:cNvCxnSpPr>
          <p:nvPr/>
        </p:nvCxnSpPr>
        <p:spPr>
          <a:xfrm flipV="1">
            <a:off x="5592710" y="3103450"/>
            <a:ext cx="1082591" cy="204117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肘形连接符 268"/>
          <p:cNvCxnSpPr/>
          <p:nvPr/>
        </p:nvCxnSpPr>
        <p:spPr>
          <a:xfrm rot="16200000" flipH="1">
            <a:off x="6665065" y="3188748"/>
            <a:ext cx="423081" cy="252484"/>
          </a:xfrm>
          <a:prstGeom prst="bentConnector3">
            <a:avLst>
              <a:gd name="adj1" fmla="val 983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肘形连接符 278"/>
          <p:cNvCxnSpPr>
            <a:endCxn id="137" idx="3"/>
          </p:cNvCxnSpPr>
          <p:nvPr/>
        </p:nvCxnSpPr>
        <p:spPr>
          <a:xfrm rot="10800000" flipV="1">
            <a:off x="5593605" y="3021563"/>
            <a:ext cx="1074873" cy="197035"/>
          </a:xfrm>
          <a:prstGeom prst="bentConnector3">
            <a:avLst>
              <a:gd name="adj1" fmla="val 5888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/>
          <p:nvPr/>
        </p:nvCxnSpPr>
        <p:spPr>
          <a:xfrm flipV="1">
            <a:off x="6682124" y="3028387"/>
            <a:ext cx="12965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/>
          <p:nvPr/>
        </p:nvCxnSpPr>
        <p:spPr>
          <a:xfrm>
            <a:off x="6675301" y="3103450"/>
            <a:ext cx="750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 292"/>
          <p:cNvSpPr/>
          <p:nvPr/>
        </p:nvSpPr>
        <p:spPr>
          <a:xfrm>
            <a:off x="3958689" y="1846661"/>
            <a:ext cx="797357" cy="24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屏幕右侧</a:t>
            </a:r>
            <a:r>
              <a:rPr lang="en-US" altLang="zh-CN" sz="800" dirty="0" smtClean="0"/>
              <a:t>LED</a:t>
            </a:r>
            <a:endParaRPr lang="zh-CN" altLang="en-US" sz="800" dirty="0"/>
          </a:p>
        </p:txBody>
      </p:sp>
      <p:cxnSp>
        <p:nvCxnSpPr>
          <p:cNvPr id="295" name="肘形连接符 294"/>
          <p:cNvCxnSpPr/>
          <p:nvPr/>
        </p:nvCxnSpPr>
        <p:spPr>
          <a:xfrm rot="5400000" flipH="1" flipV="1">
            <a:off x="3802275" y="2127999"/>
            <a:ext cx="491857" cy="395597"/>
          </a:xfrm>
          <a:prstGeom prst="bentConnector3">
            <a:avLst>
              <a:gd name="adj1" fmla="val 153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肘形连接符 295"/>
          <p:cNvCxnSpPr/>
          <p:nvPr/>
        </p:nvCxnSpPr>
        <p:spPr>
          <a:xfrm rot="5400000" flipH="1" flipV="1">
            <a:off x="3689680" y="2085920"/>
            <a:ext cx="480484" cy="468381"/>
          </a:xfrm>
          <a:prstGeom prst="bentConnector3">
            <a:avLst>
              <a:gd name="adj1" fmla="val 30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肘形连接符 323"/>
          <p:cNvCxnSpPr/>
          <p:nvPr/>
        </p:nvCxnSpPr>
        <p:spPr>
          <a:xfrm rot="10800000" flipH="1">
            <a:off x="3530925" y="2291408"/>
            <a:ext cx="544476" cy="277114"/>
          </a:xfrm>
          <a:prstGeom prst="bentConnector3">
            <a:avLst>
              <a:gd name="adj1" fmla="val -6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流程图: 联系 329"/>
          <p:cNvSpPr/>
          <p:nvPr/>
        </p:nvSpPr>
        <p:spPr>
          <a:xfrm>
            <a:off x="8408242" y="2448286"/>
            <a:ext cx="119269" cy="135172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流程图: 联系 330"/>
          <p:cNvSpPr/>
          <p:nvPr/>
        </p:nvSpPr>
        <p:spPr>
          <a:xfrm>
            <a:off x="10571411" y="2461933"/>
            <a:ext cx="119269" cy="135172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流程图: 联系 331"/>
          <p:cNvSpPr/>
          <p:nvPr/>
        </p:nvSpPr>
        <p:spPr>
          <a:xfrm>
            <a:off x="8437812" y="4211119"/>
            <a:ext cx="119269" cy="135172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流程图: 联系 332"/>
          <p:cNvSpPr/>
          <p:nvPr/>
        </p:nvSpPr>
        <p:spPr>
          <a:xfrm>
            <a:off x="10528194" y="4220216"/>
            <a:ext cx="119269" cy="135172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矩形 335"/>
          <p:cNvSpPr/>
          <p:nvPr/>
        </p:nvSpPr>
        <p:spPr>
          <a:xfrm>
            <a:off x="9962367" y="2738039"/>
            <a:ext cx="180250" cy="1879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339" name="流程图: 联系 338"/>
          <p:cNvSpPr/>
          <p:nvPr/>
        </p:nvSpPr>
        <p:spPr>
          <a:xfrm>
            <a:off x="10020954" y="2791755"/>
            <a:ext cx="73112" cy="728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 339"/>
          <p:cNvSpPr/>
          <p:nvPr/>
        </p:nvSpPr>
        <p:spPr>
          <a:xfrm>
            <a:off x="10217127" y="2733487"/>
            <a:ext cx="180250" cy="1879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341" name="流程图: 联系 340"/>
          <p:cNvSpPr/>
          <p:nvPr/>
        </p:nvSpPr>
        <p:spPr>
          <a:xfrm>
            <a:off x="10275714" y="2787203"/>
            <a:ext cx="73112" cy="728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TextBox 341"/>
          <p:cNvSpPr txBox="1"/>
          <p:nvPr/>
        </p:nvSpPr>
        <p:spPr>
          <a:xfrm>
            <a:off x="10113357" y="2526555"/>
            <a:ext cx="444735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800" dirty="0" smtClean="0"/>
              <a:t>RESET</a:t>
            </a:r>
            <a:endParaRPr lang="zh-CN" altLang="en-US" sz="800" dirty="0"/>
          </a:p>
        </p:txBody>
      </p:sp>
      <p:sp>
        <p:nvSpPr>
          <p:cNvPr id="343" name="矩形 342"/>
          <p:cNvSpPr/>
          <p:nvPr/>
        </p:nvSpPr>
        <p:spPr>
          <a:xfrm>
            <a:off x="5624654" y="3798015"/>
            <a:ext cx="180250" cy="1879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344" name="流程图: 联系 343"/>
          <p:cNvSpPr/>
          <p:nvPr/>
        </p:nvSpPr>
        <p:spPr>
          <a:xfrm>
            <a:off x="5683241" y="3851731"/>
            <a:ext cx="73112" cy="728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矩形 344"/>
          <p:cNvSpPr/>
          <p:nvPr/>
        </p:nvSpPr>
        <p:spPr>
          <a:xfrm>
            <a:off x="5879414" y="3793463"/>
            <a:ext cx="180250" cy="1879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346" name="流程图: 联系 345"/>
          <p:cNvSpPr/>
          <p:nvPr/>
        </p:nvSpPr>
        <p:spPr>
          <a:xfrm>
            <a:off x="5938001" y="3847179"/>
            <a:ext cx="73112" cy="7286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TextBox 346"/>
          <p:cNvSpPr txBox="1"/>
          <p:nvPr/>
        </p:nvSpPr>
        <p:spPr>
          <a:xfrm>
            <a:off x="5529984" y="3566059"/>
            <a:ext cx="444735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800" dirty="0" smtClean="0"/>
              <a:t>RESET</a:t>
            </a:r>
            <a:endParaRPr lang="zh-CN" altLang="en-US" sz="800" dirty="0"/>
          </a:p>
        </p:txBody>
      </p:sp>
      <p:cxnSp>
        <p:nvCxnSpPr>
          <p:cNvPr id="351" name="肘形连接符 350"/>
          <p:cNvCxnSpPr/>
          <p:nvPr/>
        </p:nvCxnSpPr>
        <p:spPr>
          <a:xfrm rot="5400000" flipH="1" flipV="1">
            <a:off x="3962808" y="2171990"/>
            <a:ext cx="23883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矩形 359"/>
          <p:cNvSpPr/>
          <p:nvPr/>
        </p:nvSpPr>
        <p:spPr>
          <a:xfrm>
            <a:off x="2976371" y="17252"/>
            <a:ext cx="6407624" cy="4114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控制板接线示意图</a:t>
            </a:r>
            <a:endParaRPr lang="en-US" altLang="zh-CN" dirty="0" smtClean="0"/>
          </a:p>
        </p:txBody>
      </p:sp>
      <p:cxnSp>
        <p:nvCxnSpPr>
          <p:cNvPr id="372" name="肘形连接符 371"/>
          <p:cNvCxnSpPr/>
          <p:nvPr/>
        </p:nvCxnSpPr>
        <p:spPr>
          <a:xfrm rot="16200000" flipV="1">
            <a:off x="3505438" y="2288167"/>
            <a:ext cx="450914" cy="61611"/>
          </a:xfrm>
          <a:prstGeom prst="bentConnector3">
            <a:avLst>
              <a:gd name="adj1" fmla="val 711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形状 385"/>
          <p:cNvCxnSpPr/>
          <p:nvPr/>
        </p:nvCxnSpPr>
        <p:spPr>
          <a:xfrm rot="10800000" flipH="1">
            <a:off x="3460888" y="2059258"/>
            <a:ext cx="54867" cy="510160"/>
          </a:xfrm>
          <a:prstGeom prst="bentConnector4">
            <a:avLst>
              <a:gd name="adj1" fmla="val -18656"/>
              <a:gd name="adj2" fmla="val 684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/>
          <p:nvPr/>
        </p:nvCxnSpPr>
        <p:spPr>
          <a:xfrm rot="16200000" flipH="1">
            <a:off x="3365718" y="2318704"/>
            <a:ext cx="470848" cy="6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8163968" y="553348"/>
            <a:ext cx="1337482" cy="6710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8157617" y="1217539"/>
            <a:ext cx="1337482" cy="6710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159892" y="1888554"/>
            <a:ext cx="1337482" cy="6710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75528" y="3968447"/>
            <a:ext cx="3806432" cy="24238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主板</a:t>
            </a:r>
            <a:endParaRPr lang="zh-CN" altLang="en-US" sz="800" dirty="0"/>
          </a:p>
        </p:txBody>
      </p:sp>
      <p:sp>
        <p:nvSpPr>
          <p:cNvPr id="11" name="矩形 10"/>
          <p:cNvSpPr/>
          <p:nvPr/>
        </p:nvSpPr>
        <p:spPr>
          <a:xfrm>
            <a:off x="9597465" y="3961542"/>
            <a:ext cx="348018" cy="174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USB</a:t>
            </a:r>
            <a:endParaRPr lang="zh-CN" altLang="en-US" sz="600" dirty="0"/>
          </a:p>
        </p:txBody>
      </p:sp>
      <p:sp>
        <p:nvSpPr>
          <p:cNvPr id="14" name="矩形 13"/>
          <p:cNvSpPr/>
          <p:nvPr/>
        </p:nvSpPr>
        <p:spPr>
          <a:xfrm>
            <a:off x="9986423" y="3254713"/>
            <a:ext cx="655093" cy="241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触摸框</a:t>
            </a:r>
            <a:endParaRPr lang="zh-CN" altLang="en-US" sz="800" dirty="0"/>
          </a:p>
        </p:txBody>
      </p:sp>
      <p:sp>
        <p:nvSpPr>
          <p:cNvPr id="15" name="矩形 14"/>
          <p:cNvSpPr/>
          <p:nvPr/>
        </p:nvSpPr>
        <p:spPr>
          <a:xfrm>
            <a:off x="8457877" y="3256986"/>
            <a:ext cx="657368" cy="241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UIO</a:t>
            </a:r>
            <a:r>
              <a:rPr lang="zh-CN" altLang="en-US" sz="800" dirty="0" smtClean="0"/>
              <a:t>控制板</a:t>
            </a:r>
            <a:r>
              <a:rPr lang="en-US" altLang="zh-CN" sz="800" dirty="0" smtClean="0"/>
              <a:t> </a:t>
            </a:r>
            <a:endParaRPr lang="zh-CN" altLang="en-US" sz="800" dirty="0" smtClean="0"/>
          </a:p>
        </p:txBody>
      </p:sp>
      <p:sp>
        <p:nvSpPr>
          <p:cNvPr id="16" name="矩形 15"/>
          <p:cNvSpPr/>
          <p:nvPr/>
        </p:nvSpPr>
        <p:spPr>
          <a:xfrm>
            <a:off x="9181207" y="3252438"/>
            <a:ext cx="727880" cy="241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SCAN</a:t>
            </a:r>
            <a:r>
              <a:rPr lang="zh-CN" altLang="en-US" sz="800" dirty="0" smtClean="0"/>
              <a:t>控制板</a:t>
            </a:r>
            <a:r>
              <a:rPr lang="en-US" altLang="zh-CN" sz="800" dirty="0" smtClean="0"/>
              <a:t> </a:t>
            </a:r>
            <a:endParaRPr lang="zh-CN" altLang="en-US" sz="800" dirty="0" smtClean="0"/>
          </a:p>
        </p:txBody>
      </p:sp>
      <p:cxnSp>
        <p:nvCxnSpPr>
          <p:cNvPr id="17" name="直接连接符 16"/>
          <p:cNvCxnSpPr/>
          <p:nvPr/>
        </p:nvCxnSpPr>
        <p:spPr>
          <a:xfrm rot="16200000" flipH="1">
            <a:off x="9099322" y="3724180"/>
            <a:ext cx="470848" cy="68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200000" flipH="1">
            <a:off x="8596629" y="3719630"/>
            <a:ext cx="470848" cy="68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149363" y="3963816"/>
            <a:ext cx="348018" cy="174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USB</a:t>
            </a:r>
            <a:endParaRPr lang="zh-CN" altLang="en-US" sz="600" dirty="0"/>
          </a:p>
        </p:txBody>
      </p:sp>
      <p:sp>
        <p:nvSpPr>
          <p:cNvPr id="20" name="矩形 19"/>
          <p:cNvSpPr/>
          <p:nvPr/>
        </p:nvSpPr>
        <p:spPr>
          <a:xfrm>
            <a:off x="8653494" y="3966091"/>
            <a:ext cx="348018" cy="174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USB</a:t>
            </a:r>
            <a:endParaRPr lang="zh-CN" altLang="en-US" sz="600" dirty="0"/>
          </a:p>
        </p:txBody>
      </p:sp>
      <p:sp>
        <p:nvSpPr>
          <p:cNvPr id="21" name="矩形 20"/>
          <p:cNvSpPr/>
          <p:nvPr/>
        </p:nvSpPr>
        <p:spPr>
          <a:xfrm>
            <a:off x="6694998" y="3963903"/>
            <a:ext cx="841655" cy="17187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800" dirty="0" smtClean="0"/>
          </a:p>
          <a:p>
            <a:pPr algn="ctr"/>
            <a:endParaRPr lang="en-US" altLang="zh-CN" sz="800" dirty="0" smtClean="0"/>
          </a:p>
          <a:p>
            <a:pPr algn="ctr"/>
            <a:endParaRPr lang="en-US" altLang="zh-CN" sz="800" dirty="0" smtClean="0"/>
          </a:p>
          <a:p>
            <a:pPr algn="ctr"/>
            <a:endParaRPr lang="en-US" altLang="zh-CN" sz="800" dirty="0" smtClean="0"/>
          </a:p>
          <a:p>
            <a:pPr algn="ctr"/>
            <a:endParaRPr lang="en-US" altLang="zh-CN" sz="800" dirty="0" smtClean="0"/>
          </a:p>
          <a:p>
            <a:pPr algn="ctr"/>
            <a:endParaRPr lang="en-US" altLang="zh-CN" sz="800" dirty="0" smtClean="0"/>
          </a:p>
          <a:p>
            <a:pPr algn="ctr"/>
            <a:r>
              <a:rPr lang="zh-CN" altLang="en-US" sz="800" dirty="0" smtClean="0"/>
              <a:t>显卡</a:t>
            </a:r>
            <a:endParaRPr lang="zh-CN" altLang="en-US" sz="800" dirty="0"/>
          </a:p>
        </p:txBody>
      </p:sp>
      <p:sp>
        <p:nvSpPr>
          <p:cNvPr id="22" name="矩形 21"/>
          <p:cNvSpPr/>
          <p:nvPr/>
        </p:nvSpPr>
        <p:spPr>
          <a:xfrm>
            <a:off x="8157625" y="3968366"/>
            <a:ext cx="348018" cy="174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RJ45</a:t>
            </a:r>
            <a:endParaRPr lang="zh-CN" altLang="en-US" sz="600" dirty="0"/>
          </a:p>
        </p:txBody>
      </p:sp>
      <p:cxnSp>
        <p:nvCxnSpPr>
          <p:cNvPr id="24" name="肘形连接符 23"/>
          <p:cNvCxnSpPr>
            <a:stCxn id="11" idx="0"/>
            <a:endCxn id="14" idx="2"/>
          </p:cNvCxnSpPr>
          <p:nvPr/>
        </p:nvCxnSpPr>
        <p:spPr>
          <a:xfrm rot="5400000" flipH="1" flipV="1">
            <a:off x="9810003" y="3457575"/>
            <a:ext cx="465439" cy="542496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799673" y="4096324"/>
            <a:ext cx="443553" cy="241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DVI</a:t>
            </a:r>
            <a:endParaRPr lang="zh-CN" altLang="en-US" sz="800" dirty="0"/>
          </a:p>
        </p:txBody>
      </p:sp>
      <p:sp>
        <p:nvSpPr>
          <p:cNvPr id="27" name="矩形 26"/>
          <p:cNvSpPr/>
          <p:nvPr/>
        </p:nvSpPr>
        <p:spPr>
          <a:xfrm>
            <a:off x="6797394" y="4446617"/>
            <a:ext cx="439005" cy="241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HDMI</a:t>
            </a:r>
            <a:endParaRPr lang="zh-CN" altLang="en-US" sz="800" dirty="0"/>
          </a:p>
        </p:txBody>
      </p:sp>
      <p:sp>
        <p:nvSpPr>
          <p:cNvPr id="28" name="矩形 27"/>
          <p:cNvSpPr/>
          <p:nvPr/>
        </p:nvSpPr>
        <p:spPr>
          <a:xfrm>
            <a:off x="6799669" y="4790084"/>
            <a:ext cx="439005" cy="241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DP</a:t>
            </a:r>
            <a:endParaRPr lang="zh-CN" altLang="en-US" sz="800" dirty="0"/>
          </a:p>
        </p:txBody>
      </p:sp>
      <p:sp>
        <p:nvSpPr>
          <p:cNvPr id="29" name="矩形 28"/>
          <p:cNvSpPr/>
          <p:nvPr/>
        </p:nvSpPr>
        <p:spPr>
          <a:xfrm>
            <a:off x="8466968" y="775338"/>
            <a:ext cx="657368" cy="2413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HDMI</a:t>
            </a:r>
            <a:endParaRPr lang="zh-CN" altLang="en-US" sz="800" dirty="0" smtClean="0"/>
          </a:p>
        </p:txBody>
      </p:sp>
      <p:sp>
        <p:nvSpPr>
          <p:cNvPr id="30" name="矩形 29"/>
          <p:cNvSpPr/>
          <p:nvPr/>
        </p:nvSpPr>
        <p:spPr>
          <a:xfrm>
            <a:off x="8473794" y="1444082"/>
            <a:ext cx="657368" cy="2413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HDMI </a:t>
            </a:r>
            <a:endParaRPr lang="zh-CN" altLang="en-US" sz="800" dirty="0" smtClean="0"/>
          </a:p>
        </p:txBody>
      </p:sp>
      <p:sp>
        <p:nvSpPr>
          <p:cNvPr id="31" name="矩形 30"/>
          <p:cNvSpPr/>
          <p:nvPr/>
        </p:nvSpPr>
        <p:spPr>
          <a:xfrm>
            <a:off x="8496540" y="2101453"/>
            <a:ext cx="657368" cy="2413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HDMI </a:t>
            </a:r>
            <a:endParaRPr lang="zh-CN" altLang="en-US" sz="800" dirty="0" smtClean="0"/>
          </a:p>
        </p:txBody>
      </p:sp>
      <p:cxnSp>
        <p:nvCxnSpPr>
          <p:cNvPr id="60" name="形状 59"/>
          <p:cNvCxnSpPr>
            <a:stCxn id="31" idx="1"/>
          </p:cNvCxnSpPr>
          <p:nvPr/>
        </p:nvCxnSpPr>
        <p:spPr>
          <a:xfrm rot="10800000" flipV="1">
            <a:off x="7120396" y="2222148"/>
            <a:ext cx="1376144" cy="1877344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形状 62"/>
          <p:cNvCxnSpPr>
            <a:stCxn id="30" idx="1"/>
          </p:cNvCxnSpPr>
          <p:nvPr/>
        </p:nvCxnSpPr>
        <p:spPr>
          <a:xfrm rot="10800000" flipV="1">
            <a:off x="7331938" y="1564777"/>
            <a:ext cx="1141857" cy="303285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形状 64"/>
          <p:cNvCxnSpPr>
            <a:stCxn id="29" idx="1"/>
          </p:cNvCxnSpPr>
          <p:nvPr/>
        </p:nvCxnSpPr>
        <p:spPr>
          <a:xfrm rot="10800000" flipV="1">
            <a:off x="7441120" y="896032"/>
            <a:ext cx="1025849" cy="4008677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7168165" y="4583988"/>
            <a:ext cx="163772" cy="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7225029" y="4900164"/>
            <a:ext cx="21154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8764952" y="4630282"/>
            <a:ext cx="818866" cy="731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处理器</a:t>
            </a:r>
            <a:endParaRPr lang="zh-CN" altLang="en-US" sz="900" dirty="0"/>
          </a:p>
        </p:txBody>
      </p:sp>
      <p:sp>
        <p:nvSpPr>
          <p:cNvPr id="76" name="矩形 75"/>
          <p:cNvSpPr/>
          <p:nvPr/>
        </p:nvSpPr>
        <p:spPr>
          <a:xfrm>
            <a:off x="4770783" y="4866198"/>
            <a:ext cx="909774" cy="666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SSD</a:t>
            </a:r>
            <a:endParaRPr lang="zh-CN" altLang="en-US" sz="800" dirty="0"/>
          </a:p>
        </p:txBody>
      </p:sp>
      <p:sp>
        <p:nvSpPr>
          <p:cNvPr id="81" name="矩形 80"/>
          <p:cNvSpPr/>
          <p:nvPr/>
        </p:nvSpPr>
        <p:spPr>
          <a:xfrm>
            <a:off x="10309420" y="4362456"/>
            <a:ext cx="655093" cy="241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ATX_PWR1</a:t>
            </a:r>
            <a:r>
              <a:rPr lang="zh-CN" altLang="en-US" sz="800" dirty="0" smtClean="0"/>
              <a:t>电源接口</a:t>
            </a:r>
            <a:endParaRPr lang="zh-CN" altLang="en-US" sz="800" dirty="0"/>
          </a:p>
        </p:txBody>
      </p:sp>
      <p:sp>
        <p:nvSpPr>
          <p:cNvPr id="82" name="矩形 81"/>
          <p:cNvSpPr/>
          <p:nvPr/>
        </p:nvSpPr>
        <p:spPr>
          <a:xfrm>
            <a:off x="8926445" y="6616610"/>
            <a:ext cx="655093" cy="241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CPU_PWR1</a:t>
            </a:r>
            <a:r>
              <a:rPr lang="zh-CN" altLang="en-US" sz="800" dirty="0" smtClean="0"/>
              <a:t>电源接口</a:t>
            </a:r>
            <a:endParaRPr lang="zh-CN" altLang="en-US" sz="800" dirty="0"/>
          </a:p>
        </p:txBody>
      </p:sp>
      <p:sp>
        <p:nvSpPr>
          <p:cNvPr id="83" name="矩形 82"/>
          <p:cNvSpPr/>
          <p:nvPr/>
        </p:nvSpPr>
        <p:spPr>
          <a:xfrm>
            <a:off x="8519846" y="2846610"/>
            <a:ext cx="655093" cy="241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显示器</a:t>
            </a:r>
            <a:r>
              <a:rPr lang="en-US" altLang="zh-CN" sz="800" dirty="0" smtClean="0"/>
              <a:t>1</a:t>
            </a:r>
            <a:r>
              <a:rPr lang="zh-CN" altLang="en-US" sz="800" dirty="0" smtClean="0"/>
              <a:t>*</a:t>
            </a:r>
            <a:r>
              <a:rPr lang="en-US" altLang="zh-CN" sz="800" dirty="0" smtClean="0"/>
              <a:t>3</a:t>
            </a:r>
            <a:endParaRPr lang="zh-CN" altLang="en-US" sz="800" dirty="0"/>
          </a:p>
        </p:txBody>
      </p:sp>
      <p:cxnSp>
        <p:nvCxnSpPr>
          <p:cNvPr id="85" name="直接连接符 84"/>
          <p:cNvCxnSpPr/>
          <p:nvPr/>
        </p:nvCxnSpPr>
        <p:spPr>
          <a:xfrm rot="16200000" flipH="1">
            <a:off x="9041319" y="1564421"/>
            <a:ext cx="1351128" cy="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9499656" y="2234301"/>
            <a:ext cx="21154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9492832" y="1572384"/>
            <a:ext cx="21154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9486008" y="896821"/>
            <a:ext cx="21154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9720294" y="1566032"/>
            <a:ext cx="21154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5680557" y="5074622"/>
            <a:ext cx="598226" cy="6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5678282" y="5359638"/>
            <a:ext cx="21154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10081960" y="4495279"/>
            <a:ext cx="21154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rot="5400000">
            <a:off x="9102734" y="6473066"/>
            <a:ext cx="288878" cy="45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rot="16200000" flipH="1">
            <a:off x="5657812" y="5584824"/>
            <a:ext cx="470848" cy="68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509955" y="5793195"/>
            <a:ext cx="655093" cy="241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SATA</a:t>
            </a:r>
            <a:r>
              <a:rPr lang="zh-CN" altLang="en-US" sz="800" dirty="0" smtClean="0"/>
              <a:t>电源</a:t>
            </a:r>
            <a:endParaRPr lang="zh-CN" altLang="en-US" sz="800" dirty="0"/>
          </a:p>
        </p:txBody>
      </p:sp>
      <p:sp>
        <p:nvSpPr>
          <p:cNvPr id="114" name="矩形 113"/>
          <p:cNvSpPr/>
          <p:nvPr/>
        </p:nvSpPr>
        <p:spPr>
          <a:xfrm>
            <a:off x="6273765" y="4884236"/>
            <a:ext cx="138749" cy="3207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500" dirty="0" smtClean="0"/>
              <a:t>SATA</a:t>
            </a:r>
            <a:endParaRPr lang="zh-CN" altLang="en-US" sz="500" dirty="0"/>
          </a:p>
        </p:txBody>
      </p:sp>
      <p:sp>
        <p:nvSpPr>
          <p:cNvPr id="57" name="矩形 56"/>
          <p:cNvSpPr/>
          <p:nvPr/>
        </p:nvSpPr>
        <p:spPr>
          <a:xfrm>
            <a:off x="6267414" y="5227705"/>
            <a:ext cx="138749" cy="3207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500" dirty="0" smtClean="0"/>
              <a:t>SATA</a:t>
            </a:r>
            <a:endParaRPr lang="zh-CN" altLang="en-US" sz="500" dirty="0"/>
          </a:p>
        </p:txBody>
      </p:sp>
      <p:sp>
        <p:nvSpPr>
          <p:cNvPr id="58" name="矩形 57"/>
          <p:cNvSpPr/>
          <p:nvPr/>
        </p:nvSpPr>
        <p:spPr>
          <a:xfrm>
            <a:off x="6267413" y="5568899"/>
            <a:ext cx="138749" cy="3207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500" dirty="0" smtClean="0"/>
              <a:t>SATA</a:t>
            </a:r>
            <a:endParaRPr lang="zh-CN" altLang="en-US" sz="500" dirty="0"/>
          </a:p>
        </p:txBody>
      </p:sp>
      <p:sp>
        <p:nvSpPr>
          <p:cNvPr id="59" name="矩形 58"/>
          <p:cNvSpPr/>
          <p:nvPr/>
        </p:nvSpPr>
        <p:spPr>
          <a:xfrm>
            <a:off x="6267414" y="5910092"/>
            <a:ext cx="138749" cy="3207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500" dirty="0" smtClean="0"/>
              <a:t>SATA</a:t>
            </a:r>
            <a:endParaRPr lang="zh-CN" altLang="en-US" sz="500" dirty="0"/>
          </a:p>
        </p:txBody>
      </p:sp>
      <p:sp>
        <p:nvSpPr>
          <p:cNvPr id="62" name="矩形 61"/>
          <p:cNvSpPr/>
          <p:nvPr/>
        </p:nvSpPr>
        <p:spPr>
          <a:xfrm>
            <a:off x="9849978" y="4345162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64" name="矩形 63"/>
          <p:cNvSpPr/>
          <p:nvPr/>
        </p:nvSpPr>
        <p:spPr>
          <a:xfrm>
            <a:off x="9918690" y="4347437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68" name="矩形 67"/>
          <p:cNvSpPr/>
          <p:nvPr/>
        </p:nvSpPr>
        <p:spPr>
          <a:xfrm>
            <a:off x="9852250" y="4436146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69" name="矩形 68"/>
          <p:cNvSpPr/>
          <p:nvPr/>
        </p:nvSpPr>
        <p:spPr>
          <a:xfrm>
            <a:off x="9922764" y="4431597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73" name="矩形 72"/>
          <p:cNvSpPr/>
          <p:nvPr/>
        </p:nvSpPr>
        <p:spPr>
          <a:xfrm>
            <a:off x="9852250" y="4504386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74" name="矩形 73"/>
          <p:cNvSpPr/>
          <p:nvPr/>
        </p:nvSpPr>
        <p:spPr>
          <a:xfrm>
            <a:off x="9922089" y="4499837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75" name="矩形 74"/>
          <p:cNvSpPr/>
          <p:nvPr/>
        </p:nvSpPr>
        <p:spPr>
          <a:xfrm>
            <a:off x="9847698" y="4581722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77" name="矩形 76"/>
          <p:cNvSpPr/>
          <p:nvPr/>
        </p:nvSpPr>
        <p:spPr>
          <a:xfrm>
            <a:off x="9916410" y="4583997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00</a:t>
            </a:r>
            <a:endParaRPr lang="zh-CN" altLang="en-US" sz="600" dirty="0"/>
          </a:p>
        </p:txBody>
      </p:sp>
      <p:sp>
        <p:nvSpPr>
          <p:cNvPr id="94" name="矩形 93"/>
          <p:cNvSpPr/>
          <p:nvPr/>
        </p:nvSpPr>
        <p:spPr>
          <a:xfrm>
            <a:off x="8801380" y="6128470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95" name="矩形 94"/>
          <p:cNvSpPr/>
          <p:nvPr/>
        </p:nvSpPr>
        <p:spPr>
          <a:xfrm>
            <a:off x="8871894" y="6123921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96" name="矩形 95"/>
          <p:cNvSpPr/>
          <p:nvPr/>
        </p:nvSpPr>
        <p:spPr>
          <a:xfrm>
            <a:off x="8796828" y="6205806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97" name="矩形 96"/>
          <p:cNvSpPr/>
          <p:nvPr/>
        </p:nvSpPr>
        <p:spPr>
          <a:xfrm>
            <a:off x="8874166" y="6208081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02" name="矩形 101"/>
          <p:cNvSpPr/>
          <p:nvPr/>
        </p:nvSpPr>
        <p:spPr>
          <a:xfrm>
            <a:off x="8946956" y="6123918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03" name="矩形 102"/>
          <p:cNvSpPr/>
          <p:nvPr/>
        </p:nvSpPr>
        <p:spPr>
          <a:xfrm>
            <a:off x="9024294" y="6126193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04" name="矩形 103"/>
          <p:cNvSpPr/>
          <p:nvPr/>
        </p:nvSpPr>
        <p:spPr>
          <a:xfrm>
            <a:off x="8949228" y="6208078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05" name="矩形 104"/>
          <p:cNvSpPr/>
          <p:nvPr/>
        </p:nvSpPr>
        <p:spPr>
          <a:xfrm>
            <a:off x="9026566" y="6210353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06" name="矩形 105"/>
          <p:cNvSpPr/>
          <p:nvPr/>
        </p:nvSpPr>
        <p:spPr>
          <a:xfrm>
            <a:off x="9097084" y="6123918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08" name="矩形 107"/>
          <p:cNvSpPr/>
          <p:nvPr/>
        </p:nvSpPr>
        <p:spPr>
          <a:xfrm>
            <a:off x="9167598" y="6126193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13" name="矩形 112"/>
          <p:cNvSpPr/>
          <p:nvPr/>
        </p:nvSpPr>
        <p:spPr>
          <a:xfrm>
            <a:off x="9092532" y="6208078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15" name="矩形 114"/>
          <p:cNvSpPr/>
          <p:nvPr/>
        </p:nvSpPr>
        <p:spPr>
          <a:xfrm>
            <a:off x="9169870" y="6210353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16" name="矩形 115"/>
          <p:cNvSpPr/>
          <p:nvPr/>
        </p:nvSpPr>
        <p:spPr>
          <a:xfrm>
            <a:off x="9242660" y="6126190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17" name="矩形 116"/>
          <p:cNvSpPr/>
          <p:nvPr/>
        </p:nvSpPr>
        <p:spPr>
          <a:xfrm>
            <a:off x="9319998" y="6128465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18" name="矩形 117"/>
          <p:cNvSpPr/>
          <p:nvPr/>
        </p:nvSpPr>
        <p:spPr>
          <a:xfrm>
            <a:off x="9244932" y="6210350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19" name="矩形 118"/>
          <p:cNvSpPr/>
          <p:nvPr/>
        </p:nvSpPr>
        <p:spPr>
          <a:xfrm>
            <a:off x="9315446" y="6205801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20" name="矩形 119"/>
          <p:cNvSpPr/>
          <p:nvPr/>
        </p:nvSpPr>
        <p:spPr>
          <a:xfrm>
            <a:off x="9392788" y="6126190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21" name="矩形 120"/>
          <p:cNvSpPr/>
          <p:nvPr/>
        </p:nvSpPr>
        <p:spPr>
          <a:xfrm>
            <a:off x="9463302" y="6128465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22" name="矩形 121"/>
          <p:cNvSpPr/>
          <p:nvPr/>
        </p:nvSpPr>
        <p:spPr>
          <a:xfrm>
            <a:off x="9388236" y="6210350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23" name="矩形 122"/>
          <p:cNvSpPr/>
          <p:nvPr/>
        </p:nvSpPr>
        <p:spPr>
          <a:xfrm>
            <a:off x="9458750" y="6205801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24" name="矩形 123"/>
          <p:cNvSpPr/>
          <p:nvPr/>
        </p:nvSpPr>
        <p:spPr>
          <a:xfrm>
            <a:off x="9538364" y="6128462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25" name="矩形 124"/>
          <p:cNvSpPr/>
          <p:nvPr/>
        </p:nvSpPr>
        <p:spPr>
          <a:xfrm>
            <a:off x="9608878" y="6123913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26" name="矩形 125"/>
          <p:cNvSpPr/>
          <p:nvPr/>
        </p:nvSpPr>
        <p:spPr>
          <a:xfrm>
            <a:off x="9533812" y="6205798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27" name="矩形 126"/>
          <p:cNvSpPr/>
          <p:nvPr/>
        </p:nvSpPr>
        <p:spPr>
          <a:xfrm>
            <a:off x="9611150" y="6208073"/>
            <a:ext cx="68239" cy="81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28" name="矩形 127"/>
          <p:cNvSpPr/>
          <p:nvPr/>
        </p:nvSpPr>
        <p:spPr>
          <a:xfrm>
            <a:off x="8021148" y="5689456"/>
            <a:ext cx="1910687" cy="1023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内存</a:t>
            </a:r>
            <a:endParaRPr lang="zh-CN" altLang="en-US" sz="800" dirty="0"/>
          </a:p>
        </p:txBody>
      </p:sp>
      <p:sp>
        <p:nvSpPr>
          <p:cNvPr id="129" name="矩形 128"/>
          <p:cNvSpPr/>
          <p:nvPr/>
        </p:nvSpPr>
        <p:spPr>
          <a:xfrm>
            <a:off x="3094179" y="43130"/>
            <a:ext cx="6407624" cy="4114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主机接线示意图</a:t>
            </a:r>
            <a:endParaRPr lang="en-US" altLang="zh-CN" dirty="0" smtClean="0"/>
          </a:p>
        </p:txBody>
      </p:sp>
      <p:sp>
        <p:nvSpPr>
          <p:cNvPr id="130" name="矩形 129"/>
          <p:cNvSpPr/>
          <p:nvPr/>
        </p:nvSpPr>
        <p:spPr>
          <a:xfrm>
            <a:off x="7704503" y="3262736"/>
            <a:ext cx="657368" cy="241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TP_LINK</a:t>
            </a:r>
            <a:r>
              <a:rPr lang="zh-CN" altLang="en-US" sz="800" dirty="0" smtClean="0"/>
              <a:t>交换机</a:t>
            </a:r>
          </a:p>
        </p:txBody>
      </p:sp>
      <p:cxnSp>
        <p:nvCxnSpPr>
          <p:cNvPr id="132" name="肘形连接符 131"/>
          <p:cNvCxnSpPr>
            <a:stCxn id="130" idx="2"/>
            <a:endCxn id="22" idx="0"/>
          </p:cNvCxnSpPr>
          <p:nvPr/>
        </p:nvCxnSpPr>
        <p:spPr>
          <a:xfrm rot="16200000" flipH="1">
            <a:off x="7950290" y="3587022"/>
            <a:ext cx="464240" cy="29844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1026545" y="2016137"/>
            <a:ext cx="2889848" cy="15638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TP_LINK</a:t>
            </a:r>
            <a:r>
              <a:rPr lang="zh-CN" altLang="en-US" dirty="0" smtClean="0"/>
              <a:t>交换机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1814336" y="2015920"/>
            <a:ext cx="348018" cy="174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RJ45</a:t>
            </a:r>
            <a:endParaRPr lang="zh-CN" altLang="en-US" sz="600" dirty="0"/>
          </a:p>
        </p:txBody>
      </p:sp>
      <p:sp>
        <p:nvSpPr>
          <p:cNvPr id="135" name="矩形 134"/>
          <p:cNvSpPr/>
          <p:nvPr/>
        </p:nvSpPr>
        <p:spPr>
          <a:xfrm>
            <a:off x="2285913" y="2021671"/>
            <a:ext cx="348018" cy="174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RJ45</a:t>
            </a:r>
            <a:endParaRPr lang="zh-CN" altLang="en-US" sz="600" dirty="0"/>
          </a:p>
        </p:txBody>
      </p:sp>
      <p:sp>
        <p:nvSpPr>
          <p:cNvPr id="136" name="矩形 135"/>
          <p:cNvSpPr/>
          <p:nvPr/>
        </p:nvSpPr>
        <p:spPr>
          <a:xfrm>
            <a:off x="2743117" y="2021671"/>
            <a:ext cx="348018" cy="174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RJ45</a:t>
            </a:r>
            <a:endParaRPr lang="zh-CN" altLang="en-US" sz="600" dirty="0"/>
          </a:p>
        </p:txBody>
      </p:sp>
      <p:sp>
        <p:nvSpPr>
          <p:cNvPr id="137" name="矩形 136"/>
          <p:cNvSpPr/>
          <p:nvPr/>
        </p:nvSpPr>
        <p:spPr>
          <a:xfrm>
            <a:off x="3200320" y="2021671"/>
            <a:ext cx="348018" cy="174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RJ45 </a:t>
            </a:r>
            <a:endParaRPr lang="zh-CN" altLang="en-US" sz="600" dirty="0"/>
          </a:p>
        </p:txBody>
      </p:sp>
      <p:sp>
        <p:nvSpPr>
          <p:cNvPr id="138" name="矩形 137"/>
          <p:cNvSpPr/>
          <p:nvPr/>
        </p:nvSpPr>
        <p:spPr>
          <a:xfrm>
            <a:off x="2124881" y="1138359"/>
            <a:ext cx="655093" cy="241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主板</a:t>
            </a:r>
            <a:endParaRPr lang="zh-CN" altLang="en-US" sz="800" dirty="0"/>
          </a:p>
        </p:txBody>
      </p:sp>
      <p:sp>
        <p:nvSpPr>
          <p:cNvPr id="139" name="矩形 138"/>
          <p:cNvSpPr/>
          <p:nvPr/>
        </p:nvSpPr>
        <p:spPr>
          <a:xfrm>
            <a:off x="2901262" y="1138365"/>
            <a:ext cx="655093" cy="241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网络摄像头</a:t>
            </a:r>
            <a:endParaRPr lang="zh-CN" altLang="en-US" sz="800" dirty="0"/>
          </a:p>
        </p:txBody>
      </p:sp>
      <p:sp>
        <p:nvSpPr>
          <p:cNvPr id="140" name="矩形 139"/>
          <p:cNvSpPr/>
          <p:nvPr/>
        </p:nvSpPr>
        <p:spPr>
          <a:xfrm>
            <a:off x="3729395" y="1138362"/>
            <a:ext cx="655093" cy="241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网络摄像头</a:t>
            </a:r>
            <a:endParaRPr lang="zh-CN" altLang="en-US" sz="800" dirty="0"/>
          </a:p>
        </p:txBody>
      </p:sp>
      <p:sp>
        <p:nvSpPr>
          <p:cNvPr id="141" name="矩形 140"/>
          <p:cNvSpPr/>
          <p:nvPr/>
        </p:nvSpPr>
        <p:spPr>
          <a:xfrm>
            <a:off x="1328381" y="2021671"/>
            <a:ext cx="348018" cy="174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RJ45</a:t>
            </a:r>
            <a:endParaRPr lang="zh-CN" altLang="en-US" sz="600" dirty="0"/>
          </a:p>
        </p:txBody>
      </p:sp>
      <p:cxnSp>
        <p:nvCxnSpPr>
          <p:cNvPr id="143" name="肘形连接符 142"/>
          <p:cNvCxnSpPr>
            <a:stCxn id="137" idx="0"/>
            <a:endCxn id="140" idx="2"/>
          </p:cNvCxnSpPr>
          <p:nvPr/>
        </p:nvCxnSpPr>
        <p:spPr>
          <a:xfrm rot="5400000" flipH="1" flipV="1">
            <a:off x="3394676" y="1359406"/>
            <a:ext cx="641919" cy="68261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136" idx="0"/>
            <a:endCxn id="139" idx="2"/>
          </p:cNvCxnSpPr>
          <p:nvPr/>
        </p:nvCxnSpPr>
        <p:spPr>
          <a:xfrm rot="5400000" flipH="1" flipV="1">
            <a:off x="2752009" y="1544872"/>
            <a:ext cx="641916" cy="31168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38" idx="2"/>
          </p:cNvCxnSpPr>
          <p:nvPr/>
        </p:nvCxnSpPr>
        <p:spPr>
          <a:xfrm rot="16200000" flipH="1">
            <a:off x="2140819" y="1691357"/>
            <a:ext cx="630820" cy="760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1138593" y="1144109"/>
            <a:ext cx="655093" cy="241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LAN</a:t>
            </a:r>
            <a:endParaRPr lang="zh-CN" altLang="en-US" sz="800" dirty="0"/>
          </a:p>
        </p:txBody>
      </p:sp>
      <p:cxnSp>
        <p:nvCxnSpPr>
          <p:cNvPr id="151" name="直接连接符 150"/>
          <p:cNvCxnSpPr/>
          <p:nvPr/>
        </p:nvCxnSpPr>
        <p:spPr>
          <a:xfrm rot="16200000" flipH="1">
            <a:off x="1197665" y="1705735"/>
            <a:ext cx="630820" cy="760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1023582" y="2752041"/>
            <a:ext cx="287634" cy="3017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DC</a:t>
            </a:r>
            <a:endParaRPr lang="zh-CN" altLang="en-US" sz="600" dirty="0"/>
          </a:p>
        </p:txBody>
      </p:sp>
      <p:sp>
        <p:nvSpPr>
          <p:cNvPr id="154" name="矩形 153"/>
          <p:cNvSpPr/>
          <p:nvPr/>
        </p:nvSpPr>
        <p:spPr>
          <a:xfrm>
            <a:off x="0" y="2788879"/>
            <a:ext cx="807397" cy="241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5V</a:t>
            </a:r>
            <a:r>
              <a:rPr lang="zh-CN" altLang="en-US" sz="800" dirty="0" smtClean="0"/>
              <a:t>电源（连接主机电源</a:t>
            </a:r>
            <a:r>
              <a:rPr lang="en-US" altLang="zh-CN" sz="800" dirty="0" smtClean="0"/>
              <a:t>5V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cxnSp>
        <p:nvCxnSpPr>
          <p:cNvPr id="155" name="直接连接符 154"/>
          <p:cNvCxnSpPr/>
          <p:nvPr/>
        </p:nvCxnSpPr>
        <p:spPr>
          <a:xfrm>
            <a:off x="814959" y="2917504"/>
            <a:ext cx="21154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5241506" y="2745560"/>
            <a:ext cx="657368" cy="2413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HDMI </a:t>
            </a:r>
            <a:r>
              <a:rPr lang="zh-CN" altLang="en-US" sz="800" dirty="0" smtClean="0"/>
              <a:t>转</a:t>
            </a:r>
            <a:r>
              <a:rPr lang="en-US" altLang="zh-CN" sz="800" dirty="0" smtClean="0"/>
              <a:t>DVI</a:t>
            </a:r>
            <a:r>
              <a:rPr lang="zh-CN" altLang="en-US" sz="800" dirty="0" smtClean="0"/>
              <a:t>转接线</a:t>
            </a:r>
          </a:p>
        </p:txBody>
      </p:sp>
      <p:sp>
        <p:nvSpPr>
          <p:cNvPr id="157" name="矩形 156"/>
          <p:cNvSpPr/>
          <p:nvPr/>
        </p:nvSpPr>
        <p:spPr>
          <a:xfrm>
            <a:off x="5253262" y="1682747"/>
            <a:ext cx="657368" cy="2413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HDMI</a:t>
            </a:r>
            <a:r>
              <a:rPr lang="zh-CN" altLang="en-US" sz="800" dirty="0" smtClean="0"/>
              <a:t>线</a:t>
            </a:r>
            <a:r>
              <a:rPr lang="en-US" altLang="zh-CN" sz="800" dirty="0" smtClean="0"/>
              <a:t> </a:t>
            </a:r>
            <a:endParaRPr lang="zh-CN" altLang="en-US" sz="800" dirty="0" smtClean="0"/>
          </a:p>
        </p:txBody>
      </p:sp>
      <p:sp>
        <p:nvSpPr>
          <p:cNvPr id="158" name="矩形 157"/>
          <p:cNvSpPr/>
          <p:nvPr/>
        </p:nvSpPr>
        <p:spPr>
          <a:xfrm>
            <a:off x="5246453" y="910478"/>
            <a:ext cx="657368" cy="2413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HDMI</a:t>
            </a:r>
            <a:r>
              <a:rPr lang="zh-CN" altLang="en-US" sz="800" dirty="0" smtClean="0"/>
              <a:t>转</a:t>
            </a:r>
            <a:r>
              <a:rPr lang="en-US" altLang="zh-CN" sz="800" dirty="0" smtClean="0"/>
              <a:t>DP</a:t>
            </a:r>
            <a:r>
              <a:rPr lang="zh-CN" altLang="en-US" sz="800" dirty="0" smtClean="0"/>
              <a:t>转接线</a:t>
            </a:r>
          </a:p>
        </p:txBody>
      </p:sp>
      <p:cxnSp>
        <p:nvCxnSpPr>
          <p:cNvPr id="162" name="直接连接符 161"/>
          <p:cNvCxnSpPr/>
          <p:nvPr/>
        </p:nvCxnSpPr>
        <p:spPr>
          <a:xfrm rot="10800000">
            <a:off x="5903343" y="2866845"/>
            <a:ext cx="1207699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 rot="10800000" flipV="1">
            <a:off x="5960853" y="1795881"/>
            <a:ext cx="1337097" cy="70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 rot="10800000" flipV="1">
            <a:off x="5926347" y="1016627"/>
            <a:ext cx="1489501" cy="128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9923077" y="1437629"/>
            <a:ext cx="655093" cy="241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TB-1520</a:t>
            </a:r>
            <a:r>
              <a:rPr lang="zh-CN" altLang="en-US" sz="800" dirty="0" smtClean="0"/>
              <a:t>接线端子</a:t>
            </a:r>
            <a:endParaRPr lang="zh-CN" altLang="en-US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24787" y="3864336"/>
            <a:ext cx="3657600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                                          注意事项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/>
              <a:t>组装主机时需要先连接最底下显示器</a:t>
            </a:r>
            <a:r>
              <a:rPr lang="en-US" altLang="zh-CN" sz="1200" dirty="0" smtClean="0"/>
              <a:t>HDMI</a:t>
            </a:r>
            <a:r>
              <a:rPr lang="zh-CN" altLang="en-US" sz="1200" dirty="0" smtClean="0"/>
              <a:t>再安装主机（如后续增加安装孔位则没有必要）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/>
              <a:t>安装好</a:t>
            </a:r>
            <a:r>
              <a:rPr lang="en-US" altLang="zh-CN" sz="1200" dirty="0" smtClean="0"/>
              <a:t>LED</a:t>
            </a:r>
            <a:r>
              <a:rPr lang="zh-CN" altLang="en-US" sz="1200" dirty="0" smtClean="0"/>
              <a:t>灯带后需先测试一下，看是否正常显示，之后再安装显示屏及其他组件（否则安装所有组件后，如发现灯带不良不方便更换）</a:t>
            </a:r>
            <a:endParaRPr lang="en-US" altLang="zh-CN" sz="1200" dirty="0" smtClean="0"/>
          </a:p>
          <a:p>
            <a:pPr marL="342900" indent="-342900">
              <a:buFontTx/>
              <a:buAutoNum type="arabicPeriod"/>
            </a:pPr>
            <a:r>
              <a:rPr lang="zh-CN" altLang="en-US" sz="1200" dirty="0" smtClean="0"/>
              <a:t>安装好控制板且连接好各线路后需要按</a:t>
            </a:r>
            <a:r>
              <a:rPr lang="en-US" altLang="zh-CN" sz="1200" dirty="0" smtClean="0"/>
              <a:t>UIO</a:t>
            </a:r>
            <a:r>
              <a:rPr lang="zh-CN" altLang="en-US" sz="1200" dirty="0" smtClean="0"/>
              <a:t>控制板</a:t>
            </a:r>
            <a:r>
              <a:rPr lang="en-US" altLang="zh-CN" sz="1200" dirty="0" smtClean="0"/>
              <a:t>RESET</a:t>
            </a:r>
            <a:r>
              <a:rPr lang="zh-CN" altLang="en-US" sz="1200" dirty="0" smtClean="0"/>
              <a:t>键，初始化</a:t>
            </a:r>
            <a:r>
              <a:rPr lang="en-US" altLang="zh-CN" sz="1200" dirty="0" smtClean="0"/>
              <a:t>LED</a:t>
            </a:r>
          </a:p>
          <a:p>
            <a:pPr marL="342900" indent="-342900">
              <a:buAutoNum type="arabicPeriod"/>
            </a:pPr>
            <a:r>
              <a:rPr lang="zh-CN" altLang="en-US" sz="1200" dirty="0" smtClean="0"/>
              <a:t>机壳需接地，组转完毕后测试是否接地（避免漏电造成人员伤亡）</a:t>
            </a:r>
            <a:endParaRPr lang="en-US" altLang="zh-CN" sz="1200" dirty="0" smtClean="0"/>
          </a:p>
          <a:p>
            <a:pPr marL="342900" indent="-342900">
              <a:buAutoNum type="arabicPeriod"/>
            </a:pPr>
            <a:r>
              <a:rPr lang="zh-CN" altLang="en-US" sz="1200" dirty="0" smtClean="0"/>
              <a:t>激活并且调试摄像头，查看是否显示正常，调整角度（使用</a:t>
            </a:r>
            <a:r>
              <a:rPr lang="en-US" altLang="zh-CN" sz="1200" dirty="0" smtClean="0"/>
              <a:t>iVMS-4200 </a:t>
            </a:r>
            <a:r>
              <a:rPr lang="zh-CN" altLang="en-US" sz="1200" dirty="0" smtClean="0"/>
              <a:t>客户端）</a:t>
            </a:r>
          </a:p>
          <a:p>
            <a:pPr marL="342900" indent="-342900"/>
            <a:endParaRPr lang="zh-CN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477351" y="1210908"/>
            <a:ext cx="2324996" cy="35598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522841" y="1208639"/>
            <a:ext cx="45719" cy="355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708757" y="1210914"/>
            <a:ext cx="45719" cy="355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9" name="平行四边形 8"/>
          <p:cNvSpPr/>
          <p:nvPr/>
        </p:nvSpPr>
        <p:spPr>
          <a:xfrm>
            <a:off x="9386691" y="4777607"/>
            <a:ext cx="2415657" cy="368489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384091" y="5139271"/>
            <a:ext cx="2324996" cy="1728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294267" y="1264690"/>
            <a:ext cx="655093" cy="241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Fundart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3158852" y="4567477"/>
            <a:ext cx="730219" cy="8745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3" name="矩形 12"/>
          <p:cNvSpPr/>
          <p:nvPr/>
        </p:nvSpPr>
        <p:spPr>
          <a:xfrm>
            <a:off x="2225402" y="4573827"/>
            <a:ext cx="730219" cy="887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4" name="矩形 13"/>
          <p:cNvSpPr/>
          <p:nvPr/>
        </p:nvSpPr>
        <p:spPr>
          <a:xfrm>
            <a:off x="891871" y="1441504"/>
            <a:ext cx="5187950" cy="5651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2363111" y="4655524"/>
            <a:ext cx="90859" cy="2130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9" name="矩形 18"/>
          <p:cNvSpPr/>
          <p:nvPr/>
        </p:nvSpPr>
        <p:spPr>
          <a:xfrm>
            <a:off x="2725061" y="4655524"/>
            <a:ext cx="90859" cy="2130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20" name="矩形 19"/>
          <p:cNvSpPr/>
          <p:nvPr/>
        </p:nvSpPr>
        <p:spPr>
          <a:xfrm>
            <a:off x="2496461" y="5004774"/>
            <a:ext cx="205160" cy="816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21" name="矩形 20"/>
          <p:cNvSpPr/>
          <p:nvPr/>
        </p:nvSpPr>
        <p:spPr>
          <a:xfrm>
            <a:off x="3258461" y="4649174"/>
            <a:ext cx="205160" cy="816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22" name="矩形 21"/>
          <p:cNvSpPr/>
          <p:nvPr/>
        </p:nvSpPr>
        <p:spPr>
          <a:xfrm>
            <a:off x="3264811" y="4915874"/>
            <a:ext cx="205160" cy="816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23" name="矩形 22"/>
          <p:cNvSpPr/>
          <p:nvPr/>
        </p:nvSpPr>
        <p:spPr>
          <a:xfrm>
            <a:off x="3607711" y="4649174"/>
            <a:ext cx="205160" cy="816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24" name="矩形 23"/>
          <p:cNvSpPr/>
          <p:nvPr/>
        </p:nvSpPr>
        <p:spPr>
          <a:xfrm>
            <a:off x="3607711" y="4915874"/>
            <a:ext cx="205160" cy="816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cxnSp>
        <p:nvCxnSpPr>
          <p:cNvPr id="25" name="肘形连接符 24"/>
          <p:cNvCxnSpPr>
            <a:stCxn id="21" idx="0"/>
            <a:endCxn id="19" idx="0"/>
          </p:cNvCxnSpPr>
          <p:nvPr/>
        </p:nvCxnSpPr>
        <p:spPr>
          <a:xfrm rot="16200000" flipH="1" flipV="1">
            <a:off x="3062591" y="4357074"/>
            <a:ext cx="6350" cy="590550"/>
          </a:xfrm>
          <a:prstGeom prst="bentConnector3">
            <a:avLst>
              <a:gd name="adj1" fmla="val -360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3" idx="0"/>
            <a:endCxn id="18" idx="0"/>
          </p:cNvCxnSpPr>
          <p:nvPr/>
        </p:nvCxnSpPr>
        <p:spPr>
          <a:xfrm rot="16200000" flipH="1" flipV="1">
            <a:off x="3056241" y="4001474"/>
            <a:ext cx="6350" cy="1301750"/>
          </a:xfrm>
          <a:prstGeom prst="bentConnector3">
            <a:avLst>
              <a:gd name="adj1" fmla="val -7300002"/>
            </a:avLst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形状 27"/>
          <p:cNvCxnSpPr>
            <a:endCxn id="24" idx="3"/>
          </p:cNvCxnSpPr>
          <p:nvPr/>
        </p:nvCxnSpPr>
        <p:spPr>
          <a:xfrm rot="5400000">
            <a:off x="3315754" y="2491072"/>
            <a:ext cx="2962735" cy="196850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endCxn id="22" idx="2"/>
          </p:cNvCxnSpPr>
          <p:nvPr/>
        </p:nvCxnSpPr>
        <p:spPr>
          <a:xfrm rot="5400000">
            <a:off x="2345531" y="3009465"/>
            <a:ext cx="3009900" cy="966180"/>
          </a:xfrm>
          <a:prstGeom prst="bentConnector3">
            <a:avLst>
              <a:gd name="adj1" fmla="val 107595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endCxn id="20" idx="1"/>
          </p:cNvCxnSpPr>
          <p:nvPr/>
        </p:nvCxnSpPr>
        <p:spPr>
          <a:xfrm rot="16200000" flipH="1">
            <a:off x="904095" y="3453223"/>
            <a:ext cx="3033907" cy="150826"/>
          </a:xfrm>
          <a:prstGeom prst="bentConnector2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597953" y="1482096"/>
            <a:ext cx="189268" cy="4928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36" name="矩形 35"/>
          <p:cNvSpPr/>
          <p:nvPr/>
        </p:nvSpPr>
        <p:spPr>
          <a:xfrm>
            <a:off x="1832903" y="1482096"/>
            <a:ext cx="189268" cy="4928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37" name="矩形 36"/>
          <p:cNvSpPr/>
          <p:nvPr/>
        </p:nvSpPr>
        <p:spPr>
          <a:xfrm>
            <a:off x="2080553" y="1475746"/>
            <a:ext cx="189268" cy="4928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38" name="矩形 37"/>
          <p:cNvSpPr/>
          <p:nvPr/>
        </p:nvSpPr>
        <p:spPr>
          <a:xfrm>
            <a:off x="2315503" y="1475746"/>
            <a:ext cx="189268" cy="4928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39" name="矩形 38"/>
          <p:cNvSpPr/>
          <p:nvPr/>
        </p:nvSpPr>
        <p:spPr>
          <a:xfrm>
            <a:off x="2550453" y="1475746"/>
            <a:ext cx="189268" cy="4928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40" name="矩形 39"/>
          <p:cNvSpPr/>
          <p:nvPr/>
        </p:nvSpPr>
        <p:spPr>
          <a:xfrm>
            <a:off x="2785403" y="1475746"/>
            <a:ext cx="189268" cy="4928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41" name="矩形 40"/>
          <p:cNvSpPr/>
          <p:nvPr/>
        </p:nvSpPr>
        <p:spPr>
          <a:xfrm>
            <a:off x="3026703" y="1469396"/>
            <a:ext cx="189268" cy="4928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42" name="矩形 41"/>
          <p:cNvSpPr/>
          <p:nvPr/>
        </p:nvSpPr>
        <p:spPr>
          <a:xfrm>
            <a:off x="3261653" y="1469396"/>
            <a:ext cx="189268" cy="4928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43" name="矩形 42"/>
          <p:cNvSpPr/>
          <p:nvPr/>
        </p:nvSpPr>
        <p:spPr>
          <a:xfrm>
            <a:off x="3502953" y="1475746"/>
            <a:ext cx="189268" cy="4928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44" name="矩形 43"/>
          <p:cNvSpPr/>
          <p:nvPr/>
        </p:nvSpPr>
        <p:spPr>
          <a:xfrm>
            <a:off x="3737903" y="1475746"/>
            <a:ext cx="189268" cy="4928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45" name="矩形 44"/>
          <p:cNvSpPr/>
          <p:nvPr/>
        </p:nvSpPr>
        <p:spPr>
          <a:xfrm>
            <a:off x="3972853" y="1475746"/>
            <a:ext cx="189268" cy="4928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46" name="矩形 45"/>
          <p:cNvSpPr/>
          <p:nvPr/>
        </p:nvSpPr>
        <p:spPr>
          <a:xfrm>
            <a:off x="4207803" y="1475746"/>
            <a:ext cx="189268" cy="4928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47" name="矩形 46"/>
          <p:cNvSpPr/>
          <p:nvPr/>
        </p:nvSpPr>
        <p:spPr>
          <a:xfrm>
            <a:off x="4442753" y="1475746"/>
            <a:ext cx="189268" cy="4928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48" name="矩形 47"/>
          <p:cNvSpPr/>
          <p:nvPr/>
        </p:nvSpPr>
        <p:spPr>
          <a:xfrm>
            <a:off x="4677703" y="1475746"/>
            <a:ext cx="189268" cy="4928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49" name="矩形 48"/>
          <p:cNvSpPr/>
          <p:nvPr/>
        </p:nvSpPr>
        <p:spPr>
          <a:xfrm>
            <a:off x="4912653" y="1475746"/>
            <a:ext cx="189268" cy="4928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50" name="矩形 49"/>
          <p:cNvSpPr/>
          <p:nvPr/>
        </p:nvSpPr>
        <p:spPr>
          <a:xfrm>
            <a:off x="5147603" y="1475746"/>
            <a:ext cx="189268" cy="4928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51" name="矩形 50"/>
          <p:cNvSpPr/>
          <p:nvPr/>
        </p:nvSpPr>
        <p:spPr>
          <a:xfrm>
            <a:off x="5395253" y="1475746"/>
            <a:ext cx="189268" cy="4928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52" name="矩形 51"/>
          <p:cNvSpPr/>
          <p:nvPr/>
        </p:nvSpPr>
        <p:spPr>
          <a:xfrm>
            <a:off x="5630203" y="1475746"/>
            <a:ext cx="189268" cy="4928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53" name="矩形 52"/>
          <p:cNvSpPr/>
          <p:nvPr/>
        </p:nvSpPr>
        <p:spPr>
          <a:xfrm>
            <a:off x="1128053" y="1475746"/>
            <a:ext cx="189268" cy="4928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54" name="矩形 53"/>
          <p:cNvSpPr/>
          <p:nvPr/>
        </p:nvSpPr>
        <p:spPr>
          <a:xfrm>
            <a:off x="1363003" y="1475746"/>
            <a:ext cx="189268" cy="4928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57" name="矩形 56"/>
          <p:cNvSpPr/>
          <p:nvPr/>
        </p:nvSpPr>
        <p:spPr>
          <a:xfrm>
            <a:off x="910921" y="1700586"/>
            <a:ext cx="497205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58" name="矩形 57"/>
          <p:cNvSpPr/>
          <p:nvPr/>
        </p:nvSpPr>
        <p:spPr>
          <a:xfrm>
            <a:off x="1711021" y="1192586"/>
            <a:ext cx="1168400" cy="45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61" name="矩形 60"/>
          <p:cNvSpPr/>
          <p:nvPr/>
        </p:nvSpPr>
        <p:spPr>
          <a:xfrm>
            <a:off x="1704671" y="1192586"/>
            <a:ext cx="45719" cy="2362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62" name="矩形 61"/>
          <p:cNvSpPr/>
          <p:nvPr/>
        </p:nvSpPr>
        <p:spPr>
          <a:xfrm>
            <a:off x="1907871" y="1205286"/>
            <a:ext cx="45719" cy="2362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63" name="矩形 62"/>
          <p:cNvSpPr/>
          <p:nvPr/>
        </p:nvSpPr>
        <p:spPr>
          <a:xfrm>
            <a:off x="2155521" y="1205286"/>
            <a:ext cx="45719" cy="2362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64" name="矩形 63"/>
          <p:cNvSpPr/>
          <p:nvPr/>
        </p:nvSpPr>
        <p:spPr>
          <a:xfrm>
            <a:off x="2384121" y="1198936"/>
            <a:ext cx="45719" cy="2362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65" name="矩形 64"/>
          <p:cNvSpPr/>
          <p:nvPr/>
        </p:nvSpPr>
        <p:spPr>
          <a:xfrm>
            <a:off x="2631771" y="1198936"/>
            <a:ext cx="45719" cy="2362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66" name="矩形 65"/>
          <p:cNvSpPr/>
          <p:nvPr/>
        </p:nvSpPr>
        <p:spPr>
          <a:xfrm>
            <a:off x="2854021" y="1192586"/>
            <a:ext cx="45719" cy="2362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67" name="矩形 66"/>
          <p:cNvSpPr/>
          <p:nvPr/>
        </p:nvSpPr>
        <p:spPr>
          <a:xfrm>
            <a:off x="3127071" y="1198936"/>
            <a:ext cx="1168400" cy="45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68" name="矩形 67"/>
          <p:cNvSpPr/>
          <p:nvPr/>
        </p:nvSpPr>
        <p:spPr>
          <a:xfrm>
            <a:off x="3120721" y="1198936"/>
            <a:ext cx="45719" cy="2362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69" name="矩形 68"/>
          <p:cNvSpPr/>
          <p:nvPr/>
        </p:nvSpPr>
        <p:spPr>
          <a:xfrm>
            <a:off x="3323921" y="1211636"/>
            <a:ext cx="45719" cy="2362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70" name="矩形 69"/>
          <p:cNvSpPr/>
          <p:nvPr/>
        </p:nvSpPr>
        <p:spPr>
          <a:xfrm>
            <a:off x="3571571" y="1211636"/>
            <a:ext cx="45719" cy="2362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71" name="矩形 70"/>
          <p:cNvSpPr/>
          <p:nvPr/>
        </p:nvSpPr>
        <p:spPr>
          <a:xfrm>
            <a:off x="3800171" y="1205286"/>
            <a:ext cx="45719" cy="2362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72" name="矩形 71"/>
          <p:cNvSpPr/>
          <p:nvPr/>
        </p:nvSpPr>
        <p:spPr>
          <a:xfrm>
            <a:off x="4047821" y="1205286"/>
            <a:ext cx="45719" cy="2362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73" name="矩形 72"/>
          <p:cNvSpPr/>
          <p:nvPr/>
        </p:nvSpPr>
        <p:spPr>
          <a:xfrm>
            <a:off x="4270071" y="1198936"/>
            <a:ext cx="45719" cy="2362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74" name="矩形 73"/>
          <p:cNvSpPr/>
          <p:nvPr/>
        </p:nvSpPr>
        <p:spPr>
          <a:xfrm>
            <a:off x="4543121" y="1198936"/>
            <a:ext cx="1168400" cy="45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75" name="矩形 74"/>
          <p:cNvSpPr/>
          <p:nvPr/>
        </p:nvSpPr>
        <p:spPr>
          <a:xfrm>
            <a:off x="4536771" y="1198936"/>
            <a:ext cx="45719" cy="2362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76" name="矩形 75"/>
          <p:cNvSpPr/>
          <p:nvPr/>
        </p:nvSpPr>
        <p:spPr>
          <a:xfrm>
            <a:off x="4739971" y="1211636"/>
            <a:ext cx="45719" cy="2362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77" name="矩形 76"/>
          <p:cNvSpPr/>
          <p:nvPr/>
        </p:nvSpPr>
        <p:spPr>
          <a:xfrm>
            <a:off x="4987621" y="1211636"/>
            <a:ext cx="45719" cy="2362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78" name="矩形 77"/>
          <p:cNvSpPr/>
          <p:nvPr/>
        </p:nvSpPr>
        <p:spPr>
          <a:xfrm>
            <a:off x="5216221" y="1205286"/>
            <a:ext cx="45719" cy="2362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79" name="矩形 78"/>
          <p:cNvSpPr/>
          <p:nvPr/>
        </p:nvSpPr>
        <p:spPr>
          <a:xfrm>
            <a:off x="5463871" y="1205286"/>
            <a:ext cx="45719" cy="2362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80" name="矩形 79"/>
          <p:cNvSpPr/>
          <p:nvPr/>
        </p:nvSpPr>
        <p:spPr>
          <a:xfrm>
            <a:off x="5686121" y="1198936"/>
            <a:ext cx="45719" cy="2362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81" name="矩形 80"/>
          <p:cNvSpPr/>
          <p:nvPr/>
        </p:nvSpPr>
        <p:spPr>
          <a:xfrm>
            <a:off x="2325011" y="3982424"/>
            <a:ext cx="205160" cy="2130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L</a:t>
            </a:r>
            <a:endParaRPr lang="zh-CN" altLang="en-US" sz="600" dirty="0"/>
          </a:p>
        </p:txBody>
      </p:sp>
      <p:sp>
        <p:nvSpPr>
          <p:cNvPr id="82" name="矩形 81"/>
          <p:cNvSpPr/>
          <p:nvPr/>
        </p:nvSpPr>
        <p:spPr>
          <a:xfrm>
            <a:off x="2693311" y="4223724"/>
            <a:ext cx="205160" cy="2130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N</a:t>
            </a:r>
            <a:endParaRPr lang="zh-CN" altLang="en-US" sz="600" dirty="0"/>
          </a:p>
        </p:txBody>
      </p:sp>
      <p:sp>
        <p:nvSpPr>
          <p:cNvPr id="83" name="矩形 82"/>
          <p:cNvSpPr/>
          <p:nvPr/>
        </p:nvSpPr>
        <p:spPr>
          <a:xfrm>
            <a:off x="2629811" y="5125424"/>
            <a:ext cx="205160" cy="2130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G</a:t>
            </a:r>
            <a:endParaRPr lang="zh-CN" altLang="en-US" sz="600" dirty="0"/>
          </a:p>
        </p:txBody>
      </p:sp>
      <p:sp>
        <p:nvSpPr>
          <p:cNvPr id="84" name="矩形 83"/>
          <p:cNvSpPr/>
          <p:nvPr/>
        </p:nvSpPr>
        <p:spPr>
          <a:xfrm>
            <a:off x="595784" y="724478"/>
            <a:ext cx="797357" cy="24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TB-1520</a:t>
            </a:r>
            <a:endParaRPr lang="zh-CN" altLang="en-US" sz="800" dirty="0"/>
          </a:p>
        </p:txBody>
      </p:sp>
      <p:sp>
        <p:nvSpPr>
          <p:cNvPr id="85" name="矩形 84"/>
          <p:cNvSpPr/>
          <p:nvPr/>
        </p:nvSpPr>
        <p:spPr>
          <a:xfrm>
            <a:off x="4748960" y="551316"/>
            <a:ext cx="797357" cy="24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TB-1506</a:t>
            </a:r>
            <a:r>
              <a:rPr lang="zh-CN" altLang="en-US" sz="800" dirty="0" smtClean="0"/>
              <a:t>接线端子连接片</a:t>
            </a:r>
            <a:endParaRPr lang="zh-CN" altLang="en-US" sz="800" dirty="0"/>
          </a:p>
        </p:txBody>
      </p:sp>
      <p:cxnSp>
        <p:nvCxnSpPr>
          <p:cNvPr id="92" name="直接连接符 91"/>
          <p:cNvCxnSpPr/>
          <p:nvPr/>
        </p:nvCxnSpPr>
        <p:spPr>
          <a:xfrm rot="16200000" flipH="1">
            <a:off x="2405655" y="5668127"/>
            <a:ext cx="404016" cy="257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265283" y="5886502"/>
            <a:ext cx="657368" cy="2413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电磁干扰滤波器</a:t>
            </a:r>
            <a:endParaRPr lang="zh-CN" altLang="en-US" sz="800" dirty="0"/>
          </a:p>
        </p:txBody>
      </p:sp>
      <p:sp>
        <p:nvSpPr>
          <p:cNvPr id="95" name="矩形 94"/>
          <p:cNvSpPr/>
          <p:nvPr/>
        </p:nvSpPr>
        <p:spPr>
          <a:xfrm>
            <a:off x="3208339" y="5892852"/>
            <a:ext cx="657368" cy="2413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船型开关</a:t>
            </a:r>
            <a:endParaRPr lang="zh-CN" altLang="en-US" sz="800" dirty="0"/>
          </a:p>
        </p:txBody>
      </p:sp>
      <p:cxnSp>
        <p:nvCxnSpPr>
          <p:cNvPr id="96" name="直接连接符 95"/>
          <p:cNvCxnSpPr/>
          <p:nvPr/>
        </p:nvCxnSpPr>
        <p:spPr>
          <a:xfrm rot="16200000" flipH="1">
            <a:off x="3301005" y="5661777"/>
            <a:ext cx="404016" cy="257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16200000" flipH="1">
            <a:off x="4964705" y="994527"/>
            <a:ext cx="404016" cy="257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6111571" y="3575104"/>
            <a:ext cx="768350" cy="4762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/>
              <a:t>0.1uF+200Ω</a:t>
            </a:r>
          </a:p>
          <a:p>
            <a:pPr algn="ctr"/>
            <a:r>
              <a:rPr lang="en-US" altLang="zh-CN" sz="700" dirty="0" smtClean="0"/>
              <a:t>2W 500V</a:t>
            </a:r>
            <a:endParaRPr lang="zh-CN" altLang="en-US" sz="700" dirty="0"/>
          </a:p>
        </p:txBody>
      </p:sp>
      <p:cxnSp>
        <p:nvCxnSpPr>
          <p:cNvPr id="106" name="肘形连接符 105"/>
          <p:cNvCxnSpPr/>
          <p:nvPr/>
        </p:nvCxnSpPr>
        <p:spPr>
          <a:xfrm rot="10800000" flipV="1">
            <a:off x="4346271" y="4051355"/>
            <a:ext cx="2006600" cy="476250"/>
          </a:xfrm>
          <a:prstGeom prst="bentConnector3">
            <a:avLst>
              <a:gd name="adj1" fmla="val 31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肘形连接符 108"/>
          <p:cNvCxnSpPr/>
          <p:nvPr/>
        </p:nvCxnSpPr>
        <p:spPr>
          <a:xfrm rot="10800000" flipV="1">
            <a:off x="5787721" y="4038655"/>
            <a:ext cx="933450" cy="787400"/>
          </a:xfrm>
          <a:prstGeom prst="bentConnector3">
            <a:avLst>
              <a:gd name="adj1" fmla="val 102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4333571" y="45022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16" name="椭圆 115"/>
          <p:cNvSpPr/>
          <p:nvPr/>
        </p:nvSpPr>
        <p:spPr>
          <a:xfrm>
            <a:off x="5762321" y="48070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600" dirty="0"/>
          </a:p>
        </p:txBody>
      </p:sp>
      <p:sp>
        <p:nvSpPr>
          <p:cNvPr id="117" name="矩形 116"/>
          <p:cNvSpPr/>
          <p:nvPr/>
        </p:nvSpPr>
        <p:spPr>
          <a:xfrm>
            <a:off x="7187691" y="3690976"/>
            <a:ext cx="797357" cy="24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MCR-P</a:t>
            </a:r>
            <a:r>
              <a:rPr lang="zh-CN" altLang="en-US" sz="800" dirty="0" smtClean="0"/>
              <a:t>阻容吸收器</a:t>
            </a:r>
            <a:endParaRPr lang="zh-CN" altLang="en-US" sz="800" dirty="0"/>
          </a:p>
        </p:txBody>
      </p:sp>
      <p:sp>
        <p:nvSpPr>
          <p:cNvPr id="119" name="矩形 118"/>
          <p:cNvSpPr/>
          <p:nvPr/>
        </p:nvSpPr>
        <p:spPr>
          <a:xfrm>
            <a:off x="2976371" y="17252"/>
            <a:ext cx="6407624" cy="4114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220V</a:t>
            </a:r>
            <a:r>
              <a:rPr lang="zh-CN" altLang="en-US" dirty="0" smtClean="0"/>
              <a:t>接线示意图</a:t>
            </a:r>
            <a:endParaRPr lang="en-US" altLang="zh-CN" dirty="0" smtClean="0"/>
          </a:p>
        </p:txBody>
      </p:sp>
      <p:sp>
        <p:nvSpPr>
          <p:cNvPr id="131" name="矩形 130"/>
          <p:cNvSpPr/>
          <p:nvPr/>
        </p:nvSpPr>
        <p:spPr>
          <a:xfrm>
            <a:off x="5849261" y="2096474"/>
            <a:ext cx="205160" cy="2130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L</a:t>
            </a:r>
            <a:endParaRPr lang="zh-CN" altLang="en-US" sz="600" dirty="0"/>
          </a:p>
        </p:txBody>
      </p:sp>
      <p:sp>
        <p:nvSpPr>
          <p:cNvPr id="132" name="矩形 131"/>
          <p:cNvSpPr/>
          <p:nvPr/>
        </p:nvSpPr>
        <p:spPr>
          <a:xfrm>
            <a:off x="4401461" y="2128224"/>
            <a:ext cx="205160" cy="2130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N</a:t>
            </a:r>
            <a:endParaRPr lang="zh-CN" altLang="en-US" sz="600" dirty="0"/>
          </a:p>
        </p:txBody>
      </p:sp>
      <p:sp>
        <p:nvSpPr>
          <p:cNvPr id="133" name="矩形 132"/>
          <p:cNvSpPr/>
          <p:nvPr/>
        </p:nvSpPr>
        <p:spPr>
          <a:xfrm>
            <a:off x="2305961" y="2128170"/>
            <a:ext cx="222554" cy="2095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 smtClean="0"/>
              <a:t>G</a:t>
            </a:r>
            <a:endParaRPr lang="zh-CN" altLang="en-US" sz="600" dirty="0"/>
          </a:p>
        </p:txBody>
      </p:sp>
      <p:sp>
        <p:nvSpPr>
          <p:cNvPr id="134" name="流程图: 联系 133"/>
          <p:cNvSpPr/>
          <p:nvPr/>
        </p:nvSpPr>
        <p:spPr>
          <a:xfrm>
            <a:off x="5897260" y="1646511"/>
            <a:ext cx="119269" cy="135172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流程图: 联系 134"/>
          <p:cNvSpPr/>
          <p:nvPr/>
        </p:nvSpPr>
        <p:spPr>
          <a:xfrm>
            <a:off x="944260" y="1646511"/>
            <a:ext cx="119269" cy="135172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形状 137"/>
          <p:cNvCxnSpPr>
            <a:stCxn id="179" idx="1"/>
            <a:endCxn id="51" idx="2"/>
          </p:cNvCxnSpPr>
          <p:nvPr/>
        </p:nvCxnSpPr>
        <p:spPr>
          <a:xfrm rot="10800000">
            <a:off x="5489888" y="1968556"/>
            <a:ext cx="2610835" cy="26368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形状 139"/>
          <p:cNvCxnSpPr>
            <a:endCxn id="45" idx="2"/>
          </p:cNvCxnSpPr>
          <p:nvPr/>
        </p:nvCxnSpPr>
        <p:spPr>
          <a:xfrm rot="10800000">
            <a:off x="4067487" y="1968556"/>
            <a:ext cx="4018990" cy="345275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形状 144"/>
          <p:cNvCxnSpPr>
            <a:endCxn id="37" idx="2"/>
          </p:cNvCxnSpPr>
          <p:nvPr/>
        </p:nvCxnSpPr>
        <p:spPr>
          <a:xfrm rot="10800000">
            <a:off x="2175188" y="1968556"/>
            <a:ext cx="5919241" cy="456593"/>
          </a:xfrm>
          <a:prstGeom prst="bentConnector2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rot="10800000" flipV="1">
            <a:off x="6897258" y="3840479"/>
            <a:ext cx="282771" cy="437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形状 153"/>
          <p:cNvCxnSpPr/>
          <p:nvPr/>
        </p:nvCxnSpPr>
        <p:spPr>
          <a:xfrm rot="10800000">
            <a:off x="5231961" y="2011682"/>
            <a:ext cx="2870419" cy="636102"/>
          </a:xfrm>
          <a:prstGeom prst="bentConnector3">
            <a:avLst>
              <a:gd name="adj1" fmla="val 99862"/>
            </a:avLst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形状 157"/>
          <p:cNvCxnSpPr>
            <a:endCxn id="44" idx="2"/>
          </p:cNvCxnSpPr>
          <p:nvPr/>
        </p:nvCxnSpPr>
        <p:spPr>
          <a:xfrm rot="10800000">
            <a:off x="3832538" y="1968556"/>
            <a:ext cx="4285745" cy="822353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形状 159"/>
          <p:cNvCxnSpPr>
            <a:endCxn id="36" idx="2"/>
          </p:cNvCxnSpPr>
          <p:nvPr/>
        </p:nvCxnSpPr>
        <p:spPr>
          <a:xfrm rot="10800000">
            <a:off x="1927538" y="1974906"/>
            <a:ext cx="6214601" cy="951177"/>
          </a:xfrm>
          <a:prstGeom prst="bentConnector2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rot="16200000" flipH="1">
            <a:off x="767742" y="1194635"/>
            <a:ext cx="404016" cy="257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形状 162"/>
          <p:cNvCxnSpPr>
            <a:endCxn id="49" idx="2"/>
          </p:cNvCxnSpPr>
          <p:nvPr/>
        </p:nvCxnSpPr>
        <p:spPr>
          <a:xfrm rot="10800000">
            <a:off x="5007287" y="1968556"/>
            <a:ext cx="3118946" cy="120401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形状 164"/>
          <p:cNvCxnSpPr>
            <a:stCxn id="181" idx="1"/>
            <a:endCxn id="43" idx="2"/>
          </p:cNvCxnSpPr>
          <p:nvPr/>
        </p:nvCxnSpPr>
        <p:spPr>
          <a:xfrm rot="10800000">
            <a:off x="3597588" y="1968555"/>
            <a:ext cx="4513737" cy="1347718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7" name="形状 166"/>
          <p:cNvCxnSpPr>
            <a:endCxn id="35" idx="2"/>
          </p:cNvCxnSpPr>
          <p:nvPr/>
        </p:nvCxnSpPr>
        <p:spPr>
          <a:xfrm rot="10800000">
            <a:off x="1692588" y="1974906"/>
            <a:ext cx="6449549" cy="1436205"/>
          </a:xfrm>
          <a:prstGeom prst="bentConnector2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8100722" y="1994118"/>
            <a:ext cx="768350" cy="4762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/>
              <a:t>显示器</a:t>
            </a:r>
            <a:r>
              <a:rPr lang="en-US" altLang="zh-CN" sz="700" dirty="0" smtClean="0"/>
              <a:t>1</a:t>
            </a:r>
            <a:endParaRPr lang="zh-CN" altLang="en-US" sz="700" dirty="0"/>
          </a:p>
        </p:txBody>
      </p:sp>
      <p:sp>
        <p:nvSpPr>
          <p:cNvPr id="180" name="矩形 179"/>
          <p:cNvSpPr/>
          <p:nvPr/>
        </p:nvSpPr>
        <p:spPr>
          <a:xfrm>
            <a:off x="8102048" y="2528181"/>
            <a:ext cx="768350" cy="4762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/>
              <a:t>显示器</a:t>
            </a:r>
            <a:r>
              <a:rPr lang="en-US" altLang="zh-CN" sz="700" dirty="0" smtClean="0"/>
              <a:t>2</a:t>
            </a:r>
            <a:endParaRPr lang="zh-CN" altLang="en-US" sz="700" dirty="0"/>
          </a:p>
        </p:txBody>
      </p:sp>
      <p:sp>
        <p:nvSpPr>
          <p:cNvPr id="181" name="矩形 180"/>
          <p:cNvSpPr/>
          <p:nvPr/>
        </p:nvSpPr>
        <p:spPr>
          <a:xfrm>
            <a:off x="8111324" y="3078147"/>
            <a:ext cx="768350" cy="4762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/>
              <a:t>显示器</a:t>
            </a:r>
            <a:r>
              <a:rPr lang="en-US" altLang="zh-CN" sz="700" dirty="0" smtClean="0"/>
              <a:t>3</a:t>
            </a:r>
            <a:endParaRPr lang="zh-CN" altLang="en-US" sz="700" dirty="0"/>
          </a:p>
        </p:txBody>
      </p:sp>
      <p:cxnSp>
        <p:nvCxnSpPr>
          <p:cNvPr id="110" name="形状 109"/>
          <p:cNvCxnSpPr>
            <a:stCxn id="19" idx="2"/>
          </p:cNvCxnSpPr>
          <p:nvPr/>
        </p:nvCxnSpPr>
        <p:spPr>
          <a:xfrm rot="5400000">
            <a:off x="2050385" y="4209703"/>
            <a:ext cx="61200" cy="1379013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形状 111"/>
          <p:cNvCxnSpPr>
            <a:stCxn id="20" idx="1"/>
          </p:cNvCxnSpPr>
          <p:nvPr/>
        </p:nvCxnSpPr>
        <p:spPr>
          <a:xfrm rot="10800000" flipV="1">
            <a:off x="1399431" y="5045590"/>
            <a:ext cx="1097031" cy="51196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383527" y="4738979"/>
            <a:ext cx="983214" cy="16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1380131" y="4500583"/>
            <a:ext cx="575890" cy="2130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L</a:t>
            </a:r>
            <a:r>
              <a:rPr lang="zh-CN" altLang="en-US" sz="800" dirty="0" smtClean="0"/>
              <a:t>火线</a:t>
            </a:r>
            <a:endParaRPr lang="zh-CN" altLang="en-US" sz="800" dirty="0"/>
          </a:p>
        </p:txBody>
      </p:sp>
      <p:sp>
        <p:nvSpPr>
          <p:cNvPr id="122" name="矩形 121"/>
          <p:cNvSpPr/>
          <p:nvPr/>
        </p:nvSpPr>
        <p:spPr>
          <a:xfrm>
            <a:off x="1390622" y="4749843"/>
            <a:ext cx="541545" cy="2130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N</a:t>
            </a:r>
            <a:r>
              <a:rPr lang="zh-CN" altLang="en-US" sz="800" dirty="0" smtClean="0"/>
              <a:t>零线</a:t>
            </a:r>
            <a:endParaRPr lang="zh-CN" altLang="en-US" sz="800" dirty="0"/>
          </a:p>
        </p:txBody>
      </p:sp>
      <p:sp>
        <p:nvSpPr>
          <p:cNvPr id="123" name="矩形 122"/>
          <p:cNvSpPr/>
          <p:nvPr/>
        </p:nvSpPr>
        <p:spPr>
          <a:xfrm>
            <a:off x="1422539" y="4935918"/>
            <a:ext cx="509628" cy="2130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G</a:t>
            </a:r>
            <a:r>
              <a:rPr lang="zh-CN" altLang="en-US" sz="800" dirty="0" smtClean="0"/>
              <a:t>地线</a:t>
            </a:r>
            <a:endParaRPr lang="zh-CN" altLang="en-US" sz="800" dirty="0"/>
          </a:p>
        </p:txBody>
      </p:sp>
      <p:sp>
        <p:nvSpPr>
          <p:cNvPr id="124" name="矩形 123"/>
          <p:cNvSpPr/>
          <p:nvPr/>
        </p:nvSpPr>
        <p:spPr>
          <a:xfrm>
            <a:off x="618131" y="4724544"/>
            <a:ext cx="575890" cy="2130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220V</a:t>
            </a:r>
            <a:endParaRPr lang="zh-CN" altLang="en-US" sz="800" dirty="0"/>
          </a:p>
        </p:txBody>
      </p:sp>
      <p:sp>
        <p:nvSpPr>
          <p:cNvPr id="125" name="流程图: 联系 124"/>
          <p:cNvSpPr/>
          <p:nvPr/>
        </p:nvSpPr>
        <p:spPr>
          <a:xfrm>
            <a:off x="1271589" y="4669330"/>
            <a:ext cx="119269" cy="13517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流程图: 联系 125"/>
          <p:cNvSpPr/>
          <p:nvPr/>
        </p:nvSpPr>
        <p:spPr>
          <a:xfrm>
            <a:off x="1280871" y="4853534"/>
            <a:ext cx="119269" cy="13517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流程图: 联系 126"/>
          <p:cNvSpPr/>
          <p:nvPr/>
        </p:nvSpPr>
        <p:spPr>
          <a:xfrm>
            <a:off x="1282202" y="5029775"/>
            <a:ext cx="119269" cy="13517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流程图: 联系 138"/>
          <p:cNvSpPr/>
          <p:nvPr/>
        </p:nvSpPr>
        <p:spPr>
          <a:xfrm>
            <a:off x="2317197" y="4999294"/>
            <a:ext cx="52292" cy="73638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4257468" y="5424073"/>
            <a:ext cx="1609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600" dirty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5260</TotalTime>
  <Words>290</Words>
  <Application>Microsoft Office PowerPoint</Application>
  <PresentationFormat>自定义</PresentationFormat>
  <Paragraphs>118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351</dc:creator>
  <cp:lastModifiedBy>iu</cp:lastModifiedBy>
  <cp:revision>1254</cp:revision>
  <dcterms:created xsi:type="dcterms:W3CDTF">2017-12-27T07:42:00Z</dcterms:created>
  <dcterms:modified xsi:type="dcterms:W3CDTF">2018-10-19T08:29:47Z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