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228E-AE9E-D07D-E0C7-332656C22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2B14C-FFFF-A4FD-5177-2DFF558A9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CCB6-4329-31D2-F9C5-0702F338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810D-51CF-62F3-9EAB-46E06458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1026-66E8-B1D6-96A1-A29A1D6C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55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7F6B-EB29-8A9F-2F05-C401B0A0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722D7-6DD1-2358-F6B8-D5A3E35C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73FB-5023-F2DE-9086-DA4755E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C67C-C0F2-B627-730D-952D54DB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CF8D-9266-751F-9E7D-7C1C5BD8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3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B288E-C5FA-B6E0-EFA1-28FE79BE2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B022D-1288-48AC-F0AD-CD5EE86E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6805-DE12-93F7-D9CD-9C1E133F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2551-4192-884D-9DAE-95DBF63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93D3-B175-6445-2AC0-718262AF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034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C11E-A343-2100-75F4-E7C47641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7C21-C36D-98DD-68F6-A870022A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AB72-3C06-773D-862C-B61D86EC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1589-83E7-A366-B47E-D214460B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FDE7-61F9-9BD0-05A2-6770BA5C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67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5D89-1AD5-2349-5FC7-B8C3639D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B93A6-A508-4B6F-D5A9-6108DB66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A6F50-6B4C-7EB4-8A21-89946D14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CDB9-4211-EC17-B6D8-AB144249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7FDC-C290-23C4-F58C-FF09068A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391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2472-54C3-20B2-4C5B-4B3E3226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F1EA-909A-FBB3-E997-F943635F1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9542D-B8B0-DB5B-D3FF-98BC57FE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59842-9B5D-BEB8-7FD3-CF4D96C5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FC726-0896-5ECC-01A2-83404ED8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7679-2260-9A73-A4EF-AAAE2A3A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391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DBB3-77FA-2AC8-4616-2181ABA0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EA9DF-0659-9A19-CEEF-B4851101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340BE-FD5F-450C-D932-D739F07E5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B8388-DDEF-A394-1AF5-D264B91C4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77540-757B-7F93-0941-96F12CC81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D4661-A77D-79D6-24DB-F19FBA12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01DDE-1308-3D9B-E52E-1BF9F306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7D947-A307-3BB4-663C-01C34597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908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8277-C2A6-E8F8-3EE4-B934E02C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88BD3-2D65-4D34-ABEC-2A1F8E51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50BB-1AEC-DEDE-EE17-672A5EB0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830BD-7D2B-4BDB-6AD3-3C3321BA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531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C0A7B-71CE-7CC0-21A4-1793D206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8FE07-4692-DB3C-D219-89A99E86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EDEAB-AA15-198B-09EE-68D059BD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51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2F37-D0E7-5E0E-AD03-05861849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4A6-9042-BA25-D8BD-75AB90B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BCB45-9C4A-FB6A-C969-819413E76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7F80-DECF-B884-2005-576F6E2B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ED23E-7C49-0302-EE3F-6A218836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78BBB-0F68-DB07-2915-5B7B9601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33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8ECA-0F06-9F88-9543-4F746F0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5804B-3640-E264-47B3-58C3984E5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7563C-D3D7-2F34-FAF1-C1E395511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5490-B1EB-7B79-2757-197800E6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A8670-8507-823E-0EEE-AC9F888A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95FA8-279F-CE75-4067-68A6C06F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18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A9DDB-7522-AD63-BE55-C47BF655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1814-0DD4-6D8E-10BD-28AA026B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A87-C841-7C48-B7EF-4EC784745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E9BE-4941-C34E-9A92-AE0CC5608DE4}" type="datetimeFigureOut">
              <a:rPr lang="en-NL" smtClean="0"/>
              <a:t>02/01/2024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FC58-6E56-3A9A-4B35-AA3517F25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BC20-8AB6-4462-105F-5E8ECF528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5550-4C74-154E-8C93-F826B5F402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444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731F-8A32-35B1-1994-40A0F417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NL" dirty="0"/>
              <a:t>ynth();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3BF90-C3E0-4193-71A6-C765D9EF7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Vincent Van den Broeck</a:t>
            </a:r>
          </a:p>
        </p:txBody>
      </p:sp>
    </p:spTree>
    <p:extLst>
      <p:ext uri="{BB962C8B-B14F-4D97-AF65-F5344CB8AC3E}">
        <p14:creationId xmlns:p14="http://schemas.microsoft.com/office/powerpoint/2010/main" val="11887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D1E6-4848-7362-69FE-9D369E30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Analog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E2127C-AEEC-465E-79F9-C92B6144B1A1}"/>
              </a:ext>
            </a:extLst>
          </p:cNvPr>
          <p:cNvSpPr/>
          <p:nvPr/>
        </p:nvSpPr>
        <p:spPr>
          <a:xfrm>
            <a:off x="838200" y="1967948"/>
            <a:ext cx="2521226" cy="8249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Sine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D8D4FB-6BBD-A28D-34F1-4762977CB7C0}"/>
              </a:ext>
            </a:extLst>
          </p:cNvPr>
          <p:cNvSpPr/>
          <p:nvPr/>
        </p:nvSpPr>
        <p:spPr>
          <a:xfrm>
            <a:off x="4835387" y="1967948"/>
            <a:ext cx="2521226" cy="8249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Triangle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E8E008-AA04-5C41-F5D2-96A32EEEA0CC}"/>
              </a:ext>
            </a:extLst>
          </p:cNvPr>
          <p:cNvSpPr/>
          <p:nvPr/>
        </p:nvSpPr>
        <p:spPr>
          <a:xfrm>
            <a:off x="8832574" y="1967948"/>
            <a:ext cx="2521226" cy="8249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Square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1C0B9-AB1E-8E31-C7DE-AB1F8A262E53}"/>
              </a:ext>
            </a:extLst>
          </p:cNvPr>
          <p:cNvSpPr/>
          <p:nvPr/>
        </p:nvSpPr>
        <p:spPr>
          <a:xfrm>
            <a:off x="5628861" y="4065105"/>
            <a:ext cx="934278" cy="616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161956-F31C-6840-4057-4200B596ED48}"/>
              </a:ext>
            </a:extLst>
          </p:cNvPr>
          <p:cNvCxnSpPr>
            <a:cxnSpLocks/>
          </p:cNvCxnSpPr>
          <p:nvPr/>
        </p:nvCxnSpPr>
        <p:spPr>
          <a:xfrm flipH="1">
            <a:off x="6761920" y="3030917"/>
            <a:ext cx="3372678" cy="126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BB09B-9296-ECCE-14D9-76A6FDA6521A}"/>
              </a:ext>
            </a:extLst>
          </p:cNvPr>
          <p:cNvCxnSpPr>
            <a:cxnSpLocks noChangeAspect="1"/>
          </p:cNvCxnSpPr>
          <p:nvPr/>
        </p:nvCxnSpPr>
        <p:spPr>
          <a:xfrm>
            <a:off x="2461593" y="3017114"/>
            <a:ext cx="2968487" cy="129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C5CF8B-BB87-114F-E81A-6834F926AA01}"/>
              </a:ext>
            </a:extLst>
          </p:cNvPr>
          <p:cNvCxnSpPr/>
          <p:nvPr/>
        </p:nvCxnSpPr>
        <p:spPr>
          <a:xfrm>
            <a:off x="6096000" y="3017114"/>
            <a:ext cx="0" cy="88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9499E8-6719-854F-F3EC-66A6A66DC102}"/>
              </a:ext>
            </a:extLst>
          </p:cNvPr>
          <p:cNvSpPr txBox="1"/>
          <p:nvPr/>
        </p:nvSpPr>
        <p:spPr>
          <a:xfrm>
            <a:off x="3371640" y="318459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* amp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D3DF3-E118-2B9D-6A19-D1B670D5ACE3}"/>
              </a:ext>
            </a:extLst>
          </p:cNvPr>
          <p:cNvSpPr txBox="1"/>
          <p:nvPr/>
        </p:nvSpPr>
        <p:spPr>
          <a:xfrm>
            <a:off x="6151802" y="318459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* amp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D47750-D5D8-1E15-CD16-9F71CFC3E564}"/>
              </a:ext>
            </a:extLst>
          </p:cNvPr>
          <p:cNvSpPr txBox="1"/>
          <p:nvPr/>
        </p:nvSpPr>
        <p:spPr>
          <a:xfrm>
            <a:off x="8652632" y="309133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* amp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CE8A3F-CE4E-7030-C116-AAE5DC1C9C52}"/>
              </a:ext>
            </a:extLst>
          </p:cNvPr>
          <p:cNvCxnSpPr>
            <a:cxnSpLocks/>
          </p:cNvCxnSpPr>
          <p:nvPr/>
        </p:nvCxnSpPr>
        <p:spPr>
          <a:xfrm>
            <a:off x="6105419" y="4800600"/>
            <a:ext cx="0" cy="5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3D0EA13-55AE-0665-C75F-6AD7C8320C75}"/>
              </a:ext>
            </a:extLst>
          </p:cNvPr>
          <p:cNvSpPr/>
          <p:nvPr/>
        </p:nvSpPr>
        <p:spPr>
          <a:xfrm>
            <a:off x="5315832" y="5566431"/>
            <a:ext cx="1671939" cy="616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EFC4AE-A4B8-DAB9-90C9-91ACE0829AB8}"/>
              </a:ext>
            </a:extLst>
          </p:cNvPr>
          <p:cNvSpPr txBox="1"/>
          <p:nvPr/>
        </p:nvSpPr>
        <p:spPr>
          <a:xfrm>
            <a:off x="3001617" y="362778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Phase 0</a:t>
            </a:r>
            <a:endParaRPr lang="en-NL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0D48EB-D809-7CD6-3EA4-A23EC6F0CBEB}"/>
              </a:ext>
            </a:extLst>
          </p:cNvPr>
          <p:cNvSpPr txBox="1"/>
          <p:nvPr/>
        </p:nvSpPr>
        <p:spPr>
          <a:xfrm>
            <a:off x="5192884" y="344236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Phase 1/6 pi</a:t>
            </a:r>
            <a:endParaRPr lang="en-NL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D9244-5D8F-2DE7-3094-3A2266F1FC13}"/>
              </a:ext>
            </a:extLst>
          </p:cNvPr>
          <p:cNvSpPr txBox="1"/>
          <p:nvPr/>
        </p:nvSpPr>
        <p:spPr>
          <a:xfrm>
            <a:off x="8575502" y="355427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Phase 2/6 pi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66079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D1E6-4848-7362-69FE-9D369E30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E2127C-AEEC-465E-79F9-C92B6144B1A1}"/>
              </a:ext>
            </a:extLst>
          </p:cNvPr>
          <p:cNvSpPr/>
          <p:nvPr/>
        </p:nvSpPr>
        <p:spPr>
          <a:xfrm>
            <a:off x="7121387" y="1685331"/>
            <a:ext cx="2521226" cy="8249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Sine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D8D4FB-6BBD-A28D-34F1-4762977CB7C0}"/>
              </a:ext>
            </a:extLst>
          </p:cNvPr>
          <p:cNvSpPr/>
          <p:nvPr/>
        </p:nvSpPr>
        <p:spPr>
          <a:xfrm>
            <a:off x="886293" y="1685331"/>
            <a:ext cx="2521226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CE8A3F-CE4E-7030-C116-AAE5DC1C9C52}"/>
              </a:ext>
            </a:extLst>
          </p:cNvPr>
          <p:cNvCxnSpPr>
            <a:cxnSpLocks/>
          </p:cNvCxnSpPr>
          <p:nvPr/>
        </p:nvCxnSpPr>
        <p:spPr>
          <a:xfrm flipH="1">
            <a:off x="6105419" y="2753139"/>
            <a:ext cx="2064546" cy="25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3D0EA13-55AE-0665-C75F-6AD7C8320C75}"/>
              </a:ext>
            </a:extLst>
          </p:cNvPr>
          <p:cNvSpPr/>
          <p:nvPr/>
        </p:nvSpPr>
        <p:spPr>
          <a:xfrm>
            <a:off x="5315832" y="5566431"/>
            <a:ext cx="1671939" cy="616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FFB66-4F6E-0B1E-C7C9-5D1669162183}"/>
              </a:ext>
            </a:extLst>
          </p:cNvPr>
          <p:cNvSpPr txBox="1"/>
          <p:nvPr/>
        </p:nvSpPr>
        <p:spPr>
          <a:xfrm>
            <a:off x="7121387" y="2140947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frequency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CC7E9-1929-1D95-F705-A2305CD8AAEC}"/>
              </a:ext>
            </a:extLst>
          </p:cNvPr>
          <p:cNvSpPr txBox="1"/>
          <p:nvPr/>
        </p:nvSpPr>
        <p:spPr>
          <a:xfrm>
            <a:off x="2729947" y="173115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amp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F8A06-F6A4-6BCC-1313-DC098E64ECE3}"/>
              </a:ext>
            </a:extLst>
          </p:cNvPr>
          <p:cNvCxnSpPr/>
          <p:nvPr/>
        </p:nvCxnSpPr>
        <p:spPr>
          <a:xfrm>
            <a:off x="3538330" y="1915817"/>
            <a:ext cx="3449441" cy="40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205383-F5D8-ECD2-1982-AD3D02B10FEB}"/>
              </a:ext>
            </a:extLst>
          </p:cNvPr>
          <p:cNvSpPr/>
          <p:nvPr/>
        </p:nvSpPr>
        <p:spPr>
          <a:xfrm>
            <a:off x="227728" y="2934529"/>
            <a:ext cx="1431235" cy="84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main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714D31-4BCF-B8C9-75D7-AB845373F267}"/>
              </a:ext>
            </a:extLst>
          </p:cNvPr>
          <p:cNvSpPr/>
          <p:nvPr/>
        </p:nvSpPr>
        <p:spPr>
          <a:xfrm>
            <a:off x="2352267" y="1003855"/>
            <a:ext cx="1630017" cy="864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70D69F-8C40-F7DF-3133-F4C3513D7B15}"/>
              </a:ext>
            </a:extLst>
          </p:cNvPr>
          <p:cNvSpPr/>
          <p:nvPr/>
        </p:nvSpPr>
        <p:spPr>
          <a:xfrm>
            <a:off x="2352267" y="4850295"/>
            <a:ext cx="1630017" cy="864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melody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D67D3-39A3-CC27-E40F-C900724013BE}"/>
              </a:ext>
            </a:extLst>
          </p:cNvPr>
          <p:cNvSpPr/>
          <p:nvPr/>
        </p:nvSpPr>
        <p:spPr>
          <a:xfrm>
            <a:off x="2352268" y="2927075"/>
            <a:ext cx="1630017" cy="864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callback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AC0311-1CAA-211C-D456-5786B25DACCD}"/>
              </a:ext>
            </a:extLst>
          </p:cNvPr>
          <p:cNvSpPr/>
          <p:nvPr/>
        </p:nvSpPr>
        <p:spPr>
          <a:xfrm>
            <a:off x="4644882" y="1436207"/>
            <a:ext cx="1630017" cy="86470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05AF96-1867-4812-5CFA-28A50F180961}"/>
              </a:ext>
            </a:extLst>
          </p:cNvPr>
          <p:cNvSpPr/>
          <p:nvPr/>
        </p:nvSpPr>
        <p:spPr>
          <a:xfrm>
            <a:off x="4663919" y="4557089"/>
            <a:ext cx="1630017" cy="86470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analog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F457E3-EB52-D626-7799-4101229826BC}"/>
              </a:ext>
            </a:extLst>
          </p:cNvPr>
          <p:cNvSpPr/>
          <p:nvPr/>
        </p:nvSpPr>
        <p:spPr>
          <a:xfrm>
            <a:off x="5688495" y="2996648"/>
            <a:ext cx="1630017" cy="86470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synth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A3B310-1D2B-BF3E-CFDF-B70FB9A7D4B4}"/>
              </a:ext>
            </a:extLst>
          </p:cNvPr>
          <p:cNvSpPr/>
          <p:nvPr/>
        </p:nvSpPr>
        <p:spPr>
          <a:xfrm>
            <a:off x="8045731" y="1073428"/>
            <a:ext cx="1630017" cy="8647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sine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FF9E1C4-49AD-E8E8-0F1C-6F60B7654D41}"/>
              </a:ext>
            </a:extLst>
          </p:cNvPr>
          <p:cNvSpPr/>
          <p:nvPr/>
        </p:nvSpPr>
        <p:spPr>
          <a:xfrm>
            <a:off x="8045731" y="4919868"/>
            <a:ext cx="1630017" cy="8647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square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8BDABFA-ECE0-669F-BA0B-13DD7D2FFC7C}"/>
              </a:ext>
            </a:extLst>
          </p:cNvPr>
          <p:cNvSpPr/>
          <p:nvPr/>
        </p:nvSpPr>
        <p:spPr>
          <a:xfrm>
            <a:off x="8045732" y="2996648"/>
            <a:ext cx="1630017" cy="8647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triangle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7DCC67-5CCA-ADFB-5647-5973145BEA9A}"/>
              </a:ext>
            </a:extLst>
          </p:cNvPr>
          <p:cNvSpPr/>
          <p:nvPr/>
        </p:nvSpPr>
        <p:spPr>
          <a:xfrm>
            <a:off x="10402970" y="2927075"/>
            <a:ext cx="1630017" cy="8647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oscillator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8A37D8-AEB3-70A2-9030-EBA41F188C14}"/>
              </a:ext>
            </a:extLst>
          </p:cNvPr>
          <p:cNvCxnSpPr/>
          <p:nvPr/>
        </p:nvCxnSpPr>
        <p:spPr>
          <a:xfrm flipH="1" flipV="1">
            <a:off x="9780104" y="2117035"/>
            <a:ext cx="467139" cy="566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4F4D35-B311-5CA7-AB99-2B555C6AD9DA}"/>
              </a:ext>
            </a:extLst>
          </p:cNvPr>
          <p:cNvCxnSpPr>
            <a:cxnSpLocks/>
          </p:cNvCxnSpPr>
          <p:nvPr/>
        </p:nvCxnSpPr>
        <p:spPr>
          <a:xfrm flipH="1">
            <a:off x="9899374" y="4094922"/>
            <a:ext cx="503596" cy="755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83197-6EA0-2627-C516-28BA47C492FB}"/>
              </a:ext>
            </a:extLst>
          </p:cNvPr>
          <p:cNvCxnSpPr>
            <a:cxnSpLocks/>
          </p:cNvCxnSpPr>
          <p:nvPr/>
        </p:nvCxnSpPr>
        <p:spPr>
          <a:xfrm flipH="1">
            <a:off x="9839732" y="3429000"/>
            <a:ext cx="4075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A8BABE-0C42-48A8-CC4F-CABEF2278537}"/>
              </a:ext>
            </a:extLst>
          </p:cNvPr>
          <p:cNvCxnSpPr/>
          <p:nvPr/>
        </p:nvCxnSpPr>
        <p:spPr>
          <a:xfrm>
            <a:off x="7792278" y="1302026"/>
            <a:ext cx="0" cy="4253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FA0F67-F905-4CBF-6EB1-0A9CBE4993A2}"/>
              </a:ext>
            </a:extLst>
          </p:cNvPr>
          <p:cNvCxnSpPr>
            <a:cxnSpLocks/>
          </p:cNvCxnSpPr>
          <p:nvPr/>
        </p:nvCxnSpPr>
        <p:spPr>
          <a:xfrm flipH="1">
            <a:off x="7384767" y="3429000"/>
            <a:ext cx="4075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BCD994-2E23-2AAB-F485-46A56B9B926F}"/>
              </a:ext>
            </a:extLst>
          </p:cNvPr>
          <p:cNvCxnSpPr>
            <a:cxnSpLocks/>
          </p:cNvCxnSpPr>
          <p:nvPr/>
        </p:nvCxnSpPr>
        <p:spPr>
          <a:xfrm flipH="1" flipV="1">
            <a:off x="6365978" y="2062369"/>
            <a:ext cx="382687" cy="534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28E6E4-43CB-0BE7-90B7-1E68FB09D01F}"/>
              </a:ext>
            </a:extLst>
          </p:cNvPr>
          <p:cNvCxnSpPr>
            <a:cxnSpLocks/>
          </p:cNvCxnSpPr>
          <p:nvPr/>
        </p:nvCxnSpPr>
        <p:spPr>
          <a:xfrm flipH="1">
            <a:off x="6485248" y="4094922"/>
            <a:ext cx="296542" cy="700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117070-0395-3E43-E99E-F66133CF0B0C}"/>
              </a:ext>
            </a:extLst>
          </p:cNvPr>
          <p:cNvCxnSpPr>
            <a:cxnSpLocks/>
          </p:cNvCxnSpPr>
          <p:nvPr/>
        </p:nvCxnSpPr>
        <p:spPr>
          <a:xfrm>
            <a:off x="4525617" y="1759226"/>
            <a:ext cx="0" cy="3160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E06464-9F39-2C9E-1E07-F36130ED5886}"/>
              </a:ext>
            </a:extLst>
          </p:cNvPr>
          <p:cNvCxnSpPr>
            <a:cxnSpLocks/>
          </p:cNvCxnSpPr>
          <p:nvPr/>
        </p:nvCxnSpPr>
        <p:spPr>
          <a:xfrm flipH="1">
            <a:off x="4118106" y="3429000"/>
            <a:ext cx="4075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8CBE61-15C0-AF88-B81B-479B544DCEA6}"/>
              </a:ext>
            </a:extLst>
          </p:cNvPr>
          <p:cNvCxnSpPr>
            <a:cxnSpLocks/>
          </p:cNvCxnSpPr>
          <p:nvPr/>
        </p:nvCxnSpPr>
        <p:spPr>
          <a:xfrm flipH="1">
            <a:off x="1360008" y="1597718"/>
            <a:ext cx="738806" cy="1085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DBAEE5-E2B6-AAFF-014B-C914C9395A77}"/>
              </a:ext>
            </a:extLst>
          </p:cNvPr>
          <p:cNvCxnSpPr>
            <a:cxnSpLocks/>
          </p:cNvCxnSpPr>
          <p:nvPr/>
        </p:nvCxnSpPr>
        <p:spPr>
          <a:xfrm flipH="1" flipV="1">
            <a:off x="1360008" y="4020379"/>
            <a:ext cx="738806" cy="1262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A9ECDA-42AA-0B2D-917F-FA6A9A1B4114}"/>
              </a:ext>
            </a:extLst>
          </p:cNvPr>
          <p:cNvCxnSpPr>
            <a:cxnSpLocks/>
          </p:cNvCxnSpPr>
          <p:nvPr/>
        </p:nvCxnSpPr>
        <p:spPr>
          <a:xfrm flipH="1">
            <a:off x="1944756" y="3362740"/>
            <a:ext cx="4075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201BF5-D016-FB11-6810-FBFEE1B48955}"/>
              </a:ext>
            </a:extLst>
          </p:cNvPr>
          <p:cNvSpPr txBox="1"/>
          <p:nvPr/>
        </p:nvSpPr>
        <p:spPr>
          <a:xfrm>
            <a:off x="6513443" y="1978392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</a:t>
            </a:r>
            <a:r>
              <a:rPr lang="en-NL" sz="2000" dirty="0"/>
              <a:t>s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BCC43-633B-8542-E99A-E52193774239}"/>
              </a:ext>
            </a:extLst>
          </p:cNvPr>
          <p:cNvSpPr txBox="1"/>
          <p:nvPr/>
        </p:nvSpPr>
        <p:spPr>
          <a:xfrm>
            <a:off x="6645463" y="435703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</a:t>
            </a:r>
            <a:r>
              <a:rPr lang="en-NL" sz="2000" dirty="0"/>
              <a:t>s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CDD70-94D5-D360-0681-FEDA9C7ABFAE}"/>
              </a:ext>
            </a:extLst>
          </p:cNvPr>
          <p:cNvSpPr txBox="1"/>
          <p:nvPr/>
        </p:nvSpPr>
        <p:spPr>
          <a:xfrm>
            <a:off x="10043487" y="20667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</a:t>
            </a:r>
            <a:r>
              <a:rPr lang="en-NL" sz="2000" dirty="0"/>
              <a:t>s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48BDEE-6742-675E-CF49-325CBD00D41A}"/>
              </a:ext>
            </a:extLst>
          </p:cNvPr>
          <p:cNvSpPr txBox="1"/>
          <p:nvPr/>
        </p:nvSpPr>
        <p:spPr>
          <a:xfrm>
            <a:off x="10305886" y="427255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</a:t>
            </a:r>
            <a:r>
              <a:rPr lang="en-NL" sz="2000" dirty="0"/>
              <a:t>s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271688-46F6-22E1-AD9D-3AB1F39426F8}"/>
              </a:ext>
            </a:extLst>
          </p:cNvPr>
          <p:cNvSpPr txBox="1"/>
          <p:nvPr/>
        </p:nvSpPr>
        <p:spPr>
          <a:xfrm>
            <a:off x="9799001" y="30288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</a:t>
            </a:r>
            <a:r>
              <a:rPr lang="en-NL" sz="2000" dirty="0"/>
              <a:t>s 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5F0F54-FEDB-0FA0-980D-923F4EA7CC9B}"/>
              </a:ext>
            </a:extLst>
          </p:cNvPr>
          <p:cNvSpPr txBox="1"/>
          <p:nvPr/>
        </p:nvSpPr>
        <p:spPr>
          <a:xfrm>
            <a:off x="1631687" y="2993335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a</a:t>
            </a:r>
            <a:endParaRPr lang="en-NL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6C5A36-F579-929E-A461-F96137EFF4F6}"/>
              </a:ext>
            </a:extLst>
          </p:cNvPr>
          <p:cNvSpPr txBox="1"/>
          <p:nvPr/>
        </p:nvSpPr>
        <p:spPr>
          <a:xfrm>
            <a:off x="1069124" y="1876012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a</a:t>
            </a:r>
            <a:endParaRPr lang="en-NL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54F462-E358-F2C7-A8CD-06B25BF94D4B}"/>
              </a:ext>
            </a:extLst>
          </p:cNvPr>
          <p:cNvSpPr txBox="1"/>
          <p:nvPr/>
        </p:nvSpPr>
        <p:spPr>
          <a:xfrm>
            <a:off x="1084056" y="462997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a</a:t>
            </a:r>
            <a:endParaRPr lang="en-NL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084B74-04D4-1AB8-A6F9-E3CF796B6922}"/>
              </a:ext>
            </a:extLst>
          </p:cNvPr>
          <p:cNvSpPr txBox="1"/>
          <p:nvPr/>
        </p:nvSpPr>
        <p:spPr>
          <a:xfrm>
            <a:off x="4282442" y="873373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a</a:t>
            </a:r>
            <a:endParaRPr lang="en-NL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D91996-C04D-CBF6-239E-26A7DF3CE039}"/>
              </a:ext>
            </a:extLst>
          </p:cNvPr>
          <p:cNvSpPr txBox="1"/>
          <p:nvPr/>
        </p:nvSpPr>
        <p:spPr>
          <a:xfrm>
            <a:off x="7320853" y="902744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 a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27156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Synth();</vt:lpstr>
      <vt:lpstr>Analog</vt:lpstr>
      <vt:lpstr>FM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Synth();</dc:title>
  <dc:creator>Vincent van den Broeck</dc:creator>
  <cp:lastModifiedBy>Vincent van den Broeck</cp:lastModifiedBy>
  <cp:revision>7</cp:revision>
  <dcterms:created xsi:type="dcterms:W3CDTF">2023-12-18T21:28:54Z</dcterms:created>
  <dcterms:modified xsi:type="dcterms:W3CDTF">2024-01-02T18:07:23Z</dcterms:modified>
</cp:coreProperties>
</file>