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7" r:id="rId9"/>
    <p:sldId id="268" r:id="rId10"/>
    <p:sldId id="269" r:id="rId11"/>
    <p:sldId id="270" r:id="rId12"/>
    <p:sldId id="262" r:id="rId13"/>
    <p:sldId id="264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Inter" panose="020B0604020202020204" charset="0"/>
      <p:regular r:id="rId20"/>
      <p:bold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1968">
          <p15:clr>
            <a:srgbClr val="A4A3A4"/>
          </p15:clr>
        </p15:guide>
        <p15:guide id="3" orient="horz" pos="756">
          <p15:clr>
            <a:srgbClr val="A4A3A4"/>
          </p15:clr>
        </p15:guide>
        <p15:guide id="4" pos="1728">
          <p15:clr>
            <a:srgbClr val="A4A3A4"/>
          </p15:clr>
        </p15:guide>
        <p15:guide id="5" pos="2016">
          <p15:clr>
            <a:srgbClr val="A4A3A4"/>
          </p15:clr>
        </p15:guide>
        <p15:guide id="6" orient="horz" pos="2244">
          <p15:clr>
            <a:srgbClr val="A4A3A4"/>
          </p15:clr>
        </p15:guide>
        <p15:guide id="7" orient="horz" pos="948">
          <p15:clr>
            <a:srgbClr val="A4A3A4"/>
          </p15:clr>
        </p15:guide>
        <p15:guide id="8" pos="1872">
          <p15:clr>
            <a:srgbClr val="A4A3A4"/>
          </p15:clr>
        </p15:guide>
        <p15:guide id="9" pos="2544">
          <p15:clr>
            <a:srgbClr val="A4A3A4"/>
          </p15:clr>
        </p15:guide>
        <p15:guide id="10" orient="horz" pos="2100">
          <p15:clr>
            <a:srgbClr val="A4A3A4"/>
          </p15:clr>
        </p15:guide>
        <p15:guide id="11" orient="horz" pos="228">
          <p15:clr>
            <a:srgbClr val="A4A3A4"/>
          </p15:clr>
        </p15:guide>
        <p15:guide id="12" orient="horz" pos="2288">
          <p15:clr>
            <a:srgbClr val="A4A3A4"/>
          </p15:clr>
        </p15:guide>
        <p15:guide id="13" pos="1632">
          <p15:clr>
            <a:srgbClr val="A4A3A4"/>
          </p15:clr>
        </p15:guide>
        <p15:guide id="14" pos="1824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gmchEGyftyRg5sPsZHH1uTBbnX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008"/>
        <p:guide pos="1968"/>
        <p:guide orient="horz" pos="756"/>
        <p:guide pos="1728"/>
        <p:guide pos="2016"/>
        <p:guide orient="horz" pos="2244"/>
        <p:guide orient="horz" pos="948"/>
        <p:guide pos="1872"/>
        <p:guide pos="2544"/>
        <p:guide orient="horz" pos="2100"/>
        <p:guide orient="horz" pos="228"/>
        <p:guide orient="horz" pos="2288"/>
        <p:guide pos="1632"/>
        <p:guide pos="1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Recommending picking out he most interesting and important parts from your documentation. </a:t>
            </a:r>
            <a:endParaRPr/>
          </a:p>
        </p:txBody>
      </p:sp>
      <p:sp>
        <p:nvSpPr>
          <p:cNvPr id="62" name="Google Shape;6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0d8a9ac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250d8a9ac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g250d8a9ac4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4841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0d8a9ac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250d8a9ac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g250d8a9ac4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5538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0d8a9ac4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250d8a9ac4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250d8a9ac4b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0004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0d8a9ac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250d8a9ac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g250d8a9ac4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0d8a9ac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250d8a9ac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g250d8a9ac4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3670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0d8a9ac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250d8a9ac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g250d8a9ac4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1954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subTitle" idx="1"/>
          </p:nvPr>
        </p:nvSpPr>
        <p:spPr>
          <a:xfrm>
            <a:off x="1587600" y="3261400"/>
            <a:ext cx="5968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title"/>
          </p:nvPr>
        </p:nvSpPr>
        <p:spPr>
          <a:xfrm>
            <a:off x="1249050" y="1716300"/>
            <a:ext cx="66459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nter"/>
              <a:buNone/>
              <a:defRPr sz="4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Inter"/>
              <a:buNone/>
              <a:defRPr sz="40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Inter"/>
              <a:buNone/>
              <a:defRPr sz="40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Inter"/>
              <a:buNone/>
              <a:defRPr sz="40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Inter"/>
              <a:buNone/>
              <a:defRPr sz="40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Inter"/>
              <a:buNone/>
              <a:defRPr sz="40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Inter"/>
              <a:buNone/>
              <a:defRPr sz="40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Inter"/>
              <a:buNone/>
              <a:defRPr sz="40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Inter"/>
              <a:buNone/>
              <a:defRPr sz="40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pic>
        <p:nvPicPr>
          <p:cNvPr id="14" name="Google Shape;14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454943">
            <a:off x="-1228906" y="3218494"/>
            <a:ext cx="4189629" cy="2440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982496">
            <a:off x="6157459" y="-468357"/>
            <a:ext cx="5190309" cy="2964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2900" y="285750"/>
            <a:ext cx="838200" cy="323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1505800" y="2061000"/>
            <a:ext cx="71805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36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pic>
        <p:nvPicPr>
          <p:cNvPr id="19" name="Google Shape;1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9592241">
            <a:off x="-1365596" y="-1154886"/>
            <a:ext cx="5190313" cy="296496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0"/>
          <p:cNvSpPr txBox="1">
            <a:spLocks noGrp="1"/>
          </p:cNvSpPr>
          <p:nvPr>
            <p:ph type="subTitle" idx="1"/>
          </p:nvPr>
        </p:nvSpPr>
        <p:spPr>
          <a:xfrm>
            <a:off x="1505800" y="2965500"/>
            <a:ext cx="5893500" cy="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304800" y="957250"/>
            <a:ext cx="7981800" cy="3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" name="Google Shape;24;p11"/>
          <p:cNvSpPr txBox="1"/>
          <p:nvPr/>
        </p:nvSpPr>
        <p:spPr>
          <a:xfrm>
            <a:off x="3733800" y="4794706"/>
            <a:ext cx="2082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929292"/>
                </a:solidFill>
                <a:latin typeface="Inter"/>
                <a:ea typeface="Inter"/>
                <a:cs typeface="Inter"/>
                <a:sym typeface="Inter"/>
              </a:rPr>
              <a:t>Kaggle BIPOC Program Final Showcase</a:t>
            </a:r>
            <a:endParaRPr sz="800" b="0" i="0" u="none" strike="noStrike" cap="none">
              <a:solidFill>
                <a:srgbClr val="92929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5" name="Google Shape;2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109" y="4794706"/>
            <a:ext cx="557815" cy="2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1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/>
        </p:nvSpPr>
        <p:spPr>
          <a:xfrm>
            <a:off x="3733800" y="4794706"/>
            <a:ext cx="208201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929292"/>
                </a:solidFill>
                <a:latin typeface="Inter"/>
                <a:ea typeface="Inter"/>
                <a:cs typeface="Inter"/>
                <a:sym typeface="Inter"/>
              </a:rPr>
              <a:t>Kaggle BIPOC Program Final Showcase</a:t>
            </a:r>
            <a:endParaRPr sz="800" b="0" i="0" u="none" strike="noStrike" cap="none">
              <a:solidFill>
                <a:srgbClr val="92929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6" name="Google Shape;3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109" y="4794706"/>
            <a:ext cx="557815" cy="2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3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>
            <a:spLocks noGrp="1"/>
          </p:cNvSpPr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cxnSp>
        <p:nvCxnSpPr>
          <p:cNvPr id="40" name="Google Shape;40;p14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14"/>
          <p:cNvSpPr txBox="1">
            <a:spLocks noGrp="1"/>
          </p:cNvSpPr>
          <p:nvPr>
            <p:ph type="body" idx="1"/>
          </p:nvPr>
        </p:nvSpPr>
        <p:spPr>
          <a:xfrm>
            <a:off x="304800" y="957250"/>
            <a:ext cx="4338600" cy="3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2"/>
          </p:nvPr>
        </p:nvSpPr>
        <p:spPr>
          <a:xfrm>
            <a:off x="4643400" y="957250"/>
            <a:ext cx="4258500" cy="3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3" name="Google Shape;43;p14"/>
          <p:cNvSpPr txBox="1"/>
          <p:nvPr/>
        </p:nvSpPr>
        <p:spPr>
          <a:xfrm>
            <a:off x="3733800" y="4794706"/>
            <a:ext cx="2082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929292"/>
                </a:solidFill>
                <a:latin typeface="Inter"/>
                <a:ea typeface="Inter"/>
                <a:cs typeface="Inter"/>
                <a:sym typeface="Inter"/>
              </a:rPr>
              <a:t>Kaggle BIPOC Program Final Showcase</a:t>
            </a:r>
            <a:endParaRPr sz="800" b="0" i="0" u="none" strike="noStrike" cap="none">
              <a:solidFill>
                <a:srgbClr val="92929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4" name="Google Shape;44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109" y="4794706"/>
            <a:ext cx="557815" cy="2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/>
        </p:nvSpPr>
        <p:spPr>
          <a:xfrm>
            <a:off x="3733800" y="4794706"/>
            <a:ext cx="2082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929292"/>
                </a:solidFill>
                <a:latin typeface="Inter"/>
                <a:ea typeface="Inter"/>
                <a:cs typeface="Inter"/>
                <a:sym typeface="Inter"/>
              </a:rPr>
              <a:t>Kaggle BIPOC Program Final Showcase</a:t>
            </a:r>
            <a:endParaRPr sz="800" b="0" i="0" u="none" strike="noStrike" cap="none">
              <a:solidFill>
                <a:srgbClr val="92929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8" name="Google Shape;4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109" y="4794706"/>
            <a:ext cx="557815" cy="2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cxnSp>
        <p:nvCxnSpPr>
          <p:cNvPr id="51" name="Google Shape;51;p15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&amp;A">
  <p:cSld name="CUSTOM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2700755">
            <a:off x="5926798" y="2601164"/>
            <a:ext cx="5190308" cy="296496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6"/>
          <p:cNvSpPr txBox="1"/>
          <p:nvPr/>
        </p:nvSpPr>
        <p:spPr>
          <a:xfrm>
            <a:off x="2884350" y="2248500"/>
            <a:ext cx="33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Questions?</a:t>
            </a:r>
            <a:endParaRPr sz="3000" b="1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USTOM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28387" y="2190750"/>
            <a:ext cx="19729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8093834">
            <a:off x="-1351691" y="-341884"/>
            <a:ext cx="4189629" cy="2440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700755">
            <a:off x="5926798" y="2601164"/>
            <a:ext cx="5190308" cy="2964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body" idx="1"/>
          </p:nvPr>
        </p:nvSpPr>
        <p:spPr>
          <a:xfrm>
            <a:off x="304800" y="957250"/>
            <a:ext cx="7981800" cy="3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  <a:defRPr sz="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6085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/>
          <p:nvPr/>
        </p:nvSpPr>
        <p:spPr>
          <a:xfrm>
            <a:off x="-190500" y="0"/>
            <a:ext cx="9410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5" name="Google Shape;6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54942">
            <a:off x="-1228906" y="3218494"/>
            <a:ext cx="4189629" cy="2440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982496">
            <a:off x="6157459" y="-468357"/>
            <a:ext cx="5190308" cy="2964963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"/>
          <p:cNvSpPr txBox="1">
            <a:spLocks noGrp="1"/>
          </p:cNvSpPr>
          <p:nvPr>
            <p:ph type="title"/>
          </p:nvPr>
        </p:nvSpPr>
        <p:spPr>
          <a:xfrm>
            <a:off x="1249050" y="1716300"/>
            <a:ext cx="66459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KaggleX- Showcase Template</a:t>
            </a:r>
            <a:endParaRPr/>
          </a:p>
        </p:txBody>
      </p:sp>
      <p:pic>
        <p:nvPicPr>
          <p:cNvPr id="69" name="Google Shape;69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0400" y="144700"/>
            <a:ext cx="1711750" cy="4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0d8a9ac4b_0_0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cxnSp>
        <p:nvCxnSpPr>
          <p:cNvPr id="110" name="Google Shape;110;g250d8a9ac4b_0_0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g250d8a9ac4b_0_0"/>
          <p:cNvSpPr txBox="1">
            <a:spLocks noGrp="1"/>
          </p:cNvSpPr>
          <p:nvPr>
            <p:ph type="title"/>
          </p:nvPr>
        </p:nvSpPr>
        <p:spPr>
          <a:xfrm>
            <a:off x="304800" y="1814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EDA: visualize word cloud of sentiments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62C81-8E72-3237-BF4C-7F5435108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58767"/>
            <a:ext cx="3909060" cy="3225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D6F03F-3B24-CA6B-FCC8-F68811409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911139"/>
            <a:ext cx="3909060" cy="33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11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0d8a9ac4b_0_0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cxnSp>
        <p:nvCxnSpPr>
          <p:cNvPr id="110" name="Google Shape;110;g250d8a9ac4b_0_0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g250d8a9ac4b_0_0"/>
          <p:cNvSpPr txBox="1">
            <a:spLocks noGrp="1"/>
          </p:cNvSpPr>
          <p:nvPr>
            <p:ph type="title"/>
          </p:nvPr>
        </p:nvSpPr>
        <p:spPr>
          <a:xfrm>
            <a:off x="304800" y="1814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Findings and next steps</a:t>
            </a:r>
            <a:endParaRPr dirty="0"/>
          </a:p>
        </p:txBody>
      </p:sp>
      <p:sp>
        <p:nvSpPr>
          <p:cNvPr id="112" name="Google Shape;112;g250d8a9ac4b_0_0"/>
          <p:cNvSpPr txBox="1">
            <a:spLocks noGrp="1"/>
          </p:cNvSpPr>
          <p:nvPr>
            <p:ph type="body" idx="1"/>
          </p:nvPr>
        </p:nvSpPr>
        <p:spPr>
          <a:xfrm>
            <a:off x="304800" y="957249"/>
            <a:ext cx="7981800" cy="3713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01600" indent="0" algn="ctr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Findings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positively rated movies, the words character, story, and scene are clearly visible.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the negatively rated movies, the words plot, time, and character are also visible.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indent="0" algn="ctr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</a:p>
          <a:p>
            <a:pPr marL="101600" indent="0" algn="l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Sentiment Analysis</a:t>
            </a:r>
          </a:p>
          <a:p>
            <a:pPr marL="101600" indent="0" algn="l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Topic Modelling</a:t>
            </a:r>
          </a:p>
          <a:p>
            <a:pPr marL="101600" indent="0" algn="l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Text Generation</a:t>
            </a:r>
          </a:p>
          <a:p>
            <a:pPr marL="10160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62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0d8a9ac4b_0_8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cxnSp>
        <p:nvCxnSpPr>
          <p:cNvPr id="119" name="Google Shape;119;g250d8a9ac4b_0_8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0" name="Google Shape;120;g250d8a9ac4b_0_8"/>
          <p:cNvSpPr txBox="1">
            <a:spLocks noGrp="1"/>
          </p:cNvSpPr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Project Links</a:t>
            </a:r>
            <a:endParaRPr/>
          </a:p>
        </p:txBody>
      </p:sp>
      <p:sp>
        <p:nvSpPr>
          <p:cNvPr id="121" name="Google Shape;121;g250d8a9ac4b_0_8"/>
          <p:cNvSpPr txBox="1">
            <a:spLocks noGrp="1"/>
          </p:cNvSpPr>
          <p:nvPr>
            <p:ph type="body" idx="1"/>
          </p:nvPr>
        </p:nvSpPr>
        <p:spPr>
          <a:xfrm>
            <a:off x="304800" y="957250"/>
            <a:ext cx="7981800" cy="3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LinkedIn: https://www.linkedin.com/in/muiruri-vincent-84336b170/ 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-US" dirty="0" err="1"/>
              <a:t>Github</a:t>
            </a:r>
            <a:r>
              <a:rPr lang="en-US" dirty="0"/>
              <a:t>: https://github.com/vincentmuiruri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/>
          <p:nvPr/>
        </p:nvSpPr>
        <p:spPr>
          <a:xfrm>
            <a:off x="-190500" y="0"/>
            <a:ext cx="9410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36" name="Google Shape;136;p7"/>
          <p:cNvSpPr/>
          <p:nvPr/>
        </p:nvSpPr>
        <p:spPr>
          <a:xfrm>
            <a:off x="8610600" y="4705350"/>
            <a:ext cx="381000" cy="3639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8093834">
            <a:off x="-1351692" y="-341884"/>
            <a:ext cx="4189629" cy="2440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700754">
            <a:off x="5926798" y="2601165"/>
            <a:ext cx="5190308" cy="296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0800" y="1972275"/>
            <a:ext cx="248602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subTitle" idx="1"/>
          </p:nvPr>
        </p:nvSpPr>
        <p:spPr>
          <a:xfrm>
            <a:off x="644740" y="3316020"/>
            <a:ext cx="5839880" cy="47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Vincent </a:t>
            </a:r>
            <a:r>
              <a:rPr lang="en-US" dirty="0" err="1"/>
              <a:t>Muiruri</a:t>
            </a:r>
            <a:endParaRPr dirty="0"/>
          </a:p>
        </p:txBody>
      </p:sp>
      <p:sp>
        <p:nvSpPr>
          <p:cNvPr id="76" name="Google Shape;76;p2"/>
          <p:cNvSpPr txBox="1">
            <a:spLocks noGrp="1"/>
          </p:cNvSpPr>
          <p:nvPr>
            <p:ph type="title"/>
          </p:nvPr>
        </p:nvSpPr>
        <p:spPr>
          <a:xfrm>
            <a:off x="1505800" y="2061000"/>
            <a:ext cx="71805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NLP EDA and Data Processing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cxnSp>
        <p:nvCxnSpPr>
          <p:cNvPr id="83" name="Google Shape;83;p3"/>
          <p:cNvCxnSpPr/>
          <p:nvPr/>
        </p:nvCxnSpPr>
        <p:spPr>
          <a:xfrm>
            <a:off x="304800" y="590550"/>
            <a:ext cx="8597015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3"/>
          <p:cNvSpPr txBox="1">
            <a:spLocks noGrp="1"/>
          </p:cNvSpPr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85" name="Google Shape;85;p3"/>
          <p:cNvSpPr txBox="1">
            <a:spLocks noGrp="1"/>
          </p:cNvSpPr>
          <p:nvPr>
            <p:ph type="body" idx="1"/>
          </p:nvPr>
        </p:nvSpPr>
        <p:spPr>
          <a:xfrm>
            <a:off x="304800" y="957250"/>
            <a:ext cx="7981800" cy="3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US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I am a junior data analyst with a background in Applied Mathematics having graduated in 2021 April.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I am currently working as risk advisory analyst in a consulting firm.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I am curious about data science and artificial intelligence.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cxnSp>
        <p:nvCxnSpPr>
          <p:cNvPr id="92" name="Google Shape;92;p4"/>
          <p:cNvCxnSpPr/>
          <p:nvPr/>
        </p:nvCxnSpPr>
        <p:spPr>
          <a:xfrm>
            <a:off x="304800" y="590550"/>
            <a:ext cx="8597015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Project Definition</a:t>
            </a: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304800" y="957250"/>
            <a:ext cx="7981800" cy="3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I am curious about NLP, and therefore, I decided to do a project in the domain. 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To begin with, I collected a dataset from Kaggle called </a:t>
            </a:r>
            <a:r>
              <a:rPr lang="en-US" dirty="0" err="1"/>
              <a:t>Movie_Review</a:t>
            </a:r>
            <a:r>
              <a:rPr lang="en-US" dirty="0"/>
              <a:t> which is common for sentiment analysis.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The objective is to identify topics/ words/ phrases that constitute a good movie.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Research question: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Learning Outcome: I am got to learn python programming, understand the concept of data science and how natural language processing works.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Therefore, I am better place to perform my main project next year.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endParaRPr lang="en-US" dirty="0"/>
          </a:p>
          <a:p>
            <a:r>
              <a:rPr lang="en-US" dirty="0"/>
              <a:t>My main project idea is: sentiment analysis on loan products among young people in Kenya.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cxnSp>
        <p:nvCxnSpPr>
          <p:cNvPr id="101" name="Google Shape;101;p5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Importing Libraries and Python Packages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E8785-4A06-36F3-68EA-9967DF1A5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87" y="721312"/>
            <a:ext cx="6124113" cy="39025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cxnSp>
        <p:nvCxnSpPr>
          <p:cNvPr id="101" name="Google Shape;101;p5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304800" y="1814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Data Processing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A6288-97A1-D7CF-3D60-8C5DC8422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710" y="1330888"/>
            <a:ext cx="5923089" cy="381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22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0d8a9ac4b_0_0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cxnSp>
        <p:nvCxnSpPr>
          <p:cNvPr id="110" name="Google Shape;110;g250d8a9ac4b_0_0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g250d8a9ac4b_0_0"/>
          <p:cNvSpPr txBox="1">
            <a:spLocks noGrp="1"/>
          </p:cNvSpPr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Data Cleaning: renaming column headers and putting lowercase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C436DE-B363-E633-2FF4-BF43214D5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092" y="707203"/>
            <a:ext cx="5988828" cy="3970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0d8a9ac4b_0_0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cxnSp>
        <p:nvCxnSpPr>
          <p:cNvPr id="110" name="Google Shape;110;g250d8a9ac4b_0_0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g250d8a9ac4b_0_0"/>
          <p:cNvSpPr txBox="1">
            <a:spLocks noGrp="1"/>
          </p:cNvSpPr>
          <p:nvPr>
            <p:ph type="title"/>
          </p:nvPr>
        </p:nvSpPr>
        <p:spPr>
          <a:xfrm>
            <a:off x="304800" y="1814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Data Cleaning: removing punctuation marks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FC38A0-11B6-8259-D40C-75E165B0D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047" y="792613"/>
            <a:ext cx="6838513" cy="376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9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0d8a9ac4b_0_0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cxnSp>
        <p:nvCxnSpPr>
          <p:cNvPr id="110" name="Google Shape;110;g250d8a9ac4b_0_0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g250d8a9ac4b_0_0"/>
          <p:cNvSpPr txBox="1">
            <a:spLocks noGrp="1"/>
          </p:cNvSpPr>
          <p:nvPr>
            <p:ph type="title"/>
          </p:nvPr>
        </p:nvSpPr>
        <p:spPr>
          <a:xfrm>
            <a:off x="304800" y="1814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Data Cleaning: removing </a:t>
            </a:r>
            <a:r>
              <a:rPr lang="en-US" dirty="0" err="1"/>
              <a:t>stopwords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8D06EB-4246-110E-2DAF-877BA5682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3" y="744998"/>
            <a:ext cx="5352154" cy="365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57269"/>
      </p:ext>
    </p:extLst>
  </p:cSld>
  <p:clrMapOvr>
    <a:masterClrMapping/>
  </p:clrMapOvr>
</p:sld>
</file>

<file path=ppt/theme/theme1.xml><?xml version="1.0" encoding="utf-8"?>
<a:theme xmlns:a="http://schemas.openxmlformats.org/drawingml/2006/main" name="Kaggle">
  <a:themeElements>
    <a:clrScheme name="Custom 1">
      <a:dk1>
        <a:srgbClr val="262626"/>
      </a:dk1>
      <a:lt1>
        <a:srgbClr val="FFFFFF"/>
      </a:lt1>
      <a:dk2>
        <a:srgbClr val="595959"/>
      </a:dk2>
      <a:lt2>
        <a:srgbClr val="FFFFFF"/>
      </a:lt2>
      <a:accent1>
        <a:srgbClr val="20BEFF"/>
      </a:accent1>
      <a:accent2>
        <a:srgbClr val="FF9953"/>
      </a:accent2>
      <a:accent3>
        <a:srgbClr val="FF1379"/>
      </a:accent3>
      <a:accent4>
        <a:srgbClr val="FFE113"/>
      </a:accent4>
      <a:accent5>
        <a:srgbClr val="0580B2"/>
      </a:accent5>
      <a:accent6>
        <a:srgbClr val="05DE89"/>
      </a:accent6>
      <a:hlink>
        <a:srgbClr val="20BEFF"/>
      </a:hlink>
      <a:folHlink>
        <a:srgbClr val="0580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315</Words>
  <Application>Microsoft Office PowerPoint</Application>
  <PresentationFormat>On-screen Show (16:9)</PresentationFormat>
  <Paragraphs>59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Inter</vt:lpstr>
      <vt:lpstr>Verdana</vt:lpstr>
      <vt:lpstr>Calibri</vt:lpstr>
      <vt:lpstr>Arial</vt:lpstr>
      <vt:lpstr>Roboto</vt:lpstr>
      <vt:lpstr>Times New Roman</vt:lpstr>
      <vt:lpstr>Kaggle</vt:lpstr>
      <vt:lpstr>KaggleX- Showcase Template</vt:lpstr>
      <vt:lpstr>NLP EDA and Data Processing</vt:lpstr>
      <vt:lpstr>Background</vt:lpstr>
      <vt:lpstr>Project Definition</vt:lpstr>
      <vt:lpstr>Importing Libraries and Python Packages</vt:lpstr>
      <vt:lpstr>Data Processing</vt:lpstr>
      <vt:lpstr>Data Cleaning: renaming column headers and putting lowercase</vt:lpstr>
      <vt:lpstr>Data Cleaning: removing punctuation marks</vt:lpstr>
      <vt:lpstr>Data Cleaning: removing stopwords</vt:lpstr>
      <vt:lpstr>EDA: visualize word cloud of sentiments</vt:lpstr>
      <vt:lpstr>Findings and next steps</vt:lpstr>
      <vt:lpstr>Project 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KaggleX- Showcase Template</dc:title>
  <cp:lastModifiedBy>User</cp:lastModifiedBy>
  <cp:revision>2</cp:revision>
  <dcterms:modified xsi:type="dcterms:W3CDTF">2023-10-31T00:54:58Z</dcterms:modified>
</cp:coreProperties>
</file>