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Lst>
  <p:sldSz cy="6858000" cx="9144000"/>
  <p:notesSz cx="6858000" cy="9144000"/>
  <p:embeddedFontLst>
    <p:embeddedFont>
      <p:font typeface="PT Sans Narrow"/>
      <p:regular r:id="rId31"/>
      <p:bold r:id="rId32"/>
    </p:embeddedFont>
    <p:embeddedFont>
      <p:font typeface="Open Sans"/>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PTSansNarrow-regular.fntdata"/><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font" Target="fonts/OpenSans-regular.fntdata"/><Relationship Id="rId10" Type="http://schemas.openxmlformats.org/officeDocument/2006/relationships/slide" Target="slides/slide6.xml"/><Relationship Id="rId32" Type="http://schemas.openxmlformats.org/officeDocument/2006/relationships/font" Target="fonts/PTSansNarrow-bold.fntdata"/><Relationship Id="rId13" Type="http://schemas.openxmlformats.org/officeDocument/2006/relationships/slide" Target="slides/slide9.xml"/><Relationship Id="rId35" Type="http://schemas.openxmlformats.org/officeDocument/2006/relationships/font" Target="fonts/OpenSans-italic.fntdata"/><Relationship Id="rId12" Type="http://schemas.openxmlformats.org/officeDocument/2006/relationships/slide" Target="slides/slide8.xml"/><Relationship Id="rId34" Type="http://schemas.openxmlformats.org/officeDocument/2006/relationships/font" Target="fonts/OpenSans-bold.fntdata"/><Relationship Id="rId15" Type="http://schemas.openxmlformats.org/officeDocument/2006/relationships/slide" Target="slides/slide11.xml"/><Relationship Id="rId14" Type="http://schemas.openxmlformats.org/officeDocument/2006/relationships/slide" Target="slides/slide10.xml"/><Relationship Id="rId36" Type="http://schemas.openxmlformats.org/officeDocument/2006/relationships/font" Target="fonts/OpenSans-boldItalic.fnt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71800" cy="457200"/>
          </a:xfrm>
          <a:prstGeom prst="rect">
            <a:avLst/>
          </a:prstGeom>
          <a:noFill/>
          <a:ln>
            <a:noFill/>
          </a:ln>
        </p:spPr>
        <p:txBody>
          <a:bodyPr anchorCtr="0" anchor="t" bIns="91425" lIns="91425" rIns="91425" wrap="square" tIns="91425"/>
          <a:lstStyle>
            <a:lvl1pPr indent="0" lvl="0" marL="0" marR="0" rtl="0" algn="l">
              <a:spcBef>
                <a:spcPts val="0"/>
              </a:spcBef>
              <a:buSzPts val="1400"/>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4" name="Shape 4"/>
          <p:cNvSpPr txBox="1"/>
          <p:nvPr>
            <p:ph idx="10" type="dt"/>
          </p:nvPr>
        </p:nvSpPr>
        <p:spPr>
          <a:xfrm>
            <a:off x="3884613" y="0"/>
            <a:ext cx="2971800" cy="457200"/>
          </a:xfrm>
          <a:prstGeom prst="rect">
            <a:avLst/>
          </a:prstGeom>
          <a:noFill/>
          <a:ln>
            <a:noFill/>
          </a:ln>
        </p:spPr>
        <p:txBody>
          <a:bodyPr anchorCtr="0" anchor="t" bIns="91425" lIns="91425" rIns="91425" wrap="square" tIns="91425"/>
          <a:lstStyle>
            <a:lvl1pPr indent="0" lvl="0" marL="0" marR="0" rtl="0" algn="r">
              <a:spcBef>
                <a:spcPts val="0"/>
              </a:spcBef>
              <a:buSzPts val="1400"/>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5" name="Shape 5"/>
          <p:cNvSpPr/>
          <p:nvPr>
            <p:ph idx="3"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 name="Shape 6"/>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indent="0" lvl="0" marL="0" marR="0" rtl="0" algn="l">
              <a:spcBef>
                <a:spcPts val="0"/>
              </a:spcBef>
              <a:buSzPts val="1400"/>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SzPts val="1400"/>
              <a:buNone/>
              <a:defRPr b="0" i="0" sz="12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2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2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2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2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2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2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200" u="none" cap="none" strike="noStrike">
                <a:solidFill>
                  <a:schemeClr val="dk1"/>
                </a:solidFill>
                <a:latin typeface="Calibri"/>
                <a:ea typeface="Calibri"/>
                <a:cs typeface="Calibri"/>
                <a:sym typeface="Calibri"/>
              </a:defRPr>
            </a:lvl9pPr>
          </a:lstStyle>
          <a:p/>
        </p:txBody>
      </p:sp>
      <p:sp>
        <p:nvSpPr>
          <p:cNvPr id="7" name="Shape 7"/>
          <p:cNvSpPr txBox="1"/>
          <p:nvPr>
            <p:ph idx="11" type="ftr"/>
          </p:nvPr>
        </p:nvSpPr>
        <p:spPr>
          <a:xfrm>
            <a:off x="0" y="8685213"/>
            <a:ext cx="2971800" cy="457200"/>
          </a:xfrm>
          <a:prstGeom prst="rect">
            <a:avLst/>
          </a:prstGeom>
          <a:noFill/>
          <a:ln>
            <a:noFill/>
          </a:ln>
        </p:spPr>
        <p:txBody>
          <a:bodyPr anchorCtr="0" anchor="b" bIns="91425" lIns="91425" rIns="91425" wrap="square" tIns="91425"/>
          <a:lstStyle>
            <a:lvl1pPr indent="0" lvl="0" marL="0" marR="0" rtl="0" algn="l">
              <a:spcBef>
                <a:spcPts val="0"/>
              </a:spcBef>
              <a:buSzPts val="1400"/>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8" name="Shape 8"/>
          <p:cNvSpPr txBox="1"/>
          <p:nvPr>
            <p:ph idx="12" type="sldNum"/>
          </p:nvPr>
        </p:nvSpPr>
        <p:spPr>
          <a:xfrm>
            <a:off x="3884613" y="8685213"/>
            <a:ext cx="2971800" cy="457200"/>
          </a:xfrm>
          <a:prstGeom prst="rect">
            <a:avLst/>
          </a:prstGeom>
          <a:noFill/>
          <a:ln>
            <a:noFill/>
          </a:ln>
        </p:spPr>
        <p:txBody>
          <a:bodyPr anchorCtr="0" anchor="b" bIns="45700" lIns="91425" rIns="91425" wrap="square" tIns="45700">
            <a:noAutofit/>
          </a:bodyPr>
          <a:lstStyle/>
          <a:p>
            <a:pPr indent="0" lvl="0" marL="0" marR="0" rtl="0" algn="r">
              <a:spcBef>
                <a:spcPts val="0"/>
              </a:spcBef>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Shape 9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92" name="Shape 92"/>
          <p:cNvSpPr txBox="1"/>
          <p:nvPr>
            <p:ph idx="1" type="body"/>
          </p:nvPr>
        </p:nvSpPr>
        <p:spPr>
          <a:xfrm>
            <a:off x="685800" y="4343400"/>
            <a:ext cx="5486400" cy="4114800"/>
          </a:xfrm>
          <a:prstGeom prst="rect">
            <a:avLst/>
          </a:prstGeom>
          <a:noFill/>
          <a:ln>
            <a:noFill/>
          </a:ln>
        </p:spPr>
        <p:txBody>
          <a:bodyPr anchorCtr="0" anchor="t" bIns="45700" lIns="91425" rIns="91425" wrap="square" tIns="45700">
            <a:noAutofit/>
          </a:bodyPr>
          <a:lstStyle/>
          <a:p>
            <a:pPr indent="0" lvl="0" marL="0" marR="0" rtl="0" algn="l">
              <a:spcBef>
                <a:spcPts val="0"/>
              </a:spcBef>
              <a:buNone/>
            </a:pPr>
            <a:r>
              <a:rPr b="0" i="0" lang="en-US" sz="1200" u="none" cap="none" strike="noStrike">
                <a:solidFill>
                  <a:schemeClr val="dk1"/>
                </a:solidFill>
                <a:latin typeface="Calibri"/>
                <a:ea typeface="Calibri"/>
                <a:cs typeface="Calibri"/>
                <a:sym typeface="Calibri"/>
              </a:rPr>
              <a:t>V1: Ankit Mathur</a:t>
            </a:r>
          </a:p>
        </p:txBody>
      </p:sp>
      <p:sp>
        <p:nvSpPr>
          <p:cNvPr id="93" name="Shape 93"/>
          <p:cNvSpPr txBox="1"/>
          <p:nvPr>
            <p:ph idx="12" type="sldNum"/>
          </p:nvPr>
        </p:nvSpPr>
        <p:spPr>
          <a:xfrm>
            <a:off x="3884613" y="8685213"/>
            <a:ext cx="2971800" cy="457200"/>
          </a:xfrm>
          <a:prstGeom prst="rect">
            <a:avLst/>
          </a:prstGeom>
          <a:noFill/>
          <a:ln>
            <a:noFill/>
          </a:ln>
        </p:spPr>
        <p:txBody>
          <a:bodyPr anchorCtr="0" anchor="b" bIns="45700" lIns="91425" rIns="91425" wrap="square" tIns="45700">
            <a:noAutofit/>
          </a:bodyPr>
          <a:lstStyle/>
          <a:p>
            <a:pPr indent="0" lvl="0" marL="0" marR="0" rtl="0" algn="r">
              <a:spcBef>
                <a:spcPts val="0"/>
              </a:spcBef>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Shape 18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
        <p:nvSpPr>
          <p:cNvPr id="189" name="Shape 18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Shape 20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01" name="Shape 201"/>
          <p:cNvSpPr txBox="1"/>
          <p:nvPr>
            <p:ph idx="1" type="body"/>
          </p:nvPr>
        </p:nvSpPr>
        <p:spPr>
          <a:xfrm>
            <a:off x="685800" y="4343400"/>
            <a:ext cx="5486400" cy="4114800"/>
          </a:xfrm>
          <a:prstGeom prst="rect">
            <a:avLst/>
          </a:prstGeom>
          <a:noFill/>
          <a:ln>
            <a:noFill/>
          </a:ln>
        </p:spPr>
        <p:txBody>
          <a:bodyPr anchorCtr="0" anchor="t" bIns="45700" lIns="91425" rIns="91425" wrap="square" tIns="45700">
            <a:noAutofit/>
          </a:bodyPr>
          <a:lstStyle/>
          <a:p>
            <a:pPr indent="0" lvl="0" marL="0" marR="0" rtl="0" algn="l">
              <a:spcBef>
                <a:spcPts val="0"/>
              </a:spcBef>
              <a:buNone/>
            </a:pPr>
            <a:r>
              <a:t/>
            </a:r>
            <a:endParaRPr b="0" i="0" sz="1200" u="none" cap="none" strike="noStrike">
              <a:solidFill>
                <a:schemeClr val="dk1"/>
              </a:solidFill>
              <a:latin typeface="Calibri"/>
              <a:ea typeface="Calibri"/>
              <a:cs typeface="Calibri"/>
              <a:sym typeface="Calibri"/>
            </a:endParaRPr>
          </a:p>
        </p:txBody>
      </p:sp>
      <p:sp>
        <p:nvSpPr>
          <p:cNvPr id="202" name="Shape 202"/>
          <p:cNvSpPr txBox="1"/>
          <p:nvPr>
            <p:ph idx="12" type="sldNum"/>
          </p:nvPr>
        </p:nvSpPr>
        <p:spPr>
          <a:xfrm>
            <a:off x="3884613" y="8685213"/>
            <a:ext cx="2971800" cy="457200"/>
          </a:xfrm>
          <a:prstGeom prst="rect">
            <a:avLst/>
          </a:prstGeom>
          <a:noFill/>
          <a:ln>
            <a:noFill/>
          </a:ln>
        </p:spPr>
        <p:txBody>
          <a:bodyPr anchorCtr="0" anchor="b" bIns="45700" lIns="91425" rIns="91425" wrap="square" tIns="45700">
            <a:noAutofit/>
          </a:bodyPr>
          <a:lstStyle/>
          <a:p>
            <a:pPr indent="0" lvl="0" marL="0" marR="0" rtl="0" algn="r">
              <a:spcBef>
                <a:spcPts val="0"/>
              </a:spcBef>
              <a:buNone/>
            </a:pPr>
            <a:fld id="{00000000-1234-1234-1234-123412341234}" type="slidenum">
              <a:rPr lang="en-US" sz="1200">
                <a:solidFill>
                  <a:schemeClr val="dk1"/>
                </a:solidFill>
                <a:latin typeface="Calibri"/>
                <a:ea typeface="Calibri"/>
                <a:cs typeface="Calibri"/>
                <a:sym typeface="Calibri"/>
              </a:rPr>
              <a:t>‹#›</a:t>
            </a:fld>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Shape 20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
        <p:nvSpPr>
          <p:cNvPr id="208" name="Shape 20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Shape 22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
        <p:nvSpPr>
          <p:cNvPr id="222" name="Shape 22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Shape 23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
        <p:nvSpPr>
          <p:cNvPr id="234" name="Shape 23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4" name="Shape 244"/>
        <p:cNvGrpSpPr/>
        <p:nvPr/>
      </p:nvGrpSpPr>
      <p:grpSpPr>
        <a:xfrm>
          <a:off x="0" y="0"/>
          <a:ext cx="0" cy="0"/>
          <a:chOff x="0" y="0"/>
          <a:chExt cx="0" cy="0"/>
        </a:xfrm>
      </p:grpSpPr>
      <p:sp>
        <p:nvSpPr>
          <p:cNvPr id="245" name="Shape 24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
        <p:nvSpPr>
          <p:cNvPr id="246" name="Shape 24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Shape 25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
        <p:nvSpPr>
          <p:cNvPr id="251" name="Shape 25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3" name="Shape 263"/>
        <p:cNvGrpSpPr/>
        <p:nvPr/>
      </p:nvGrpSpPr>
      <p:grpSpPr>
        <a:xfrm>
          <a:off x="0" y="0"/>
          <a:ext cx="0" cy="0"/>
          <a:chOff x="0" y="0"/>
          <a:chExt cx="0" cy="0"/>
        </a:xfrm>
      </p:grpSpPr>
      <p:sp>
        <p:nvSpPr>
          <p:cNvPr id="264" name="Shape 26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
        <p:nvSpPr>
          <p:cNvPr id="265" name="Shape 26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9" name="Shape 269"/>
        <p:cNvGrpSpPr/>
        <p:nvPr/>
      </p:nvGrpSpPr>
      <p:grpSpPr>
        <a:xfrm>
          <a:off x="0" y="0"/>
          <a:ext cx="0" cy="0"/>
          <a:chOff x="0" y="0"/>
          <a:chExt cx="0" cy="0"/>
        </a:xfrm>
      </p:grpSpPr>
      <p:sp>
        <p:nvSpPr>
          <p:cNvPr id="270" name="Shape 27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
        <p:nvSpPr>
          <p:cNvPr id="271" name="Shape 27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7" name="Shape 277"/>
        <p:cNvGrpSpPr/>
        <p:nvPr/>
      </p:nvGrpSpPr>
      <p:grpSpPr>
        <a:xfrm>
          <a:off x="0" y="0"/>
          <a:ext cx="0" cy="0"/>
          <a:chOff x="0" y="0"/>
          <a:chExt cx="0" cy="0"/>
        </a:xfrm>
      </p:grpSpPr>
      <p:sp>
        <p:nvSpPr>
          <p:cNvPr id="278" name="Shape 27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
        <p:nvSpPr>
          <p:cNvPr id="279" name="Shape 27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Shape 9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99" name="Shape 99"/>
          <p:cNvSpPr txBox="1"/>
          <p:nvPr>
            <p:ph idx="1" type="body"/>
          </p:nvPr>
        </p:nvSpPr>
        <p:spPr>
          <a:xfrm>
            <a:off x="685800" y="4343400"/>
            <a:ext cx="5486400" cy="4114800"/>
          </a:xfrm>
          <a:prstGeom prst="rect">
            <a:avLst/>
          </a:prstGeom>
          <a:noFill/>
          <a:ln>
            <a:noFill/>
          </a:ln>
        </p:spPr>
        <p:txBody>
          <a:bodyPr anchorCtr="0" anchor="t" bIns="45700" lIns="91425" rIns="91425" wrap="square" tIns="45700">
            <a:noAutofit/>
          </a:bodyPr>
          <a:lstStyle/>
          <a:p>
            <a:pPr indent="0" lvl="0" marL="0" marR="0" rtl="0" algn="l">
              <a:spcBef>
                <a:spcPts val="0"/>
              </a:spcBef>
              <a:buNone/>
            </a:pPr>
            <a:r>
              <a:rPr b="0" i="0" lang="en-US" sz="1200" u="none" cap="none" strike="noStrike">
                <a:solidFill>
                  <a:schemeClr val="dk1"/>
                </a:solidFill>
                <a:latin typeface="Calibri"/>
                <a:ea typeface="Calibri"/>
                <a:cs typeface="Calibri"/>
                <a:sym typeface="Calibri"/>
              </a:rPr>
              <a:t>Transmission – how long it takes computer to actually put bits onto the wire. Depends on how much data you’re sending and the link speed</a:t>
            </a:r>
          </a:p>
          <a:p>
            <a:pPr indent="0" lvl="0" marL="0" marR="0" rtl="0" algn="l">
              <a:spcBef>
                <a:spcPts val="0"/>
              </a:spcBef>
              <a:buNone/>
            </a:pPr>
            <a:r>
              <a:rPr b="0" i="0" lang="en-US" sz="1200" u="none" cap="none" strike="noStrike">
                <a:solidFill>
                  <a:schemeClr val="dk1"/>
                </a:solidFill>
                <a:latin typeface="Calibri"/>
                <a:ea typeface="Calibri"/>
                <a:cs typeface="Calibri"/>
                <a:sym typeface="Calibri"/>
              </a:rPr>
              <a:t>Propagation – normally speed of light. </a:t>
            </a:r>
          </a:p>
          <a:p>
            <a:pPr indent="0" lvl="0" marL="0" marR="0" rtl="0" algn="l">
              <a:spcBef>
                <a:spcPts val="0"/>
              </a:spcBef>
              <a:buNone/>
            </a:pPr>
            <a:r>
              <a:rPr b="0" i="0" lang="en-US" sz="1200" u="none" cap="none" strike="noStrike">
                <a:solidFill>
                  <a:schemeClr val="dk1"/>
                </a:solidFill>
                <a:latin typeface="Calibri"/>
                <a:ea typeface="Calibri"/>
                <a:cs typeface="Calibri"/>
                <a:sym typeface="Calibri"/>
              </a:rPr>
              <a:t>Queueing – the traffic pattern. Routers are usually receiving/sending many packets on many different connections simultaneously, and this can slow down the network.</a:t>
            </a:r>
          </a:p>
        </p:txBody>
      </p:sp>
      <p:sp>
        <p:nvSpPr>
          <p:cNvPr id="100" name="Shape 100"/>
          <p:cNvSpPr txBox="1"/>
          <p:nvPr>
            <p:ph idx="12" type="sldNum"/>
          </p:nvPr>
        </p:nvSpPr>
        <p:spPr>
          <a:xfrm>
            <a:off x="3884613" y="8685213"/>
            <a:ext cx="2971800" cy="457200"/>
          </a:xfrm>
          <a:prstGeom prst="rect">
            <a:avLst/>
          </a:prstGeom>
          <a:noFill/>
          <a:ln>
            <a:noFill/>
          </a:ln>
        </p:spPr>
        <p:txBody>
          <a:bodyPr anchorCtr="0" anchor="b" bIns="45700" lIns="91425" rIns="91425" wrap="square" tIns="45700">
            <a:noAutofit/>
          </a:bodyPr>
          <a:lstStyle/>
          <a:p>
            <a:pPr indent="0" lvl="0" marL="0" marR="0" rtl="0" algn="r">
              <a:spcBef>
                <a:spcPts val="0"/>
              </a:spcBef>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3" name="Shape 283"/>
        <p:cNvGrpSpPr/>
        <p:nvPr/>
      </p:nvGrpSpPr>
      <p:grpSpPr>
        <a:xfrm>
          <a:off x="0" y="0"/>
          <a:ext cx="0" cy="0"/>
          <a:chOff x="0" y="0"/>
          <a:chExt cx="0" cy="0"/>
        </a:xfrm>
      </p:grpSpPr>
      <p:sp>
        <p:nvSpPr>
          <p:cNvPr id="284" name="Shape 28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
        <p:nvSpPr>
          <p:cNvPr id="285" name="Shape 28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9" name="Shape 289"/>
        <p:cNvGrpSpPr/>
        <p:nvPr/>
      </p:nvGrpSpPr>
      <p:grpSpPr>
        <a:xfrm>
          <a:off x="0" y="0"/>
          <a:ext cx="0" cy="0"/>
          <a:chOff x="0" y="0"/>
          <a:chExt cx="0" cy="0"/>
        </a:xfrm>
      </p:grpSpPr>
      <p:sp>
        <p:nvSpPr>
          <p:cNvPr id="290" name="Shape 29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91" name="Shape 291"/>
          <p:cNvSpPr txBox="1"/>
          <p:nvPr>
            <p:ph idx="1" type="body"/>
          </p:nvPr>
        </p:nvSpPr>
        <p:spPr>
          <a:xfrm>
            <a:off x="685800" y="4343400"/>
            <a:ext cx="5486400" cy="4114800"/>
          </a:xfrm>
          <a:prstGeom prst="rect">
            <a:avLst/>
          </a:prstGeom>
          <a:noFill/>
          <a:ln>
            <a:noFill/>
          </a:ln>
        </p:spPr>
        <p:txBody>
          <a:bodyPr anchorCtr="0" anchor="t" bIns="45700" lIns="91425" rIns="91425" wrap="square" tIns="45700">
            <a:noAutofit/>
          </a:bodyPr>
          <a:lstStyle/>
          <a:p>
            <a:pPr indent="0" lvl="0" marL="0" marR="0" rtl="0" algn="l">
              <a:spcBef>
                <a:spcPts val="0"/>
              </a:spcBef>
              <a:buNone/>
            </a:pPr>
            <a:r>
              <a:t/>
            </a:r>
            <a:endParaRPr b="0" i="0" sz="1200" u="none" cap="none" strike="noStrike">
              <a:solidFill>
                <a:schemeClr val="dk1"/>
              </a:solidFill>
              <a:latin typeface="Calibri"/>
              <a:ea typeface="Calibri"/>
              <a:cs typeface="Calibri"/>
              <a:sym typeface="Calibri"/>
            </a:endParaRPr>
          </a:p>
        </p:txBody>
      </p:sp>
      <p:sp>
        <p:nvSpPr>
          <p:cNvPr id="292" name="Shape 292"/>
          <p:cNvSpPr txBox="1"/>
          <p:nvPr>
            <p:ph idx="12" type="sldNum"/>
          </p:nvPr>
        </p:nvSpPr>
        <p:spPr>
          <a:xfrm>
            <a:off x="3884613" y="8685213"/>
            <a:ext cx="2971800" cy="457200"/>
          </a:xfrm>
          <a:prstGeom prst="rect">
            <a:avLst/>
          </a:prstGeom>
          <a:noFill/>
          <a:ln>
            <a:noFill/>
          </a:ln>
        </p:spPr>
        <p:txBody>
          <a:bodyPr anchorCtr="0" anchor="b" bIns="45700" lIns="91425" rIns="91425" wrap="square" tIns="45700">
            <a:noAutofit/>
          </a:bodyPr>
          <a:lstStyle/>
          <a:p>
            <a:pPr indent="0" lvl="0" marL="0" marR="0" rtl="0" algn="r">
              <a:spcBef>
                <a:spcPts val="0"/>
              </a:spcBef>
              <a:buNone/>
            </a:pPr>
            <a:fld id="{00000000-1234-1234-1234-123412341234}" type="slidenum">
              <a:rPr lang="en-US" sz="1200">
                <a:solidFill>
                  <a:schemeClr val="dk1"/>
                </a:solidFill>
                <a:latin typeface="Calibri"/>
                <a:ea typeface="Calibri"/>
                <a:cs typeface="Calibri"/>
                <a:sym typeface="Calibri"/>
              </a:rPr>
              <a:t>‹#›</a:t>
            </a:fld>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8" name="Shape 308"/>
        <p:cNvGrpSpPr/>
        <p:nvPr/>
      </p:nvGrpSpPr>
      <p:grpSpPr>
        <a:xfrm>
          <a:off x="0" y="0"/>
          <a:ext cx="0" cy="0"/>
          <a:chOff x="0" y="0"/>
          <a:chExt cx="0" cy="0"/>
        </a:xfrm>
      </p:grpSpPr>
      <p:sp>
        <p:nvSpPr>
          <p:cNvPr id="309" name="Shape 30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
        <p:nvSpPr>
          <p:cNvPr id="310" name="Shape 31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7" name="Shape 327"/>
        <p:cNvGrpSpPr/>
        <p:nvPr/>
      </p:nvGrpSpPr>
      <p:grpSpPr>
        <a:xfrm>
          <a:off x="0" y="0"/>
          <a:ext cx="0" cy="0"/>
          <a:chOff x="0" y="0"/>
          <a:chExt cx="0" cy="0"/>
        </a:xfrm>
      </p:grpSpPr>
      <p:sp>
        <p:nvSpPr>
          <p:cNvPr id="328" name="Shape 32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
        <p:nvSpPr>
          <p:cNvPr id="329" name="Shape 32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1" name="Shape 341"/>
        <p:cNvGrpSpPr/>
        <p:nvPr/>
      </p:nvGrpSpPr>
      <p:grpSpPr>
        <a:xfrm>
          <a:off x="0" y="0"/>
          <a:ext cx="0" cy="0"/>
          <a:chOff x="0" y="0"/>
          <a:chExt cx="0" cy="0"/>
        </a:xfrm>
      </p:grpSpPr>
      <p:sp>
        <p:nvSpPr>
          <p:cNvPr id="342" name="Shape 34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
        <p:nvSpPr>
          <p:cNvPr id="343" name="Shape 34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7" name="Shape 367"/>
        <p:cNvGrpSpPr/>
        <p:nvPr/>
      </p:nvGrpSpPr>
      <p:grpSpPr>
        <a:xfrm>
          <a:off x="0" y="0"/>
          <a:ext cx="0" cy="0"/>
          <a:chOff x="0" y="0"/>
          <a:chExt cx="0" cy="0"/>
        </a:xfrm>
      </p:grpSpPr>
      <p:sp>
        <p:nvSpPr>
          <p:cNvPr id="368" name="Shape 36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
        <p:nvSpPr>
          <p:cNvPr id="369" name="Shape 36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7" name="Shape 397"/>
        <p:cNvGrpSpPr/>
        <p:nvPr/>
      </p:nvGrpSpPr>
      <p:grpSpPr>
        <a:xfrm>
          <a:off x="0" y="0"/>
          <a:ext cx="0" cy="0"/>
          <a:chOff x="0" y="0"/>
          <a:chExt cx="0" cy="0"/>
        </a:xfrm>
      </p:grpSpPr>
      <p:sp>
        <p:nvSpPr>
          <p:cNvPr id="398" name="Shape 39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
        <p:nvSpPr>
          <p:cNvPr id="399" name="Shape 39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Shape 10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06" name="Shape 106"/>
          <p:cNvSpPr txBox="1"/>
          <p:nvPr>
            <p:ph idx="1" type="body"/>
          </p:nvPr>
        </p:nvSpPr>
        <p:spPr>
          <a:xfrm>
            <a:off x="685800" y="4343400"/>
            <a:ext cx="5486400" cy="4114800"/>
          </a:xfrm>
          <a:prstGeom prst="rect">
            <a:avLst/>
          </a:prstGeom>
          <a:noFill/>
          <a:ln>
            <a:noFill/>
          </a:ln>
        </p:spPr>
        <p:txBody>
          <a:bodyPr anchorCtr="0" anchor="t" bIns="45700" lIns="91425" rIns="91425" wrap="square" tIns="45700">
            <a:noAutofit/>
          </a:bodyPr>
          <a:lstStyle/>
          <a:p>
            <a:pPr indent="0" lvl="0" marL="0" marR="0" rtl="0" algn="l">
              <a:spcBef>
                <a:spcPts val="0"/>
              </a:spcBef>
              <a:buNone/>
            </a:pPr>
            <a:r>
              <a:rPr b="0" i="0" lang="en-US" sz="1200" u="none" cap="none" strike="noStrike">
                <a:solidFill>
                  <a:schemeClr val="dk1"/>
                </a:solidFill>
                <a:latin typeface="Calibri"/>
                <a:ea typeface="Calibri"/>
                <a:cs typeface="Calibri"/>
                <a:sym typeface="Calibri"/>
              </a:rPr>
              <a:t>Processing – not really gonna talk about them</a:t>
            </a:r>
          </a:p>
        </p:txBody>
      </p:sp>
      <p:sp>
        <p:nvSpPr>
          <p:cNvPr id="107" name="Shape 107"/>
          <p:cNvSpPr txBox="1"/>
          <p:nvPr>
            <p:ph idx="12" type="sldNum"/>
          </p:nvPr>
        </p:nvSpPr>
        <p:spPr>
          <a:xfrm>
            <a:off x="3884613" y="8685213"/>
            <a:ext cx="2971800" cy="457200"/>
          </a:xfrm>
          <a:prstGeom prst="rect">
            <a:avLst/>
          </a:prstGeom>
          <a:noFill/>
          <a:ln>
            <a:noFill/>
          </a:ln>
        </p:spPr>
        <p:txBody>
          <a:bodyPr anchorCtr="0" anchor="b" bIns="45700" lIns="91425" rIns="91425" wrap="square" tIns="45700">
            <a:noAutofit/>
          </a:bodyPr>
          <a:lstStyle/>
          <a:p>
            <a:pPr indent="0" lvl="0" marL="0" marR="0" rtl="0" algn="r">
              <a:spcBef>
                <a:spcPts val="0"/>
              </a:spcBef>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Shape 11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13" name="Shape 113"/>
          <p:cNvSpPr txBox="1"/>
          <p:nvPr>
            <p:ph idx="1" type="body"/>
          </p:nvPr>
        </p:nvSpPr>
        <p:spPr>
          <a:xfrm>
            <a:off x="685800" y="4343400"/>
            <a:ext cx="5486400" cy="4114800"/>
          </a:xfrm>
          <a:prstGeom prst="rect">
            <a:avLst/>
          </a:prstGeom>
          <a:noFill/>
          <a:ln>
            <a:noFill/>
          </a:ln>
        </p:spPr>
        <p:txBody>
          <a:bodyPr anchorCtr="0" anchor="t" bIns="45700" lIns="91425" rIns="91425" wrap="square" tIns="45700">
            <a:noAutofit/>
          </a:bodyPr>
          <a:lstStyle/>
          <a:p>
            <a:pPr indent="0" lvl="0" marL="0" marR="0" rtl="0" algn="l">
              <a:spcBef>
                <a:spcPts val="0"/>
              </a:spcBef>
              <a:buNone/>
            </a:pPr>
            <a:r>
              <a:rPr b="0" i="0" lang="en-US" sz="1200" u="none" cap="none" strike="noStrike">
                <a:solidFill>
                  <a:schemeClr val="dk1"/>
                </a:solidFill>
                <a:latin typeface="Calibri"/>
                <a:ea typeface="Calibri"/>
                <a:cs typeface="Calibri"/>
                <a:sym typeface="Calibri"/>
              </a:rPr>
              <a:t>test</a:t>
            </a:r>
          </a:p>
        </p:txBody>
      </p:sp>
      <p:sp>
        <p:nvSpPr>
          <p:cNvPr id="114" name="Shape 114"/>
          <p:cNvSpPr txBox="1"/>
          <p:nvPr>
            <p:ph idx="12" type="sldNum"/>
          </p:nvPr>
        </p:nvSpPr>
        <p:spPr>
          <a:xfrm>
            <a:off x="3884613" y="8685213"/>
            <a:ext cx="2971800" cy="457200"/>
          </a:xfrm>
          <a:prstGeom prst="rect">
            <a:avLst/>
          </a:prstGeom>
          <a:noFill/>
          <a:ln>
            <a:noFill/>
          </a:ln>
        </p:spPr>
        <p:txBody>
          <a:bodyPr anchorCtr="0" anchor="b" bIns="45700" lIns="91425" rIns="91425" wrap="square" tIns="45700">
            <a:noAutofit/>
          </a:bodyPr>
          <a:lstStyle/>
          <a:p>
            <a:pPr indent="0" lvl="0" marL="0" marR="0" rtl="0" algn="r">
              <a:spcBef>
                <a:spcPts val="0"/>
              </a:spcBef>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Shape 12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26" name="Shape 126"/>
          <p:cNvSpPr txBox="1"/>
          <p:nvPr>
            <p:ph idx="1" type="body"/>
          </p:nvPr>
        </p:nvSpPr>
        <p:spPr>
          <a:xfrm>
            <a:off x="685800" y="4343400"/>
            <a:ext cx="5486400" cy="4114800"/>
          </a:xfrm>
          <a:prstGeom prst="rect">
            <a:avLst/>
          </a:prstGeom>
          <a:noFill/>
          <a:ln>
            <a:noFill/>
          </a:ln>
        </p:spPr>
        <p:txBody>
          <a:bodyPr anchorCtr="0" anchor="t" bIns="45700" lIns="91425" rIns="91425" wrap="square" tIns="45700">
            <a:noAutofit/>
          </a:bodyPr>
          <a:lstStyle/>
          <a:p>
            <a:pPr indent="0" lvl="0" marL="0" marR="0" rtl="0" algn="l">
              <a:spcBef>
                <a:spcPts val="0"/>
              </a:spcBef>
              <a:buNone/>
            </a:pPr>
            <a:r>
              <a:rPr b="0" i="0" lang="en-US" sz="1200" u="none" cap="none" strike="noStrike">
                <a:solidFill>
                  <a:schemeClr val="dk1"/>
                </a:solidFill>
                <a:latin typeface="Calibri"/>
                <a:ea typeface="Calibri"/>
                <a:cs typeface="Calibri"/>
                <a:sym typeface="Calibri"/>
              </a:rPr>
              <a:t>Bandwidth – how many bits you can send through a wire per second</a:t>
            </a:r>
          </a:p>
        </p:txBody>
      </p:sp>
      <p:sp>
        <p:nvSpPr>
          <p:cNvPr id="127" name="Shape 127"/>
          <p:cNvSpPr txBox="1"/>
          <p:nvPr>
            <p:ph idx="12" type="sldNum"/>
          </p:nvPr>
        </p:nvSpPr>
        <p:spPr>
          <a:xfrm>
            <a:off x="3884613" y="8685213"/>
            <a:ext cx="2971800" cy="457200"/>
          </a:xfrm>
          <a:prstGeom prst="rect">
            <a:avLst/>
          </a:prstGeom>
          <a:noFill/>
          <a:ln>
            <a:noFill/>
          </a:ln>
        </p:spPr>
        <p:txBody>
          <a:bodyPr anchorCtr="0" anchor="b" bIns="45700" lIns="91425" rIns="91425" wrap="square" tIns="45700">
            <a:noAutofit/>
          </a:bodyPr>
          <a:lstStyle/>
          <a:p>
            <a:pPr indent="0" lvl="0" marL="0" marR="0" rtl="0" algn="r">
              <a:spcBef>
                <a:spcPts val="0"/>
              </a:spcBef>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Shape 13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39" name="Shape 139"/>
          <p:cNvSpPr txBox="1"/>
          <p:nvPr>
            <p:ph idx="1" type="body"/>
          </p:nvPr>
        </p:nvSpPr>
        <p:spPr>
          <a:xfrm>
            <a:off x="685800" y="4343400"/>
            <a:ext cx="5486400" cy="4114800"/>
          </a:xfrm>
          <a:prstGeom prst="rect">
            <a:avLst/>
          </a:prstGeom>
          <a:noFill/>
          <a:ln>
            <a:noFill/>
          </a:ln>
        </p:spPr>
        <p:txBody>
          <a:bodyPr anchorCtr="0" anchor="t" bIns="45700" lIns="91425" rIns="91425" wrap="square" tIns="45700">
            <a:noAutofit/>
          </a:bodyPr>
          <a:lstStyle/>
          <a:p>
            <a:pPr indent="0" lvl="0" marL="0" marR="0" rtl="0" algn="l">
              <a:spcBef>
                <a:spcPts val="0"/>
              </a:spcBef>
              <a:buNone/>
            </a:pPr>
            <a:r>
              <a:rPr b="0" i="0" lang="en-US" sz="1200" u="none" cap="none" strike="noStrike">
                <a:solidFill>
                  <a:schemeClr val="dk1"/>
                </a:solidFill>
                <a:latin typeface="Calibri"/>
                <a:ea typeface="Calibri"/>
                <a:cs typeface="Calibri"/>
                <a:sym typeface="Calibri"/>
              </a:rPr>
              <a:t>Transmission delay depends on packet size: the more data you have to send, the longer it’s gonna take to put that data onto the wire. You can only put so many bits onto the wire per second</a:t>
            </a:r>
          </a:p>
        </p:txBody>
      </p:sp>
      <p:sp>
        <p:nvSpPr>
          <p:cNvPr id="140" name="Shape 140"/>
          <p:cNvSpPr txBox="1"/>
          <p:nvPr>
            <p:ph idx="12" type="sldNum"/>
          </p:nvPr>
        </p:nvSpPr>
        <p:spPr>
          <a:xfrm>
            <a:off x="3884613" y="8685213"/>
            <a:ext cx="2971800" cy="457200"/>
          </a:xfrm>
          <a:prstGeom prst="rect">
            <a:avLst/>
          </a:prstGeom>
          <a:noFill/>
          <a:ln>
            <a:noFill/>
          </a:ln>
        </p:spPr>
        <p:txBody>
          <a:bodyPr anchorCtr="0" anchor="b" bIns="45700" lIns="91425" rIns="91425" wrap="square" tIns="45700">
            <a:noAutofit/>
          </a:bodyPr>
          <a:lstStyle/>
          <a:p>
            <a:pPr indent="0" lvl="0" marL="0" marR="0" rtl="0" algn="r">
              <a:spcBef>
                <a:spcPts val="0"/>
              </a:spcBef>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Shape 15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52" name="Shape 152"/>
          <p:cNvSpPr txBox="1"/>
          <p:nvPr>
            <p:ph idx="1" type="body"/>
          </p:nvPr>
        </p:nvSpPr>
        <p:spPr>
          <a:xfrm>
            <a:off x="685800" y="4343400"/>
            <a:ext cx="5486400" cy="4114800"/>
          </a:xfrm>
          <a:prstGeom prst="rect">
            <a:avLst/>
          </a:prstGeom>
          <a:noFill/>
          <a:ln>
            <a:noFill/>
          </a:ln>
        </p:spPr>
        <p:txBody>
          <a:bodyPr anchorCtr="0" anchor="t" bIns="45700" lIns="91425" rIns="91425" wrap="square" tIns="45700">
            <a:noAutofit/>
          </a:bodyPr>
          <a:lstStyle/>
          <a:p>
            <a:pPr indent="0" lvl="0" marL="0" marR="0" rtl="0" algn="l">
              <a:spcBef>
                <a:spcPts val="0"/>
              </a:spcBef>
              <a:buNone/>
            </a:pPr>
            <a:r>
              <a:rPr b="0" i="0" lang="en-US" sz="1200" u="none" cap="none" strike="noStrike">
                <a:solidFill>
                  <a:schemeClr val="dk1"/>
                </a:solidFill>
                <a:latin typeface="Calibri"/>
                <a:ea typeface="Calibri"/>
                <a:cs typeface="Calibri"/>
                <a:sym typeface="Calibri"/>
              </a:rPr>
              <a:t>Transmission delay depends on packet size: the more data you have to send, the longer it’s gonna take to put that data onto the wire. You can only put so many bits onto the wire per second</a:t>
            </a:r>
          </a:p>
        </p:txBody>
      </p:sp>
      <p:sp>
        <p:nvSpPr>
          <p:cNvPr id="153" name="Shape 153"/>
          <p:cNvSpPr txBox="1"/>
          <p:nvPr>
            <p:ph idx="12" type="sldNum"/>
          </p:nvPr>
        </p:nvSpPr>
        <p:spPr>
          <a:xfrm>
            <a:off x="3884613" y="8685213"/>
            <a:ext cx="2971800" cy="457200"/>
          </a:xfrm>
          <a:prstGeom prst="rect">
            <a:avLst/>
          </a:prstGeom>
          <a:noFill/>
          <a:ln>
            <a:noFill/>
          </a:ln>
        </p:spPr>
        <p:txBody>
          <a:bodyPr anchorCtr="0" anchor="b" bIns="45700" lIns="91425" rIns="91425" wrap="square" tIns="45700">
            <a:noAutofit/>
          </a:bodyPr>
          <a:lstStyle/>
          <a:p>
            <a:pPr indent="0" lvl="0" marL="0" marR="0" rtl="0" algn="r">
              <a:spcBef>
                <a:spcPts val="0"/>
              </a:spcBef>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Shape 15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
        <p:nvSpPr>
          <p:cNvPr id="159" name="Shape 15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Shape 17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73" name="Shape 173"/>
          <p:cNvSpPr txBox="1"/>
          <p:nvPr>
            <p:ph idx="1" type="body"/>
          </p:nvPr>
        </p:nvSpPr>
        <p:spPr>
          <a:xfrm>
            <a:off x="685800" y="4343400"/>
            <a:ext cx="5486400" cy="4114800"/>
          </a:xfrm>
          <a:prstGeom prst="rect">
            <a:avLst/>
          </a:prstGeom>
          <a:noFill/>
          <a:ln>
            <a:noFill/>
          </a:ln>
        </p:spPr>
        <p:txBody>
          <a:bodyPr anchorCtr="0" anchor="t" bIns="45700" lIns="91425" rIns="91425" wrap="square" tIns="45700">
            <a:noAutofit/>
          </a:bodyPr>
          <a:lstStyle/>
          <a:p>
            <a:pPr indent="0" lvl="0" marL="0" marR="0" rtl="0" algn="l">
              <a:spcBef>
                <a:spcPts val="0"/>
              </a:spcBef>
              <a:buNone/>
            </a:pPr>
            <a:r>
              <a:t/>
            </a:r>
            <a:endParaRPr b="0" i="0" sz="1200" u="none" cap="none" strike="noStrike">
              <a:solidFill>
                <a:schemeClr val="dk1"/>
              </a:solidFill>
              <a:latin typeface="Calibri"/>
              <a:ea typeface="Calibri"/>
              <a:cs typeface="Calibri"/>
              <a:sym typeface="Calibri"/>
            </a:endParaRPr>
          </a:p>
        </p:txBody>
      </p:sp>
      <p:sp>
        <p:nvSpPr>
          <p:cNvPr id="174" name="Shape 174"/>
          <p:cNvSpPr txBox="1"/>
          <p:nvPr>
            <p:ph idx="12" type="sldNum"/>
          </p:nvPr>
        </p:nvSpPr>
        <p:spPr>
          <a:xfrm>
            <a:off x="3884613" y="8685213"/>
            <a:ext cx="2971800" cy="457200"/>
          </a:xfrm>
          <a:prstGeom prst="rect">
            <a:avLst/>
          </a:prstGeom>
          <a:noFill/>
          <a:ln>
            <a:noFill/>
          </a:ln>
        </p:spPr>
        <p:txBody>
          <a:bodyPr anchorCtr="0" anchor="b" bIns="45700" lIns="91425" rIns="91425" wrap="square" tIns="45700">
            <a:noAutofit/>
          </a:bodyPr>
          <a:lstStyle/>
          <a:p>
            <a:pPr indent="0" lvl="0" marL="0" marR="0" rtl="0" algn="r">
              <a:spcBef>
                <a:spcPts val="0"/>
              </a:spcBef>
              <a:buNone/>
            </a:pPr>
            <a:fld id="{00000000-1234-1234-1234-123412341234}" type="slidenum">
              <a:rPr lang="en-US" sz="1200">
                <a:solidFill>
                  <a:schemeClr val="dk1"/>
                </a:solidFill>
                <a:latin typeface="Calibri"/>
                <a:ea typeface="Calibri"/>
                <a:cs typeface="Calibri"/>
                <a:sym typeface="Calibri"/>
              </a:rPr>
              <a:t>‹#›</a:t>
            </a:fld>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15" name="Shape 15"/>
        <p:cNvGrpSpPr/>
        <p:nvPr/>
      </p:nvGrpSpPr>
      <p:grpSpPr>
        <a:xfrm>
          <a:off x="0" y="0"/>
          <a:ext cx="0" cy="0"/>
          <a:chOff x="0" y="0"/>
          <a:chExt cx="0" cy="0"/>
        </a:xfrm>
      </p:grpSpPr>
      <p:sp>
        <p:nvSpPr>
          <p:cNvPr id="16" name="Shape 16"/>
          <p:cNvSpPr txBox="1"/>
          <p:nvPr>
            <p:ph type="ctrTitle"/>
          </p:nvPr>
        </p:nvSpPr>
        <p:spPr>
          <a:xfrm>
            <a:off x="685800" y="2605794"/>
            <a:ext cx="7772400" cy="994656"/>
          </a:xfrm>
          <a:prstGeom prst="rect">
            <a:avLst/>
          </a:prstGeom>
          <a:noFill/>
          <a:ln>
            <a:noFill/>
          </a:ln>
        </p:spPr>
        <p:txBody>
          <a:bodyPr anchorCtr="0" anchor="ctr" bIns="91425" lIns="91425" rIns="91425" wrap="square" tIns="91425"/>
          <a:lstStyle>
            <a:lvl1pPr indent="0" lvl="0" marL="0" marR="0" rtl="0" algn="ctr">
              <a:spcBef>
                <a:spcPts val="0"/>
              </a:spcBef>
              <a:buClr>
                <a:srgbClr val="EF6C00"/>
              </a:buClr>
              <a:buSzPts val="1400"/>
              <a:buFont typeface="PT Sans Narrow"/>
              <a:buNone/>
              <a:defRPr b="1" i="0" sz="5400" u="none" cap="none" strike="noStrike">
                <a:solidFill>
                  <a:srgbClr val="EF6C00"/>
                </a:solidFill>
                <a:latin typeface="PT Sans Narrow"/>
                <a:ea typeface="PT Sans Narrow"/>
                <a:cs typeface="PT Sans Narrow"/>
                <a:sym typeface="PT Sans Narrow"/>
              </a:defRPr>
            </a:lvl1pPr>
            <a:lvl2pPr indent="0" lvl="1">
              <a:spcBef>
                <a:spcPts val="0"/>
              </a:spcBef>
              <a:buSzPts val="1400"/>
              <a:buNone/>
              <a:defRPr sz="1800"/>
            </a:lvl2pPr>
            <a:lvl3pPr indent="0" lvl="2">
              <a:spcBef>
                <a:spcPts val="0"/>
              </a:spcBef>
              <a:buSzPts val="1400"/>
              <a:buNone/>
              <a:defRPr sz="1800"/>
            </a:lvl3pPr>
            <a:lvl4pPr indent="0" lvl="3">
              <a:spcBef>
                <a:spcPts val="0"/>
              </a:spcBef>
              <a:buSzPts val="1400"/>
              <a:buNone/>
              <a:defRPr sz="1800"/>
            </a:lvl4pPr>
            <a:lvl5pPr indent="0" lvl="4">
              <a:spcBef>
                <a:spcPts val="0"/>
              </a:spcBef>
              <a:buSzPts val="1400"/>
              <a:buNone/>
              <a:defRPr sz="1800"/>
            </a:lvl5pPr>
            <a:lvl6pPr indent="0" lvl="5">
              <a:spcBef>
                <a:spcPts val="0"/>
              </a:spcBef>
              <a:buSzPts val="1400"/>
              <a:buNone/>
              <a:defRPr sz="1800"/>
            </a:lvl6pPr>
            <a:lvl7pPr indent="0" lvl="6">
              <a:spcBef>
                <a:spcPts val="0"/>
              </a:spcBef>
              <a:buSzPts val="1400"/>
              <a:buNone/>
              <a:defRPr sz="1800"/>
            </a:lvl7pPr>
            <a:lvl8pPr indent="0" lvl="7">
              <a:spcBef>
                <a:spcPts val="0"/>
              </a:spcBef>
              <a:buSzPts val="1400"/>
              <a:buNone/>
              <a:defRPr sz="1800"/>
            </a:lvl8pPr>
            <a:lvl9pPr indent="0" lvl="8">
              <a:spcBef>
                <a:spcPts val="0"/>
              </a:spcBef>
              <a:buSzPts val="1400"/>
              <a:buNone/>
              <a:defRPr sz="1800"/>
            </a:lvl9pPr>
          </a:lstStyle>
          <a:p/>
        </p:txBody>
      </p:sp>
      <p:sp>
        <p:nvSpPr>
          <p:cNvPr id="17" name="Shape 17"/>
          <p:cNvSpPr txBox="1"/>
          <p:nvPr>
            <p:ph idx="1" type="subTitle"/>
          </p:nvPr>
        </p:nvSpPr>
        <p:spPr>
          <a:xfrm>
            <a:off x="1664038" y="3615266"/>
            <a:ext cx="5813188" cy="527589"/>
          </a:xfrm>
          <a:prstGeom prst="rect">
            <a:avLst/>
          </a:prstGeom>
          <a:noFill/>
          <a:ln>
            <a:noFill/>
          </a:ln>
        </p:spPr>
        <p:txBody>
          <a:bodyPr anchorCtr="0" anchor="t" bIns="91425" lIns="91425" rIns="91425" wrap="square" tIns="91425"/>
          <a:lstStyle>
            <a:lvl1pPr indent="0" lvl="0" marL="0" marR="0" rtl="0" algn="ctr">
              <a:spcBef>
                <a:spcPts val="480"/>
              </a:spcBef>
              <a:buClr>
                <a:srgbClr val="888888"/>
              </a:buClr>
              <a:buSzPts val="2400"/>
              <a:buFont typeface="Arial"/>
              <a:buNone/>
              <a:defRPr b="0" i="0" sz="2400" u="none" cap="none" strike="noStrike">
                <a:solidFill>
                  <a:srgbClr val="888888"/>
                </a:solidFill>
                <a:latin typeface="Open Sans"/>
                <a:ea typeface="Open Sans"/>
                <a:cs typeface="Open Sans"/>
                <a:sym typeface="Open Sans"/>
              </a:defRPr>
            </a:lvl1pPr>
            <a:lvl2pPr indent="0" lvl="1" marL="457200" marR="0" rtl="0" algn="ctr">
              <a:spcBef>
                <a:spcPts val="400"/>
              </a:spcBef>
              <a:buClr>
                <a:srgbClr val="888888"/>
              </a:buClr>
              <a:buSzPts val="2000"/>
              <a:buFont typeface="Arial"/>
              <a:buNone/>
              <a:defRPr b="0" i="0" sz="2000" u="none" cap="none" strike="noStrike">
                <a:solidFill>
                  <a:srgbClr val="888888"/>
                </a:solidFill>
                <a:latin typeface="Open Sans"/>
                <a:ea typeface="Open Sans"/>
                <a:cs typeface="Open Sans"/>
                <a:sym typeface="Open Sans"/>
              </a:defRPr>
            </a:lvl2pPr>
            <a:lvl3pPr indent="0" lvl="2" marL="914400" marR="0" rtl="0" algn="ctr">
              <a:spcBef>
                <a:spcPts val="400"/>
              </a:spcBef>
              <a:buClr>
                <a:srgbClr val="888888"/>
              </a:buClr>
              <a:buSzPts val="2000"/>
              <a:buFont typeface="Arial"/>
              <a:buNone/>
              <a:defRPr b="0" i="0" sz="2000" u="none" cap="none" strike="noStrike">
                <a:solidFill>
                  <a:srgbClr val="888888"/>
                </a:solidFill>
                <a:latin typeface="Open Sans"/>
                <a:ea typeface="Open Sans"/>
                <a:cs typeface="Open Sans"/>
                <a:sym typeface="Open Sans"/>
              </a:defRPr>
            </a:lvl3pPr>
            <a:lvl4pPr indent="0" lvl="3" marL="1371600" marR="0" rtl="0" algn="ctr">
              <a:spcBef>
                <a:spcPts val="400"/>
              </a:spcBef>
              <a:buClr>
                <a:srgbClr val="888888"/>
              </a:buClr>
              <a:buSzPts val="2000"/>
              <a:buFont typeface="Arial"/>
              <a:buNone/>
              <a:defRPr b="0" i="0" sz="2000" u="none" cap="none" strike="noStrike">
                <a:solidFill>
                  <a:srgbClr val="888888"/>
                </a:solidFill>
                <a:latin typeface="Open Sans"/>
                <a:ea typeface="Open Sans"/>
                <a:cs typeface="Open Sans"/>
                <a:sym typeface="Open Sans"/>
              </a:defRPr>
            </a:lvl4pPr>
            <a:lvl5pPr indent="0" lvl="4" marL="1828800" marR="0" rtl="0" algn="ctr">
              <a:spcBef>
                <a:spcPts val="400"/>
              </a:spcBef>
              <a:buClr>
                <a:srgbClr val="888888"/>
              </a:buClr>
              <a:buSzPts val="2000"/>
              <a:buFont typeface="Arial"/>
              <a:buNone/>
              <a:defRPr b="0" i="0" sz="2000" u="none" cap="none" strike="noStrike">
                <a:solidFill>
                  <a:srgbClr val="888888"/>
                </a:solidFill>
                <a:latin typeface="Open Sans"/>
                <a:ea typeface="Open Sans"/>
                <a:cs typeface="Open Sans"/>
                <a:sym typeface="Open Sans"/>
              </a:defRPr>
            </a:lvl5pPr>
            <a:lvl6pPr indent="0" lvl="5" marL="2286000" marR="0" rtl="0" algn="ctr">
              <a:spcBef>
                <a:spcPts val="400"/>
              </a:spcBef>
              <a:buClr>
                <a:srgbClr val="888888"/>
              </a:buClr>
              <a:buSzPts val="2000"/>
              <a:buFont typeface="Arial"/>
              <a:buNone/>
              <a:defRPr b="0" i="0" sz="2000" u="none" cap="none" strike="noStrike">
                <a:solidFill>
                  <a:srgbClr val="888888"/>
                </a:solidFill>
                <a:latin typeface="Calibri"/>
                <a:ea typeface="Calibri"/>
                <a:cs typeface="Calibri"/>
                <a:sym typeface="Calibri"/>
              </a:defRPr>
            </a:lvl6pPr>
            <a:lvl7pPr indent="0" lvl="6" marL="2743200" marR="0" rtl="0" algn="ctr">
              <a:spcBef>
                <a:spcPts val="400"/>
              </a:spcBef>
              <a:buClr>
                <a:srgbClr val="888888"/>
              </a:buClr>
              <a:buSzPts val="2000"/>
              <a:buFont typeface="Arial"/>
              <a:buNone/>
              <a:defRPr b="0" i="0" sz="2000" u="none" cap="none" strike="noStrike">
                <a:solidFill>
                  <a:srgbClr val="888888"/>
                </a:solidFill>
                <a:latin typeface="Calibri"/>
                <a:ea typeface="Calibri"/>
                <a:cs typeface="Calibri"/>
                <a:sym typeface="Calibri"/>
              </a:defRPr>
            </a:lvl7pPr>
            <a:lvl8pPr indent="0" lvl="7" marL="3200400" marR="0" rtl="0" algn="ctr">
              <a:spcBef>
                <a:spcPts val="400"/>
              </a:spcBef>
              <a:buClr>
                <a:srgbClr val="888888"/>
              </a:buClr>
              <a:buSzPts val="2000"/>
              <a:buFont typeface="Arial"/>
              <a:buNone/>
              <a:defRPr b="0" i="0" sz="2000" u="none" cap="none" strike="noStrike">
                <a:solidFill>
                  <a:srgbClr val="888888"/>
                </a:solidFill>
                <a:latin typeface="Calibri"/>
                <a:ea typeface="Calibri"/>
                <a:cs typeface="Calibri"/>
                <a:sym typeface="Calibri"/>
              </a:defRPr>
            </a:lvl8pPr>
            <a:lvl9pPr indent="0" lvl="8" marL="3657600" marR="0" rtl="0" algn="ctr">
              <a:spcBef>
                <a:spcPts val="400"/>
              </a:spcBef>
              <a:buClr>
                <a:srgbClr val="888888"/>
              </a:buClr>
              <a:buSzPts val="2000"/>
              <a:buFont typeface="Arial"/>
              <a:buNone/>
              <a:defRPr b="0" i="0" sz="2000" u="none" cap="none" strike="noStrike">
                <a:solidFill>
                  <a:srgbClr val="888888"/>
                </a:solidFill>
                <a:latin typeface="Calibri"/>
                <a:ea typeface="Calibri"/>
                <a:cs typeface="Calibri"/>
                <a:sym typeface="Calibri"/>
              </a:defRPr>
            </a:lvl9pPr>
          </a:lstStyle>
          <a:p/>
        </p:txBody>
      </p:sp>
      <p:sp>
        <p:nvSpPr>
          <p:cNvPr id="18" name="Shape 18"/>
          <p:cNvSpPr txBox="1"/>
          <p:nvPr>
            <p:ph idx="10" type="dt"/>
          </p:nvPr>
        </p:nvSpPr>
        <p:spPr>
          <a:xfrm>
            <a:off x="457200" y="6356350"/>
            <a:ext cx="2133600" cy="365125"/>
          </a:xfrm>
          <a:prstGeom prst="rect">
            <a:avLst/>
          </a:prstGeom>
          <a:noFill/>
          <a:ln>
            <a:noFill/>
          </a:ln>
        </p:spPr>
        <p:txBody>
          <a:bodyPr anchorCtr="0" anchor="ctr" bIns="91425" lIns="91425" rIns="91425" wrap="square" tIns="91425"/>
          <a:lstStyle>
            <a:lvl1pPr indent="0" lvl="0" marL="0" marR="0" rtl="0" algn="l">
              <a:spcBef>
                <a:spcPts val="0"/>
              </a:spcBef>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19" name="Shape 19"/>
          <p:cNvSpPr txBox="1"/>
          <p:nvPr>
            <p:ph idx="11" type="ftr"/>
          </p:nvPr>
        </p:nvSpPr>
        <p:spPr>
          <a:xfrm>
            <a:off x="3124200" y="6356350"/>
            <a:ext cx="2895600" cy="365125"/>
          </a:xfrm>
          <a:prstGeom prst="rect">
            <a:avLst/>
          </a:prstGeom>
          <a:noFill/>
          <a:ln>
            <a:noFill/>
          </a:ln>
        </p:spPr>
        <p:txBody>
          <a:bodyPr anchorCtr="0" anchor="ctr" bIns="91425" lIns="91425" rIns="91425" wrap="square" tIns="91425"/>
          <a:lstStyle>
            <a:lvl1pPr indent="0" lvl="0" marL="0" marR="0" rtl="0" algn="ctr">
              <a:spcBef>
                <a:spcPts val="0"/>
              </a:spcBef>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20" name="Shape 20"/>
          <p:cNvSpPr txBox="1"/>
          <p:nvPr>
            <p:ph idx="12" type="sldNum"/>
          </p:nvPr>
        </p:nvSpPr>
        <p:spPr>
          <a:xfrm>
            <a:off x="6553200" y="6356350"/>
            <a:ext cx="2133600" cy="365125"/>
          </a:xfrm>
          <a:prstGeom prst="rect">
            <a:avLst/>
          </a:prstGeom>
          <a:noFill/>
          <a:ln>
            <a:noFill/>
          </a:ln>
        </p:spPr>
        <p:txBody>
          <a:bodyPr anchorCtr="0" anchor="ctr" bIns="45700" lIns="91425" rIns="91425" wrap="square" tIns="45700">
            <a:noAutofit/>
          </a:bodyPr>
          <a:lstStyle/>
          <a:p>
            <a:pPr indent="0" lvl="0" marL="0" marR="0" rtl="0" algn="r">
              <a:spcBef>
                <a:spcPts val="0"/>
              </a:spcBef>
              <a:buNone/>
            </a:pPr>
            <a:fld id="{00000000-1234-1234-1234-123412341234}" type="slidenum">
              <a:rPr b="0" i="0" lang="en-US" sz="1200" u="none" cap="none" strike="noStrike">
                <a:solidFill>
                  <a:srgbClr val="888888"/>
                </a:solidFill>
                <a:latin typeface="Calibri"/>
                <a:ea typeface="Calibri"/>
                <a:cs typeface="Calibri"/>
                <a:sym typeface="Calibri"/>
              </a:rPr>
              <a:t>‹#›</a:t>
            </a:fld>
          </a:p>
        </p:txBody>
      </p:sp>
      <p:cxnSp>
        <p:nvCxnSpPr>
          <p:cNvPr id="21" name="Shape 21"/>
          <p:cNvCxnSpPr/>
          <p:nvPr/>
        </p:nvCxnSpPr>
        <p:spPr>
          <a:xfrm>
            <a:off x="457200" y="4963872"/>
            <a:ext cx="8229600" cy="0"/>
          </a:xfrm>
          <a:prstGeom prst="straightConnector1">
            <a:avLst/>
          </a:prstGeom>
          <a:noFill/>
          <a:ln cap="flat" cmpd="sng" w="127000">
            <a:solidFill>
              <a:schemeClr val="accent2"/>
            </a:solidFill>
            <a:prstDash val="solid"/>
            <a:round/>
            <a:headEnd len="med" w="med" type="none"/>
            <a:tailEnd len="med" w="med" type="none"/>
          </a:ln>
          <a:effectLst>
            <a:outerShdw blurRad="40000" rotWithShape="0" dir="5400000" dist="20000">
              <a:srgbClr val="000000">
                <a:alpha val="37647"/>
              </a:srgbClr>
            </a:outerShdw>
          </a:effectLst>
        </p:spPr>
      </p:cxnSp>
      <p:cxnSp>
        <p:nvCxnSpPr>
          <p:cNvPr id="22" name="Shape 22"/>
          <p:cNvCxnSpPr/>
          <p:nvPr/>
        </p:nvCxnSpPr>
        <p:spPr>
          <a:xfrm>
            <a:off x="457200" y="1984939"/>
            <a:ext cx="8229600" cy="0"/>
          </a:xfrm>
          <a:prstGeom prst="straightConnector1">
            <a:avLst/>
          </a:prstGeom>
          <a:noFill/>
          <a:ln cap="flat" cmpd="sng" w="127000">
            <a:solidFill>
              <a:schemeClr val="accent2"/>
            </a:solidFill>
            <a:prstDash val="solid"/>
            <a:round/>
            <a:headEnd len="med" w="med" type="none"/>
            <a:tailEnd len="med" w="med" type="none"/>
          </a:ln>
          <a:effectLst>
            <a:outerShdw blurRad="40000" rotWithShape="0" dir="5400000" dist="20000">
              <a:srgbClr val="000000">
                <a:alpha val="37647"/>
              </a:srgbClr>
            </a:outerShdw>
          </a:effectLst>
        </p:spPr>
      </p:cxnSp>
      <p:cxnSp>
        <p:nvCxnSpPr>
          <p:cNvPr id="23" name="Shape 23"/>
          <p:cNvCxnSpPr/>
          <p:nvPr/>
        </p:nvCxnSpPr>
        <p:spPr>
          <a:xfrm>
            <a:off x="457200" y="2137339"/>
            <a:ext cx="8229600" cy="0"/>
          </a:xfrm>
          <a:prstGeom prst="straightConnector1">
            <a:avLst/>
          </a:prstGeom>
          <a:noFill/>
          <a:ln cap="flat" cmpd="sng" w="28575">
            <a:solidFill>
              <a:schemeClr val="accent2"/>
            </a:solidFill>
            <a:prstDash val="solid"/>
            <a:round/>
            <a:headEnd len="med" w="med" type="none"/>
            <a:tailEnd len="med" w="med" type="none"/>
          </a:ln>
          <a:effectLst>
            <a:outerShdw blurRad="40000" rotWithShape="0" dir="5400000" dist="20000">
              <a:srgbClr val="000000">
                <a:alpha val="37647"/>
              </a:srgbClr>
            </a:outerShdw>
          </a:effectLst>
        </p:spPr>
      </p:cxnSp>
      <p:cxnSp>
        <p:nvCxnSpPr>
          <p:cNvPr id="24" name="Shape 24"/>
          <p:cNvCxnSpPr/>
          <p:nvPr/>
        </p:nvCxnSpPr>
        <p:spPr>
          <a:xfrm>
            <a:off x="457200" y="4807943"/>
            <a:ext cx="8229600" cy="0"/>
          </a:xfrm>
          <a:prstGeom prst="straightConnector1">
            <a:avLst/>
          </a:prstGeom>
          <a:noFill/>
          <a:ln cap="flat" cmpd="sng" w="28575">
            <a:solidFill>
              <a:schemeClr val="accent2"/>
            </a:solidFill>
            <a:prstDash val="solid"/>
            <a:round/>
            <a:headEnd len="med" w="med" type="none"/>
            <a:tailEnd len="med" w="med" type="none"/>
          </a:ln>
          <a:effectLst>
            <a:outerShdw blurRad="40000" rotWithShape="0" dir="5400000" dist="20000">
              <a:srgbClr val="000000">
                <a:alpha val="37647"/>
              </a:srgbClr>
            </a:outerShdw>
          </a:effectLst>
        </p:spPr>
      </p:cxnSp>
      <p:cxnSp>
        <p:nvCxnSpPr>
          <p:cNvPr id="25" name="Shape 25"/>
          <p:cNvCxnSpPr/>
          <p:nvPr/>
        </p:nvCxnSpPr>
        <p:spPr>
          <a:xfrm>
            <a:off x="1081214" y="3879061"/>
            <a:ext cx="582824" cy="0"/>
          </a:xfrm>
          <a:prstGeom prst="straightConnector1">
            <a:avLst/>
          </a:prstGeom>
          <a:noFill/>
          <a:ln cap="flat" cmpd="sng" w="127000">
            <a:solidFill>
              <a:schemeClr val="accent3"/>
            </a:solidFill>
            <a:prstDash val="solid"/>
            <a:round/>
            <a:headEnd len="med" w="med" type="none"/>
            <a:tailEnd len="med" w="med" type="none"/>
          </a:ln>
          <a:effectLst>
            <a:outerShdw blurRad="40000" rotWithShape="0" dir="5400000" dist="20000">
              <a:srgbClr val="000000">
                <a:alpha val="37647"/>
              </a:srgbClr>
            </a:outerShdw>
          </a:effectLst>
        </p:spPr>
      </p:cxnSp>
      <p:cxnSp>
        <p:nvCxnSpPr>
          <p:cNvPr id="26" name="Shape 26"/>
          <p:cNvCxnSpPr/>
          <p:nvPr/>
        </p:nvCxnSpPr>
        <p:spPr>
          <a:xfrm>
            <a:off x="7480987" y="3870454"/>
            <a:ext cx="582824" cy="0"/>
          </a:xfrm>
          <a:prstGeom prst="straightConnector1">
            <a:avLst/>
          </a:prstGeom>
          <a:noFill/>
          <a:ln cap="flat" cmpd="sng" w="127000">
            <a:solidFill>
              <a:schemeClr val="accent3"/>
            </a:solidFill>
            <a:prstDash val="solid"/>
            <a:round/>
            <a:headEnd len="med" w="med" type="none"/>
            <a:tailEnd len="med" w="med" type="none"/>
          </a:ln>
          <a:effectLst>
            <a:outerShdw blurRad="40000" rotWithShape="0" dir="5400000" dist="20000">
              <a:srgbClr val="000000">
                <a:alpha val="37647"/>
              </a:srgbClr>
            </a:outerShdw>
          </a:effectLst>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x">
  <p:cSld name="Title and Vertical Text">
    <p:spTree>
      <p:nvGrpSpPr>
        <p:cNvPr id="78" name="Shape 78"/>
        <p:cNvGrpSpPr/>
        <p:nvPr/>
      </p:nvGrpSpPr>
      <p:grpSpPr>
        <a:xfrm>
          <a:off x="0" y="0"/>
          <a:ext cx="0" cy="0"/>
          <a:chOff x="0" y="0"/>
          <a:chExt cx="0" cy="0"/>
        </a:xfrm>
      </p:grpSpPr>
      <p:sp>
        <p:nvSpPr>
          <p:cNvPr id="79" name="Shape 79"/>
          <p:cNvSpPr txBox="1"/>
          <p:nvPr>
            <p:ph type="title"/>
          </p:nvPr>
        </p:nvSpPr>
        <p:spPr>
          <a:xfrm>
            <a:off x="457200" y="274638"/>
            <a:ext cx="8229600" cy="1143000"/>
          </a:xfrm>
          <a:prstGeom prst="rect">
            <a:avLst/>
          </a:prstGeom>
          <a:noFill/>
          <a:ln>
            <a:noFill/>
          </a:ln>
        </p:spPr>
        <p:txBody>
          <a:bodyPr anchorCtr="0" anchor="ctr" bIns="91425" lIns="91425" rIns="91425" wrap="square" tIns="91425"/>
          <a:lstStyle>
            <a:lvl1pPr indent="0" lvl="0" marL="0" marR="0" rtl="0" algn="l">
              <a:spcBef>
                <a:spcPts val="0"/>
              </a:spcBef>
              <a:buClr>
                <a:srgbClr val="EF6C00"/>
              </a:buClr>
              <a:buSzPts val="1400"/>
              <a:buFont typeface="PT Sans Narrow"/>
              <a:buNone/>
              <a:defRPr b="1" i="0" sz="4400" u="none" cap="none" strike="noStrike">
                <a:solidFill>
                  <a:srgbClr val="EF6C00"/>
                </a:solidFill>
                <a:latin typeface="PT Sans Narrow"/>
                <a:ea typeface="PT Sans Narrow"/>
                <a:cs typeface="PT Sans Narrow"/>
                <a:sym typeface="PT Sans Narrow"/>
              </a:defRPr>
            </a:lvl1pPr>
            <a:lvl2pPr indent="0" lvl="1">
              <a:spcBef>
                <a:spcPts val="0"/>
              </a:spcBef>
              <a:buSzPts val="1400"/>
              <a:buNone/>
              <a:defRPr sz="1800"/>
            </a:lvl2pPr>
            <a:lvl3pPr indent="0" lvl="2">
              <a:spcBef>
                <a:spcPts val="0"/>
              </a:spcBef>
              <a:buSzPts val="1400"/>
              <a:buNone/>
              <a:defRPr sz="1800"/>
            </a:lvl3pPr>
            <a:lvl4pPr indent="0" lvl="3">
              <a:spcBef>
                <a:spcPts val="0"/>
              </a:spcBef>
              <a:buSzPts val="1400"/>
              <a:buNone/>
              <a:defRPr sz="1800"/>
            </a:lvl4pPr>
            <a:lvl5pPr indent="0" lvl="4">
              <a:spcBef>
                <a:spcPts val="0"/>
              </a:spcBef>
              <a:buSzPts val="1400"/>
              <a:buNone/>
              <a:defRPr sz="1800"/>
            </a:lvl5pPr>
            <a:lvl6pPr indent="0" lvl="5">
              <a:spcBef>
                <a:spcPts val="0"/>
              </a:spcBef>
              <a:buSzPts val="1400"/>
              <a:buNone/>
              <a:defRPr sz="1800"/>
            </a:lvl6pPr>
            <a:lvl7pPr indent="0" lvl="6">
              <a:spcBef>
                <a:spcPts val="0"/>
              </a:spcBef>
              <a:buSzPts val="1400"/>
              <a:buNone/>
              <a:defRPr sz="1800"/>
            </a:lvl7pPr>
            <a:lvl8pPr indent="0" lvl="7">
              <a:spcBef>
                <a:spcPts val="0"/>
              </a:spcBef>
              <a:buSzPts val="1400"/>
              <a:buNone/>
              <a:defRPr sz="1800"/>
            </a:lvl8pPr>
            <a:lvl9pPr indent="0" lvl="8">
              <a:spcBef>
                <a:spcPts val="0"/>
              </a:spcBef>
              <a:buSzPts val="1400"/>
              <a:buNone/>
              <a:defRPr sz="1800"/>
            </a:lvl9pPr>
          </a:lstStyle>
          <a:p/>
        </p:txBody>
      </p:sp>
      <p:sp>
        <p:nvSpPr>
          <p:cNvPr id="80" name="Shape 80"/>
          <p:cNvSpPr txBox="1"/>
          <p:nvPr>
            <p:ph idx="1" type="body"/>
          </p:nvPr>
        </p:nvSpPr>
        <p:spPr>
          <a:xfrm rot="5400000">
            <a:off x="2309018" y="-251619"/>
            <a:ext cx="4525963" cy="8229600"/>
          </a:xfrm>
          <a:prstGeom prst="rect">
            <a:avLst/>
          </a:prstGeom>
          <a:noFill/>
          <a:ln>
            <a:noFill/>
          </a:ln>
        </p:spPr>
        <p:txBody>
          <a:bodyPr anchorCtr="0" anchor="t" bIns="91425" lIns="91425" rIns="91425" wrap="square" tIns="91425"/>
          <a:lstStyle>
            <a:lvl1pPr indent="-190500" lvl="0" marL="342900" marR="0" rtl="0" algn="l">
              <a:spcBef>
                <a:spcPts val="480"/>
              </a:spcBef>
              <a:buClr>
                <a:srgbClr val="695D46"/>
              </a:buClr>
              <a:buSzPts val="2400"/>
              <a:buFont typeface="Arial"/>
              <a:buChar char="•"/>
              <a:defRPr b="0" i="0" sz="2400" u="none" cap="none" strike="noStrike">
                <a:solidFill>
                  <a:srgbClr val="695D46"/>
                </a:solidFill>
                <a:latin typeface="Open Sans"/>
                <a:ea typeface="Open Sans"/>
                <a:cs typeface="Open Sans"/>
                <a:sym typeface="Open Sans"/>
              </a:defRPr>
            </a:lvl1pPr>
            <a:lvl2pPr indent="-158750" lvl="1" marL="742950" marR="0" rtl="0" algn="l">
              <a:spcBef>
                <a:spcPts val="400"/>
              </a:spcBef>
              <a:buClr>
                <a:srgbClr val="695D46"/>
              </a:buClr>
              <a:buSzPts val="2000"/>
              <a:buFont typeface="Arial"/>
              <a:buChar char="–"/>
              <a:defRPr b="0" i="0" sz="2000" u="none" cap="none" strike="noStrike">
                <a:solidFill>
                  <a:srgbClr val="695D46"/>
                </a:solidFill>
                <a:latin typeface="Open Sans"/>
                <a:ea typeface="Open Sans"/>
                <a:cs typeface="Open Sans"/>
                <a:sym typeface="Open Sans"/>
              </a:defRPr>
            </a:lvl2pPr>
            <a:lvl3pPr indent="-101600" lvl="2" marL="1143000" marR="0" rtl="0" algn="l">
              <a:spcBef>
                <a:spcPts val="400"/>
              </a:spcBef>
              <a:buClr>
                <a:srgbClr val="695D46"/>
              </a:buClr>
              <a:buSzPts val="2000"/>
              <a:buFont typeface="Arial"/>
              <a:buChar char="•"/>
              <a:defRPr b="0" i="0" sz="2000" u="none" cap="none" strike="noStrike">
                <a:solidFill>
                  <a:srgbClr val="695D46"/>
                </a:solidFill>
                <a:latin typeface="Open Sans"/>
                <a:ea typeface="Open Sans"/>
                <a:cs typeface="Open Sans"/>
                <a:sym typeface="Open Sans"/>
              </a:defRPr>
            </a:lvl3pPr>
            <a:lvl4pPr indent="-101600" lvl="3" marL="1600200" marR="0" rtl="0" algn="l">
              <a:spcBef>
                <a:spcPts val="400"/>
              </a:spcBef>
              <a:buClr>
                <a:srgbClr val="695D46"/>
              </a:buClr>
              <a:buSzPts val="2000"/>
              <a:buFont typeface="Arial"/>
              <a:buChar char="–"/>
              <a:defRPr b="0" i="0" sz="2000" u="none" cap="none" strike="noStrike">
                <a:solidFill>
                  <a:srgbClr val="695D46"/>
                </a:solidFill>
                <a:latin typeface="Open Sans"/>
                <a:ea typeface="Open Sans"/>
                <a:cs typeface="Open Sans"/>
                <a:sym typeface="Open Sans"/>
              </a:defRPr>
            </a:lvl4pPr>
            <a:lvl5pPr indent="-101600" lvl="4" marL="2057400" marR="0" rtl="0" algn="l">
              <a:spcBef>
                <a:spcPts val="400"/>
              </a:spcBef>
              <a:buClr>
                <a:srgbClr val="695D46"/>
              </a:buClr>
              <a:buSzPts val="2000"/>
              <a:buFont typeface="Arial"/>
              <a:buChar char="»"/>
              <a:defRPr b="0" i="0" sz="2000" u="none" cap="none" strike="noStrike">
                <a:solidFill>
                  <a:srgbClr val="695D46"/>
                </a:solidFill>
                <a:latin typeface="Open Sans"/>
                <a:ea typeface="Open Sans"/>
                <a:cs typeface="Open Sans"/>
                <a:sym typeface="Open Sans"/>
              </a:defRPr>
            </a:lvl5pPr>
            <a:lvl6pPr indent="-101600" lvl="5" marL="2514600" marR="0" rtl="0" algn="l">
              <a:spcBef>
                <a:spcPts val="400"/>
              </a:spcBef>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1" name="Shape 81"/>
          <p:cNvSpPr txBox="1"/>
          <p:nvPr>
            <p:ph idx="10" type="dt"/>
          </p:nvPr>
        </p:nvSpPr>
        <p:spPr>
          <a:xfrm>
            <a:off x="457200" y="6356350"/>
            <a:ext cx="2133600" cy="365125"/>
          </a:xfrm>
          <a:prstGeom prst="rect">
            <a:avLst/>
          </a:prstGeom>
          <a:noFill/>
          <a:ln>
            <a:noFill/>
          </a:ln>
        </p:spPr>
        <p:txBody>
          <a:bodyPr anchorCtr="0" anchor="ctr" bIns="91425" lIns="91425" rIns="91425" wrap="square" tIns="91425"/>
          <a:lstStyle>
            <a:lvl1pPr indent="0" lvl="0" marL="0" marR="0" rtl="0" algn="l">
              <a:spcBef>
                <a:spcPts val="0"/>
              </a:spcBef>
              <a:buSzPts val="1400"/>
              <a:buNone/>
              <a:defRPr sz="1200">
                <a:solidFill>
                  <a:srgbClr val="888888"/>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82" name="Shape 82"/>
          <p:cNvSpPr txBox="1"/>
          <p:nvPr>
            <p:ph idx="11" type="ftr"/>
          </p:nvPr>
        </p:nvSpPr>
        <p:spPr>
          <a:xfrm>
            <a:off x="3124200" y="6356350"/>
            <a:ext cx="2895600" cy="365125"/>
          </a:xfrm>
          <a:prstGeom prst="rect">
            <a:avLst/>
          </a:prstGeom>
          <a:noFill/>
          <a:ln>
            <a:noFill/>
          </a:ln>
        </p:spPr>
        <p:txBody>
          <a:bodyPr anchorCtr="0" anchor="ctr" bIns="91425" lIns="91425" rIns="91425" wrap="square" tIns="91425"/>
          <a:lstStyle>
            <a:lvl1pPr indent="0" lvl="0" marL="0" marR="0" rtl="0" algn="ctr">
              <a:spcBef>
                <a:spcPts val="0"/>
              </a:spcBef>
              <a:buSzPts val="1400"/>
              <a:buNone/>
              <a:defRPr sz="1200">
                <a:solidFill>
                  <a:srgbClr val="888888"/>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83" name="Shape 83"/>
          <p:cNvSpPr txBox="1"/>
          <p:nvPr>
            <p:ph idx="12" type="sldNum"/>
          </p:nvPr>
        </p:nvSpPr>
        <p:spPr>
          <a:xfrm>
            <a:off x="6553200" y="6356350"/>
            <a:ext cx="2133600" cy="365125"/>
          </a:xfrm>
          <a:prstGeom prst="rect">
            <a:avLst/>
          </a:prstGeom>
          <a:noFill/>
          <a:ln>
            <a:noFill/>
          </a:ln>
        </p:spPr>
        <p:txBody>
          <a:bodyPr anchorCtr="0" anchor="ctr" bIns="45700" lIns="91425" rIns="91425" wrap="square" tIns="45700">
            <a:noAutofit/>
          </a:bodyPr>
          <a:lstStyle/>
          <a:p>
            <a:pPr indent="0" lvl="0" marL="0" marR="0" rtl="0" algn="r">
              <a:spcBef>
                <a:spcPts val="0"/>
              </a:spcBef>
              <a:buNone/>
            </a:pPr>
            <a:fld id="{00000000-1234-1234-1234-123412341234}" type="slidenum">
              <a:rPr lang="en-US" sz="1200">
                <a:solidFill>
                  <a:srgbClr val="888888"/>
                </a:solidFill>
                <a:latin typeface="Calibri"/>
                <a:ea typeface="Calibri"/>
                <a:cs typeface="Calibri"/>
                <a:sym typeface="Calibri"/>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itleAndTx">
  <p:cSld name="Vertical Title and Text">
    <p:spTree>
      <p:nvGrpSpPr>
        <p:cNvPr id="84" name="Shape 84"/>
        <p:cNvGrpSpPr/>
        <p:nvPr/>
      </p:nvGrpSpPr>
      <p:grpSpPr>
        <a:xfrm>
          <a:off x="0" y="0"/>
          <a:ext cx="0" cy="0"/>
          <a:chOff x="0" y="0"/>
          <a:chExt cx="0" cy="0"/>
        </a:xfrm>
      </p:grpSpPr>
      <p:sp>
        <p:nvSpPr>
          <p:cNvPr id="85" name="Shape 85"/>
          <p:cNvSpPr txBox="1"/>
          <p:nvPr>
            <p:ph type="title"/>
          </p:nvPr>
        </p:nvSpPr>
        <p:spPr>
          <a:xfrm rot="5400000">
            <a:off x="4732337" y="2171700"/>
            <a:ext cx="5851525" cy="2057400"/>
          </a:xfrm>
          <a:prstGeom prst="rect">
            <a:avLst/>
          </a:prstGeom>
          <a:noFill/>
          <a:ln>
            <a:noFill/>
          </a:ln>
        </p:spPr>
        <p:txBody>
          <a:bodyPr anchorCtr="0" anchor="ctr" bIns="91425" lIns="91425" rIns="91425" wrap="square" tIns="91425"/>
          <a:lstStyle>
            <a:lvl1pPr indent="0" lvl="0" marL="0" marR="0" rtl="0" algn="l">
              <a:spcBef>
                <a:spcPts val="0"/>
              </a:spcBef>
              <a:buClr>
                <a:srgbClr val="EF6C00"/>
              </a:buClr>
              <a:buSzPts val="1400"/>
              <a:buFont typeface="PT Sans Narrow"/>
              <a:buNone/>
              <a:defRPr b="1" i="0" sz="4400" u="none" cap="none" strike="noStrike">
                <a:solidFill>
                  <a:srgbClr val="EF6C00"/>
                </a:solidFill>
                <a:latin typeface="PT Sans Narrow"/>
                <a:ea typeface="PT Sans Narrow"/>
                <a:cs typeface="PT Sans Narrow"/>
                <a:sym typeface="PT Sans Narrow"/>
              </a:defRPr>
            </a:lvl1pPr>
            <a:lvl2pPr indent="0" lvl="1">
              <a:spcBef>
                <a:spcPts val="0"/>
              </a:spcBef>
              <a:buSzPts val="1400"/>
              <a:buNone/>
              <a:defRPr sz="1800"/>
            </a:lvl2pPr>
            <a:lvl3pPr indent="0" lvl="2">
              <a:spcBef>
                <a:spcPts val="0"/>
              </a:spcBef>
              <a:buSzPts val="1400"/>
              <a:buNone/>
              <a:defRPr sz="1800"/>
            </a:lvl3pPr>
            <a:lvl4pPr indent="0" lvl="3">
              <a:spcBef>
                <a:spcPts val="0"/>
              </a:spcBef>
              <a:buSzPts val="1400"/>
              <a:buNone/>
              <a:defRPr sz="1800"/>
            </a:lvl4pPr>
            <a:lvl5pPr indent="0" lvl="4">
              <a:spcBef>
                <a:spcPts val="0"/>
              </a:spcBef>
              <a:buSzPts val="1400"/>
              <a:buNone/>
              <a:defRPr sz="1800"/>
            </a:lvl5pPr>
            <a:lvl6pPr indent="0" lvl="5">
              <a:spcBef>
                <a:spcPts val="0"/>
              </a:spcBef>
              <a:buSzPts val="1400"/>
              <a:buNone/>
              <a:defRPr sz="1800"/>
            </a:lvl6pPr>
            <a:lvl7pPr indent="0" lvl="6">
              <a:spcBef>
                <a:spcPts val="0"/>
              </a:spcBef>
              <a:buSzPts val="1400"/>
              <a:buNone/>
              <a:defRPr sz="1800"/>
            </a:lvl7pPr>
            <a:lvl8pPr indent="0" lvl="7">
              <a:spcBef>
                <a:spcPts val="0"/>
              </a:spcBef>
              <a:buSzPts val="1400"/>
              <a:buNone/>
              <a:defRPr sz="1800"/>
            </a:lvl8pPr>
            <a:lvl9pPr indent="0" lvl="8">
              <a:spcBef>
                <a:spcPts val="0"/>
              </a:spcBef>
              <a:buSzPts val="1400"/>
              <a:buNone/>
              <a:defRPr sz="1800"/>
            </a:lvl9pPr>
          </a:lstStyle>
          <a:p/>
        </p:txBody>
      </p:sp>
      <p:sp>
        <p:nvSpPr>
          <p:cNvPr id="86" name="Shape 86"/>
          <p:cNvSpPr txBox="1"/>
          <p:nvPr>
            <p:ph idx="1" type="body"/>
          </p:nvPr>
        </p:nvSpPr>
        <p:spPr>
          <a:xfrm rot="5400000">
            <a:off x="541338" y="190501"/>
            <a:ext cx="5851525" cy="6019800"/>
          </a:xfrm>
          <a:prstGeom prst="rect">
            <a:avLst/>
          </a:prstGeom>
          <a:noFill/>
          <a:ln>
            <a:noFill/>
          </a:ln>
        </p:spPr>
        <p:txBody>
          <a:bodyPr anchorCtr="0" anchor="t" bIns="91425" lIns="91425" rIns="91425" wrap="square" tIns="91425"/>
          <a:lstStyle>
            <a:lvl1pPr indent="-190500" lvl="0" marL="342900" marR="0" rtl="0" algn="l">
              <a:spcBef>
                <a:spcPts val="480"/>
              </a:spcBef>
              <a:buClr>
                <a:srgbClr val="695D46"/>
              </a:buClr>
              <a:buSzPts val="2400"/>
              <a:buFont typeface="Arial"/>
              <a:buChar char="•"/>
              <a:defRPr b="0" i="0" sz="2400" u="none" cap="none" strike="noStrike">
                <a:solidFill>
                  <a:srgbClr val="695D46"/>
                </a:solidFill>
                <a:latin typeface="Open Sans"/>
                <a:ea typeface="Open Sans"/>
                <a:cs typeface="Open Sans"/>
                <a:sym typeface="Open Sans"/>
              </a:defRPr>
            </a:lvl1pPr>
            <a:lvl2pPr indent="-158750" lvl="1" marL="742950" marR="0" rtl="0" algn="l">
              <a:spcBef>
                <a:spcPts val="400"/>
              </a:spcBef>
              <a:buClr>
                <a:srgbClr val="695D46"/>
              </a:buClr>
              <a:buSzPts val="2000"/>
              <a:buFont typeface="Arial"/>
              <a:buChar char="–"/>
              <a:defRPr b="0" i="0" sz="2000" u="none" cap="none" strike="noStrike">
                <a:solidFill>
                  <a:srgbClr val="695D46"/>
                </a:solidFill>
                <a:latin typeface="Open Sans"/>
                <a:ea typeface="Open Sans"/>
                <a:cs typeface="Open Sans"/>
                <a:sym typeface="Open Sans"/>
              </a:defRPr>
            </a:lvl2pPr>
            <a:lvl3pPr indent="-101600" lvl="2" marL="1143000" marR="0" rtl="0" algn="l">
              <a:spcBef>
                <a:spcPts val="400"/>
              </a:spcBef>
              <a:buClr>
                <a:srgbClr val="695D46"/>
              </a:buClr>
              <a:buSzPts val="2000"/>
              <a:buFont typeface="Arial"/>
              <a:buChar char="•"/>
              <a:defRPr b="0" i="0" sz="2000" u="none" cap="none" strike="noStrike">
                <a:solidFill>
                  <a:srgbClr val="695D46"/>
                </a:solidFill>
                <a:latin typeface="Open Sans"/>
                <a:ea typeface="Open Sans"/>
                <a:cs typeface="Open Sans"/>
                <a:sym typeface="Open Sans"/>
              </a:defRPr>
            </a:lvl3pPr>
            <a:lvl4pPr indent="-101600" lvl="3" marL="1600200" marR="0" rtl="0" algn="l">
              <a:spcBef>
                <a:spcPts val="400"/>
              </a:spcBef>
              <a:buClr>
                <a:srgbClr val="695D46"/>
              </a:buClr>
              <a:buSzPts val="2000"/>
              <a:buFont typeface="Arial"/>
              <a:buChar char="–"/>
              <a:defRPr b="0" i="0" sz="2000" u="none" cap="none" strike="noStrike">
                <a:solidFill>
                  <a:srgbClr val="695D46"/>
                </a:solidFill>
                <a:latin typeface="Open Sans"/>
                <a:ea typeface="Open Sans"/>
                <a:cs typeface="Open Sans"/>
                <a:sym typeface="Open Sans"/>
              </a:defRPr>
            </a:lvl4pPr>
            <a:lvl5pPr indent="-101600" lvl="4" marL="2057400" marR="0" rtl="0" algn="l">
              <a:spcBef>
                <a:spcPts val="400"/>
              </a:spcBef>
              <a:buClr>
                <a:srgbClr val="695D46"/>
              </a:buClr>
              <a:buSzPts val="2000"/>
              <a:buFont typeface="Arial"/>
              <a:buChar char="»"/>
              <a:defRPr b="0" i="0" sz="2000" u="none" cap="none" strike="noStrike">
                <a:solidFill>
                  <a:srgbClr val="695D46"/>
                </a:solidFill>
                <a:latin typeface="Open Sans"/>
                <a:ea typeface="Open Sans"/>
                <a:cs typeface="Open Sans"/>
                <a:sym typeface="Open Sans"/>
              </a:defRPr>
            </a:lvl5pPr>
            <a:lvl6pPr indent="-101600" lvl="5" marL="2514600" marR="0" rtl="0" algn="l">
              <a:spcBef>
                <a:spcPts val="400"/>
              </a:spcBef>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7" name="Shape 87"/>
          <p:cNvSpPr txBox="1"/>
          <p:nvPr>
            <p:ph idx="10" type="dt"/>
          </p:nvPr>
        </p:nvSpPr>
        <p:spPr>
          <a:xfrm>
            <a:off x="457200" y="6356350"/>
            <a:ext cx="2133600" cy="365125"/>
          </a:xfrm>
          <a:prstGeom prst="rect">
            <a:avLst/>
          </a:prstGeom>
          <a:noFill/>
          <a:ln>
            <a:noFill/>
          </a:ln>
        </p:spPr>
        <p:txBody>
          <a:bodyPr anchorCtr="0" anchor="ctr" bIns="91425" lIns="91425" rIns="91425" wrap="square" tIns="91425"/>
          <a:lstStyle>
            <a:lvl1pPr indent="0" lvl="0" marL="0" marR="0" rtl="0" algn="l">
              <a:spcBef>
                <a:spcPts val="0"/>
              </a:spcBef>
              <a:buSzPts val="1400"/>
              <a:buNone/>
              <a:defRPr sz="1200">
                <a:solidFill>
                  <a:srgbClr val="888888"/>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88" name="Shape 88"/>
          <p:cNvSpPr txBox="1"/>
          <p:nvPr>
            <p:ph idx="11" type="ftr"/>
          </p:nvPr>
        </p:nvSpPr>
        <p:spPr>
          <a:xfrm>
            <a:off x="3124200" y="6356350"/>
            <a:ext cx="2895600" cy="365125"/>
          </a:xfrm>
          <a:prstGeom prst="rect">
            <a:avLst/>
          </a:prstGeom>
          <a:noFill/>
          <a:ln>
            <a:noFill/>
          </a:ln>
        </p:spPr>
        <p:txBody>
          <a:bodyPr anchorCtr="0" anchor="ctr" bIns="91425" lIns="91425" rIns="91425" wrap="square" tIns="91425"/>
          <a:lstStyle>
            <a:lvl1pPr indent="0" lvl="0" marL="0" marR="0" rtl="0" algn="ctr">
              <a:spcBef>
                <a:spcPts val="0"/>
              </a:spcBef>
              <a:buSzPts val="1400"/>
              <a:buNone/>
              <a:defRPr sz="1200">
                <a:solidFill>
                  <a:srgbClr val="888888"/>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89" name="Shape 89"/>
          <p:cNvSpPr txBox="1"/>
          <p:nvPr>
            <p:ph idx="12" type="sldNum"/>
          </p:nvPr>
        </p:nvSpPr>
        <p:spPr>
          <a:xfrm>
            <a:off x="6553200" y="6356350"/>
            <a:ext cx="2133600" cy="365125"/>
          </a:xfrm>
          <a:prstGeom prst="rect">
            <a:avLst/>
          </a:prstGeom>
          <a:noFill/>
          <a:ln>
            <a:noFill/>
          </a:ln>
        </p:spPr>
        <p:txBody>
          <a:bodyPr anchorCtr="0" anchor="ctr" bIns="45700" lIns="91425" rIns="91425" wrap="square" tIns="45700">
            <a:noAutofit/>
          </a:bodyPr>
          <a:lstStyle/>
          <a:p>
            <a:pPr indent="0" lvl="0" marL="0" marR="0" rtl="0" algn="r">
              <a:spcBef>
                <a:spcPts val="0"/>
              </a:spcBef>
              <a:buNone/>
            </a:pPr>
            <a:fld id="{00000000-1234-1234-1234-123412341234}" type="slidenum">
              <a:rPr lang="en-US" sz="1200">
                <a:solidFill>
                  <a:srgbClr val="888888"/>
                </a:solidFill>
                <a:latin typeface="Calibri"/>
                <a:ea typeface="Calibri"/>
                <a:cs typeface="Calibri"/>
                <a:sym typeface="Calibri"/>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
  <p:cSld name="Title and Content">
    <p:spTree>
      <p:nvGrpSpPr>
        <p:cNvPr id="27" name="Shape 27"/>
        <p:cNvGrpSpPr/>
        <p:nvPr/>
      </p:nvGrpSpPr>
      <p:grpSpPr>
        <a:xfrm>
          <a:off x="0" y="0"/>
          <a:ext cx="0" cy="0"/>
          <a:chOff x="0" y="0"/>
          <a:chExt cx="0" cy="0"/>
        </a:xfrm>
      </p:grpSpPr>
      <p:sp>
        <p:nvSpPr>
          <p:cNvPr id="28" name="Shape 28"/>
          <p:cNvSpPr txBox="1"/>
          <p:nvPr>
            <p:ph type="title"/>
          </p:nvPr>
        </p:nvSpPr>
        <p:spPr>
          <a:xfrm>
            <a:off x="457200" y="274638"/>
            <a:ext cx="8229600" cy="1143000"/>
          </a:xfrm>
          <a:prstGeom prst="rect">
            <a:avLst/>
          </a:prstGeom>
          <a:noFill/>
          <a:ln>
            <a:noFill/>
          </a:ln>
        </p:spPr>
        <p:txBody>
          <a:bodyPr anchorCtr="0" anchor="ctr" bIns="91425" lIns="91425" rIns="91425" wrap="square" tIns="91425"/>
          <a:lstStyle>
            <a:lvl1pPr indent="0" lvl="0" marL="0" marR="0" rtl="0" algn="l">
              <a:spcBef>
                <a:spcPts val="0"/>
              </a:spcBef>
              <a:buClr>
                <a:srgbClr val="EF6C00"/>
              </a:buClr>
              <a:buSzPts val="1400"/>
              <a:buFont typeface="PT Sans Narrow"/>
              <a:buNone/>
              <a:defRPr b="1" i="0" sz="4400" u="none" cap="none" strike="noStrike">
                <a:solidFill>
                  <a:srgbClr val="EF6C00"/>
                </a:solidFill>
                <a:latin typeface="PT Sans Narrow"/>
                <a:ea typeface="PT Sans Narrow"/>
                <a:cs typeface="PT Sans Narrow"/>
                <a:sym typeface="PT Sans Narrow"/>
              </a:defRPr>
            </a:lvl1pPr>
            <a:lvl2pPr indent="0" lvl="1">
              <a:spcBef>
                <a:spcPts val="0"/>
              </a:spcBef>
              <a:buSzPts val="1400"/>
              <a:buNone/>
              <a:defRPr sz="1800"/>
            </a:lvl2pPr>
            <a:lvl3pPr indent="0" lvl="2">
              <a:spcBef>
                <a:spcPts val="0"/>
              </a:spcBef>
              <a:buSzPts val="1400"/>
              <a:buNone/>
              <a:defRPr sz="1800"/>
            </a:lvl3pPr>
            <a:lvl4pPr indent="0" lvl="3">
              <a:spcBef>
                <a:spcPts val="0"/>
              </a:spcBef>
              <a:buSzPts val="1400"/>
              <a:buNone/>
              <a:defRPr sz="1800"/>
            </a:lvl4pPr>
            <a:lvl5pPr indent="0" lvl="4">
              <a:spcBef>
                <a:spcPts val="0"/>
              </a:spcBef>
              <a:buSzPts val="1400"/>
              <a:buNone/>
              <a:defRPr sz="1800"/>
            </a:lvl5pPr>
            <a:lvl6pPr indent="0" lvl="5">
              <a:spcBef>
                <a:spcPts val="0"/>
              </a:spcBef>
              <a:buSzPts val="1400"/>
              <a:buNone/>
              <a:defRPr sz="1800"/>
            </a:lvl6pPr>
            <a:lvl7pPr indent="0" lvl="6">
              <a:spcBef>
                <a:spcPts val="0"/>
              </a:spcBef>
              <a:buSzPts val="1400"/>
              <a:buNone/>
              <a:defRPr sz="1800"/>
            </a:lvl7pPr>
            <a:lvl8pPr indent="0" lvl="7">
              <a:spcBef>
                <a:spcPts val="0"/>
              </a:spcBef>
              <a:buSzPts val="1400"/>
              <a:buNone/>
              <a:defRPr sz="1800"/>
            </a:lvl8pPr>
            <a:lvl9pPr indent="0" lvl="8">
              <a:spcBef>
                <a:spcPts val="0"/>
              </a:spcBef>
              <a:buSzPts val="1400"/>
              <a:buNone/>
              <a:defRPr sz="1800"/>
            </a:lvl9pPr>
          </a:lstStyle>
          <a:p/>
        </p:txBody>
      </p:sp>
      <p:sp>
        <p:nvSpPr>
          <p:cNvPr id="29" name="Shape 29"/>
          <p:cNvSpPr txBox="1"/>
          <p:nvPr>
            <p:ph idx="1" type="body"/>
          </p:nvPr>
        </p:nvSpPr>
        <p:spPr>
          <a:xfrm>
            <a:off x="457200" y="1600200"/>
            <a:ext cx="8229600" cy="4525963"/>
          </a:xfrm>
          <a:prstGeom prst="rect">
            <a:avLst/>
          </a:prstGeom>
          <a:noFill/>
          <a:ln>
            <a:noFill/>
          </a:ln>
        </p:spPr>
        <p:txBody>
          <a:bodyPr anchorCtr="0" anchor="t" bIns="91425" lIns="91425" rIns="91425" wrap="square" tIns="91425"/>
          <a:lstStyle>
            <a:lvl1pPr indent="-190500" lvl="0" marL="342900" marR="0" rtl="0" algn="l">
              <a:spcBef>
                <a:spcPts val="480"/>
              </a:spcBef>
              <a:buClr>
                <a:srgbClr val="695D46"/>
              </a:buClr>
              <a:buSzPts val="2400"/>
              <a:buFont typeface="Arial"/>
              <a:buChar char="•"/>
              <a:defRPr b="0" i="0" sz="2400" u="none" cap="none" strike="noStrike">
                <a:solidFill>
                  <a:srgbClr val="695D46"/>
                </a:solidFill>
                <a:latin typeface="Open Sans"/>
                <a:ea typeface="Open Sans"/>
                <a:cs typeface="Open Sans"/>
                <a:sym typeface="Open Sans"/>
              </a:defRPr>
            </a:lvl1pPr>
            <a:lvl2pPr indent="-158750" lvl="1" marL="742950" marR="0" rtl="0" algn="l">
              <a:spcBef>
                <a:spcPts val="400"/>
              </a:spcBef>
              <a:buClr>
                <a:srgbClr val="695D46"/>
              </a:buClr>
              <a:buSzPts val="2000"/>
              <a:buFont typeface="Arial"/>
              <a:buChar char="–"/>
              <a:defRPr b="0" i="0" sz="2000" u="none" cap="none" strike="noStrike">
                <a:solidFill>
                  <a:srgbClr val="695D46"/>
                </a:solidFill>
                <a:latin typeface="Open Sans"/>
                <a:ea typeface="Open Sans"/>
                <a:cs typeface="Open Sans"/>
                <a:sym typeface="Open Sans"/>
              </a:defRPr>
            </a:lvl2pPr>
            <a:lvl3pPr indent="-101600" lvl="2" marL="1143000" marR="0" rtl="0" algn="l">
              <a:spcBef>
                <a:spcPts val="400"/>
              </a:spcBef>
              <a:buClr>
                <a:srgbClr val="695D46"/>
              </a:buClr>
              <a:buSzPts val="2000"/>
              <a:buFont typeface="Arial"/>
              <a:buChar char="•"/>
              <a:defRPr b="0" i="0" sz="2000" u="none" cap="none" strike="noStrike">
                <a:solidFill>
                  <a:srgbClr val="695D46"/>
                </a:solidFill>
                <a:latin typeface="Open Sans"/>
                <a:ea typeface="Open Sans"/>
                <a:cs typeface="Open Sans"/>
                <a:sym typeface="Open Sans"/>
              </a:defRPr>
            </a:lvl3pPr>
            <a:lvl4pPr indent="-101600" lvl="3" marL="1600200" marR="0" rtl="0" algn="l">
              <a:spcBef>
                <a:spcPts val="400"/>
              </a:spcBef>
              <a:buClr>
                <a:srgbClr val="695D46"/>
              </a:buClr>
              <a:buSzPts val="2000"/>
              <a:buFont typeface="Arial"/>
              <a:buChar char="–"/>
              <a:defRPr b="0" i="0" sz="2000" u="none" cap="none" strike="noStrike">
                <a:solidFill>
                  <a:srgbClr val="695D46"/>
                </a:solidFill>
                <a:latin typeface="Open Sans"/>
                <a:ea typeface="Open Sans"/>
                <a:cs typeface="Open Sans"/>
                <a:sym typeface="Open Sans"/>
              </a:defRPr>
            </a:lvl4pPr>
            <a:lvl5pPr indent="-101600" lvl="4" marL="2057400" marR="0" rtl="0" algn="l">
              <a:spcBef>
                <a:spcPts val="400"/>
              </a:spcBef>
              <a:buClr>
                <a:srgbClr val="695D46"/>
              </a:buClr>
              <a:buSzPts val="2000"/>
              <a:buFont typeface="Arial"/>
              <a:buChar char="»"/>
              <a:defRPr b="0" i="0" sz="2000" u="none" cap="none" strike="noStrike">
                <a:solidFill>
                  <a:srgbClr val="695D46"/>
                </a:solidFill>
                <a:latin typeface="Open Sans"/>
                <a:ea typeface="Open Sans"/>
                <a:cs typeface="Open Sans"/>
                <a:sym typeface="Open Sans"/>
              </a:defRPr>
            </a:lvl5pPr>
            <a:lvl6pPr indent="-101600" lvl="5" marL="2514600" marR="0" rtl="0" algn="l">
              <a:spcBef>
                <a:spcPts val="400"/>
              </a:spcBef>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30" name="Shape 30"/>
          <p:cNvSpPr txBox="1"/>
          <p:nvPr>
            <p:ph idx="10" type="dt"/>
          </p:nvPr>
        </p:nvSpPr>
        <p:spPr>
          <a:xfrm>
            <a:off x="457200" y="6356350"/>
            <a:ext cx="2133600" cy="365125"/>
          </a:xfrm>
          <a:prstGeom prst="rect">
            <a:avLst/>
          </a:prstGeom>
          <a:noFill/>
          <a:ln>
            <a:noFill/>
          </a:ln>
        </p:spPr>
        <p:txBody>
          <a:bodyPr anchorCtr="0" anchor="ctr" bIns="91425" lIns="91425" rIns="91425" wrap="square" tIns="91425"/>
          <a:lstStyle>
            <a:lvl1pPr indent="0" lvl="0" marL="0" marR="0" rtl="0" algn="l">
              <a:spcBef>
                <a:spcPts val="0"/>
              </a:spcBef>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31" name="Shape 31"/>
          <p:cNvSpPr txBox="1"/>
          <p:nvPr>
            <p:ph idx="11" type="ftr"/>
          </p:nvPr>
        </p:nvSpPr>
        <p:spPr>
          <a:xfrm>
            <a:off x="3124200" y="6356350"/>
            <a:ext cx="2895600" cy="365125"/>
          </a:xfrm>
          <a:prstGeom prst="rect">
            <a:avLst/>
          </a:prstGeom>
          <a:noFill/>
          <a:ln>
            <a:noFill/>
          </a:ln>
        </p:spPr>
        <p:txBody>
          <a:bodyPr anchorCtr="0" anchor="ctr" bIns="91425" lIns="91425" rIns="91425" wrap="square" tIns="91425"/>
          <a:lstStyle>
            <a:lvl1pPr indent="0" lvl="0" marL="0" marR="0" rtl="0" algn="ctr">
              <a:spcBef>
                <a:spcPts val="0"/>
              </a:spcBef>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32" name="Shape 32"/>
          <p:cNvSpPr txBox="1"/>
          <p:nvPr>
            <p:ph idx="12" type="sldNum"/>
          </p:nvPr>
        </p:nvSpPr>
        <p:spPr>
          <a:xfrm>
            <a:off x="6553200" y="6356350"/>
            <a:ext cx="2133600" cy="365125"/>
          </a:xfrm>
          <a:prstGeom prst="rect">
            <a:avLst/>
          </a:prstGeom>
          <a:noFill/>
          <a:ln>
            <a:noFill/>
          </a:ln>
        </p:spPr>
        <p:txBody>
          <a:bodyPr anchorCtr="0" anchor="ctr" bIns="45700" lIns="91425" rIns="91425" wrap="square" tIns="45700">
            <a:noAutofit/>
          </a:bodyPr>
          <a:lstStyle/>
          <a:p>
            <a:pPr indent="0" lvl="0" marL="0" marR="0" rtl="0" algn="r">
              <a:spcBef>
                <a:spcPts val="0"/>
              </a:spcBef>
              <a:buNone/>
            </a:pPr>
            <a:fld id="{00000000-1234-1234-1234-123412341234}" type="slidenum">
              <a:rPr b="0" i="0" lang="en-US" sz="1200" u="none" cap="none" strike="noStrike">
                <a:solidFill>
                  <a:srgbClr val="888888"/>
                </a:solidFill>
                <a:latin typeface="Calibri"/>
                <a:ea typeface="Calibri"/>
                <a:cs typeface="Calibri"/>
                <a:sym typeface="Calibri"/>
              </a:rPr>
              <a:t>‹#›</a:t>
            </a:fld>
          </a:p>
        </p:txBody>
      </p:sp>
      <p:cxnSp>
        <p:nvCxnSpPr>
          <p:cNvPr id="33" name="Shape 33"/>
          <p:cNvCxnSpPr/>
          <p:nvPr/>
        </p:nvCxnSpPr>
        <p:spPr>
          <a:xfrm>
            <a:off x="0" y="6825153"/>
            <a:ext cx="9144000" cy="0"/>
          </a:xfrm>
          <a:prstGeom prst="straightConnector1">
            <a:avLst/>
          </a:prstGeom>
          <a:noFill/>
          <a:ln cap="flat" cmpd="sng" w="127000">
            <a:solidFill>
              <a:schemeClr val="accent2"/>
            </a:solidFill>
            <a:prstDash val="solid"/>
            <a:round/>
            <a:headEnd len="med" w="med" type="none"/>
            <a:tailEnd len="med" w="med" type="none"/>
          </a:ln>
          <a:effectLst>
            <a:outerShdw blurRad="40000" rotWithShape="0" dir="5400000" dist="20000">
              <a:srgbClr val="000000">
                <a:alpha val="37647"/>
              </a:srgbClr>
            </a:outerShdw>
          </a:effectLst>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34" name="Shape 34"/>
        <p:cNvGrpSpPr/>
        <p:nvPr/>
      </p:nvGrpSpPr>
      <p:grpSpPr>
        <a:xfrm>
          <a:off x="0" y="0"/>
          <a:ext cx="0" cy="0"/>
          <a:chOff x="0" y="0"/>
          <a:chExt cx="0" cy="0"/>
        </a:xfrm>
      </p:grpSpPr>
      <p:sp>
        <p:nvSpPr>
          <p:cNvPr id="35" name="Shape 35"/>
          <p:cNvSpPr txBox="1"/>
          <p:nvPr>
            <p:ph type="title"/>
          </p:nvPr>
        </p:nvSpPr>
        <p:spPr>
          <a:xfrm>
            <a:off x="457200" y="274638"/>
            <a:ext cx="8229600" cy="1143000"/>
          </a:xfrm>
          <a:prstGeom prst="rect">
            <a:avLst/>
          </a:prstGeom>
          <a:noFill/>
          <a:ln>
            <a:noFill/>
          </a:ln>
        </p:spPr>
        <p:txBody>
          <a:bodyPr anchorCtr="0" anchor="ctr" bIns="91425" lIns="91425" rIns="91425" wrap="square" tIns="91425"/>
          <a:lstStyle>
            <a:lvl1pPr indent="0" lvl="0" marL="0" marR="0" rtl="0" algn="l">
              <a:spcBef>
                <a:spcPts val="0"/>
              </a:spcBef>
              <a:buClr>
                <a:srgbClr val="EF6C00"/>
              </a:buClr>
              <a:buSzPts val="1400"/>
              <a:buFont typeface="PT Sans Narrow"/>
              <a:buNone/>
              <a:defRPr b="1" i="0" sz="4400" u="none" cap="none" strike="noStrike">
                <a:solidFill>
                  <a:srgbClr val="EF6C00"/>
                </a:solidFill>
                <a:latin typeface="PT Sans Narrow"/>
                <a:ea typeface="PT Sans Narrow"/>
                <a:cs typeface="PT Sans Narrow"/>
                <a:sym typeface="PT Sans Narrow"/>
              </a:defRPr>
            </a:lvl1pPr>
            <a:lvl2pPr indent="0" lvl="1">
              <a:spcBef>
                <a:spcPts val="0"/>
              </a:spcBef>
              <a:buSzPts val="1400"/>
              <a:buNone/>
              <a:defRPr sz="1800"/>
            </a:lvl2pPr>
            <a:lvl3pPr indent="0" lvl="2">
              <a:spcBef>
                <a:spcPts val="0"/>
              </a:spcBef>
              <a:buSzPts val="1400"/>
              <a:buNone/>
              <a:defRPr sz="1800"/>
            </a:lvl3pPr>
            <a:lvl4pPr indent="0" lvl="3">
              <a:spcBef>
                <a:spcPts val="0"/>
              </a:spcBef>
              <a:buSzPts val="1400"/>
              <a:buNone/>
              <a:defRPr sz="1800"/>
            </a:lvl4pPr>
            <a:lvl5pPr indent="0" lvl="4">
              <a:spcBef>
                <a:spcPts val="0"/>
              </a:spcBef>
              <a:buSzPts val="1400"/>
              <a:buNone/>
              <a:defRPr sz="1800"/>
            </a:lvl5pPr>
            <a:lvl6pPr indent="0" lvl="5">
              <a:spcBef>
                <a:spcPts val="0"/>
              </a:spcBef>
              <a:buSzPts val="1400"/>
              <a:buNone/>
              <a:defRPr sz="1800"/>
            </a:lvl6pPr>
            <a:lvl7pPr indent="0" lvl="6">
              <a:spcBef>
                <a:spcPts val="0"/>
              </a:spcBef>
              <a:buSzPts val="1400"/>
              <a:buNone/>
              <a:defRPr sz="1800"/>
            </a:lvl7pPr>
            <a:lvl8pPr indent="0" lvl="7">
              <a:spcBef>
                <a:spcPts val="0"/>
              </a:spcBef>
              <a:buSzPts val="1400"/>
              <a:buNone/>
              <a:defRPr sz="1800"/>
            </a:lvl8pPr>
            <a:lvl9pPr indent="0" lvl="8">
              <a:spcBef>
                <a:spcPts val="0"/>
              </a:spcBef>
              <a:buSzPts val="1400"/>
              <a:buNone/>
              <a:defRPr sz="1800"/>
            </a:lvl9pPr>
          </a:lstStyle>
          <a:p/>
        </p:txBody>
      </p:sp>
      <p:sp>
        <p:nvSpPr>
          <p:cNvPr id="36" name="Shape 36"/>
          <p:cNvSpPr txBox="1"/>
          <p:nvPr>
            <p:ph idx="10" type="dt"/>
          </p:nvPr>
        </p:nvSpPr>
        <p:spPr>
          <a:xfrm>
            <a:off x="457200" y="6356350"/>
            <a:ext cx="2133600" cy="365125"/>
          </a:xfrm>
          <a:prstGeom prst="rect">
            <a:avLst/>
          </a:prstGeom>
          <a:noFill/>
          <a:ln>
            <a:noFill/>
          </a:ln>
        </p:spPr>
        <p:txBody>
          <a:bodyPr anchorCtr="0" anchor="ctr" bIns="91425" lIns="91425" rIns="91425" wrap="square" tIns="91425"/>
          <a:lstStyle>
            <a:lvl1pPr indent="0" lvl="0" marL="0" marR="0" rtl="0" algn="l">
              <a:spcBef>
                <a:spcPts val="0"/>
              </a:spcBef>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37" name="Shape 37"/>
          <p:cNvSpPr txBox="1"/>
          <p:nvPr>
            <p:ph idx="11" type="ftr"/>
          </p:nvPr>
        </p:nvSpPr>
        <p:spPr>
          <a:xfrm>
            <a:off x="3124200" y="6356350"/>
            <a:ext cx="2895600" cy="365125"/>
          </a:xfrm>
          <a:prstGeom prst="rect">
            <a:avLst/>
          </a:prstGeom>
          <a:noFill/>
          <a:ln>
            <a:noFill/>
          </a:ln>
        </p:spPr>
        <p:txBody>
          <a:bodyPr anchorCtr="0" anchor="ctr" bIns="91425" lIns="91425" rIns="91425" wrap="square" tIns="91425"/>
          <a:lstStyle>
            <a:lvl1pPr indent="0" lvl="0" marL="0" marR="0" rtl="0" algn="ctr">
              <a:spcBef>
                <a:spcPts val="0"/>
              </a:spcBef>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38" name="Shape 38"/>
          <p:cNvSpPr txBox="1"/>
          <p:nvPr>
            <p:ph idx="12" type="sldNum"/>
          </p:nvPr>
        </p:nvSpPr>
        <p:spPr>
          <a:xfrm>
            <a:off x="6553200" y="6356350"/>
            <a:ext cx="2133600" cy="365125"/>
          </a:xfrm>
          <a:prstGeom prst="rect">
            <a:avLst/>
          </a:prstGeom>
          <a:noFill/>
          <a:ln>
            <a:noFill/>
          </a:ln>
        </p:spPr>
        <p:txBody>
          <a:bodyPr anchorCtr="0" anchor="ctr" bIns="45700" lIns="91425" rIns="91425" wrap="square" tIns="45700">
            <a:noAutofit/>
          </a:bodyPr>
          <a:lstStyle/>
          <a:p>
            <a:pPr indent="0" lvl="0" marL="0" marR="0" rtl="0" algn="r">
              <a:spcBef>
                <a:spcPts val="0"/>
              </a:spcBef>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39" name="Shape 39"/>
        <p:cNvGrpSpPr/>
        <p:nvPr/>
      </p:nvGrpSpPr>
      <p:grpSpPr>
        <a:xfrm>
          <a:off x="0" y="0"/>
          <a:ext cx="0" cy="0"/>
          <a:chOff x="0" y="0"/>
          <a:chExt cx="0" cy="0"/>
        </a:xfrm>
      </p:grpSpPr>
      <p:sp>
        <p:nvSpPr>
          <p:cNvPr id="40" name="Shape 40"/>
          <p:cNvSpPr txBox="1"/>
          <p:nvPr>
            <p:ph idx="10" type="dt"/>
          </p:nvPr>
        </p:nvSpPr>
        <p:spPr>
          <a:xfrm>
            <a:off x="457200" y="6356350"/>
            <a:ext cx="2133600" cy="365125"/>
          </a:xfrm>
          <a:prstGeom prst="rect">
            <a:avLst/>
          </a:prstGeom>
          <a:noFill/>
          <a:ln>
            <a:noFill/>
          </a:ln>
        </p:spPr>
        <p:txBody>
          <a:bodyPr anchorCtr="0" anchor="ctr" bIns="91425" lIns="91425" rIns="91425" wrap="square" tIns="91425"/>
          <a:lstStyle>
            <a:lvl1pPr indent="0" lvl="0" marL="0" marR="0" rtl="0" algn="l">
              <a:spcBef>
                <a:spcPts val="0"/>
              </a:spcBef>
              <a:buSzPts val="1400"/>
              <a:buNone/>
              <a:defRPr sz="1200">
                <a:solidFill>
                  <a:srgbClr val="888888"/>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41" name="Shape 41"/>
          <p:cNvSpPr txBox="1"/>
          <p:nvPr>
            <p:ph idx="11" type="ftr"/>
          </p:nvPr>
        </p:nvSpPr>
        <p:spPr>
          <a:xfrm>
            <a:off x="3124200" y="6356350"/>
            <a:ext cx="2895600" cy="365125"/>
          </a:xfrm>
          <a:prstGeom prst="rect">
            <a:avLst/>
          </a:prstGeom>
          <a:noFill/>
          <a:ln>
            <a:noFill/>
          </a:ln>
        </p:spPr>
        <p:txBody>
          <a:bodyPr anchorCtr="0" anchor="ctr" bIns="91425" lIns="91425" rIns="91425" wrap="square" tIns="91425"/>
          <a:lstStyle>
            <a:lvl1pPr indent="0" lvl="0" marL="0" marR="0" rtl="0" algn="ctr">
              <a:spcBef>
                <a:spcPts val="0"/>
              </a:spcBef>
              <a:buSzPts val="1400"/>
              <a:buNone/>
              <a:defRPr sz="1200">
                <a:solidFill>
                  <a:srgbClr val="888888"/>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42" name="Shape 42"/>
          <p:cNvSpPr txBox="1"/>
          <p:nvPr>
            <p:ph idx="12" type="sldNum"/>
          </p:nvPr>
        </p:nvSpPr>
        <p:spPr>
          <a:xfrm>
            <a:off x="6553200" y="6356350"/>
            <a:ext cx="2133600" cy="365125"/>
          </a:xfrm>
          <a:prstGeom prst="rect">
            <a:avLst/>
          </a:prstGeom>
          <a:noFill/>
          <a:ln>
            <a:noFill/>
          </a:ln>
        </p:spPr>
        <p:txBody>
          <a:bodyPr anchorCtr="0" anchor="ctr" bIns="45700" lIns="91425" rIns="91425" wrap="square" tIns="45700">
            <a:noAutofit/>
          </a:bodyPr>
          <a:lstStyle/>
          <a:p>
            <a:pPr indent="0" lvl="0" marL="0" marR="0" rtl="0" algn="r">
              <a:spcBef>
                <a:spcPts val="0"/>
              </a:spcBef>
              <a:buNone/>
            </a:pPr>
            <a:fld id="{00000000-1234-1234-1234-123412341234}" type="slidenum">
              <a:rPr lang="en-US" sz="1200">
                <a:solidFill>
                  <a:srgbClr val="888888"/>
                </a:solidFill>
                <a:latin typeface="Calibri"/>
                <a:ea typeface="Calibri"/>
                <a:cs typeface="Calibri"/>
                <a:sym typeface="Calibri"/>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Header">
    <p:spTree>
      <p:nvGrpSpPr>
        <p:cNvPr id="43" name="Shape 43"/>
        <p:cNvGrpSpPr/>
        <p:nvPr/>
      </p:nvGrpSpPr>
      <p:grpSpPr>
        <a:xfrm>
          <a:off x="0" y="0"/>
          <a:ext cx="0" cy="0"/>
          <a:chOff x="0" y="0"/>
          <a:chExt cx="0" cy="0"/>
        </a:xfrm>
      </p:grpSpPr>
      <p:sp>
        <p:nvSpPr>
          <p:cNvPr id="44" name="Shape 44"/>
          <p:cNvSpPr txBox="1"/>
          <p:nvPr>
            <p:ph idx="1" type="body"/>
          </p:nvPr>
        </p:nvSpPr>
        <p:spPr>
          <a:xfrm>
            <a:off x="722313" y="2906713"/>
            <a:ext cx="7772400" cy="1500187"/>
          </a:xfrm>
          <a:prstGeom prst="rect">
            <a:avLst/>
          </a:prstGeom>
          <a:noFill/>
          <a:ln>
            <a:noFill/>
          </a:ln>
        </p:spPr>
        <p:txBody>
          <a:bodyPr anchorCtr="0" anchor="b" bIns="91425" lIns="91425" rIns="91425" wrap="square" tIns="91425"/>
          <a:lstStyle>
            <a:lvl1pPr indent="0" lvl="0" marL="0" marR="0" rtl="0" algn="ctr">
              <a:spcBef>
                <a:spcPts val="2400"/>
              </a:spcBef>
              <a:buClr>
                <a:schemeClr val="accent2"/>
              </a:buClr>
              <a:buSzPts val="2400"/>
              <a:buFont typeface="Arial"/>
              <a:buNone/>
              <a:defRPr b="1" i="0" sz="12000" u="none" cap="none" strike="noStrike">
                <a:solidFill>
                  <a:schemeClr val="accent2"/>
                </a:solidFill>
                <a:latin typeface="PT Sans Narrow"/>
                <a:ea typeface="PT Sans Narrow"/>
                <a:cs typeface="PT Sans Narrow"/>
                <a:sym typeface="PT Sans Narrow"/>
              </a:defRPr>
            </a:lvl1pPr>
            <a:lvl2pPr indent="0" lvl="1" marL="457200" marR="0" rtl="0" algn="l">
              <a:spcBef>
                <a:spcPts val="360"/>
              </a:spcBef>
              <a:buClr>
                <a:srgbClr val="888888"/>
              </a:buClr>
              <a:buSzPts val="2000"/>
              <a:buFont typeface="Arial"/>
              <a:buNone/>
              <a:defRPr b="0" i="0" sz="1800" u="none" cap="none" strike="noStrike">
                <a:solidFill>
                  <a:srgbClr val="888888"/>
                </a:solidFill>
                <a:latin typeface="Open Sans"/>
                <a:ea typeface="Open Sans"/>
                <a:cs typeface="Open Sans"/>
                <a:sym typeface="Open Sans"/>
              </a:defRPr>
            </a:lvl2pPr>
            <a:lvl3pPr indent="0" lvl="2" marL="914400" marR="0" rtl="0" algn="l">
              <a:spcBef>
                <a:spcPts val="320"/>
              </a:spcBef>
              <a:buClr>
                <a:srgbClr val="888888"/>
              </a:buClr>
              <a:buSzPts val="2000"/>
              <a:buFont typeface="Arial"/>
              <a:buNone/>
              <a:defRPr b="0" i="0" sz="1600" u="none" cap="none" strike="noStrike">
                <a:solidFill>
                  <a:srgbClr val="888888"/>
                </a:solidFill>
                <a:latin typeface="Open Sans"/>
                <a:ea typeface="Open Sans"/>
                <a:cs typeface="Open Sans"/>
                <a:sym typeface="Open Sans"/>
              </a:defRPr>
            </a:lvl3pPr>
            <a:lvl4pPr indent="0" lvl="3" marL="1371600" marR="0" rtl="0" algn="l">
              <a:spcBef>
                <a:spcPts val="280"/>
              </a:spcBef>
              <a:buClr>
                <a:srgbClr val="888888"/>
              </a:buClr>
              <a:buSzPts val="2000"/>
              <a:buFont typeface="Arial"/>
              <a:buNone/>
              <a:defRPr b="0" i="0" sz="1400" u="none" cap="none" strike="noStrike">
                <a:solidFill>
                  <a:srgbClr val="888888"/>
                </a:solidFill>
                <a:latin typeface="Open Sans"/>
                <a:ea typeface="Open Sans"/>
                <a:cs typeface="Open Sans"/>
                <a:sym typeface="Open Sans"/>
              </a:defRPr>
            </a:lvl4pPr>
            <a:lvl5pPr indent="0" lvl="4" marL="1828800" marR="0" rtl="0" algn="l">
              <a:spcBef>
                <a:spcPts val="280"/>
              </a:spcBef>
              <a:buClr>
                <a:srgbClr val="888888"/>
              </a:buClr>
              <a:buSzPts val="2000"/>
              <a:buFont typeface="Arial"/>
              <a:buNone/>
              <a:defRPr b="0" i="0" sz="1400" u="none" cap="none" strike="noStrike">
                <a:solidFill>
                  <a:srgbClr val="888888"/>
                </a:solidFill>
                <a:latin typeface="Open Sans"/>
                <a:ea typeface="Open Sans"/>
                <a:cs typeface="Open Sans"/>
                <a:sym typeface="Open Sans"/>
              </a:defRPr>
            </a:lvl5pPr>
            <a:lvl6pPr indent="0" lvl="5" marL="2286000" marR="0" rtl="0" algn="l">
              <a:spcBef>
                <a:spcPts val="280"/>
              </a:spcBef>
              <a:buClr>
                <a:srgbClr val="888888"/>
              </a:buClr>
              <a:buSzPts val="2000"/>
              <a:buFont typeface="Arial"/>
              <a:buNone/>
              <a:defRPr b="0" i="0" sz="1400" u="none" cap="none" strike="noStrike">
                <a:solidFill>
                  <a:srgbClr val="888888"/>
                </a:solidFill>
                <a:latin typeface="Calibri"/>
                <a:ea typeface="Calibri"/>
                <a:cs typeface="Calibri"/>
                <a:sym typeface="Calibri"/>
              </a:defRPr>
            </a:lvl6pPr>
            <a:lvl7pPr indent="0" lvl="6" marL="2743200" marR="0" rtl="0" algn="l">
              <a:spcBef>
                <a:spcPts val="280"/>
              </a:spcBef>
              <a:buClr>
                <a:srgbClr val="888888"/>
              </a:buClr>
              <a:buSzPts val="2000"/>
              <a:buFont typeface="Arial"/>
              <a:buNone/>
              <a:defRPr b="0" i="0" sz="1400" u="none" cap="none" strike="noStrike">
                <a:solidFill>
                  <a:srgbClr val="888888"/>
                </a:solidFill>
                <a:latin typeface="Calibri"/>
                <a:ea typeface="Calibri"/>
                <a:cs typeface="Calibri"/>
                <a:sym typeface="Calibri"/>
              </a:defRPr>
            </a:lvl7pPr>
            <a:lvl8pPr indent="0" lvl="7" marL="3200400" marR="0" rtl="0" algn="l">
              <a:spcBef>
                <a:spcPts val="280"/>
              </a:spcBef>
              <a:buClr>
                <a:srgbClr val="888888"/>
              </a:buClr>
              <a:buSzPts val="2000"/>
              <a:buFont typeface="Arial"/>
              <a:buNone/>
              <a:defRPr b="0" i="0" sz="1400" u="none" cap="none" strike="noStrike">
                <a:solidFill>
                  <a:srgbClr val="888888"/>
                </a:solidFill>
                <a:latin typeface="Calibri"/>
                <a:ea typeface="Calibri"/>
                <a:cs typeface="Calibri"/>
                <a:sym typeface="Calibri"/>
              </a:defRPr>
            </a:lvl8pPr>
            <a:lvl9pPr indent="0" lvl="8" marL="3657600" marR="0" rtl="0" algn="l">
              <a:spcBef>
                <a:spcPts val="280"/>
              </a:spcBef>
              <a:buClr>
                <a:srgbClr val="888888"/>
              </a:buClr>
              <a:buSzPts val="2000"/>
              <a:buFont typeface="Arial"/>
              <a:buNone/>
              <a:defRPr b="0" i="0" sz="1400" u="none" cap="none" strike="noStrike">
                <a:solidFill>
                  <a:srgbClr val="888888"/>
                </a:solidFill>
                <a:latin typeface="Calibri"/>
                <a:ea typeface="Calibri"/>
                <a:cs typeface="Calibri"/>
                <a:sym typeface="Calibri"/>
              </a:defRPr>
            </a:lvl9pPr>
          </a:lstStyle>
          <a:p/>
        </p:txBody>
      </p:sp>
      <p:sp>
        <p:nvSpPr>
          <p:cNvPr id="45" name="Shape 45"/>
          <p:cNvSpPr txBox="1"/>
          <p:nvPr>
            <p:ph idx="10" type="dt"/>
          </p:nvPr>
        </p:nvSpPr>
        <p:spPr>
          <a:xfrm>
            <a:off x="457200" y="6356350"/>
            <a:ext cx="2133600" cy="365125"/>
          </a:xfrm>
          <a:prstGeom prst="rect">
            <a:avLst/>
          </a:prstGeom>
          <a:noFill/>
          <a:ln>
            <a:noFill/>
          </a:ln>
        </p:spPr>
        <p:txBody>
          <a:bodyPr anchorCtr="0" anchor="ctr" bIns="91425" lIns="91425" rIns="91425" wrap="square" tIns="91425"/>
          <a:lstStyle>
            <a:lvl1pPr indent="0" lvl="0" marL="0" marR="0" rtl="0" algn="l">
              <a:spcBef>
                <a:spcPts val="0"/>
              </a:spcBef>
              <a:buSzPts val="1400"/>
              <a:buNone/>
              <a:defRPr sz="1200">
                <a:solidFill>
                  <a:srgbClr val="888888"/>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46" name="Shape 46"/>
          <p:cNvSpPr txBox="1"/>
          <p:nvPr>
            <p:ph idx="11" type="ftr"/>
          </p:nvPr>
        </p:nvSpPr>
        <p:spPr>
          <a:xfrm>
            <a:off x="3124200" y="6356350"/>
            <a:ext cx="2895600" cy="365125"/>
          </a:xfrm>
          <a:prstGeom prst="rect">
            <a:avLst/>
          </a:prstGeom>
          <a:noFill/>
          <a:ln>
            <a:noFill/>
          </a:ln>
        </p:spPr>
        <p:txBody>
          <a:bodyPr anchorCtr="0" anchor="ctr" bIns="91425" lIns="91425" rIns="91425" wrap="square" tIns="91425"/>
          <a:lstStyle>
            <a:lvl1pPr indent="0" lvl="0" marL="0" marR="0" rtl="0" algn="ctr">
              <a:spcBef>
                <a:spcPts val="0"/>
              </a:spcBef>
              <a:buSzPts val="1400"/>
              <a:buNone/>
              <a:defRPr sz="1200">
                <a:solidFill>
                  <a:srgbClr val="888888"/>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47" name="Shape 47"/>
          <p:cNvSpPr txBox="1"/>
          <p:nvPr>
            <p:ph idx="12" type="sldNum"/>
          </p:nvPr>
        </p:nvSpPr>
        <p:spPr>
          <a:xfrm>
            <a:off x="6553200" y="6356350"/>
            <a:ext cx="2133600" cy="365125"/>
          </a:xfrm>
          <a:prstGeom prst="rect">
            <a:avLst/>
          </a:prstGeom>
          <a:noFill/>
          <a:ln>
            <a:noFill/>
          </a:ln>
        </p:spPr>
        <p:txBody>
          <a:bodyPr anchorCtr="0" anchor="ctr" bIns="45700" lIns="91425" rIns="91425" wrap="square" tIns="45700">
            <a:noAutofit/>
          </a:bodyPr>
          <a:lstStyle/>
          <a:p>
            <a:pPr indent="0" lvl="0" marL="0" marR="0" rtl="0" algn="r">
              <a:spcBef>
                <a:spcPts val="0"/>
              </a:spcBef>
              <a:buNone/>
            </a:pPr>
            <a:fld id="{00000000-1234-1234-1234-123412341234}" type="slidenum">
              <a:rPr lang="en-US" sz="1200">
                <a:solidFill>
                  <a:srgbClr val="888888"/>
                </a:solidFill>
                <a:latin typeface="Calibri"/>
                <a:ea typeface="Calibri"/>
                <a:cs typeface="Calibri"/>
                <a:sym typeface="Calibri"/>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Obj">
  <p:cSld name="Two Content">
    <p:spTree>
      <p:nvGrpSpPr>
        <p:cNvPr id="48" name="Shape 48"/>
        <p:cNvGrpSpPr/>
        <p:nvPr/>
      </p:nvGrpSpPr>
      <p:grpSpPr>
        <a:xfrm>
          <a:off x="0" y="0"/>
          <a:ext cx="0" cy="0"/>
          <a:chOff x="0" y="0"/>
          <a:chExt cx="0" cy="0"/>
        </a:xfrm>
      </p:grpSpPr>
      <p:sp>
        <p:nvSpPr>
          <p:cNvPr id="49" name="Shape 49"/>
          <p:cNvSpPr txBox="1"/>
          <p:nvPr>
            <p:ph type="title"/>
          </p:nvPr>
        </p:nvSpPr>
        <p:spPr>
          <a:xfrm>
            <a:off x="457200" y="274638"/>
            <a:ext cx="8229600" cy="1143000"/>
          </a:xfrm>
          <a:prstGeom prst="rect">
            <a:avLst/>
          </a:prstGeom>
          <a:noFill/>
          <a:ln>
            <a:noFill/>
          </a:ln>
        </p:spPr>
        <p:txBody>
          <a:bodyPr anchorCtr="0" anchor="ctr" bIns="91425" lIns="91425" rIns="91425" wrap="square" tIns="91425"/>
          <a:lstStyle>
            <a:lvl1pPr indent="0" lvl="0" marL="0" marR="0" rtl="0" algn="l">
              <a:spcBef>
                <a:spcPts val="0"/>
              </a:spcBef>
              <a:buClr>
                <a:srgbClr val="EF6C00"/>
              </a:buClr>
              <a:buSzPts val="1400"/>
              <a:buFont typeface="PT Sans Narrow"/>
              <a:buNone/>
              <a:defRPr b="1" i="0" sz="4400" u="none" cap="none" strike="noStrike">
                <a:solidFill>
                  <a:srgbClr val="EF6C00"/>
                </a:solidFill>
                <a:latin typeface="PT Sans Narrow"/>
                <a:ea typeface="PT Sans Narrow"/>
                <a:cs typeface="PT Sans Narrow"/>
                <a:sym typeface="PT Sans Narrow"/>
              </a:defRPr>
            </a:lvl1pPr>
            <a:lvl2pPr indent="0" lvl="1">
              <a:spcBef>
                <a:spcPts val="0"/>
              </a:spcBef>
              <a:buSzPts val="1400"/>
              <a:buNone/>
              <a:defRPr sz="1800"/>
            </a:lvl2pPr>
            <a:lvl3pPr indent="0" lvl="2">
              <a:spcBef>
                <a:spcPts val="0"/>
              </a:spcBef>
              <a:buSzPts val="1400"/>
              <a:buNone/>
              <a:defRPr sz="1800"/>
            </a:lvl3pPr>
            <a:lvl4pPr indent="0" lvl="3">
              <a:spcBef>
                <a:spcPts val="0"/>
              </a:spcBef>
              <a:buSzPts val="1400"/>
              <a:buNone/>
              <a:defRPr sz="1800"/>
            </a:lvl4pPr>
            <a:lvl5pPr indent="0" lvl="4">
              <a:spcBef>
                <a:spcPts val="0"/>
              </a:spcBef>
              <a:buSzPts val="1400"/>
              <a:buNone/>
              <a:defRPr sz="1800"/>
            </a:lvl5pPr>
            <a:lvl6pPr indent="0" lvl="5">
              <a:spcBef>
                <a:spcPts val="0"/>
              </a:spcBef>
              <a:buSzPts val="1400"/>
              <a:buNone/>
              <a:defRPr sz="1800"/>
            </a:lvl6pPr>
            <a:lvl7pPr indent="0" lvl="6">
              <a:spcBef>
                <a:spcPts val="0"/>
              </a:spcBef>
              <a:buSzPts val="1400"/>
              <a:buNone/>
              <a:defRPr sz="1800"/>
            </a:lvl7pPr>
            <a:lvl8pPr indent="0" lvl="7">
              <a:spcBef>
                <a:spcPts val="0"/>
              </a:spcBef>
              <a:buSzPts val="1400"/>
              <a:buNone/>
              <a:defRPr sz="1800"/>
            </a:lvl8pPr>
            <a:lvl9pPr indent="0" lvl="8">
              <a:spcBef>
                <a:spcPts val="0"/>
              </a:spcBef>
              <a:buSzPts val="1400"/>
              <a:buNone/>
              <a:defRPr sz="1800"/>
            </a:lvl9pPr>
          </a:lstStyle>
          <a:p/>
        </p:txBody>
      </p:sp>
      <p:sp>
        <p:nvSpPr>
          <p:cNvPr id="50" name="Shape 50"/>
          <p:cNvSpPr txBox="1"/>
          <p:nvPr>
            <p:ph idx="1" type="body"/>
          </p:nvPr>
        </p:nvSpPr>
        <p:spPr>
          <a:xfrm>
            <a:off x="457200" y="1600200"/>
            <a:ext cx="4038600" cy="4525963"/>
          </a:xfrm>
          <a:prstGeom prst="rect">
            <a:avLst/>
          </a:prstGeom>
          <a:noFill/>
          <a:ln>
            <a:noFill/>
          </a:ln>
        </p:spPr>
        <p:txBody>
          <a:bodyPr anchorCtr="0" anchor="t" bIns="91425" lIns="91425" rIns="91425" wrap="square" tIns="91425"/>
          <a:lstStyle>
            <a:lvl1pPr indent="-190500" lvl="0" marL="342900" marR="0" rtl="0" algn="l">
              <a:spcBef>
                <a:spcPts val="480"/>
              </a:spcBef>
              <a:buClr>
                <a:srgbClr val="695D46"/>
              </a:buClr>
              <a:buSzPts val="2400"/>
              <a:buFont typeface="Arial"/>
              <a:buChar char="•"/>
              <a:defRPr b="0" i="0" sz="2400" u="none" cap="none" strike="noStrike">
                <a:solidFill>
                  <a:srgbClr val="695D46"/>
                </a:solidFill>
                <a:latin typeface="Open Sans"/>
                <a:ea typeface="Open Sans"/>
                <a:cs typeface="Open Sans"/>
                <a:sym typeface="Open Sans"/>
              </a:defRPr>
            </a:lvl1pPr>
            <a:lvl2pPr indent="-133350" lvl="1" marL="742950" marR="0" rtl="0" algn="l">
              <a:spcBef>
                <a:spcPts val="480"/>
              </a:spcBef>
              <a:buClr>
                <a:srgbClr val="695D46"/>
              </a:buClr>
              <a:buSzPts val="2400"/>
              <a:buFont typeface="Arial"/>
              <a:buChar char="–"/>
              <a:defRPr b="0" i="0" sz="2400" u="none" cap="none" strike="noStrike">
                <a:solidFill>
                  <a:srgbClr val="695D46"/>
                </a:solidFill>
                <a:latin typeface="Open Sans"/>
                <a:ea typeface="Open Sans"/>
                <a:cs typeface="Open Sans"/>
                <a:sym typeface="Open Sans"/>
              </a:defRPr>
            </a:lvl2pPr>
            <a:lvl3pPr indent="-101600" lvl="2" marL="1143000" marR="0" rtl="0" algn="l">
              <a:spcBef>
                <a:spcPts val="400"/>
              </a:spcBef>
              <a:buClr>
                <a:srgbClr val="695D46"/>
              </a:buClr>
              <a:buSzPts val="2000"/>
              <a:buFont typeface="Arial"/>
              <a:buChar char="•"/>
              <a:defRPr b="0" i="0" sz="2000" u="none" cap="none" strike="noStrike">
                <a:solidFill>
                  <a:srgbClr val="695D46"/>
                </a:solidFill>
                <a:latin typeface="Open Sans"/>
                <a:ea typeface="Open Sans"/>
                <a:cs typeface="Open Sans"/>
                <a:sym typeface="Open Sans"/>
              </a:defRPr>
            </a:lvl3pPr>
            <a:lvl4pPr indent="-114300" lvl="3" marL="1600200" marR="0" rtl="0" algn="l">
              <a:spcBef>
                <a:spcPts val="360"/>
              </a:spcBef>
              <a:buClr>
                <a:srgbClr val="695D46"/>
              </a:buClr>
              <a:buSzPts val="1800"/>
              <a:buFont typeface="Arial"/>
              <a:buChar char="–"/>
              <a:defRPr b="0" i="0" sz="1800" u="none" cap="none" strike="noStrike">
                <a:solidFill>
                  <a:srgbClr val="695D46"/>
                </a:solidFill>
                <a:latin typeface="Open Sans"/>
                <a:ea typeface="Open Sans"/>
                <a:cs typeface="Open Sans"/>
                <a:sym typeface="Open Sans"/>
              </a:defRPr>
            </a:lvl4pPr>
            <a:lvl5pPr indent="-114300" lvl="4" marL="2057400" marR="0" rtl="0" algn="l">
              <a:spcBef>
                <a:spcPts val="360"/>
              </a:spcBef>
              <a:buClr>
                <a:srgbClr val="695D46"/>
              </a:buClr>
              <a:buSzPts val="1800"/>
              <a:buFont typeface="Arial"/>
              <a:buChar char="»"/>
              <a:defRPr b="0" i="0" sz="1800" u="none" cap="none" strike="noStrike">
                <a:solidFill>
                  <a:srgbClr val="695D46"/>
                </a:solidFill>
                <a:latin typeface="Open Sans"/>
                <a:ea typeface="Open Sans"/>
                <a:cs typeface="Open Sans"/>
                <a:sym typeface="Open Sans"/>
              </a:defRPr>
            </a:lvl5pPr>
            <a:lvl6pPr indent="-114300" lvl="5" marL="2514600" marR="0" rtl="0" algn="l">
              <a:spcBef>
                <a:spcPts val="360"/>
              </a:spcBef>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spcBef>
                <a:spcPts val="360"/>
              </a:spcBef>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spcBef>
                <a:spcPts val="360"/>
              </a:spcBef>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spcBef>
                <a:spcPts val="360"/>
              </a:spcBef>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51" name="Shape 51"/>
          <p:cNvSpPr txBox="1"/>
          <p:nvPr>
            <p:ph idx="2" type="body"/>
          </p:nvPr>
        </p:nvSpPr>
        <p:spPr>
          <a:xfrm>
            <a:off x="4648200" y="1600200"/>
            <a:ext cx="4038600" cy="4525963"/>
          </a:xfrm>
          <a:prstGeom prst="rect">
            <a:avLst/>
          </a:prstGeom>
          <a:noFill/>
          <a:ln>
            <a:noFill/>
          </a:ln>
        </p:spPr>
        <p:txBody>
          <a:bodyPr anchorCtr="0" anchor="t" bIns="91425" lIns="91425" rIns="91425" wrap="square" tIns="91425"/>
          <a:lstStyle>
            <a:lvl1pPr indent="-190500" lvl="0" marL="342900" marR="0" rtl="0" algn="l">
              <a:spcBef>
                <a:spcPts val="480"/>
              </a:spcBef>
              <a:buClr>
                <a:srgbClr val="695D46"/>
              </a:buClr>
              <a:buSzPts val="2400"/>
              <a:buFont typeface="Arial"/>
              <a:buChar char="•"/>
              <a:defRPr b="0" i="0" sz="2400" u="none" cap="none" strike="noStrike">
                <a:solidFill>
                  <a:srgbClr val="695D46"/>
                </a:solidFill>
                <a:latin typeface="Open Sans"/>
                <a:ea typeface="Open Sans"/>
                <a:cs typeface="Open Sans"/>
                <a:sym typeface="Open Sans"/>
              </a:defRPr>
            </a:lvl1pPr>
            <a:lvl2pPr indent="-133350" lvl="1" marL="742950" marR="0" rtl="0" algn="l">
              <a:spcBef>
                <a:spcPts val="480"/>
              </a:spcBef>
              <a:buClr>
                <a:srgbClr val="695D46"/>
              </a:buClr>
              <a:buSzPts val="2400"/>
              <a:buFont typeface="Arial"/>
              <a:buChar char="–"/>
              <a:defRPr b="0" i="0" sz="2400" u="none" cap="none" strike="noStrike">
                <a:solidFill>
                  <a:srgbClr val="695D46"/>
                </a:solidFill>
                <a:latin typeface="Open Sans"/>
                <a:ea typeface="Open Sans"/>
                <a:cs typeface="Open Sans"/>
                <a:sym typeface="Open Sans"/>
              </a:defRPr>
            </a:lvl2pPr>
            <a:lvl3pPr indent="-101600" lvl="2" marL="1143000" marR="0" rtl="0" algn="l">
              <a:spcBef>
                <a:spcPts val="400"/>
              </a:spcBef>
              <a:buClr>
                <a:srgbClr val="695D46"/>
              </a:buClr>
              <a:buSzPts val="2000"/>
              <a:buFont typeface="Arial"/>
              <a:buChar char="•"/>
              <a:defRPr b="0" i="0" sz="2000" u="none" cap="none" strike="noStrike">
                <a:solidFill>
                  <a:srgbClr val="695D46"/>
                </a:solidFill>
                <a:latin typeface="Open Sans"/>
                <a:ea typeface="Open Sans"/>
                <a:cs typeface="Open Sans"/>
                <a:sym typeface="Open Sans"/>
              </a:defRPr>
            </a:lvl3pPr>
            <a:lvl4pPr indent="-114300" lvl="3" marL="1600200" marR="0" rtl="0" algn="l">
              <a:spcBef>
                <a:spcPts val="360"/>
              </a:spcBef>
              <a:buClr>
                <a:srgbClr val="695D46"/>
              </a:buClr>
              <a:buSzPts val="1800"/>
              <a:buFont typeface="Arial"/>
              <a:buChar char="–"/>
              <a:defRPr b="0" i="0" sz="1800" u="none" cap="none" strike="noStrike">
                <a:solidFill>
                  <a:srgbClr val="695D46"/>
                </a:solidFill>
                <a:latin typeface="Open Sans"/>
                <a:ea typeface="Open Sans"/>
                <a:cs typeface="Open Sans"/>
                <a:sym typeface="Open Sans"/>
              </a:defRPr>
            </a:lvl4pPr>
            <a:lvl5pPr indent="-114300" lvl="4" marL="2057400" marR="0" rtl="0" algn="l">
              <a:spcBef>
                <a:spcPts val="360"/>
              </a:spcBef>
              <a:buClr>
                <a:srgbClr val="695D46"/>
              </a:buClr>
              <a:buSzPts val="1800"/>
              <a:buFont typeface="Arial"/>
              <a:buChar char="»"/>
              <a:defRPr b="0" i="0" sz="1800" u="none" cap="none" strike="noStrike">
                <a:solidFill>
                  <a:srgbClr val="695D46"/>
                </a:solidFill>
                <a:latin typeface="Open Sans"/>
                <a:ea typeface="Open Sans"/>
                <a:cs typeface="Open Sans"/>
                <a:sym typeface="Open Sans"/>
              </a:defRPr>
            </a:lvl5pPr>
            <a:lvl6pPr indent="-114300" lvl="5" marL="2514600" marR="0" rtl="0" algn="l">
              <a:spcBef>
                <a:spcPts val="360"/>
              </a:spcBef>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spcBef>
                <a:spcPts val="360"/>
              </a:spcBef>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spcBef>
                <a:spcPts val="360"/>
              </a:spcBef>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spcBef>
                <a:spcPts val="360"/>
              </a:spcBef>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52" name="Shape 52"/>
          <p:cNvSpPr txBox="1"/>
          <p:nvPr>
            <p:ph idx="10" type="dt"/>
          </p:nvPr>
        </p:nvSpPr>
        <p:spPr>
          <a:xfrm>
            <a:off x="457200" y="6356350"/>
            <a:ext cx="2133600" cy="365125"/>
          </a:xfrm>
          <a:prstGeom prst="rect">
            <a:avLst/>
          </a:prstGeom>
          <a:noFill/>
          <a:ln>
            <a:noFill/>
          </a:ln>
        </p:spPr>
        <p:txBody>
          <a:bodyPr anchorCtr="0" anchor="ctr" bIns="91425" lIns="91425" rIns="91425" wrap="square" tIns="91425"/>
          <a:lstStyle>
            <a:lvl1pPr indent="0" lvl="0" marL="0" marR="0" rtl="0" algn="l">
              <a:spcBef>
                <a:spcPts val="0"/>
              </a:spcBef>
              <a:buSzPts val="1400"/>
              <a:buNone/>
              <a:defRPr sz="1200">
                <a:solidFill>
                  <a:srgbClr val="888888"/>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53" name="Shape 53"/>
          <p:cNvSpPr txBox="1"/>
          <p:nvPr>
            <p:ph idx="11" type="ftr"/>
          </p:nvPr>
        </p:nvSpPr>
        <p:spPr>
          <a:xfrm>
            <a:off x="3124200" y="6356350"/>
            <a:ext cx="2895600" cy="365125"/>
          </a:xfrm>
          <a:prstGeom prst="rect">
            <a:avLst/>
          </a:prstGeom>
          <a:noFill/>
          <a:ln>
            <a:noFill/>
          </a:ln>
        </p:spPr>
        <p:txBody>
          <a:bodyPr anchorCtr="0" anchor="ctr" bIns="91425" lIns="91425" rIns="91425" wrap="square" tIns="91425"/>
          <a:lstStyle>
            <a:lvl1pPr indent="0" lvl="0" marL="0" marR="0" rtl="0" algn="ctr">
              <a:spcBef>
                <a:spcPts val="0"/>
              </a:spcBef>
              <a:buSzPts val="1400"/>
              <a:buNone/>
              <a:defRPr sz="1200">
                <a:solidFill>
                  <a:srgbClr val="888888"/>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54" name="Shape 54"/>
          <p:cNvSpPr txBox="1"/>
          <p:nvPr>
            <p:ph idx="12" type="sldNum"/>
          </p:nvPr>
        </p:nvSpPr>
        <p:spPr>
          <a:xfrm>
            <a:off x="6553200" y="6356350"/>
            <a:ext cx="2133600" cy="365125"/>
          </a:xfrm>
          <a:prstGeom prst="rect">
            <a:avLst/>
          </a:prstGeom>
          <a:noFill/>
          <a:ln>
            <a:noFill/>
          </a:ln>
        </p:spPr>
        <p:txBody>
          <a:bodyPr anchorCtr="0" anchor="ctr" bIns="45700" lIns="91425" rIns="91425" wrap="square" tIns="45700">
            <a:noAutofit/>
          </a:bodyPr>
          <a:lstStyle/>
          <a:p>
            <a:pPr indent="0" lvl="0" marL="0" marR="0" rtl="0" algn="r">
              <a:spcBef>
                <a:spcPts val="0"/>
              </a:spcBef>
              <a:buNone/>
            </a:pPr>
            <a:fld id="{00000000-1234-1234-1234-123412341234}" type="slidenum">
              <a:rPr lang="en-US" sz="1200">
                <a:solidFill>
                  <a:srgbClr val="888888"/>
                </a:solidFill>
                <a:latin typeface="Calibri"/>
                <a:ea typeface="Calibri"/>
                <a:cs typeface="Calibri"/>
                <a:sym typeface="Calibri"/>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TxTwoObj">
  <p:cSld name="Comparison">
    <p:spTree>
      <p:nvGrpSpPr>
        <p:cNvPr id="55" name="Shape 55"/>
        <p:cNvGrpSpPr/>
        <p:nvPr/>
      </p:nvGrpSpPr>
      <p:grpSpPr>
        <a:xfrm>
          <a:off x="0" y="0"/>
          <a:ext cx="0" cy="0"/>
          <a:chOff x="0" y="0"/>
          <a:chExt cx="0" cy="0"/>
        </a:xfrm>
      </p:grpSpPr>
      <p:sp>
        <p:nvSpPr>
          <p:cNvPr id="56" name="Shape 56"/>
          <p:cNvSpPr txBox="1"/>
          <p:nvPr>
            <p:ph type="title"/>
          </p:nvPr>
        </p:nvSpPr>
        <p:spPr>
          <a:xfrm>
            <a:off x="457200" y="274638"/>
            <a:ext cx="8229600" cy="1143000"/>
          </a:xfrm>
          <a:prstGeom prst="rect">
            <a:avLst/>
          </a:prstGeom>
          <a:noFill/>
          <a:ln>
            <a:noFill/>
          </a:ln>
        </p:spPr>
        <p:txBody>
          <a:bodyPr anchorCtr="0" anchor="ctr" bIns="91425" lIns="91425" rIns="91425" wrap="square" tIns="91425"/>
          <a:lstStyle>
            <a:lvl1pPr indent="0" lvl="0" marL="0" marR="0" rtl="0" algn="l">
              <a:spcBef>
                <a:spcPts val="0"/>
              </a:spcBef>
              <a:buClr>
                <a:srgbClr val="EF6C00"/>
              </a:buClr>
              <a:buSzPts val="1400"/>
              <a:buFont typeface="PT Sans Narrow"/>
              <a:buNone/>
              <a:defRPr b="1" i="0" sz="4400" u="none" cap="none" strike="noStrike">
                <a:solidFill>
                  <a:srgbClr val="EF6C00"/>
                </a:solidFill>
                <a:latin typeface="PT Sans Narrow"/>
                <a:ea typeface="PT Sans Narrow"/>
                <a:cs typeface="PT Sans Narrow"/>
                <a:sym typeface="PT Sans Narrow"/>
              </a:defRPr>
            </a:lvl1pPr>
            <a:lvl2pPr indent="0" lvl="1">
              <a:spcBef>
                <a:spcPts val="0"/>
              </a:spcBef>
              <a:buSzPts val="1400"/>
              <a:buNone/>
              <a:defRPr sz="1800"/>
            </a:lvl2pPr>
            <a:lvl3pPr indent="0" lvl="2">
              <a:spcBef>
                <a:spcPts val="0"/>
              </a:spcBef>
              <a:buSzPts val="1400"/>
              <a:buNone/>
              <a:defRPr sz="1800"/>
            </a:lvl3pPr>
            <a:lvl4pPr indent="0" lvl="3">
              <a:spcBef>
                <a:spcPts val="0"/>
              </a:spcBef>
              <a:buSzPts val="1400"/>
              <a:buNone/>
              <a:defRPr sz="1800"/>
            </a:lvl4pPr>
            <a:lvl5pPr indent="0" lvl="4">
              <a:spcBef>
                <a:spcPts val="0"/>
              </a:spcBef>
              <a:buSzPts val="1400"/>
              <a:buNone/>
              <a:defRPr sz="1800"/>
            </a:lvl5pPr>
            <a:lvl6pPr indent="0" lvl="5">
              <a:spcBef>
                <a:spcPts val="0"/>
              </a:spcBef>
              <a:buSzPts val="1400"/>
              <a:buNone/>
              <a:defRPr sz="1800"/>
            </a:lvl6pPr>
            <a:lvl7pPr indent="0" lvl="6">
              <a:spcBef>
                <a:spcPts val="0"/>
              </a:spcBef>
              <a:buSzPts val="1400"/>
              <a:buNone/>
              <a:defRPr sz="1800"/>
            </a:lvl7pPr>
            <a:lvl8pPr indent="0" lvl="7">
              <a:spcBef>
                <a:spcPts val="0"/>
              </a:spcBef>
              <a:buSzPts val="1400"/>
              <a:buNone/>
              <a:defRPr sz="1800"/>
            </a:lvl8pPr>
            <a:lvl9pPr indent="0" lvl="8">
              <a:spcBef>
                <a:spcPts val="0"/>
              </a:spcBef>
              <a:buSzPts val="1400"/>
              <a:buNone/>
              <a:defRPr sz="1800"/>
            </a:lvl9pPr>
          </a:lstStyle>
          <a:p/>
        </p:txBody>
      </p:sp>
      <p:sp>
        <p:nvSpPr>
          <p:cNvPr id="57" name="Shape 57"/>
          <p:cNvSpPr txBox="1"/>
          <p:nvPr>
            <p:ph idx="1" type="body"/>
          </p:nvPr>
        </p:nvSpPr>
        <p:spPr>
          <a:xfrm>
            <a:off x="457200" y="1535113"/>
            <a:ext cx="4040188" cy="639762"/>
          </a:xfrm>
          <a:prstGeom prst="rect">
            <a:avLst/>
          </a:prstGeom>
          <a:noFill/>
          <a:ln>
            <a:noFill/>
          </a:ln>
        </p:spPr>
        <p:txBody>
          <a:bodyPr anchorCtr="0" anchor="b" bIns="91425" lIns="91425" rIns="91425" wrap="square" tIns="91425"/>
          <a:lstStyle>
            <a:lvl1pPr indent="0" lvl="0" marL="0" marR="0" rtl="0" algn="l">
              <a:spcBef>
                <a:spcPts val="480"/>
              </a:spcBef>
              <a:buClr>
                <a:srgbClr val="695D46"/>
              </a:buClr>
              <a:buSzPts val="2400"/>
              <a:buFont typeface="Arial"/>
              <a:buNone/>
              <a:defRPr b="1" i="0" sz="2400" u="none" cap="none" strike="noStrike">
                <a:solidFill>
                  <a:srgbClr val="695D46"/>
                </a:solidFill>
                <a:latin typeface="Open Sans"/>
                <a:ea typeface="Open Sans"/>
                <a:cs typeface="Open Sans"/>
                <a:sym typeface="Open Sans"/>
              </a:defRPr>
            </a:lvl1pPr>
            <a:lvl2pPr indent="0" lvl="1" marL="457200" marR="0" rtl="0" algn="l">
              <a:spcBef>
                <a:spcPts val="400"/>
              </a:spcBef>
              <a:buClr>
                <a:srgbClr val="695D46"/>
              </a:buClr>
              <a:buSzPts val="2000"/>
              <a:buFont typeface="Arial"/>
              <a:buNone/>
              <a:defRPr b="1" i="0" sz="2000" u="none" cap="none" strike="noStrike">
                <a:solidFill>
                  <a:srgbClr val="695D46"/>
                </a:solidFill>
                <a:latin typeface="Open Sans"/>
                <a:ea typeface="Open Sans"/>
                <a:cs typeface="Open Sans"/>
                <a:sym typeface="Open Sans"/>
              </a:defRPr>
            </a:lvl2pPr>
            <a:lvl3pPr indent="0" lvl="2" marL="914400" marR="0" rtl="0" algn="l">
              <a:spcBef>
                <a:spcPts val="360"/>
              </a:spcBef>
              <a:buClr>
                <a:srgbClr val="695D46"/>
              </a:buClr>
              <a:buSzPts val="2000"/>
              <a:buFont typeface="Arial"/>
              <a:buNone/>
              <a:defRPr b="1" i="0" sz="1800" u="none" cap="none" strike="noStrike">
                <a:solidFill>
                  <a:srgbClr val="695D46"/>
                </a:solidFill>
                <a:latin typeface="Open Sans"/>
                <a:ea typeface="Open Sans"/>
                <a:cs typeface="Open Sans"/>
                <a:sym typeface="Open Sans"/>
              </a:defRPr>
            </a:lvl3pPr>
            <a:lvl4pPr indent="0" lvl="3" marL="1371600" marR="0" rtl="0" algn="l">
              <a:spcBef>
                <a:spcPts val="320"/>
              </a:spcBef>
              <a:buClr>
                <a:srgbClr val="695D46"/>
              </a:buClr>
              <a:buSzPts val="2000"/>
              <a:buFont typeface="Arial"/>
              <a:buNone/>
              <a:defRPr b="1" i="0" sz="1600" u="none" cap="none" strike="noStrike">
                <a:solidFill>
                  <a:srgbClr val="695D46"/>
                </a:solidFill>
                <a:latin typeface="Open Sans"/>
                <a:ea typeface="Open Sans"/>
                <a:cs typeface="Open Sans"/>
                <a:sym typeface="Open Sans"/>
              </a:defRPr>
            </a:lvl4pPr>
            <a:lvl5pPr indent="0" lvl="4" marL="1828800" marR="0" rtl="0" algn="l">
              <a:spcBef>
                <a:spcPts val="320"/>
              </a:spcBef>
              <a:buClr>
                <a:srgbClr val="695D46"/>
              </a:buClr>
              <a:buSzPts val="2000"/>
              <a:buFont typeface="Arial"/>
              <a:buNone/>
              <a:defRPr b="1" i="0" sz="1600" u="none" cap="none" strike="noStrike">
                <a:solidFill>
                  <a:srgbClr val="695D46"/>
                </a:solidFill>
                <a:latin typeface="Open Sans"/>
                <a:ea typeface="Open Sans"/>
                <a:cs typeface="Open Sans"/>
                <a:sym typeface="Open Sans"/>
              </a:defRPr>
            </a:lvl5pPr>
            <a:lvl6pPr indent="0" lvl="5" marL="2286000" marR="0" rtl="0" algn="l">
              <a:spcBef>
                <a:spcPts val="320"/>
              </a:spcBef>
              <a:buClr>
                <a:schemeClr val="dk1"/>
              </a:buClr>
              <a:buSzPts val="2000"/>
              <a:buFont typeface="Arial"/>
              <a:buNone/>
              <a:defRPr b="1" i="0" sz="1600" u="none" cap="none" strike="noStrike">
                <a:solidFill>
                  <a:schemeClr val="dk1"/>
                </a:solidFill>
                <a:latin typeface="Calibri"/>
                <a:ea typeface="Calibri"/>
                <a:cs typeface="Calibri"/>
                <a:sym typeface="Calibri"/>
              </a:defRPr>
            </a:lvl6pPr>
            <a:lvl7pPr indent="0" lvl="6" marL="2743200" marR="0" rtl="0" algn="l">
              <a:spcBef>
                <a:spcPts val="320"/>
              </a:spcBef>
              <a:buClr>
                <a:schemeClr val="dk1"/>
              </a:buClr>
              <a:buSzPts val="2000"/>
              <a:buFont typeface="Arial"/>
              <a:buNone/>
              <a:defRPr b="1" i="0" sz="1600" u="none" cap="none" strike="noStrike">
                <a:solidFill>
                  <a:schemeClr val="dk1"/>
                </a:solidFill>
                <a:latin typeface="Calibri"/>
                <a:ea typeface="Calibri"/>
                <a:cs typeface="Calibri"/>
                <a:sym typeface="Calibri"/>
              </a:defRPr>
            </a:lvl7pPr>
            <a:lvl8pPr indent="0" lvl="7" marL="3200400" marR="0" rtl="0" algn="l">
              <a:spcBef>
                <a:spcPts val="320"/>
              </a:spcBef>
              <a:buClr>
                <a:schemeClr val="dk1"/>
              </a:buClr>
              <a:buSzPts val="2000"/>
              <a:buFont typeface="Arial"/>
              <a:buNone/>
              <a:defRPr b="1" i="0" sz="1600" u="none" cap="none" strike="noStrike">
                <a:solidFill>
                  <a:schemeClr val="dk1"/>
                </a:solidFill>
                <a:latin typeface="Calibri"/>
                <a:ea typeface="Calibri"/>
                <a:cs typeface="Calibri"/>
                <a:sym typeface="Calibri"/>
              </a:defRPr>
            </a:lvl8pPr>
            <a:lvl9pPr indent="0" lvl="8" marL="3657600" marR="0" rtl="0" algn="l">
              <a:spcBef>
                <a:spcPts val="320"/>
              </a:spcBef>
              <a:buClr>
                <a:schemeClr val="dk1"/>
              </a:buClr>
              <a:buSzPts val="2000"/>
              <a:buFont typeface="Arial"/>
              <a:buNone/>
              <a:defRPr b="1" i="0" sz="1600" u="none" cap="none" strike="noStrike">
                <a:solidFill>
                  <a:schemeClr val="dk1"/>
                </a:solidFill>
                <a:latin typeface="Calibri"/>
                <a:ea typeface="Calibri"/>
                <a:cs typeface="Calibri"/>
                <a:sym typeface="Calibri"/>
              </a:defRPr>
            </a:lvl9pPr>
          </a:lstStyle>
          <a:p/>
        </p:txBody>
      </p:sp>
      <p:sp>
        <p:nvSpPr>
          <p:cNvPr id="58" name="Shape 58"/>
          <p:cNvSpPr txBox="1"/>
          <p:nvPr>
            <p:ph idx="2" type="body"/>
          </p:nvPr>
        </p:nvSpPr>
        <p:spPr>
          <a:xfrm>
            <a:off x="457200" y="2174875"/>
            <a:ext cx="4040188" cy="3951288"/>
          </a:xfrm>
          <a:prstGeom prst="rect">
            <a:avLst/>
          </a:prstGeom>
          <a:noFill/>
          <a:ln>
            <a:noFill/>
          </a:ln>
        </p:spPr>
        <p:txBody>
          <a:bodyPr anchorCtr="0" anchor="t" bIns="91425" lIns="91425" rIns="91425" wrap="square" tIns="91425"/>
          <a:lstStyle>
            <a:lvl1pPr indent="-190500" lvl="0" marL="342900" marR="0" rtl="0" algn="l">
              <a:spcBef>
                <a:spcPts val="480"/>
              </a:spcBef>
              <a:buClr>
                <a:srgbClr val="695D46"/>
              </a:buClr>
              <a:buSzPts val="2400"/>
              <a:buFont typeface="Arial"/>
              <a:buChar char="•"/>
              <a:defRPr b="0" i="0" sz="2400" u="none" cap="none" strike="noStrike">
                <a:solidFill>
                  <a:srgbClr val="695D46"/>
                </a:solidFill>
                <a:latin typeface="Open Sans"/>
                <a:ea typeface="Open Sans"/>
                <a:cs typeface="Open Sans"/>
                <a:sym typeface="Open Sans"/>
              </a:defRPr>
            </a:lvl1pPr>
            <a:lvl2pPr indent="-158750" lvl="1" marL="742950" marR="0" rtl="0" algn="l">
              <a:spcBef>
                <a:spcPts val="400"/>
              </a:spcBef>
              <a:buClr>
                <a:srgbClr val="695D46"/>
              </a:buClr>
              <a:buSzPts val="2000"/>
              <a:buFont typeface="Arial"/>
              <a:buChar char="–"/>
              <a:defRPr b="0" i="0" sz="2000" u="none" cap="none" strike="noStrike">
                <a:solidFill>
                  <a:srgbClr val="695D46"/>
                </a:solidFill>
                <a:latin typeface="Open Sans"/>
                <a:ea typeface="Open Sans"/>
                <a:cs typeface="Open Sans"/>
                <a:sym typeface="Open Sans"/>
              </a:defRPr>
            </a:lvl2pPr>
            <a:lvl3pPr indent="-114300" lvl="2" marL="1143000" marR="0" rtl="0" algn="l">
              <a:spcBef>
                <a:spcPts val="360"/>
              </a:spcBef>
              <a:buClr>
                <a:srgbClr val="695D46"/>
              </a:buClr>
              <a:buSzPts val="1800"/>
              <a:buFont typeface="Arial"/>
              <a:buChar char="•"/>
              <a:defRPr b="0" i="0" sz="1800" u="none" cap="none" strike="noStrike">
                <a:solidFill>
                  <a:srgbClr val="695D46"/>
                </a:solidFill>
                <a:latin typeface="Open Sans"/>
                <a:ea typeface="Open Sans"/>
                <a:cs typeface="Open Sans"/>
                <a:sym typeface="Open Sans"/>
              </a:defRPr>
            </a:lvl3pPr>
            <a:lvl4pPr indent="-127000" lvl="3" marL="1600200" marR="0" rtl="0" algn="l">
              <a:spcBef>
                <a:spcPts val="320"/>
              </a:spcBef>
              <a:buClr>
                <a:srgbClr val="695D46"/>
              </a:buClr>
              <a:buSzPts val="1600"/>
              <a:buFont typeface="Arial"/>
              <a:buChar char="–"/>
              <a:defRPr b="0" i="0" sz="1600" u="none" cap="none" strike="noStrike">
                <a:solidFill>
                  <a:srgbClr val="695D46"/>
                </a:solidFill>
                <a:latin typeface="Open Sans"/>
                <a:ea typeface="Open Sans"/>
                <a:cs typeface="Open Sans"/>
                <a:sym typeface="Open Sans"/>
              </a:defRPr>
            </a:lvl4pPr>
            <a:lvl5pPr indent="-127000" lvl="4" marL="2057400" marR="0" rtl="0" algn="l">
              <a:spcBef>
                <a:spcPts val="320"/>
              </a:spcBef>
              <a:buClr>
                <a:srgbClr val="695D46"/>
              </a:buClr>
              <a:buSzPts val="1600"/>
              <a:buFont typeface="Arial"/>
              <a:buChar char="»"/>
              <a:defRPr b="0" i="0" sz="1600" u="none" cap="none" strike="noStrike">
                <a:solidFill>
                  <a:srgbClr val="695D46"/>
                </a:solidFill>
                <a:latin typeface="Open Sans"/>
                <a:ea typeface="Open Sans"/>
                <a:cs typeface="Open Sans"/>
                <a:sym typeface="Open Sans"/>
              </a:defRPr>
            </a:lvl5pPr>
            <a:lvl6pPr indent="-127000" lvl="5" marL="2514600" marR="0" rtl="0" algn="l">
              <a:spcBef>
                <a:spcPts val="320"/>
              </a:spcBef>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127000" lvl="6" marL="2971800" marR="0" rtl="0" algn="l">
              <a:spcBef>
                <a:spcPts val="320"/>
              </a:spcBef>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127000" lvl="7" marL="3429000" marR="0" rtl="0" algn="l">
              <a:spcBef>
                <a:spcPts val="320"/>
              </a:spcBef>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127000" lvl="8" marL="3886200" marR="0" rtl="0" algn="l">
              <a:spcBef>
                <a:spcPts val="320"/>
              </a:spcBef>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59" name="Shape 59"/>
          <p:cNvSpPr txBox="1"/>
          <p:nvPr>
            <p:ph idx="3" type="body"/>
          </p:nvPr>
        </p:nvSpPr>
        <p:spPr>
          <a:xfrm>
            <a:off x="4645025" y="1535113"/>
            <a:ext cx="4041775" cy="639762"/>
          </a:xfrm>
          <a:prstGeom prst="rect">
            <a:avLst/>
          </a:prstGeom>
          <a:noFill/>
          <a:ln>
            <a:noFill/>
          </a:ln>
        </p:spPr>
        <p:txBody>
          <a:bodyPr anchorCtr="0" anchor="b" bIns="91425" lIns="91425" rIns="91425" wrap="square" tIns="91425"/>
          <a:lstStyle>
            <a:lvl1pPr indent="0" lvl="0" marL="0" marR="0" rtl="0" algn="l">
              <a:spcBef>
                <a:spcPts val="480"/>
              </a:spcBef>
              <a:buClr>
                <a:srgbClr val="695D46"/>
              </a:buClr>
              <a:buSzPts val="2400"/>
              <a:buFont typeface="Arial"/>
              <a:buNone/>
              <a:defRPr b="1" i="0" sz="2400" u="none" cap="none" strike="noStrike">
                <a:solidFill>
                  <a:srgbClr val="695D46"/>
                </a:solidFill>
                <a:latin typeface="Open Sans"/>
                <a:ea typeface="Open Sans"/>
                <a:cs typeface="Open Sans"/>
                <a:sym typeface="Open Sans"/>
              </a:defRPr>
            </a:lvl1pPr>
            <a:lvl2pPr indent="0" lvl="1" marL="457200" marR="0" rtl="0" algn="l">
              <a:spcBef>
                <a:spcPts val="400"/>
              </a:spcBef>
              <a:buClr>
                <a:srgbClr val="695D46"/>
              </a:buClr>
              <a:buSzPts val="2000"/>
              <a:buFont typeface="Arial"/>
              <a:buNone/>
              <a:defRPr b="1" i="0" sz="2000" u="none" cap="none" strike="noStrike">
                <a:solidFill>
                  <a:srgbClr val="695D46"/>
                </a:solidFill>
                <a:latin typeface="Open Sans"/>
                <a:ea typeface="Open Sans"/>
                <a:cs typeface="Open Sans"/>
                <a:sym typeface="Open Sans"/>
              </a:defRPr>
            </a:lvl2pPr>
            <a:lvl3pPr indent="0" lvl="2" marL="914400" marR="0" rtl="0" algn="l">
              <a:spcBef>
                <a:spcPts val="360"/>
              </a:spcBef>
              <a:buClr>
                <a:srgbClr val="695D46"/>
              </a:buClr>
              <a:buSzPts val="2000"/>
              <a:buFont typeface="Arial"/>
              <a:buNone/>
              <a:defRPr b="1" i="0" sz="1800" u="none" cap="none" strike="noStrike">
                <a:solidFill>
                  <a:srgbClr val="695D46"/>
                </a:solidFill>
                <a:latin typeface="Open Sans"/>
                <a:ea typeface="Open Sans"/>
                <a:cs typeface="Open Sans"/>
                <a:sym typeface="Open Sans"/>
              </a:defRPr>
            </a:lvl3pPr>
            <a:lvl4pPr indent="0" lvl="3" marL="1371600" marR="0" rtl="0" algn="l">
              <a:spcBef>
                <a:spcPts val="320"/>
              </a:spcBef>
              <a:buClr>
                <a:srgbClr val="695D46"/>
              </a:buClr>
              <a:buSzPts val="2000"/>
              <a:buFont typeface="Arial"/>
              <a:buNone/>
              <a:defRPr b="1" i="0" sz="1600" u="none" cap="none" strike="noStrike">
                <a:solidFill>
                  <a:srgbClr val="695D46"/>
                </a:solidFill>
                <a:latin typeface="Open Sans"/>
                <a:ea typeface="Open Sans"/>
                <a:cs typeface="Open Sans"/>
                <a:sym typeface="Open Sans"/>
              </a:defRPr>
            </a:lvl4pPr>
            <a:lvl5pPr indent="0" lvl="4" marL="1828800" marR="0" rtl="0" algn="l">
              <a:spcBef>
                <a:spcPts val="320"/>
              </a:spcBef>
              <a:buClr>
                <a:srgbClr val="695D46"/>
              </a:buClr>
              <a:buSzPts val="2000"/>
              <a:buFont typeface="Arial"/>
              <a:buNone/>
              <a:defRPr b="1" i="0" sz="1600" u="none" cap="none" strike="noStrike">
                <a:solidFill>
                  <a:srgbClr val="695D46"/>
                </a:solidFill>
                <a:latin typeface="Open Sans"/>
                <a:ea typeface="Open Sans"/>
                <a:cs typeface="Open Sans"/>
                <a:sym typeface="Open Sans"/>
              </a:defRPr>
            </a:lvl5pPr>
            <a:lvl6pPr indent="0" lvl="5" marL="2286000" marR="0" rtl="0" algn="l">
              <a:spcBef>
                <a:spcPts val="320"/>
              </a:spcBef>
              <a:buClr>
                <a:schemeClr val="dk1"/>
              </a:buClr>
              <a:buSzPts val="2000"/>
              <a:buFont typeface="Arial"/>
              <a:buNone/>
              <a:defRPr b="1" i="0" sz="1600" u="none" cap="none" strike="noStrike">
                <a:solidFill>
                  <a:schemeClr val="dk1"/>
                </a:solidFill>
                <a:latin typeface="Calibri"/>
                <a:ea typeface="Calibri"/>
                <a:cs typeface="Calibri"/>
                <a:sym typeface="Calibri"/>
              </a:defRPr>
            </a:lvl6pPr>
            <a:lvl7pPr indent="0" lvl="6" marL="2743200" marR="0" rtl="0" algn="l">
              <a:spcBef>
                <a:spcPts val="320"/>
              </a:spcBef>
              <a:buClr>
                <a:schemeClr val="dk1"/>
              </a:buClr>
              <a:buSzPts val="2000"/>
              <a:buFont typeface="Arial"/>
              <a:buNone/>
              <a:defRPr b="1" i="0" sz="1600" u="none" cap="none" strike="noStrike">
                <a:solidFill>
                  <a:schemeClr val="dk1"/>
                </a:solidFill>
                <a:latin typeface="Calibri"/>
                <a:ea typeface="Calibri"/>
                <a:cs typeface="Calibri"/>
                <a:sym typeface="Calibri"/>
              </a:defRPr>
            </a:lvl7pPr>
            <a:lvl8pPr indent="0" lvl="7" marL="3200400" marR="0" rtl="0" algn="l">
              <a:spcBef>
                <a:spcPts val="320"/>
              </a:spcBef>
              <a:buClr>
                <a:schemeClr val="dk1"/>
              </a:buClr>
              <a:buSzPts val="2000"/>
              <a:buFont typeface="Arial"/>
              <a:buNone/>
              <a:defRPr b="1" i="0" sz="1600" u="none" cap="none" strike="noStrike">
                <a:solidFill>
                  <a:schemeClr val="dk1"/>
                </a:solidFill>
                <a:latin typeface="Calibri"/>
                <a:ea typeface="Calibri"/>
                <a:cs typeface="Calibri"/>
                <a:sym typeface="Calibri"/>
              </a:defRPr>
            </a:lvl8pPr>
            <a:lvl9pPr indent="0" lvl="8" marL="3657600" marR="0" rtl="0" algn="l">
              <a:spcBef>
                <a:spcPts val="320"/>
              </a:spcBef>
              <a:buClr>
                <a:schemeClr val="dk1"/>
              </a:buClr>
              <a:buSzPts val="2000"/>
              <a:buFont typeface="Arial"/>
              <a:buNone/>
              <a:defRPr b="1" i="0" sz="1600" u="none" cap="none" strike="noStrike">
                <a:solidFill>
                  <a:schemeClr val="dk1"/>
                </a:solidFill>
                <a:latin typeface="Calibri"/>
                <a:ea typeface="Calibri"/>
                <a:cs typeface="Calibri"/>
                <a:sym typeface="Calibri"/>
              </a:defRPr>
            </a:lvl9pPr>
          </a:lstStyle>
          <a:p/>
        </p:txBody>
      </p:sp>
      <p:sp>
        <p:nvSpPr>
          <p:cNvPr id="60" name="Shape 60"/>
          <p:cNvSpPr txBox="1"/>
          <p:nvPr>
            <p:ph idx="4" type="body"/>
          </p:nvPr>
        </p:nvSpPr>
        <p:spPr>
          <a:xfrm>
            <a:off x="4645025" y="2174875"/>
            <a:ext cx="4041775" cy="3951288"/>
          </a:xfrm>
          <a:prstGeom prst="rect">
            <a:avLst/>
          </a:prstGeom>
          <a:noFill/>
          <a:ln>
            <a:noFill/>
          </a:ln>
        </p:spPr>
        <p:txBody>
          <a:bodyPr anchorCtr="0" anchor="t" bIns="91425" lIns="91425" rIns="91425" wrap="square" tIns="91425"/>
          <a:lstStyle>
            <a:lvl1pPr indent="-190500" lvl="0" marL="342900" marR="0" rtl="0" algn="l">
              <a:spcBef>
                <a:spcPts val="480"/>
              </a:spcBef>
              <a:buClr>
                <a:srgbClr val="695D46"/>
              </a:buClr>
              <a:buSzPts val="2400"/>
              <a:buFont typeface="Arial"/>
              <a:buChar char="•"/>
              <a:defRPr b="0" i="0" sz="2400" u="none" cap="none" strike="noStrike">
                <a:solidFill>
                  <a:srgbClr val="695D46"/>
                </a:solidFill>
                <a:latin typeface="Open Sans"/>
                <a:ea typeface="Open Sans"/>
                <a:cs typeface="Open Sans"/>
                <a:sym typeface="Open Sans"/>
              </a:defRPr>
            </a:lvl1pPr>
            <a:lvl2pPr indent="-158750" lvl="1" marL="742950" marR="0" rtl="0" algn="l">
              <a:spcBef>
                <a:spcPts val="400"/>
              </a:spcBef>
              <a:buClr>
                <a:srgbClr val="695D46"/>
              </a:buClr>
              <a:buSzPts val="2000"/>
              <a:buFont typeface="Arial"/>
              <a:buChar char="–"/>
              <a:defRPr b="0" i="0" sz="2000" u="none" cap="none" strike="noStrike">
                <a:solidFill>
                  <a:srgbClr val="695D46"/>
                </a:solidFill>
                <a:latin typeface="Open Sans"/>
                <a:ea typeface="Open Sans"/>
                <a:cs typeface="Open Sans"/>
                <a:sym typeface="Open Sans"/>
              </a:defRPr>
            </a:lvl2pPr>
            <a:lvl3pPr indent="-114300" lvl="2" marL="1143000" marR="0" rtl="0" algn="l">
              <a:spcBef>
                <a:spcPts val="360"/>
              </a:spcBef>
              <a:buClr>
                <a:srgbClr val="695D46"/>
              </a:buClr>
              <a:buSzPts val="1800"/>
              <a:buFont typeface="Arial"/>
              <a:buChar char="•"/>
              <a:defRPr b="0" i="0" sz="1800" u="none" cap="none" strike="noStrike">
                <a:solidFill>
                  <a:srgbClr val="695D46"/>
                </a:solidFill>
                <a:latin typeface="Open Sans"/>
                <a:ea typeface="Open Sans"/>
                <a:cs typeface="Open Sans"/>
                <a:sym typeface="Open Sans"/>
              </a:defRPr>
            </a:lvl3pPr>
            <a:lvl4pPr indent="-127000" lvl="3" marL="1600200" marR="0" rtl="0" algn="l">
              <a:spcBef>
                <a:spcPts val="320"/>
              </a:spcBef>
              <a:buClr>
                <a:srgbClr val="695D46"/>
              </a:buClr>
              <a:buSzPts val="1600"/>
              <a:buFont typeface="Arial"/>
              <a:buChar char="–"/>
              <a:defRPr b="0" i="0" sz="1600" u="none" cap="none" strike="noStrike">
                <a:solidFill>
                  <a:srgbClr val="695D46"/>
                </a:solidFill>
                <a:latin typeface="Open Sans"/>
                <a:ea typeface="Open Sans"/>
                <a:cs typeface="Open Sans"/>
                <a:sym typeface="Open Sans"/>
              </a:defRPr>
            </a:lvl4pPr>
            <a:lvl5pPr indent="-127000" lvl="4" marL="2057400" marR="0" rtl="0" algn="l">
              <a:spcBef>
                <a:spcPts val="320"/>
              </a:spcBef>
              <a:buClr>
                <a:srgbClr val="695D46"/>
              </a:buClr>
              <a:buSzPts val="1600"/>
              <a:buFont typeface="Arial"/>
              <a:buChar char="»"/>
              <a:defRPr b="0" i="0" sz="1600" u="none" cap="none" strike="noStrike">
                <a:solidFill>
                  <a:srgbClr val="695D46"/>
                </a:solidFill>
                <a:latin typeface="Open Sans"/>
                <a:ea typeface="Open Sans"/>
                <a:cs typeface="Open Sans"/>
                <a:sym typeface="Open Sans"/>
              </a:defRPr>
            </a:lvl5pPr>
            <a:lvl6pPr indent="-127000" lvl="5" marL="2514600" marR="0" rtl="0" algn="l">
              <a:spcBef>
                <a:spcPts val="320"/>
              </a:spcBef>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127000" lvl="6" marL="2971800" marR="0" rtl="0" algn="l">
              <a:spcBef>
                <a:spcPts val="320"/>
              </a:spcBef>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127000" lvl="7" marL="3429000" marR="0" rtl="0" algn="l">
              <a:spcBef>
                <a:spcPts val="320"/>
              </a:spcBef>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127000" lvl="8" marL="3886200" marR="0" rtl="0" algn="l">
              <a:spcBef>
                <a:spcPts val="320"/>
              </a:spcBef>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61" name="Shape 61"/>
          <p:cNvSpPr txBox="1"/>
          <p:nvPr>
            <p:ph idx="10" type="dt"/>
          </p:nvPr>
        </p:nvSpPr>
        <p:spPr>
          <a:xfrm>
            <a:off x="457200" y="6356350"/>
            <a:ext cx="2133600" cy="365125"/>
          </a:xfrm>
          <a:prstGeom prst="rect">
            <a:avLst/>
          </a:prstGeom>
          <a:noFill/>
          <a:ln>
            <a:noFill/>
          </a:ln>
        </p:spPr>
        <p:txBody>
          <a:bodyPr anchorCtr="0" anchor="ctr" bIns="91425" lIns="91425" rIns="91425" wrap="square" tIns="91425"/>
          <a:lstStyle>
            <a:lvl1pPr indent="0" lvl="0" marL="0" marR="0" rtl="0" algn="l">
              <a:spcBef>
                <a:spcPts val="0"/>
              </a:spcBef>
              <a:buSzPts val="1400"/>
              <a:buNone/>
              <a:defRPr sz="1200">
                <a:solidFill>
                  <a:srgbClr val="888888"/>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62" name="Shape 62"/>
          <p:cNvSpPr txBox="1"/>
          <p:nvPr>
            <p:ph idx="11" type="ftr"/>
          </p:nvPr>
        </p:nvSpPr>
        <p:spPr>
          <a:xfrm>
            <a:off x="3124200" y="6356350"/>
            <a:ext cx="2895600" cy="365125"/>
          </a:xfrm>
          <a:prstGeom prst="rect">
            <a:avLst/>
          </a:prstGeom>
          <a:noFill/>
          <a:ln>
            <a:noFill/>
          </a:ln>
        </p:spPr>
        <p:txBody>
          <a:bodyPr anchorCtr="0" anchor="ctr" bIns="91425" lIns="91425" rIns="91425" wrap="square" tIns="91425"/>
          <a:lstStyle>
            <a:lvl1pPr indent="0" lvl="0" marL="0" marR="0" rtl="0" algn="ctr">
              <a:spcBef>
                <a:spcPts val="0"/>
              </a:spcBef>
              <a:buSzPts val="1400"/>
              <a:buNone/>
              <a:defRPr sz="1200">
                <a:solidFill>
                  <a:srgbClr val="888888"/>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63" name="Shape 63"/>
          <p:cNvSpPr txBox="1"/>
          <p:nvPr>
            <p:ph idx="12" type="sldNum"/>
          </p:nvPr>
        </p:nvSpPr>
        <p:spPr>
          <a:xfrm>
            <a:off x="6553200" y="6356350"/>
            <a:ext cx="2133600" cy="365125"/>
          </a:xfrm>
          <a:prstGeom prst="rect">
            <a:avLst/>
          </a:prstGeom>
          <a:noFill/>
          <a:ln>
            <a:noFill/>
          </a:ln>
        </p:spPr>
        <p:txBody>
          <a:bodyPr anchorCtr="0" anchor="ctr" bIns="45700" lIns="91425" rIns="91425" wrap="square" tIns="45700">
            <a:noAutofit/>
          </a:bodyPr>
          <a:lstStyle/>
          <a:p>
            <a:pPr indent="0" lvl="0" marL="0" marR="0" rtl="0" algn="r">
              <a:spcBef>
                <a:spcPts val="0"/>
              </a:spcBef>
              <a:buNone/>
            </a:pPr>
            <a:fld id="{00000000-1234-1234-1234-123412341234}" type="slidenum">
              <a:rPr lang="en-US" sz="1200">
                <a:solidFill>
                  <a:srgbClr val="888888"/>
                </a:solidFill>
                <a:latin typeface="Calibri"/>
                <a:ea typeface="Calibri"/>
                <a:cs typeface="Calibri"/>
                <a:sym typeface="Calibri"/>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Tx">
  <p:cSld name="Content with Caption">
    <p:spTree>
      <p:nvGrpSpPr>
        <p:cNvPr id="64" name="Shape 64"/>
        <p:cNvGrpSpPr/>
        <p:nvPr/>
      </p:nvGrpSpPr>
      <p:grpSpPr>
        <a:xfrm>
          <a:off x="0" y="0"/>
          <a:ext cx="0" cy="0"/>
          <a:chOff x="0" y="0"/>
          <a:chExt cx="0" cy="0"/>
        </a:xfrm>
      </p:grpSpPr>
      <p:sp>
        <p:nvSpPr>
          <p:cNvPr id="65" name="Shape 65"/>
          <p:cNvSpPr txBox="1"/>
          <p:nvPr>
            <p:ph type="title"/>
          </p:nvPr>
        </p:nvSpPr>
        <p:spPr>
          <a:xfrm>
            <a:off x="457200" y="273050"/>
            <a:ext cx="3008313" cy="1162050"/>
          </a:xfrm>
          <a:prstGeom prst="rect">
            <a:avLst/>
          </a:prstGeom>
          <a:noFill/>
          <a:ln>
            <a:noFill/>
          </a:ln>
        </p:spPr>
        <p:txBody>
          <a:bodyPr anchorCtr="0" anchor="b" bIns="91425" lIns="91425" rIns="91425" wrap="square" tIns="91425"/>
          <a:lstStyle>
            <a:lvl1pPr indent="0" lvl="0" marL="0" marR="0" rtl="0" algn="l">
              <a:spcBef>
                <a:spcPts val="0"/>
              </a:spcBef>
              <a:buClr>
                <a:srgbClr val="EF6C00"/>
              </a:buClr>
              <a:buSzPts val="1400"/>
              <a:buFont typeface="PT Sans Narrow"/>
              <a:buNone/>
              <a:defRPr b="1" i="0" sz="2000" u="none" cap="none" strike="noStrike">
                <a:solidFill>
                  <a:srgbClr val="EF6C00"/>
                </a:solidFill>
                <a:latin typeface="PT Sans Narrow"/>
                <a:ea typeface="PT Sans Narrow"/>
                <a:cs typeface="PT Sans Narrow"/>
                <a:sym typeface="PT Sans Narrow"/>
              </a:defRPr>
            </a:lvl1pPr>
            <a:lvl2pPr indent="0" lvl="1">
              <a:spcBef>
                <a:spcPts val="0"/>
              </a:spcBef>
              <a:buSzPts val="1400"/>
              <a:buNone/>
              <a:defRPr sz="1800"/>
            </a:lvl2pPr>
            <a:lvl3pPr indent="0" lvl="2">
              <a:spcBef>
                <a:spcPts val="0"/>
              </a:spcBef>
              <a:buSzPts val="1400"/>
              <a:buNone/>
              <a:defRPr sz="1800"/>
            </a:lvl3pPr>
            <a:lvl4pPr indent="0" lvl="3">
              <a:spcBef>
                <a:spcPts val="0"/>
              </a:spcBef>
              <a:buSzPts val="1400"/>
              <a:buNone/>
              <a:defRPr sz="1800"/>
            </a:lvl4pPr>
            <a:lvl5pPr indent="0" lvl="4">
              <a:spcBef>
                <a:spcPts val="0"/>
              </a:spcBef>
              <a:buSzPts val="1400"/>
              <a:buNone/>
              <a:defRPr sz="1800"/>
            </a:lvl5pPr>
            <a:lvl6pPr indent="0" lvl="5">
              <a:spcBef>
                <a:spcPts val="0"/>
              </a:spcBef>
              <a:buSzPts val="1400"/>
              <a:buNone/>
              <a:defRPr sz="1800"/>
            </a:lvl6pPr>
            <a:lvl7pPr indent="0" lvl="6">
              <a:spcBef>
                <a:spcPts val="0"/>
              </a:spcBef>
              <a:buSzPts val="1400"/>
              <a:buNone/>
              <a:defRPr sz="1800"/>
            </a:lvl7pPr>
            <a:lvl8pPr indent="0" lvl="7">
              <a:spcBef>
                <a:spcPts val="0"/>
              </a:spcBef>
              <a:buSzPts val="1400"/>
              <a:buNone/>
              <a:defRPr sz="1800"/>
            </a:lvl8pPr>
            <a:lvl9pPr indent="0" lvl="8">
              <a:spcBef>
                <a:spcPts val="0"/>
              </a:spcBef>
              <a:buSzPts val="1400"/>
              <a:buNone/>
              <a:defRPr sz="1800"/>
            </a:lvl9pPr>
          </a:lstStyle>
          <a:p/>
        </p:txBody>
      </p:sp>
      <p:sp>
        <p:nvSpPr>
          <p:cNvPr id="66" name="Shape 66"/>
          <p:cNvSpPr txBox="1"/>
          <p:nvPr>
            <p:ph idx="1" type="body"/>
          </p:nvPr>
        </p:nvSpPr>
        <p:spPr>
          <a:xfrm>
            <a:off x="3575050" y="273050"/>
            <a:ext cx="5111750" cy="5853113"/>
          </a:xfrm>
          <a:prstGeom prst="rect">
            <a:avLst/>
          </a:prstGeom>
          <a:noFill/>
          <a:ln>
            <a:noFill/>
          </a:ln>
        </p:spPr>
        <p:txBody>
          <a:bodyPr anchorCtr="0" anchor="t" bIns="91425" lIns="91425" rIns="91425" wrap="square" tIns="91425"/>
          <a:lstStyle>
            <a:lvl1pPr indent="-139700" lvl="0" marL="342900" marR="0" rtl="0" algn="l">
              <a:spcBef>
                <a:spcPts val="640"/>
              </a:spcBef>
              <a:buClr>
                <a:srgbClr val="695D46"/>
              </a:buClr>
              <a:buSzPts val="3200"/>
              <a:buFont typeface="Arial"/>
              <a:buChar char="•"/>
              <a:defRPr b="0" i="0" sz="3200" u="none" cap="none" strike="noStrike">
                <a:solidFill>
                  <a:srgbClr val="695D46"/>
                </a:solidFill>
                <a:latin typeface="Open Sans"/>
                <a:ea typeface="Open Sans"/>
                <a:cs typeface="Open Sans"/>
                <a:sym typeface="Open Sans"/>
              </a:defRPr>
            </a:lvl1pPr>
            <a:lvl2pPr indent="-107950" lvl="1" marL="742950" marR="0" rtl="0" algn="l">
              <a:spcBef>
                <a:spcPts val="560"/>
              </a:spcBef>
              <a:buClr>
                <a:srgbClr val="695D46"/>
              </a:buClr>
              <a:buSzPts val="2800"/>
              <a:buFont typeface="Arial"/>
              <a:buChar char="–"/>
              <a:defRPr b="0" i="0" sz="2800" u="none" cap="none" strike="noStrike">
                <a:solidFill>
                  <a:srgbClr val="695D46"/>
                </a:solidFill>
                <a:latin typeface="Open Sans"/>
                <a:ea typeface="Open Sans"/>
                <a:cs typeface="Open Sans"/>
                <a:sym typeface="Open Sans"/>
              </a:defRPr>
            </a:lvl2pPr>
            <a:lvl3pPr indent="-76200" lvl="2" marL="1143000" marR="0" rtl="0" algn="l">
              <a:spcBef>
                <a:spcPts val="480"/>
              </a:spcBef>
              <a:buClr>
                <a:srgbClr val="695D46"/>
              </a:buClr>
              <a:buSzPts val="2400"/>
              <a:buFont typeface="Arial"/>
              <a:buChar char="•"/>
              <a:defRPr b="0" i="0" sz="2400" u="none" cap="none" strike="noStrike">
                <a:solidFill>
                  <a:srgbClr val="695D46"/>
                </a:solidFill>
                <a:latin typeface="Open Sans"/>
                <a:ea typeface="Open Sans"/>
                <a:cs typeface="Open Sans"/>
                <a:sym typeface="Open Sans"/>
              </a:defRPr>
            </a:lvl3pPr>
            <a:lvl4pPr indent="-101600" lvl="3" marL="1600200" marR="0" rtl="0" algn="l">
              <a:spcBef>
                <a:spcPts val="400"/>
              </a:spcBef>
              <a:buClr>
                <a:srgbClr val="695D46"/>
              </a:buClr>
              <a:buSzPts val="2000"/>
              <a:buFont typeface="Arial"/>
              <a:buChar char="–"/>
              <a:defRPr b="0" i="0" sz="2000" u="none" cap="none" strike="noStrike">
                <a:solidFill>
                  <a:srgbClr val="695D46"/>
                </a:solidFill>
                <a:latin typeface="Open Sans"/>
                <a:ea typeface="Open Sans"/>
                <a:cs typeface="Open Sans"/>
                <a:sym typeface="Open Sans"/>
              </a:defRPr>
            </a:lvl4pPr>
            <a:lvl5pPr indent="-101600" lvl="4" marL="2057400" marR="0" rtl="0" algn="l">
              <a:spcBef>
                <a:spcPts val="400"/>
              </a:spcBef>
              <a:buClr>
                <a:srgbClr val="695D46"/>
              </a:buClr>
              <a:buSzPts val="2000"/>
              <a:buFont typeface="Arial"/>
              <a:buChar char="»"/>
              <a:defRPr b="0" i="0" sz="2000" u="none" cap="none" strike="noStrike">
                <a:solidFill>
                  <a:srgbClr val="695D46"/>
                </a:solidFill>
                <a:latin typeface="Open Sans"/>
                <a:ea typeface="Open Sans"/>
                <a:cs typeface="Open Sans"/>
                <a:sym typeface="Open Sans"/>
              </a:defRPr>
            </a:lvl5pPr>
            <a:lvl6pPr indent="-101600" lvl="5" marL="2514600" marR="0" rtl="0" algn="l">
              <a:spcBef>
                <a:spcPts val="400"/>
              </a:spcBef>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67" name="Shape 67"/>
          <p:cNvSpPr txBox="1"/>
          <p:nvPr>
            <p:ph idx="2" type="body"/>
          </p:nvPr>
        </p:nvSpPr>
        <p:spPr>
          <a:xfrm>
            <a:off x="457200" y="1435100"/>
            <a:ext cx="3008313" cy="4691063"/>
          </a:xfrm>
          <a:prstGeom prst="rect">
            <a:avLst/>
          </a:prstGeom>
          <a:noFill/>
          <a:ln>
            <a:noFill/>
          </a:ln>
        </p:spPr>
        <p:txBody>
          <a:bodyPr anchorCtr="0" anchor="t" bIns="91425" lIns="91425" rIns="91425" wrap="square" tIns="91425"/>
          <a:lstStyle>
            <a:lvl1pPr indent="0" lvl="0" marL="0" marR="0" rtl="0" algn="l">
              <a:spcBef>
                <a:spcPts val="280"/>
              </a:spcBef>
              <a:buClr>
                <a:srgbClr val="695D46"/>
              </a:buClr>
              <a:buSzPts val="2400"/>
              <a:buFont typeface="Arial"/>
              <a:buNone/>
              <a:defRPr b="0" i="0" sz="1400" u="none" cap="none" strike="noStrike">
                <a:solidFill>
                  <a:srgbClr val="695D46"/>
                </a:solidFill>
                <a:latin typeface="Open Sans"/>
                <a:ea typeface="Open Sans"/>
                <a:cs typeface="Open Sans"/>
                <a:sym typeface="Open Sans"/>
              </a:defRPr>
            </a:lvl1pPr>
            <a:lvl2pPr indent="0" lvl="1" marL="457200" marR="0" rtl="0" algn="l">
              <a:spcBef>
                <a:spcPts val="240"/>
              </a:spcBef>
              <a:buClr>
                <a:srgbClr val="695D46"/>
              </a:buClr>
              <a:buSzPts val="2000"/>
              <a:buFont typeface="Arial"/>
              <a:buNone/>
              <a:defRPr b="0" i="0" sz="1200" u="none" cap="none" strike="noStrike">
                <a:solidFill>
                  <a:srgbClr val="695D46"/>
                </a:solidFill>
                <a:latin typeface="Open Sans"/>
                <a:ea typeface="Open Sans"/>
                <a:cs typeface="Open Sans"/>
                <a:sym typeface="Open Sans"/>
              </a:defRPr>
            </a:lvl2pPr>
            <a:lvl3pPr indent="0" lvl="2" marL="914400" marR="0" rtl="0" algn="l">
              <a:spcBef>
                <a:spcPts val="200"/>
              </a:spcBef>
              <a:buClr>
                <a:srgbClr val="695D46"/>
              </a:buClr>
              <a:buSzPts val="2000"/>
              <a:buFont typeface="Arial"/>
              <a:buNone/>
              <a:defRPr b="0" i="0" sz="1000" u="none" cap="none" strike="noStrike">
                <a:solidFill>
                  <a:srgbClr val="695D46"/>
                </a:solidFill>
                <a:latin typeface="Open Sans"/>
                <a:ea typeface="Open Sans"/>
                <a:cs typeface="Open Sans"/>
                <a:sym typeface="Open Sans"/>
              </a:defRPr>
            </a:lvl3pPr>
            <a:lvl4pPr indent="0" lvl="3" marL="1371600" marR="0" rtl="0" algn="l">
              <a:spcBef>
                <a:spcPts val="180"/>
              </a:spcBef>
              <a:buClr>
                <a:srgbClr val="695D46"/>
              </a:buClr>
              <a:buSzPts val="2000"/>
              <a:buFont typeface="Arial"/>
              <a:buNone/>
              <a:defRPr b="0" i="0" sz="900" u="none" cap="none" strike="noStrike">
                <a:solidFill>
                  <a:srgbClr val="695D46"/>
                </a:solidFill>
                <a:latin typeface="Open Sans"/>
                <a:ea typeface="Open Sans"/>
                <a:cs typeface="Open Sans"/>
                <a:sym typeface="Open Sans"/>
              </a:defRPr>
            </a:lvl4pPr>
            <a:lvl5pPr indent="0" lvl="4" marL="1828800" marR="0" rtl="0" algn="l">
              <a:spcBef>
                <a:spcPts val="180"/>
              </a:spcBef>
              <a:buClr>
                <a:srgbClr val="695D46"/>
              </a:buClr>
              <a:buSzPts val="2000"/>
              <a:buFont typeface="Arial"/>
              <a:buNone/>
              <a:defRPr b="0" i="0" sz="900" u="none" cap="none" strike="noStrike">
                <a:solidFill>
                  <a:srgbClr val="695D46"/>
                </a:solidFill>
                <a:latin typeface="Open Sans"/>
                <a:ea typeface="Open Sans"/>
                <a:cs typeface="Open Sans"/>
                <a:sym typeface="Open Sans"/>
              </a:defRPr>
            </a:lvl5pPr>
            <a:lvl6pPr indent="0" lvl="5" marL="2286000" marR="0" rtl="0" algn="l">
              <a:spcBef>
                <a:spcPts val="180"/>
              </a:spcBef>
              <a:buClr>
                <a:schemeClr val="dk1"/>
              </a:buClr>
              <a:buSzPts val="2000"/>
              <a:buFont typeface="Arial"/>
              <a:buNone/>
              <a:defRPr b="0" i="0" sz="900" u="none" cap="none" strike="noStrike">
                <a:solidFill>
                  <a:schemeClr val="dk1"/>
                </a:solidFill>
                <a:latin typeface="Calibri"/>
                <a:ea typeface="Calibri"/>
                <a:cs typeface="Calibri"/>
                <a:sym typeface="Calibri"/>
              </a:defRPr>
            </a:lvl6pPr>
            <a:lvl7pPr indent="0" lvl="6" marL="2743200" marR="0" rtl="0" algn="l">
              <a:spcBef>
                <a:spcPts val="180"/>
              </a:spcBef>
              <a:buClr>
                <a:schemeClr val="dk1"/>
              </a:buClr>
              <a:buSzPts val="2000"/>
              <a:buFont typeface="Arial"/>
              <a:buNone/>
              <a:defRPr b="0" i="0" sz="900" u="none" cap="none" strike="noStrike">
                <a:solidFill>
                  <a:schemeClr val="dk1"/>
                </a:solidFill>
                <a:latin typeface="Calibri"/>
                <a:ea typeface="Calibri"/>
                <a:cs typeface="Calibri"/>
                <a:sym typeface="Calibri"/>
              </a:defRPr>
            </a:lvl7pPr>
            <a:lvl8pPr indent="0" lvl="7" marL="3200400" marR="0" rtl="0" algn="l">
              <a:spcBef>
                <a:spcPts val="180"/>
              </a:spcBef>
              <a:buClr>
                <a:schemeClr val="dk1"/>
              </a:buClr>
              <a:buSzPts val="2000"/>
              <a:buFont typeface="Arial"/>
              <a:buNone/>
              <a:defRPr b="0" i="0" sz="900" u="none" cap="none" strike="noStrike">
                <a:solidFill>
                  <a:schemeClr val="dk1"/>
                </a:solidFill>
                <a:latin typeface="Calibri"/>
                <a:ea typeface="Calibri"/>
                <a:cs typeface="Calibri"/>
                <a:sym typeface="Calibri"/>
              </a:defRPr>
            </a:lvl8pPr>
            <a:lvl9pPr indent="0" lvl="8" marL="3657600" marR="0" rtl="0" algn="l">
              <a:spcBef>
                <a:spcPts val="180"/>
              </a:spcBef>
              <a:buClr>
                <a:schemeClr val="dk1"/>
              </a:buClr>
              <a:buSzPts val="2000"/>
              <a:buFont typeface="Arial"/>
              <a:buNone/>
              <a:defRPr b="0" i="0" sz="900" u="none" cap="none" strike="noStrike">
                <a:solidFill>
                  <a:schemeClr val="dk1"/>
                </a:solidFill>
                <a:latin typeface="Calibri"/>
                <a:ea typeface="Calibri"/>
                <a:cs typeface="Calibri"/>
                <a:sym typeface="Calibri"/>
              </a:defRPr>
            </a:lvl9pPr>
          </a:lstStyle>
          <a:p/>
        </p:txBody>
      </p:sp>
      <p:sp>
        <p:nvSpPr>
          <p:cNvPr id="68" name="Shape 68"/>
          <p:cNvSpPr txBox="1"/>
          <p:nvPr>
            <p:ph idx="10" type="dt"/>
          </p:nvPr>
        </p:nvSpPr>
        <p:spPr>
          <a:xfrm>
            <a:off x="457200" y="6356350"/>
            <a:ext cx="2133600" cy="365125"/>
          </a:xfrm>
          <a:prstGeom prst="rect">
            <a:avLst/>
          </a:prstGeom>
          <a:noFill/>
          <a:ln>
            <a:noFill/>
          </a:ln>
        </p:spPr>
        <p:txBody>
          <a:bodyPr anchorCtr="0" anchor="ctr" bIns="91425" lIns="91425" rIns="91425" wrap="square" tIns="91425"/>
          <a:lstStyle>
            <a:lvl1pPr indent="0" lvl="0" marL="0" marR="0" rtl="0" algn="l">
              <a:spcBef>
                <a:spcPts val="0"/>
              </a:spcBef>
              <a:buSzPts val="1400"/>
              <a:buNone/>
              <a:defRPr sz="1200">
                <a:solidFill>
                  <a:srgbClr val="888888"/>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69" name="Shape 69"/>
          <p:cNvSpPr txBox="1"/>
          <p:nvPr>
            <p:ph idx="11" type="ftr"/>
          </p:nvPr>
        </p:nvSpPr>
        <p:spPr>
          <a:xfrm>
            <a:off x="3124200" y="6356350"/>
            <a:ext cx="2895600" cy="365125"/>
          </a:xfrm>
          <a:prstGeom prst="rect">
            <a:avLst/>
          </a:prstGeom>
          <a:noFill/>
          <a:ln>
            <a:noFill/>
          </a:ln>
        </p:spPr>
        <p:txBody>
          <a:bodyPr anchorCtr="0" anchor="ctr" bIns="91425" lIns="91425" rIns="91425" wrap="square" tIns="91425"/>
          <a:lstStyle>
            <a:lvl1pPr indent="0" lvl="0" marL="0" marR="0" rtl="0" algn="ctr">
              <a:spcBef>
                <a:spcPts val="0"/>
              </a:spcBef>
              <a:buSzPts val="1400"/>
              <a:buNone/>
              <a:defRPr sz="1200">
                <a:solidFill>
                  <a:srgbClr val="888888"/>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70" name="Shape 70"/>
          <p:cNvSpPr txBox="1"/>
          <p:nvPr>
            <p:ph idx="12" type="sldNum"/>
          </p:nvPr>
        </p:nvSpPr>
        <p:spPr>
          <a:xfrm>
            <a:off x="6553200" y="6356350"/>
            <a:ext cx="2133600" cy="365125"/>
          </a:xfrm>
          <a:prstGeom prst="rect">
            <a:avLst/>
          </a:prstGeom>
          <a:noFill/>
          <a:ln>
            <a:noFill/>
          </a:ln>
        </p:spPr>
        <p:txBody>
          <a:bodyPr anchorCtr="0" anchor="ctr" bIns="45700" lIns="91425" rIns="91425" wrap="square" tIns="45700">
            <a:noAutofit/>
          </a:bodyPr>
          <a:lstStyle/>
          <a:p>
            <a:pPr indent="0" lvl="0" marL="0" marR="0" rtl="0" algn="r">
              <a:spcBef>
                <a:spcPts val="0"/>
              </a:spcBef>
              <a:buNone/>
            </a:pPr>
            <a:fld id="{00000000-1234-1234-1234-123412341234}" type="slidenum">
              <a:rPr lang="en-US" sz="1200">
                <a:solidFill>
                  <a:srgbClr val="888888"/>
                </a:solidFill>
                <a:latin typeface="Calibri"/>
                <a:ea typeface="Calibri"/>
                <a:cs typeface="Calibri"/>
                <a:sym typeface="Calibri"/>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picTx">
  <p:cSld name="Picture with Caption">
    <p:spTree>
      <p:nvGrpSpPr>
        <p:cNvPr id="71" name="Shape 71"/>
        <p:cNvGrpSpPr/>
        <p:nvPr/>
      </p:nvGrpSpPr>
      <p:grpSpPr>
        <a:xfrm>
          <a:off x="0" y="0"/>
          <a:ext cx="0" cy="0"/>
          <a:chOff x="0" y="0"/>
          <a:chExt cx="0" cy="0"/>
        </a:xfrm>
      </p:grpSpPr>
      <p:sp>
        <p:nvSpPr>
          <p:cNvPr id="72" name="Shape 72"/>
          <p:cNvSpPr txBox="1"/>
          <p:nvPr>
            <p:ph type="title"/>
          </p:nvPr>
        </p:nvSpPr>
        <p:spPr>
          <a:xfrm>
            <a:off x="1792288" y="4800600"/>
            <a:ext cx="5486400" cy="566738"/>
          </a:xfrm>
          <a:prstGeom prst="rect">
            <a:avLst/>
          </a:prstGeom>
          <a:noFill/>
          <a:ln>
            <a:noFill/>
          </a:ln>
        </p:spPr>
        <p:txBody>
          <a:bodyPr anchorCtr="0" anchor="b" bIns="91425" lIns="91425" rIns="91425" wrap="square" tIns="91425"/>
          <a:lstStyle>
            <a:lvl1pPr indent="0" lvl="0" marL="0" marR="0" rtl="0" algn="l">
              <a:spcBef>
                <a:spcPts val="0"/>
              </a:spcBef>
              <a:buClr>
                <a:srgbClr val="EF6C00"/>
              </a:buClr>
              <a:buSzPts val="1400"/>
              <a:buFont typeface="PT Sans Narrow"/>
              <a:buNone/>
              <a:defRPr b="1" i="0" sz="2000" u="none" cap="none" strike="noStrike">
                <a:solidFill>
                  <a:srgbClr val="EF6C00"/>
                </a:solidFill>
                <a:latin typeface="PT Sans Narrow"/>
                <a:ea typeface="PT Sans Narrow"/>
                <a:cs typeface="PT Sans Narrow"/>
                <a:sym typeface="PT Sans Narrow"/>
              </a:defRPr>
            </a:lvl1pPr>
            <a:lvl2pPr indent="0" lvl="1">
              <a:spcBef>
                <a:spcPts val="0"/>
              </a:spcBef>
              <a:buSzPts val="1400"/>
              <a:buNone/>
              <a:defRPr sz="1800"/>
            </a:lvl2pPr>
            <a:lvl3pPr indent="0" lvl="2">
              <a:spcBef>
                <a:spcPts val="0"/>
              </a:spcBef>
              <a:buSzPts val="1400"/>
              <a:buNone/>
              <a:defRPr sz="1800"/>
            </a:lvl3pPr>
            <a:lvl4pPr indent="0" lvl="3">
              <a:spcBef>
                <a:spcPts val="0"/>
              </a:spcBef>
              <a:buSzPts val="1400"/>
              <a:buNone/>
              <a:defRPr sz="1800"/>
            </a:lvl4pPr>
            <a:lvl5pPr indent="0" lvl="4">
              <a:spcBef>
                <a:spcPts val="0"/>
              </a:spcBef>
              <a:buSzPts val="1400"/>
              <a:buNone/>
              <a:defRPr sz="1800"/>
            </a:lvl5pPr>
            <a:lvl6pPr indent="0" lvl="5">
              <a:spcBef>
                <a:spcPts val="0"/>
              </a:spcBef>
              <a:buSzPts val="1400"/>
              <a:buNone/>
              <a:defRPr sz="1800"/>
            </a:lvl6pPr>
            <a:lvl7pPr indent="0" lvl="6">
              <a:spcBef>
                <a:spcPts val="0"/>
              </a:spcBef>
              <a:buSzPts val="1400"/>
              <a:buNone/>
              <a:defRPr sz="1800"/>
            </a:lvl7pPr>
            <a:lvl8pPr indent="0" lvl="7">
              <a:spcBef>
                <a:spcPts val="0"/>
              </a:spcBef>
              <a:buSzPts val="1400"/>
              <a:buNone/>
              <a:defRPr sz="1800"/>
            </a:lvl8pPr>
            <a:lvl9pPr indent="0" lvl="8">
              <a:spcBef>
                <a:spcPts val="0"/>
              </a:spcBef>
              <a:buSzPts val="1400"/>
              <a:buNone/>
              <a:defRPr sz="1800"/>
            </a:lvl9pPr>
          </a:lstStyle>
          <a:p/>
        </p:txBody>
      </p:sp>
      <p:sp>
        <p:nvSpPr>
          <p:cNvPr id="73" name="Shape 73"/>
          <p:cNvSpPr/>
          <p:nvPr>
            <p:ph idx="2" type="pic"/>
          </p:nvPr>
        </p:nvSpPr>
        <p:spPr>
          <a:xfrm>
            <a:off x="1792288" y="612775"/>
            <a:ext cx="5486400" cy="4114800"/>
          </a:xfrm>
          <a:prstGeom prst="rect">
            <a:avLst/>
          </a:prstGeom>
          <a:noFill/>
          <a:ln>
            <a:noFill/>
          </a:ln>
        </p:spPr>
        <p:txBody>
          <a:bodyPr anchorCtr="0" anchor="t" bIns="91425" lIns="91425" rIns="91425" wrap="square" tIns="91425"/>
          <a:lstStyle>
            <a:lvl1pPr indent="0" lvl="0" marL="0" marR="0" rtl="0" algn="l">
              <a:spcBef>
                <a:spcPts val="640"/>
              </a:spcBef>
              <a:buClr>
                <a:srgbClr val="695D46"/>
              </a:buClr>
              <a:buSzPts val="1400"/>
              <a:buFont typeface="Arial"/>
              <a:buNone/>
              <a:defRPr b="0" i="0" sz="3200" u="none" cap="none" strike="noStrike">
                <a:solidFill>
                  <a:srgbClr val="695D46"/>
                </a:solidFill>
                <a:latin typeface="Open Sans"/>
                <a:ea typeface="Open Sans"/>
                <a:cs typeface="Open Sans"/>
                <a:sym typeface="Open Sans"/>
              </a:defRPr>
            </a:lvl1pPr>
            <a:lvl2pPr indent="0" lvl="1" marL="457200" marR="0" rtl="0" algn="l">
              <a:spcBef>
                <a:spcPts val="560"/>
              </a:spcBef>
              <a:buClr>
                <a:srgbClr val="695D46"/>
              </a:buClr>
              <a:buSzPts val="1400"/>
              <a:buFont typeface="Arial"/>
              <a:buNone/>
              <a:defRPr b="0" i="0" sz="2800" u="none" cap="none" strike="noStrike">
                <a:solidFill>
                  <a:srgbClr val="695D46"/>
                </a:solidFill>
                <a:latin typeface="Open Sans"/>
                <a:ea typeface="Open Sans"/>
                <a:cs typeface="Open Sans"/>
                <a:sym typeface="Open Sans"/>
              </a:defRPr>
            </a:lvl2pPr>
            <a:lvl3pPr indent="0" lvl="2" marL="914400" marR="0" rtl="0" algn="l">
              <a:spcBef>
                <a:spcPts val="480"/>
              </a:spcBef>
              <a:buClr>
                <a:srgbClr val="695D46"/>
              </a:buClr>
              <a:buSzPts val="1400"/>
              <a:buFont typeface="Arial"/>
              <a:buNone/>
              <a:defRPr b="0" i="0" sz="2400" u="none" cap="none" strike="noStrike">
                <a:solidFill>
                  <a:srgbClr val="695D46"/>
                </a:solidFill>
                <a:latin typeface="Open Sans"/>
                <a:ea typeface="Open Sans"/>
                <a:cs typeface="Open Sans"/>
                <a:sym typeface="Open Sans"/>
              </a:defRPr>
            </a:lvl3pPr>
            <a:lvl4pPr indent="0" lvl="3" marL="1371600" marR="0" rtl="0" algn="l">
              <a:spcBef>
                <a:spcPts val="400"/>
              </a:spcBef>
              <a:buClr>
                <a:srgbClr val="695D46"/>
              </a:buClr>
              <a:buSzPts val="1400"/>
              <a:buFont typeface="Arial"/>
              <a:buNone/>
              <a:defRPr b="0" i="0" sz="2000" u="none" cap="none" strike="noStrike">
                <a:solidFill>
                  <a:srgbClr val="695D46"/>
                </a:solidFill>
                <a:latin typeface="Open Sans"/>
                <a:ea typeface="Open Sans"/>
                <a:cs typeface="Open Sans"/>
                <a:sym typeface="Open Sans"/>
              </a:defRPr>
            </a:lvl4pPr>
            <a:lvl5pPr indent="0" lvl="4" marL="1828800" marR="0" rtl="0" algn="l">
              <a:spcBef>
                <a:spcPts val="400"/>
              </a:spcBef>
              <a:buClr>
                <a:srgbClr val="695D46"/>
              </a:buClr>
              <a:buSzPts val="1400"/>
              <a:buFont typeface="Arial"/>
              <a:buNone/>
              <a:defRPr b="0" i="0" sz="2000" u="none" cap="none" strike="noStrike">
                <a:solidFill>
                  <a:srgbClr val="695D46"/>
                </a:solidFill>
                <a:latin typeface="Open Sans"/>
                <a:ea typeface="Open Sans"/>
                <a:cs typeface="Open Sans"/>
                <a:sym typeface="Open Sans"/>
              </a:defRPr>
            </a:lvl5pPr>
            <a:lvl6pPr indent="0" lvl="5" marL="2286000" marR="0" rtl="0" algn="l">
              <a:spcBef>
                <a:spcPts val="400"/>
              </a:spcBef>
              <a:buClr>
                <a:schemeClr val="dk1"/>
              </a:buClr>
              <a:buSzPts val="1400"/>
              <a:buFont typeface="Arial"/>
              <a:buNone/>
              <a:defRPr b="0" i="0" sz="2000" u="none" cap="none" strike="noStrike">
                <a:solidFill>
                  <a:schemeClr val="dk1"/>
                </a:solidFill>
                <a:latin typeface="Calibri"/>
                <a:ea typeface="Calibri"/>
                <a:cs typeface="Calibri"/>
                <a:sym typeface="Calibri"/>
              </a:defRPr>
            </a:lvl6pPr>
            <a:lvl7pPr indent="0" lvl="6" marL="2743200" marR="0" rtl="0" algn="l">
              <a:spcBef>
                <a:spcPts val="400"/>
              </a:spcBef>
              <a:buClr>
                <a:schemeClr val="dk1"/>
              </a:buClr>
              <a:buSzPts val="1400"/>
              <a:buFont typeface="Arial"/>
              <a:buNone/>
              <a:defRPr b="0" i="0" sz="2000" u="none" cap="none" strike="noStrike">
                <a:solidFill>
                  <a:schemeClr val="dk1"/>
                </a:solidFill>
                <a:latin typeface="Calibri"/>
                <a:ea typeface="Calibri"/>
                <a:cs typeface="Calibri"/>
                <a:sym typeface="Calibri"/>
              </a:defRPr>
            </a:lvl7pPr>
            <a:lvl8pPr indent="0" lvl="7" marL="3200400" marR="0" rtl="0" algn="l">
              <a:spcBef>
                <a:spcPts val="400"/>
              </a:spcBef>
              <a:buClr>
                <a:schemeClr val="dk1"/>
              </a:buClr>
              <a:buSzPts val="1400"/>
              <a:buFont typeface="Arial"/>
              <a:buNone/>
              <a:defRPr b="0" i="0" sz="2000" u="none" cap="none" strike="noStrike">
                <a:solidFill>
                  <a:schemeClr val="dk1"/>
                </a:solidFill>
                <a:latin typeface="Calibri"/>
                <a:ea typeface="Calibri"/>
                <a:cs typeface="Calibri"/>
                <a:sym typeface="Calibri"/>
              </a:defRPr>
            </a:lvl8pPr>
            <a:lvl9pPr indent="0" lvl="8" marL="3657600" marR="0" rtl="0" algn="l">
              <a:spcBef>
                <a:spcPts val="400"/>
              </a:spcBef>
              <a:buClr>
                <a:schemeClr val="dk1"/>
              </a:buClr>
              <a:buSzPts val="1400"/>
              <a:buFont typeface="Arial"/>
              <a:buNone/>
              <a:defRPr b="0" i="0" sz="2000" u="none" cap="none" strike="noStrike">
                <a:solidFill>
                  <a:schemeClr val="dk1"/>
                </a:solidFill>
                <a:latin typeface="Calibri"/>
                <a:ea typeface="Calibri"/>
                <a:cs typeface="Calibri"/>
                <a:sym typeface="Calibri"/>
              </a:defRPr>
            </a:lvl9pPr>
          </a:lstStyle>
          <a:p/>
        </p:txBody>
      </p:sp>
      <p:sp>
        <p:nvSpPr>
          <p:cNvPr id="74" name="Shape 74"/>
          <p:cNvSpPr txBox="1"/>
          <p:nvPr>
            <p:ph idx="1" type="body"/>
          </p:nvPr>
        </p:nvSpPr>
        <p:spPr>
          <a:xfrm>
            <a:off x="1792288" y="5367338"/>
            <a:ext cx="5486400" cy="804862"/>
          </a:xfrm>
          <a:prstGeom prst="rect">
            <a:avLst/>
          </a:prstGeom>
          <a:noFill/>
          <a:ln>
            <a:noFill/>
          </a:ln>
        </p:spPr>
        <p:txBody>
          <a:bodyPr anchorCtr="0" anchor="t" bIns="91425" lIns="91425" rIns="91425" wrap="square" tIns="91425"/>
          <a:lstStyle>
            <a:lvl1pPr indent="0" lvl="0" marL="0" marR="0" rtl="0" algn="l">
              <a:spcBef>
                <a:spcPts val="280"/>
              </a:spcBef>
              <a:buClr>
                <a:srgbClr val="695D46"/>
              </a:buClr>
              <a:buSzPts val="2400"/>
              <a:buFont typeface="Arial"/>
              <a:buNone/>
              <a:defRPr b="0" i="0" sz="1400" u="none" cap="none" strike="noStrike">
                <a:solidFill>
                  <a:srgbClr val="695D46"/>
                </a:solidFill>
                <a:latin typeface="Open Sans"/>
                <a:ea typeface="Open Sans"/>
                <a:cs typeface="Open Sans"/>
                <a:sym typeface="Open Sans"/>
              </a:defRPr>
            </a:lvl1pPr>
            <a:lvl2pPr indent="0" lvl="1" marL="457200" marR="0" rtl="0" algn="l">
              <a:spcBef>
                <a:spcPts val="240"/>
              </a:spcBef>
              <a:buClr>
                <a:srgbClr val="695D46"/>
              </a:buClr>
              <a:buSzPts val="2000"/>
              <a:buFont typeface="Arial"/>
              <a:buNone/>
              <a:defRPr b="0" i="0" sz="1200" u="none" cap="none" strike="noStrike">
                <a:solidFill>
                  <a:srgbClr val="695D46"/>
                </a:solidFill>
                <a:latin typeface="Open Sans"/>
                <a:ea typeface="Open Sans"/>
                <a:cs typeface="Open Sans"/>
                <a:sym typeface="Open Sans"/>
              </a:defRPr>
            </a:lvl2pPr>
            <a:lvl3pPr indent="0" lvl="2" marL="914400" marR="0" rtl="0" algn="l">
              <a:spcBef>
                <a:spcPts val="200"/>
              </a:spcBef>
              <a:buClr>
                <a:srgbClr val="695D46"/>
              </a:buClr>
              <a:buSzPts val="2000"/>
              <a:buFont typeface="Arial"/>
              <a:buNone/>
              <a:defRPr b="0" i="0" sz="1000" u="none" cap="none" strike="noStrike">
                <a:solidFill>
                  <a:srgbClr val="695D46"/>
                </a:solidFill>
                <a:latin typeface="Open Sans"/>
                <a:ea typeface="Open Sans"/>
                <a:cs typeface="Open Sans"/>
                <a:sym typeface="Open Sans"/>
              </a:defRPr>
            </a:lvl3pPr>
            <a:lvl4pPr indent="0" lvl="3" marL="1371600" marR="0" rtl="0" algn="l">
              <a:spcBef>
                <a:spcPts val="180"/>
              </a:spcBef>
              <a:buClr>
                <a:srgbClr val="695D46"/>
              </a:buClr>
              <a:buSzPts val="2000"/>
              <a:buFont typeface="Arial"/>
              <a:buNone/>
              <a:defRPr b="0" i="0" sz="900" u="none" cap="none" strike="noStrike">
                <a:solidFill>
                  <a:srgbClr val="695D46"/>
                </a:solidFill>
                <a:latin typeface="Open Sans"/>
                <a:ea typeface="Open Sans"/>
                <a:cs typeface="Open Sans"/>
                <a:sym typeface="Open Sans"/>
              </a:defRPr>
            </a:lvl4pPr>
            <a:lvl5pPr indent="0" lvl="4" marL="1828800" marR="0" rtl="0" algn="l">
              <a:spcBef>
                <a:spcPts val="180"/>
              </a:spcBef>
              <a:buClr>
                <a:srgbClr val="695D46"/>
              </a:buClr>
              <a:buSzPts val="2000"/>
              <a:buFont typeface="Arial"/>
              <a:buNone/>
              <a:defRPr b="0" i="0" sz="900" u="none" cap="none" strike="noStrike">
                <a:solidFill>
                  <a:srgbClr val="695D46"/>
                </a:solidFill>
                <a:latin typeface="Open Sans"/>
                <a:ea typeface="Open Sans"/>
                <a:cs typeface="Open Sans"/>
                <a:sym typeface="Open Sans"/>
              </a:defRPr>
            </a:lvl5pPr>
            <a:lvl6pPr indent="0" lvl="5" marL="2286000" marR="0" rtl="0" algn="l">
              <a:spcBef>
                <a:spcPts val="180"/>
              </a:spcBef>
              <a:buClr>
                <a:schemeClr val="dk1"/>
              </a:buClr>
              <a:buSzPts val="2000"/>
              <a:buFont typeface="Arial"/>
              <a:buNone/>
              <a:defRPr b="0" i="0" sz="900" u="none" cap="none" strike="noStrike">
                <a:solidFill>
                  <a:schemeClr val="dk1"/>
                </a:solidFill>
                <a:latin typeface="Calibri"/>
                <a:ea typeface="Calibri"/>
                <a:cs typeface="Calibri"/>
                <a:sym typeface="Calibri"/>
              </a:defRPr>
            </a:lvl6pPr>
            <a:lvl7pPr indent="0" lvl="6" marL="2743200" marR="0" rtl="0" algn="l">
              <a:spcBef>
                <a:spcPts val="180"/>
              </a:spcBef>
              <a:buClr>
                <a:schemeClr val="dk1"/>
              </a:buClr>
              <a:buSzPts val="2000"/>
              <a:buFont typeface="Arial"/>
              <a:buNone/>
              <a:defRPr b="0" i="0" sz="900" u="none" cap="none" strike="noStrike">
                <a:solidFill>
                  <a:schemeClr val="dk1"/>
                </a:solidFill>
                <a:latin typeface="Calibri"/>
                <a:ea typeface="Calibri"/>
                <a:cs typeface="Calibri"/>
                <a:sym typeface="Calibri"/>
              </a:defRPr>
            </a:lvl7pPr>
            <a:lvl8pPr indent="0" lvl="7" marL="3200400" marR="0" rtl="0" algn="l">
              <a:spcBef>
                <a:spcPts val="180"/>
              </a:spcBef>
              <a:buClr>
                <a:schemeClr val="dk1"/>
              </a:buClr>
              <a:buSzPts val="2000"/>
              <a:buFont typeface="Arial"/>
              <a:buNone/>
              <a:defRPr b="0" i="0" sz="900" u="none" cap="none" strike="noStrike">
                <a:solidFill>
                  <a:schemeClr val="dk1"/>
                </a:solidFill>
                <a:latin typeface="Calibri"/>
                <a:ea typeface="Calibri"/>
                <a:cs typeface="Calibri"/>
                <a:sym typeface="Calibri"/>
              </a:defRPr>
            </a:lvl8pPr>
            <a:lvl9pPr indent="0" lvl="8" marL="3657600" marR="0" rtl="0" algn="l">
              <a:spcBef>
                <a:spcPts val="180"/>
              </a:spcBef>
              <a:buClr>
                <a:schemeClr val="dk1"/>
              </a:buClr>
              <a:buSzPts val="2000"/>
              <a:buFont typeface="Arial"/>
              <a:buNone/>
              <a:defRPr b="0" i="0" sz="900" u="none" cap="none" strike="noStrike">
                <a:solidFill>
                  <a:schemeClr val="dk1"/>
                </a:solidFill>
                <a:latin typeface="Calibri"/>
                <a:ea typeface="Calibri"/>
                <a:cs typeface="Calibri"/>
                <a:sym typeface="Calibri"/>
              </a:defRPr>
            </a:lvl9pPr>
          </a:lstStyle>
          <a:p/>
        </p:txBody>
      </p:sp>
      <p:sp>
        <p:nvSpPr>
          <p:cNvPr id="75" name="Shape 75"/>
          <p:cNvSpPr txBox="1"/>
          <p:nvPr>
            <p:ph idx="10" type="dt"/>
          </p:nvPr>
        </p:nvSpPr>
        <p:spPr>
          <a:xfrm>
            <a:off x="457200" y="6356350"/>
            <a:ext cx="2133600" cy="365125"/>
          </a:xfrm>
          <a:prstGeom prst="rect">
            <a:avLst/>
          </a:prstGeom>
          <a:noFill/>
          <a:ln>
            <a:noFill/>
          </a:ln>
        </p:spPr>
        <p:txBody>
          <a:bodyPr anchorCtr="0" anchor="ctr" bIns="91425" lIns="91425" rIns="91425" wrap="square" tIns="91425"/>
          <a:lstStyle>
            <a:lvl1pPr indent="0" lvl="0" marL="0" marR="0" rtl="0" algn="l">
              <a:spcBef>
                <a:spcPts val="0"/>
              </a:spcBef>
              <a:buSzPts val="1400"/>
              <a:buNone/>
              <a:defRPr sz="1200">
                <a:solidFill>
                  <a:srgbClr val="888888"/>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76" name="Shape 76"/>
          <p:cNvSpPr txBox="1"/>
          <p:nvPr>
            <p:ph idx="11" type="ftr"/>
          </p:nvPr>
        </p:nvSpPr>
        <p:spPr>
          <a:xfrm>
            <a:off x="3124200" y="6356350"/>
            <a:ext cx="2895600" cy="365125"/>
          </a:xfrm>
          <a:prstGeom prst="rect">
            <a:avLst/>
          </a:prstGeom>
          <a:noFill/>
          <a:ln>
            <a:noFill/>
          </a:ln>
        </p:spPr>
        <p:txBody>
          <a:bodyPr anchorCtr="0" anchor="ctr" bIns="91425" lIns="91425" rIns="91425" wrap="square" tIns="91425"/>
          <a:lstStyle>
            <a:lvl1pPr indent="0" lvl="0" marL="0" marR="0" rtl="0" algn="ctr">
              <a:spcBef>
                <a:spcPts val="0"/>
              </a:spcBef>
              <a:buSzPts val="1400"/>
              <a:buNone/>
              <a:defRPr sz="1200">
                <a:solidFill>
                  <a:srgbClr val="888888"/>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77" name="Shape 77"/>
          <p:cNvSpPr txBox="1"/>
          <p:nvPr>
            <p:ph idx="12" type="sldNum"/>
          </p:nvPr>
        </p:nvSpPr>
        <p:spPr>
          <a:xfrm>
            <a:off x="6553200" y="6356350"/>
            <a:ext cx="2133600" cy="365125"/>
          </a:xfrm>
          <a:prstGeom prst="rect">
            <a:avLst/>
          </a:prstGeom>
          <a:noFill/>
          <a:ln>
            <a:noFill/>
          </a:ln>
        </p:spPr>
        <p:txBody>
          <a:bodyPr anchorCtr="0" anchor="ctr" bIns="45700" lIns="91425" rIns="91425" wrap="square" tIns="45700">
            <a:noAutofit/>
          </a:bodyPr>
          <a:lstStyle/>
          <a:p>
            <a:pPr indent="0" lvl="0" marL="0" marR="0" rtl="0" algn="r">
              <a:spcBef>
                <a:spcPts val="0"/>
              </a:spcBef>
              <a:buNone/>
            </a:pPr>
            <a:fld id="{00000000-1234-1234-1234-123412341234}" type="slidenum">
              <a:rPr lang="en-US" sz="1200">
                <a:solidFill>
                  <a:srgbClr val="888888"/>
                </a:solidFill>
                <a:latin typeface="Calibri"/>
                <a:ea typeface="Calibri"/>
                <a:cs typeface="Calibri"/>
                <a:sym typeface="Calibri"/>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Shape 10"/>
          <p:cNvSpPr txBox="1"/>
          <p:nvPr>
            <p:ph type="title"/>
          </p:nvPr>
        </p:nvSpPr>
        <p:spPr>
          <a:xfrm>
            <a:off x="457200" y="274638"/>
            <a:ext cx="8229600" cy="1143000"/>
          </a:xfrm>
          <a:prstGeom prst="rect">
            <a:avLst/>
          </a:prstGeom>
          <a:noFill/>
          <a:ln>
            <a:noFill/>
          </a:ln>
        </p:spPr>
        <p:txBody>
          <a:bodyPr anchorCtr="0" anchor="ctr" bIns="91425" lIns="91425" rIns="91425" wrap="square" tIns="91425"/>
          <a:lstStyle>
            <a:lvl1pPr indent="0" lvl="0" marL="0" marR="0" rtl="0" algn="l">
              <a:spcBef>
                <a:spcPts val="0"/>
              </a:spcBef>
              <a:buClr>
                <a:srgbClr val="EF6C00"/>
              </a:buClr>
              <a:buSzPts val="1400"/>
              <a:buFont typeface="PT Sans Narrow"/>
              <a:buNone/>
              <a:defRPr b="1" i="0" sz="4400" u="none" cap="none" strike="noStrike">
                <a:solidFill>
                  <a:srgbClr val="EF6C00"/>
                </a:solidFill>
                <a:latin typeface="PT Sans Narrow"/>
                <a:ea typeface="PT Sans Narrow"/>
                <a:cs typeface="PT Sans Narrow"/>
                <a:sym typeface="PT Sans Narrow"/>
              </a:defRPr>
            </a:lvl1pPr>
            <a:lvl2pPr indent="0" lvl="1">
              <a:spcBef>
                <a:spcPts val="0"/>
              </a:spcBef>
              <a:buSzPts val="1400"/>
              <a:buNone/>
              <a:defRPr sz="1800"/>
            </a:lvl2pPr>
            <a:lvl3pPr indent="0" lvl="2">
              <a:spcBef>
                <a:spcPts val="0"/>
              </a:spcBef>
              <a:buSzPts val="1400"/>
              <a:buNone/>
              <a:defRPr sz="1800"/>
            </a:lvl3pPr>
            <a:lvl4pPr indent="0" lvl="3">
              <a:spcBef>
                <a:spcPts val="0"/>
              </a:spcBef>
              <a:buSzPts val="1400"/>
              <a:buNone/>
              <a:defRPr sz="1800"/>
            </a:lvl4pPr>
            <a:lvl5pPr indent="0" lvl="4">
              <a:spcBef>
                <a:spcPts val="0"/>
              </a:spcBef>
              <a:buSzPts val="1400"/>
              <a:buNone/>
              <a:defRPr sz="1800"/>
            </a:lvl5pPr>
            <a:lvl6pPr indent="0" lvl="5">
              <a:spcBef>
                <a:spcPts val="0"/>
              </a:spcBef>
              <a:buSzPts val="1400"/>
              <a:buNone/>
              <a:defRPr sz="1800"/>
            </a:lvl6pPr>
            <a:lvl7pPr indent="0" lvl="6">
              <a:spcBef>
                <a:spcPts val="0"/>
              </a:spcBef>
              <a:buSzPts val="1400"/>
              <a:buNone/>
              <a:defRPr sz="1800"/>
            </a:lvl7pPr>
            <a:lvl8pPr indent="0" lvl="7">
              <a:spcBef>
                <a:spcPts val="0"/>
              </a:spcBef>
              <a:buSzPts val="1400"/>
              <a:buNone/>
              <a:defRPr sz="1800"/>
            </a:lvl8pPr>
            <a:lvl9pPr indent="0" lvl="8">
              <a:spcBef>
                <a:spcPts val="0"/>
              </a:spcBef>
              <a:buSzPts val="1400"/>
              <a:buNone/>
              <a:defRPr sz="1800"/>
            </a:lvl9pPr>
          </a:lstStyle>
          <a:p/>
        </p:txBody>
      </p:sp>
      <p:sp>
        <p:nvSpPr>
          <p:cNvPr id="11" name="Shape 11"/>
          <p:cNvSpPr txBox="1"/>
          <p:nvPr>
            <p:ph idx="1" type="body"/>
          </p:nvPr>
        </p:nvSpPr>
        <p:spPr>
          <a:xfrm>
            <a:off x="457200" y="1600200"/>
            <a:ext cx="8229600" cy="4525963"/>
          </a:xfrm>
          <a:prstGeom prst="rect">
            <a:avLst/>
          </a:prstGeom>
          <a:noFill/>
          <a:ln>
            <a:noFill/>
          </a:ln>
        </p:spPr>
        <p:txBody>
          <a:bodyPr anchorCtr="0" anchor="t" bIns="91425" lIns="91425" rIns="91425" wrap="square" tIns="91425"/>
          <a:lstStyle>
            <a:lvl1pPr indent="-190500" lvl="0" marL="342900" marR="0" rtl="0" algn="l">
              <a:spcBef>
                <a:spcPts val="480"/>
              </a:spcBef>
              <a:buClr>
                <a:srgbClr val="695D46"/>
              </a:buClr>
              <a:buSzPts val="2400"/>
              <a:buFont typeface="Arial"/>
              <a:buChar char="•"/>
              <a:defRPr b="0" i="0" sz="2400" u="none" cap="none" strike="noStrike">
                <a:solidFill>
                  <a:srgbClr val="695D46"/>
                </a:solidFill>
                <a:latin typeface="Open Sans"/>
                <a:ea typeface="Open Sans"/>
                <a:cs typeface="Open Sans"/>
                <a:sym typeface="Open Sans"/>
              </a:defRPr>
            </a:lvl1pPr>
            <a:lvl2pPr indent="-158750" lvl="1" marL="742950" marR="0" rtl="0" algn="l">
              <a:spcBef>
                <a:spcPts val="400"/>
              </a:spcBef>
              <a:buClr>
                <a:srgbClr val="695D46"/>
              </a:buClr>
              <a:buSzPts val="2000"/>
              <a:buFont typeface="Arial"/>
              <a:buChar char="–"/>
              <a:defRPr b="0" i="0" sz="2000" u="none" cap="none" strike="noStrike">
                <a:solidFill>
                  <a:srgbClr val="695D46"/>
                </a:solidFill>
                <a:latin typeface="Open Sans"/>
                <a:ea typeface="Open Sans"/>
                <a:cs typeface="Open Sans"/>
                <a:sym typeface="Open Sans"/>
              </a:defRPr>
            </a:lvl2pPr>
            <a:lvl3pPr indent="-101600" lvl="2" marL="1143000" marR="0" rtl="0" algn="l">
              <a:spcBef>
                <a:spcPts val="400"/>
              </a:spcBef>
              <a:buClr>
                <a:srgbClr val="695D46"/>
              </a:buClr>
              <a:buSzPts val="2000"/>
              <a:buFont typeface="Arial"/>
              <a:buChar char="•"/>
              <a:defRPr b="0" i="0" sz="2000" u="none" cap="none" strike="noStrike">
                <a:solidFill>
                  <a:srgbClr val="695D46"/>
                </a:solidFill>
                <a:latin typeface="Open Sans"/>
                <a:ea typeface="Open Sans"/>
                <a:cs typeface="Open Sans"/>
                <a:sym typeface="Open Sans"/>
              </a:defRPr>
            </a:lvl3pPr>
            <a:lvl4pPr indent="-101600" lvl="3" marL="1600200" marR="0" rtl="0" algn="l">
              <a:spcBef>
                <a:spcPts val="400"/>
              </a:spcBef>
              <a:buClr>
                <a:srgbClr val="695D46"/>
              </a:buClr>
              <a:buSzPts val="2000"/>
              <a:buFont typeface="Arial"/>
              <a:buChar char="–"/>
              <a:defRPr b="0" i="0" sz="2000" u="none" cap="none" strike="noStrike">
                <a:solidFill>
                  <a:srgbClr val="695D46"/>
                </a:solidFill>
                <a:latin typeface="Open Sans"/>
                <a:ea typeface="Open Sans"/>
                <a:cs typeface="Open Sans"/>
                <a:sym typeface="Open Sans"/>
              </a:defRPr>
            </a:lvl4pPr>
            <a:lvl5pPr indent="-101600" lvl="4" marL="2057400" marR="0" rtl="0" algn="l">
              <a:spcBef>
                <a:spcPts val="400"/>
              </a:spcBef>
              <a:buClr>
                <a:srgbClr val="695D46"/>
              </a:buClr>
              <a:buSzPts val="2000"/>
              <a:buFont typeface="Arial"/>
              <a:buChar char="»"/>
              <a:defRPr b="0" i="0" sz="2000" u="none" cap="none" strike="noStrike">
                <a:solidFill>
                  <a:srgbClr val="695D46"/>
                </a:solidFill>
                <a:latin typeface="Open Sans"/>
                <a:ea typeface="Open Sans"/>
                <a:cs typeface="Open Sans"/>
                <a:sym typeface="Open Sans"/>
              </a:defRPr>
            </a:lvl5pPr>
            <a:lvl6pPr indent="-101600" lvl="5" marL="2514600" marR="0" rtl="0" algn="l">
              <a:spcBef>
                <a:spcPts val="400"/>
              </a:spcBef>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Shape 12"/>
          <p:cNvSpPr txBox="1"/>
          <p:nvPr>
            <p:ph idx="10" type="dt"/>
          </p:nvPr>
        </p:nvSpPr>
        <p:spPr>
          <a:xfrm>
            <a:off x="457200" y="6356350"/>
            <a:ext cx="2133600" cy="365125"/>
          </a:xfrm>
          <a:prstGeom prst="rect">
            <a:avLst/>
          </a:prstGeom>
          <a:noFill/>
          <a:ln>
            <a:noFill/>
          </a:ln>
        </p:spPr>
        <p:txBody>
          <a:bodyPr anchorCtr="0" anchor="ctr" bIns="91425" lIns="91425" rIns="91425" wrap="square" tIns="91425"/>
          <a:lstStyle>
            <a:lvl1pPr indent="0" lvl="0" marL="0" marR="0" rtl="0" algn="l">
              <a:spcBef>
                <a:spcPts val="0"/>
              </a:spcBef>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13" name="Shape 13"/>
          <p:cNvSpPr txBox="1"/>
          <p:nvPr>
            <p:ph idx="11" type="ftr"/>
          </p:nvPr>
        </p:nvSpPr>
        <p:spPr>
          <a:xfrm>
            <a:off x="3124200" y="6356350"/>
            <a:ext cx="2895600" cy="365125"/>
          </a:xfrm>
          <a:prstGeom prst="rect">
            <a:avLst/>
          </a:prstGeom>
          <a:noFill/>
          <a:ln>
            <a:noFill/>
          </a:ln>
        </p:spPr>
        <p:txBody>
          <a:bodyPr anchorCtr="0" anchor="ctr" bIns="91425" lIns="91425" rIns="91425" wrap="square" tIns="91425"/>
          <a:lstStyle>
            <a:lvl1pPr indent="0" lvl="0" marL="0" marR="0" rtl="0" algn="ctr">
              <a:spcBef>
                <a:spcPts val="0"/>
              </a:spcBef>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14" name="Shape 14"/>
          <p:cNvSpPr txBox="1"/>
          <p:nvPr>
            <p:ph idx="12" type="sldNum"/>
          </p:nvPr>
        </p:nvSpPr>
        <p:spPr>
          <a:xfrm>
            <a:off x="6553200" y="6356350"/>
            <a:ext cx="2133600" cy="365125"/>
          </a:xfrm>
          <a:prstGeom prst="rect">
            <a:avLst/>
          </a:prstGeom>
          <a:noFill/>
          <a:ln>
            <a:noFill/>
          </a:ln>
        </p:spPr>
        <p:txBody>
          <a:bodyPr anchorCtr="0" anchor="ctr" bIns="45700" lIns="91425" rIns="91425" wrap="square" tIns="45700">
            <a:noAutofit/>
          </a:bodyPr>
          <a:lstStyle/>
          <a:p>
            <a:pPr indent="0" lvl="0" marL="0" marR="0" rtl="0" algn="r">
              <a:spcBef>
                <a:spcPts val="0"/>
              </a:spcBef>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 Id="rId4" Type="http://schemas.openxmlformats.org/officeDocument/2006/relationships/image" Target="../media/image5.png"/><Relationship Id="rId5" Type="http://schemas.openxmlformats.org/officeDocument/2006/relationships/image" Target="../media/image3.png"/><Relationship Id="rId6" Type="http://schemas.openxmlformats.org/officeDocument/2006/relationships/image" Target="../media/image1.png"/><Relationship Id="rId7"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3.png"/><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0.png"/><Relationship Id="rId4" Type="http://schemas.openxmlformats.org/officeDocument/2006/relationships/image" Target="../media/image3.png"/><Relationship Id="rId5" Type="http://schemas.openxmlformats.org/officeDocument/2006/relationships/image" Target="../media/image11.png"/><Relationship Id="rId6"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11.png"/><Relationship Id="rId6"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12.png"/><Relationship Id="rId6"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Shape 95"/>
          <p:cNvSpPr txBox="1"/>
          <p:nvPr>
            <p:ph type="ctrTitle"/>
          </p:nvPr>
        </p:nvSpPr>
        <p:spPr>
          <a:xfrm>
            <a:off x="685800" y="2605794"/>
            <a:ext cx="7772400" cy="994656"/>
          </a:xfrm>
          <a:prstGeom prst="rect">
            <a:avLst/>
          </a:prstGeom>
          <a:noFill/>
          <a:ln>
            <a:noFill/>
          </a:ln>
        </p:spPr>
        <p:txBody>
          <a:bodyPr anchorCtr="0" anchor="ctr" bIns="45700" lIns="91425" rIns="91425" wrap="square" tIns="45700">
            <a:noAutofit/>
          </a:bodyPr>
          <a:lstStyle/>
          <a:p>
            <a:pPr indent="0" lvl="0" marL="0" marR="0" rtl="0" algn="ctr">
              <a:spcBef>
                <a:spcPts val="0"/>
              </a:spcBef>
              <a:buClr>
                <a:srgbClr val="EF6C00"/>
              </a:buClr>
              <a:buFont typeface="PT Sans Narrow"/>
              <a:buNone/>
            </a:pPr>
            <a:r>
              <a:rPr b="1" i="0" lang="en-US" sz="5400" u="none" cap="none" strike="noStrike">
                <a:solidFill>
                  <a:srgbClr val="EF6C00"/>
                </a:solidFill>
                <a:latin typeface="PT Sans Narrow"/>
                <a:ea typeface="PT Sans Narrow"/>
                <a:cs typeface="PT Sans Narrow"/>
                <a:sym typeface="PT Sans Narrow"/>
              </a:rPr>
              <a:t>Packets in Flight</a:t>
            </a:r>
          </a:p>
        </p:txBody>
      </p:sp>
      <p:sp>
        <p:nvSpPr>
          <p:cNvPr id="96" name="Shape 96"/>
          <p:cNvSpPr txBox="1"/>
          <p:nvPr>
            <p:ph idx="1" type="subTitle"/>
          </p:nvPr>
        </p:nvSpPr>
        <p:spPr>
          <a:xfrm>
            <a:off x="1664038" y="3615266"/>
            <a:ext cx="5813188" cy="527589"/>
          </a:xfrm>
          <a:prstGeom prst="rect">
            <a:avLst/>
          </a:prstGeom>
          <a:noFill/>
          <a:ln>
            <a:noFill/>
          </a:ln>
        </p:spPr>
        <p:txBody>
          <a:bodyPr anchorCtr="0" anchor="t" bIns="45700" lIns="91425" rIns="91425" wrap="square" tIns="45700">
            <a:noAutofit/>
          </a:bodyPr>
          <a:lstStyle/>
          <a:p>
            <a:pPr indent="0" lvl="0" marL="0" marR="0" rtl="0" algn="ctr">
              <a:spcBef>
                <a:spcPts val="0"/>
              </a:spcBef>
              <a:buClr>
                <a:srgbClr val="888888"/>
              </a:buClr>
              <a:buFont typeface="Arial"/>
              <a:buNone/>
            </a:pPr>
            <a:r>
              <a:rPr b="0" i="0" lang="en-US" sz="2400" u="none" cap="none" strike="noStrike">
                <a:solidFill>
                  <a:srgbClr val="888888"/>
                </a:solidFill>
                <a:latin typeface="Avenir"/>
                <a:ea typeface="Avenir"/>
                <a:cs typeface="Avenir"/>
                <a:sym typeface="Avenir"/>
              </a:rPr>
              <a:t>CS 168 – Fall 2017 – Section 2</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Shape 191"/>
          <p:cNvSpPr/>
          <p:nvPr/>
        </p:nvSpPr>
        <p:spPr>
          <a:xfrm>
            <a:off x="2769703" y="4807589"/>
            <a:ext cx="3366053" cy="629119"/>
          </a:xfrm>
          <a:prstGeom prst="rect">
            <a:avLst/>
          </a:prstGeom>
          <a:solidFill>
            <a:schemeClr val="accent4"/>
          </a:solidFill>
          <a:ln cap="flat" cmpd="sng" w="9525">
            <a:solidFill>
              <a:schemeClr val="accent4"/>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192" name="Shape 192"/>
          <p:cNvSpPr/>
          <p:nvPr/>
        </p:nvSpPr>
        <p:spPr>
          <a:xfrm>
            <a:off x="1256296" y="3592897"/>
            <a:ext cx="1863518" cy="2635181"/>
          </a:xfrm>
          <a:prstGeom prst="can">
            <a:avLst>
              <a:gd fmla="val 25000" name="adj"/>
            </a:avLst>
          </a:prstGeom>
          <a:solidFill>
            <a:schemeClr val="lt2"/>
          </a:solidFill>
          <a:ln cap="flat" cmpd="sng" w="9525">
            <a:solidFill>
              <a:schemeClr val="lt2"/>
            </a:solidFill>
            <a:prstDash val="solid"/>
            <a:round/>
            <a:headEnd len="med" w="med" type="none"/>
            <a:tailEnd len="med" w="med" type="none"/>
          </a:ln>
          <a:effectLst>
            <a:outerShdw blurRad="40000" rotWithShape="0" dir="5400000" dist="23000">
              <a:srgbClr val="000000">
                <a:alpha val="34901"/>
              </a:srgbClr>
            </a:outerShdw>
          </a:effectLst>
        </p:spPr>
        <p:txBody>
          <a:bodyPr anchorCtr="0" anchor="ctr" bIns="45700" lIns="91425" rIns="91425" wrap="square"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pic>
        <p:nvPicPr>
          <p:cNvPr descr="router.png" id="193" name="Shape 193"/>
          <p:cNvPicPr preferRelativeResize="0"/>
          <p:nvPr/>
        </p:nvPicPr>
        <p:blipFill rotWithShape="1">
          <a:blip r:embed="rId3">
            <a:alphaModFix/>
          </a:blip>
          <a:srcRect b="0" l="0" r="0" t="0"/>
          <a:stretch/>
        </p:blipFill>
        <p:spPr>
          <a:xfrm>
            <a:off x="986737" y="3231918"/>
            <a:ext cx="2370467" cy="1576361"/>
          </a:xfrm>
          <a:prstGeom prst="rect">
            <a:avLst/>
          </a:prstGeom>
          <a:noFill/>
          <a:ln>
            <a:noFill/>
          </a:ln>
        </p:spPr>
      </p:pic>
      <p:sp>
        <p:nvSpPr>
          <p:cNvPr id="194" name="Shape 194"/>
          <p:cNvSpPr/>
          <p:nvPr/>
        </p:nvSpPr>
        <p:spPr>
          <a:xfrm>
            <a:off x="6131638" y="3592207"/>
            <a:ext cx="1863518" cy="2635181"/>
          </a:xfrm>
          <a:prstGeom prst="can">
            <a:avLst>
              <a:gd fmla="val 25000" name="adj"/>
            </a:avLst>
          </a:prstGeom>
          <a:solidFill>
            <a:schemeClr val="lt2"/>
          </a:solidFill>
          <a:ln cap="flat" cmpd="sng" w="9525">
            <a:solidFill>
              <a:schemeClr val="lt2"/>
            </a:solidFill>
            <a:prstDash val="solid"/>
            <a:round/>
            <a:headEnd len="med" w="med" type="none"/>
            <a:tailEnd len="med" w="med" type="none"/>
          </a:ln>
          <a:effectLst>
            <a:outerShdw blurRad="40000" rotWithShape="0" dir="5400000" dist="23000">
              <a:srgbClr val="000000">
                <a:alpha val="34901"/>
              </a:srgbClr>
            </a:outerShdw>
          </a:effectLst>
        </p:spPr>
        <p:txBody>
          <a:bodyPr anchorCtr="0" anchor="ctr" bIns="45700" lIns="91425" rIns="91425" wrap="square"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pic>
        <p:nvPicPr>
          <p:cNvPr descr="router.png" id="195" name="Shape 195"/>
          <p:cNvPicPr preferRelativeResize="0"/>
          <p:nvPr/>
        </p:nvPicPr>
        <p:blipFill rotWithShape="1">
          <a:blip r:embed="rId3">
            <a:alphaModFix/>
          </a:blip>
          <a:srcRect b="0" l="0" r="0" t="0"/>
          <a:stretch/>
        </p:blipFill>
        <p:spPr>
          <a:xfrm>
            <a:off x="5862079" y="3231228"/>
            <a:ext cx="2370467" cy="1576361"/>
          </a:xfrm>
          <a:prstGeom prst="rect">
            <a:avLst/>
          </a:prstGeom>
          <a:noFill/>
          <a:ln>
            <a:noFill/>
          </a:ln>
        </p:spPr>
      </p:pic>
      <p:pic>
        <p:nvPicPr>
          <p:cNvPr descr="box.png" id="196" name="Shape 196"/>
          <p:cNvPicPr preferRelativeResize="0"/>
          <p:nvPr/>
        </p:nvPicPr>
        <p:blipFill rotWithShape="1">
          <a:blip r:embed="rId4">
            <a:alphaModFix/>
          </a:blip>
          <a:srcRect b="0" l="0" r="0" t="0"/>
          <a:stretch/>
        </p:blipFill>
        <p:spPr>
          <a:xfrm>
            <a:off x="2490695" y="4807588"/>
            <a:ext cx="629119" cy="629119"/>
          </a:xfrm>
          <a:prstGeom prst="rect">
            <a:avLst/>
          </a:prstGeom>
          <a:noFill/>
          <a:ln>
            <a:noFill/>
          </a:ln>
        </p:spPr>
      </p:pic>
      <p:sp>
        <p:nvSpPr>
          <p:cNvPr id="197" name="Shape 197"/>
          <p:cNvSpPr txBox="1"/>
          <p:nvPr>
            <p:ph type="title"/>
          </p:nvPr>
        </p:nvSpPr>
        <p:spPr>
          <a:xfrm>
            <a:off x="457200" y="274638"/>
            <a:ext cx="8229600" cy="1143000"/>
          </a:xfrm>
          <a:prstGeom prst="rect">
            <a:avLst/>
          </a:prstGeom>
          <a:noFill/>
          <a:ln>
            <a:noFill/>
          </a:ln>
        </p:spPr>
        <p:txBody>
          <a:bodyPr anchorCtr="0" anchor="ctr" bIns="45700" lIns="91425" rIns="91425" wrap="square" tIns="45700">
            <a:noAutofit/>
          </a:bodyPr>
          <a:lstStyle/>
          <a:p>
            <a:pPr indent="0" lvl="0" marL="0" marR="0" rtl="0" algn="l">
              <a:spcBef>
                <a:spcPts val="0"/>
              </a:spcBef>
              <a:buClr>
                <a:srgbClr val="EF6C00"/>
              </a:buClr>
              <a:buFont typeface="PT Sans Narrow"/>
              <a:buNone/>
            </a:pPr>
            <a:r>
              <a:rPr b="1" i="0" lang="en-US" sz="4400" u="none" cap="none" strike="noStrike">
                <a:solidFill>
                  <a:srgbClr val="EF6C00"/>
                </a:solidFill>
                <a:latin typeface="PT Sans Narrow"/>
                <a:ea typeface="PT Sans Narrow"/>
                <a:cs typeface="PT Sans Narrow"/>
                <a:sym typeface="PT Sans Narrow"/>
              </a:rPr>
              <a:t>Propagation Delay (latency)</a:t>
            </a:r>
          </a:p>
        </p:txBody>
      </p:sp>
      <p:sp>
        <p:nvSpPr>
          <p:cNvPr id="198" name="Shape 198"/>
          <p:cNvSpPr txBox="1"/>
          <p:nvPr/>
        </p:nvSpPr>
        <p:spPr>
          <a:xfrm>
            <a:off x="680292" y="1509558"/>
            <a:ext cx="7601858" cy="1200329"/>
          </a:xfrm>
          <a:prstGeom prst="rect">
            <a:avLst/>
          </a:prstGeom>
          <a:noFill/>
          <a:ln>
            <a:noFill/>
          </a:ln>
        </p:spPr>
        <p:txBody>
          <a:bodyPr anchorCtr="0" anchor="t" bIns="45700" lIns="91425" rIns="91425" wrap="square" tIns="45700">
            <a:noAutofit/>
          </a:bodyPr>
          <a:lstStyle/>
          <a:p>
            <a:pPr indent="-285750" lvl="0" marL="285750" marR="0" rtl="0" algn="l">
              <a:spcBef>
                <a:spcPts val="0"/>
              </a:spcBef>
              <a:buClr>
                <a:schemeClr val="accent5"/>
              </a:buClr>
              <a:buSzPts val="1800"/>
              <a:buFont typeface="Arial"/>
              <a:buChar char="•"/>
            </a:pPr>
            <a:r>
              <a:rPr lang="en-US" sz="1800">
                <a:solidFill>
                  <a:schemeClr val="accent5"/>
                </a:solidFill>
                <a:latin typeface="Avenir"/>
                <a:ea typeface="Avenir"/>
                <a:cs typeface="Avenir"/>
                <a:sym typeface="Avenir"/>
              </a:rPr>
              <a:t>How long it takes to transmit one bit from one end to the other</a:t>
            </a:r>
          </a:p>
          <a:p>
            <a:pPr indent="-285750" lvl="0" marL="285750" marR="0" rtl="0" algn="l">
              <a:spcBef>
                <a:spcPts val="0"/>
              </a:spcBef>
              <a:buClr>
                <a:schemeClr val="accent5"/>
              </a:buClr>
              <a:buSzPts val="1800"/>
              <a:buFont typeface="Arial"/>
              <a:buChar char="•"/>
            </a:pPr>
            <a:r>
              <a:rPr lang="en-US" sz="1800">
                <a:solidFill>
                  <a:schemeClr val="accent5"/>
                </a:solidFill>
                <a:latin typeface="Avenir"/>
                <a:ea typeface="Avenir"/>
                <a:cs typeface="Avenir"/>
                <a:sym typeface="Avenir"/>
              </a:rPr>
              <a:t>Depends on the </a:t>
            </a:r>
            <a:r>
              <a:rPr b="1" lang="en-US" sz="1800">
                <a:solidFill>
                  <a:srgbClr val="EF6C00"/>
                </a:solidFill>
                <a:latin typeface="Avenir"/>
                <a:ea typeface="Avenir"/>
                <a:cs typeface="Avenir"/>
                <a:sym typeface="Avenir"/>
              </a:rPr>
              <a:t>length</a:t>
            </a:r>
            <a:r>
              <a:rPr b="1" lang="en-US" sz="1800">
                <a:solidFill>
                  <a:schemeClr val="accent5"/>
                </a:solidFill>
                <a:latin typeface="Avenir"/>
                <a:ea typeface="Avenir"/>
                <a:cs typeface="Avenir"/>
                <a:sym typeface="Avenir"/>
              </a:rPr>
              <a:t> </a:t>
            </a:r>
            <a:r>
              <a:rPr b="1" lang="en-US" sz="1800">
                <a:solidFill>
                  <a:srgbClr val="EF6C00"/>
                </a:solidFill>
                <a:latin typeface="Avenir"/>
                <a:ea typeface="Avenir"/>
                <a:cs typeface="Avenir"/>
                <a:sym typeface="Avenir"/>
              </a:rPr>
              <a:t>of the link</a:t>
            </a:r>
          </a:p>
          <a:p>
            <a:pPr indent="-285750" lvl="0" marL="285750" marR="0" rtl="0" algn="l">
              <a:spcBef>
                <a:spcPts val="0"/>
              </a:spcBef>
              <a:buClr>
                <a:schemeClr val="accent5"/>
              </a:buClr>
              <a:buSzPts val="1800"/>
              <a:buFont typeface="Arial"/>
              <a:buChar char="•"/>
            </a:pPr>
            <a:r>
              <a:rPr lang="en-US" sz="1800">
                <a:solidFill>
                  <a:schemeClr val="accent5"/>
                </a:solidFill>
                <a:latin typeface="Avenir"/>
                <a:ea typeface="Avenir"/>
                <a:cs typeface="Avenir"/>
                <a:sym typeface="Avenir"/>
              </a:rPr>
              <a:t>Limited by the </a:t>
            </a:r>
            <a:r>
              <a:rPr b="1" lang="en-US" sz="1800">
                <a:solidFill>
                  <a:srgbClr val="EF6C00"/>
                </a:solidFill>
                <a:latin typeface="Avenir"/>
                <a:ea typeface="Avenir"/>
                <a:cs typeface="Avenir"/>
                <a:sym typeface="Avenir"/>
              </a:rPr>
              <a:t>speed of light </a:t>
            </a:r>
            <a:r>
              <a:rPr lang="en-US" sz="1800">
                <a:solidFill>
                  <a:schemeClr val="accent5"/>
                </a:solidFill>
                <a:latin typeface="Avenir"/>
                <a:ea typeface="Avenir"/>
                <a:cs typeface="Avenir"/>
                <a:sym typeface="Avenir"/>
              </a:rPr>
              <a:t>(propagation speed of link)</a:t>
            </a:r>
          </a:p>
          <a:p>
            <a:pPr indent="-285750" lvl="0" marL="285750" marR="0" rtl="0" algn="l">
              <a:spcBef>
                <a:spcPts val="0"/>
              </a:spcBef>
              <a:buClr>
                <a:schemeClr val="accent5"/>
              </a:buClr>
              <a:buSzPts val="1800"/>
              <a:buFont typeface="Arial"/>
              <a:buChar char="•"/>
            </a:pPr>
            <a:r>
              <a:rPr lang="en-US" sz="1800">
                <a:solidFill>
                  <a:schemeClr val="accent5"/>
                </a:solidFill>
                <a:latin typeface="Avenir"/>
                <a:ea typeface="Avenir"/>
                <a:cs typeface="Avenir"/>
                <a:sym typeface="Avenir"/>
              </a:rPr>
              <a:t>Does </a:t>
            </a:r>
            <a:r>
              <a:rPr b="1" lang="en-US" sz="1800">
                <a:solidFill>
                  <a:schemeClr val="accent5"/>
                </a:solidFill>
                <a:latin typeface="Avenir"/>
                <a:ea typeface="Avenir"/>
                <a:cs typeface="Avenir"/>
                <a:sym typeface="Avenir"/>
              </a:rPr>
              <a:t>NOT</a:t>
            </a:r>
            <a:r>
              <a:rPr lang="en-US" sz="1800">
                <a:solidFill>
                  <a:schemeClr val="accent5"/>
                </a:solidFill>
                <a:latin typeface="Avenir"/>
                <a:ea typeface="Avenir"/>
                <a:cs typeface="Avenir"/>
                <a:sym typeface="Avenir"/>
              </a:rPr>
              <a:t> depend on the size of the packet</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Shape 204"/>
          <p:cNvSpPr txBox="1"/>
          <p:nvPr>
            <p:ph type="title"/>
          </p:nvPr>
        </p:nvSpPr>
        <p:spPr>
          <a:xfrm>
            <a:off x="457200" y="274638"/>
            <a:ext cx="8229600" cy="1143000"/>
          </a:xfrm>
          <a:prstGeom prst="rect">
            <a:avLst/>
          </a:prstGeom>
          <a:noFill/>
          <a:ln>
            <a:noFill/>
          </a:ln>
        </p:spPr>
        <p:txBody>
          <a:bodyPr anchorCtr="0" anchor="ctr" bIns="45700" lIns="91425" rIns="91425" wrap="square" tIns="45700">
            <a:noAutofit/>
          </a:bodyPr>
          <a:lstStyle/>
          <a:p>
            <a:pPr indent="0" lvl="0" marL="0" marR="0" rtl="0" algn="l">
              <a:spcBef>
                <a:spcPts val="0"/>
              </a:spcBef>
              <a:buClr>
                <a:srgbClr val="EF6C00"/>
              </a:buClr>
              <a:buFont typeface="PT Sans Narrow"/>
              <a:buNone/>
            </a:pPr>
            <a:r>
              <a:rPr b="1" i="0" lang="en-US" sz="4400" u="none" cap="none" strike="noStrike">
                <a:solidFill>
                  <a:srgbClr val="EF6C00"/>
                </a:solidFill>
                <a:latin typeface="PT Sans Narrow"/>
                <a:ea typeface="PT Sans Narrow"/>
                <a:cs typeface="PT Sans Narrow"/>
                <a:sym typeface="PT Sans Narrow"/>
              </a:rPr>
              <a:t>Propagation Delay: Formula</a:t>
            </a:r>
          </a:p>
        </p:txBody>
      </p:sp>
      <p:pic>
        <p:nvPicPr>
          <p:cNvPr id="205" name="Shape 205"/>
          <p:cNvPicPr preferRelativeResize="0"/>
          <p:nvPr/>
        </p:nvPicPr>
        <p:blipFill rotWithShape="1">
          <a:blip r:embed="rId3">
            <a:alphaModFix/>
          </a:blip>
          <a:srcRect b="0" l="0" r="0" t="0"/>
          <a:stretch/>
        </p:blipFill>
        <p:spPr>
          <a:xfrm>
            <a:off x="274982" y="3208227"/>
            <a:ext cx="8620539" cy="86603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Shape 210"/>
          <p:cNvSpPr txBox="1"/>
          <p:nvPr>
            <p:ph type="title"/>
          </p:nvPr>
        </p:nvSpPr>
        <p:spPr>
          <a:xfrm>
            <a:off x="457200" y="274638"/>
            <a:ext cx="8229600" cy="1143000"/>
          </a:xfrm>
          <a:prstGeom prst="rect">
            <a:avLst/>
          </a:prstGeom>
          <a:noFill/>
          <a:ln>
            <a:noFill/>
          </a:ln>
        </p:spPr>
        <p:txBody>
          <a:bodyPr anchorCtr="0" anchor="ctr" bIns="45700" lIns="91425" rIns="91425" wrap="square" tIns="45700">
            <a:noAutofit/>
          </a:bodyPr>
          <a:lstStyle/>
          <a:p>
            <a:pPr indent="0" lvl="0" marL="0" marR="0" rtl="0" algn="l">
              <a:spcBef>
                <a:spcPts val="0"/>
              </a:spcBef>
              <a:buClr>
                <a:srgbClr val="EF6C00"/>
              </a:buClr>
              <a:buFont typeface="PT Sans Narrow"/>
              <a:buNone/>
            </a:pPr>
            <a:r>
              <a:rPr b="1" i="0" lang="en-US" sz="4400" u="none" cap="none" strike="noStrike">
                <a:solidFill>
                  <a:srgbClr val="EF6C00"/>
                </a:solidFill>
                <a:latin typeface="PT Sans Narrow"/>
                <a:ea typeface="PT Sans Narrow"/>
                <a:cs typeface="PT Sans Narrow"/>
                <a:sym typeface="PT Sans Narrow"/>
              </a:rPr>
              <a:t>Propagation Delay: Example</a:t>
            </a:r>
          </a:p>
        </p:txBody>
      </p:sp>
      <p:pic>
        <p:nvPicPr>
          <p:cNvPr id="211" name="Shape 211"/>
          <p:cNvPicPr preferRelativeResize="0"/>
          <p:nvPr/>
        </p:nvPicPr>
        <p:blipFill rotWithShape="1">
          <a:blip r:embed="rId3">
            <a:alphaModFix/>
          </a:blip>
          <a:srcRect b="0" l="0" r="0" t="0"/>
          <a:stretch/>
        </p:blipFill>
        <p:spPr>
          <a:xfrm>
            <a:off x="3133999" y="5533588"/>
            <a:ext cx="2843777" cy="547690"/>
          </a:xfrm>
          <a:prstGeom prst="rect">
            <a:avLst/>
          </a:prstGeom>
          <a:noFill/>
          <a:ln>
            <a:noFill/>
          </a:ln>
        </p:spPr>
      </p:pic>
      <p:pic>
        <p:nvPicPr>
          <p:cNvPr id="212" name="Shape 212"/>
          <p:cNvPicPr preferRelativeResize="0"/>
          <p:nvPr/>
        </p:nvPicPr>
        <p:blipFill rotWithShape="1">
          <a:blip r:embed="rId4">
            <a:alphaModFix/>
          </a:blip>
          <a:srcRect b="0" l="0" r="0" t="0"/>
          <a:stretch/>
        </p:blipFill>
        <p:spPr>
          <a:xfrm>
            <a:off x="2891160" y="4068137"/>
            <a:ext cx="3107436" cy="385648"/>
          </a:xfrm>
          <a:prstGeom prst="rect">
            <a:avLst/>
          </a:prstGeom>
          <a:noFill/>
          <a:ln>
            <a:noFill/>
          </a:ln>
        </p:spPr>
      </p:pic>
      <p:sp>
        <p:nvSpPr>
          <p:cNvPr id="213" name="Shape 213"/>
          <p:cNvSpPr/>
          <p:nvPr/>
        </p:nvSpPr>
        <p:spPr>
          <a:xfrm>
            <a:off x="2769703" y="4807589"/>
            <a:ext cx="3493003" cy="629119"/>
          </a:xfrm>
          <a:prstGeom prst="rect">
            <a:avLst/>
          </a:prstGeom>
          <a:solidFill>
            <a:schemeClr val="accent4"/>
          </a:solidFill>
          <a:ln cap="flat" cmpd="sng" w="9525">
            <a:solidFill>
              <a:schemeClr val="accent4"/>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214" name="Shape 214"/>
          <p:cNvSpPr/>
          <p:nvPr/>
        </p:nvSpPr>
        <p:spPr>
          <a:xfrm>
            <a:off x="647568" y="3540979"/>
            <a:ext cx="1863518" cy="2635181"/>
          </a:xfrm>
          <a:prstGeom prst="can">
            <a:avLst>
              <a:gd fmla="val 25000" name="adj"/>
            </a:avLst>
          </a:prstGeom>
          <a:solidFill>
            <a:schemeClr val="lt2"/>
          </a:solidFill>
          <a:ln cap="flat" cmpd="sng" w="9525">
            <a:solidFill>
              <a:schemeClr val="lt2"/>
            </a:solidFill>
            <a:prstDash val="solid"/>
            <a:round/>
            <a:headEnd len="med" w="med" type="none"/>
            <a:tailEnd len="med" w="med" type="none"/>
          </a:ln>
          <a:effectLst>
            <a:outerShdw blurRad="40000" rotWithShape="0" dir="5400000" dist="23000">
              <a:srgbClr val="000000">
                <a:alpha val="34901"/>
              </a:srgbClr>
            </a:outerShdw>
          </a:effectLst>
        </p:spPr>
        <p:txBody>
          <a:bodyPr anchorCtr="0" anchor="ctr" bIns="45700" lIns="91425" rIns="91425" wrap="square"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pic>
        <p:nvPicPr>
          <p:cNvPr descr="router.png" id="215" name="Shape 215"/>
          <p:cNvPicPr preferRelativeResize="0"/>
          <p:nvPr/>
        </p:nvPicPr>
        <p:blipFill rotWithShape="1">
          <a:blip r:embed="rId5">
            <a:alphaModFix/>
          </a:blip>
          <a:srcRect b="0" l="0" r="0" t="0"/>
          <a:stretch/>
        </p:blipFill>
        <p:spPr>
          <a:xfrm>
            <a:off x="399236" y="3231228"/>
            <a:ext cx="2370467" cy="1576361"/>
          </a:xfrm>
          <a:prstGeom prst="rect">
            <a:avLst/>
          </a:prstGeom>
          <a:noFill/>
          <a:ln>
            <a:noFill/>
          </a:ln>
        </p:spPr>
      </p:pic>
      <p:pic>
        <p:nvPicPr>
          <p:cNvPr descr="box.png" id="216" name="Shape 216"/>
          <p:cNvPicPr preferRelativeResize="0"/>
          <p:nvPr/>
        </p:nvPicPr>
        <p:blipFill rotWithShape="1">
          <a:blip r:embed="rId6">
            <a:alphaModFix/>
          </a:blip>
          <a:srcRect b="0" l="0" r="0" t="0"/>
          <a:stretch/>
        </p:blipFill>
        <p:spPr>
          <a:xfrm>
            <a:off x="2504880" y="4807589"/>
            <a:ext cx="629119" cy="629119"/>
          </a:xfrm>
          <a:prstGeom prst="rect">
            <a:avLst/>
          </a:prstGeom>
          <a:noFill/>
          <a:ln>
            <a:noFill/>
          </a:ln>
        </p:spPr>
      </p:pic>
      <p:sp>
        <p:nvSpPr>
          <p:cNvPr id="217" name="Shape 217"/>
          <p:cNvSpPr/>
          <p:nvPr/>
        </p:nvSpPr>
        <p:spPr>
          <a:xfrm>
            <a:off x="6262706" y="3540979"/>
            <a:ext cx="1863518" cy="2635181"/>
          </a:xfrm>
          <a:prstGeom prst="can">
            <a:avLst>
              <a:gd fmla="val 25000" name="adj"/>
            </a:avLst>
          </a:prstGeom>
          <a:solidFill>
            <a:schemeClr val="lt2"/>
          </a:solidFill>
          <a:ln cap="flat" cmpd="sng" w="9525">
            <a:solidFill>
              <a:schemeClr val="lt2"/>
            </a:solidFill>
            <a:prstDash val="solid"/>
            <a:round/>
            <a:headEnd len="med" w="med" type="none"/>
            <a:tailEnd len="med" w="med" type="none"/>
          </a:ln>
          <a:effectLst>
            <a:outerShdw blurRad="40000" rotWithShape="0" dir="5400000" dist="23000">
              <a:srgbClr val="000000">
                <a:alpha val="34901"/>
              </a:srgbClr>
            </a:outerShdw>
          </a:effectLst>
        </p:spPr>
        <p:txBody>
          <a:bodyPr anchorCtr="0" anchor="ctr" bIns="45700" lIns="91425" rIns="91425" wrap="square"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pic>
        <p:nvPicPr>
          <p:cNvPr descr="router.png" id="218" name="Shape 218"/>
          <p:cNvPicPr preferRelativeResize="0"/>
          <p:nvPr/>
        </p:nvPicPr>
        <p:blipFill rotWithShape="1">
          <a:blip r:embed="rId5">
            <a:alphaModFix/>
          </a:blip>
          <a:srcRect b="0" l="0" r="0" t="0"/>
          <a:stretch/>
        </p:blipFill>
        <p:spPr>
          <a:xfrm>
            <a:off x="6009231" y="3250507"/>
            <a:ext cx="2370467" cy="1576361"/>
          </a:xfrm>
          <a:prstGeom prst="rect">
            <a:avLst/>
          </a:prstGeom>
          <a:noFill/>
          <a:ln>
            <a:noFill/>
          </a:ln>
        </p:spPr>
      </p:pic>
      <p:pic>
        <p:nvPicPr>
          <p:cNvPr id="219" name="Shape 219"/>
          <p:cNvPicPr preferRelativeResize="0"/>
          <p:nvPr/>
        </p:nvPicPr>
        <p:blipFill rotWithShape="1">
          <a:blip r:embed="rId7">
            <a:alphaModFix/>
          </a:blip>
          <a:srcRect b="0" l="0" r="0" t="0"/>
          <a:stretch/>
        </p:blipFill>
        <p:spPr>
          <a:xfrm>
            <a:off x="1090416" y="1639302"/>
            <a:ext cx="6667500" cy="9779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Shape 224"/>
          <p:cNvSpPr txBox="1"/>
          <p:nvPr>
            <p:ph type="title"/>
          </p:nvPr>
        </p:nvSpPr>
        <p:spPr>
          <a:xfrm>
            <a:off x="457200" y="274638"/>
            <a:ext cx="8229600" cy="1143000"/>
          </a:xfrm>
          <a:prstGeom prst="rect">
            <a:avLst/>
          </a:prstGeom>
          <a:noFill/>
          <a:ln>
            <a:noFill/>
          </a:ln>
        </p:spPr>
        <p:txBody>
          <a:bodyPr anchorCtr="0" anchor="ctr" bIns="45700" lIns="91425" rIns="91425" wrap="square" tIns="45700">
            <a:noAutofit/>
          </a:bodyPr>
          <a:lstStyle/>
          <a:p>
            <a:pPr indent="0" lvl="0" marL="0" marR="0" rtl="0" algn="l">
              <a:spcBef>
                <a:spcPts val="0"/>
              </a:spcBef>
              <a:buClr>
                <a:srgbClr val="EF6C00"/>
              </a:buClr>
              <a:buFont typeface="PT Sans Narrow"/>
              <a:buNone/>
            </a:pPr>
            <a:r>
              <a:rPr b="1" i="0" lang="en-US" sz="4400" u="none" cap="none" strike="noStrike">
                <a:solidFill>
                  <a:srgbClr val="EF6C00"/>
                </a:solidFill>
                <a:latin typeface="PT Sans Narrow"/>
                <a:ea typeface="PT Sans Narrow"/>
                <a:cs typeface="PT Sans Narrow"/>
                <a:sym typeface="PT Sans Narrow"/>
              </a:rPr>
              <a:t>Bandwidth Delay Product (BDP)</a:t>
            </a:r>
          </a:p>
        </p:txBody>
      </p:sp>
      <p:sp>
        <p:nvSpPr>
          <p:cNvPr id="225" name="Shape 225"/>
          <p:cNvSpPr txBox="1"/>
          <p:nvPr>
            <p:ph idx="1" type="body"/>
          </p:nvPr>
        </p:nvSpPr>
        <p:spPr>
          <a:xfrm>
            <a:off x="457200" y="1600200"/>
            <a:ext cx="8229600" cy="4525963"/>
          </a:xfrm>
          <a:prstGeom prst="rect">
            <a:avLst/>
          </a:prstGeom>
          <a:noFill/>
          <a:ln>
            <a:noFill/>
          </a:ln>
        </p:spPr>
        <p:txBody>
          <a:bodyPr anchorCtr="0" anchor="t" bIns="45700" lIns="91425" rIns="91425" wrap="square" tIns="45700">
            <a:noAutofit/>
          </a:bodyPr>
          <a:lstStyle/>
          <a:p>
            <a:pPr indent="-342900" lvl="0" marL="342900" marR="0" rtl="0" algn="l">
              <a:spcBef>
                <a:spcPts val="0"/>
              </a:spcBef>
              <a:spcAft>
                <a:spcPts val="0"/>
              </a:spcAft>
              <a:buClr>
                <a:srgbClr val="695D46"/>
              </a:buClr>
              <a:buSzPts val="2400"/>
              <a:buFont typeface="Arial"/>
              <a:buChar char="•"/>
            </a:pPr>
            <a:r>
              <a:rPr b="0" i="0" lang="en-US" sz="2400" u="none" cap="none" strike="noStrike">
                <a:solidFill>
                  <a:srgbClr val="695D46"/>
                </a:solidFill>
                <a:latin typeface="Avenir"/>
                <a:ea typeface="Avenir"/>
                <a:cs typeface="Avenir"/>
                <a:sym typeface="Avenir"/>
              </a:rPr>
              <a:t>Now that we know the propagation delay, we can tell how many bits are “in flight” (on the link) at any time</a:t>
            </a:r>
          </a:p>
          <a:p>
            <a:pPr indent="0" lvl="0" marL="0" marR="0" rtl="0" algn="l">
              <a:spcBef>
                <a:spcPts val="480"/>
              </a:spcBef>
              <a:buClr>
                <a:srgbClr val="695D46"/>
              </a:buClr>
              <a:buFont typeface="Arial"/>
              <a:buNone/>
            </a:pPr>
            <a:r>
              <a:t/>
            </a:r>
            <a:endParaRPr b="0" i="0" sz="2400" u="none" cap="none" strike="noStrike">
              <a:solidFill>
                <a:srgbClr val="695D46"/>
              </a:solidFill>
              <a:latin typeface="Open Sans"/>
              <a:ea typeface="Open Sans"/>
              <a:cs typeface="Open Sans"/>
              <a:sym typeface="Open Sans"/>
            </a:endParaRPr>
          </a:p>
        </p:txBody>
      </p:sp>
      <p:sp>
        <p:nvSpPr>
          <p:cNvPr id="226" name="Shape 226"/>
          <p:cNvSpPr/>
          <p:nvPr/>
        </p:nvSpPr>
        <p:spPr>
          <a:xfrm rot="-5400000">
            <a:off x="4352929" y="1285420"/>
            <a:ext cx="1327150" cy="5842907"/>
          </a:xfrm>
          <a:prstGeom prst="can">
            <a:avLst>
              <a:gd fmla="val 25000" name="adj"/>
            </a:avLst>
          </a:prstGeom>
          <a:gradFill>
            <a:gsLst>
              <a:gs pos="0">
                <a:srgbClr val="FF6800"/>
              </a:gs>
              <a:gs pos="100000">
                <a:srgbClr val="FF976D"/>
              </a:gs>
            </a:gsLst>
            <a:lin ang="16200000" scaled="0"/>
          </a:gradFill>
          <a:ln cap="flat" cmpd="sng" w="9525">
            <a:solidFill>
              <a:srgbClr val="EE6800"/>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227" name="Shape 227"/>
          <p:cNvSpPr/>
          <p:nvPr/>
        </p:nvSpPr>
        <p:spPr>
          <a:xfrm>
            <a:off x="2280106" y="4965699"/>
            <a:ext cx="5505450" cy="114300"/>
          </a:xfrm>
          <a:prstGeom prst="leftRightArrow">
            <a:avLst>
              <a:gd fmla="val 50000" name="adj1"/>
              <a:gd fmla="val 50000" name="adj2"/>
            </a:avLst>
          </a:prstGeom>
          <a:solidFill>
            <a:srgbClr val="695D46"/>
          </a:solidFill>
          <a:ln cap="flat" cmpd="sng" w="9525">
            <a:solidFill>
              <a:srgbClr val="695D46"/>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228" name="Shape 228"/>
          <p:cNvSpPr/>
          <p:nvPr/>
        </p:nvSpPr>
        <p:spPr>
          <a:xfrm rot="-5400000">
            <a:off x="1210131" y="4149723"/>
            <a:ext cx="1327151" cy="114302"/>
          </a:xfrm>
          <a:prstGeom prst="leftRightArrow">
            <a:avLst>
              <a:gd fmla="val 50000" name="adj1"/>
              <a:gd fmla="val 50000" name="adj2"/>
            </a:avLst>
          </a:prstGeom>
          <a:solidFill>
            <a:srgbClr val="695D46"/>
          </a:solidFill>
          <a:ln cap="flat" cmpd="sng" w="9525">
            <a:solidFill>
              <a:srgbClr val="695D46"/>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229" name="Shape 229"/>
          <p:cNvSpPr txBox="1"/>
          <p:nvPr/>
        </p:nvSpPr>
        <p:spPr>
          <a:xfrm>
            <a:off x="127457" y="3886199"/>
            <a:ext cx="1599743" cy="461665"/>
          </a:xfrm>
          <a:prstGeom prst="rect">
            <a:avLst/>
          </a:prstGeom>
          <a:noFill/>
          <a:ln>
            <a:noFill/>
          </a:ln>
        </p:spPr>
        <p:txBody>
          <a:bodyPr anchorCtr="0" anchor="t" bIns="45700" lIns="91425" rIns="91425" wrap="square" tIns="45700">
            <a:noAutofit/>
          </a:bodyPr>
          <a:lstStyle/>
          <a:p>
            <a:pPr indent="0" lvl="0" marL="0" marR="0" rtl="0" algn="r">
              <a:spcBef>
                <a:spcPts val="0"/>
              </a:spcBef>
              <a:buNone/>
            </a:pPr>
            <a:r>
              <a:rPr lang="en-US" sz="2400">
                <a:solidFill>
                  <a:srgbClr val="695D46"/>
                </a:solidFill>
                <a:latin typeface="Avenir"/>
                <a:ea typeface="Avenir"/>
                <a:cs typeface="Avenir"/>
                <a:sym typeface="Avenir"/>
              </a:rPr>
              <a:t>??</a:t>
            </a:r>
          </a:p>
        </p:txBody>
      </p:sp>
      <p:sp>
        <p:nvSpPr>
          <p:cNvPr id="230" name="Shape 230"/>
          <p:cNvSpPr txBox="1"/>
          <p:nvPr/>
        </p:nvSpPr>
        <p:spPr>
          <a:xfrm>
            <a:off x="3708857" y="5135263"/>
            <a:ext cx="2806243" cy="461665"/>
          </a:xfrm>
          <a:prstGeom prst="rect">
            <a:avLst/>
          </a:prstGeom>
          <a:noFill/>
          <a:ln>
            <a:noFill/>
          </a:ln>
        </p:spPr>
        <p:txBody>
          <a:bodyPr anchorCtr="0" anchor="t" bIns="45700" lIns="91425" rIns="91425" wrap="square" tIns="45700">
            <a:noAutofit/>
          </a:bodyPr>
          <a:lstStyle/>
          <a:p>
            <a:pPr indent="0" lvl="0" marL="0" marR="0" rtl="0" algn="ctr">
              <a:spcBef>
                <a:spcPts val="0"/>
              </a:spcBef>
              <a:buNone/>
            </a:pPr>
            <a:r>
              <a:rPr lang="en-US" sz="2400">
                <a:solidFill>
                  <a:srgbClr val="695D46"/>
                </a:solidFill>
                <a:latin typeface="Avenir"/>
                <a:ea typeface="Avenir"/>
                <a:cs typeface="Avenir"/>
                <a:sym typeface="Avenir"/>
              </a:rPr>
              <a:t>??</a:t>
            </a:r>
          </a:p>
        </p:txBody>
      </p:sp>
      <p:sp>
        <p:nvSpPr>
          <p:cNvPr id="231" name="Shape 231"/>
          <p:cNvSpPr txBox="1"/>
          <p:nvPr/>
        </p:nvSpPr>
        <p:spPr>
          <a:xfrm>
            <a:off x="2280106" y="5895330"/>
            <a:ext cx="5657852" cy="461665"/>
          </a:xfrm>
          <a:prstGeom prst="rect">
            <a:avLst/>
          </a:prstGeom>
          <a:noFill/>
          <a:ln>
            <a:noFill/>
          </a:ln>
        </p:spPr>
        <p:txBody>
          <a:bodyPr anchorCtr="0" anchor="t" bIns="45700" lIns="91425" rIns="91425" wrap="square" tIns="45700">
            <a:noAutofit/>
          </a:bodyPr>
          <a:lstStyle/>
          <a:p>
            <a:pPr indent="0" lvl="0" marL="0" marR="0" rtl="0" algn="ctr">
              <a:spcBef>
                <a:spcPts val="0"/>
              </a:spcBef>
              <a:buNone/>
            </a:pPr>
            <a:r>
              <a:rPr lang="en-US" sz="2400">
                <a:solidFill>
                  <a:srgbClr val="695D46"/>
                </a:solidFill>
                <a:latin typeface="Avenir"/>
                <a:ea typeface="Avenir"/>
                <a:cs typeface="Avenir"/>
                <a:sym typeface="Avenir"/>
              </a:rPr>
              <a:t>BDP = ?? * ??</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sp>
        <p:nvSpPr>
          <p:cNvPr id="236" name="Shape 236"/>
          <p:cNvSpPr txBox="1"/>
          <p:nvPr>
            <p:ph type="title"/>
          </p:nvPr>
        </p:nvSpPr>
        <p:spPr>
          <a:xfrm>
            <a:off x="457200" y="274638"/>
            <a:ext cx="8229600" cy="1143000"/>
          </a:xfrm>
          <a:prstGeom prst="rect">
            <a:avLst/>
          </a:prstGeom>
          <a:noFill/>
          <a:ln>
            <a:noFill/>
          </a:ln>
        </p:spPr>
        <p:txBody>
          <a:bodyPr anchorCtr="0" anchor="ctr" bIns="45700" lIns="91425" rIns="91425" wrap="square" tIns="45700">
            <a:noAutofit/>
          </a:bodyPr>
          <a:lstStyle/>
          <a:p>
            <a:pPr indent="0" lvl="0" marL="0" marR="0" rtl="0" algn="l">
              <a:spcBef>
                <a:spcPts val="0"/>
              </a:spcBef>
              <a:buClr>
                <a:srgbClr val="EF6C00"/>
              </a:buClr>
              <a:buFont typeface="PT Sans Narrow"/>
              <a:buNone/>
            </a:pPr>
            <a:r>
              <a:rPr b="1" i="0" lang="en-US" sz="4400" u="none" cap="none" strike="noStrike">
                <a:solidFill>
                  <a:srgbClr val="EF6C00"/>
                </a:solidFill>
                <a:latin typeface="PT Sans Narrow"/>
                <a:ea typeface="PT Sans Narrow"/>
                <a:cs typeface="PT Sans Narrow"/>
                <a:sym typeface="PT Sans Narrow"/>
              </a:rPr>
              <a:t>Bandwidth Delay Product (BDP)</a:t>
            </a:r>
          </a:p>
        </p:txBody>
      </p:sp>
      <p:sp>
        <p:nvSpPr>
          <p:cNvPr id="237" name="Shape 237"/>
          <p:cNvSpPr txBox="1"/>
          <p:nvPr>
            <p:ph idx="1" type="body"/>
          </p:nvPr>
        </p:nvSpPr>
        <p:spPr>
          <a:xfrm>
            <a:off x="457200" y="1600200"/>
            <a:ext cx="8229600" cy="4525963"/>
          </a:xfrm>
          <a:prstGeom prst="rect">
            <a:avLst/>
          </a:prstGeom>
          <a:noFill/>
          <a:ln>
            <a:noFill/>
          </a:ln>
        </p:spPr>
        <p:txBody>
          <a:bodyPr anchorCtr="0" anchor="t" bIns="45700" lIns="91425" rIns="91425" wrap="square" tIns="45700">
            <a:noAutofit/>
          </a:bodyPr>
          <a:lstStyle/>
          <a:p>
            <a:pPr indent="-342900" lvl="0" marL="342900" marR="0" rtl="0" algn="l">
              <a:spcBef>
                <a:spcPts val="0"/>
              </a:spcBef>
              <a:spcAft>
                <a:spcPts val="0"/>
              </a:spcAft>
              <a:buClr>
                <a:srgbClr val="695D46"/>
              </a:buClr>
              <a:buSzPts val="2400"/>
              <a:buFont typeface="Arial"/>
              <a:buChar char="•"/>
            </a:pPr>
            <a:r>
              <a:rPr b="0" i="0" lang="en-US" sz="2400" u="none" cap="none" strike="noStrike">
                <a:solidFill>
                  <a:srgbClr val="695D46"/>
                </a:solidFill>
                <a:latin typeface="Open Sans"/>
                <a:ea typeface="Open Sans"/>
                <a:cs typeface="Open Sans"/>
                <a:sym typeface="Open Sans"/>
              </a:rPr>
              <a:t>Now that we know the propagation delay, we can tell how many bits are “in flight” (on the link) at any time</a:t>
            </a:r>
          </a:p>
          <a:p>
            <a:pPr indent="-342900" lvl="0" marL="342900" marR="0" rtl="0" algn="l">
              <a:spcBef>
                <a:spcPts val="480"/>
              </a:spcBef>
              <a:spcAft>
                <a:spcPts val="0"/>
              </a:spcAft>
              <a:buClr>
                <a:srgbClr val="695D46"/>
              </a:buClr>
              <a:buSzPts val="2400"/>
              <a:buFont typeface="Arial"/>
              <a:buNone/>
            </a:pPr>
            <a:r>
              <a:t/>
            </a:r>
            <a:endParaRPr b="0" i="0" sz="2400" u="none" cap="none" strike="noStrike">
              <a:solidFill>
                <a:srgbClr val="695D46"/>
              </a:solidFill>
              <a:latin typeface="Open Sans"/>
              <a:ea typeface="Open Sans"/>
              <a:cs typeface="Open Sans"/>
              <a:sym typeface="Open Sans"/>
            </a:endParaRPr>
          </a:p>
          <a:p>
            <a:pPr indent="0" lvl="0" marL="0" marR="0" rtl="0" algn="l">
              <a:spcBef>
                <a:spcPts val="480"/>
              </a:spcBef>
              <a:buClr>
                <a:srgbClr val="695D46"/>
              </a:buClr>
              <a:buFont typeface="Arial"/>
              <a:buNone/>
            </a:pPr>
            <a:r>
              <a:t/>
            </a:r>
            <a:endParaRPr b="0" i="0" sz="2400" u="none" cap="none" strike="noStrike">
              <a:solidFill>
                <a:srgbClr val="695D46"/>
              </a:solidFill>
              <a:latin typeface="Open Sans"/>
              <a:ea typeface="Open Sans"/>
              <a:cs typeface="Open Sans"/>
              <a:sym typeface="Open Sans"/>
            </a:endParaRPr>
          </a:p>
        </p:txBody>
      </p:sp>
      <p:sp>
        <p:nvSpPr>
          <p:cNvPr id="238" name="Shape 238"/>
          <p:cNvSpPr/>
          <p:nvPr/>
        </p:nvSpPr>
        <p:spPr>
          <a:xfrm rot="-5400000">
            <a:off x="4352929" y="1285420"/>
            <a:ext cx="1327150" cy="5842907"/>
          </a:xfrm>
          <a:prstGeom prst="can">
            <a:avLst>
              <a:gd fmla="val 25000" name="adj"/>
            </a:avLst>
          </a:prstGeom>
          <a:gradFill>
            <a:gsLst>
              <a:gs pos="0">
                <a:srgbClr val="FF6800"/>
              </a:gs>
              <a:gs pos="100000">
                <a:srgbClr val="FF976D"/>
              </a:gs>
            </a:gsLst>
            <a:lin ang="16200000" scaled="0"/>
          </a:gradFill>
          <a:ln cap="flat" cmpd="sng" w="9525">
            <a:solidFill>
              <a:srgbClr val="EE6800"/>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239" name="Shape 239"/>
          <p:cNvSpPr/>
          <p:nvPr/>
        </p:nvSpPr>
        <p:spPr>
          <a:xfrm>
            <a:off x="2280106" y="4965699"/>
            <a:ext cx="5505450" cy="114300"/>
          </a:xfrm>
          <a:prstGeom prst="leftRightArrow">
            <a:avLst>
              <a:gd fmla="val 50000" name="adj1"/>
              <a:gd fmla="val 50000" name="adj2"/>
            </a:avLst>
          </a:prstGeom>
          <a:solidFill>
            <a:srgbClr val="695D46"/>
          </a:solidFill>
          <a:ln cap="flat" cmpd="sng" w="9525">
            <a:solidFill>
              <a:srgbClr val="695D46"/>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240" name="Shape 240"/>
          <p:cNvSpPr/>
          <p:nvPr/>
        </p:nvSpPr>
        <p:spPr>
          <a:xfrm rot="-5400000">
            <a:off x="1210131" y="4149723"/>
            <a:ext cx="1327151" cy="114302"/>
          </a:xfrm>
          <a:prstGeom prst="leftRightArrow">
            <a:avLst>
              <a:gd fmla="val 50000" name="adj1"/>
              <a:gd fmla="val 50000" name="adj2"/>
            </a:avLst>
          </a:prstGeom>
          <a:solidFill>
            <a:srgbClr val="695D46"/>
          </a:solidFill>
          <a:ln cap="flat" cmpd="sng" w="9525">
            <a:solidFill>
              <a:srgbClr val="695D46"/>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241" name="Shape 241"/>
          <p:cNvSpPr txBox="1"/>
          <p:nvPr/>
        </p:nvSpPr>
        <p:spPr>
          <a:xfrm>
            <a:off x="127457" y="3886199"/>
            <a:ext cx="1803401" cy="461665"/>
          </a:xfrm>
          <a:prstGeom prst="rect">
            <a:avLst/>
          </a:prstGeom>
          <a:noFill/>
          <a:ln>
            <a:noFill/>
          </a:ln>
        </p:spPr>
        <p:txBody>
          <a:bodyPr anchorCtr="0" anchor="t" bIns="45700" lIns="91425" rIns="91425" wrap="square" tIns="45700">
            <a:noAutofit/>
          </a:bodyPr>
          <a:lstStyle/>
          <a:p>
            <a:pPr indent="0" lvl="0" marL="0" marR="0" rtl="0" algn="l">
              <a:spcBef>
                <a:spcPts val="0"/>
              </a:spcBef>
              <a:buNone/>
            </a:pPr>
            <a:r>
              <a:rPr lang="en-US" sz="2400">
                <a:solidFill>
                  <a:srgbClr val="695D46"/>
                </a:solidFill>
                <a:latin typeface="Avenir"/>
                <a:ea typeface="Avenir"/>
                <a:cs typeface="Avenir"/>
                <a:sym typeface="Avenir"/>
              </a:rPr>
              <a:t>Bandwidth</a:t>
            </a:r>
          </a:p>
        </p:txBody>
      </p:sp>
      <p:sp>
        <p:nvSpPr>
          <p:cNvPr id="242" name="Shape 242"/>
          <p:cNvSpPr txBox="1"/>
          <p:nvPr/>
        </p:nvSpPr>
        <p:spPr>
          <a:xfrm>
            <a:off x="3708857" y="5135263"/>
            <a:ext cx="2806243" cy="461665"/>
          </a:xfrm>
          <a:prstGeom prst="rect">
            <a:avLst/>
          </a:prstGeom>
          <a:noFill/>
          <a:ln>
            <a:noFill/>
          </a:ln>
        </p:spPr>
        <p:txBody>
          <a:bodyPr anchorCtr="0" anchor="t" bIns="45700" lIns="91425" rIns="91425" wrap="square" tIns="45700">
            <a:noAutofit/>
          </a:bodyPr>
          <a:lstStyle/>
          <a:p>
            <a:pPr indent="0" lvl="0" marL="0" marR="0" rtl="0" algn="ctr">
              <a:spcBef>
                <a:spcPts val="0"/>
              </a:spcBef>
              <a:buNone/>
            </a:pPr>
            <a:r>
              <a:rPr lang="en-US" sz="2400">
                <a:solidFill>
                  <a:srgbClr val="695D46"/>
                </a:solidFill>
                <a:latin typeface="Avenir"/>
                <a:ea typeface="Avenir"/>
                <a:cs typeface="Avenir"/>
                <a:sym typeface="Avenir"/>
              </a:rPr>
              <a:t>Propagation delay</a:t>
            </a:r>
          </a:p>
        </p:txBody>
      </p:sp>
      <p:pic>
        <p:nvPicPr>
          <p:cNvPr id="243" name="Shape 243"/>
          <p:cNvPicPr preferRelativeResize="0"/>
          <p:nvPr/>
        </p:nvPicPr>
        <p:blipFill rotWithShape="1">
          <a:blip r:embed="rId3">
            <a:alphaModFix/>
          </a:blip>
          <a:srcRect b="0" l="0" r="0" t="0"/>
          <a:stretch/>
        </p:blipFill>
        <p:spPr>
          <a:xfrm>
            <a:off x="258417" y="5965457"/>
            <a:ext cx="8686800" cy="56491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7" name="Shape 247"/>
        <p:cNvGrpSpPr/>
        <p:nvPr/>
      </p:nvGrpSpPr>
      <p:grpSpPr>
        <a:xfrm>
          <a:off x="0" y="0"/>
          <a:ext cx="0" cy="0"/>
          <a:chOff x="0" y="0"/>
          <a:chExt cx="0" cy="0"/>
        </a:xfrm>
      </p:grpSpPr>
      <p:sp>
        <p:nvSpPr>
          <p:cNvPr id="248" name="Shape 248"/>
          <p:cNvSpPr txBox="1"/>
          <p:nvPr/>
        </p:nvSpPr>
        <p:spPr>
          <a:xfrm>
            <a:off x="683846" y="2706077"/>
            <a:ext cx="7346462" cy="1077218"/>
          </a:xfrm>
          <a:prstGeom prst="rect">
            <a:avLst/>
          </a:prstGeom>
          <a:noFill/>
          <a:ln>
            <a:noFill/>
          </a:ln>
        </p:spPr>
        <p:txBody>
          <a:bodyPr anchorCtr="0" anchor="t" bIns="45700" lIns="91425" rIns="91425" wrap="square" tIns="45700">
            <a:noAutofit/>
          </a:bodyPr>
          <a:lstStyle/>
          <a:p>
            <a:pPr indent="0" lvl="0" marL="0" marR="0" rtl="0" algn="ctr">
              <a:spcBef>
                <a:spcPts val="0"/>
              </a:spcBef>
              <a:buNone/>
            </a:pPr>
            <a:r>
              <a:rPr lang="en-US" sz="3200">
                <a:solidFill>
                  <a:schemeClr val="accent5"/>
                </a:solidFill>
                <a:latin typeface="Avenir"/>
                <a:ea typeface="Avenir"/>
                <a:cs typeface="Avenir"/>
                <a:sym typeface="Avenir"/>
              </a:rPr>
              <a:t>Packets might have to </a:t>
            </a:r>
            <a:r>
              <a:rPr b="1" lang="en-US" sz="3200">
                <a:solidFill>
                  <a:schemeClr val="accent5"/>
                </a:solidFill>
                <a:latin typeface="Avenir"/>
                <a:ea typeface="Avenir"/>
                <a:cs typeface="Avenir"/>
                <a:sym typeface="Avenir"/>
              </a:rPr>
              <a:t>wait</a:t>
            </a:r>
            <a:r>
              <a:rPr lang="en-US" sz="3200">
                <a:solidFill>
                  <a:schemeClr val="accent5"/>
                </a:solidFill>
                <a:latin typeface="Avenir"/>
                <a:ea typeface="Avenir"/>
                <a:cs typeface="Avenir"/>
                <a:sym typeface="Avenir"/>
              </a:rPr>
              <a:t> before they can be transmitted…</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2" name="Shape 252"/>
        <p:cNvGrpSpPr/>
        <p:nvPr/>
      </p:nvGrpSpPr>
      <p:grpSpPr>
        <a:xfrm>
          <a:off x="0" y="0"/>
          <a:ext cx="0" cy="0"/>
          <a:chOff x="0" y="0"/>
          <a:chExt cx="0" cy="0"/>
        </a:xfrm>
      </p:grpSpPr>
      <p:sp>
        <p:nvSpPr>
          <p:cNvPr id="253" name="Shape 253"/>
          <p:cNvSpPr txBox="1"/>
          <p:nvPr>
            <p:ph type="title"/>
          </p:nvPr>
        </p:nvSpPr>
        <p:spPr>
          <a:xfrm>
            <a:off x="457200" y="274638"/>
            <a:ext cx="8229600" cy="1143000"/>
          </a:xfrm>
          <a:prstGeom prst="rect">
            <a:avLst/>
          </a:prstGeom>
          <a:noFill/>
          <a:ln>
            <a:noFill/>
          </a:ln>
        </p:spPr>
        <p:txBody>
          <a:bodyPr anchorCtr="0" anchor="ctr" bIns="45700" lIns="91425" rIns="91425" wrap="square" tIns="45700">
            <a:noAutofit/>
          </a:bodyPr>
          <a:lstStyle/>
          <a:p>
            <a:pPr indent="0" lvl="0" marL="0" marR="0" rtl="0" algn="l">
              <a:spcBef>
                <a:spcPts val="0"/>
              </a:spcBef>
              <a:buClr>
                <a:srgbClr val="EF6C00"/>
              </a:buClr>
              <a:buFont typeface="PT Sans Narrow"/>
              <a:buNone/>
            </a:pPr>
            <a:r>
              <a:rPr b="1" i="0" lang="en-US" sz="4400" u="none" cap="none" strike="noStrike">
                <a:solidFill>
                  <a:srgbClr val="EF6C00"/>
                </a:solidFill>
                <a:latin typeface="PT Sans Narrow"/>
                <a:ea typeface="PT Sans Narrow"/>
                <a:cs typeface="PT Sans Narrow"/>
                <a:sym typeface="PT Sans Narrow"/>
              </a:rPr>
              <a:t>Queuing Delay</a:t>
            </a:r>
          </a:p>
        </p:txBody>
      </p:sp>
      <p:sp>
        <p:nvSpPr>
          <p:cNvPr id="254" name="Shape 254"/>
          <p:cNvSpPr/>
          <p:nvPr/>
        </p:nvSpPr>
        <p:spPr>
          <a:xfrm>
            <a:off x="1246744" y="3330873"/>
            <a:ext cx="1863518" cy="2635181"/>
          </a:xfrm>
          <a:prstGeom prst="can">
            <a:avLst>
              <a:gd fmla="val 25000" name="adj"/>
            </a:avLst>
          </a:prstGeom>
          <a:solidFill>
            <a:schemeClr val="lt2"/>
          </a:solidFill>
          <a:ln cap="flat" cmpd="sng" w="9525">
            <a:solidFill>
              <a:schemeClr val="lt2"/>
            </a:solidFill>
            <a:prstDash val="solid"/>
            <a:round/>
            <a:headEnd len="med" w="med" type="none"/>
            <a:tailEnd len="med" w="med" type="none"/>
          </a:ln>
          <a:effectLst>
            <a:outerShdw blurRad="40000" rotWithShape="0" dir="5400000" dist="23000">
              <a:srgbClr val="000000">
                <a:alpha val="34901"/>
              </a:srgbClr>
            </a:outerShdw>
          </a:effectLst>
        </p:spPr>
        <p:txBody>
          <a:bodyPr anchorCtr="0" anchor="ctr" bIns="45700" lIns="91425" rIns="91425" wrap="square"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pic>
        <p:nvPicPr>
          <p:cNvPr descr="router.png" id="255" name="Shape 255"/>
          <p:cNvPicPr preferRelativeResize="0"/>
          <p:nvPr/>
        </p:nvPicPr>
        <p:blipFill rotWithShape="1">
          <a:blip r:embed="rId3">
            <a:alphaModFix/>
          </a:blip>
          <a:srcRect b="0" l="0" r="0" t="0"/>
          <a:stretch/>
        </p:blipFill>
        <p:spPr>
          <a:xfrm>
            <a:off x="977185" y="2969894"/>
            <a:ext cx="2370467" cy="1576361"/>
          </a:xfrm>
          <a:prstGeom prst="rect">
            <a:avLst/>
          </a:prstGeom>
          <a:noFill/>
          <a:ln>
            <a:noFill/>
          </a:ln>
        </p:spPr>
      </p:pic>
      <p:sp>
        <p:nvSpPr>
          <p:cNvPr id="256" name="Shape 256"/>
          <p:cNvSpPr/>
          <p:nvPr/>
        </p:nvSpPr>
        <p:spPr>
          <a:xfrm>
            <a:off x="6040136" y="3330873"/>
            <a:ext cx="1863518" cy="2635181"/>
          </a:xfrm>
          <a:prstGeom prst="can">
            <a:avLst>
              <a:gd fmla="val 25000" name="adj"/>
            </a:avLst>
          </a:prstGeom>
          <a:solidFill>
            <a:schemeClr val="lt2"/>
          </a:solidFill>
          <a:ln cap="flat" cmpd="sng" w="9525">
            <a:solidFill>
              <a:schemeClr val="lt2"/>
            </a:solidFill>
            <a:prstDash val="solid"/>
            <a:round/>
            <a:headEnd len="med" w="med" type="none"/>
            <a:tailEnd len="med" w="med" type="none"/>
          </a:ln>
          <a:effectLst>
            <a:outerShdw blurRad="40000" rotWithShape="0" dir="5400000" dist="23000">
              <a:srgbClr val="000000">
                <a:alpha val="34901"/>
              </a:srgbClr>
            </a:outerShdw>
          </a:effectLst>
        </p:spPr>
        <p:txBody>
          <a:bodyPr anchorCtr="0" anchor="ctr" bIns="45700" lIns="91425" rIns="91425" wrap="square"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pic>
        <p:nvPicPr>
          <p:cNvPr descr="router.png" id="257" name="Shape 257"/>
          <p:cNvPicPr preferRelativeResize="0"/>
          <p:nvPr/>
        </p:nvPicPr>
        <p:blipFill rotWithShape="1">
          <a:blip r:embed="rId3">
            <a:alphaModFix/>
          </a:blip>
          <a:srcRect b="0" l="0" r="0" t="0"/>
          <a:stretch/>
        </p:blipFill>
        <p:spPr>
          <a:xfrm>
            <a:off x="5770577" y="2969894"/>
            <a:ext cx="2370467" cy="1576361"/>
          </a:xfrm>
          <a:prstGeom prst="rect">
            <a:avLst/>
          </a:prstGeom>
          <a:noFill/>
          <a:ln>
            <a:noFill/>
          </a:ln>
        </p:spPr>
      </p:pic>
      <p:sp>
        <p:nvSpPr>
          <p:cNvPr id="258" name="Shape 258"/>
          <p:cNvSpPr/>
          <p:nvPr/>
        </p:nvSpPr>
        <p:spPr>
          <a:xfrm>
            <a:off x="3110262" y="4411061"/>
            <a:ext cx="2929874" cy="629119"/>
          </a:xfrm>
          <a:prstGeom prst="rect">
            <a:avLst/>
          </a:prstGeom>
          <a:solidFill>
            <a:schemeClr val="accent4"/>
          </a:solidFill>
          <a:ln cap="flat" cmpd="sng" w="9525">
            <a:solidFill>
              <a:schemeClr val="accent4"/>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pic>
        <p:nvPicPr>
          <p:cNvPr descr="box.png" id="259" name="Shape 259"/>
          <p:cNvPicPr preferRelativeResize="0"/>
          <p:nvPr/>
        </p:nvPicPr>
        <p:blipFill rotWithShape="1">
          <a:blip r:embed="rId4">
            <a:alphaModFix/>
          </a:blip>
          <a:srcRect b="0" l="0" r="0" t="0"/>
          <a:stretch/>
        </p:blipFill>
        <p:spPr>
          <a:xfrm>
            <a:off x="2504880" y="4411061"/>
            <a:ext cx="629119" cy="629119"/>
          </a:xfrm>
          <a:prstGeom prst="rect">
            <a:avLst/>
          </a:prstGeom>
          <a:noFill/>
          <a:ln>
            <a:noFill/>
          </a:ln>
        </p:spPr>
      </p:pic>
      <p:pic>
        <p:nvPicPr>
          <p:cNvPr descr="box.png" id="260" name="Shape 260"/>
          <p:cNvPicPr preferRelativeResize="0"/>
          <p:nvPr/>
        </p:nvPicPr>
        <p:blipFill rotWithShape="1">
          <a:blip r:embed="rId4">
            <a:alphaModFix/>
          </a:blip>
          <a:srcRect b="0" l="0" r="0" t="0"/>
          <a:stretch/>
        </p:blipFill>
        <p:spPr>
          <a:xfrm>
            <a:off x="1875761" y="4411061"/>
            <a:ext cx="629119" cy="629119"/>
          </a:xfrm>
          <a:prstGeom prst="rect">
            <a:avLst/>
          </a:prstGeom>
          <a:noFill/>
          <a:ln>
            <a:noFill/>
          </a:ln>
        </p:spPr>
      </p:pic>
      <p:pic>
        <p:nvPicPr>
          <p:cNvPr descr="box.png" id="261" name="Shape 261"/>
          <p:cNvPicPr preferRelativeResize="0"/>
          <p:nvPr/>
        </p:nvPicPr>
        <p:blipFill rotWithShape="1">
          <a:blip r:embed="rId4">
            <a:alphaModFix/>
          </a:blip>
          <a:srcRect b="0" l="0" r="0" t="0"/>
          <a:stretch/>
        </p:blipFill>
        <p:spPr>
          <a:xfrm>
            <a:off x="1246642" y="4411061"/>
            <a:ext cx="629119" cy="629119"/>
          </a:xfrm>
          <a:prstGeom prst="rect">
            <a:avLst/>
          </a:prstGeom>
          <a:noFill/>
          <a:ln>
            <a:noFill/>
          </a:ln>
        </p:spPr>
      </p:pic>
      <p:sp>
        <p:nvSpPr>
          <p:cNvPr id="262" name="Shape 262"/>
          <p:cNvSpPr txBox="1"/>
          <p:nvPr/>
        </p:nvSpPr>
        <p:spPr>
          <a:xfrm>
            <a:off x="707571" y="1520823"/>
            <a:ext cx="7601858" cy="646331"/>
          </a:xfrm>
          <a:prstGeom prst="rect">
            <a:avLst/>
          </a:prstGeom>
          <a:noFill/>
          <a:ln>
            <a:noFill/>
          </a:ln>
        </p:spPr>
        <p:txBody>
          <a:bodyPr anchorCtr="0" anchor="t" bIns="45700" lIns="91425" rIns="91425" wrap="square" tIns="45700">
            <a:noAutofit/>
          </a:bodyPr>
          <a:lstStyle/>
          <a:p>
            <a:pPr indent="-285750" lvl="0" marL="285750" marR="0" rtl="0" algn="l">
              <a:spcBef>
                <a:spcPts val="0"/>
              </a:spcBef>
              <a:buClr>
                <a:schemeClr val="accent5"/>
              </a:buClr>
              <a:buSzPts val="1800"/>
              <a:buFont typeface="Arial"/>
              <a:buChar char="•"/>
            </a:pPr>
            <a:r>
              <a:rPr lang="en-US" sz="1800">
                <a:solidFill>
                  <a:schemeClr val="accent5"/>
                </a:solidFill>
                <a:latin typeface="Avenir"/>
                <a:ea typeface="Avenir"/>
                <a:cs typeface="Avenir"/>
                <a:sym typeface="Avenir"/>
              </a:rPr>
              <a:t>How long the packet waits to get transmitted on the wire</a:t>
            </a:r>
          </a:p>
          <a:p>
            <a:pPr indent="-285750" lvl="0" marL="285750" marR="0" rtl="0" algn="l">
              <a:spcBef>
                <a:spcPts val="0"/>
              </a:spcBef>
              <a:buClr>
                <a:schemeClr val="accent5"/>
              </a:buClr>
              <a:buSzPts val="1800"/>
              <a:buFont typeface="Arial"/>
              <a:buChar char="•"/>
            </a:pPr>
            <a:r>
              <a:rPr lang="en-US" sz="1800">
                <a:solidFill>
                  <a:schemeClr val="accent5"/>
                </a:solidFill>
                <a:latin typeface="Avenir"/>
                <a:ea typeface="Avenir"/>
                <a:cs typeface="Avenir"/>
                <a:sym typeface="Avenir"/>
              </a:rPr>
              <a:t>Happens when </a:t>
            </a:r>
            <a:r>
              <a:rPr b="1" lang="en-US" sz="1800">
                <a:solidFill>
                  <a:schemeClr val="accent5"/>
                </a:solidFill>
                <a:latin typeface="Avenir"/>
                <a:ea typeface="Avenir"/>
                <a:cs typeface="Avenir"/>
                <a:sym typeface="Avenir"/>
              </a:rPr>
              <a:t>arrival rate is greater than transmission rate</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59"/>
                                        </p:tgtEl>
                                        <p:attrNameLst>
                                          <p:attrName>style.visibility</p:attrName>
                                        </p:attrNameLst>
                                      </p:cBhvr>
                                      <p:to>
                                        <p:strVal val="visible"/>
                                      </p:to>
                                    </p:set>
                                    <p:anim calcmode="lin" valueType="num">
                                      <p:cBhvr additive="base">
                                        <p:cTn dur="500"/>
                                        <p:tgtEl>
                                          <p:spTgt spid="259"/>
                                        </p:tgtEl>
                                        <p:attrNameLst>
                                          <p:attrName>ppt_x</p:attrName>
                                        </p:attrNameLst>
                                      </p:cBhvr>
                                      <p:tavLst>
                                        <p:tav fmla="" tm="0">
                                          <p:val>
                                            <p:strVal val="#ppt_x-1"/>
                                          </p:val>
                                        </p:tav>
                                        <p:tav fmla="" tm="100000">
                                          <p:val>
                                            <p:strVal val="#ppt_x"/>
                                          </p:val>
                                        </p:tav>
                                      </p:tavLst>
                                    </p:anim>
                                  </p:childTnLst>
                                </p:cTn>
                              </p:par>
                            </p:childTnLst>
                          </p:cTn>
                        </p:par>
                        <p:par>
                          <p:cTn fill="hold">
                            <p:stCondLst>
                              <p:cond delay="500"/>
                            </p:stCondLst>
                            <p:childTnLst>
                              <p:par>
                                <p:cTn fill="hold" nodeType="afterEffect" presetClass="entr" presetID="2" presetSubtype="8">
                                  <p:stCondLst>
                                    <p:cond delay="0"/>
                                  </p:stCondLst>
                                  <p:childTnLst>
                                    <p:set>
                                      <p:cBhvr>
                                        <p:cTn dur="1" fill="hold">
                                          <p:stCondLst>
                                            <p:cond delay="0"/>
                                          </p:stCondLst>
                                        </p:cTn>
                                        <p:tgtEl>
                                          <p:spTgt spid="260"/>
                                        </p:tgtEl>
                                        <p:attrNameLst>
                                          <p:attrName>style.visibility</p:attrName>
                                        </p:attrNameLst>
                                      </p:cBhvr>
                                      <p:to>
                                        <p:strVal val="visible"/>
                                      </p:to>
                                    </p:set>
                                    <p:anim calcmode="lin" valueType="num">
                                      <p:cBhvr additive="base">
                                        <p:cTn dur="500"/>
                                        <p:tgtEl>
                                          <p:spTgt spid="260"/>
                                        </p:tgtEl>
                                        <p:attrNameLst>
                                          <p:attrName>ppt_x</p:attrName>
                                        </p:attrNameLst>
                                      </p:cBhvr>
                                      <p:tavLst>
                                        <p:tav fmla="" tm="0">
                                          <p:val>
                                            <p:strVal val="#ppt_x-1"/>
                                          </p:val>
                                        </p:tav>
                                        <p:tav fmla="" tm="100000">
                                          <p:val>
                                            <p:strVal val="#ppt_x"/>
                                          </p:val>
                                        </p:tav>
                                      </p:tavLst>
                                    </p:anim>
                                  </p:childTnLst>
                                </p:cTn>
                              </p:par>
                            </p:childTnLst>
                          </p:cTn>
                        </p:par>
                        <p:par>
                          <p:cTn fill="hold">
                            <p:stCondLst>
                              <p:cond delay="1000"/>
                            </p:stCondLst>
                            <p:childTnLst>
                              <p:par>
                                <p:cTn fill="hold" nodeType="afterEffect" presetClass="entr" presetID="2" presetSubtype="8">
                                  <p:stCondLst>
                                    <p:cond delay="0"/>
                                  </p:stCondLst>
                                  <p:childTnLst>
                                    <p:set>
                                      <p:cBhvr>
                                        <p:cTn dur="1" fill="hold">
                                          <p:stCondLst>
                                            <p:cond delay="0"/>
                                          </p:stCondLst>
                                        </p:cTn>
                                        <p:tgtEl>
                                          <p:spTgt spid="261"/>
                                        </p:tgtEl>
                                        <p:attrNameLst>
                                          <p:attrName>style.visibility</p:attrName>
                                        </p:attrNameLst>
                                      </p:cBhvr>
                                      <p:to>
                                        <p:strVal val="visible"/>
                                      </p:to>
                                    </p:set>
                                    <p:anim calcmode="lin" valueType="num">
                                      <p:cBhvr additive="base">
                                        <p:cTn dur="500"/>
                                        <p:tgtEl>
                                          <p:spTgt spid="261"/>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xit" presetID="2" presetSubtype="2">
                                  <p:stCondLst>
                                    <p:cond delay="0"/>
                                  </p:stCondLst>
                                  <p:childTnLst>
                                    <p:anim calcmode="lin" valueType="num">
                                      <p:cBhvr additive="base">
                                        <p:cTn dur="500"/>
                                        <p:tgtEl>
                                          <p:spTgt spid="259"/>
                                        </p:tgtEl>
                                        <p:attrNameLst>
                                          <p:attrName>ppt_x</p:attrName>
                                        </p:attrNameLst>
                                      </p:cBhvr>
                                      <p:tavLst>
                                        <p:tav fmla="" tm="0">
                                          <p:val>
                                            <p:strVal val="#ppt_x"/>
                                          </p:val>
                                        </p:tav>
                                        <p:tav fmla="" tm="100000">
                                          <p:val>
                                            <p:strVal val="#ppt_x+1"/>
                                          </p:val>
                                        </p:tav>
                                      </p:tavLst>
                                    </p:anim>
                                    <p:set>
                                      <p:cBhvr>
                                        <p:cTn dur="1" fill="hold">
                                          <p:stCondLst>
                                            <p:cond delay="500"/>
                                          </p:stCondLst>
                                        </p:cTn>
                                        <p:tgtEl>
                                          <p:spTgt spid="259"/>
                                        </p:tgtEl>
                                        <p:attrNameLst>
                                          <p:attrName>style.visibility</p:attrName>
                                        </p:attrNameLst>
                                      </p:cBhvr>
                                      <p:to>
                                        <p:strVal val="hidden"/>
                                      </p:to>
                                    </p:set>
                                  </p:childTnLst>
                                </p:cTn>
                              </p:par>
                            </p:childTnLst>
                          </p:cTn>
                        </p:par>
                        <p:par>
                          <p:cTn fill="hold">
                            <p:stCondLst>
                              <p:cond delay="500"/>
                            </p:stCondLst>
                            <p:childTnLst>
                              <p:par>
                                <p:cTn fill="hold" nodeType="afterEffect" presetClass="exit" presetID="2" presetSubtype="2">
                                  <p:stCondLst>
                                    <p:cond delay="0"/>
                                  </p:stCondLst>
                                  <p:childTnLst>
                                    <p:anim calcmode="lin" valueType="num">
                                      <p:cBhvr additive="base">
                                        <p:cTn dur="500"/>
                                        <p:tgtEl>
                                          <p:spTgt spid="260"/>
                                        </p:tgtEl>
                                        <p:attrNameLst>
                                          <p:attrName>ppt_x</p:attrName>
                                        </p:attrNameLst>
                                      </p:cBhvr>
                                      <p:tavLst>
                                        <p:tav fmla="" tm="0">
                                          <p:val>
                                            <p:strVal val="#ppt_x"/>
                                          </p:val>
                                        </p:tav>
                                        <p:tav fmla="" tm="100000">
                                          <p:val>
                                            <p:strVal val="#ppt_x+1"/>
                                          </p:val>
                                        </p:tav>
                                      </p:tavLst>
                                    </p:anim>
                                    <p:set>
                                      <p:cBhvr>
                                        <p:cTn dur="1" fill="hold">
                                          <p:stCondLst>
                                            <p:cond delay="500"/>
                                          </p:stCondLst>
                                        </p:cTn>
                                        <p:tgtEl>
                                          <p:spTgt spid="260"/>
                                        </p:tgtEl>
                                        <p:attrNameLst>
                                          <p:attrName>style.visibility</p:attrName>
                                        </p:attrNameLst>
                                      </p:cBhvr>
                                      <p:to>
                                        <p:strVal val="hidden"/>
                                      </p:to>
                                    </p:set>
                                  </p:childTnLst>
                                </p:cTn>
                              </p:par>
                            </p:childTnLst>
                          </p:cTn>
                        </p:par>
                        <p:par>
                          <p:cTn fill="hold">
                            <p:stCondLst>
                              <p:cond delay="1000"/>
                            </p:stCondLst>
                            <p:childTnLst>
                              <p:par>
                                <p:cTn fill="hold" nodeType="afterEffect" presetClass="exit" presetID="2" presetSubtype="2">
                                  <p:stCondLst>
                                    <p:cond delay="0"/>
                                  </p:stCondLst>
                                  <p:childTnLst>
                                    <p:anim calcmode="lin" valueType="num">
                                      <p:cBhvr additive="base">
                                        <p:cTn dur="500"/>
                                        <p:tgtEl>
                                          <p:spTgt spid="261"/>
                                        </p:tgtEl>
                                        <p:attrNameLst>
                                          <p:attrName>ppt_x</p:attrName>
                                        </p:attrNameLst>
                                      </p:cBhvr>
                                      <p:tavLst>
                                        <p:tav fmla="" tm="0">
                                          <p:val>
                                            <p:strVal val="#ppt_x"/>
                                          </p:val>
                                        </p:tav>
                                        <p:tav fmla="" tm="100000">
                                          <p:val>
                                            <p:strVal val="#ppt_x+1"/>
                                          </p:val>
                                        </p:tav>
                                      </p:tavLst>
                                    </p:anim>
                                    <p:set>
                                      <p:cBhvr>
                                        <p:cTn dur="1" fill="hold">
                                          <p:stCondLst>
                                            <p:cond delay="500"/>
                                          </p:stCondLst>
                                        </p:cTn>
                                        <p:tgtEl>
                                          <p:spTgt spid="261"/>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6" name="Shape 266"/>
        <p:cNvGrpSpPr/>
        <p:nvPr/>
      </p:nvGrpSpPr>
      <p:grpSpPr>
        <a:xfrm>
          <a:off x="0" y="0"/>
          <a:ext cx="0" cy="0"/>
          <a:chOff x="0" y="0"/>
          <a:chExt cx="0" cy="0"/>
        </a:xfrm>
      </p:grpSpPr>
      <p:sp>
        <p:nvSpPr>
          <p:cNvPr id="267" name="Shape 267"/>
          <p:cNvSpPr txBox="1"/>
          <p:nvPr>
            <p:ph type="title"/>
          </p:nvPr>
        </p:nvSpPr>
        <p:spPr>
          <a:xfrm>
            <a:off x="457200" y="274638"/>
            <a:ext cx="8229600" cy="1143000"/>
          </a:xfrm>
          <a:prstGeom prst="rect">
            <a:avLst/>
          </a:prstGeom>
          <a:noFill/>
          <a:ln>
            <a:noFill/>
          </a:ln>
        </p:spPr>
        <p:txBody>
          <a:bodyPr anchorCtr="0" anchor="ctr" bIns="45700" lIns="91425" rIns="91425" wrap="square" tIns="45700">
            <a:noAutofit/>
          </a:bodyPr>
          <a:lstStyle/>
          <a:p>
            <a:pPr indent="0" lvl="0" marL="0" marR="0" rtl="0" algn="l">
              <a:spcBef>
                <a:spcPts val="0"/>
              </a:spcBef>
              <a:buClr>
                <a:srgbClr val="EF6C00"/>
              </a:buClr>
              <a:buFont typeface="PT Sans Narrow"/>
              <a:buNone/>
            </a:pPr>
            <a:r>
              <a:rPr b="1" i="0" lang="en-US" sz="4400" u="none" cap="none" strike="noStrike">
                <a:solidFill>
                  <a:srgbClr val="EF6C00"/>
                </a:solidFill>
                <a:latin typeface="PT Sans Narrow"/>
                <a:ea typeface="PT Sans Narrow"/>
                <a:cs typeface="PT Sans Narrow"/>
                <a:sym typeface="PT Sans Narrow"/>
              </a:rPr>
              <a:t>An easy fix for queuing delay?</a:t>
            </a:r>
          </a:p>
        </p:txBody>
      </p:sp>
      <p:sp>
        <p:nvSpPr>
          <p:cNvPr id="268" name="Shape 268"/>
          <p:cNvSpPr txBox="1"/>
          <p:nvPr>
            <p:ph idx="1" type="body"/>
          </p:nvPr>
        </p:nvSpPr>
        <p:spPr>
          <a:xfrm>
            <a:off x="457200" y="1600200"/>
            <a:ext cx="8229600" cy="4525963"/>
          </a:xfrm>
          <a:prstGeom prst="rect">
            <a:avLst/>
          </a:prstGeom>
          <a:noFill/>
          <a:ln>
            <a:noFill/>
          </a:ln>
        </p:spPr>
        <p:txBody>
          <a:bodyPr anchorCtr="0" anchor="t" bIns="45700" lIns="91425" rIns="91425" wrap="square" tIns="45700">
            <a:noAutofit/>
          </a:bodyPr>
          <a:lstStyle/>
          <a:p>
            <a:pPr indent="0" lvl="0" marL="0" marR="0" rtl="0" algn="ctr">
              <a:lnSpc>
                <a:spcPct val="100000"/>
              </a:lnSpc>
              <a:spcBef>
                <a:spcPts val="0"/>
              </a:spcBef>
              <a:spcAft>
                <a:spcPts val="0"/>
              </a:spcAft>
              <a:buClr>
                <a:srgbClr val="695D46"/>
              </a:buClr>
              <a:buFont typeface="Arial"/>
              <a:buNone/>
            </a:pPr>
            <a:r>
              <a:rPr b="0" i="0" lang="en-US" sz="2400" u="none" cap="none" strike="noStrike">
                <a:solidFill>
                  <a:srgbClr val="695D46"/>
                </a:solidFill>
                <a:latin typeface="Avenir"/>
                <a:ea typeface="Avenir"/>
                <a:cs typeface="Avenir"/>
                <a:sym typeface="Avenir"/>
              </a:rPr>
              <a:t>Naïve solution: </a:t>
            </a:r>
            <a:r>
              <a:rPr b="0" i="1" lang="en-US" sz="2400" u="none" cap="none" strike="noStrike">
                <a:solidFill>
                  <a:srgbClr val="695D46"/>
                </a:solidFill>
                <a:latin typeface="Avenir"/>
                <a:ea typeface="Avenir"/>
                <a:cs typeface="Avenir"/>
                <a:sym typeface="Avenir"/>
              </a:rPr>
              <a:t>max(arrival rate, receive rate)</a:t>
            </a:r>
          </a:p>
          <a:p>
            <a:pPr indent="0" lvl="0" marL="0" marR="0" rtl="0" algn="l">
              <a:lnSpc>
                <a:spcPct val="100000"/>
              </a:lnSpc>
              <a:spcBef>
                <a:spcPts val="0"/>
              </a:spcBef>
              <a:spcAft>
                <a:spcPts val="0"/>
              </a:spcAft>
              <a:buClr>
                <a:srgbClr val="695D46"/>
              </a:buClr>
              <a:buFont typeface="Arial"/>
              <a:buNone/>
            </a:pPr>
            <a:r>
              <a:t/>
            </a:r>
            <a:endParaRPr b="0" i="1" sz="2400" u="none" cap="none" strike="noStrike">
              <a:solidFill>
                <a:srgbClr val="695D46"/>
              </a:solidFill>
              <a:latin typeface="Avenir"/>
              <a:ea typeface="Avenir"/>
              <a:cs typeface="Avenir"/>
              <a:sym typeface="Avenir"/>
            </a:endParaRPr>
          </a:p>
          <a:p>
            <a:pPr indent="0" lvl="0" marL="0" marR="0" rtl="0" algn="ctr">
              <a:lnSpc>
                <a:spcPct val="100000"/>
              </a:lnSpc>
              <a:spcBef>
                <a:spcPts val="0"/>
              </a:spcBef>
              <a:spcAft>
                <a:spcPts val="0"/>
              </a:spcAft>
              <a:buClr>
                <a:srgbClr val="695D46"/>
              </a:buClr>
              <a:buFont typeface="Arial"/>
              <a:buNone/>
            </a:pPr>
            <a:r>
              <a:rPr b="0" i="1" lang="en-US" sz="2400" u="none" cap="none" strike="noStrike">
                <a:solidFill>
                  <a:srgbClr val="695D46"/>
                </a:solidFill>
                <a:latin typeface="Avenir"/>
                <a:ea typeface="Avenir"/>
                <a:cs typeface="Avenir"/>
                <a:sym typeface="Avenir"/>
              </a:rPr>
              <a:t>Is this sufficient?</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2" name="Shape 272"/>
        <p:cNvGrpSpPr/>
        <p:nvPr/>
      </p:nvGrpSpPr>
      <p:grpSpPr>
        <a:xfrm>
          <a:off x="0" y="0"/>
          <a:ext cx="0" cy="0"/>
          <a:chOff x="0" y="0"/>
          <a:chExt cx="0" cy="0"/>
        </a:xfrm>
      </p:grpSpPr>
      <p:sp>
        <p:nvSpPr>
          <p:cNvPr id="273" name="Shape 273"/>
          <p:cNvSpPr txBox="1"/>
          <p:nvPr>
            <p:ph type="title"/>
          </p:nvPr>
        </p:nvSpPr>
        <p:spPr>
          <a:xfrm>
            <a:off x="457200" y="274638"/>
            <a:ext cx="8229600" cy="1143000"/>
          </a:xfrm>
          <a:prstGeom prst="rect">
            <a:avLst/>
          </a:prstGeom>
          <a:noFill/>
          <a:ln>
            <a:noFill/>
          </a:ln>
        </p:spPr>
        <p:txBody>
          <a:bodyPr anchorCtr="0" anchor="ctr" bIns="45700" lIns="91425" rIns="91425" wrap="square" tIns="45700">
            <a:noAutofit/>
          </a:bodyPr>
          <a:lstStyle/>
          <a:p>
            <a:pPr indent="0" lvl="0" marL="0" marR="0" rtl="0" algn="l">
              <a:spcBef>
                <a:spcPts val="0"/>
              </a:spcBef>
              <a:buClr>
                <a:srgbClr val="EF6C00"/>
              </a:buClr>
              <a:buFont typeface="PT Sans Narrow"/>
              <a:buNone/>
            </a:pPr>
            <a:r>
              <a:rPr b="1" i="0" lang="en-US" sz="4400" u="none" cap="none" strike="noStrike">
                <a:solidFill>
                  <a:srgbClr val="EF6C00"/>
                </a:solidFill>
                <a:latin typeface="PT Sans Narrow"/>
                <a:ea typeface="PT Sans Narrow"/>
                <a:cs typeface="PT Sans Narrow"/>
                <a:sym typeface="PT Sans Narrow"/>
              </a:rPr>
              <a:t>Burstiness!</a:t>
            </a:r>
          </a:p>
        </p:txBody>
      </p:sp>
      <p:sp>
        <p:nvSpPr>
          <p:cNvPr id="274" name="Shape 274"/>
          <p:cNvSpPr txBox="1"/>
          <p:nvPr>
            <p:ph idx="1" type="body"/>
          </p:nvPr>
        </p:nvSpPr>
        <p:spPr>
          <a:xfrm>
            <a:off x="457200" y="1229139"/>
            <a:ext cx="8229600" cy="4525963"/>
          </a:xfrm>
          <a:prstGeom prst="rect">
            <a:avLst/>
          </a:prstGeom>
          <a:noFill/>
          <a:ln>
            <a:noFill/>
          </a:ln>
        </p:spPr>
        <p:txBody>
          <a:bodyPr anchorCtr="0" anchor="t" bIns="45700" lIns="91425" rIns="91425" wrap="square" tIns="45700">
            <a:noAutofit/>
          </a:bodyPr>
          <a:lstStyle/>
          <a:p>
            <a:pPr indent="-342900" lvl="0" marL="342900" marR="0" rtl="0" algn="l">
              <a:spcBef>
                <a:spcPts val="0"/>
              </a:spcBef>
              <a:spcAft>
                <a:spcPts val="0"/>
              </a:spcAft>
              <a:buClr>
                <a:srgbClr val="695D46"/>
              </a:buClr>
              <a:buSzPts val="2400"/>
              <a:buFont typeface="Arial"/>
              <a:buChar char="•"/>
            </a:pPr>
            <a:r>
              <a:rPr b="0" i="0" lang="en-US" sz="2400" u="none" cap="none" strike="noStrike">
                <a:solidFill>
                  <a:srgbClr val="695D46"/>
                </a:solidFill>
                <a:latin typeface="Avenir"/>
                <a:ea typeface="Avenir"/>
                <a:cs typeface="Avenir"/>
                <a:sym typeface="Avenir"/>
              </a:rPr>
              <a:t>Transmission rate = constant over time</a:t>
            </a:r>
          </a:p>
          <a:p>
            <a:pPr indent="-342900" lvl="0" marL="342900" marR="0" rtl="0" algn="l">
              <a:spcBef>
                <a:spcPts val="480"/>
              </a:spcBef>
              <a:spcAft>
                <a:spcPts val="0"/>
              </a:spcAft>
              <a:buClr>
                <a:srgbClr val="695D46"/>
              </a:buClr>
              <a:buSzPts val="2400"/>
              <a:buFont typeface="Arial"/>
              <a:buChar char="•"/>
            </a:pPr>
            <a:r>
              <a:rPr b="0" i="0" lang="en-US" sz="2400" u="none" cap="none" strike="noStrike">
                <a:solidFill>
                  <a:srgbClr val="695D46"/>
                </a:solidFill>
                <a:latin typeface="Avenir"/>
                <a:ea typeface="Avenir"/>
                <a:cs typeface="Avenir"/>
                <a:sym typeface="Avenir"/>
              </a:rPr>
              <a:t>Arrival rate = not constant over time</a:t>
            </a:r>
          </a:p>
          <a:p>
            <a:pPr indent="-342900" lvl="0" marL="342900" marR="0" rtl="0" algn="l">
              <a:spcBef>
                <a:spcPts val="480"/>
              </a:spcBef>
              <a:buClr>
                <a:srgbClr val="695D46"/>
              </a:buClr>
              <a:buSzPts val="2400"/>
              <a:buFont typeface="Arial"/>
              <a:buNone/>
            </a:pPr>
            <a:r>
              <a:t/>
            </a:r>
            <a:endParaRPr b="0" i="0" sz="2400" u="none" cap="none" strike="noStrike">
              <a:solidFill>
                <a:srgbClr val="695D46"/>
              </a:solidFill>
              <a:latin typeface="Avenir"/>
              <a:ea typeface="Avenir"/>
              <a:cs typeface="Avenir"/>
              <a:sym typeface="Avenir"/>
            </a:endParaRPr>
          </a:p>
        </p:txBody>
      </p:sp>
      <p:pic>
        <p:nvPicPr>
          <p:cNvPr id="275" name="Shape 275"/>
          <p:cNvPicPr preferRelativeResize="0"/>
          <p:nvPr/>
        </p:nvPicPr>
        <p:blipFill rotWithShape="1">
          <a:blip r:embed="rId3">
            <a:alphaModFix/>
          </a:blip>
          <a:srcRect b="0" l="0" r="0" t="0"/>
          <a:stretch/>
        </p:blipFill>
        <p:spPr>
          <a:xfrm>
            <a:off x="630623" y="2658612"/>
            <a:ext cx="8056177" cy="3265801"/>
          </a:xfrm>
          <a:prstGeom prst="rect">
            <a:avLst/>
          </a:prstGeom>
          <a:noFill/>
          <a:ln>
            <a:noFill/>
          </a:ln>
        </p:spPr>
      </p:pic>
      <p:sp>
        <p:nvSpPr>
          <p:cNvPr id="276" name="Shape 276"/>
          <p:cNvSpPr txBox="1"/>
          <p:nvPr/>
        </p:nvSpPr>
        <p:spPr>
          <a:xfrm>
            <a:off x="3048000" y="5924413"/>
            <a:ext cx="2491901" cy="369332"/>
          </a:xfrm>
          <a:prstGeom prst="rect">
            <a:avLst/>
          </a:prstGeom>
          <a:noFill/>
          <a:ln>
            <a:noFill/>
          </a:ln>
        </p:spPr>
        <p:txBody>
          <a:bodyPr anchorCtr="0" anchor="t" bIns="45700" lIns="91425" rIns="91425" wrap="square" tIns="45700">
            <a:noAutofit/>
          </a:bodyPr>
          <a:lstStyle/>
          <a:p>
            <a:pPr indent="0" lvl="0" marL="0" marR="0" rtl="0" algn="l">
              <a:spcBef>
                <a:spcPts val="0"/>
              </a:spcBef>
              <a:buNone/>
            </a:pPr>
            <a:r>
              <a:rPr lang="en-US" sz="1800">
                <a:solidFill>
                  <a:schemeClr val="dk1"/>
                </a:solidFill>
                <a:latin typeface="Calibri"/>
                <a:ea typeface="Calibri"/>
                <a:cs typeface="Calibri"/>
                <a:sym typeface="Calibri"/>
              </a:rPr>
              <a:t>Netflix Traffic, circa 2010</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0" name="Shape 280"/>
        <p:cNvGrpSpPr/>
        <p:nvPr/>
      </p:nvGrpSpPr>
      <p:grpSpPr>
        <a:xfrm>
          <a:off x="0" y="0"/>
          <a:ext cx="0" cy="0"/>
          <a:chOff x="0" y="0"/>
          <a:chExt cx="0" cy="0"/>
        </a:xfrm>
      </p:grpSpPr>
      <p:sp>
        <p:nvSpPr>
          <p:cNvPr id="281" name="Shape 281"/>
          <p:cNvSpPr txBox="1"/>
          <p:nvPr>
            <p:ph type="title"/>
          </p:nvPr>
        </p:nvSpPr>
        <p:spPr>
          <a:xfrm>
            <a:off x="457200" y="274638"/>
            <a:ext cx="8229600" cy="1143000"/>
          </a:xfrm>
          <a:prstGeom prst="rect">
            <a:avLst/>
          </a:prstGeom>
          <a:noFill/>
          <a:ln>
            <a:noFill/>
          </a:ln>
        </p:spPr>
        <p:txBody>
          <a:bodyPr anchorCtr="0" anchor="ctr" bIns="45700" lIns="91425" rIns="91425" wrap="square" tIns="45700">
            <a:noAutofit/>
          </a:bodyPr>
          <a:lstStyle/>
          <a:p>
            <a:pPr indent="0" lvl="0" marL="0" marR="0" rtl="0" algn="l">
              <a:spcBef>
                <a:spcPts val="0"/>
              </a:spcBef>
              <a:buClr>
                <a:srgbClr val="EF6C00"/>
              </a:buClr>
              <a:buFont typeface="PT Sans Narrow"/>
              <a:buNone/>
            </a:pPr>
            <a:r>
              <a:rPr b="1" i="0" lang="en-US" sz="4400" u="none" cap="none" strike="noStrike">
                <a:solidFill>
                  <a:srgbClr val="EF6C00"/>
                </a:solidFill>
                <a:latin typeface="PT Sans Narrow"/>
                <a:ea typeface="PT Sans Narrow"/>
                <a:cs typeface="PT Sans Narrow"/>
                <a:sym typeface="PT Sans Narrow"/>
              </a:rPr>
              <a:t>Burstiness and Queues</a:t>
            </a:r>
          </a:p>
        </p:txBody>
      </p:sp>
      <p:sp>
        <p:nvSpPr>
          <p:cNvPr id="282" name="Shape 282"/>
          <p:cNvSpPr txBox="1"/>
          <p:nvPr>
            <p:ph idx="1" type="body"/>
          </p:nvPr>
        </p:nvSpPr>
        <p:spPr>
          <a:xfrm>
            <a:off x="457200" y="1600200"/>
            <a:ext cx="8229600" cy="4525963"/>
          </a:xfrm>
          <a:prstGeom prst="rect">
            <a:avLst/>
          </a:prstGeom>
          <a:noFill/>
          <a:ln>
            <a:noFill/>
          </a:ln>
        </p:spPr>
        <p:txBody>
          <a:bodyPr anchorCtr="0" anchor="t" bIns="45700" lIns="91425" rIns="91425" wrap="square" tIns="45700">
            <a:noAutofit/>
          </a:bodyPr>
          <a:lstStyle/>
          <a:p>
            <a:pPr indent="-342900" lvl="0" marL="342900" marR="0" rtl="0" algn="l">
              <a:spcBef>
                <a:spcPts val="0"/>
              </a:spcBef>
              <a:spcAft>
                <a:spcPts val="0"/>
              </a:spcAft>
              <a:buClr>
                <a:srgbClr val="695D46"/>
              </a:buClr>
              <a:buSzPts val="2400"/>
              <a:buFont typeface="Arial"/>
              <a:buChar char="•"/>
            </a:pPr>
            <a:r>
              <a:rPr b="0" i="0" lang="en-US" sz="2400" u="none" cap="none" strike="noStrike">
                <a:solidFill>
                  <a:srgbClr val="695D46"/>
                </a:solidFill>
                <a:latin typeface="Avenir"/>
                <a:ea typeface="Avenir"/>
                <a:cs typeface="Avenir"/>
                <a:sym typeface="Avenir"/>
              </a:rPr>
              <a:t>How does burstiness affect queuing delays?</a:t>
            </a:r>
          </a:p>
          <a:p>
            <a:pPr indent="-285750" lvl="1" marL="742950" marR="0" rtl="0" algn="l">
              <a:spcBef>
                <a:spcPts val="400"/>
              </a:spcBef>
              <a:spcAft>
                <a:spcPts val="0"/>
              </a:spcAft>
              <a:buClr>
                <a:srgbClr val="695D46"/>
              </a:buClr>
              <a:buSzPts val="2000"/>
              <a:buFont typeface="Arial"/>
              <a:buNone/>
            </a:pPr>
            <a:r>
              <a:t/>
            </a:r>
            <a:endParaRPr b="0" i="0" sz="2000" u="none" cap="none" strike="noStrike">
              <a:solidFill>
                <a:srgbClr val="695D46"/>
              </a:solidFill>
              <a:latin typeface="Avenir"/>
              <a:ea typeface="Avenir"/>
              <a:cs typeface="Avenir"/>
              <a:sym typeface="Avenir"/>
            </a:endParaRPr>
          </a:p>
          <a:p>
            <a:pPr indent="-285750" lvl="1" marL="742950" marR="0" rtl="0" algn="l">
              <a:spcBef>
                <a:spcPts val="400"/>
              </a:spcBef>
              <a:spcAft>
                <a:spcPts val="0"/>
              </a:spcAft>
              <a:buClr>
                <a:srgbClr val="695D46"/>
              </a:buClr>
              <a:buSzPts val="2000"/>
              <a:buFont typeface="Arial"/>
              <a:buNone/>
            </a:pPr>
            <a:r>
              <a:t/>
            </a:r>
            <a:endParaRPr b="0" i="0" sz="2000" u="none" cap="none" strike="noStrike">
              <a:solidFill>
                <a:srgbClr val="695D46"/>
              </a:solidFill>
              <a:latin typeface="Avenir"/>
              <a:ea typeface="Avenir"/>
              <a:cs typeface="Avenir"/>
              <a:sym typeface="Avenir"/>
            </a:endParaRPr>
          </a:p>
          <a:p>
            <a:pPr indent="-342900" lvl="0" marL="342900" marR="0" rtl="0" algn="l">
              <a:spcBef>
                <a:spcPts val="480"/>
              </a:spcBef>
              <a:spcAft>
                <a:spcPts val="0"/>
              </a:spcAft>
              <a:buClr>
                <a:srgbClr val="695D46"/>
              </a:buClr>
              <a:buSzPts val="2400"/>
              <a:buFont typeface="Arial"/>
              <a:buChar char="•"/>
            </a:pPr>
            <a:r>
              <a:rPr b="0" i="0" lang="en-US" sz="2400" u="none" cap="none" strike="noStrike">
                <a:solidFill>
                  <a:srgbClr val="695D46"/>
                </a:solidFill>
                <a:latin typeface="Avenir"/>
                <a:ea typeface="Avenir"/>
                <a:cs typeface="Avenir"/>
                <a:sym typeface="Avenir"/>
              </a:rPr>
              <a:t>What happens when the queue is full?</a:t>
            </a:r>
          </a:p>
          <a:p>
            <a:pPr indent="-285750" lvl="1" marL="742950" marR="0" rtl="0" algn="l">
              <a:spcBef>
                <a:spcPts val="400"/>
              </a:spcBef>
              <a:buClr>
                <a:srgbClr val="695D46"/>
              </a:buClr>
              <a:buSzPts val="2000"/>
              <a:buFont typeface="Arial"/>
              <a:buNone/>
            </a:pPr>
            <a:r>
              <a:t/>
            </a:r>
            <a:endParaRPr b="0" i="0" sz="2000" u="none" cap="none" strike="noStrike">
              <a:solidFill>
                <a:srgbClr val="695D46"/>
              </a:solidFill>
              <a:latin typeface="Avenir"/>
              <a:ea typeface="Avenir"/>
              <a:cs typeface="Avenir"/>
              <a:sym typeface="Aveni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Shape 102"/>
          <p:cNvSpPr txBox="1"/>
          <p:nvPr>
            <p:ph type="title"/>
          </p:nvPr>
        </p:nvSpPr>
        <p:spPr>
          <a:xfrm>
            <a:off x="457200" y="274638"/>
            <a:ext cx="8229600" cy="1143000"/>
          </a:xfrm>
          <a:prstGeom prst="rect">
            <a:avLst/>
          </a:prstGeom>
          <a:noFill/>
          <a:ln>
            <a:noFill/>
          </a:ln>
        </p:spPr>
        <p:txBody>
          <a:bodyPr anchorCtr="0" anchor="ctr" bIns="45700" lIns="91425" rIns="91425" wrap="square" tIns="45700">
            <a:noAutofit/>
          </a:bodyPr>
          <a:lstStyle/>
          <a:p>
            <a:pPr indent="0" lvl="0" marL="0" marR="0" rtl="0" algn="l">
              <a:spcBef>
                <a:spcPts val="0"/>
              </a:spcBef>
              <a:buClr>
                <a:srgbClr val="EF6C00"/>
              </a:buClr>
              <a:buFont typeface="PT Sans Narrow"/>
              <a:buNone/>
            </a:pPr>
            <a:r>
              <a:rPr b="1" i="0" lang="en-US" sz="4400" u="none" cap="none" strike="noStrike">
                <a:solidFill>
                  <a:srgbClr val="EF6C00"/>
                </a:solidFill>
                <a:latin typeface="PT Sans Narrow"/>
                <a:ea typeface="PT Sans Narrow"/>
                <a:cs typeface="PT Sans Narrow"/>
                <a:sym typeface="PT Sans Narrow"/>
              </a:rPr>
              <a:t>Delays</a:t>
            </a:r>
          </a:p>
        </p:txBody>
      </p:sp>
      <p:sp>
        <p:nvSpPr>
          <p:cNvPr id="103" name="Shape 103"/>
          <p:cNvSpPr txBox="1"/>
          <p:nvPr>
            <p:ph idx="1" type="body"/>
          </p:nvPr>
        </p:nvSpPr>
        <p:spPr>
          <a:xfrm>
            <a:off x="457200" y="1600200"/>
            <a:ext cx="8229600" cy="4525963"/>
          </a:xfrm>
          <a:prstGeom prst="rect">
            <a:avLst/>
          </a:prstGeom>
          <a:noFill/>
          <a:ln>
            <a:noFill/>
          </a:ln>
        </p:spPr>
        <p:txBody>
          <a:bodyPr anchorCtr="0" anchor="t" bIns="45700" lIns="91425" rIns="91425" wrap="square" tIns="45700">
            <a:noAutofit/>
          </a:bodyPr>
          <a:lstStyle/>
          <a:p>
            <a:pPr indent="-342900" lvl="0" marL="342900" marR="0" rtl="0" algn="l">
              <a:spcBef>
                <a:spcPts val="0"/>
              </a:spcBef>
              <a:spcAft>
                <a:spcPts val="0"/>
              </a:spcAft>
              <a:buClr>
                <a:srgbClr val="695D46"/>
              </a:buClr>
              <a:buSzPts val="2400"/>
              <a:buFont typeface="Arial"/>
              <a:buChar char="•"/>
            </a:pPr>
            <a:r>
              <a:rPr b="0" i="0" lang="en-US" sz="2400" u="none" cap="none" strike="noStrike">
                <a:solidFill>
                  <a:srgbClr val="695D46"/>
                </a:solidFill>
                <a:latin typeface="Avenir"/>
                <a:ea typeface="Avenir"/>
                <a:cs typeface="Avenir"/>
                <a:sym typeface="Avenir"/>
              </a:rPr>
              <a:t>How long does it take for your data to reach its destination?</a:t>
            </a:r>
          </a:p>
          <a:p>
            <a:pPr indent="-342900" lvl="0" marL="342900" marR="0" rtl="0" algn="l">
              <a:spcBef>
                <a:spcPts val="480"/>
              </a:spcBef>
              <a:spcAft>
                <a:spcPts val="0"/>
              </a:spcAft>
              <a:buClr>
                <a:srgbClr val="695D46"/>
              </a:buClr>
              <a:buSzPts val="2400"/>
              <a:buFont typeface="Arial"/>
              <a:buChar char="•"/>
            </a:pPr>
            <a:r>
              <a:rPr b="0" i="0" lang="en-US" sz="2400" u="none" cap="none" strike="noStrike">
                <a:solidFill>
                  <a:srgbClr val="695D46"/>
                </a:solidFill>
                <a:latin typeface="Avenir"/>
                <a:ea typeface="Avenir"/>
                <a:cs typeface="Avenir"/>
                <a:sym typeface="Avenir"/>
              </a:rPr>
              <a:t>It depends on…</a:t>
            </a:r>
            <a:br>
              <a:rPr b="0" i="0" lang="en-US" sz="2400" u="none" cap="none" strike="noStrike">
                <a:solidFill>
                  <a:srgbClr val="695D46"/>
                </a:solidFill>
                <a:latin typeface="Avenir"/>
                <a:ea typeface="Avenir"/>
                <a:cs typeface="Avenir"/>
                <a:sym typeface="Avenir"/>
              </a:rPr>
            </a:br>
          </a:p>
          <a:p>
            <a:pPr indent="-285750" lvl="1" marL="742950" marR="0" rtl="0" algn="l">
              <a:spcBef>
                <a:spcPts val="400"/>
              </a:spcBef>
              <a:spcAft>
                <a:spcPts val="0"/>
              </a:spcAft>
              <a:buClr>
                <a:srgbClr val="695D46"/>
              </a:buClr>
              <a:buSzPts val="2000"/>
              <a:buFont typeface="Arial"/>
              <a:buChar char="–"/>
            </a:pPr>
            <a:r>
              <a:rPr b="1" i="0" lang="en-US" sz="2000" u="none" cap="none" strike="noStrike">
                <a:solidFill>
                  <a:srgbClr val="695D46"/>
                </a:solidFill>
                <a:latin typeface="Avenir"/>
                <a:ea typeface="Avenir"/>
                <a:cs typeface="Avenir"/>
                <a:sym typeface="Avenir"/>
              </a:rPr>
              <a:t>how much data </a:t>
            </a:r>
            <a:r>
              <a:rPr b="0" i="0" lang="en-US" sz="2000" u="none" cap="none" strike="noStrike">
                <a:solidFill>
                  <a:srgbClr val="695D46"/>
                </a:solidFill>
                <a:latin typeface="Avenir"/>
                <a:ea typeface="Avenir"/>
                <a:cs typeface="Avenir"/>
                <a:sym typeface="Avenir"/>
              </a:rPr>
              <a:t>you’re sending and the </a:t>
            </a:r>
            <a:r>
              <a:rPr b="1" i="0" lang="en-US" sz="2000" u="none" cap="none" strike="noStrike">
                <a:solidFill>
                  <a:srgbClr val="695D46"/>
                </a:solidFill>
                <a:latin typeface="Avenir"/>
                <a:ea typeface="Avenir"/>
                <a:cs typeface="Avenir"/>
                <a:sym typeface="Avenir"/>
              </a:rPr>
              <a:t>link speed</a:t>
            </a:r>
            <a:br>
              <a:rPr b="0" i="0" lang="en-US" sz="2000" u="none" cap="none" strike="noStrike">
                <a:solidFill>
                  <a:srgbClr val="695D46"/>
                </a:solidFill>
                <a:latin typeface="Avenir"/>
                <a:ea typeface="Avenir"/>
                <a:cs typeface="Avenir"/>
                <a:sym typeface="Avenir"/>
              </a:rPr>
            </a:br>
            <a:r>
              <a:rPr b="0" i="0" lang="en-US" sz="2000" u="none" cap="none" strike="noStrike">
                <a:solidFill>
                  <a:srgbClr val="695D46"/>
                </a:solidFill>
                <a:latin typeface="Avenir"/>
                <a:ea typeface="Avenir"/>
                <a:cs typeface="Avenir"/>
                <a:sym typeface="Avenir"/>
              </a:rPr>
              <a:t>→ </a:t>
            </a:r>
            <a:r>
              <a:rPr b="0" i="0" lang="en-US" sz="2000" u="none" cap="none" strike="noStrike">
                <a:solidFill>
                  <a:srgbClr val="EF6C00"/>
                </a:solidFill>
                <a:latin typeface="Avenir"/>
                <a:ea typeface="Avenir"/>
                <a:cs typeface="Avenir"/>
                <a:sym typeface="Avenir"/>
              </a:rPr>
              <a:t>transmission delay</a:t>
            </a:r>
          </a:p>
          <a:p>
            <a:pPr indent="-285750" lvl="1" marL="742950" marR="0" rtl="0" algn="l">
              <a:spcBef>
                <a:spcPts val="400"/>
              </a:spcBef>
              <a:spcAft>
                <a:spcPts val="0"/>
              </a:spcAft>
              <a:buClr>
                <a:srgbClr val="695D46"/>
              </a:buClr>
              <a:buSzPts val="2000"/>
              <a:buFont typeface="Arial"/>
              <a:buChar char="–"/>
            </a:pPr>
            <a:r>
              <a:rPr b="0" i="0" lang="en-US" sz="2000" u="none" cap="none" strike="noStrike">
                <a:solidFill>
                  <a:srgbClr val="695D46"/>
                </a:solidFill>
                <a:latin typeface="Avenir"/>
                <a:ea typeface="Avenir"/>
                <a:cs typeface="Avenir"/>
                <a:sym typeface="Avenir"/>
              </a:rPr>
              <a:t>your </a:t>
            </a:r>
            <a:r>
              <a:rPr b="1" i="0" lang="en-US" sz="2000" u="none" cap="none" strike="noStrike">
                <a:solidFill>
                  <a:srgbClr val="695D46"/>
                </a:solidFill>
                <a:latin typeface="Avenir"/>
                <a:ea typeface="Avenir"/>
                <a:cs typeface="Avenir"/>
                <a:sym typeface="Avenir"/>
              </a:rPr>
              <a:t>distance</a:t>
            </a:r>
            <a:r>
              <a:rPr b="0" i="0" lang="en-US" sz="2000" u="none" cap="none" strike="noStrike">
                <a:solidFill>
                  <a:srgbClr val="695D46"/>
                </a:solidFill>
                <a:latin typeface="Avenir"/>
                <a:ea typeface="Avenir"/>
                <a:cs typeface="Avenir"/>
                <a:sym typeface="Avenir"/>
              </a:rPr>
              <a:t> from the destination</a:t>
            </a:r>
            <a:br>
              <a:rPr b="0" i="0" lang="en-US" sz="2000" u="none" cap="none" strike="noStrike">
                <a:solidFill>
                  <a:srgbClr val="695D46"/>
                </a:solidFill>
                <a:latin typeface="Avenir"/>
                <a:ea typeface="Avenir"/>
                <a:cs typeface="Avenir"/>
                <a:sym typeface="Avenir"/>
              </a:rPr>
            </a:br>
            <a:r>
              <a:rPr b="0" i="0" lang="en-US" sz="2000" u="none" cap="none" strike="noStrike">
                <a:solidFill>
                  <a:srgbClr val="695D46"/>
                </a:solidFill>
                <a:latin typeface="Avenir"/>
                <a:ea typeface="Avenir"/>
                <a:cs typeface="Avenir"/>
                <a:sym typeface="Avenir"/>
              </a:rPr>
              <a:t>→ </a:t>
            </a:r>
            <a:r>
              <a:rPr b="0" i="0" lang="en-US" sz="2000" u="none" cap="none" strike="noStrike">
                <a:solidFill>
                  <a:schemeClr val="accent1"/>
                </a:solidFill>
                <a:latin typeface="Avenir"/>
                <a:ea typeface="Avenir"/>
                <a:cs typeface="Avenir"/>
                <a:sym typeface="Avenir"/>
              </a:rPr>
              <a:t>propagation delay</a:t>
            </a:r>
          </a:p>
          <a:p>
            <a:pPr indent="-285750" lvl="1" marL="742950" marR="0" rtl="0" algn="l">
              <a:spcBef>
                <a:spcPts val="400"/>
              </a:spcBef>
              <a:spcAft>
                <a:spcPts val="0"/>
              </a:spcAft>
              <a:buClr>
                <a:srgbClr val="695D46"/>
              </a:buClr>
              <a:buSzPts val="2000"/>
              <a:buFont typeface="Arial"/>
              <a:buChar char="–"/>
            </a:pPr>
            <a:r>
              <a:rPr b="0" i="0" lang="en-US" sz="2000" u="none" cap="none" strike="noStrike">
                <a:solidFill>
                  <a:srgbClr val="695D46"/>
                </a:solidFill>
                <a:latin typeface="Avenir"/>
                <a:ea typeface="Avenir"/>
                <a:cs typeface="Avenir"/>
                <a:sym typeface="Avenir"/>
              </a:rPr>
              <a:t>the </a:t>
            </a:r>
            <a:r>
              <a:rPr b="1" i="0" lang="en-US" sz="2000" u="none" cap="none" strike="noStrike">
                <a:solidFill>
                  <a:srgbClr val="695D46"/>
                </a:solidFill>
                <a:latin typeface="Avenir"/>
                <a:ea typeface="Avenir"/>
                <a:cs typeface="Avenir"/>
                <a:sym typeface="Avenir"/>
              </a:rPr>
              <a:t>traffic pattern</a:t>
            </a:r>
            <a:br>
              <a:rPr b="0" i="0" lang="en-US" sz="2000" u="none" cap="none" strike="noStrike">
                <a:solidFill>
                  <a:srgbClr val="695D46"/>
                </a:solidFill>
                <a:latin typeface="Avenir"/>
                <a:ea typeface="Avenir"/>
                <a:cs typeface="Avenir"/>
                <a:sym typeface="Avenir"/>
              </a:rPr>
            </a:br>
            <a:r>
              <a:rPr b="0" i="0" lang="en-US" sz="2000" u="none" cap="none" strike="noStrike">
                <a:solidFill>
                  <a:srgbClr val="695D46"/>
                </a:solidFill>
                <a:latin typeface="Avenir"/>
                <a:ea typeface="Avenir"/>
                <a:cs typeface="Avenir"/>
                <a:sym typeface="Avenir"/>
              </a:rPr>
              <a:t>→ </a:t>
            </a:r>
            <a:r>
              <a:rPr b="0" i="0" lang="en-US" sz="2000" u="none" cap="none" strike="noStrike">
                <a:solidFill>
                  <a:schemeClr val="accent1"/>
                </a:solidFill>
                <a:latin typeface="Avenir"/>
                <a:ea typeface="Avenir"/>
                <a:cs typeface="Avenir"/>
                <a:sym typeface="Avenir"/>
              </a:rPr>
              <a:t>queuing delay</a:t>
            </a:r>
          </a:p>
          <a:p>
            <a:pPr indent="-285750" lvl="1" marL="742950" marR="0" rtl="0" algn="l">
              <a:spcBef>
                <a:spcPts val="400"/>
              </a:spcBef>
              <a:buClr>
                <a:srgbClr val="695D46"/>
              </a:buClr>
              <a:buSzPts val="2000"/>
              <a:buFont typeface="Arial"/>
              <a:buChar char="–"/>
            </a:pPr>
            <a:r>
              <a:rPr b="0" i="0" lang="en-US" sz="2000" u="none" cap="none" strike="noStrike">
                <a:solidFill>
                  <a:srgbClr val="695D46"/>
                </a:solidFill>
                <a:latin typeface="Avenir"/>
                <a:ea typeface="Avenir"/>
                <a:cs typeface="Avenir"/>
                <a:sym typeface="Avenir"/>
              </a:rPr>
              <a:t>how fast </a:t>
            </a:r>
            <a:r>
              <a:rPr b="1" i="0" lang="en-US" sz="2000" u="none" cap="none" strike="noStrike">
                <a:solidFill>
                  <a:srgbClr val="695D46"/>
                </a:solidFill>
                <a:latin typeface="Avenir"/>
                <a:ea typeface="Avenir"/>
                <a:cs typeface="Avenir"/>
                <a:sym typeface="Avenir"/>
              </a:rPr>
              <a:t>routers </a:t>
            </a:r>
            <a:r>
              <a:rPr b="0" i="0" lang="en-US" sz="2000" u="none" cap="none" strike="noStrike">
                <a:solidFill>
                  <a:srgbClr val="695D46"/>
                </a:solidFill>
                <a:latin typeface="Avenir"/>
                <a:ea typeface="Avenir"/>
                <a:cs typeface="Avenir"/>
                <a:sym typeface="Avenir"/>
              </a:rPr>
              <a:t>process the packet header</a:t>
            </a:r>
            <a:br>
              <a:rPr b="0" i="0" lang="en-US" sz="2000" u="none" cap="none" strike="noStrike">
                <a:solidFill>
                  <a:schemeClr val="accent1"/>
                </a:solidFill>
                <a:latin typeface="Avenir"/>
                <a:ea typeface="Avenir"/>
                <a:cs typeface="Avenir"/>
                <a:sym typeface="Avenir"/>
              </a:rPr>
            </a:br>
            <a:r>
              <a:rPr b="0" i="0" lang="en-US" sz="2000" u="none" cap="none" strike="noStrike">
                <a:solidFill>
                  <a:srgbClr val="695D46"/>
                </a:solidFill>
                <a:latin typeface="Avenir"/>
                <a:ea typeface="Avenir"/>
                <a:cs typeface="Avenir"/>
                <a:sym typeface="Avenir"/>
              </a:rPr>
              <a:t>→</a:t>
            </a:r>
            <a:r>
              <a:rPr b="0" i="0" lang="en-US" sz="2000" u="none" cap="none" strike="noStrike">
                <a:solidFill>
                  <a:schemeClr val="accent1"/>
                </a:solidFill>
                <a:latin typeface="Avenir"/>
                <a:ea typeface="Avenir"/>
                <a:cs typeface="Avenir"/>
                <a:sym typeface="Avenir"/>
              </a:rPr>
              <a:t> processing delay</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6" name="Shape 286"/>
        <p:cNvGrpSpPr/>
        <p:nvPr/>
      </p:nvGrpSpPr>
      <p:grpSpPr>
        <a:xfrm>
          <a:off x="0" y="0"/>
          <a:ext cx="0" cy="0"/>
          <a:chOff x="0" y="0"/>
          <a:chExt cx="0" cy="0"/>
        </a:xfrm>
      </p:grpSpPr>
      <p:sp>
        <p:nvSpPr>
          <p:cNvPr id="287" name="Shape 287"/>
          <p:cNvSpPr txBox="1"/>
          <p:nvPr>
            <p:ph type="title"/>
          </p:nvPr>
        </p:nvSpPr>
        <p:spPr>
          <a:xfrm>
            <a:off x="457200" y="274638"/>
            <a:ext cx="8229600" cy="1143000"/>
          </a:xfrm>
          <a:prstGeom prst="rect">
            <a:avLst/>
          </a:prstGeom>
          <a:noFill/>
          <a:ln>
            <a:noFill/>
          </a:ln>
        </p:spPr>
        <p:txBody>
          <a:bodyPr anchorCtr="0" anchor="ctr" bIns="45700" lIns="91425" rIns="91425" wrap="square" tIns="45700">
            <a:noAutofit/>
          </a:bodyPr>
          <a:lstStyle/>
          <a:p>
            <a:pPr indent="0" lvl="0" marL="0" marR="0" rtl="0" algn="l">
              <a:spcBef>
                <a:spcPts val="0"/>
              </a:spcBef>
              <a:buClr>
                <a:srgbClr val="EF6C00"/>
              </a:buClr>
              <a:buFont typeface="PT Sans Narrow"/>
              <a:buNone/>
            </a:pPr>
            <a:r>
              <a:rPr b="1" i="0" lang="en-US" sz="4400" u="none" cap="none" strike="noStrike">
                <a:solidFill>
                  <a:srgbClr val="EF6C00"/>
                </a:solidFill>
                <a:latin typeface="PT Sans Narrow"/>
                <a:ea typeface="PT Sans Narrow"/>
                <a:cs typeface="PT Sans Narrow"/>
                <a:sym typeface="PT Sans Narrow"/>
              </a:rPr>
              <a:t>Queues</a:t>
            </a:r>
          </a:p>
        </p:txBody>
      </p:sp>
      <p:sp>
        <p:nvSpPr>
          <p:cNvPr id="288" name="Shape 288"/>
          <p:cNvSpPr txBox="1"/>
          <p:nvPr>
            <p:ph idx="1" type="body"/>
          </p:nvPr>
        </p:nvSpPr>
        <p:spPr>
          <a:xfrm>
            <a:off x="457200" y="1600200"/>
            <a:ext cx="8229600" cy="4525963"/>
          </a:xfrm>
          <a:prstGeom prst="rect">
            <a:avLst/>
          </a:prstGeom>
          <a:noFill/>
          <a:ln>
            <a:noFill/>
          </a:ln>
        </p:spPr>
        <p:txBody>
          <a:bodyPr anchorCtr="0" anchor="t" bIns="45700" lIns="91425" rIns="91425" wrap="square" tIns="45700">
            <a:noAutofit/>
          </a:bodyPr>
          <a:lstStyle/>
          <a:p>
            <a:pPr indent="-342900" lvl="0" marL="342900" marR="0" rtl="0" algn="l">
              <a:spcBef>
                <a:spcPts val="0"/>
              </a:spcBef>
              <a:spcAft>
                <a:spcPts val="0"/>
              </a:spcAft>
              <a:buClr>
                <a:srgbClr val="695D46"/>
              </a:buClr>
              <a:buSzPts val="2400"/>
              <a:buFont typeface="Arial"/>
              <a:buChar char="•"/>
            </a:pPr>
            <a:r>
              <a:rPr b="0" i="0" lang="en-US" sz="2400" u="none" cap="none" strike="noStrike">
                <a:solidFill>
                  <a:srgbClr val="695D46"/>
                </a:solidFill>
                <a:latin typeface="Avenir"/>
                <a:ea typeface="Avenir"/>
                <a:cs typeface="Avenir"/>
                <a:sym typeface="Avenir"/>
              </a:rPr>
              <a:t>How does burstiness affect queuing delays?</a:t>
            </a:r>
          </a:p>
          <a:p>
            <a:pPr indent="-285750" lvl="1" marL="742950" marR="0" rtl="0" algn="l">
              <a:spcBef>
                <a:spcPts val="400"/>
              </a:spcBef>
              <a:spcAft>
                <a:spcPts val="0"/>
              </a:spcAft>
              <a:buClr>
                <a:srgbClr val="695D46"/>
              </a:buClr>
              <a:buSzPts val="2000"/>
              <a:buFont typeface="Arial"/>
              <a:buChar char="–"/>
            </a:pPr>
            <a:r>
              <a:rPr b="0" i="0" lang="en-US" sz="2000" u="none" cap="none" strike="noStrike">
                <a:solidFill>
                  <a:srgbClr val="695D46"/>
                </a:solidFill>
                <a:latin typeface="Avenir"/>
                <a:ea typeface="Avenir"/>
                <a:cs typeface="Avenir"/>
                <a:sym typeface="Avenir"/>
              </a:rPr>
              <a:t>Bursty flows tend to increase queuing delay</a:t>
            </a:r>
          </a:p>
          <a:p>
            <a:pPr indent="-285750" lvl="1" marL="742950" marR="0" rtl="0" algn="l">
              <a:spcBef>
                <a:spcPts val="400"/>
              </a:spcBef>
              <a:spcAft>
                <a:spcPts val="0"/>
              </a:spcAft>
              <a:buClr>
                <a:srgbClr val="695D46"/>
              </a:buClr>
              <a:buSzPts val="2000"/>
              <a:buFont typeface="Arial"/>
              <a:buNone/>
            </a:pPr>
            <a:r>
              <a:t/>
            </a:r>
            <a:endParaRPr b="0" i="0" sz="2000" u="none" cap="none" strike="noStrike">
              <a:solidFill>
                <a:srgbClr val="695D46"/>
              </a:solidFill>
              <a:latin typeface="Avenir"/>
              <a:ea typeface="Avenir"/>
              <a:cs typeface="Avenir"/>
              <a:sym typeface="Avenir"/>
            </a:endParaRPr>
          </a:p>
          <a:p>
            <a:pPr indent="-342900" lvl="0" marL="342900" marR="0" rtl="0" algn="l">
              <a:spcBef>
                <a:spcPts val="480"/>
              </a:spcBef>
              <a:spcAft>
                <a:spcPts val="0"/>
              </a:spcAft>
              <a:buClr>
                <a:srgbClr val="695D46"/>
              </a:buClr>
              <a:buSzPts val="2400"/>
              <a:buFont typeface="Arial"/>
              <a:buChar char="•"/>
            </a:pPr>
            <a:r>
              <a:rPr b="0" i="0" lang="en-US" sz="2400" u="none" cap="none" strike="noStrike">
                <a:solidFill>
                  <a:srgbClr val="695D46"/>
                </a:solidFill>
                <a:latin typeface="Avenir"/>
                <a:ea typeface="Avenir"/>
                <a:cs typeface="Avenir"/>
                <a:sym typeface="Avenir"/>
              </a:rPr>
              <a:t>What happens when the queue is full?</a:t>
            </a:r>
          </a:p>
          <a:p>
            <a:pPr indent="-285750" lvl="1" marL="742950" marR="0" rtl="0" algn="l">
              <a:spcBef>
                <a:spcPts val="400"/>
              </a:spcBef>
              <a:buClr>
                <a:srgbClr val="695D46"/>
              </a:buClr>
              <a:buSzPts val="2000"/>
              <a:buFont typeface="Arial"/>
              <a:buChar char="–"/>
            </a:pPr>
            <a:r>
              <a:rPr b="0" i="0" lang="en-US" sz="2000" u="none" cap="none" strike="noStrike">
                <a:solidFill>
                  <a:srgbClr val="695D46"/>
                </a:solidFill>
                <a:latin typeface="Avenir"/>
                <a:ea typeface="Avenir"/>
                <a:cs typeface="Avenir"/>
                <a:sym typeface="Avenir"/>
              </a:rPr>
              <a:t>Packets are dropped</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3" name="Shape 293"/>
        <p:cNvGrpSpPr/>
        <p:nvPr/>
      </p:nvGrpSpPr>
      <p:grpSpPr>
        <a:xfrm>
          <a:off x="0" y="0"/>
          <a:ext cx="0" cy="0"/>
          <a:chOff x="0" y="0"/>
          <a:chExt cx="0" cy="0"/>
        </a:xfrm>
      </p:grpSpPr>
      <p:sp>
        <p:nvSpPr>
          <p:cNvPr id="294" name="Shape 294"/>
          <p:cNvSpPr txBox="1"/>
          <p:nvPr>
            <p:ph idx="1" type="body"/>
          </p:nvPr>
        </p:nvSpPr>
        <p:spPr>
          <a:xfrm>
            <a:off x="457200" y="1600200"/>
            <a:ext cx="8229600" cy="4525963"/>
          </a:xfrm>
          <a:prstGeom prst="rect">
            <a:avLst/>
          </a:prstGeom>
          <a:noFill/>
          <a:ln>
            <a:noFill/>
          </a:ln>
        </p:spPr>
        <p:txBody>
          <a:bodyPr anchorCtr="0" anchor="t" bIns="45700" lIns="91425" rIns="91425" wrap="square" tIns="45700">
            <a:noAutofit/>
          </a:bodyPr>
          <a:lstStyle/>
          <a:p>
            <a:pPr indent="0" lvl="0" marL="0" marR="0" rtl="0" algn="l">
              <a:spcBef>
                <a:spcPts val="0"/>
              </a:spcBef>
              <a:buClr>
                <a:srgbClr val="695D46"/>
              </a:buClr>
              <a:buFont typeface="Arial"/>
              <a:buNone/>
            </a:pPr>
            <a:r>
              <a:rPr b="0" i="0" lang="en-US" sz="2400" u="none" cap="none" strike="noStrike">
                <a:solidFill>
                  <a:srgbClr val="695D46"/>
                </a:solidFill>
                <a:latin typeface="Avenir"/>
                <a:ea typeface="Avenir"/>
                <a:cs typeface="Avenir"/>
                <a:sym typeface="Avenir"/>
              </a:rPr>
              <a:t>Sum of all nodal delays on the path</a:t>
            </a:r>
          </a:p>
        </p:txBody>
      </p:sp>
      <p:sp>
        <p:nvSpPr>
          <p:cNvPr id="295" name="Shape 295"/>
          <p:cNvSpPr/>
          <p:nvPr/>
        </p:nvSpPr>
        <p:spPr>
          <a:xfrm>
            <a:off x="2709593" y="3742289"/>
            <a:ext cx="882093" cy="189408"/>
          </a:xfrm>
          <a:prstGeom prst="rect">
            <a:avLst/>
          </a:prstGeom>
          <a:solidFill>
            <a:schemeClr val="accent4"/>
          </a:solidFill>
          <a:ln cap="flat" cmpd="sng" w="9525">
            <a:solidFill>
              <a:schemeClr val="accent4"/>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296" name="Shape 296"/>
          <p:cNvSpPr/>
          <p:nvPr/>
        </p:nvSpPr>
        <p:spPr>
          <a:xfrm>
            <a:off x="5553782" y="3742289"/>
            <a:ext cx="882093" cy="189408"/>
          </a:xfrm>
          <a:prstGeom prst="rect">
            <a:avLst/>
          </a:prstGeom>
          <a:solidFill>
            <a:schemeClr val="accent4"/>
          </a:solidFill>
          <a:ln cap="flat" cmpd="sng" w="9525">
            <a:solidFill>
              <a:schemeClr val="accent4"/>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pic>
        <p:nvPicPr>
          <p:cNvPr descr="monitor.png" id="297" name="Shape 297"/>
          <p:cNvPicPr preferRelativeResize="0"/>
          <p:nvPr/>
        </p:nvPicPr>
        <p:blipFill rotWithShape="1">
          <a:blip r:embed="rId3">
            <a:alphaModFix/>
          </a:blip>
          <a:srcRect b="0" l="0" r="0" t="0"/>
          <a:stretch/>
        </p:blipFill>
        <p:spPr>
          <a:xfrm>
            <a:off x="381970" y="3294449"/>
            <a:ext cx="1024222" cy="1024222"/>
          </a:xfrm>
          <a:prstGeom prst="rect">
            <a:avLst/>
          </a:prstGeom>
          <a:noFill/>
          <a:ln>
            <a:noFill/>
          </a:ln>
        </p:spPr>
      </p:pic>
      <p:sp>
        <p:nvSpPr>
          <p:cNvPr id="298" name="Shape 298"/>
          <p:cNvSpPr/>
          <p:nvPr/>
        </p:nvSpPr>
        <p:spPr>
          <a:xfrm>
            <a:off x="4152734" y="3742289"/>
            <a:ext cx="840002" cy="189408"/>
          </a:xfrm>
          <a:prstGeom prst="rect">
            <a:avLst/>
          </a:prstGeom>
          <a:solidFill>
            <a:schemeClr val="accent4"/>
          </a:solidFill>
          <a:ln cap="flat" cmpd="sng" w="9525">
            <a:solidFill>
              <a:schemeClr val="accent4"/>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299" name="Shape 299"/>
          <p:cNvSpPr/>
          <p:nvPr/>
        </p:nvSpPr>
        <p:spPr>
          <a:xfrm>
            <a:off x="1406192" y="3749173"/>
            <a:ext cx="742354" cy="182524"/>
          </a:xfrm>
          <a:prstGeom prst="rect">
            <a:avLst/>
          </a:prstGeom>
          <a:solidFill>
            <a:schemeClr val="accent4"/>
          </a:solidFill>
          <a:ln cap="flat" cmpd="sng" w="9525">
            <a:solidFill>
              <a:schemeClr val="accent4"/>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pic>
        <p:nvPicPr>
          <p:cNvPr descr="router.png" id="300" name="Shape 300"/>
          <p:cNvPicPr preferRelativeResize="0"/>
          <p:nvPr/>
        </p:nvPicPr>
        <p:blipFill rotWithShape="1">
          <a:blip r:embed="rId4">
            <a:alphaModFix/>
          </a:blip>
          <a:srcRect b="0" l="0" r="0" t="0"/>
          <a:stretch/>
        </p:blipFill>
        <p:spPr>
          <a:xfrm>
            <a:off x="2067390" y="3625884"/>
            <a:ext cx="713674" cy="474593"/>
          </a:xfrm>
          <a:prstGeom prst="rect">
            <a:avLst/>
          </a:prstGeom>
          <a:noFill/>
          <a:ln>
            <a:noFill/>
          </a:ln>
        </p:spPr>
      </p:pic>
      <p:pic>
        <p:nvPicPr>
          <p:cNvPr descr="laptop.png" id="301" name="Shape 301"/>
          <p:cNvPicPr preferRelativeResize="0"/>
          <p:nvPr/>
        </p:nvPicPr>
        <p:blipFill rotWithShape="1">
          <a:blip r:embed="rId5">
            <a:alphaModFix/>
          </a:blip>
          <a:srcRect b="0" l="0" r="0" t="0"/>
          <a:stretch/>
        </p:blipFill>
        <p:spPr>
          <a:xfrm>
            <a:off x="7736890" y="3294449"/>
            <a:ext cx="1024222" cy="1024222"/>
          </a:xfrm>
          <a:prstGeom prst="rect">
            <a:avLst/>
          </a:prstGeom>
          <a:noFill/>
          <a:ln>
            <a:noFill/>
          </a:ln>
        </p:spPr>
      </p:pic>
      <p:pic>
        <p:nvPicPr>
          <p:cNvPr descr="router.png" id="302" name="Shape 302"/>
          <p:cNvPicPr preferRelativeResize="0"/>
          <p:nvPr/>
        </p:nvPicPr>
        <p:blipFill rotWithShape="1">
          <a:blip r:embed="rId4">
            <a:alphaModFix/>
          </a:blip>
          <a:srcRect b="0" l="0" r="0" t="0"/>
          <a:stretch/>
        </p:blipFill>
        <p:spPr>
          <a:xfrm>
            <a:off x="4920322" y="3599696"/>
            <a:ext cx="713674" cy="474593"/>
          </a:xfrm>
          <a:prstGeom prst="rect">
            <a:avLst/>
          </a:prstGeom>
          <a:noFill/>
          <a:ln>
            <a:noFill/>
          </a:ln>
        </p:spPr>
      </p:pic>
      <p:pic>
        <p:nvPicPr>
          <p:cNvPr descr="router.png" id="303" name="Shape 303"/>
          <p:cNvPicPr preferRelativeResize="0"/>
          <p:nvPr/>
        </p:nvPicPr>
        <p:blipFill rotWithShape="1">
          <a:blip r:embed="rId4">
            <a:alphaModFix/>
          </a:blip>
          <a:srcRect b="0" l="0" r="0" t="0"/>
          <a:stretch/>
        </p:blipFill>
        <p:spPr>
          <a:xfrm>
            <a:off x="6374758" y="3621093"/>
            <a:ext cx="713674" cy="474593"/>
          </a:xfrm>
          <a:prstGeom prst="rect">
            <a:avLst/>
          </a:prstGeom>
          <a:noFill/>
          <a:ln>
            <a:noFill/>
          </a:ln>
        </p:spPr>
      </p:pic>
      <p:pic>
        <p:nvPicPr>
          <p:cNvPr descr="box.png" id="304" name="Shape 304"/>
          <p:cNvPicPr preferRelativeResize="0"/>
          <p:nvPr/>
        </p:nvPicPr>
        <p:blipFill rotWithShape="1">
          <a:blip r:embed="rId6">
            <a:alphaModFix/>
          </a:blip>
          <a:srcRect b="0" l="0" r="0" t="0"/>
          <a:stretch/>
        </p:blipFill>
        <p:spPr>
          <a:xfrm>
            <a:off x="1311488" y="3742289"/>
            <a:ext cx="189408" cy="189408"/>
          </a:xfrm>
          <a:prstGeom prst="rect">
            <a:avLst/>
          </a:prstGeom>
          <a:noFill/>
          <a:ln>
            <a:noFill/>
          </a:ln>
        </p:spPr>
      </p:pic>
      <p:pic>
        <p:nvPicPr>
          <p:cNvPr descr="router.png" id="305" name="Shape 305"/>
          <p:cNvPicPr preferRelativeResize="0"/>
          <p:nvPr/>
        </p:nvPicPr>
        <p:blipFill rotWithShape="1">
          <a:blip r:embed="rId4">
            <a:alphaModFix/>
          </a:blip>
          <a:srcRect b="0" l="0" r="0" t="0"/>
          <a:stretch/>
        </p:blipFill>
        <p:spPr>
          <a:xfrm>
            <a:off x="3510530" y="3625884"/>
            <a:ext cx="713674" cy="474593"/>
          </a:xfrm>
          <a:prstGeom prst="rect">
            <a:avLst/>
          </a:prstGeom>
          <a:noFill/>
          <a:ln>
            <a:noFill/>
          </a:ln>
        </p:spPr>
      </p:pic>
      <p:sp>
        <p:nvSpPr>
          <p:cNvPr id="306" name="Shape 306"/>
          <p:cNvSpPr/>
          <p:nvPr/>
        </p:nvSpPr>
        <p:spPr>
          <a:xfrm>
            <a:off x="7019118" y="3749173"/>
            <a:ext cx="742354" cy="182524"/>
          </a:xfrm>
          <a:prstGeom prst="rect">
            <a:avLst/>
          </a:prstGeom>
          <a:solidFill>
            <a:schemeClr val="accent4"/>
          </a:solidFill>
          <a:ln cap="flat" cmpd="sng" w="9525">
            <a:solidFill>
              <a:schemeClr val="accent4"/>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307" name="Shape 307"/>
          <p:cNvSpPr txBox="1"/>
          <p:nvPr>
            <p:ph type="title"/>
          </p:nvPr>
        </p:nvSpPr>
        <p:spPr>
          <a:xfrm>
            <a:off x="457200" y="274638"/>
            <a:ext cx="8229600" cy="1143000"/>
          </a:xfrm>
          <a:prstGeom prst="rect">
            <a:avLst/>
          </a:prstGeom>
          <a:noFill/>
          <a:ln>
            <a:noFill/>
          </a:ln>
        </p:spPr>
        <p:txBody>
          <a:bodyPr anchorCtr="0" anchor="ctr" bIns="45700" lIns="91425" rIns="91425" wrap="square" tIns="45700">
            <a:noAutofit/>
          </a:bodyPr>
          <a:lstStyle/>
          <a:p>
            <a:pPr indent="0" lvl="0" marL="0" marR="0" rtl="0" algn="l">
              <a:spcBef>
                <a:spcPts val="0"/>
              </a:spcBef>
              <a:buClr>
                <a:srgbClr val="EF6C00"/>
              </a:buClr>
              <a:buFont typeface="PT Sans Narrow"/>
              <a:buNone/>
            </a:pPr>
            <a:r>
              <a:rPr b="1" i="0" lang="en-US" sz="4400" u="none" cap="none" strike="noStrike">
                <a:solidFill>
                  <a:srgbClr val="EF6C00"/>
                </a:solidFill>
                <a:latin typeface="PT Sans Narrow"/>
                <a:ea typeface="PT Sans Narrow"/>
                <a:cs typeface="PT Sans Narrow"/>
                <a:sym typeface="PT Sans Narrow"/>
              </a:rPr>
              <a:t>End-to-End Delay</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1" name="Shape 311"/>
        <p:cNvGrpSpPr/>
        <p:nvPr/>
      </p:nvGrpSpPr>
      <p:grpSpPr>
        <a:xfrm>
          <a:off x="0" y="0"/>
          <a:ext cx="0" cy="0"/>
          <a:chOff x="0" y="0"/>
          <a:chExt cx="0" cy="0"/>
        </a:xfrm>
      </p:grpSpPr>
      <p:sp>
        <p:nvSpPr>
          <p:cNvPr id="312" name="Shape 312"/>
          <p:cNvSpPr txBox="1"/>
          <p:nvPr>
            <p:ph idx="1" type="body"/>
          </p:nvPr>
        </p:nvSpPr>
        <p:spPr>
          <a:xfrm>
            <a:off x="457200" y="1600200"/>
            <a:ext cx="8229600" cy="4525963"/>
          </a:xfrm>
          <a:prstGeom prst="rect">
            <a:avLst/>
          </a:prstGeom>
          <a:noFill/>
          <a:ln>
            <a:noFill/>
          </a:ln>
        </p:spPr>
        <p:txBody>
          <a:bodyPr anchorCtr="0" anchor="t" bIns="45700" lIns="91425" rIns="91425" wrap="square" tIns="45700">
            <a:noAutofit/>
          </a:bodyPr>
          <a:lstStyle/>
          <a:p>
            <a:pPr indent="0" lvl="0" marL="0" marR="0" rtl="0" algn="l">
              <a:spcBef>
                <a:spcPts val="0"/>
              </a:spcBef>
              <a:spcAft>
                <a:spcPts val="0"/>
              </a:spcAft>
              <a:buClr>
                <a:srgbClr val="695D46"/>
              </a:buClr>
              <a:buFont typeface="Arial"/>
              <a:buNone/>
            </a:pPr>
            <a:r>
              <a:rPr b="0" i="0" lang="en-US" sz="2400" u="none" cap="none" strike="noStrike">
                <a:solidFill>
                  <a:srgbClr val="695D46"/>
                </a:solidFill>
                <a:latin typeface="Avenir"/>
                <a:ea typeface="Avenir"/>
                <a:cs typeface="Avenir"/>
                <a:sym typeface="Avenir"/>
              </a:rPr>
              <a:t>The time it  for the packet to reach its destination and receive a response</a:t>
            </a:r>
          </a:p>
          <a:p>
            <a:pPr indent="-342900" lvl="0" marL="342900" marR="0" rtl="0" algn="l">
              <a:spcBef>
                <a:spcPts val="480"/>
              </a:spcBef>
              <a:buClr>
                <a:srgbClr val="695D46"/>
              </a:buClr>
              <a:buSzPts val="2400"/>
              <a:buFont typeface="Arial"/>
              <a:buNone/>
            </a:pPr>
            <a:r>
              <a:t/>
            </a:r>
            <a:endParaRPr b="0" i="0" sz="2400" u="none" cap="none" strike="noStrike">
              <a:solidFill>
                <a:srgbClr val="695D46"/>
              </a:solidFill>
              <a:latin typeface="Avenir"/>
              <a:ea typeface="Avenir"/>
              <a:cs typeface="Avenir"/>
              <a:sym typeface="Avenir"/>
            </a:endParaRPr>
          </a:p>
        </p:txBody>
      </p:sp>
      <p:sp>
        <p:nvSpPr>
          <p:cNvPr id="313" name="Shape 313"/>
          <p:cNvSpPr/>
          <p:nvPr/>
        </p:nvSpPr>
        <p:spPr>
          <a:xfrm>
            <a:off x="2709593" y="3742289"/>
            <a:ext cx="882093" cy="189408"/>
          </a:xfrm>
          <a:prstGeom prst="rect">
            <a:avLst/>
          </a:prstGeom>
          <a:solidFill>
            <a:schemeClr val="accent4"/>
          </a:solidFill>
          <a:ln cap="flat" cmpd="sng" w="9525">
            <a:solidFill>
              <a:schemeClr val="accent4"/>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314" name="Shape 314"/>
          <p:cNvSpPr/>
          <p:nvPr/>
        </p:nvSpPr>
        <p:spPr>
          <a:xfrm>
            <a:off x="5553782" y="3742289"/>
            <a:ext cx="882093" cy="189408"/>
          </a:xfrm>
          <a:prstGeom prst="rect">
            <a:avLst/>
          </a:prstGeom>
          <a:solidFill>
            <a:schemeClr val="accent4"/>
          </a:solidFill>
          <a:ln cap="flat" cmpd="sng" w="9525">
            <a:solidFill>
              <a:schemeClr val="accent4"/>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315" name="Shape 315"/>
          <p:cNvSpPr/>
          <p:nvPr/>
        </p:nvSpPr>
        <p:spPr>
          <a:xfrm>
            <a:off x="1406192" y="3749173"/>
            <a:ext cx="742354" cy="182524"/>
          </a:xfrm>
          <a:prstGeom prst="rect">
            <a:avLst/>
          </a:prstGeom>
          <a:solidFill>
            <a:schemeClr val="accent4"/>
          </a:solidFill>
          <a:ln cap="flat" cmpd="sng" w="9525">
            <a:solidFill>
              <a:schemeClr val="accent4"/>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316" name="Shape 316"/>
          <p:cNvSpPr/>
          <p:nvPr/>
        </p:nvSpPr>
        <p:spPr>
          <a:xfrm>
            <a:off x="4152734" y="3742289"/>
            <a:ext cx="840002" cy="189408"/>
          </a:xfrm>
          <a:prstGeom prst="rect">
            <a:avLst/>
          </a:prstGeom>
          <a:solidFill>
            <a:schemeClr val="accent4"/>
          </a:solidFill>
          <a:ln cap="flat" cmpd="sng" w="9525">
            <a:solidFill>
              <a:schemeClr val="accent4"/>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317" name="Shape 317"/>
          <p:cNvSpPr/>
          <p:nvPr/>
        </p:nvSpPr>
        <p:spPr>
          <a:xfrm>
            <a:off x="7019118" y="3749173"/>
            <a:ext cx="742354" cy="182524"/>
          </a:xfrm>
          <a:prstGeom prst="rect">
            <a:avLst/>
          </a:prstGeom>
          <a:solidFill>
            <a:schemeClr val="accent4"/>
          </a:solidFill>
          <a:ln cap="flat" cmpd="sng" w="9525">
            <a:solidFill>
              <a:schemeClr val="accent4"/>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pic>
        <p:nvPicPr>
          <p:cNvPr descr="box.png" id="318" name="Shape 318"/>
          <p:cNvPicPr preferRelativeResize="0"/>
          <p:nvPr/>
        </p:nvPicPr>
        <p:blipFill rotWithShape="1">
          <a:blip r:embed="rId3">
            <a:alphaModFix/>
          </a:blip>
          <a:srcRect b="0" l="0" r="0" t="0"/>
          <a:stretch/>
        </p:blipFill>
        <p:spPr>
          <a:xfrm>
            <a:off x="7707888" y="3742289"/>
            <a:ext cx="189408" cy="189408"/>
          </a:xfrm>
          <a:prstGeom prst="rect">
            <a:avLst/>
          </a:prstGeom>
          <a:noFill/>
          <a:ln>
            <a:noFill/>
          </a:ln>
        </p:spPr>
      </p:pic>
      <p:pic>
        <p:nvPicPr>
          <p:cNvPr descr="router.png" id="319" name="Shape 319"/>
          <p:cNvPicPr preferRelativeResize="0"/>
          <p:nvPr/>
        </p:nvPicPr>
        <p:blipFill rotWithShape="1">
          <a:blip r:embed="rId4">
            <a:alphaModFix/>
          </a:blip>
          <a:srcRect b="0" l="0" r="0" t="0"/>
          <a:stretch/>
        </p:blipFill>
        <p:spPr>
          <a:xfrm>
            <a:off x="2094962" y="3625884"/>
            <a:ext cx="713674" cy="474593"/>
          </a:xfrm>
          <a:prstGeom prst="rect">
            <a:avLst/>
          </a:prstGeom>
          <a:noFill/>
          <a:ln>
            <a:noFill/>
          </a:ln>
        </p:spPr>
      </p:pic>
      <p:pic>
        <p:nvPicPr>
          <p:cNvPr descr="router.png" id="320" name="Shape 320"/>
          <p:cNvPicPr preferRelativeResize="0"/>
          <p:nvPr/>
        </p:nvPicPr>
        <p:blipFill rotWithShape="1">
          <a:blip r:embed="rId4">
            <a:alphaModFix/>
          </a:blip>
          <a:srcRect b="0" l="0" r="0" t="0"/>
          <a:stretch/>
        </p:blipFill>
        <p:spPr>
          <a:xfrm>
            <a:off x="3510223" y="3625884"/>
            <a:ext cx="713674" cy="474593"/>
          </a:xfrm>
          <a:prstGeom prst="rect">
            <a:avLst/>
          </a:prstGeom>
          <a:noFill/>
          <a:ln>
            <a:noFill/>
          </a:ln>
        </p:spPr>
      </p:pic>
      <p:pic>
        <p:nvPicPr>
          <p:cNvPr descr="router.png" id="321" name="Shape 321"/>
          <p:cNvPicPr preferRelativeResize="0"/>
          <p:nvPr/>
        </p:nvPicPr>
        <p:blipFill rotWithShape="1">
          <a:blip r:embed="rId4">
            <a:alphaModFix/>
          </a:blip>
          <a:srcRect b="0" l="0" r="0" t="0"/>
          <a:stretch/>
        </p:blipFill>
        <p:spPr>
          <a:xfrm>
            <a:off x="6374758" y="3625884"/>
            <a:ext cx="713674" cy="474593"/>
          </a:xfrm>
          <a:prstGeom prst="rect">
            <a:avLst/>
          </a:prstGeom>
          <a:noFill/>
          <a:ln>
            <a:noFill/>
          </a:ln>
        </p:spPr>
      </p:pic>
      <p:pic>
        <p:nvPicPr>
          <p:cNvPr descr="router.png" id="322" name="Shape 322"/>
          <p:cNvPicPr preferRelativeResize="0"/>
          <p:nvPr/>
        </p:nvPicPr>
        <p:blipFill rotWithShape="1">
          <a:blip r:embed="rId4">
            <a:alphaModFix/>
          </a:blip>
          <a:srcRect b="0" l="0" r="0" t="0"/>
          <a:stretch/>
        </p:blipFill>
        <p:spPr>
          <a:xfrm>
            <a:off x="4906724" y="3630604"/>
            <a:ext cx="713674" cy="474593"/>
          </a:xfrm>
          <a:prstGeom prst="rect">
            <a:avLst/>
          </a:prstGeom>
          <a:noFill/>
          <a:ln>
            <a:noFill/>
          </a:ln>
        </p:spPr>
      </p:pic>
      <p:pic>
        <p:nvPicPr>
          <p:cNvPr descr="laptop.png" id="323" name="Shape 323"/>
          <p:cNvPicPr preferRelativeResize="0"/>
          <p:nvPr/>
        </p:nvPicPr>
        <p:blipFill rotWithShape="1">
          <a:blip r:embed="rId5">
            <a:alphaModFix/>
          </a:blip>
          <a:srcRect b="0" l="0" r="0" t="0"/>
          <a:stretch/>
        </p:blipFill>
        <p:spPr>
          <a:xfrm>
            <a:off x="7736890" y="3294449"/>
            <a:ext cx="1024222" cy="1024222"/>
          </a:xfrm>
          <a:prstGeom prst="rect">
            <a:avLst/>
          </a:prstGeom>
          <a:noFill/>
          <a:ln>
            <a:noFill/>
          </a:ln>
        </p:spPr>
      </p:pic>
      <p:pic>
        <p:nvPicPr>
          <p:cNvPr descr="monitor.png" id="324" name="Shape 324"/>
          <p:cNvPicPr preferRelativeResize="0"/>
          <p:nvPr/>
        </p:nvPicPr>
        <p:blipFill rotWithShape="1">
          <a:blip r:embed="rId6">
            <a:alphaModFix/>
          </a:blip>
          <a:srcRect b="0" l="0" r="0" t="0"/>
          <a:stretch/>
        </p:blipFill>
        <p:spPr>
          <a:xfrm>
            <a:off x="381970" y="3294449"/>
            <a:ext cx="1024222" cy="1024222"/>
          </a:xfrm>
          <a:prstGeom prst="rect">
            <a:avLst/>
          </a:prstGeom>
          <a:noFill/>
          <a:ln>
            <a:noFill/>
          </a:ln>
        </p:spPr>
      </p:pic>
      <p:pic>
        <p:nvPicPr>
          <p:cNvPr descr="box.png" id="325" name="Shape 325"/>
          <p:cNvPicPr preferRelativeResize="0"/>
          <p:nvPr/>
        </p:nvPicPr>
        <p:blipFill rotWithShape="1">
          <a:blip r:embed="rId3">
            <a:alphaModFix/>
          </a:blip>
          <a:srcRect b="0" l="0" r="0" t="0"/>
          <a:stretch/>
        </p:blipFill>
        <p:spPr>
          <a:xfrm>
            <a:off x="1311488" y="3742289"/>
            <a:ext cx="189408" cy="189408"/>
          </a:xfrm>
          <a:prstGeom prst="rect">
            <a:avLst/>
          </a:prstGeom>
          <a:noFill/>
          <a:ln>
            <a:noFill/>
          </a:ln>
        </p:spPr>
      </p:pic>
      <p:sp>
        <p:nvSpPr>
          <p:cNvPr id="326" name="Shape 326"/>
          <p:cNvSpPr txBox="1"/>
          <p:nvPr>
            <p:ph type="title"/>
          </p:nvPr>
        </p:nvSpPr>
        <p:spPr>
          <a:xfrm>
            <a:off x="457200" y="274638"/>
            <a:ext cx="8229600" cy="1143000"/>
          </a:xfrm>
          <a:prstGeom prst="rect">
            <a:avLst/>
          </a:prstGeom>
          <a:noFill/>
          <a:ln>
            <a:noFill/>
          </a:ln>
        </p:spPr>
        <p:txBody>
          <a:bodyPr anchorCtr="0" anchor="ctr" bIns="45700" lIns="91425" rIns="91425" wrap="square" tIns="45700">
            <a:noAutofit/>
          </a:bodyPr>
          <a:lstStyle/>
          <a:p>
            <a:pPr indent="0" lvl="0" marL="0" marR="0" rtl="0" algn="l">
              <a:spcBef>
                <a:spcPts val="0"/>
              </a:spcBef>
              <a:buClr>
                <a:srgbClr val="EF6C00"/>
              </a:buClr>
              <a:buFont typeface="PT Sans Narrow"/>
              <a:buNone/>
            </a:pPr>
            <a:r>
              <a:rPr b="1" i="0" lang="en-US" sz="4400" u="none" cap="none" strike="noStrike">
                <a:solidFill>
                  <a:srgbClr val="EF6C00"/>
                </a:solidFill>
                <a:latin typeface="PT Sans Narrow"/>
                <a:ea typeface="PT Sans Narrow"/>
                <a:cs typeface="PT Sans Narrow"/>
                <a:sym typeface="PT Sans Narrow"/>
              </a:rPr>
              <a:t>Round Trip Time (RTT)</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 presetSubtype="0">
                                  <p:stCondLst>
                                    <p:cond delay="0"/>
                                  </p:stCondLst>
                                  <p:childTnLst>
                                    <p:set>
                                      <p:cBhvr>
                                        <p:cTn dur="1" fill="hold">
                                          <p:stCondLst>
                                            <p:cond delay="0"/>
                                          </p:stCondLst>
                                        </p:cTn>
                                        <p:tgtEl>
                                          <p:spTgt spid="31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0" name="Shape 330"/>
        <p:cNvGrpSpPr/>
        <p:nvPr/>
      </p:nvGrpSpPr>
      <p:grpSpPr>
        <a:xfrm>
          <a:off x="0" y="0"/>
          <a:ext cx="0" cy="0"/>
          <a:chOff x="0" y="0"/>
          <a:chExt cx="0" cy="0"/>
        </a:xfrm>
      </p:grpSpPr>
      <p:sp>
        <p:nvSpPr>
          <p:cNvPr id="331" name="Shape 331"/>
          <p:cNvSpPr txBox="1"/>
          <p:nvPr>
            <p:ph type="title"/>
          </p:nvPr>
        </p:nvSpPr>
        <p:spPr>
          <a:xfrm>
            <a:off x="457200" y="274638"/>
            <a:ext cx="8229600" cy="1143000"/>
          </a:xfrm>
          <a:prstGeom prst="rect">
            <a:avLst/>
          </a:prstGeom>
          <a:noFill/>
          <a:ln>
            <a:noFill/>
          </a:ln>
        </p:spPr>
        <p:txBody>
          <a:bodyPr anchorCtr="0" anchor="ctr" bIns="45700" lIns="91425" rIns="91425" wrap="square" tIns="45700">
            <a:noAutofit/>
          </a:bodyPr>
          <a:lstStyle/>
          <a:p>
            <a:pPr indent="0" lvl="0" marL="0" marR="0" rtl="0" algn="l">
              <a:spcBef>
                <a:spcPts val="0"/>
              </a:spcBef>
              <a:buClr>
                <a:srgbClr val="EF6C00"/>
              </a:buClr>
              <a:buFont typeface="PT Sans Narrow"/>
              <a:buNone/>
            </a:pPr>
            <a:r>
              <a:rPr b="1" i="0" lang="en-US" sz="4400" u="none" cap="none" strike="noStrike">
                <a:solidFill>
                  <a:srgbClr val="EF6C00"/>
                </a:solidFill>
                <a:latin typeface="PT Sans Narrow"/>
                <a:ea typeface="PT Sans Narrow"/>
                <a:cs typeface="PT Sans Narrow"/>
                <a:sym typeface="PT Sans Narrow"/>
              </a:rPr>
              <a:t>Visualizing packet delay…</a:t>
            </a:r>
          </a:p>
        </p:txBody>
      </p:sp>
      <p:cxnSp>
        <p:nvCxnSpPr>
          <p:cNvPr id="332" name="Shape 332"/>
          <p:cNvCxnSpPr/>
          <p:nvPr/>
        </p:nvCxnSpPr>
        <p:spPr>
          <a:xfrm>
            <a:off x="3529052" y="2321127"/>
            <a:ext cx="0" cy="3207973"/>
          </a:xfrm>
          <a:prstGeom prst="straightConnector1">
            <a:avLst/>
          </a:prstGeom>
          <a:noFill/>
          <a:ln cap="flat" cmpd="sng" w="25400">
            <a:solidFill>
              <a:srgbClr val="695D46"/>
            </a:solidFill>
            <a:prstDash val="solid"/>
            <a:round/>
            <a:headEnd len="med" w="med" type="none"/>
            <a:tailEnd len="lg" w="lg" type="triangle"/>
          </a:ln>
          <a:effectLst>
            <a:outerShdw blurRad="40000" rotWithShape="0" dir="5400000" dist="20000">
              <a:srgbClr val="000000">
                <a:alpha val="37647"/>
              </a:srgbClr>
            </a:outerShdw>
          </a:effectLst>
        </p:spPr>
      </p:cxnSp>
      <p:cxnSp>
        <p:nvCxnSpPr>
          <p:cNvPr id="333" name="Shape 333"/>
          <p:cNvCxnSpPr/>
          <p:nvPr/>
        </p:nvCxnSpPr>
        <p:spPr>
          <a:xfrm>
            <a:off x="8048298" y="2321127"/>
            <a:ext cx="0" cy="3207973"/>
          </a:xfrm>
          <a:prstGeom prst="straightConnector1">
            <a:avLst/>
          </a:prstGeom>
          <a:noFill/>
          <a:ln cap="flat" cmpd="sng" w="25400">
            <a:solidFill>
              <a:srgbClr val="695D46"/>
            </a:solidFill>
            <a:prstDash val="solid"/>
            <a:round/>
            <a:headEnd len="med" w="med" type="none"/>
            <a:tailEnd len="lg" w="lg" type="triangle"/>
          </a:ln>
          <a:effectLst>
            <a:outerShdw blurRad="40000" rotWithShape="0" dir="5400000" dist="20000">
              <a:srgbClr val="000000">
                <a:alpha val="37647"/>
              </a:srgbClr>
            </a:outerShdw>
          </a:effectLst>
        </p:spPr>
      </p:cxnSp>
      <p:sp>
        <p:nvSpPr>
          <p:cNvPr id="334" name="Shape 334"/>
          <p:cNvSpPr/>
          <p:nvPr/>
        </p:nvSpPr>
        <p:spPr>
          <a:xfrm flipH="1" rot="-9942956">
            <a:off x="3369018" y="3373436"/>
            <a:ext cx="4849365" cy="762000"/>
          </a:xfrm>
          <a:prstGeom prst="parallelogram">
            <a:avLst>
              <a:gd fmla="val 25000" name="adj"/>
            </a:avLst>
          </a:prstGeom>
          <a:solidFill>
            <a:schemeClr val="accent1"/>
          </a:solidFill>
          <a:ln cap="flat" cmpd="sng" w="9525">
            <a:solidFill>
              <a:schemeClr val="accent5"/>
            </a:solidFill>
            <a:prstDash val="solid"/>
            <a:round/>
            <a:headEnd len="med" w="med" type="none"/>
            <a:tailEnd len="med" w="med" type="none"/>
          </a:ln>
          <a:effectLst>
            <a:outerShdw blurRad="40000" rotWithShape="0" dir="5400000" dist="23000">
              <a:srgbClr val="000000">
                <a:alpha val="34901"/>
              </a:srgbClr>
            </a:outerShdw>
          </a:effectLst>
        </p:spPr>
        <p:txBody>
          <a:bodyPr anchorCtr="0" anchor="ctr" bIns="45700" lIns="91425" rIns="91425" wrap="square"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cxnSp>
        <p:nvCxnSpPr>
          <p:cNvPr id="335" name="Shape 335"/>
          <p:cNvCxnSpPr/>
          <p:nvPr/>
        </p:nvCxnSpPr>
        <p:spPr>
          <a:xfrm rot="10800000">
            <a:off x="683857" y="2786974"/>
            <a:ext cx="2845196" cy="0"/>
          </a:xfrm>
          <a:prstGeom prst="straightConnector1">
            <a:avLst/>
          </a:prstGeom>
          <a:noFill/>
          <a:ln cap="flat" cmpd="sng" w="9525">
            <a:solidFill>
              <a:srgbClr val="695D46"/>
            </a:solidFill>
            <a:prstDash val="dash"/>
            <a:round/>
            <a:headEnd len="med" w="med" type="none"/>
            <a:tailEnd len="med" w="med" type="none"/>
          </a:ln>
          <a:effectLst>
            <a:outerShdw blurRad="40000" rotWithShape="0" dir="5400000" dist="20000">
              <a:srgbClr val="000000">
                <a:alpha val="37647"/>
              </a:srgbClr>
            </a:outerShdw>
          </a:effectLst>
        </p:spPr>
      </p:cxnSp>
      <p:cxnSp>
        <p:nvCxnSpPr>
          <p:cNvPr id="336" name="Shape 336"/>
          <p:cNvCxnSpPr/>
          <p:nvPr/>
        </p:nvCxnSpPr>
        <p:spPr>
          <a:xfrm rot="10800000">
            <a:off x="683857" y="3574960"/>
            <a:ext cx="2845196" cy="4687"/>
          </a:xfrm>
          <a:prstGeom prst="straightConnector1">
            <a:avLst/>
          </a:prstGeom>
          <a:noFill/>
          <a:ln cap="flat" cmpd="sng" w="9525">
            <a:solidFill>
              <a:srgbClr val="695D46"/>
            </a:solidFill>
            <a:prstDash val="dash"/>
            <a:round/>
            <a:headEnd len="med" w="med" type="none"/>
            <a:tailEnd len="med" w="med" type="none"/>
          </a:ln>
          <a:effectLst>
            <a:outerShdw blurRad="40000" rotWithShape="0" dir="5400000" dist="20000">
              <a:srgbClr val="000000">
                <a:alpha val="37647"/>
              </a:srgbClr>
            </a:outerShdw>
          </a:effectLst>
        </p:spPr>
      </p:cxnSp>
      <p:cxnSp>
        <p:nvCxnSpPr>
          <p:cNvPr id="337" name="Shape 337"/>
          <p:cNvCxnSpPr/>
          <p:nvPr/>
        </p:nvCxnSpPr>
        <p:spPr>
          <a:xfrm rot="10800000">
            <a:off x="683856" y="4721898"/>
            <a:ext cx="7364441" cy="10496"/>
          </a:xfrm>
          <a:prstGeom prst="straightConnector1">
            <a:avLst/>
          </a:prstGeom>
          <a:noFill/>
          <a:ln cap="flat" cmpd="sng" w="9525">
            <a:solidFill>
              <a:srgbClr val="695D46"/>
            </a:solidFill>
            <a:prstDash val="dash"/>
            <a:round/>
            <a:headEnd len="med" w="med" type="none"/>
            <a:tailEnd len="med" w="med" type="none"/>
          </a:ln>
          <a:effectLst>
            <a:outerShdw blurRad="40000" rotWithShape="0" dir="5400000" dist="20000">
              <a:srgbClr val="000000">
                <a:alpha val="37647"/>
              </a:srgbClr>
            </a:outerShdw>
          </a:effectLst>
        </p:spPr>
      </p:cxnSp>
      <p:sp>
        <p:nvSpPr>
          <p:cNvPr id="338" name="Shape 338"/>
          <p:cNvSpPr txBox="1"/>
          <p:nvPr/>
        </p:nvSpPr>
        <p:spPr>
          <a:xfrm>
            <a:off x="834887" y="2999970"/>
            <a:ext cx="2231653" cy="369332"/>
          </a:xfrm>
          <a:prstGeom prst="rect">
            <a:avLst/>
          </a:prstGeom>
          <a:noFill/>
          <a:ln>
            <a:noFill/>
          </a:ln>
        </p:spPr>
        <p:txBody>
          <a:bodyPr anchorCtr="0" anchor="t" bIns="45700" lIns="91425" rIns="91425" wrap="square" tIns="45700">
            <a:noAutofit/>
          </a:bodyPr>
          <a:lstStyle/>
          <a:p>
            <a:pPr indent="0" lvl="0" marL="0" marR="0" rtl="0" algn="r">
              <a:spcBef>
                <a:spcPts val="0"/>
              </a:spcBef>
              <a:buNone/>
            </a:pPr>
            <a:r>
              <a:rPr lang="en-US" sz="1800">
                <a:solidFill>
                  <a:schemeClr val="accent5"/>
                </a:solidFill>
                <a:latin typeface="Avenir"/>
                <a:ea typeface="Avenir"/>
                <a:cs typeface="Avenir"/>
                <a:sym typeface="Avenir"/>
              </a:rPr>
              <a:t>Transmission delay</a:t>
            </a:r>
          </a:p>
        </p:txBody>
      </p:sp>
      <p:sp>
        <p:nvSpPr>
          <p:cNvPr id="339" name="Shape 339"/>
          <p:cNvSpPr txBox="1"/>
          <p:nvPr/>
        </p:nvSpPr>
        <p:spPr>
          <a:xfrm>
            <a:off x="999307" y="3955539"/>
            <a:ext cx="2067233" cy="369332"/>
          </a:xfrm>
          <a:prstGeom prst="rect">
            <a:avLst/>
          </a:prstGeom>
          <a:noFill/>
          <a:ln>
            <a:noFill/>
          </a:ln>
        </p:spPr>
        <p:txBody>
          <a:bodyPr anchorCtr="0" anchor="t" bIns="45700" lIns="91425" rIns="91425" wrap="square" tIns="45700">
            <a:noAutofit/>
          </a:bodyPr>
          <a:lstStyle/>
          <a:p>
            <a:pPr indent="0" lvl="0" marL="0" marR="0" rtl="0" algn="r">
              <a:spcBef>
                <a:spcPts val="0"/>
              </a:spcBef>
              <a:buNone/>
            </a:pPr>
            <a:r>
              <a:rPr lang="en-US" sz="1800">
                <a:solidFill>
                  <a:srgbClr val="695D46"/>
                </a:solidFill>
                <a:latin typeface="Avenir"/>
                <a:ea typeface="Avenir"/>
                <a:cs typeface="Avenir"/>
                <a:sym typeface="Avenir"/>
              </a:rPr>
              <a:t>Propagation delay</a:t>
            </a:r>
          </a:p>
        </p:txBody>
      </p:sp>
      <p:sp>
        <p:nvSpPr>
          <p:cNvPr id="340" name="Shape 340"/>
          <p:cNvSpPr txBox="1"/>
          <p:nvPr/>
        </p:nvSpPr>
        <p:spPr>
          <a:xfrm>
            <a:off x="8049341" y="2417641"/>
            <a:ext cx="734328" cy="369332"/>
          </a:xfrm>
          <a:prstGeom prst="rect">
            <a:avLst/>
          </a:prstGeom>
          <a:noFill/>
          <a:ln>
            <a:noFill/>
          </a:ln>
        </p:spPr>
        <p:txBody>
          <a:bodyPr anchorCtr="0" anchor="t" bIns="45700" lIns="91425" rIns="91425" wrap="square" tIns="45700">
            <a:noAutofit/>
          </a:bodyPr>
          <a:lstStyle/>
          <a:p>
            <a:pPr indent="0" lvl="0" marL="0" marR="0" rtl="0" algn="r">
              <a:spcBef>
                <a:spcPts val="0"/>
              </a:spcBef>
              <a:buNone/>
            </a:pPr>
            <a:r>
              <a:rPr lang="en-US" sz="1800">
                <a:solidFill>
                  <a:schemeClr val="accent5"/>
                </a:solidFill>
                <a:latin typeface="Avenir"/>
                <a:ea typeface="Avenir"/>
                <a:cs typeface="Avenir"/>
                <a:sym typeface="Avenir"/>
              </a:rPr>
              <a:t>Time</a:t>
            </a: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4" name="Shape 344"/>
        <p:cNvGrpSpPr/>
        <p:nvPr/>
      </p:nvGrpSpPr>
      <p:grpSpPr>
        <a:xfrm>
          <a:off x="0" y="0"/>
          <a:ext cx="0" cy="0"/>
          <a:chOff x="0" y="0"/>
          <a:chExt cx="0" cy="0"/>
        </a:xfrm>
      </p:grpSpPr>
      <p:sp>
        <p:nvSpPr>
          <p:cNvPr id="345" name="Shape 345"/>
          <p:cNvSpPr txBox="1"/>
          <p:nvPr>
            <p:ph type="title"/>
          </p:nvPr>
        </p:nvSpPr>
        <p:spPr>
          <a:xfrm>
            <a:off x="457200" y="274638"/>
            <a:ext cx="8229600" cy="1143000"/>
          </a:xfrm>
          <a:prstGeom prst="rect">
            <a:avLst/>
          </a:prstGeom>
          <a:noFill/>
          <a:ln>
            <a:noFill/>
          </a:ln>
        </p:spPr>
        <p:txBody>
          <a:bodyPr anchorCtr="0" anchor="ctr" bIns="45700" lIns="91425" rIns="91425" wrap="square" tIns="45700">
            <a:noAutofit/>
          </a:bodyPr>
          <a:lstStyle/>
          <a:p>
            <a:pPr indent="0" lvl="0" marL="0" marR="0" rtl="0" algn="l">
              <a:spcBef>
                <a:spcPts val="0"/>
              </a:spcBef>
              <a:buClr>
                <a:srgbClr val="EF6C00"/>
              </a:buClr>
              <a:buFont typeface="PT Sans Narrow"/>
              <a:buNone/>
            </a:pPr>
            <a:r>
              <a:rPr b="1" i="0" lang="en-US" sz="4400" u="none" cap="none" strike="noStrike">
                <a:solidFill>
                  <a:srgbClr val="EF6C00"/>
                </a:solidFill>
                <a:latin typeface="PT Sans Narrow"/>
                <a:ea typeface="PT Sans Narrow"/>
                <a:cs typeface="PT Sans Narrow"/>
                <a:sym typeface="PT Sans Narrow"/>
              </a:rPr>
              <a:t>Visualizing end-to-end delay…</a:t>
            </a:r>
          </a:p>
        </p:txBody>
      </p:sp>
      <p:cxnSp>
        <p:nvCxnSpPr>
          <p:cNvPr id="346" name="Shape 346"/>
          <p:cNvCxnSpPr/>
          <p:nvPr/>
        </p:nvCxnSpPr>
        <p:spPr>
          <a:xfrm>
            <a:off x="2901466" y="2292533"/>
            <a:ext cx="0" cy="3825673"/>
          </a:xfrm>
          <a:prstGeom prst="straightConnector1">
            <a:avLst/>
          </a:prstGeom>
          <a:noFill/>
          <a:ln cap="flat" cmpd="sng" w="25400">
            <a:solidFill>
              <a:srgbClr val="695D46"/>
            </a:solidFill>
            <a:prstDash val="solid"/>
            <a:round/>
            <a:headEnd len="med" w="med" type="none"/>
            <a:tailEnd len="lg" w="lg" type="triangle"/>
          </a:ln>
          <a:effectLst>
            <a:outerShdw blurRad="40000" rotWithShape="0" dir="5400000" dist="20000">
              <a:srgbClr val="000000">
                <a:alpha val="37647"/>
              </a:srgbClr>
            </a:outerShdw>
          </a:effectLst>
        </p:spPr>
      </p:cxnSp>
      <p:cxnSp>
        <p:nvCxnSpPr>
          <p:cNvPr id="347" name="Shape 347"/>
          <p:cNvCxnSpPr/>
          <p:nvPr/>
        </p:nvCxnSpPr>
        <p:spPr>
          <a:xfrm>
            <a:off x="5124552" y="2292533"/>
            <a:ext cx="0" cy="3825673"/>
          </a:xfrm>
          <a:prstGeom prst="straightConnector1">
            <a:avLst/>
          </a:prstGeom>
          <a:noFill/>
          <a:ln cap="flat" cmpd="sng" w="25400">
            <a:solidFill>
              <a:srgbClr val="695D46"/>
            </a:solidFill>
            <a:prstDash val="solid"/>
            <a:round/>
            <a:headEnd len="med" w="med" type="none"/>
            <a:tailEnd len="lg" w="lg" type="triangle"/>
          </a:ln>
          <a:effectLst>
            <a:outerShdw blurRad="40000" rotWithShape="0" dir="5400000" dist="20000">
              <a:srgbClr val="000000">
                <a:alpha val="37647"/>
              </a:srgbClr>
            </a:outerShdw>
          </a:effectLst>
        </p:spPr>
      </p:cxnSp>
      <p:sp>
        <p:nvSpPr>
          <p:cNvPr id="348" name="Shape 348"/>
          <p:cNvSpPr/>
          <p:nvPr/>
        </p:nvSpPr>
        <p:spPr>
          <a:xfrm flipH="1" rot="-9942956">
            <a:off x="2778050" y="3052598"/>
            <a:ext cx="2480429" cy="762000"/>
          </a:xfrm>
          <a:prstGeom prst="parallelogram">
            <a:avLst>
              <a:gd fmla="val 25000" name="adj"/>
            </a:avLst>
          </a:prstGeom>
          <a:solidFill>
            <a:schemeClr val="accent1"/>
          </a:solidFill>
          <a:ln cap="flat" cmpd="sng" w="9525">
            <a:solidFill>
              <a:schemeClr val="accent5"/>
            </a:solidFill>
            <a:prstDash val="solid"/>
            <a:round/>
            <a:headEnd len="med" w="med" type="none"/>
            <a:tailEnd len="med" w="med" type="none"/>
          </a:ln>
          <a:effectLst>
            <a:outerShdw blurRad="40000" rotWithShape="0" dir="5400000" dist="23000">
              <a:srgbClr val="000000">
                <a:alpha val="34901"/>
              </a:srgbClr>
            </a:outerShdw>
          </a:effectLst>
        </p:spPr>
        <p:txBody>
          <a:bodyPr anchorCtr="0" anchor="ctr" bIns="45700" lIns="91425" rIns="91425" wrap="square"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cxnSp>
        <p:nvCxnSpPr>
          <p:cNvPr id="349" name="Shape 349"/>
          <p:cNvCxnSpPr/>
          <p:nvPr/>
        </p:nvCxnSpPr>
        <p:spPr>
          <a:xfrm rot="10800000">
            <a:off x="709526" y="2758380"/>
            <a:ext cx="2191940" cy="0"/>
          </a:xfrm>
          <a:prstGeom prst="straightConnector1">
            <a:avLst/>
          </a:prstGeom>
          <a:noFill/>
          <a:ln cap="flat" cmpd="sng" w="9525">
            <a:solidFill>
              <a:srgbClr val="695D46"/>
            </a:solidFill>
            <a:prstDash val="dash"/>
            <a:round/>
            <a:headEnd len="med" w="med" type="none"/>
            <a:tailEnd len="med" w="med" type="none"/>
          </a:ln>
          <a:effectLst>
            <a:outerShdw blurRad="40000" rotWithShape="0" dir="5400000" dist="20000">
              <a:srgbClr val="000000">
                <a:alpha val="37647"/>
              </a:srgbClr>
            </a:outerShdw>
          </a:effectLst>
        </p:spPr>
      </p:cxnSp>
      <p:cxnSp>
        <p:nvCxnSpPr>
          <p:cNvPr id="350" name="Shape 350"/>
          <p:cNvCxnSpPr/>
          <p:nvPr/>
        </p:nvCxnSpPr>
        <p:spPr>
          <a:xfrm rot="10800000">
            <a:off x="709526" y="3551053"/>
            <a:ext cx="2191940" cy="0"/>
          </a:xfrm>
          <a:prstGeom prst="straightConnector1">
            <a:avLst/>
          </a:prstGeom>
          <a:noFill/>
          <a:ln cap="flat" cmpd="sng" w="9525">
            <a:solidFill>
              <a:srgbClr val="695D46"/>
            </a:solidFill>
            <a:prstDash val="dash"/>
            <a:round/>
            <a:headEnd len="med" w="med" type="none"/>
            <a:tailEnd len="med" w="med" type="none"/>
          </a:ln>
          <a:effectLst>
            <a:outerShdw blurRad="40000" rotWithShape="0" dir="5400000" dist="20000">
              <a:srgbClr val="000000">
                <a:alpha val="37647"/>
              </a:srgbClr>
            </a:outerShdw>
          </a:effectLst>
        </p:spPr>
      </p:cxnSp>
      <p:cxnSp>
        <p:nvCxnSpPr>
          <p:cNvPr id="351" name="Shape 351"/>
          <p:cNvCxnSpPr/>
          <p:nvPr/>
        </p:nvCxnSpPr>
        <p:spPr>
          <a:xfrm rot="10800000">
            <a:off x="709526" y="4126971"/>
            <a:ext cx="4415027" cy="0"/>
          </a:xfrm>
          <a:prstGeom prst="straightConnector1">
            <a:avLst/>
          </a:prstGeom>
          <a:noFill/>
          <a:ln cap="flat" cmpd="sng" w="9525">
            <a:solidFill>
              <a:srgbClr val="695D46"/>
            </a:solidFill>
            <a:prstDash val="dash"/>
            <a:round/>
            <a:headEnd len="med" w="med" type="none"/>
            <a:tailEnd len="med" w="med" type="none"/>
          </a:ln>
          <a:effectLst>
            <a:outerShdw blurRad="40000" rotWithShape="0" dir="5400000" dist="20000">
              <a:srgbClr val="000000">
                <a:alpha val="37647"/>
              </a:srgbClr>
            </a:outerShdw>
          </a:effectLst>
        </p:spPr>
      </p:cxnSp>
      <p:sp>
        <p:nvSpPr>
          <p:cNvPr id="352" name="Shape 352"/>
          <p:cNvSpPr txBox="1"/>
          <p:nvPr/>
        </p:nvSpPr>
        <p:spPr>
          <a:xfrm>
            <a:off x="457200" y="2971376"/>
            <a:ext cx="2222336" cy="369332"/>
          </a:xfrm>
          <a:prstGeom prst="rect">
            <a:avLst/>
          </a:prstGeom>
          <a:noFill/>
          <a:ln>
            <a:noFill/>
          </a:ln>
        </p:spPr>
        <p:txBody>
          <a:bodyPr anchorCtr="0" anchor="t" bIns="45700" lIns="91425" rIns="91425" wrap="square" tIns="45700">
            <a:noAutofit/>
          </a:bodyPr>
          <a:lstStyle/>
          <a:p>
            <a:pPr indent="0" lvl="0" marL="0" marR="0" rtl="0" algn="r">
              <a:spcBef>
                <a:spcPts val="0"/>
              </a:spcBef>
              <a:buNone/>
            </a:pPr>
            <a:r>
              <a:rPr lang="en-US" sz="1800">
                <a:solidFill>
                  <a:schemeClr val="accent5"/>
                </a:solidFill>
                <a:latin typeface="Avenir"/>
                <a:ea typeface="Avenir"/>
                <a:cs typeface="Avenir"/>
                <a:sym typeface="Avenir"/>
              </a:rPr>
              <a:t>Transmission delay</a:t>
            </a:r>
          </a:p>
        </p:txBody>
      </p:sp>
      <p:sp>
        <p:nvSpPr>
          <p:cNvPr id="353" name="Shape 353"/>
          <p:cNvSpPr txBox="1"/>
          <p:nvPr/>
        </p:nvSpPr>
        <p:spPr>
          <a:xfrm>
            <a:off x="527432" y="3628733"/>
            <a:ext cx="2067233" cy="369332"/>
          </a:xfrm>
          <a:prstGeom prst="rect">
            <a:avLst/>
          </a:prstGeom>
          <a:noFill/>
          <a:ln>
            <a:noFill/>
          </a:ln>
        </p:spPr>
        <p:txBody>
          <a:bodyPr anchorCtr="0" anchor="t" bIns="45700" lIns="91425" rIns="91425" wrap="square" tIns="45700">
            <a:noAutofit/>
          </a:bodyPr>
          <a:lstStyle/>
          <a:p>
            <a:pPr indent="0" lvl="0" marL="0" marR="0" rtl="0" algn="r">
              <a:spcBef>
                <a:spcPts val="0"/>
              </a:spcBef>
              <a:buNone/>
            </a:pPr>
            <a:r>
              <a:rPr lang="en-US" sz="1800">
                <a:solidFill>
                  <a:srgbClr val="695D46"/>
                </a:solidFill>
                <a:latin typeface="Avenir"/>
                <a:ea typeface="Avenir"/>
                <a:cs typeface="Avenir"/>
                <a:sym typeface="Avenir"/>
              </a:rPr>
              <a:t>Propagation delay</a:t>
            </a:r>
          </a:p>
        </p:txBody>
      </p:sp>
      <p:cxnSp>
        <p:nvCxnSpPr>
          <p:cNvPr id="354" name="Shape 354"/>
          <p:cNvCxnSpPr/>
          <p:nvPr/>
        </p:nvCxnSpPr>
        <p:spPr>
          <a:xfrm>
            <a:off x="8142072" y="2292533"/>
            <a:ext cx="0" cy="3825673"/>
          </a:xfrm>
          <a:prstGeom prst="straightConnector1">
            <a:avLst/>
          </a:prstGeom>
          <a:noFill/>
          <a:ln cap="flat" cmpd="sng" w="25400">
            <a:solidFill>
              <a:srgbClr val="695D46"/>
            </a:solidFill>
            <a:prstDash val="solid"/>
            <a:round/>
            <a:headEnd len="med" w="med" type="none"/>
            <a:tailEnd len="lg" w="lg" type="triangle"/>
          </a:ln>
          <a:effectLst>
            <a:outerShdw blurRad="40000" rotWithShape="0" dir="5400000" dist="20000">
              <a:srgbClr val="000000">
                <a:alpha val="37647"/>
              </a:srgbClr>
            </a:outerShdw>
          </a:effectLst>
        </p:spPr>
      </p:cxnSp>
      <p:sp>
        <p:nvSpPr>
          <p:cNvPr id="355" name="Shape 355"/>
          <p:cNvSpPr/>
          <p:nvPr/>
        </p:nvSpPr>
        <p:spPr>
          <a:xfrm flipH="1" rot="-9942956">
            <a:off x="5041559" y="4497835"/>
            <a:ext cx="3198541" cy="360179"/>
          </a:xfrm>
          <a:prstGeom prst="parallelogram">
            <a:avLst>
              <a:gd fmla="val 25000" name="adj"/>
            </a:avLst>
          </a:prstGeom>
          <a:solidFill>
            <a:schemeClr val="accent1"/>
          </a:solidFill>
          <a:ln cap="flat" cmpd="sng" w="9525">
            <a:solidFill>
              <a:schemeClr val="accent5"/>
            </a:solidFill>
            <a:prstDash val="solid"/>
            <a:round/>
            <a:headEnd len="med" w="med" type="none"/>
            <a:tailEnd len="med" w="med" type="none"/>
          </a:ln>
          <a:effectLst>
            <a:outerShdw blurRad="40000" rotWithShape="0" dir="5400000" dist="23000">
              <a:srgbClr val="000000">
                <a:alpha val="34901"/>
              </a:srgbClr>
            </a:outerShdw>
          </a:effectLst>
        </p:spPr>
        <p:txBody>
          <a:bodyPr anchorCtr="0" anchor="ctr" bIns="45700" lIns="91425" rIns="91425" wrap="square"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cxnSp>
        <p:nvCxnSpPr>
          <p:cNvPr id="356" name="Shape 356"/>
          <p:cNvCxnSpPr/>
          <p:nvPr/>
        </p:nvCxnSpPr>
        <p:spPr>
          <a:xfrm rot="10800000">
            <a:off x="709526" y="4495740"/>
            <a:ext cx="4415027" cy="0"/>
          </a:xfrm>
          <a:prstGeom prst="straightConnector1">
            <a:avLst/>
          </a:prstGeom>
          <a:noFill/>
          <a:ln cap="flat" cmpd="sng" w="9525">
            <a:solidFill>
              <a:srgbClr val="695D46"/>
            </a:solidFill>
            <a:prstDash val="dash"/>
            <a:round/>
            <a:headEnd len="med" w="med" type="none"/>
            <a:tailEnd len="med" w="med" type="none"/>
          </a:ln>
          <a:effectLst>
            <a:outerShdw blurRad="40000" rotWithShape="0" dir="5400000" dist="20000">
              <a:srgbClr val="000000">
                <a:alpha val="37647"/>
              </a:srgbClr>
            </a:outerShdw>
          </a:effectLst>
        </p:spPr>
      </p:cxnSp>
      <p:cxnSp>
        <p:nvCxnSpPr>
          <p:cNvPr id="357" name="Shape 357"/>
          <p:cNvCxnSpPr/>
          <p:nvPr/>
        </p:nvCxnSpPr>
        <p:spPr>
          <a:xfrm rot="10800000">
            <a:off x="709526" y="5247034"/>
            <a:ext cx="7432547" cy="0"/>
          </a:xfrm>
          <a:prstGeom prst="straightConnector1">
            <a:avLst/>
          </a:prstGeom>
          <a:noFill/>
          <a:ln cap="flat" cmpd="sng" w="9525">
            <a:solidFill>
              <a:srgbClr val="695D46"/>
            </a:solidFill>
            <a:prstDash val="dash"/>
            <a:round/>
            <a:headEnd len="med" w="med" type="none"/>
            <a:tailEnd len="med" w="med" type="none"/>
          </a:ln>
          <a:effectLst>
            <a:outerShdw blurRad="40000" rotWithShape="0" dir="5400000" dist="20000">
              <a:srgbClr val="000000">
                <a:alpha val="37647"/>
              </a:srgbClr>
            </a:outerShdw>
          </a:effectLst>
        </p:spPr>
      </p:cxnSp>
      <p:sp>
        <p:nvSpPr>
          <p:cNvPr id="358" name="Shape 358"/>
          <p:cNvSpPr txBox="1"/>
          <p:nvPr/>
        </p:nvSpPr>
        <p:spPr>
          <a:xfrm>
            <a:off x="457200" y="4126971"/>
            <a:ext cx="2222336" cy="369332"/>
          </a:xfrm>
          <a:prstGeom prst="rect">
            <a:avLst/>
          </a:prstGeom>
          <a:noFill/>
          <a:ln>
            <a:noFill/>
          </a:ln>
        </p:spPr>
        <p:txBody>
          <a:bodyPr anchorCtr="0" anchor="t" bIns="45700" lIns="91425" rIns="91425" wrap="square" tIns="45700">
            <a:noAutofit/>
          </a:bodyPr>
          <a:lstStyle/>
          <a:p>
            <a:pPr indent="0" lvl="0" marL="0" marR="0" rtl="0" algn="r">
              <a:spcBef>
                <a:spcPts val="0"/>
              </a:spcBef>
              <a:buNone/>
            </a:pPr>
            <a:r>
              <a:rPr lang="en-US" sz="1800">
                <a:solidFill>
                  <a:schemeClr val="accent5"/>
                </a:solidFill>
                <a:latin typeface="Avenir"/>
                <a:ea typeface="Avenir"/>
                <a:cs typeface="Avenir"/>
                <a:sym typeface="Avenir"/>
              </a:rPr>
              <a:t>Transmission delay</a:t>
            </a:r>
          </a:p>
        </p:txBody>
      </p:sp>
      <p:sp>
        <p:nvSpPr>
          <p:cNvPr id="359" name="Shape 359"/>
          <p:cNvSpPr txBox="1"/>
          <p:nvPr/>
        </p:nvSpPr>
        <p:spPr>
          <a:xfrm>
            <a:off x="527432" y="4690068"/>
            <a:ext cx="2067233" cy="369332"/>
          </a:xfrm>
          <a:prstGeom prst="rect">
            <a:avLst/>
          </a:prstGeom>
          <a:noFill/>
          <a:ln>
            <a:noFill/>
          </a:ln>
        </p:spPr>
        <p:txBody>
          <a:bodyPr anchorCtr="0" anchor="t" bIns="45700" lIns="91425" rIns="91425" wrap="square" tIns="45700">
            <a:noAutofit/>
          </a:bodyPr>
          <a:lstStyle/>
          <a:p>
            <a:pPr indent="0" lvl="0" marL="0" marR="0" rtl="0" algn="r">
              <a:spcBef>
                <a:spcPts val="0"/>
              </a:spcBef>
              <a:buNone/>
            </a:pPr>
            <a:r>
              <a:rPr lang="en-US" sz="1800">
                <a:solidFill>
                  <a:srgbClr val="695D46"/>
                </a:solidFill>
                <a:latin typeface="Avenir"/>
                <a:ea typeface="Avenir"/>
                <a:cs typeface="Avenir"/>
                <a:sym typeface="Avenir"/>
              </a:rPr>
              <a:t>Propagation delay</a:t>
            </a:r>
          </a:p>
        </p:txBody>
      </p:sp>
      <p:pic>
        <p:nvPicPr>
          <p:cNvPr descr="monitor.png" id="360" name="Shape 360"/>
          <p:cNvPicPr preferRelativeResize="0"/>
          <p:nvPr/>
        </p:nvPicPr>
        <p:blipFill rotWithShape="1">
          <a:blip r:embed="rId3">
            <a:alphaModFix/>
          </a:blip>
          <a:srcRect b="0" l="0" r="0" t="0"/>
          <a:stretch/>
        </p:blipFill>
        <p:spPr>
          <a:xfrm>
            <a:off x="2510306" y="1510213"/>
            <a:ext cx="782320" cy="782320"/>
          </a:xfrm>
          <a:prstGeom prst="rect">
            <a:avLst/>
          </a:prstGeom>
          <a:noFill/>
          <a:ln>
            <a:noFill/>
          </a:ln>
        </p:spPr>
      </p:pic>
      <p:pic>
        <p:nvPicPr>
          <p:cNvPr descr="laptop.png" id="361" name="Shape 361"/>
          <p:cNvPicPr preferRelativeResize="0"/>
          <p:nvPr/>
        </p:nvPicPr>
        <p:blipFill rotWithShape="1">
          <a:blip r:embed="rId4">
            <a:alphaModFix/>
          </a:blip>
          <a:srcRect b="0" l="0" r="0" t="0"/>
          <a:stretch/>
        </p:blipFill>
        <p:spPr>
          <a:xfrm>
            <a:off x="7697108" y="1386860"/>
            <a:ext cx="880591" cy="880591"/>
          </a:xfrm>
          <a:prstGeom prst="rect">
            <a:avLst/>
          </a:prstGeom>
          <a:noFill/>
          <a:ln>
            <a:noFill/>
          </a:ln>
        </p:spPr>
      </p:pic>
      <p:pic>
        <p:nvPicPr>
          <p:cNvPr descr="router.png" id="362" name="Shape 362"/>
          <p:cNvPicPr preferRelativeResize="0"/>
          <p:nvPr/>
        </p:nvPicPr>
        <p:blipFill rotWithShape="1">
          <a:blip r:embed="rId5">
            <a:alphaModFix/>
          </a:blip>
          <a:srcRect b="0" l="0" r="0" t="0"/>
          <a:stretch/>
        </p:blipFill>
        <p:spPr>
          <a:xfrm>
            <a:off x="4638799" y="1645867"/>
            <a:ext cx="972430" cy="646666"/>
          </a:xfrm>
          <a:prstGeom prst="rect">
            <a:avLst/>
          </a:prstGeom>
          <a:noFill/>
          <a:ln>
            <a:noFill/>
          </a:ln>
        </p:spPr>
      </p:pic>
      <p:sp>
        <p:nvSpPr>
          <p:cNvPr id="363" name="Shape 363"/>
          <p:cNvSpPr txBox="1"/>
          <p:nvPr/>
        </p:nvSpPr>
        <p:spPr>
          <a:xfrm>
            <a:off x="2802467" y="1202194"/>
            <a:ext cx="318229" cy="369332"/>
          </a:xfrm>
          <a:prstGeom prst="rect">
            <a:avLst/>
          </a:prstGeom>
          <a:noFill/>
          <a:ln>
            <a:noFill/>
          </a:ln>
        </p:spPr>
        <p:txBody>
          <a:bodyPr anchorCtr="0" anchor="t" bIns="45700" lIns="91425" rIns="91425" wrap="square" tIns="45700">
            <a:noAutofit/>
          </a:bodyPr>
          <a:lstStyle/>
          <a:p>
            <a:pPr indent="0" lvl="0" marL="0" marR="0" rtl="0" algn="l">
              <a:spcBef>
                <a:spcPts val="0"/>
              </a:spcBef>
              <a:buNone/>
            </a:pPr>
            <a:r>
              <a:rPr lang="en-US" sz="1800">
                <a:solidFill>
                  <a:schemeClr val="dk1"/>
                </a:solidFill>
                <a:latin typeface="Calibri"/>
                <a:ea typeface="Calibri"/>
                <a:cs typeface="Calibri"/>
                <a:sym typeface="Calibri"/>
              </a:rPr>
              <a:t>A</a:t>
            </a:r>
          </a:p>
        </p:txBody>
      </p:sp>
      <p:sp>
        <p:nvSpPr>
          <p:cNvPr id="364" name="Shape 364"/>
          <p:cNvSpPr txBox="1"/>
          <p:nvPr/>
        </p:nvSpPr>
        <p:spPr>
          <a:xfrm>
            <a:off x="4965437" y="1140881"/>
            <a:ext cx="318229" cy="369332"/>
          </a:xfrm>
          <a:prstGeom prst="rect">
            <a:avLst/>
          </a:prstGeom>
          <a:noFill/>
          <a:ln>
            <a:noFill/>
          </a:ln>
        </p:spPr>
        <p:txBody>
          <a:bodyPr anchorCtr="0" anchor="t" bIns="45700" lIns="91425" rIns="91425" wrap="square" tIns="45700">
            <a:noAutofit/>
          </a:bodyPr>
          <a:lstStyle/>
          <a:p>
            <a:pPr indent="0" lvl="0" marL="0" marR="0" rtl="0" algn="l">
              <a:spcBef>
                <a:spcPts val="0"/>
              </a:spcBef>
              <a:buNone/>
            </a:pPr>
            <a:r>
              <a:rPr lang="en-US" sz="1800">
                <a:solidFill>
                  <a:schemeClr val="dk1"/>
                </a:solidFill>
                <a:latin typeface="Calibri"/>
                <a:ea typeface="Calibri"/>
                <a:cs typeface="Calibri"/>
                <a:sym typeface="Calibri"/>
              </a:rPr>
              <a:t>R</a:t>
            </a:r>
          </a:p>
        </p:txBody>
      </p:sp>
      <p:sp>
        <p:nvSpPr>
          <p:cNvPr id="365" name="Shape 365"/>
          <p:cNvSpPr txBox="1"/>
          <p:nvPr/>
        </p:nvSpPr>
        <p:spPr>
          <a:xfrm>
            <a:off x="7982958" y="1048306"/>
            <a:ext cx="318229" cy="369332"/>
          </a:xfrm>
          <a:prstGeom prst="rect">
            <a:avLst/>
          </a:prstGeom>
          <a:noFill/>
          <a:ln>
            <a:noFill/>
          </a:ln>
        </p:spPr>
        <p:txBody>
          <a:bodyPr anchorCtr="0" anchor="t" bIns="45700" lIns="91425" rIns="91425" wrap="square" tIns="45700">
            <a:noAutofit/>
          </a:bodyPr>
          <a:lstStyle/>
          <a:p>
            <a:pPr indent="0" lvl="0" marL="0" marR="0" rtl="0" algn="l">
              <a:spcBef>
                <a:spcPts val="0"/>
              </a:spcBef>
              <a:buNone/>
            </a:pPr>
            <a:r>
              <a:rPr lang="en-US" sz="1800">
                <a:solidFill>
                  <a:schemeClr val="dk1"/>
                </a:solidFill>
                <a:latin typeface="Calibri"/>
                <a:ea typeface="Calibri"/>
                <a:cs typeface="Calibri"/>
                <a:sym typeface="Calibri"/>
              </a:rPr>
              <a:t>B</a:t>
            </a:r>
          </a:p>
        </p:txBody>
      </p:sp>
      <p:sp>
        <p:nvSpPr>
          <p:cNvPr id="366" name="Shape 366"/>
          <p:cNvSpPr txBox="1"/>
          <p:nvPr/>
        </p:nvSpPr>
        <p:spPr>
          <a:xfrm>
            <a:off x="8235091" y="2345194"/>
            <a:ext cx="734328" cy="369332"/>
          </a:xfrm>
          <a:prstGeom prst="rect">
            <a:avLst/>
          </a:prstGeom>
          <a:noFill/>
          <a:ln>
            <a:noFill/>
          </a:ln>
        </p:spPr>
        <p:txBody>
          <a:bodyPr anchorCtr="0" anchor="t" bIns="45700" lIns="91425" rIns="91425" wrap="square" tIns="45700">
            <a:noAutofit/>
          </a:bodyPr>
          <a:lstStyle/>
          <a:p>
            <a:pPr indent="0" lvl="0" marL="0" marR="0" rtl="0" algn="r">
              <a:spcBef>
                <a:spcPts val="0"/>
              </a:spcBef>
              <a:buNone/>
            </a:pPr>
            <a:r>
              <a:rPr lang="en-US" sz="1800">
                <a:solidFill>
                  <a:schemeClr val="accent5"/>
                </a:solidFill>
                <a:latin typeface="Avenir"/>
                <a:ea typeface="Avenir"/>
                <a:cs typeface="Avenir"/>
                <a:sym typeface="Avenir"/>
              </a:rPr>
              <a:t>Time</a:t>
            </a: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0" name="Shape 370"/>
        <p:cNvGrpSpPr/>
        <p:nvPr/>
      </p:nvGrpSpPr>
      <p:grpSpPr>
        <a:xfrm>
          <a:off x="0" y="0"/>
          <a:ext cx="0" cy="0"/>
          <a:chOff x="0" y="0"/>
          <a:chExt cx="0" cy="0"/>
        </a:xfrm>
      </p:grpSpPr>
      <p:sp>
        <p:nvSpPr>
          <p:cNvPr id="371" name="Shape 371"/>
          <p:cNvSpPr txBox="1"/>
          <p:nvPr>
            <p:ph type="title"/>
          </p:nvPr>
        </p:nvSpPr>
        <p:spPr>
          <a:xfrm>
            <a:off x="457200" y="274638"/>
            <a:ext cx="8229600" cy="1143000"/>
          </a:xfrm>
          <a:prstGeom prst="rect">
            <a:avLst/>
          </a:prstGeom>
          <a:noFill/>
          <a:ln>
            <a:noFill/>
          </a:ln>
        </p:spPr>
        <p:txBody>
          <a:bodyPr anchorCtr="0" anchor="ctr" bIns="45700" lIns="91425" rIns="91425" wrap="square" tIns="45700">
            <a:noAutofit/>
          </a:bodyPr>
          <a:lstStyle/>
          <a:p>
            <a:pPr indent="0" lvl="0" marL="0" marR="0" rtl="0" algn="l">
              <a:spcBef>
                <a:spcPts val="0"/>
              </a:spcBef>
              <a:buClr>
                <a:srgbClr val="EF6C00"/>
              </a:buClr>
              <a:buFont typeface="PT Sans Narrow"/>
              <a:buNone/>
            </a:pPr>
            <a:r>
              <a:rPr b="1" i="0" lang="en-US" sz="4400" u="none" cap="none" strike="noStrike">
                <a:solidFill>
                  <a:srgbClr val="EF6C00"/>
                </a:solidFill>
                <a:latin typeface="PT Sans Narrow"/>
                <a:ea typeface="PT Sans Narrow"/>
                <a:cs typeface="PT Sans Narrow"/>
                <a:sym typeface="PT Sans Narrow"/>
              </a:rPr>
              <a:t>Visualizing end-to-end delay…</a:t>
            </a:r>
          </a:p>
        </p:txBody>
      </p:sp>
      <p:sp>
        <p:nvSpPr>
          <p:cNvPr id="372" name="Shape 372"/>
          <p:cNvSpPr/>
          <p:nvPr/>
        </p:nvSpPr>
        <p:spPr>
          <a:xfrm flipH="1" rot="-9942956">
            <a:off x="3146479" y="3173068"/>
            <a:ext cx="2349345" cy="179440"/>
          </a:xfrm>
          <a:prstGeom prst="parallelogram">
            <a:avLst>
              <a:gd fmla="val 25000" name="adj"/>
            </a:avLst>
          </a:prstGeom>
          <a:solidFill>
            <a:schemeClr val="accent1"/>
          </a:solidFill>
          <a:ln cap="flat" cmpd="sng" w="9525">
            <a:solidFill>
              <a:schemeClr val="accent5"/>
            </a:solidFill>
            <a:prstDash val="solid"/>
            <a:round/>
            <a:headEnd len="med" w="med" type="none"/>
            <a:tailEnd len="med" w="med" type="none"/>
          </a:ln>
          <a:effectLst>
            <a:outerShdw blurRad="40000" rotWithShape="0" dir="5400000" dist="23000">
              <a:srgbClr val="000000">
                <a:alpha val="34901"/>
              </a:srgbClr>
            </a:outerShdw>
          </a:effectLst>
        </p:spPr>
        <p:txBody>
          <a:bodyPr anchorCtr="0" anchor="ctr" bIns="45700" lIns="91425" rIns="91425" wrap="square"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cxnSp>
        <p:nvCxnSpPr>
          <p:cNvPr id="373" name="Shape 373"/>
          <p:cNvCxnSpPr/>
          <p:nvPr/>
        </p:nvCxnSpPr>
        <p:spPr>
          <a:xfrm rot="10800000">
            <a:off x="1015260" y="3082204"/>
            <a:ext cx="2191940" cy="0"/>
          </a:xfrm>
          <a:prstGeom prst="straightConnector1">
            <a:avLst/>
          </a:prstGeom>
          <a:noFill/>
          <a:ln cap="flat" cmpd="sng" w="9525">
            <a:solidFill>
              <a:srgbClr val="695D46"/>
            </a:solidFill>
            <a:prstDash val="dash"/>
            <a:round/>
            <a:headEnd len="med" w="med" type="none"/>
            <a:tailEnd len="med" w="med" type="none"/>
          </a:ln>
          <a:effectLst>
            <a:outerShdw blurRad="40000" rotWithShape="0" dir="5400000" dist="20000">
              <a:srgbClr val="000000">
                <a:alpha val="37647"/>
              </a:srgbClr>
            </a:outerShdw>
          </a:effectLst>
        </p:spPr>
      </p:cxnSp>
      <p:cxnSp>
        <p:nvCxnSpPr>
          <p:cNvPr id="374" name="Shape 374"/>
          <p:cNvCxnSpPr/>
          <p:nvPr/>
        </p:nvCxnSpPr>
        <p:spPr>
          <a:xfrm rot="10800000">
            <a:off x="1015260" y="3384606"/>
            <a:ext cx="2191940" cy="0"/>
          </a:xfrm>
          <a:prstGeom prst="straightConnector1">
            <a:avLst/>
          </a:prstGeom>
          <a:noFill/>
          <a:ln cap="flat" cmpd="sng" w="9525">
            <a:solidFill>
              <a:srgbClr val="695D46"/>
            </a:solidFill>
            <a:prstDash val="dash"/>
            <a:round/>
            <a:headEnd len="med" w="med" type="none"/>
            <a:tailEnd len="med" w="med" type="none"/>
          </a:ln>
          <a:effectLst>
            <a:outerShdw blurRad="40000" rotWithShape="0" dir="5400000" dist="20000">
              <a:srgbClr val="000000">
                <a:alpha val="37647"/>
              </a:srgbClr>
            </a:outerShdw>
          </a:effectLst>
        </p:spPr>
      </p:cxnSp>
      <p:cxnSp>
        <p:nvCxnSpPr>
          <p:cNvPr id="375" name="Shape 375"/>
          <p:cNvCxnSpPr/>
          <p:nvPr/>
        </p:nvCxnSpPr>
        <p:spPr>
          <a:xfrm rot="10800000">
            <a:off x="1015260" y="4285792"/>
            <a:ext cx="4415027" cy="0"/>
          </a:xfrm>
          <a:prstGeom prst="straightConnector1">
            <a:avLst/>
          </a:prstGeom>
          <a:noFill/>
          <a:ln cap="flat" cmpd="sng" w="9525">
            <a:solidFill>
              <a:srgbClr val="695D46"/>
            </a:solidFill>
            <a:prstDash val="dash"/>
            <a:round/>
            <a:headEnd len="med" w="med" type="none"/>
            <a:tailEnd len="med" w="med" type="none"/>
          </a:ln>
          <a:effectLst>
            <a:outerShdw blurRad="40000" rotWithShape="0" dir="5400000" dist="20000">
              <a:srgbClr val="000000">
                <a:alpha val="37647"/>
              </a:srgbClr>
            </a:outerShdw>
          </a:effectLst>
        </p:spPr>
      </p:cxnSp>
      <p:sp>
        <p:nvSpPr>
          <p:cNvPr id="376" name="Shape 376"/>
          <p:cNvSpPr txBox="1"/>
          <p:nvPr/>
        </p:nvSpPr>
        <p:spPr>
          <a:xfrm>
            <a:off x="799444" y="3059977"/>
            <a:ext cx="2185826" cy="338554"/>
          </a:xfrm>
          <a:prstGeom prst="rect">
            <a:avLst/>
          </a:prstGeom>
          <a:noFill/>
          <a:ln>
            <a:noFill/>
          </a:ln>
        </p:spPr>
        <p:txBody>
          <a:bodyPr anchorCtr="0" anchor="t" bIns="45700" lIns="91425" rIns="91425" wrap="square" tIns="45700">
            <a:noAutofit/>
          </a:bodyPr>
          <a:lstStyle/>
          <a:p>
            <a:pPr indent="0" lvl="0" marL="0" marR="0" rtl="0" algn="r">
              <a:spcBef>
                <a:spcPts val="0"/>
              </a:spcBef>
              <a:buNone/>
            </a:pPr>
            <a:r>
              <a:rPr lang="en-US" sz="1600">
                <a:solidFill>
                  <a:schemeClr val="accent5"/>
                </a:solidFill>
                <a:latin typeface="Avenir"/>
                <a:ea typeface="Avenir"/>
                <a:cs typeface="Avenir"/>
                <a:sym typeface="Avenir"/>
              </a:rPr>
              <a:t>Transmission delay</a:t>
            </a:r>
          </a:p>
        </p:txBody>
      </p:sp>
      <p:sp>
        <p:nvSpPr>
          <p:cNvPr id="377" name="Shape 377"/>
          <p:cNvSpPr txBox="1"/>
          <p:nvPr/>
        </p:nvSpPr>
        <p:spPr>
          <a:xfrm>
            <a:off x="1132391" y="3522073"/>
            <a:ext cx="1852879" cy="338554"/>
          </a:xfrm>
          <a:prstGeom prst="rect">
            <a:avLst/>
          </a:prstGeom>
          <a:noFill/>
          <a:ln>
            <a:noFill/>
          </a:ln>
        </p:spPr>
        <p:txBody>
          <a:bodyPr anchorCtr="0" anchor="t" bIns="45700" lIns="91425" rIns="91425" wrap="square" tIns="45700">
            <a:noAutofit/>
          </a:bodyPr>
          <a:lstStyle/>
          <a:p>
            <a:pPr indent="0" lvl="0" marL="0" marR="0" rtl="0" algn="r">
              <a:spcBef>
                <a:spcPts val="0"/>
              </a:spcBef>
              <a:buNone/>
            </a:pPr>
            <a:r>
              <a:rPr lang="en-US" sz="1600">
                <a:solidFill>
                  <a:srgbClr val="695D46"/>
                </a:solidFill>
                <a:latin typeface="Avenir"/>
                <a:ea typeface="Avenir"/>
                <a:cs typeface="Avenir"/>
                <a:sym typeface="Avenir"/>
              </a:rPr>
              <a:t>Propagation delay</a:t>
            </a:r>
          </a:p>
        </p:txBody>
      </p:sp>
      <p:cxnSp>
        <p:nvCxnSpPr>
          <p:cNvPr id="378" name="Shape 378"/>
          <p:cNvCxnSpPr/>
          <p:nvPr/>
        </p:nvCxnSpPr>
        <p:spPr>
          <a:xfrm rot="10800000">
            <a:off x="1015260" y="5123483"/>
            <a:ext cx="4415027" cy="0"/>
          </a:xfrm>
          <a:prstGeom prst="straightConnector1">
            <a:avLst/>
          </a:prstGeom>
          <a:noFill/>
          <a:ln cap="flat" cmpd="sng" w="9525">
            <a:solidFill>
              <a:srgbClr val="695D46"/>
            </a:solidFill>
            <a:prstDash val="dash"/>
            <a:round/>
            <a:headEnd len="med" w="med" type="none"/>
            <a:tailEnd len="med" w="med" type="none"/>
          </a:ln>
          <a:effectLst>
            <a:outerShdw blurRad="40000" rotWithShape="0" dir="5400000" dist="20000">
              <a:srgbClr val="000000">
                <a:alpha val="37647"/>
              </a:srgbClr>
            </a:outerShdw>
          </a:effectLst>
        </p:spPr>
      </p:cxnSp>
      <p:cxnSp>
        <p:nvCxnSpPr>
          <p:cNvPr id="379" name="Shape 379"/>
          <p:cNvCxnSpPr/>
          <p:nvPr/>
        </p:nvCxnSpPr>
        <p:spPr>
          <a:xfrm rot="10800000">
            <a:off x="1015260" y="6256804"/>
            <a:ext cx="7180222" cy="0"/>
          </a:xfrm>
          <a:prstGeom prst="straightConnector1">
            <a:avLst/>
          </a:prstGeom>
          <a:noFill/>
          <a:ln cap="flat" cmpd="sng" w="9525">
            <a:solidFill>
              <a:srgbClr val="695D46"/>
            </a:solidFill>
            <a:prstDash val="dash"/>
            <a:round/>
            <a:headEnd len="med" w="med" type="none"/>
            <a:tailEnd len="med" w="med" type="none"/>
          </a:ln>
          <a:effectLst>
            <a:outerShdw blurRad="40000" rotWithShape="0" dir="5400000" dist="20000">
              <a:srgbClr val="000000">
                <a:alpha val="37647"/>
              </a:srgbClr>
            </a:outerShdw>
          </a:effectLst>
        </p:spPr>
      </p:cxnSp>
      <p:sp>
        <p:nvSpPr>
          <p:cNvPr id="380" name="Shape 380"/>
          <p:cNvSpPr txBox="1"/>
          <p:nvPr/>
        </p:nvSpPr>
        <p:spPr>
          <a:xfrm>
            <a:off x="1015260" y="4578869"/>
            <a:ext cx="1970010" cy="338554"/>
          </a:xfrm>
          <a:prstGeom prst="rect">
            <a:avLst/>
          </a:prstGeom>
          <a:noFill/>
          <a:ln>
            <a:noFill/>
          </a:ln>
        </p:spPr>
        <p:txBody>
          <a:bodyPr anchorCtr="0" anchor="t" bIns="45700" lIns="91425" rIns="91425" wrap="square" tIns="45700">
            <a:noAutofit/>
          </a:bodyPr>
          <a:lstStyle/>
          <a:p>
            <a:pPr indent="0" lvl="0" marL="0" marR="0" rtl="0" algn="r">
              <a:spcBef>
                <a:spcPts val="0"/>
              </a:spcBef>
              <a:buNone/>
            </a:pPr>
            <a:r>
              <a:rPr lang="en-US" sz="1600">
                <a:solidFill>
                  <a:schemeClr val="accent5"/>
                </a:solidFill>
                <a:latin typeface="Avenir"/>
                <a:ea typeface="Avenir"/>
                <a:cs typeface="Avenir"/>
                <a:sym typeface="Avenir"/>
              </a:rPr>
              <a:t>Transmission delay</a:t>
            </a:r>
          </a:p>
        </p:txBody>
      </p:sp>
      <p:sp>
        <p:nvSpPr>
          <p:cNvPr id="381" name="Shape 381"/>
          <p:cNvSpPr txBox="1"/>
          <p:nvPr/>
        </p:nvSpPr>
        <p:spPr>
          <a:xfrm>
            <a:off x="1047520" y="5562042"/>
            <a:ext cx="1852879" cy="338554"/>
          </a:xfrm>
          <a:prstGeom prst="rect">
            <a:avLst/>
          </a:prstGeom>
          <a:noFill/>
          <a:ln>
            <a:noFill/>
          </a:ln>
        </p:spPr>
        <p:txBody>
          <a:bodyPr anchorCtr="0" anchor="t" bIns="45700" lIns="91425" rIns="91425" wrap="square" tIns="45700">
            <a:noAutofit/>
          </a:bodyPr>
          <a:lstStyle/>
          <a:p>
            <a:pPr indent="0" lvl="0" marL="0" marR="0" rtl="0" algn="r">
              <a:spcBef>
                <a:spcPts val="0"/>
              </a:spcBef>
              <a:buNone/>
            </a:pPr>
            <a:r>
              <a:rPr lang="en-US" sz="1600">
                <a:solidFill>
                  <a:srgbClr val="695D46"/>
                </a:solidFill>
                <a:latin typeface="Avenir"/>
                <a:ea typeface="Avenir"/>
                <a:cs typeface="Avenir"/>
                <a:sym typeface="Avenir"/>
              </a:rPr>
              <a:t>Propagation delay</a:t>
            </a:r>
          </a:p>
        </p:txBody>
      </p:sp>
      <p:pic>
        <p:nvPicPr>
          <p:cNvPr descr="monitor.png" id="382" name="Shape 382"/>
          <p:cNvPicPr preferRelativeResize="0"/>
          <p:nvPr/>
        </p:nvPicPr>
        <p:blipFill rotWithShape="1">
          <a:blip r:embed="rId3">
            <a:alphaModFix/>
          </a:blip>
          <a:srcRect b="0" l="0" r="0" t="0"/>
          <a:stretch/>
        </p:blipFill>
        <p:spPr>
          <a:xfrm>
            <a:off x="2816040" y="1959170"/>
            <a:ext cx="782320" cy="782320"/>
          </a:xfrm>
          <a:prstGeom prst="rect">
            <a:avLst/>
          </a:prstGeom>
          <a:noFill/>
          <a:ln>
            <a:noFill/>
          </a:ln>
        </p:spPr>
      </p:pic>
      <p:pic>
        <p:nvPicPr>
          <p:cNvPr descr="laptop.png" id="383" name="Shape 383"/>
          <p:cNvPicPr preferRelativeResize="0"/>
          <p:nvPr/>
        </p:nvPicPr>
        <p:blipFill rotWithShape="1">
          <a:blip r:embed="rId4">
            <a:alphaModFix/>
          </a:blip>
          <a:srcRect b="0" l="0" r="0" t="0"/>
          <a:stretch/>
        </p:blipFill>
        <p:spPr>
          <a:xfrm>
            <a:off x="7791215" y="1860899"/>
            <a:ext cx="880591" cy="880591"/>
          </a:xfrm>
          <a:prstGeom prst="rect">
            <a:avLst/>
          </a:prstGeom>
          <a:noFill/>
          <a:ln>
            <a:noFill/>
          </a:ln>
        </p:spPr>
      </p:pic>
      <p:pic>
        <p:nvPicPr>
          <p:cNvPr descr="router.png" id="384" name="Shape 384"/>
          <p:cNvPicPr preferRelativeResize="0"/>
          <p:nvPr/>
        </p:nvPicPr>
        <p:blipFill rotWithShape="1">
          <a:blip r:embed="rId5">
            <a:alphaModFix/>
          </a:blip>
          <a:srcRect b="0" l="0" r="0" t="0"/>
          <a:stretch/>
        </p:blipFill>
        <p:spPr>
          <a:xfrm>
            <a:off x="4944533" y="2094824"/>
            <a:ext cx="972430" cy="646666"/>
          </a:xfrm>
          <a:prstGeom prst="rect">
            <a:avLst/>
          </a:prstGeom>
          <a:noFill/>
          <a:ln>
            <a:noFill/>
          </a:ln>
        </p:spPr>
      </p:pic>
      <p:sp>
        <p:nvSpPr>
          <p:cNvPr id="385" name="Shape 385"/>
          <p:cNvSpPr/>
          <p:nvPr/>
        </p:nvSpPr>
        <p:spPr>
          <a:xfrm flipH="1" rot="-9942956">
            <a:off x="3145369" y="3367426"/>
            <a:ext cx="2374632" cy="276046"/>
          </a:xfrm>
          <a:prstGeom prst="parallelogram">
            <a:avLst>
              <a:gd fmla="val 25000" name="adj"/>
            </a:avLst>
          </a:prstGeom>
          <a:solidFill>
            <a:schemeClr val="accent3"/>
          </a:solidFill>
          <a:ln cap="flat" cmpd="sng" w="25400">
            <a:solidFill>
              <a:srgbClr val="82795B"/>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None/>
            </a:pPr>
            <a:r>
              <a:t/>
            </a:r>
            <a:endParaRPr sz="1800">
              <a:solidFill>
                <a:schemeClr val="accent2"/>
              </a:solidFill>
              <a:latin typeface="Calibri"/>
              <a:ea typeface="Calibri"/>
              <a:cs typeface="Calibri"/>
              <a:sym typeface="Calibri"/>
            </a:endParaRPr>
          </a:p>
        </p:txBody>
      </p:sp>
      <p:sp>
        <p:nvSpPr>
          <p:cNvPr id="386" name="Shape 386"/>
          <p:cNvSpPr/>
          <p:nvPr/>
        </p:nvSpPr>
        <p:spPr>
          <a:xfrm flipH="1" rot="-9479134">
            <a:off x="5158650" y="4880858"/>
            <a:ext cx="3345448" cy="766145"/>
          </a:xfrm>
          <a:prstGeom prst="parallelogram">
            <a:avLst>
              <a:gd fmla="val 41787" name="adj"/>
            </a:avLst>
          </a:prstGeom>
          <a:solidFill>
            <a:schemeClr val="accent3"/>
          </a:solidFill>
          <a:ln cap="flat" cmpd="sng" w="25400">
            <a:solidFill>
              <a:srgbClr val="82795B"/>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cxnSp>
        <p:nvCxnSpPr>
          <p:cNvPr id="387" name="Shape 387"/>
          <p:cNvCxnSpPr/>
          <p:nvPr/>
        </p:nvCxnSpPr>
        <p:spPr>
          <a:xfrm>
            <a:off x="3207200" y="2751431"/>
            <a:ext cx="0" cy="3833190"/>
          </a:xfrm>
          <a:prstGeom prst="straightConnector1">
            <a:avLst/>
          </a:prstGeom>
          <a:noFill/>
          <a:ln cap="flat" cmpd="sng" w="25400">
            <a:solidFill>
              <a:srgbClr val="695D46"/>
            </a:solidFill>
            <a:prstDash val="solid"/>
            <a:round/>
            <a:headEnd len="med" w="med" type="none"/>
            <a:tailEnd len="lg" w="lg" type="triangle"/>
          </a:ln>
          <a:effectLst>
            <a:outerShdw blurRad="40000" rotWithShape="0" dir="5400000" dist="20000">
              <a:srgbClr val="000000">
                <a:alpha val="37647"/>
              </a:srgbClr>
            </a:outerShdw>
          </a:effectLst>
        </p:spPr>
      </p:cxnSp>
      <p:sp>
        <p:nvSpPr>
          <p:cNvPr id="388" name="Shape 388"/>
          <p:cNvSpPr/>
          <p:nvPr/>
        </p:nvSpPr>
        <p:spPr>
          <a:xfrm flipH="1" rot="-9479134">
            <a:off x="5195208" y="4235818"/>
            <a:ext cx="3272753" cy="585224"/>
          </a:xfrm>
          <a:prstGeom prst="parallelogram">
            <a:avLst>
              <a:gd fmla="val 41787" name="adj"/>
            </a:avLst>
          </a:prstGeom>
          <a:solidFill>
            <a:schemeClr val="accent1"/>
          </a:solidFill>
          <a:ln cap="flat" cmpd="sng" w="25400">
            <a:solidFill>
              <a:srgbClr val="AE4E00"/>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cxnSp>
        <p:nvCxnSpPr>
          <p:cNvPr id="389" name="Shape 389"/>
          <p:cNvCxnSpPr/>
          <p:nvPr/>
        </p:nvCxnSpPr>
        <p:spPr>
          <a:xfrm rot="10800000">
            <a:off x="1015260" y="3941920"/>
            <a:ext cx="4391988" cy="0"/>
          </a:xfrm>
          <a:prstGeom prst="straightConnector1">
            <a:avLst/>
          </a:prstGeom>
          <a:noFill/>
          <a:ln cap="flat" cmpd="sng" w="9525">
            <a:solidFill>
              <a:srgbClr val="695D46"/>
            </a:solidFill>
            <a:prstDash val="dash"/>
            <a:round/>
            <a:headEnd len="med" w="med" type="none"/>
            <a:tailEnd len="med" w="med" type="none"/>
          </a:ln>
          <a:effectLst>
            <a:outerShdw blurRad="40000" rotWithShape="0" dir="5400000" dist="20000">
              <a:srgbClr val="000000">
                <a:alpha val="37647"/>
              </a:srgbClr>
            </a:outerShdw>
          </a:effectLst>
        </p:spPr>
      </p:cxnSp>
      <p:cxnSp>
        <p:nvCxnSpPr>
          <p:cNvPr id="390" name="Shape 390"/>
          <p:cNvCxnSpPr/>
          <p:nvPr/>
        </p:nvCxnSpPr>
        <p:spPr>
          <a:xfrm>
            <a:off x="5430286" y="2751431"/>
            <a:ext cx="0" cy="3833190"/>
          </a:xfrm>
          <a:prstGeom prst="straightConnector1">
            <a:avLst/>
          </a:prstGeom>
          <a:noFill/>
          <a:ln cap="flat" cmpd="sng" w="25400">
            <a:solidFill>
              <a:srgbClr val="695D46"/>
            </a:solidFill>
            <a:prstDash val="solid"/>
            <a:round/>
            <a:headEnd len="med" w="med" type="none"/>
            <a:tailEnd len="lg" w="lg" type="triangle"/>
          </a:ln>
          <a:effectLst>
            <a:outerShdw blurRad="40000" rotWithShape="0" dir="5400000" dist="20000">
              <a:srgbClr val="000000">
                <a:alpha val="37647"/>
              </a:srgbClr>
            </a:outerShdw>
          </a:effectLst>
        </p:spPr>
      </p:cxnSp>
      <p:sp>
        <p:nvSpPr>
          <p:cNvPr id="391" name="Shape 391"/>
          <p:cNvSpPr txBox="1"/>
          <p:nvPr/>
        </p:nvSpPr>
        <p:spPr>
          <a:xfrm>
            <a:off x="930389" y="3914638"/>
            <a:ext cx="1970010" cy="369332"/>
          </a:xfrm>
          <a:prstGeom prst="rect">
            <a:avLst/>
          </a:prstGeom>
          <a:noFill/>
          <a:ln>
            <a:noFill/>
          </a:ln>
        </p:spPr>
        <p:txBody>
          <a:bodyPr anchorCtr="0" anchor="t" bIns="45700" lIns="91425" rIns="91425" wrap="square" tIns="45700">
            <a:noAutofit/>
          </a:bodyPr>
          <a:lstStyle/>
          <a:p>
            <a:pPr indent="0" lvl="0" marL="0" marR="0" rtl="0" algn="r">
              <a:spcBef>
                <a:spcPts val="0"/>
              </a:spcBef>
              <a:buNone/>
            </a:pPr>
            <a:r>
              <a:rPr b="1" lang="en-US" sz="1800">
                <a:solidFill>
                  <a:srgbClr val="4DB6AC"/>
                </a:solidFill>
                <a:latin typeface="Calibri"/>
                <a:ea typeface="Calibri"/>
                <a:cs typeface="Calibri"/>
                <a:sym typeface="Calibri"/>
              </a:rPr>
              <a:t>What is this??</a:t>
            </a:r>
          </a:p>
        </p:txBody>
      </p:sp>
      <p:sp>
        <p:nvSpPr>
          <p:cNvPr id="392" name="Shape 392"/>
          <p:cNvSpPr txBox="1"/>
          <p:nvPr/>
        </p:nvSpPr>
        <p:spPr>
          <a:xfrm>
            <a:off x="707571" y="1520823"/>
            <a:ext cx="7601858" cy="369332"/>
          </a:xfrm>
          <a:prstGeom prst="rect">
            <a:avLst/>
          </a:prstGeom>
          <a:noFill/>
          <a:ln>
            <a:noFill/>
          </a:ln>
        </p:spPr>
        <p:txBody>
          <a:bodyPr anchorCtr="0" anchor="t" bIns="45700" lIns="91425" rIns="91425" wrap="square" tIns="45700">
            <a:noAutofit/>
          </a:bodyPr>
          <a:lstStyle/>
          <a:p>
            <a:pPr indent="-285750" lvl="0" marL="285750" marR="0" rtl="0" algn="l">
              <a:spcBef>
                <a:spcPts val="0"/>
              </a:spcBef>
              <a:buClr>
                <a:schemeClr val="accent5"/>
              </a:buClr>
              <a:buSzPts val="1800"/>
              <a:buFont typeface="Arial"/>
              <a:buChar char="•"/>
            </a:pPr>
            <a:r>
              <a:rPr lang="en-US" sz="1800">
                <a:solidFill>
                  <a:schemeClr val="accent5"/>
                </a:solidFill>
                <a:latin typeface="Open Sans"/>
                <a:ea typeface="Open Sans"/>
                <a:cs typeface="Open Sans"/>
                <a:sym typeface="Open Sans"/>
              </a:rPr>
              <a:t>Two packets, back-to-back</a:t>
            </a:r>
          </a:p>
        </p:txBody>
      </p:sp>
      <p:sp>
        <p:nvSpPr>
          <p:cNvPr id="393" name="Shape 393"/>
          <p:cNvSpPr txBox="1"/>
          <p:nvPr/>
        </p:nvSpPr>
        <p:spPr>
          <a:xfrm rot="-5400000">
            <a:off x="-1254482" y="4382423"/>
            <a:ext cx="3379125" cy="369332"/>
          </a:xfrm>
          <a:prstGeom prst="rect">
            <a:avLst/>
          </a:prstGeom>
          <a:noFill/>
          <a:ln>
            <a:noFill/>
          </a:ln>
        </p:spPr>
        <p:txBody>
          <a:bodyPr anchorCtr="0" anchor="t" bIns="45700" lIns="91425" rIns="91425" wrap="square" tIns="45700">
            <a:noAutofit/>
          </a:bodyPr>
          <a:lstStyle/>
          <a:p>
            <a:pPr indent="0" lvl="0" marL="0" marR="0" rtl="0" algn="l">
              <a:spcBef>
                <a:spcPts val="0"/>
              </a:spcBef>
              <a:buNone/>
            </a:pPr>
            <a:r>
              <a:rPr lang="en-US" sz="1800">
                <a:solidFill>
                  <a:srgbClr val="695D46"/>
                </a:solidFill>
                <a:latin typeface="Calibri"/>
                <a:ea typeface="Calibri"/>
                <a:cs typeface="Calibri"/>
                <a:sym typeface="Calibri"/>
              </a:rPr>
              <a:t>End-to-end delay of brown packet</a:t>
            </a:r>
          </a:p>
        </p:txBody>
      </p:sp>
      <p:sp>
        <p:nvSpPr>
          <p:cNvPr id="394" name="Shape 394"/>
          <p:cNvSpPr/>
          <p:nvPr/>
        </p:nvSpPr>
        <p:spPr>
          <a:xfrm>
            <a:off x="707571" y="3078747"/>
            <a:ext cx="268537" cy="3167331"/>
          </a:xfrm>
          <a:prstGeom prst="leftBrace">
            <a:avLst>
              <a:gd fmla="val 8333" name="adj1"/>
              <a:gd fmla="val 50000" name="adj2"/>
            </a:avLst>
          </a:prstGeom>
          <a:noFill/>
          <a:ln cap="flat" cmpd="sng" w="25400">
            <a:solidFill>
              <a:schemeClr val="accent5"/>
            </a:solidFill>
            <a:prstDash val="solid"/>
            <a:round/>
            <a:headEnd len="med" w="med" type="none"/>
            <a:tailEnd len="med" w="med" type="none"/>
          </a:ln>
          <a:effectLst>
            <a:outerShdw blurRad="40000" rotWithShape="0" dir="5400000" dist="20000">
              <a:srgbClr val="000000">
                <a:alpha val="37647"/>
              </a:srgbClr>
            </a:outerShdw>
          </a:effectLst>
        </p:spPr>
        <p:txBody>
          <a:bodyPr anchorCtr="0" anchor="ctr" bIns="45700" lIns="91425" rIns="91425" wrap="square" tIns="45700">
            <a:noAutofit/>
          </a:bodyPr>
          <a:lstStyle/>
          <a:p>
            <a:pPr indent="0" lvl="0" marL="0" marR="0" rtl="0" algn="ctr">
              <a:spcBef>
                <a:spcPts val="0"/>
              </a:spcBef>
              <a:buNone/>
            </a:pPr>
            <a:r>
              <a:t/>
            </a:r>
            <a:endParaRPr sz="1800">
              <a:solidFill>
                <a:schemeClr val="dk1"/>
              </a:solidFill>
              <a:latin typeface="Calibri"/>
              <a:ea typeface="Calibri"/>
              <a:cs typeface="Calibri"/>
              <a:sym typeface="Calibri"/>
            </a:endParaRPr>
          </a:p>
        </p:txBody>
      </p:sp>
      <p:cxnSp>
        <p:nvCxnSpPr>
          <p:cNvPr id="395" name="Shape 395"/>
          <p:cNvCxnSpPr/>
          <p:nvPr/>
        </p:nvCxnSpPr>
        <p:spPr>
          <a:xfrm>
            <a:off x="8242518" y="2751431"/>
            <a:ext cx="0" cy="3833190"/>
          </a:xfrm>
          <a:prstGeom prst="straightConnector1">
            <a:avLst/>
          </a:prstGeom>
          <a:noFill/>
          <a:ln cap="flat" cmpd="sng" w="25400">
            <a:solidFill>
              <a:srgbClr val="695D46"/>
            </a:solidFill>
            <a:prstDash val="solid"/>
            <a:round/>
            <a:headEnd len="med" w="med" type="none"/>
            <a:tailEnd len="lg" w="lg" type="triangle"/>
          </a:ln>
          <a:effectLst>
            <a:outerShdw blurRad="40000" rotWithShape="0" dir="5400000" dist="20000">
              <a:srgbClr val="000000">
                <a:alpha val="37647"/>
              </a:srgbClr>
            </a:outerShdw>
          </a:effectLst>
        </p:spPr>
      </p:cxnSp>
      <p:sp>
        <p:nvSpPr>
          <p:cNvPr id="396" name="Shape 396"/>
          <p:cNvSpPr txBox="1"/>
          <p:nvPr/>
        </p:nvSpPr>
        <p:spPr>
          <a:xfrm>
            <a:off x="8277150" y="2782496"/>
            <a:ext cx="734328" cy="369332"/>
          </a:xfrm>
          <a:prstGeom prst="rect">
            <a:avLst/>
          </a:prstGeom>
          <a:noFill/>
          <a:ln>
            <a:noFill/>
          </a:ln>
        </p:spPr>
        <p:txBody>
          <a:bodyPr anchorCtr="0" anchor="t" bIns="45700" lIns="91425" rIns="91425" wrap="square" tIns="45700">
            <a:noAutofit/>
          </a:bodyPr>
          <a:lstStyle/>
          <a:p>
            <a:pPr indent="0" lvl="0" marL="0" marR="0" rtl="0" algn="r">
              <a:spcBef>
                <a:spcPts val="0"/>
              </a:spcBef>
              <a:buNone/>
            </a:pPr>
            <a:r>
              <a:rPr lang="en-US" sz="1800">
                <a:solidFill>
                  <a:schemeClr val="accent5"/>
                </a:solidFill>
                <a:latin typeface="Avenir"/>
                <a:ea typeface="Avenir"/>
                <a:cs typeface="Avenir"/>
                <a:sym typeface="Avenir"/>
              </a:rPr>
              <a:t>Time</a:t>
            </a: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0" name="Shape 400"/>
        <p:cNvGrpSpPr/>
        <p:nvPr/>
      </p:nvGrpSpPr>
      <p:grpSpPr>
        <a:xfrm>
          <a:off x="0" y="0"/>
          <a:ext cx="0" cy="0"/>
          <a:chOff x="0" y="0"/>
          <a:chExt cx="0" cy="0"/>
        </a:xfrm>
      </p:grpSpPr>
      <p:sp>
        <p:nvSpPr>
          <p:cNvPr id="401" name="Shape 401"/>
          <p:cNvSpPr txBox="1"/>
          <p:nvPr>
            <p:ph type="title"/>
          </p:nvPr>
        </p:nvSpPr>
        <p:spPr>
          <a:xfrm>
            <a:off x="457200" y="274638"/>
            <a:ext cx="8229600" cy="1143000"/>
          </a:xfrm>
          <a:prstGeom prst="rect">
            <a:avLst/>
          </a:prstGeom>
          <a:noFill/>
          <a:ln>
            <a:noFill/>
          </a:ln>
        </p:spPr>
        <p:txBody>
          <a:bodyPr anchorCtr="0" anchor="ctr" bIns="45700" lIns="91425" rIns="91425" wrap="square" tIns="45700">
            <a:noAutofit/>
          </a:bodyPr>
          <a:lstStyle/>
          <a:p>
            <a:pPr indent="0" lvl="0" marL="0" marR="0" rtl="0" algn="l">
              <a:spcBef>
                <a:spcPts val="0"/>
              </a:spcBef>
              <a:buClr>
                <a:srgbClr val="EF6C00"/>
              </a:buClr>
              <a:buFont typeface="PT Sans Narrow"/>
              <a:buNone/>
            </a:pPr>
            <a:r>
              <a:rPr b="1" i="0" lang="en-US" sz="4400" u="none" cap="none" strike="noStrike">
                <a:solidFill>
                  <a:srgbClr val="EF6C00"/>
                </a:solidFill>
                <a:latin typeface="PT Sans Narrow"/>
                <a:ea typeface="PT Sans Narrow"/>
                <a:cs typeface="PT Sans Narrow"/>
                <a:sym typeface="PT Sans Narrow"/>
              </a:rPr>
              <a:t>Visualizing end-to-end delay…</a:t>
            </a:r>
          </a:p>
        </p:txBody>
      </p:sp>
      <p:sp>
        <p:nvSpPr>
          <p:cNvPr id="402" name="Shape 402"/>
          <p:cNvSpPr/>
          <p:nvPr/>
        </p:nvSpPr>
        <p:spPr>
          <a:xfrm flipH="1" rot="-9942956">
            <a:off x="3146479" y="3173068"/>
            <a:ext cx="2349345" cy="179440"/>
          </a:xfrm>
          <a:prstGeom prst="parallelogram">
            <a:avLst>
              <a:gd fmla="val 25000" name="adj"/>
            </a:avLst>
          </a:prstGeom>
          <a:solidFill>
            <a:schemeClr val="accent1"/>
          </a:solidFill>
          <a:ln cap="flat" cmpd="sng" w="9525">
            <a:solidFill>
              <a:schemeClr val="accent5"/>
            </a:solidFill>
            <a:prstDash val="solid"/>
            <a:round/>
            <a:headEnd len="med" w="med" type="none"/>
            <a:tailEnd len="med" w="med" type="none"/>
          </a:ln>
          <a:effectLst>
            <a:outerShdw blurRad="40000" rotWithShape="0" dir="5400000" dist="23000">
              <a:srgbClr val="000000">
                <a:alpha val="34901"/>
              </a:srgbClr>
            </a:outerShdw>
          </a:effectLst>
        </p:spPr>
        <p:txBody>
          <a:bodyPr anchorCtr="0" anchor="ctr" bIns="45700" lIns="91425" rIns="91425" wrap="square"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cxnSp>
        <p:nvCxnSpPr>
          <p:cNvPr id="403" name="Shape 403"/>
          <p:cNvCxnSpPr/>
          <p:nvPr/>
        </p:nvCxnSpPr>
        <p:spPr>
          <a:xfrm rot="10800000">
            <a:off x="1015260" y="3082204"/>
            <a:ext cx="2191940" cy="0"/>
          </a:xfrm>
          <a:prstGeom prst="straightConnector1">
            <a:avLst/>
          </a:prstGeom>
          <a:noFill/>
          <a:ln cap="flat" cmpd="sng" w="9525">
            <a:solidFill>
              <a:srgbClr val="695D46"/>
            </a:solidFill>
            <a:prstDash val="dash"/>
            <a:round/>
            <a:headEnd len="med" w="med" type="none"/>
            <a:tailEnd len="med" w="med" type="none"/>
          </a:ln>
          <a:effectLst>
            <a:outerShdw blurRad="40000" rotWithShape="0" dir="5400000" dist="20000">
              <a:srgbClr val="000000">
                <a:alpha val="37647"/>
              </a:srgbClr>
            </a:outerShdw>
          </a:effectLst>
        </p:spPr>
      </p:cxnSp>
      <p:cxnSp>
        <p:nvCxnSpPr>
          <p:cNvPr id="404" name="Shape 404"/>
          <p:cNvCxnSpPr/>
          <p:nvPr/>
        </p:nvCxnSpPr>
        <p:spPr>
          <a:xfrm rot="10800000">
            <a:off x="1015260" y="3384606"/>
            <a:ext cx="2191940" cy="0"/>
          </a:xfrm>
          <a:prstGeom prst="straightConnector1">
            <a:avLst/>
          </a:prstGeom>
          <a:noFill/>
          <a:ln cap="flat" cmpd="sng" w="9525">
            <a:solidFill>
              <a:srgbClr val="695D46"/>
            </a:solidFill>
            <a:prstDash val="dash"/>
            <a:round/>
            <a:headEnd len="med" w="med" type="none"/>
            <a:tailEnd len="med" w="med" type="none"/>
          </a:ln>
          <a:effectLst>
            <a:outerShdw blurRad="40000" rotWithShape="0" dir="5400000" dist="20000">
              <a:srgbClr val="000000">
                <a:alpha val="37647"/>
              </a:srgbClr>
            </a:outerShdw>
          </a:effectLst>
        </p:spPr>
      </p:cxnSp>
      <p:cxnSp>
        <p:nvCxnSpPr>
          <p:cNvPr id="405" name="Shape 405"/>
          <p:cNvCxnSpPr/>
          <p:nvPr/>
        </p:nvCxnSpPr>
        <p:spPr>
          <a:xfrm rot="10800000">
            <a:off x="1015260" y="4285792"/>
            <a:ext cx="4415027" cy="0"/>
          </a:xfrm>
          <a:prstGeom prst="straightConnector1">
            <a:avLst/>
          </a:prstGeom>
          <a:noFill/>
          <a:ln cap="flat" cmpd="sng" w="9525">
            <a:solidFill>
              <a:srgbClr val="695D46"/>
            </a:solidFill>
            <a:prstDash val="dash"/>
            <a:round/>
            <a:headEnd len="med" w="med" type="none"/>
            <a:tailEnd len="med" w="med" type="none"/>
          </a:ln>
          <a:effectLst>
            <a:outerShdw blurRad="40000" rotWithShape="0" dir="5400000" dist="20000">
              <a:srgbClr val="000000">
                <a:alpha val="37647"/>
              </a:srgbClr>
            </a:outerShdw>
          </a:effectLst>
        </p:spPr>
      </p:cxnSp>
      <p:cxnSp>
        <p:nvCxnSpPr>
          <p:cNvPr id="406" name="Shape 406"/>
          <p:cNvCxnSpPr/>
          <p:nvPr/>
        </p:nvCxnSpPr>
        <p:spPr>
          <a:xfrm rot="10800000">
            <a:off x="1015260" y="5123483"/>
            <a:ext cx="4415027" cy="0"/>
          </a:xfrm>
          <a:prstGeom prst="straightConnector1">
            <a:avLst/>
          </a:prstGeom>
          <a:noFill/>
          <a:ln cap="flat" cmpd="sng" w="9525">
            <a:solidFill>
              <a:srgbClr val="695D46"/>
            </a:solidFill>
            <a:prstDash val="dash"/>
            <a:round/>
            <a:headEnd len="med" w="med" type="none"/>
            <a:tailEnd len="med" w="med" type="none"/>
          </a:ln>
          <a:effectLst>
            <a:outerShdw blurRad="40000" rotWithShape="0" dir="5400000" dist="20000">
              <a:srgbClr val="000000">
                <a:alpha val="37647"/>
              </a:srgbClr>
            </a:outerShdw>
          </a:effectLst>
        </p:spPr>
      </p:cxnSp>
      <p:cxnSp>
        <p:nvCxnSpPr>
          <p:cNvPr id="407" name="Shape 407"/>
          <p:cNvCxnSpPr/>
          <p:nvPr/>
        </p:nvCxnSpPr>
        <p:spPr>
          <a:xfrm rot="10800000">
            <a:off x="1015260" y="6256804"/>
            <a:ext cx="7180222" cy="0"/>
          </a:xfrm>
          <a:prstGeom prst="straightConnector1">
            <a:avLst/>
          </a:prstGeom>
          <a:noFill/>
          <a:ln cap="flat" cmpd="sng" w="9525">
            <a:solidFill>
              <a:srgbClr val="695D46"/>
            </a:solidFill>
            <a:prstDash val="dash"/>
            <a:round/>
            <a:headEnd len="med" w="med" type="none"/>
            <a:tailEnd len="med" w="med" type="none"/>
          </a:ln>
          <a:effectLst>
            <a:outerShdw blurRad="40000" rotWithShape="0" dir="5400000" dist="20000">
              <a:srgbClr val="000000">
                <a:alpha val="37647"/>
              </a:srgbClr>
            </a:outerShdw>
          </a:effectLst>
        </p:spPr>
      </p:cxnSp>
      <p:pic>
        <p:nvPicPr>
          <p:cNvPr descr="monitor.png" id="408" name="Shape 408"/>
          <p:cNvPicPr preferRelativeResize="0"/>
          <p:nvPr/>
        </p:nvPicPr>
        <p:blipFill rotWithShape="1">
          <a:blip r:embed="rId3">
            <a:alphaModFix/>
          </a:blip>
          <a:srcRect b="0" l="0" r="0" t="0"/>
          <a:stretch/>
        </p:blipFill>
        <p:spPr>
          <a:xfrm>
            <a:off x="2816040" y="1959170"/>
            <a:ext cx="782320" cy="782320"/>
          </a:xfrm>
          <a:prstGeom prst="rect">
            <a:avLst/>
          </a:prstGeom>
          <a:noFill/>
          <a:ln>
            <a:noFill/>
          </a:ln>
        </p:spPr>
      </p:pic>
      <p:pic>
        <p:nvPicPr>
          <p:cNvPr descr="laptop.png" id="409" name="Shape 409"/>
          <p:cNvPicPr preferRelativeResize="0"/>
          <p:nvPr/>
        </p:nvPicPr>
        <p:blipFill rotWithShape="1">
          <a:blip r:embed="rId4">
            <a:alphaModFix/>
          </a:blip>
          <a:srcRect b="0" l="0" r="0" t="0"/>
          <a:stretch/>
        </p:blipFill>
        <p:spPr>
          <a:xfrm>
            <a:off x="7791215" y="1860899"/>
            <a:ext cx="880591" cy="880591"/>
          </a:xfrm>
          <a:prstGeom prst="rect">
            <a:avLst/>
          </a:prstGeom>
          <a:noFill/>
          <a:ln>
            <a:noFill/>
          </a:ln>
        </p:spPr>
      </p:pic>
      <p:pic>
        <p:nvPicPr>
          <p:cNvPr descr="router.png" id="410" name="Shape 410"/>
          <p:cNvPicPr preferRelativeResize="0"/>
          <p:nvPr/>
        </p:nvPicPr>
        <p:blipFill rotWithShape="1">
          <a:blip r:embed="rId5">
            <a:alphaModFix/>
          </a:blip>
          <a:srcRect b="0" l="0" r="0" t="0"/>
          <a:stretch/>
        </p:blipFill>
        <p:spPr>
          <a:xfrm>
            <a:off x="4944533" y="2094824"/>
            <a:ext cx="972430" cy="646666"/>
          </a:xfrm>
          <a:prstGeom prst="rect">
            <a:avLst/>
          </a:prstGeom>
          <a:noFill/>
          <a:ln>
            <a:noFill/>
          </a:ln>
        </p:spPr>
      </p:pic>
      <p:sp>
        <p:nvSpPr>
          <p:cNvPr id="411" name="Shape 411"/>
          <p:cNvSpPr/>
          <p:nvPr/>
        </p:nvSpPr>
        <p:spPr>
          <a:xfrm flipH="1" rot="-9942956">
            <a:off x="3145369" y="3367426"/>
            <a:ext cx="2374632" cy="276046"/>
          </a:xfrm>
          <a:prstGeom prst="parallelogram">
            <a:avLst>
              <a:gd fmla="val 25000" name="adj"/>
            </a:avLst>
          </a:prstGeom>
          <a:solidFill>
            <a:schemeClr val="accent3"/>
          </a:solidFill>
          <a:ln cap="flat" cmpd="sng" w="25400">
            <a:solidFill>
              <a:srgbClr val="82795B"/>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None/>
            </a:pPr>
            <a:r>
              <a:t/>
            </a:r>
            <a:endParaRPr sz="1800">
              <a:solidFill>
                <a:schemeClr val="accent2"/>
              </a:solidFill>
              <a:latin typeface="Calibri"/>
              <a:ea typeface="Calibri"/>
              <a:cs typeface="Calibri"/>
              <a:sym typeface="Calibri"/>
            </a:endParaRPr>
          </a:p>
        </p:txBody>
      </p:sp>
      <p:sp>
        <p:nvSpPr>
          <p:cNvPr id="412" name="Shape 412"/>
          <p:cNvSpPr/>
          <p:nvPr/>
        </p:nvSpPr>
        <p:spPr>
          <a:xfrm flipH="1" rot="-9479134">
            <a:off x="5158650" y="4880858"/>
            <a:ext cx="3345448" cy="766145"/>
          </a:xfrm>
          <a:prstGeom prst="parallelogram">
            <a:avLst>
              <a:gd fmla="val 41787" name="adj"/>
            </a:avLst>
          </a:prstGeom>
          <a:solidFill>
            <a:schemeClr val="accent3"/>
          </a:solidFill>
          <a:ln cap="flat" cmpd="sng" w="25400">
            <a:solidFill>
              <a:srgbClr val="82795B"/>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cxnSp>
        <p:nvCxnSpPr>
          <p:cNvPr id="413" name="Shape 413"/>
          <p:cNvCxnSpPr/>
          <p:nvPr/>
        </p:nvCxnSpPr>
        <p:spPr>
          <a:xfrm>
            <a:off x="3207200" y="2751431"/>
            <a:ext cx="0" cy="3833190"/>
          </a:xfrm>
          <a:prstGeom prst="straightConnector1">
            <a:avLst/>
          </a:prstGeom>
          <a:noFill/>
          <a:ln cap="flat" cmpd="sng" w="25400">
            <a:solidFill>
              <a:srgbClr val="695D46"/>
            </a:solidFill>
            <a:prstDash val="solid"/>
            <a:round/>
            <a:headEnd len="med" w="med" type="none"/>
            <a:tailEnd len="lg" w="lg" type="triangle"/>
          </a:ln>
          <a:effectLst>
            <a:outerShdw blurRad="40000" rotWithShape="0" dir="5400000" dist="20000">
              <a:srgbClr val="000000">
                <a:alpha val="37647"/>
              </a:srgbClr>
            </a:outerShdw>
          </a:effectLst>
        </p:spPr>
      </p:cxnSp>
      <p:sp>
        <p:nvSpPr>
          <p:cNvPr id="414" name="Shape 414"/>
          <p:cNvSpPr/>
          <p:nvPr/>
        </p:nvSpPr>
        <p:spPr>
          <a:xfrm flipH="1" rot="-9479134">
            <a:off x="5195208" y="4235818"/>
            <a:ext cx="3272753" cy="585224"/>
          </a:xfrm>
          <a:prstGeom prst="parallelogram">
            <a:avLst>
              <a:gd fmla="val 41787" name="adj"/>
            </a:avLst>
          </a:prstGeom>
          <a:solidFill>
            <a:schemeClr val="accent1"/>
          </a:solidFill>
          <a:ln cap="flat" cmpd="sng" w="25400">
            <a:solidFill>
              <a:srgbClr val="AE4E00"/>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cxnSp>
        <p:nvCxnSpPr>
          <p:cNvPr id="415" name="Shape 415"/>
          <p:cNvCxnSpPr/>
          <p:nvPr/>
        </p:nvCxnSpPr>
        <p:spPr>
          <a:xfrm rot="10800000">
            <a:off x="1015260" y="3941920"/>
            <a:ext cx="4391988" cy="0"/>
          </a:xfrm>
          <a:prstGeom prst="straightConnector1">
            <a:avLst/>
          </a:prstGeom>
          <a:noFill/>
          <a:ln cap="flat" cmpd="sng" w="9525">
            <a:solidFill>
              <a:srgbClr val="695D46"/>
            </a:solidFill>
            <a:prstDash val="dash"/>
            <a:round/>
            <a:headEnd len="med" w="med" type="none"/>
            <a:tailEnd len="med" w="med" type="none"/>
          </a:ln>
          <a:effectLst>
            <a:outerShdw blurRad="40000" rotWithShape="0" dir="5400000" dist="20000">
              <a:srgbClr val="000000">
                <a:alpha val="37647"/>
              </a:srgbClr>
            </a:outerShdw>
          </a:effectLst>
        </p:spPr>
      </p:cxnSp>
      <p:cxnSp>
        <p:nvCxnSpPr>
          <p:cNvPr id="416" name="Shape 416"/>
          <p:cNvCxnSpPr/>
          <p:nvPr/>
        </p:nvCxnSpPr>
        <p:spPr>
          <a:xfrm>
            <a:off x="5430286" y="2751431"/>
            <a:ext cx="0" cy="3833190"/>
          </a:xfrm>
          <a:prstGeom prst="straightConnector1">
            <a:avLst/>
          </a:prstGeom>
          <a:noFill/>
          <a:ln cap="flat" cmpd="sng" w="25400">
            <a:solidFill>
              <a:srgbClr val="695D46"/>
            </a:solidFill>
            <a:prstDash val="solid"/>
            <a:round/>
            <a:headEnd len="med" w="med" type="none"/>
            <a:tailEnd len="lg" w="lg" type="triangle"/>
          </a:ln>
          <a:effectLst>
            <a:outerShdw blurRad="40000" rotWithShape="0" dir="5400000" dist="20000">
              <a:srgbClr val="000000">
                <a:alpha val="37647"/>
              </a:srgbClr>
            </a:outerShdw>
          </a:effectLst>
        </p:spPr>
      </p:cxnSp>
      <p:sp>
        <p:nvSpPr>
          <p:cNvPr id="417" name="Shape 417"/>
          <p:cNvSpPr txBox="1"/>
          <p:nvPr/>
        </p:nvSpPr>
        <p:spPr>
          <a:xfrm>
            <a:off x="850877" y="3954394"/>
            <a:ext cx="1970010" cy="338554"/>
          </a:xfrm>
          <a:prstGeom prst="rect">
            <a:avLst/>
          </a:prstGeom>
          <a:noFill/>
          <a:ln>
            <a:noFill/>
          </a:ln>
        </p:spPr>
        <p:txBody>
          <a:bodyPr anchorCtr="0" anchor="t" bIns="45700" lIns="91425" rIns="91425" wrap="square" tIns="45700">
            <a:noAutofit/>
          </a:bodyPr>
          <a:lstStyle/>
          <a:p>
            <a:pPr indent="0" lvl="0" marL="0" marR="0" rtl="0" algn="r">
              <a:spcBef>
                <a:spcPts val="0"/>
              </a:spcBef>
              <a:buNone/>
            </a:pPr>
            <a:r>
              <a:rPr lang="en-US" sz="1600">
                <a:solidFill>
                  <a:srgbClr val="695D46"/>
                </a:solidFill>
                <a:latin typeface="Avenir"/>
                <a:ea typeface="Avenir"/>
                <a:cs typeface="Avenir"/>
                <a:sym typeface="Avenir"/>
              </a:rPr>
              <a:t>Queuing delay</a:t>
            </a:r>
          </a:p>
        </p:txBody>
      </p:sp>
      <p:sp>
        <p:nvSpPr>
          <p:cNvPr id="418" name="Shape 418"/>
          <p:cNvSpPr txBox="1"/>
          <p:nvPr/>
        </p:nvSpPr>
        <p:spPr>
          <a:xfrm>
            <a:off x="8277150" y="2782496"/>
            <a:ext cx="734328" cy="369332"/>
          </a:xfrm>
          <a:prstGeom prst="rect">
            <a:avLst/>
          </a:prstGeom>
          <a:noFill/>
          <a:ln>
            <a:noFill/>
          </a:ln>
        </p:spPr>
        <p:txBody>
          <a:bodyPr anchorCtr="0" anchor="t" bIns="45700" lIns="91425" rIns="91425" wrap="square" tIns="45700">
            <a:noAutofit/>
          </a:bodyPr>
          <a:lstStyle/>
          <a:p>
            <a:pPr indent="0" lvl="0" marL="0" marR="0" rtl="0" algn="r">
              <a:spcBef>
                <a:spcPts val="0"/>
              </a:spcBef>
              <a:buNone/>
            </a:pPr>
            <a:r>
              <a:rPr lang="en-US" sz="1800">
                <a:solidFill>
                  <a:schemeClr val="accent5"/>
                </a:solidFill>
                <a:latin typeface="Avenir"/>
                <a:ea typeface="Avenir"/>
                <a:cs typeface="Avenir"/>
                <a:sym typeface="Avenir"/>
              </a:rPr>
              <a:t>Time</a:t>
            </a:r>
          </a:p>
        </p:txBody>
      </p:sp>
      <p:sp>
        <p:nvSpPr>
          <p:cNvPr id="419" name="Shape 419"/>
          <p:cNvSpPr txBox="1"/>
          <p:nvPr/>
        </p:nvSpPr>
        <p:spPr>
          <a:xfrm>
            <a:off x="707571" y="1520823"/>
            <a:ext cx="7601858" cy="369332"/>
          </a:xfrm>
          <a:prstGeom prst="rect">
            <a:avLst/>
          </a:prstGeom>
          <a:noFill/>
          <a:ln>
            <a:noFill/>
          </a:ln>
        </p:spPr>
        <p:txBody>
          <a:bodyPr anchorCtr="0" anchor="t" bIns="45700" lIns="91425" rIns="91425" wrap="square" tIns="45700">
            <a:noAutofit/>
          </a:bodyPr>
          <a:lstStyle/>
          <a:p>
            <a:pPr indent="0" lvl="0" marL="0" marR="0" rtl="0" algn="l">
              <a:spcBef>
                <a:spcPts val="0"/>
              </a:spcBef>
              <a:buNone/>
            </a:pPr>
            <a:r>
              <a:rPr lang="en-US" sz="1800">
                <a:solidFill>
                  <a:schemeClr val="accent5"/>
                </a:solidFill>
                <a:latin typeface="Avenir"/>
                <a:ea typeface="Avenir"/>
                <a:cs typeface="Avenir"/>
                <a:sym typeface="Avenir"/>
              </a:rPr>
              <a:t>Two packets, back-to-back</a:t>
            </a:r>
          </a:p>
        </p:txBody>
      </p:sp>
      <p:sp>
        <p:nvSpPr>
          <p:cNvPr id="420" name="Shape 420"/>
          <p:cNvSpPr txBox="1"/>
          <p:nvPr/>
        </p:nvSpPr>
        <p:spPr>
          <a:xfrm rot="-5400000">
            <a:off x="-1417670" y="4382423"/>
            <a:ext cx="3705502" cy="369332"/>
          </a:xfrm>
          <a:prstGeom prst="rect">
            <a:avLst/>
          </a:prstGeom>
          <a:noFill/>
          <a:ln>
            <a:noFill/>
          </a:ln>
        </p:spPr>
        <p:txBody>
          <a:bodyPr anchorCtr="0" anchor="t" bIns="45700" lIns="91425" rIns="91425" wrap="square" tIns="45700">
            <a:noAutofit/>
          </a:bodyPr>
          <a:lstStyle/>
          <a:p>
            <a:pPr indent="0" lvl="0" marL="0" marR="0" rtl="0" algn="l">
              <a:spcBef>
                <a:spcPts val="0"/>
              </a:spcBef>
              <a:buNone/>
            </a:pPr>
            <a:r>
              <a:rPr lang="en-US" sz="1800">
                <a:solidFill>
                  <a:srgbClr val="695D46"/>
                </a:solidFill>
                <a:latin typeface="Avenir"/>
                <a:ea typeface="Avenir"/>
                <a:cs typeface="Avenir"/>
                <a:sym typeface="Avenir"/>
              </a:rPr>
              <a:t>End-to-end delay of brown packet</a:t>
            </a:r>
          </a:p>
        </p:txBody>
      </p:sp>
      <p:sp>
        <p:nvSpPr>
          <p:cNvPr id="421" name="Shape 421"/>
          <p:cNvSpPr/>
          <p:nvPr/>
        </p:nvSpPr>
        <p:spPr>
          <a:xfrm>
            <a:off x="707571" y="3078747"/>
            <a:ext cx="268537" cy="3167331"/>
          </a:xfrm>
          <a:prstGeom prst="leftBrace">
            <a:avLst>
              <a:gd fmla="val 8333" name="adj1"/>
              <a:gd fmla="val 50000" name="adj2"/>
            </a:avLst>
          </a:prstGeom>
          <a:noFill/>
          <a:ln cap="flat" cmpd="sng" w="25400">
            <a:solidFill>
              <a:schemeClr val="accent5"/>
            </a:solidFill>
            <a:prstDash val="solid"/>
            <a:round/>
            <a:headEnd len="med" w="med" type="none"/>
            <a:tailEnd len="med" w="med" type="none"/>
          </a:ln>
          <a:effectLst>
            <a:outerShdw blurRad="40000" rotWithShape="0" dir="5400000" dist="20000">
              <a:srgbClr val="000000">
                <a:alpha val="37647"/>
              </a:srgbClr>
            </a:outerShdw>
          </a:effectLst>
        </p:spPr>
        <p:txBody>
          <a:bodyPr anchorCtr="0" anchor="ctr" bIns="45700" lIns="91425" rIns="91425" wrap="square" tIns="45700">
            <a:noAutofit/>
          </a:bodyPr>
          <a:lstStyle/>
          <a:p>
            <a:pPr indent="0" lvl="0" marL="0" marR="0" rtl="0" algn="ctr">
              <a:spcBef>
                <a:spcPts val="0"/>
              </a:spcBef>
              <a:buNone/>
            </a:pPr>
            <a:r>
              <a:t/>
            </a:r>
            <a:endParaRPr sz="1800">
              <a:solidFill>
                <a:schemeClr val="dk1"/>
              </a:solidFill>
              <a:latin typeface="Calibri"/>
              <a:ea typeface="Calibri"/>
              <a:cs typeface="Calibri"/>
              <a:sym typeface="Calibri"/>
            </a:endParaRPr>
          </a:p>
        </p:txBody>
      </p:sp>
      <p:sp>
        <p:nvSpPr>
          <p:cNvPr id="422" name="Shape 422"/>
          <p:cNvSpPr txBox="1"/>
          <p:nvPr/>
        </p:nvSpPr>
        <p:spPr>
          <a:xfrm>
            <a:off x="4585964" y="4856158"/>
            <a:ext cx="184666" cy="369332"/>
          </a:xfrm>
          <a:prstGeom prst="rect">
            <a:avLst/>
          </a:prstGeom>
          <a:noFill/>
          <a:ln>
            <a:noFill/>
          </a:ln>
        </p:spPr>
        <p:txBody>
          <a:bodyPr anchorCtr="0" anchor="t" bIns="45700" lIns="91425" rIns="91425" wrap="square" tIns="45700">
            <a:noAutofit/>
          </a:bodyPr>
          <a:lstStyle/>
          <a:p>
            <a:pPr indent="0" lvl="0" marL="0" marR="0" rtl="0" algn="l">
              <a:spcBef>
                <a:spcPts val="0"/>
              </a:spcBef>
              <a:buNone/>
            </a:pPr>
            <a:r>
              <a:t/>
            </a:r>
            <a:endParaRPr sz="1800">
              <a:solidFill>
                <a:schemeClr val="dk1"/>
              </a:solidFill>
              <a:latin typeface="Calibri"/>
              <a:ea typeface="Calibri"/>
              <a:cs typeface="Calibri"/>
              <a:sym typeface="Calibri"/>
            </a:endParaRPr>
          </a:p>
        </p:txBody>
      </p:sp>
      <p:cxnSp>
        <p:nvCxnSpPr>
          <p:cNvPr id="423" name="Shape 423"/>
          <p:cNvCxnSpPr/>
          <p:nvPr/>
        </p:nvCxnSpPr>
        <p:spPr>
          <a:xfrm>
            <a:off x="8241446" y="2751431"/>
            <a:ext cx="0" cy="3833190"/>
          </a:xfrm>
          <a:prstGeom prst="straightConnector1">
            <a:avLst/>
          </a:prstGeom>
          <a:noFill/>
          <a:ln cap="flat" cmpd="sng" w="25400">
            <a:solidFill>
              <a:srgbClr val="695D46"/>
            </a:solidFill>
            <a:prstDash val="solid"/>
            <a:round/>
            <a:headEnd len="med" w="med" type="none"/>
            <a:tailEnd len="lg" w="lg" type="triangle"/>
          </a:ln>
          <a:effectLst>
            <a:outerShdw blurRad="40000" rotWithShape="0" dir="5400000" dist="20000">
              <a:srgbClr val="000000">
                <a:alpha val="37647"/>
              </a:srgbClr>
            </a:outerShdw>
          </a:effectLst>
        </p:spPr>
      </p:cxnSp>
      <p:sp>
        <p:nvSpPr>
          <p:cNvPr id="424" name="Shape 424"/>
          <p:cNvSpPr txBox="1"/>
          <p:nvPr/>
        </p:nvSpPr>
        <p:spPr>
          <a:xfrm>
            <a:off x="799444" y="3086481"/>
            <a:ext cx="2185826" cy="338554"/>
          </a:xfrm>
          <a:prstGeom prst="rect">
            <a:avLst/>
          </a:prstGeom>
          <a:noFill/>
          <a:ln>
            <a:noFill/>
          </a:ln>
        </p:spPr>
        <p:txBody>
          <a:bodyPr anchorCtr="0" anchor="t" bIns="45700" lIns="91425" rIns="91425" wrap="square" tIns="45700">
            <a:noAutofit/>
          </a:bodyPr>
          <a:lstStyle/>
          <a:p>
            <a:pPr indent="0" lvl="0" marL="0" marR="0" rtl="0" algn="r">
              <a:spcBef>
                <a:spcPts val="0"/>
              </a:spcBef>
              <a:buNone/>
            </a:pPr>
            <a:r>
              <a:rPr lang="en-US" sz="1600">
                <a:solidFill>
                  <a:schemeClr val="accent5"/>
                </a:solidFill>
                <a:latin typeface="Avenir"/>
                <a:ea typeface="Avenir"/>
                <a:cs typeface="Avenir"/>
                <a:sym typeface="Avenir"/>
              </a:rPr>
              <a:t>Transmission delay</a:t>
            </a:r>
          </a:p>
        </p:txBody>
      </p:sp>
      <p:sp>
        <p:nvSpPr>
          <p:cNvPr id="425" name="Shape 425"/>
          <p:cNvSpPr txBox="1"/>
          <p:nvPr/>
        </p:nvSpPr>
        <p:spPr>
          <a:xfrm>
            <a:off x="1132391" y="3522073"/>
            <a:ext cx="1852879" cy="338554"/>
          </a:xfrm>
          <a:prstGeom prst="rect">
            <a:avLst/>
          </a:prstGeom>
          <a:noFill/>
          <a:ln>
            <a:noFill/>
          </a:ln>
        </p:spPr>
        <p:txBody>
          <a:bodyPr anchorCtr="0" anchor="t" bIns="45700" lIns="91425" rIns="91425" wrap="square" tIns="45700">
            <a:noAutofit/>
          </a:bodyPr>
          <a:lstStyle/>
          <a:p>
            <a:pPr indent="0" lvl="0" marL="0" marR="0" rtl="0" algn="r">
              <a:spcBef>
                <a:spcPts val="0"/>
              </a:spcBef>
              <a:buNone/>
            </a:pPr>
            <a:r>
              <a:rPr lang="en-US" sz="1600">
                <a:solidFill>
                  <a:srgbClr val="695D46"/>
                </a:solidFill>
                <a:latin typeface="Avenir"/>
                <a:ea typeface="Avenir"/>
                <a:cs typeface="Avenir"/>
                <a:sym typeface="Avenir"/>
              </a:rPr>
              <a:t>Propagation delay</a:t>
            </a:r>
          </a:p>
        </p:txBody>
      </p:sp>
      <p:sp>
        <p:nvSpPr>
          <p:cNvPr id="426" name="Shape 426"/>
          <p:cNvSpPr txBox="1"/>
          <p:nvPr/>
        </p:nvSpPr>
        <p:spPr>
          <a:xfrm>
            <a:off x="737091" y="4603642"/>
            <a:ext cx="2185826" cy="338554"/>
          </a:xfrm>
          <a:prstGeom prst="rect">
            <a:avLst/>
          </a:prstGeom>
          <a:noFill/>
          <a:ln>
            <a:noFill/>
          </a:ln>
        </p:spPr>
        <p:txBody>
          <a:bodyPr anchorCtr="0" anchor="t" bIns="45700" lIns="91425" rIns="91425" wrap="square" tIns="45700">
            <a:noAutofit/>
          </a:bodyPr>
          <a:lstStyle/>
          <a:p>
            <a:pPr indent="0" lvl="0" marL="0" marR="0" rtl="0" algn="r">
              <a:spcBef>
                <a:spcPts val="0"/>
              </a:spcBef>
              <a:buNone/>
            </a:pPr>
            <a:r>
              <a:rPr lang="en-US" sz="1600">
                <a:solidFill>
                  <a:schemeClr val="accent5"/>
                </a:solidFill>
                <a:latin typeface="Avenir"/>
                <a:ea typeface="Avenir"/>
                <a:cs typeface="Avenir"/>
                <a:sym typeface="Avenir"/>
              </a:rPr>
              <a:t>Transmission delay</a:t>
            </a:r>
          </a:p>
        </p:txBody>
      </p:sp>
      <p:sp>
        <p:nvSpPr>
          <p:cNvPr id="427" name="Shape 427"/>
          <p:cNvSpPr txBox="1"/>
          <p:nvPr/>
        </p:nvSpPr>
        <p:spPr>
          <a:xfrm>
            <a:off x="1075904" y="5515504"/>
            <a:ext cx="1852879" cy="338554"/>
          </a:xfrm>
          <a:prstGeom prst="rect">
            <a:avLst/>
          </a:prstGeom>
          <a:noFill/>
          <a:ln>
            <a:noFill/>
          </a:ln>
        </p:spPr>
        <p:txBody>
          <a:bodyPr anchorCtr="0" anchor="t" bIns="45700" lIns="91425" rIns="91425" wrap="square" tIns="45700">
            <a:noAutofit/>
          </a:bodyPr>
          <a:lstStyle/>
          <a:p>
            <a:pPr indent="0" lvl="0" marL="0" marR="0" rtl="0" algn="r">
              <a:spcBef>
                <a:spcPts val="0"/>
              </a:spcBef>
              <a:buNone/>
            </a:pPr>
            <a:r>
              <a:rPr lang="en-US" sz="1600">
                <a:solidFill>
                  <a:srgbClr val="695D46"/>
                </a:solidFill>
                <a:latin typeface="Avenir"/>
                <a:ea typeface="Avenir"/>
                <a:cs typeface="Avenir"/>
                <a:sym typeface="Avenir"/>
              </a:rPr>
              <a:t>Propagation delay</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Shape 109"/>
          <p:cNvSpPr txBox="1"/>
          <p:nvPr>
            <p:ph type="title"/>
          </p:nvPr>
        </p:nvSpPr>
        <p:spPr>
          <a:xfrm>
            <a:off x="457200" y="274638"/>
            <a:ext cx="8229600" cy="1143000"/>
          </a:xfrm>
          <a:prstGeom prst="rect">
            <a:avLst/>
          </a:prstGeom>
          <a:noFill/>
          <a:ln>
            <a:noFill/>
          </a:ln>
        </p:spPr>
        <p:txBody>
          <a:bodyPr anchorCtr="0" anchor="ctr" bIns="45700" lIns="91425" rIns="91425" wrap="square" tIns="45700">
            <a:noAutofit/>
          </a:bodyPr>
          <a:lstStyle/>
          <a:p>
            <a:pPr indent="0" lvl="0" marL="0" marR="0" rtl="0" algn="l">
              <a:spcBef>
                <a:spcPts val="0"/>
              </a:spcBef>
              <a:buClr>
                <a:srgbClr val="EF6C00"/>
              </a:buClr>
              <a:buFont typeface="PT Sans Narrow"/>
              <a:buNone/>
            </a:pPr>
            <a:r>
              <a:rPr b="1" i="0" lang="en-US" sz="4400" u="none" cap="none" strike="noStrike">
                <a:solidFill>
                  <a:srgbClr val="EF6C00"/>
                </a:solidFill>
                <a:latin typeface="PT Sans Narrow"/>
                <a:ea typeface="PT Sans Narrow"/>
                <a:cs typeface="PT Sans Narrow"/>
                <a:sym typeface="PT Sans Narrow"/>
              </a:rPr>
              <a:t>Delays</a:t>
            </a:r>
          </a:p>
        </p:txBody>
      </p:sp>
      <p:sp>
        <p:nvSpPr>
          <p:cNvPr id="110" name="Shape 110"/>
          <p:cNvSpPr txBox="1"/>
          <p:nvPr>
            <p:ph idx="1" type="body"/>
          </p:nvPr>
        </p:nvSpPr>
        <p:spPr>
          <a:xfrm>
            <a:off x="457200" y="1600200"/>
            <a:ext cx="8229600" cy="4525963"/>
          </a:xfrm>
          <a:prstGeom prst="rect">
            <a:avLst/>
          </a:prstGeom>
          <a:noFill/>
          <a:ln>
            <a:noFill/>
          </a:ln>
        </p:spPr>
        <p:txBody>
          <a:bodyPr anchorCtr="0" anchor="t" bIns="45700" lIns="91425" rIns="91425" wrap="square" tIns="45700">
            <a:noAutofit/>
          </a:bodyPr>
          <a:lstStyle/>
          <a:p>
            <a:pPr indent="-342900" lvl="0" marL="342900" marR="0" rtl="0" algn="l">
              <a:spcBef>
                <a:spcPts val="0"/>
              </a:spcBef>
              <a:spcAft>
                <a:spcPts val="0"/>
              </a:spcAft>
              <a:buClr>
                <a:srgbClr val="695D46"/>
              </a:buClr>
              <a:buSzPts val="2400"/>
              <a:buFont typeface="Arial"/>
              <a:buChar char="•"/>
            </a:pPr>
            <a:r>
              <a:rPr b="0" i="0" lang="en-US" sz="2400" u="none" cap="none" strike="noStrike">
                <a:solidFill>
                  <a:srgbClr val="695D46"/>
                </a:solidFill>
                <a:latin typeface="Avenir"/>
                <a:ea typeface="Avenir"/>
                <a:cs typeface="Avenir"/>
                <a:sym typeface="Avenir"/>
              </a:rPr>
              <a:t>How long does it take for your data to reach its destination?</a:t>
            </a:r>
          </a:p>
          <a:p>
            <a:pPr indent="-342900" lvl="0" marL="342900" marR="0" rtl="0" algn="l">
              <a:spcBef>
                <a:spcPts val="480"/>
              </a:spcBef>
              <a:spcAft>
                <a:spcPts val="0"/>
              </a:spcAft>
              <a:buClr>
                <a:srgbClr val="695D46"/>
              </a:buClr>
              <a:buSzPts val="2400"/>
              <a:buFont typeface="Arial"/>
              <a:buChar char="•"/>
            </a:pPr>
            <a:r>
              <a:rPr b="0" i="0" lang="en-US" sz="2400" u="none" cap="none" strike="noStrike">
                <a:solidFill>
                  <a:srgbClr val="695D46"/>
                </a:solidFill>
                <a:latin typeface="Avenir"/>
                <a:ea typeface="Avenir"/>
                <a:cs typeface="Avenir"/>
                <a:sym typeface="Avenir"/>
              </a:rPr>
              <a:t>It depends on…</a:t>
            </a:r>
            <a:br>
              <a:rPr b="0" i="0" lang="en-US" sz="2400" u="none" cap="none" strike="noStrike">
                <a:solidFill>
                  <a:srgbClr val="695D46"/>
                </a:solidFill>
                <a:latin typeface="Avenir"/>
                <a:ea typeface="Avenir"/>
                <a:cs typeface="Avenir"/>
                <a:sym typeface="Avenir"/>
              </a:rPr>
            </a:br>
          </a:p>
          <a:p>
            <a:pPr indent="-285750" lvl="1" marL="742950" marR="0" rtl="0" algn="l">
              <a:spcBef>
                <a:spcPts val="400"/>
              </a:spcBef>
              <a:spcAft>
                <a:spcPts val="0"/>
              </a:spcAft>
              <a:buClr>
                <a:srgbClr val="695D46"/>
              </a:buClr>
              <a:buSzPts val="2000"/>
              <a:buFont typeface="Arial"/>
              <a:buChar char="–"/>
            </a:pPr>
            <a:r>
              <a:rPr b="1" i="0" lang="en-US" sz="2000" u="none" cap="none" strike="noStrike">
                <a:solidFill>
                  <a:srgbClr val="695D46"/>
                </a:solidFill>
                <a:latin typeface="Avenir"/>
                <a:ea typeface="Avenir"/>
                <a:cs typeface="Avenir"/>
                <a:sym typeface="Avenir"/>
              </a:rPr>
              <a:t>how much data </a:t>
            </a:r>
            <a:r>
              <a:rPr b="0" i="0" lang="en-US" sz="2000" u="none" cap="none" strike="noStrike">
                <a:solidFill>
                  <a:srgbClr val="695D46"/>
                </a:solidFill>
                <a:latin typeface="Avenir"/>
                <a:ea typeface="Avenir"/>
                <a:cs typeface="Avenir"/>
                <a:sym typeface="Avenir"/>
              </a:rPr>
              <a:t>you’re sending and the </a:t>
            </a:r>
            <a:r>
              <a:rPr b="1" i="0" lang="en-US" sz="2000" u="none" cap="none" strike="noStrike">
                <a:solidFill>
                  <a:srgbClr val="695D46"/>
                </a:solidFill>
                <a:latin typeface="Avenir"/>
                <a:ea typeface="Avenir"/>
                <a:cs typeface="Avenir"/>
                <a:sym typeface="Avenir"/>
              </a:rPr>
              <a:t>link speed</a:t>
            </a:r>
            <a:br>
              <a:rPr b="0" i="0" lang="en-US" sz="2000" u="none" cap="none" strike="noStrike">
                <a:solidFill>
                  <a:srgbClr val="695D46"/>
                </a:solidFill>
                <a:latin typeface="Avenir"/>
                <a:ea typeface="Avenir"/>
                <a:cs typeface="Avenir"/>
                <a:sym typeface="Avenir"/>
              </a:rPr>
            </a:br>
            <a:r>
              <a:rPr b="0" i="0" lang="en-US" sz="2000" u="none" cap="none" strike="noStrike">
                <a:solidFill>
                  <a:srgbClr val="695D46"/>
                </a:solidFill>
                <a:latin typeface="Avenir"/>
                <a:ea typeface="Avenir"/>
                <a:cs typeface="Avenir"/>
                <a:sym typeface="Avenir"/>
              </a:rPr>
              <a:t>→ </a:t>
            </a:r>
            <a:r>
              <a:rPr b="0" i="0" lang="en-US" sz="2000" u="none" cap="none" strike="noStrike">
                <a:solidFill>
                  <a:srgbClr val="EF6C00"/>
                </a:solidFill>
                <a:latin typeface="Avenir"/>
                <a:ea typeface="Avenir"/>
                <a:cs typeface="Avenir"/>
                <a:sym typeface="Avenir"/>
              </a:rPr>
              <a:t>transmission delay</a:t>
            </a:r>
          </a:p>
          <a:p>
            <a:pPr indent="-285750" lvl="1" marL="742950" marR="0" rtl="0" algn="l">
              <a:spcBef>
                <a:spcPts val="400"/>
              </a:spcBef>
              <a:spcAft>
                <a:spcPts val="0"/>
              </a:spcAft>
              <a:buClr>
                <a:srgbClr val="695D46"/>
              </a:buClr>
              <a:buSzPts val="2000"/>
              <a:buFont typeface="Arial"/>
              <a:buChar char="–"/>
            </a:pPr>
            <a:r>
              <a:rPr b="0" i="0" lang="en-US" sz="2000" u="none" cap="none" strike="noStrike">
                <a:solidFill>
                  <a:srgbClr val="695D46"/>
                </a:solidFill>
                <a:latin typeface="Avenir"/>
                <a:ea typeface="Avenir"/>
                <a:cs typeface="Avenir"/>
                <a:sym typeface="Avenir"/>
              </a:rPr>
              <a:t>your </a:t>
            </a:r>
            <a:r>
              <a:rPr b="1" i="0" lang="en-US" sz="2000" u="none" cap="none" strike="noStrike">
                <a:solidFill>
                  <a:srgbClr val="695D46"/>
                </a:solidFill>
                <a:latin typeface="Avenir"/>
                <a:ea typeface="Avenir"/>
                <a:cs typeface="Avenir"/>
                <a:sym typeface="Avenir"/>
              </a:rPr>
              <a:t>distance</a:t>
            </a:r>
            <a:r>
              <a:rPr b="0" i="0" lang="en-US" sz="2000" u="none" cap="none" strike="noStrike">
                <a:solidFill>
                  <a:srgbClr val="695D46"/>
                </a:solidFill>
                <a:latin typeface="Avenir"/>
                <a:ea typeface="Avenir"/>
                <a:cs typeface="Avenir"/>
                <a:sym typeface="Avenir"/>
              </a:rPr>
              <a:t> from the destination</a:t>
            </a:r>
            <a:br>
              <a:rPr b="0" i="0" lang="en-US" sz="2000" u="none" cap="none" strike="noStrike">
                <a:solidFill>
                  <a:srgbClr val="695D46"/>
                </a:solidFill>
                <a:latin typeface="Avenir"/>
                <a:ea typeface="Avenir"/>
                <a:cs typeface="Avenir"/>
                <a:sym typeface="Avenir"/>
              </a:rPr>
            </a:br>
            <a:r>
              <a:rPr b="0" i="0" lang="en-US" sz="2000" u="none" cap="none" strike="noStrike">
                <a:solidFill>
                  <a:srgbClr val="695D46"/>
                </a:solidFill>
                <a:latin typeface="Avenir"/>
                <a:ea typeface="Avenir"/>
                <a:cs typeface="Avenir"/>
                <a:sym typeface="Avenir"/>
              </a:rPr>
              <a:t>→ </a:t>
            </a:r>
            <a:r>
              <a:rPr b="0" i="0" lang="en-US" sz="2000" u="none" cap="none" strike="noStrike">
                <a:solidFill>
                  <a:schemeClr val="accent1"/>
                </a:solidFill>
                <a:latin typeface="Avenir"/>
                <a:ea typeface="Avenir"/>
                <a:cs typeface="Avenir"/>
                <a:sym typeface="Avenir"/>
              </a:rPr>
              <a:t>propagation delay</a:t>
            </a:r>
          </a:p>
          <a:p>
            <a:pPr indent="-285750" lvl="1" marL="742950" marR="0" rtl="0" algn="l">
              <a:spcBef>
                <a:spcPts val="400"/>
              </a:spcBef>
              <a:spcAft>
                <a:spcPts val="0"/>
              </a:spcAft>
              <a:buClr>
                <a:srgbClr val="695D46"/>
              </a:buClr>
              <a:buSzPts val="2000"/>
              <a:buFont typeface="Arial"/>
              <a:buChar char="–"/>
            </a:pPr>
            <a:r>
              <a:rPr b="0" i="0" lang="en-US" sz="2000" u="none" cap="none" strike="noStrike">
                <a:solidFill>
                  <a:srgbClr val="695D46"/>
                </a:solidFill>
                <a:latin typeface="Avenir"/>
                <a:ea typeface="Avenir"/>
                <a:cs typeface="Avenir"/>
                <a:sym typeface="Avenir"/>
              </a:rPr>
              <a:t>the </a:t>
            </a:r>
            <a:r>
              <a:rPr b="1" i="0" lang="en-US" sz="2000" u="none" cap="none" strike="noStrike">
                <a:solidFill>
                  <a:srgbClr val="695D46"/>
                </a:solidFill>
                <a:latin typeface="Avenir"/>
                <a:ea typeface="Avenir"/>
                <a:cs typeface="Avenir"/>
                <a:sym typeface="Avenir"/>
              </a:rPr>
              <a:t>traffic pattern</a:t>
            </a:r>
            <a:br>
              <a:rPr b="0" i="0" lang="en-US" sz="2000" u="none" cap="none" strike="noStrike">
                <a:solidFill>
                  <a:srgbClr val="695D46"/>
                </a:solidFill>
                <a:latin typeface="Avenir"/>
                <a:ea typeface="Avenir"/>
                <a:cs typeface="Avenir"/>
                <a:sym typeface="Avenir"/>
              </a:rPr>
            </a:br>
            <a:r>
              <a:rPr b="0" i="0" lang="en-US" sz="2000" u="none" cap="none" strike="noStrike">
                <a:solidFill>
                  <a:srgbClr val="695D46"/>
                </a:solidFill>
                <a:latin typeface="Avenir"/>
                <a:ea typeface="Avenir"/>
                <a:cs typeface="Avenir"/>
                <a:sym typeface="Avenir"/>
              </a:rPr>
              <a:t>→ </a:t>
            </a:r>
            <a:r>
              <a:rPr b="0" i="0" lang="en-US" sz="2000" u="none" cap="none" strike="noStrike">
                <a:solidFill>
                  <a:schemeClr val="accent1"/>
                </a:solidFill>
                <a:latin typeface="Avenir"/>
                <a:ea typeface="Avenir"/>
                <a:cs typeface="Avenir"/>
                <a:sym typeface="Avenir"/>
              </a:rPr>
              <a:t>queuing delay</a:t>
            </a:r>
          </a:p>
          <a:p>
            <a:pPr indent="-285750" lvl="1" marL="742950" marR="0" rtl="0" algn="l">
              <a:spcBef>
                <a:spcPts val="400"/>
              </a:spcBef>
              <a:buClr>
                <a:srgbClr val="695D46"/>
              </a:buClr>
              <a:buSzPts val="2000"/>
              <a:buFont typeface="Arial"/>
              <a:buChar char="–"/>
            </a:pPr>
            <a:r>
              <a:rPr b="0" i="0" lang="en-US" sz="2000" u="none" cap="none" strike="sngStrike">
                <a:solidFill>
                  <a:srgbClr val="695D46"/>
                </a:solidFill>
                <a:latin typeface="Avenir"/>
                <a:ea typeface="Avenir"/>
                <a:cs typeface="Avenir"/>
                <a:sym typeface="Avenir"/>
              </a:rPr>
              <a:t>how fast </a:t>
            </a:r>
            <a:r>
              <a:rPr b="1" i="0" lang="en-US" sz="2000" u="none" cap="none" strike="sngStrike">
                <a:solidFill>
                  <a:srgbClr val="695D46"/>
                </a:solidFill>
                <a:latin typeface="Avenir"/>
                <a:ea typeface="Avenir"/>
                <a:cs typeface="Avenir"/>
                <a:sym typeface="Avenir"/>
              </a:rPr>
              <a:t>routers </a:t>
            </a:r>
            <a:r>
              <a:rPr b="0" i="0" lang="en-US" sz="2000" u="none" cap="none" strike="sngStrike">
                <a:solidFill>
                  <a:srgbClr val="695D46"/>
                </a:solidFill>
                <a:latin typeface="Avenir"/>
                <a:ea typeface="Avenir"/>
                <a:cs typeface="Avenir"/>
                <a:sym typeface="Avenir"/>
              </a:rPr>
              <a:t>process the packet header</a:t>
            </a:r>
            <a:br>
              <a:rPr b="0" i="0" lang="en-US" sz="2000" u="none" cap="none" strike="sngStrike">
                <a:solidFill>
                  <a:schemeClr val="accent1"/>
                </a:solidFill>
                <a:latin typeface="Avenir"/>
                <a:ea typeface="Avenir"/>
                <a:cs typeface="Avenir"/>
                <a:sym typeface="Avenir"/>
              </a:rPr>
            </a:br>
            <a:r>
              <a:rPr b="0" i="0" lang="en-US" sz="2000" u="none" cap="none" strike="sngStrike">
                <a:solidFill>
                  <a:srgbClr val="695D46"/>
                </a:solidFill>
                <a:latin typeface="Avenir"/>
                <a:ea typeface="Avenir"/>
                <a:cs typeface="Avenir"/>
                <a:sym typeface="Avenir"/>
              </a:rPr>
              <a:t>→</a:t>
            </a:r>
            <a:r>
              <a:rPr b="0" i="0" lang="en-US" sz="2000" u="none" cap="none" strike="sngStrike">
                <a:solidFill>
                  <a:schemeClr val="accent1"/>
                </a:solidFill>
                <a:latin typeface="Avenir"/>
                <a:ea typeface="Avenir"/>
                <a:cs typeface="Avenir"/>
                <a:sym typeface="Avenir"/>
              </a:rPr>
              <a:t> processing delay</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Shape 116"/>
          <p:cNvSpPr txBox="1"/>
          <p:nvPr>
            <p:ph type="title"/>
          </p:nvPr>
        </p:nvSpPr>
        <p:spPr>
          <a:xfrm>
            <a:off x="457200" y="274638"/>
            <a:ext cx="8229600" cy="1143000"/>
          </a:xfrm>
          <a:prstGeom prst="rect">
            <a:avLst/>
          </a:prstGeom>
          <a:noFill/>
          <a:ln>
            <a:noFill/>
          </a:ln>
        </p:spPr>
        <p:txBody>
          <a:bodyPr anchorCtr="0" anchor="ctr" bIns="45700" lIns="91425" rIns="91425" wrap="square" tIns="45700">
            <a:noAutofit/>
          </a:bodyPr>
          <a:lstStyle/>
          <a:p>
            <a:pPr indent="0" lvl="0" marL="0" marR="0" rtl="0" algn="l">
              <a:spcBef>
                <a:spcPts val="0"/>
              </a:spcBef>
              <a:buClr>
                <a:srgbClr val="EF6C00"/>
              </a:buClr>
              <a:buFont typeface="PT Sans Narrow"/>
              <a:buNone/>
            </a:pPr>
            <a:r>
              <a:rPr b="1" i="0" lang="en-US" sz="4400" u="none" cap="none" strike="noStrike">
                <a:solidFill>
                  <a:srgbClr val="EF6C00"/>
                </a:solidFill>
                <a:latin typeface="PT Sans Narrow"/>
                <a:ea typeface="PT Sans Narrow"/>
                <a:cs typeface="PT Sans Narrow"/>
                <a:sym typeface="PT Sans Narrow"/>
              </a:rPr>
              <a:t>Transmission Delay</a:t>
            </a:r>
          </a:p>
        </p:txBody>
      </p:sp>
      <p:sp>
        <p:nvSpPr>
          <p:cNvPr id="117" name="Shape 117"/>
          <p:cNvSpPr/>
          <p:nvPr/>
        </p:nvSpPr>
        <p:spPr>
          <a:xfrm>
            <a:off x="1246689" y="3345635"/>
            <a:ext cx="1863518" cy="2635181"/>
          </a:xfrm>
          <a:prstGeom prst="can">
            <a:avLst>
              <a:gd fmla="val 25000" name="adj"/>
            </a:avLst>
          </a:prstGeom>
          <a:solidFill>
            <a:schemeClr val="lt2"/>
          </a:solidFill>
          <a:ln cap="flat" cmpd="sng" w="9525">
            <a:solidFill>
              <a:schemeClr val="lt2"/>
            </a:solidFill>
            <a:prstDash val="solid"/>
            <a:round/>
            <a:headEnd len="med" w="med" type="none"/>
            <a:tailEnd len="med" w="med" type="none"/>
          </a:ln>
          <a:effectLst>
            <a:outerShdw blurRad="40000" rotWithShape="0" dir="5400000" dist="23000">
              <a:srgbClr val="000000">
                <a:alpha val="34901"/>
              </a:srgbClr>
            </a:outerShdw>
          </a:effectLst>
        </p:spPr>
        <p:txBody>
          <a:bodyPr anchorCtr="0" anchor="ctr" bIns="45700" lIns="91425" rIns="91425" wrap="square" tIns="45700">
            <a:noAutofit/>
          </a:bodyPr>
          <a:lstStyle/>
          <a:p>
            <a:pPr indent="0" lvl="0" marL="0" marR="0" rtl="0" algn="ctr">
              <a:spcBef>
                <a:spcPts val="0"/>
              </a:spcBef>
              <a:buNone/>
            </a:pPr>
            <a:r>
              <a:t/>
            </a:r>
            <a:endParaRPr b="0" i="0" sz="1800" u="none" cap="none" strike="noStrike">
              <a:solidFill>
                <a:schemeClr val="lt1"/>
              </a:solidFill>
              <a:latin typeface="Calibri"/>
              <a:ea typeface="Calibri"/>
              <a:cs typeface="Calibri"/>
              <a:sym typeface="Calibri"/>
            </a:endParaRPr>
          </a:p>
        </p:txBody>
      </p:sp>
      <p:pic>
        <p:nvPicPr>
          <p:cNvPr descr="router.png" id="118" name="Shape 118"/>
          <p:cNvPicPr preferRelativeResize="0"/>
          <p:nvPr/>
        </p:nvPicPr>
        <p:blipFill rotWithShape="1">
          <a:blip r:embed="rId3">
            <a:alphaModFix/>
          </a:blip>
          <a:srcRect b="0" l="0" r="0" t="0"/>
          <a:stretch/>
        </p:blipFill>
        <p:spPr>
          <a:xfrm>
            <a:off x="977130" y="2984656"/>
            <a:ext cx="2370467" cy="1576361"/>
          </a:xfrm>
          <a:prstGeom prst="rect">
            <a:avLst/>
          </a:prstGeom>
          <a:noFill/>
          <a:ln>
            <a:noFill/>
          </a:ln>
        </p:spPr>
      </p:pic>
      <p:sp>
        <p:nvSpPr>
          <p:cNvPr id="119" name="Shape 119"/>
          <p:cNvSpPr/>
          <p:nvPr/>
        </p:nvSpPr>
        <p:spPr>
          <a:xfrm>
            <a:off x="6040081" y="3345635"/>
            <a:ext cx="1863518" cy="2635181"/>
          </a:xfrm>
          <a:prstGeom prst="can">
            <a:avLst>
              <a:gd fmla="val 25000" name="adj"/>
            </a:avLst>
          </a:prstGeom>
          <a:solidFill>
            <a:schemeClr val="lt2"/>
          </a:solidFill>
          <a:ln cap="flat" cmpd="sng" w="9525">
            <a:solidFill>
              <a:schemeClr val="lt2"/>
            </a:solidFill>
            <a:prstDash val="solid"/>
            <a:round/>
            <a:headEnd len="med" w="med" type="none"/>
            <a:tailEnd len="med" w="med" type="none"/>
          </a:ln>
          <a:effectLst>
            <a:outerShdw blurRad="40000" rotWithShape="0" dir="5400000" dist="23000">
              <a:srgbClr val="000000">
                <a:alpha val="34901"/>
              </a:srgbClr>
            </a:outerShdw>
          </a:effectLst>
        </p:spPr>
        <p:txBody>
          <a:bodyPr anchorCtr="0" anchor="ctr" bIns="45700" lIns="91425" rIns="91425" wrap="square" tIns="45700">
            <a:noAutofit/>
          </a:bodyPr>
          <a:lstStyle/>
          <a:p>
            <a:pPr indent="0" lvl="0" marL="0" marR="0" rtl="0" algn="ctr">
              <a:spcBef>
                <a:spcPts val="0"/>
              </a:spcBef>
              <a:buNone/>
            </a:pPr>
            <a:r>
              <a:t/>
            </a:r>
            <a:endParaRPr b="0" i="0" sz="1800" u="none" cap="none" strike="noStrike">
              <a:solidFill>
                <a:schemeClr val="lt1"/>
              </a:solidFill>
              <a:latin typeface="Calibri"/>
              <a:ea typeface="Calibri"/>
              <a:cs typeface="Calibri"/>
              <a:sym typeface="Calibri"/>
            </a:endParaRPr>
          </a:p>
        </p:txBody>
      </p:sp>
      <p:pic>
        <p:nvPicPr>
          <p:cNvPr descr="router.png" id="120" name="Shape 120"/>
          <p:cNvPicPr preferRelativeResize="0"/>
          <p:nvPr/>
        </p:nvPicPr>
        <p:blipFill rotWithShape="1">
          <a:blip r:embed="rId3">
            <a:alphaModFix/>
          </a:blip>
          <a:srcRect b="0" l="0" r="0" t="0"/>
          <a:stretch/>
        </p:blipFill>
        <p:spPr>
          <a:xfrm>
            <a:off x="5770522" y="2984656"/>
            <a:ext cx="2370467" cy="1576361"/>
          </a:xfrm>
          <a:prstGeom prst="rect">
            <a:avLst/>
          </a:prstGeom>
          <a:noFill/>
          <a:ln>
            <a:noFill/>
          </a:ln>
        </p:spPr>
      </p:pic>
      <p:sp>
        <p:nvSpPr>
          <p:cNvPr id="121" name="Shape 121"/>
          <p:cNvSpPr/>
          <p:nvPr/>
        </p:nvSpPr>
        <p:spPr>
          <a:xfrm>
            <a:off x="3110207" y="4425823"/>
            <a:ext cx="2929874" cy="1000074"/>
          </a:xfrm>
          <a:prstGeom prst="rect">
            <a:avLst/>
          </a:prstGeom>
          <a:solidFill>
            <a:schemeClr val="accent4"/>
          </a:solidFill>
          <a:ln cap="flat" cmpd="sng" w="9525">
            <a:solidFill>
              <a:schemeClr val="accent4"/>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None/>
            </a:pPr>
            <a:r>
              <a:t/>
            </a:r>
            <a:endParaRPr b="0" i="0" sz="1800" u="none" cap="none" strike="noStrike">
              <a:solidFill>
                <a:schemeClr val="lt1"/>
              </a:solidFill>
              <a:latin typeface="Calibri"/>
              <a:ea typeface="Calibri"/>
              <a:cs typeface="Calibri"/>
              <a:sym typeface="Calibri"/>
            </a:endParaRPr>
          </a:p>
        </p:txBody>
      </p:sp>
      <p:pic>
        <p:nvPicPr>
          <p:cNvPr descr="box.png" id="122" name="Shape 122"/>
          <p:cNvPicPr preferRelativeResize="0"/>
          <p:nvPr/>
        </p:nvPicPr>
        <p:blipFill rotWithShape="1">
          <a:blip r:embed="rId4">
            <a:alphaModFix/>
          </a:blip>
          <a:srcRect b="0" l="0" r="0" t="0"/>
          <a:stretch/>
        </p:blipFill>
        <p:spPr>
          <a:xfrm>
            <a:off x="2133871" y="4425823"/>
            <a:ext cx="1000074" cy="1000074"/>
          </a:xfrm>
          <a:prstGeom prst="rect">
            <a:avLst/>
          </a:prstGeom>
          <a:noFill/>
          <a:ln>
            <a:noFill/>
          </a:ln>
        </p:spPr>
      </p:pic>
      <p:sp>
        <p:nvSpPr>
          <p:cNvPr id="123" name="Shape 123"/>
          <p:cNvSpPr txBox="1"/>
          <p:nvPr/>
        </p:nvSpPr>
        <p:spPr>
          <a:xfrm>
            <a:off x="707571" y="1556098"/>
            <a:ext cx="7601858" cy="646331"/>
          </a:xfrm>
          <a:prstGeom prst="rect">
            <a:avLst/>
          </a:prstGeom>
          <a:noFill/>
          <a:ln>
            <a:noFill/>
          </a:ln>
        </p:spPr>
        <p:txBody>
          <a:bodyPr anchorCtr="0" anchor="t" bIns="45700" lIns="91425" rIns="91425" wrap="square" tIns="45700">
            <a:noAutofit/>
          </a:bodyPr>
          <a:lstStyle/>
          <a:p>
            <a:pPr indent="-285750" lvl="0" marL="285750" marR="0" rtl="0" algn="l">
              <a:spcBef>
                <a:spcPts val="0"/>
              </a:spcBef>
              <a:buClr>
                <a:schemeClr val="accent5"/>
              </a:buClr>
              <a:buSzPts val="1800"/>
              <a:buFont typeface="Arial"/>
              <a:buChar char="•"/>
            </a:pPr>
            <a:r>
              <a:rPr b="0" i="0" lang="en-US" sz="1800" u="none" cap="none" strike="noStrike">
                <a:solidFill>
                  <a:schemeClr val="accent5"/>
                </a:solidFill>
                <a:latin typeface="Avenir"/>
                <a:ea typeface="Avenir"/>
                <a:cs typeface="Avenir"/>
                <a:sym typeface="Avenir"/>
              </a:rPr>
              <a:t>How long it takes for the all bits in the packet to get on the wire</a:t>
            </a:r>
          </a:p>
          <a:p>
            <a:pPr indent="-285750" lvl="2" marL="742950" marR="0" rtl="0" algn="l">
              <a:spcBef>
                <a:spcPts val="0"/>
              </a:spcBef>
              <a:buClr>
                <a:schemeClr val="accent5"/>
              </a:buClr>
              <a:buSzPts val="1800"/>
              <a:buFont typeface="Arial"/>
              <a:buChar char="•"/>
            </a:pPr>
            <a:r>
              <a:rPr b="0" i="0" lang="en-US" sz="1800" u="none" cap="none" strike="noStrike">
                <a:solidFill>
                  <a:schemeClr val="accent5"/>
                </a:solidFill>
                <a:latin typeface="Avenir"/>
                <a:ea typeface="Avenir"/>
                <a:cs typeface="Avenir"/>
                <a:sym typeface="Avenir"/>
              </a:rPr>
              <a:t>The time between the first and last bits enter the link</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Shape 129"/>
          <p:cNvSpPr txBox="1"/>
          <p:nvPr>
            <p:ph type="title"/>
          </p:nvPr>
        </p:nvSpPr>
        <p:spPr>
          <a:xfrm>
            <a:off x="457200" y="274638"/>
            <a:ext cx="8229600" cy="1143000"/>
          </a:xfrm>
          <a:prstGeom prst="rect">
            <a:avLst/>
          </a:prstGeom>
          <a:noFill/>
          <a:ln>
            <a:noFill/>
          </a:ln>
        </p:spPr>
        <p:txBody>
          <a:bodyPr anchorCtr="0" anchor="ctr" bIns="45700" lIns="91425" rIns="91425" wrap="square" tIns="45700">
            <a:noAutofit/>
          </a:bodyPr>
          <a:lstStyle/>
          <a:p>
            <a:pPr indent="0" lvl="0" marL="0" marR="0" rtl="0" algn="l">
              <a:spcBef>
                <a:spcPts val="0"/>
              </a:spcBef>
              <a:buClr>
                <a:srgbClr val="EF6C00"/>
              </a:buClr>
              <a:buFont typeface="PT Sans Narrow"/>
              <a:buNone/>
            </a:pPr>
            <a:r>
              <a:rPr b="1" i="0" lang="en-US" sz="4400" u="none" cap="none" strike="noStrike">
                <a:solidFill>
                  <a:srgbClr val="EF6C00"/>
                </a:solidFill>
                <a:latin typeface="PT Sans Narrow"/>
                <a:ea typeface="PT Sans Narrow"/>
                <a:cs typeface="PT Sans Narrow"/>
                <a:sym typeface="PT Sans Narrow"/>
              </a:rPr>
              <a:t>Transmission Delay</a:t>
            </a:r>
          </a:p>
        </p:txBody>
      </p:sp>
      <p:sp>
        <p:nvSpPr>
          <p:cNvPr id="130" name="Shape 130"/>
          <p:cNvSpPr/>
          <p:nvPr/>
        </p:nvSpPr>
        <p:spPr>
          <a:xfrm>
            <a:off x="1246011" y="3348217"/>
            <a:ext cx="1863518" cy="2635181"/>
          </a:xfrm>
          <a:prstGeom prst="can">
            <a:avLst>
              <a:gd fmla="val 25000" name="adj"/>
            </a:avLst>
          </a:prstGeom>
          <a:solidFill>
            <a:schemeClr val="lt2"/>
          </a:solidFill>
          <a:ln cap="flat" cmpd="sng" w="9525">
            <a:solidFill>
              <a:schemeClr val="lt2"/>
            </a:solidFill>
            <a:prstDash val="solid"/>
            <a:round/>
            <a:headEnd len="med" w="med" type="none"/>
            <a:tailEnd len="med" w="med" type="none"/>
          </a:ln>
          <a:effectLst>
            <a:outerShdw blurRad="40000" rotWithShape="0" dir="5400000" dist="23000">
              <a:srgbClr val="000000">
                <a:alpha val="34901"/>
              </a:srgbClr>
            </a:outerShdw>
          </a:effectLst>
        </p:spPr>
        <p:txBody>
          <a:bodyPr anchorCtr="0" anchor="ctr" bIns="45700" lIns="91425" rIns="91425" wrap="square" tIns="45700">
            <a:noAutofit/>
          </a:bodyPr>
          <a:lstStyle/>
          <a:p>
            <a:pPr indent="0" lvl="0" marL="0" marR="0" rtl="0" algn="ctr">
              <a:spcBef>
                <a:spcPts val="0"/>
              </a:spcBef>
              <a:buNone/>
            </a:pPr>
            <a:r>
              <a:t/>
            </a:r>
            <a:endParaRPr b="0" i="0" sz="1800" u="none" cap="none" strike="noStrike">
              <a:solidFill>
                <a:schemeClr val="lt1"/>
              </a:solidFill>
              <a:latin typeface="Calibri"/>
              <a:ea typeface="Calibri"/>
              <a:cs typeface="Calibri"/>
              <a:sym typeface="Calibri"/>
            </a:endParaRPr>
          </a:p>
        </p:txBody>
      </p:sp>
      <p:pic>
        <p:nvPicPr>
          <p:cNvPr descr="router.png" id="131" name="Shape 131"/>
          <p:cNvPicPr preferRelativeResize="0"/>
          <p:nvPr/>
        </p:nvPicPr>
        <p:blipFill rotWithShape="1">
          <a:blip r:embed="rId3">
            <a:alphaModFix/>
          </a:blip>
          <a:srcRect b="0" l="0" r="0" t="0"/>
          <a:stretch/>
        </p:blipFill>
        <p:spPr>
          <a:xfrm>
            <a:off x="976452" y="2987238"/>
            <a:ext cx="2370467" cy="1576361"/>
          </a:xfrm>
          <a:prstGeom prst="rect">
            <a:avLst/>
          </a:prstGeom>
          <a:noFill/>
          <a:ln>
            <a:noFill/>
          </a:ln>
        </p:spPr>
      </p:pic>
      <p:sp>
        <p:nvSpPr>
          <p:cNvPr id="132" name="Shape 132"/>
          <p:cNvSpPr/>
          <p:nvPr/>
        </p:nvSpPr>
        <p:spPr>
          <a:xfrm>
            <a:off x="6039403" y="3348217"/>
            <a:ext cx="1863518" cy="2635181"/>
          </a:xfrm>
          <a:prstGeom prst="can">
            <a:avLst>
              <a:gd fmla="val 25000" name="adj"/>
            </a:avLst>
          </a:prstGeom>
          <a:solidFill>
            <a:schemeClr val="lt2"/>
          </a:solidFill>
          <a:ln cap="flat" cmpd="sng" w="9525">
            <a:solidFill>
              <a:schemeClr val="lt2"/>
            </a:solidFill>
            <a:prstDash val="solid"/>
            <a:round/>
            <a:headEnd len="med" w="med" type="none"/>
            <a:tailEnd len="med" w="med" type="none"/>
          </a:ln>
          <a:effectLst>
            <a:outerShdw blurRad="40000" rotWithShape="0" dir="5400000" dist="23000">
              <a:srgbClr val="000000">
                <a:alpha val="34901"/>
              </a:srgbClr>
            </a:outerShdw>
          </a:effectLst>
        </p:spPr>
        <p:txBody>
          <a:bodyPr anchorCtr="0" anchor="ctr" bIns="45700" lIns="91425" rIns="91425" wrap="square" tIns="45700">
            <a:noAutofit/>
          </a:bodyPr>
          <a:lstStyle/>
          <a:p>
            <a:pPr indent="0" lvl="0" marL="0" marR="0" rtl="0" algn="ctr">
              <a:spcBef>
                <a:spcPts val="0"/>
              </a:spcBef>
              <a:buNone/>
            </a:pPr>
            <a:r>
              <a:t/>
            </a:r>
            <a:endParaRPr b="0" i="0" sz="1800" u="none" cap="none" strike="noStrike">
              <a:solidFill>
                <a:schemeClr val="lt1"/>
              </a:solidFill>
              <a:latin typeface="Calibri"/>
              <a:ea typeface="Calibri"/>
              <a:cs typeface="Calibri"/>
              <a:sym typeface="Calibri"/>
            </a:endParaRPr>
          </a:p>
        </p:txBody>
      </p:sp>
      <p:pic>
        <p:nvPicPr>
          <p:cNvPr descr="router.png" id="133" name="Shape 133"/>
          <p:cNvPicPr preferRelativeResize="0"/>
          <p:nvPr/>
        </p:nvPicPr>
        <p:blipFill rotWithShape="1">
          <a:blip r:embed="rId3">
            <a:alphaModFix/>
          </a:blip>
          <a:srcRect b="0" l="0" r="0" t="0"/>
          <a:stretch/>
        </p:blipFill>
        <p:spPr>
          <a:xfrm>
            <a:off x="5769844" y="2987238"/>
            <a:ext cx="2370467" cy="1576361"/>
          </a:xfrm>
          <a:prstGeom prst="rect">
            <a:avLst/>
          </a:prstGeom>
          <a:noFill/>
          <a:ln>
            <a:noFill/>
          </a:ln>
        </p:spPr>
      </p:pic>
      <p:sp>
        <p:nvSpPr>
          <p:cNvPr id="134" name="Shape 134"/>
          <p:cNvSpPr/>
          <p:nvPr/>
        </p:nvSpPr>
        <p:spPr>
          <a:xfrm>
            <a:off x="3109529" y="4428405"/>
            <a:ext cx="2929874" cy="1000074"/>
          </a:xfrm>
          <a:prstGeom prst="rect">
            <a:avLst/>
          </a:prstGeom>
          <a:solidFill>
            <a:schemeClr val="accent4"/>
          </a:solidFill>
          <a:ln cap="flat" cmpd="sng" w="9525">
            <a:solidFill>
              <a:schemeClr val="accent4"/>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None/>
            </a:pPr>
            <a:r>
              <a:t/>
            </a:r>
            <a:endParaRPr b="0" i="0" sz="1800" u="none" cap="none" strike="noStrike">
              <a:solidFill>
                <a:schemeClr val="lt1"/>
              </a:solidFill>
              <a:latin typeface="Calibri"/>
              <a:ea typeface="Calibri"/>
              <a:cs typeface="Calibri"/>
              <a:sym typeface="Calibri"/>
            </a:endParaRPr>
          </a:p>
        </p:txBody>
      </p:sp>
      <p:pic>
        <p:nvPicPr>
          <p:cNvPr descr="box.png" id="135" name="Shape 135"/>
          <p:cNvPicPr preferRelativeResize="0"/>
          <p:nvPr/>
        </p:nvPicPr>
        <p:blipFill rotWithShape="1">
          <a:blip r:embed="rId4">
            <a:alphaModFix/>
          </a:blip>
          <a:srcRect b="0" l="0" r="0" t="0"/>
          <a:stretch/>
        </p:blipFill>
        <p:spPr>
          <a:xfrm>
            <a:off x="2109455" y="4428405"/>
            <a:ext cx="1000074" cy="1000074"/>
          </a:xfrm>
          <a:prstGeom prst="rect">
            <a:avLst/>
          </a:prstGeom>
          <a:noFill/>
          <a:ln>
            <a:noFill/>
          </a:ln>
        </p:spPr>
      </p:pic>
      <p:sp>
        <p:nvSpPr>
          <p:cNvPr id="136" name="Shape 136"/>
          <p:cNvSpPr txBox="1"/>
          <p:nvPr/>
        </p:nvSpPr>
        <p:spPr>
          <a:xfrm>
            <a:off x="707571" y="1556098"/>
            <a:ext cx="7601858" cy="1200329"/>
          </a:xfrm>
          <a:prstGeom prst="rect">
            <a:avLst/>
          </a:prstGeom>
          <a:noFill/>
          <a:ln>
            <a:noFill/>
          </a:ln>
        </p:spPr>
        <p:txBody>
          <a:bodyPr anchorCtr="0" anchor="t" bIns="45700" lIns="91425" rIns="91425" wrap="square" tIns="45700">
            <a:noAutofit/>
          </a:bodyPr>
          <a:lstStyle/>
          <a:p>
            <a:pPr indent="-285750" lvl="0" marL="285750" marR="0" rtl="0" algn="l">
              <a:spcBef>
                <a:spcPts val="0"/>
              </a:spcBef>
              <a:buClr>
                <a:schemeClr val="accent5"/>
              </a:buClr>
              <a:buSzPts val="1800"/>
              <a:buFont typeface="Arial"/>
              <a:buChar char="•"/>
            </a:pPr>
            <a:r>
              <a:rPr b="0" i="0" lang="en-US" sz="1800" u="none" cap="none" strike="noStrike">
                <a:solidFill>
                  <a:schemeClr val="accent5"/>
                </a:solidFill>
                <a:latin typeface="Avenir"/>
                <a:ea typeface="Avenir"/>
                <a:cs typeface="Avenir"/>
                <a:sym typeface="Avenir"/>
              </a:rPr>
              <a:t>How long it takes for the all bits in the packet to get on the wire</a:t>
            </a:r>
          </a:p>
          <a:p>
            <a:pPr indent="-285750" lvl="2" marL="742950" marR="0" rtl="0" algn="l">
              <a:spcBef>
                <a:spcPts val="0"/>
              </a:spcBef>
              <a:buClr>
                <a:schemeClr val="accent5"/>
              </a:buClr>
              <a:buSzPts val="1800"/>
              <a:buFont typeface="Arial"/>
              <a:buChar char="•"/>
            </a:pPr>
            <a:r>
              <a:rPr b="0" i="0" lang="en-US" sz="1800" u="none" cap="none" strike="noStrike">
                <a:solidFill>
                  <a:schemeClr val="accent5"/>
                </a:solidFill>
                <a:latin typeface="Avenir"/>
                <a:ea typeface="Avenir"/>
                <a:cs typeface="Avenir"/>
                <a:sym typeface="Avenir"/>
              </a:rPr>
              <a:t>The time between the first and last bits enter the link</a:t>
            </a:r>
          </a:p>
          <a:p>
            <a:pPr indent="-285750" lvl="1" marL="285750" marR="0" rtl="0" algn="l">
              <a:spcBef>
                <a:spcPts val="0"/>
              </a:spcBef>
              <a:buClr>
                <a:schemeClr val="accent5"/>
              </a:buClr>
              <a:buSzPts val="1800"/>
              <a:buFont typeface="Arial"/>
              <a:buChar char="•"/>
            </a:pPr>
            <a:r>
              <a:rPr b="0" i="0" lang="en-US" sz="1800" u="none" cap="none" strike="noStrike">
                <a:solidFill>
                  <a:schemeClr val="accent5"/>
                </a:solidFill>
                <a:latin typeface="Avenir"/>
                <a:ea typeface="Avenir"/>
                <a:cs typeface="Avenir"/>
                <a:sym typeface="Avenir"/>
              </a:rPr>
              <a:t>Limited by the </a:t>
            </a:r>
            <a:r>
              <a:rPr b="1" i="0" lang="en-US" sz="1800" u="none" cap="none" strike="noStrike">
                <a:solidFill>
                  <a:srgbClr val="EF6C00"/>
                </a:solidFill>
                <a:latin typeface="Avenir"/>
                <a:ea typeface="Avenir"/>
                <a:cs typeface="Avenir"/>
                <a:sym typeface="Avenir"/>
              </a:rPr>
              <a:t>bandwidth</a:t>
            </a:r>
          </a:p>
          <a:p>
            <a:pPr indent="-285750" lvl="2" marL="742950" marR="0" rtl="0" algn="l">
              <a:spcBef>
                <a:spcPts val="0"/>
              </a:spcBef>
              <a:buClr>
                <a:schemeClr val="dk1"/>
              </a:buClr>
              <a:buSzPts val="1800"/>
              <a:buFont typeface="Arial"/>
              <a:buNone/>
            </a:pPr>
            <a:r>
              <a:t/>
            </a:r>
            <a:endParaRPr b="0" i="0" sz="1800" u="none" cap="none" strike="noStrike">
              <a:solidFill>
                <a:schemeClr val="accent5"/>
              </a:solidFill>
              <a:latin typeface="Avenir"/>
              <a:ea typeface="Avenir"/>
              <a:cs typeface="Avenir"/>
              <a:sym typeface="Aveni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 presetSubtype="0">
                                  <p:stCondLst>
                                    <p:cond delay="0"/>
                                  </p:stCondLst>
                                  <p:childTnLst>
                                    <p:set>
                                      <p:cBhvr>
                                        <p:cTn dur="1" fill="hold">
                                          <p:stCondLst>
                                            <p:cond delay="0"/>
                                          </p:stCondLst>
                                        </p:cTn>
                                        <p:tgtEl>
                                          <p:spTgt spid="13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Shape 142"/>
          <p:cNvSpPr txBox="1"/>
          <p:nvPr>
            <p:ph type="title"/>
          </p:nvPr>
        </p:nvSpPr>
        <p:spPr>
          <a:xfrm>
            <a:off x="457200" y="274638"/>
            <a:ext cx="8229600" cy="1143000"/>
          </a:xfrm>
          <a:prstGeom prst="rect">
            <a:avLst/>
          </a:prstGeom>
          <a:noFill/>
          <a:ln>
            <a:noFill/>
          </a:ln>
        </p:spPr>
        <p:txBody>
          <a:bodyPr anchorCtr="0" anchor="ctr" bIns="45700" lIns="91425" rIns="91425" wrap="square" tIns="45700">
            <a:noAutofit/>
          </a:bodyPr>
          <a:lstStyle/>
          <a:p>
            <a:pPr indent="0" lvl="0" marL="0" marR="0" rtl="0" algn="l">
              <a:spcBef>
                <a:spcPts val="0"/>
              </a:spcBef>
              <a:buClr>
                <a:srgbClr val="EF6C00"/>
              </a:buClr>
              <a:buFont typeface="PT Sans Narrow"/>
              <a:buNone/>
            </a:pPr>
            <a:r>
              <a:rPr b="1" i="0" lang="en-US" sz="4400" u="none" cap="none" strike="noStrike">
                <a:solidFill>
                  <a:srgbClr val="EF6C00"/>
                </a:solidFill>
                <a:latin typeface="PT Sans Narrow"/>
                <a:ea typeface="PT Sans Narrow"/>
                <a:cs typeface="PT Sans Narrow"/>
                <a:sym typeface="PT Sans Narrow"/>
              </a:rPr>
              <a:t>Transmission Delay</a:t>
            </a:r>
          </a:p>
        </p:txBody>
      </p:sp>
      <p:sp>
        <p:nvSpPr>
          <p:cNvPr id="143" name="Shape 143"/>
          <p:cNvSpPr/>
          <p:nvPr/>
        </p:nvSpPr>
        <p:spPr>
          <a:xfrm>
            <a:off x="1246744" y="3342609"/>
            <a:ext cx="1863518" cy="2635181"/>
          </a:xfrm>
          <a:prstGeom prst="can">
            <a:avLst>
              <a:gd fmla="val 25000" name="adj"/>
            </a:avLst>
          </a:prstGeom>
          <a:solidFill>
            <a:schemeClr val="lt2"/>
          </a:solidFill>
          <a:ln cap="flat" cmpd="sng" w="9525">
            <a:solidFill>
              <a:schemeClr val="lt2"/>
            </a:solidFill>
            <a:prstDash val="solid"/>
            <a:round/>
            <a:headEnd len="med" w="med" type="none"/>
            <a:tailEnd len="med" w="med" type="none"/>
          </a:ln>
          <a:effectLst>
            <a:outerShdw blurRad="40000" rotWithShape="0" dir="5400000" dist="23000">
              <a:srgbClr val="000000">
                <a:alpha val="34901"/>
              </a:srgbClr>
            </a:outerShdw>
          </a:effectLst>
        </p:spPr>
        <p:txBody>
          <a:bodyPr anchorCtr="0" anchor="ctr" bIns="45700" lIns="91425" rIns="91425" wrap="square" tIns="45700">
            <a:noAutofit/>
          </a:bodyPr>
          <a:lstStyle/>
          <a:p>
            <a:pPr indent="0" lvl="0" marL="0" marR="0" rtl="0" algn="ctr">
              <a:spcBef>
                <a:spcPts val="0"/>
              </a:spcBef>
              <a:buNone/>
            </a:pPr>
            <a:r>
              <a:t/>
            </a:r>
            <a:endParaRPr b="0" i="0" sz="1800" u="none" cap="none" strike="noStrike">
              <a:solidFill>
                <a:schemeClr val="lt1"/>
              </a:solidFill>
              <a:latin typeface="Calibri"/>
              <a:ea typeface="Calibri"/>
              <a:cs typeface="Calibri"/>
              <a:sym typeface="Calibri"/>
            </a:endParaRPr>
          </a:p>
        </p:txBody>
      </p:sp>
      <p:pic>
        <p:nvPicPr>
          <p:cNvPr descr="router.png" id="144" name="Shape 144"/>
          <p:cNvPicPr preferRelativeResize="0"/>
          <p:nvPr/>
        </p:nvPicPr>
        <p:blipFill rotWithShape="1">
          <a:blip r:embed="rId3">
            <a:alphaModFix/>
          </a:blip>
          <a:srcRect b="0" l="0" r="0" t="0"/>
          <a:stretch/>
        </p:blipFill>
        <p:spPr>
          <a:xfrm>
            <a:off x="977185" y="2981630"/>
            <a:ext cx="2370467" cy="1576361"/>
          </a:xfrm>
          <a:prstGeom prst="rect">
            <a:avLst/>
          </a:prstGeom>
          <a:noFill/>
          <a:ln>
            <a:noFill/>
          </a:ln>
        </p:spPr>
      </p:pic>
      <p:sp>
        <p:nvSpPr>
          <p:cNvPr id="145" name="Shape 145"/>
          <p:cNvSpPr/>
          <p:nvPr/>
        </p:nvSpPr>
        <p:spPr>
          <a:xfrm>
            <a:off x="6040136" y="3342609"/>
            <a:ext cx="1863518" cy="2635181"/>
          </a:xfrm>
          <a:prstGeom prst="can">
            <a:avLst>
              <a:gd fmla="val 25000" name="adj"/>
            </a:avLst>
          </a:prstGeom>
          <a:solidFill>
            <a:schemeClr val="lt2"/>
          </a:solidFill>
          <a:ln cap="flat" cmpd="sng" w="9525">
            <a:solidFill>
              <a:schemeClr val="lt2"/>
            </a:solidFill>
            <a:prstDash val="solid"/>
            <a:round/>
            <a:headEnd len="med" w="med" type="none"/>
            <a:tailEnd len="med" w="med" type="none"/>
          </a:ln>
          <a:effectLst>
            <a:outerShdw blurRad="40000" rotWithShape="0" dir="5400000" dist="23000">
              <a:srgbClr val="000000">
                <a:alpha val="34901"/>
              </a:srgbClr>
            </a:outerShdw>
          </a:effectLst>
        </p:spPr>
        <p:txBody>
          <a:bodyPr anchorCtr="0" anchor="ctr" bIns="45700" lIns="91425" rIns="91425" wrap="square" tIns="45700">
            <a:noAutofit/>
          </a:bodyPr>
          <a:lstStyle/>
          <a:p>
            <a:pPr indent="0" lvl="0" marL="0" marR="0" rtl="0" algn="ctr">
              <a:spcBef>
                <a:spcPts val="0"/>
              </a:spcBef>
              <a:buNone/>
            </a:pPr>
            <a:r>
              <a:t/>
            </a:r>
            <a:endParaRPr b="0" i="0" sz="1800" u="none" cap="none" strike="noStrike">
              <a:solidFill>
                <a:schemeClr val="lt1"/>
              </a:solidFill>
              <a:latin typeface="Calibri"/>
              <a:ea typeface="Calibri"/>
              <a:cs typeface="Calibri"/>
              <a:sym typeface="Calibri"/>
            </a:endParaRPr>
          </a:p>
        </p:txBody>
      </p:sp>
      <p:pic>
        <p:nvPicPr>
          <p:cNvPr descr="router.png" id="146" name="Shape 146"/>
          <p:cNvPicPr preferRelativeResize="0"/>
          <p:nvPr/>
        </p:nvPicPr>
        <p:blipFill rotWithShape="1">
          <a:blip r:embed="rId3">
            <a:alphaModFix/>
          </a:blip>
          <a:srcRect b="0" l="0" r="0" t="0"/>
          <a:stretch/>
        </p:blipFill>
        <p:spPr>
          <a:xfrm>
            <a:off x="5770577" y="2981630"/>
            <a:ext cx="2370467" cy="1576361"/>
          </a:xfrm>
          <a:prstGeom prst="rect">
            <a:avLst/>
          </a:prstGeom>
          <a:noFill/>
          <a:ln>
            <a:noFill/>
          </a:ln>
        </p:spPr>
      </p:pic>
      <p:sp>
        <p:nvSpPr>
          <p:cNvPr id="147" name="Shape 147"/>
          <p:cNvSpPr/>
          <p:nvPr/>
        </p:nvSpPr>
        <p:spPr>
          <a:xfrm>
            <a:off x="3110262" y="4674885"/>
            <a:ext cx="2929874" cy="502920"/>
          </a:xfrm>
          <a:prstGeom prst="rect">
            <a:avLst/>
          </a:prstGeom>
          <a:solidFill>
            <a:schemeClr val="accent4"/>
          </a:solidFill>
          <a:ln cap="flat" cmpd="sng" w="9525">
            <a:solidFill>
              <a:schemeClr val="accent4"/>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None/>
            </a:pPr>
            <a:r>
              <a:t/>
            </a:r>
            <a:endParaRPr b="0" i="0" sz="1800" u="none" cap="none" strike="noStrike">
              <a:solidFill>
                <a:schemeClr val="lt1"/>
              </a:solidFill>
              <a:latin typeface="Calibri"/>
              <a:ea typeface="Calibri"/>
              <a:cs typeface="Calibri"/>
              <a:sym typeface="Calibri"/>
            </a:endParaRPr>
          </a:p>
        </p:txBody>
      </p:sp>
      <p:pic>
        <p:nvPicPr>
          <p:cNvPr descr="box.png" id="148" name="Shape 148"/>
          <p:cNvPicPr preferRelativeResize="0"/>
          <p:nvPr/>
        </p:nvPicPr>
        <p:blipFill rotWithShape="1">
          <a:blip r:embed="rId4">
            <a:alphaModFix/>
          </a:blip>
          <a:srcRect b="0" l="0" r="0" t="0"/>
          <a:stretch/>
        </p:blipFill>
        <p:spPr>
          <a:xfrm>
            <a:off x="1601502" y="4674885"/>
            <a:ext cx="1508760" cy="502920"/>
          </a:xfrm>
          <a:prstGeom prst="rect">
            <a:avLst/>
          </a:prstGeom>
          <a:noFill/>
          <a:ln>
            <a:noFill/>
          </a:ln>
        </p:spPr>
      </p:pic>
      <p:sp>
        <p:nvSpPr>
          <p:cNvPr id="149" name="Shape 149"/>
          <p:cNvSpPr txBox="1"/>
          <p:nvPr/>
        </p:nvSpPr>
        <p:spPr>
          <a:xfrm>
            <a:off x="707571" y="1556098"/>
            <a:ext cx="7601858" cy="1477328"/>
          </a:xfrm>
          <a:prstGeom prst="rect">
            <a:avLst/>
          </a:prstGeom>
          <a:noFill/>
          <a:ln>
            <a:noFill/>
          </a:ln>
        </p:spPr>
        <p:txBody>
          <a:bodyPr anchorCtr="0" anchor="t" bIns="45700" lIns="91425" rIns="91425" wrap="square" tIns="45700">
            <a:noAutofit/>
          </a:bodyPr>
          <a:lstStyle/>
          <a:p>
            <a:pPr indent="-285750" lvl="0" marL="285750" marR="0" rtl="0" algn="l">
              <a:spcBef>
                <a:spcPts val="0"/>
              </a:spcBef>
              <a:buClr>
                <a:schemeClr val="accent5"/>
              </a:buClr>
              <a:buSzPts val="1800"/>
              <a:buFont typeface="Arial"/>
              <a:buChar char="•"/>
            </a:pPr>
            <a:r>
              <a:rPr b="0" i="0" lang="en-US" sz="1800" u="none" cap="none" strike="noStrike">
                <a:solidFill>
                  <a:schemeClr val="accent5"/>
                </a:solidFill>
                <a:latin typeface="Avenir"/>
                <a:ea typeface="Avenir"/>
                <a:cs typeface="Avenir"/>
                <a:sym typeface="Avenir"/>
              </a:rPr>
              <a:t>How long it takes for the all bits in the packet to get on the wire</a:t>
            </a:r>
          </a:p>
          <a:p>
            <a:pPr indent="-285750" lvl="2" marL="742950" marR="0" rtl="0" algn="l">
              <a:spcBef>
                <a:spcPts val="0"/>
              </a:spcBef>
              <a:buClr>
                <a:schemeClr val="accent5"/>
              </a:buClr>
              <a:buSzPts val="1800"/>
              <a:buFont typeface="Arial"/>
              <a:buChar char="•"/>
            </a:pPr>
            <a:r>
              <a:rPr b="0" i="0" lang="en-US" sz="1800" u="none" cap="none" strike="noStrike">
                <a:solidFill>
                  <a:schemeClr val="accent5"/>
                </a:solidFill>
                <a:latin typeface="Avenir"/>
                <a:ea typeface="Avenir"/>
                <a:cs typeface="Avenir"/>
                <a:sym typeface="Avenir"/>
              </a:rPr>
              <a:t>The time between the first and last bits enter the link</a:t>
            </a:r>
          </a:p>
          <a:p>
            <a:pPr indent="-285750" lvl="1" marL="285750" marR="0" rtl="0" algn="l">
              <a:spcBef>
                <a:spcPts val="0"/>
              </a:spcBef>
              <a:buClr>
                <a:schemeClr val="accent5"/>
              </a:buClr>
              <a:buSzPts val="1800"/>
              <a:buFont typeface="Arial"/>
              <a:buChar char="•"/>
            </a:pPr>
            <a:r>
              <a:rPr b="0" i="0" lang="en-US" sz="1800" u="none" cap="none" strike="noStrike">
                <a:solidFill>
                  <a:schemeClr val="accent5"/>
                </a:solidFill>
                <a:latin typeface="Avenir"/>
                <a:ea typeface="Avenir"/>
                <a:cs typeface="Avenir"/>
                <a:sym typeface="Avenir"/>
              </a:rPr>
              <a:t>Limited by the </a:t>
            </a:r>
            <a:r>
              <a:rPr b="1" i="0" lang="en-US" sz="1800" u="none" cap="none" strike="noStrike">
                <a:solidFill>
                  <a:srgbClr val="EF6C00"/>
                </a:solidFill>
                <a:latin typeface="Avenir"/>
                <a:ea typeface="Avenir"/>
                <a:cs typeface="Avenir"/>
                <a:sym typeface="Avenir"/>
              </a:rPr>
              <a:t>bandwidth</a:t>
            </a:r>
          </a:p>
          <a:p>
            <a:pPr indent="-285750" lvl="1" marL="285750" marR="0" rtl="0" algn="l">
              <a:spcBef>
                <a:spcPts val="0"/>
              </a:spcBef>
              <a:buClr>
                <a:schemeClr val="accent5"/>
              </a:buClr>
              <a:buSzPts val="1800"/>
              <a:buFont typeface="Arial"/>
              <a:buChar char="•"/>
            </a:pPr>
            <a:r>
              <a:rPr b="0" i="0" lang="en-US" sz="1800" u="none" cap="none" strike="noStrike">
                <a:solidFill>
                  <a:schemeClr val="accent5"/>
                </a:solidFill>
                <a:latin typeface="Avenir"/>
                <a:ea typeface="Avenir"/>
                <a:cs typeface="Avenir"/>
                <a:sym typeface="Avenir"/>
              </a:rPr>
              <a:t>Function of </a:t>
            </a:r>
            <a:r>
              <a:rPr b="1" i="0" lang="en-US" sz="1800" u="none" cap="none" strike="noStrike">
                <a:solidFill>
                  <a:srgbClr val="EF6C00"/>
                </a:solidFill>
                <a:latin typeface="Avenir"/>
                <a:ea typeface="Avenir"/>
                <a:cs typeface="Avenir"/>
                <a:sym typeface="Avenir"/>
              </a:rPr>
              <a:t>packet size</a:t>
            </a:r>
          </a:p>
          <a:p>
            <a:pPr indent="-285750" lvl="2" marL="742950" marR="0" rtl="0" algn="l">
              <a:spcBef>
                <a:spcPts val="0"/>
              </a:spcBef>
              <a:buClr>
                <a:schemeClr val="dk1"/>
              </a:buClr>
              <a:buSzPts val="1800"/>
              <a:buFont typeface="Arial"/>
              <a:buNone/>
            </a:pPr>
            <a:r>
              <a:t/>
            </a:r>
            <a:endParaRPr b="0" i="0" sz="1800" u="none" cap="none" strike="noStrike">
              <a:solidFill>
                <a:schemeClr val="accent5"/>
              </a:solidFill>
              <a:latin typeface="Avenir"/>
              <a:ea typeface="Avenir"/>
              <a:cs typeface="Avenir"/>
              <a:sym typeface="Aveni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Shape 155"/>
          <p:cNvSpPr txBox="1"/>
          <p:nvPr>
            <p:ph type="title"/>
          </p:nvPr>
        </p:nvSpPr>
        <p:spPr>
          <a:xfrm>
            <a:off x="457200" y="274638"/>
            <a:ext cx="8229600" cy="1143000"/>
          </a:xfrm>
          <a:prstGeom prst="rect">
            <a:avLst/>
          </a:prstGeom>
          <a:noFill/>
          <a:ln>
            <a:noFill/>
          </a:ln>
        </p:spPr>
        <p:txBody>
          <a:bodyPr anchorCtr="0" anchor="ctr" bIns="45700" lIns="91425" rIns="91425" wrap="square" tIns="45700">
            <a:noAutofit/>
          </a:bodyPr>
          <a:lstStyle/>
          <a:p>
            <a:pPr indent="0" lvl="0" marL="0" marR="0" rtl="0" algn="l">
              <a:spcBef>
                <a:spcPts val="0"/>
              </a:spcBef>
              <a:buClr>
                <a:srgbClr val="EF6C00"/>
              </a:buClr>
              <a:buFont typeface="PT Sans Narrow"/>
              <a:buNone/>
            </a:pPr>
            <a:r>
              <a:rPr b="1" i="0" lang="en-US" sz="4400" u="none" cap="none" strike="noStrike">
                <a:solidFill>
                  <a:srgbClr val="EF6C00"/>
                </a:solidFill>
                <a:latin typeface="PT Sans Narrow"/>
                <a:ea typeface="PT Sans Narrow"/>
                <a:cs typeface="PT Sans Narrow"/>
                <a:sym typeface="PT Sans Narrow"/>
              </a:rPr>
              <a:t>Transmission Delay</a:t>
            </a:r>
          </a:p>
        </p:txBody>
      </p:sp>
      <p:pic>
        <p:nvPicPr>
          <p:cNvPr id="156" name="Shape 156"/>
          <p:cNvPicPr preferRelativeResize="0"/>
          <p:nvPr/>
        </p:nvPicPr>
        <p:blipFill rotWithShape="1">
          <a:blip r:embed="rId3">
            <a:alphaModFix/>
          </a:blip>
          <a:srcRect b="0" l="0" r="0" t="0"/>
          <a:stretch/>
        </p:blipFill>
        <p:spPr>
          <a:xfrm>
            <a:off x="736600" y="2851150"/>
            <a:ext cx="7670800" cy="11557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Shape 161"/>
          <p:cNvSpPr txBox="1"/>
          <p:nvPr/>
        </p:nvSpPr>
        <p:spPr>
          <a:xfrm>
            <a:off x="1962535" y="5843769"/>
            <a:ext cx="2159001" cy="369332"/>
          </a:xfrm>
          <a:prstGeom prst="rect">
            <a:avLst/>
          </a:prstGeom>
          <a:noFill/>
          <a:ln>
            <a:noFill/>
          </a:ln>
        </p:spPr>
        <p:txBody>
          <a:bodyPr anchorCtr="0" anchor="t" bIns="45700" lIns="91425" rIns="91425" wrap="square" tIns="45700">
            <a:noAutofit/>
          </a:bodyPr>
          <a:lstStyle/>
          <a:p>
            <a:pPr indent="0" lvl="0" marL="0" marR="0" rtl="0" algn="l">
              <a:spcBef>
                <a:spcPts val="0"/>
              </a:spcBef>
              <a:buNone/>
            </a:pPr>
            <a:r>
              <a:rPr b="0" i="0" lang="en-US" sz="1800" u="none" cap="none" strike="noStrike">
                <a:solidFill>
                  <a:schemeClr val="dk1"/>
                </a:solidFill>
                <a:latin typeface="Avenir"/>
                <a:ea typeface="Avenir"/>
                <a:cs typeface="Avenir"/>
                <a:sym typeface="Avenir"/>
              </a:rPr>
              <a:t>Packet size = 500B</a:t>
            </a:r>
          </a:p>
        </p:txBody>
      </p:sp>
      <p:sp>
        <p:nvSpPr>
          <p:cNvPr id="162" name="Shape 162"/>
          <p:cNvSpPr/>
          <p:nvPr/>
        </p:nvSpPr>
        <p:spPr>
          <a:xfrm>
            <a:off x="1256296" y="3208588"/>
            <a:ext cx="1863518" cy="2635181"/>
          </a:xfrm>
          <a:prstGeom prst="can">
            <a:avLst>
              <a:gd fmla="val 25000" name="adj"/>
            </a:avLst>
          </a:prstGeom>
          <a:solidFill>
            <a:schemeClr val="lt2"/>
          </a:solidFill>
          <a:ln cap="flat" cmpd="sng" w="9525">
            <a:solidFill>
              <a:schemeClr val="lt2"/>
            </a:solidFill>
            <a:prstDash val="solid"/>
            <a:round/>
            <a:headEnd len="med" w="med" type="none"/>
            <a:tailEnd len="med" w="med" type="none"/>
          </a:ln>
          <a:effectLst>
            <a:outerShdw blurRad="40000" rotWithShape="0" dir="5400000" dist="23000">
              <a:srgbClr val="000000">
                <a:alpha val="34901"/>
              </a:srgbClr>
            </a:outerShdw>
          </a:effectLst>
        </p:spPr>
        <p:txBody>
          <a:bodyPr anchorCtr="0" anchor="ctr" bIns="45700" lIns="91425" rIns="91425" wrap="square"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pic>
        <p:nvPicPr>
          <p:cNvPr descr="router.png" id="163" name="Shape 163"/>
          <p:cNvPicPr preferRelativeResize="0"/>
          <p:nvPr/>
        </p:nvPicPr>
        <p:blipFill rotWithShape="1">
          <a:blip r:embed="rId3">
            <a:alphaModFix/>
          </a:blip>
          <a:srcRect b="0" l="0" r="0" t="0"/>
          <a:stretch/>
        </p:blipFill>
        <p:spPr>
          <a:xfrm>
            <a:off x="986737" y="2847609"/>
            <a:ext cx="2370467" cy="1576361"/>
          </a:xfrm>
          <a:prstGeom prst="rect">
            <a:avLst/>
          </a:prstGeom>
          <a:noFill/>
          <a:ln>
            <a:noFill/>
          </a:ln>
        </p:spPr>
      </p:pic>
      <p:pic>
        <p:nvPicPr>
          <p:cNvPr descr="box.png" id="164" name="Shape 164"/>
          <p:cNvPicPr preferRelativeResize="0"/>
          <p:nvPr/>
        </p:nvPicPr>
        <p:blipFill rotWithShape="1">
          <a:blip r:embed="rId4">
            <a:alphaModFix/>
          </a:blip>
          <a:srcRect b="0" l="0" r="0" t="0"/>
          <a:stretch/>
        </p:blipFill>
        <p:spPr>
          <a:xfrm>
            <a:off x="2490695" y="5034160"/>
            <a:ext cx="629119" cy="629119"/>
          </a:xfrm>
          <a:prstGeom prst="rect">
            <a:avLst/>
          </a:prstGeom>
          <a:noFill/>
          <a:ln>
            <a:noFill/>
          </a:ln>
        </p:spPr>
      </p:pic>
      <p:sp>
        <p:nvSpPr>
          <p:cNvPr id="165" name="Shape 165"/>
          <p:cNvSpPr/>
          <p:nvPr/>
        </p:nvSpPr>
        <p:spPr>
          <a:xfrm>
            <a:off x="3140765" y="5046130"/>
            <a:ext cx="3246782" cy="629119"/>
          </a:xfrm>
          <a:prstGeom prst="rect">
            <a:avLst/>
          </a:prstGeom>
          <a:solidFill>
            <a:schemeClr val="accent4"/>
          </a:solidFill>
          <a:ln cap="flat" cmpd="sng" w="9525">
            <a:solidFill>
              <a:schemeClr val="accent4"/>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166" name="Shape 166"/>
          <p:cNvSpPr txBox="1"/>
          <p:nvPr/>
        </p:nvSpPr>
        <p:spPr>
          <a:xfrm>
            <a:off x="3510841" y="4676798"/>
            <a:ext cx="2563272" cy="369332"/>
          </a:xfrm>
          <a:prstGeom prst="rect">
            <a:avLst/>
          </a:prstGeom>
          <a:noFill/>
          <a:ln>
            <a:noFill/>
          </a:ln>
        </p:spPr>
        <p:txBody>
          <a:bodyPr anchorCtr="0" anchor="t" bIns="45700" lIns="91425" rIns="91425" wrap="square" tIns="45700">
            <a:noAutofit/>
          </a:bodyPr>
          <a:lstStyle/>
          <a:p>
            <a:pPr indent="0" lvl="0" marL="0" marR="0" rtl="0" algn="ctr">
              <a:spcBef>
                <a:spcPts val="0"/>
              </a:spcBef>
              <a:buNone/>
            </a:pPr>
            <a:r>
              <a:rPr lang="en-US" sz="1800">
                <a:solidFill>
                  <a:schemeClr val="dk1"/>
                </a:solidFill>
                <a:latin typeface="Avenir"/>
                <a:ea typeface="Avenir"/>
                <a:cs typeface="Avenir"/>
                <a:sym typeface="Avenir"/>
              </a:rPr>
              <a:t>Bandwidth = 4 Mbps</a:t>
            </a:r>
          </a:p>
        </p:txBody>
      </p:sp>
      <p:sp>
        <p:nvSpPr>
          <p:cNvPr id="167" name="Shape 167"/>
          <p:cNvSpPr txBox="1"/>
          <p:nvPr>
            <p:ph type="title"/>
          </p:nvPr>
        </p:nvSpPr>
        <p:spPr>
          <a:xfrm>
            <a:off x="457200" y="274638"/>
            <a:ext cx="8229600" cy="1143000"/>
          </a:xfrm>
          <a:prstGeom prst="rect">
            <a:avLst/>
          </a:prstGeom>
          <a:noFill/>
          <a:ln>
            <a:noFill/>
          </a:ln>
        </p:spPr>
        <p:txBody>
          <a:bodyPr anchorCtr="0" anchor="ctr" bIns="45700" lIns="91425" rIns="91425" wrap="square" tIns="45700">
            <a:noAutofit/>
          </a:bodyPr>
          <a:lstStyle/>
          <a:p>
            <a:pPr indent="0" lvl="0" marL="0" marR="0" rtl="0" algn="l">
              <a:spcBef>
                <a:spcPts val="0"/>
              </a:spcBef>
              <a:buClr>
                <a:srgbClr val="EF6C00"/>
              </a:buClr>
              <a:buFont typeface="PT Sans Narrow"/>
              <a:buNone/>
            </a:pPr>
            <a:r>
              <a:rPr b="1" i="0" lang="en-US" sz="4400" u="none" cap="none" strike="noStrike">
                <a:solidFill>
                  <a:srgbClr val="EF6C00"/>
                </a:solidFill>
                <a:latin typeface="PT Sans Narrow"/>
                <a:ea typeface="PT Sans Narrow"/>
                <a:cs typeface="PT Sans Narrow"/>
                <a:sym typeface="PT Sans Narrow"/>
              </a:rPr>
              <a:t>Transmission Delay: Example</a:t>
            </a:r>
          </a:p>
        </p:txBody>
      </p:sp>
      <p:pic>
        <p:nvPicPr>
          <p:cNvPr id="168" name="Shape 168"/>
          <p:cNvPicPr preferRelativeResize="0"/>
          <p:nvPr/>
        </p:nvPicPr>
        <p:blipFill rotWithShape="1">
          <a:blip r:embed="rId5">
            <a:alphaModFix/>
          </a:blip>
          <a:srcRect b="0" l="0" r="0" t="0"/>
          <a:stretch/>
        </p:blipFill>
        <p:spPr>
          <a:xfrm>
            <a:off x="1959936" y="1289965"/>
            <a:ext cx="5174312" cy="779573"/>
          </a:xfrm>
          <a:prstGeom prst="rect">
            <a:avLst/>
          </a:prstGeom>
          <a:noFill/>
          <a:ln>
            <a:noFill/>
          </a:ln>
        </p:spPr>
      </p:pic>
      <p:sp>
        <p:nvSpPr>
          <p:cNvPr id="169" name="Shape 169"/>
          <p:cNvSpPr/>
          <p:nvPr/>
        </p:nvSpPr>
        <p:spPr>
          <a:xfrm>
            <a:off x="6088975" y="3195336"/>
            <a:ext cx="1863518" cy="2635181"/>
          </a:xfrm>
          <a:prstGeom prst="can">
            <a:avLst>
              <a:gd fmla="val 25000" name="adj"/>
            </a:avLst>
          </a:prstGeom>
          <a:solidFill>
            <a:schemeClr val="lt2"/>
          </a:solidFill>
          <a:ln cap="flat" cmpd="sng" w="9525">
            <a:solidFill>
              <a:schemeClr val="lt2"/>
            </a:solidFill>
            <a:prstDash val="solid"/>
            <a:round/>
            <a:headEnd len="med" w="med" type="none"/>
            <a:tailEnd len="med" w="med" type="none"/>
          </a:ln>
          <a:effectLst>
            <a:outerShdw blurRad="40000" rotWithShape="0" dir="5400000" dist="23000">
              <a:srgbClr val="000000">
                <a:alpha val="34901"/>
              </a:srgbClr>
            </a:outerShdw>
          </a:effectLst>
        </p:spPr>
        <p:txBody>
          <a:bodyPr anchorCtr="0" anchor="ctr" bIns="45700" lIns="91425" rIns="91425" wrap="square"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pic>
        <p:nvPicPr>
          <p:cNvPr descr="router.png" id="170" name="Shape 170"/>
          <p:cNvPicPr preferRelativeResize="0"/>
          <p:nvPr/>
        </p:nvPicPr>
        <p:blipFill rotWithShape="1">
          <a:blip r:embed="rId3">
            <a:alphaModFix/>
          </a:blip>
          <a:srcRect b="0" l="0" r="0" t="0"/>
          <a:stretch/>
        </p:blipFill>
        <p:spPr>
          <a:xfrm>
            <a:off x="5819416" y="2834357"/>
            <a:ext cx="2370467" cy="157636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Shape 176"/>
          <p:cNvSpPr/>
          <p:nvPr/>
        </p:nvSpPr>
        <p:spPr>
          <a:xfrm>
            <a:off x="2769703" y="4807589"/>
            <a:ext cx="3366053" cy="629119"/>
          </a:xfrm>
          <a:prstGeom prst="rect">
            <a:avLst/>
          </a:prstGeom>
          <a:solidFill>
            <a:schemeClr val="accent4"/>
          </a:solidFill>
          <a:ln cap="flat" cmpd="sng" w="9525">
            <a:solidFill>
              <a:schemeClr val="accent4"/>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177" name="Shape 177"/>
          <p:cNvSpPr/>
          <p:nvPr/>
        </p:nvSpPr>
        <p:spPr>
          <a:xfrm>
            <a:off x="1256296" y="3592897"/>
            <a:ext cx="1863518" cy="2635181"/>
          </a:xfrm>
          <a:prstGeom prst="can">
            <a:avLst>
              <a:gd fmla="val 25000" name="adj"/>
            </a:avLst>
          </a:prstGeom>
          <a:solidFill>
            <a:schemeClr val="lt2"/>
          </a:solidFill>
          <a:ln cap="flat" cmpd="sng" w="9525">
            <a:solidFill>
              <a:schemeClr val="lt2"/>
            </a:solidFill>
            <a:prstDash val="solid"/>
            <a:round/>
            <a:headEnd len="med" w="med" type="none"/>
            <a:tailEnd len="med" w="med" type="none"/>
          </a:ln>
          <a:effectLst>
            <a:outerShdw blurRad="40000" rotWithShape="0" dir="5400000" dist="23000">
              <a:srgbClr val="000000">
                <a:alpha val="34901"/>
              </a:srgbClr>
            </a:outerShdw>
          </a:effectLst>
        </p:spPr>
        <p:txBody>
          <a:bodyPr anchorCtr="0" anchor="ctr" bIns="45700" lIns="91425" rIns="91425" wrap="square"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pic>
        <p:nvPicPr>
          <p:cNvPr descr="router.png" id="178" name="Shape 178"/>
          <p:cNvPicPr preferRelativeResize="0"/>
          <p:nvPr/>
        </p:nvPicPr>
        <p:blipFill rotWithShape="1">
          <a:blip r:embed="rId3">
            <a:alphaModFix/>
          </a:blip>
          <a:srcRect b="0" l="0" r="0" t="0"/>
          <a:stretch/>
        </p:blipFill>
        <p:spPr>
          <a:xfrm>
            <a:off x="986737" y="3231918"/>
            <a:ext cx="2370467" cy="1576361"/>
          </a:xfrm>
          <a:prstGeom prst="rect">
            <a:avLst/>
          </a:prstGeom>
          <a:noFill/>
          <a:ln>
            <a:noFill/>
          </a:ln>
        </p:spPr>
      </p:pic>
      <p:pic>
        <p:nvPicPr>
          <p:cNvPr descr="box.png" id="179" name="Shape 179"/>
          <p:cNvPicPr preferRelativeResize="0"/>
          <p:nvPr/>
        </p:nvPicPr>
        <p:blipFill rotWithShape="1">
          <a:blip r:embed="rId4">
            <a:alphaModFix/>
          </a:blip>
          <a:srcRect b="0" l="0" r="0" t="0"/>
          <a:stretch/>
        </p:blipFill>
        <p:spPr>
          <a:xfrm>
            <a:off x="2504880" y="4807589"/>
            <a:ext cx="629119" cy="629119"/>
          </a:xfrm>
          <a:prstGeom prst="rect">
            <a:avLst/>
          </a:prstGeom>
          <a:noFill/>
          <a:ln>
            <a:noFill/>
          </a:ln>
        </p:spPr>
      </p:pic>
      <p:sp>
        <p:nvSpPr>
          <p:cNvPr id="180" name="Shape 180"/>
          <p:cNvSpPr/>
          <p:nvPr/>
        </p:nvSpPr>
        <p:spPr>
          <a:xfrm>
            <a:off x="6131638" y="3592207"/>
            <a:ext cx="1863518" cy="2635181"/>
          </a:xfrm>
          <a:prstGeom prst="can">
            <a:avLst>
              <a:gd fmla="val 25000" name="adj"/>
            </a:avLst>
          </a:prstGeom>
          <a:solidFill>
            <a:schemeClr val="lt2"/>
          </a:solidFill>
          <a:ln cap="flat" cmpd="sng" w="9525">
            <a:solidFill>
              <a:schemeClr val="lt2"/>
            </a:solidFill>
            <a:prstDash val="solid"/>
            <a:round/>
            <a:headEnd len="med" w="med" type="none"/>
            <a:tailEnd len="med" w="med" type="none"/>
          </a:ln>
          <a:effectLst>
            <a:outerShdw blurRad="40000" rotWithShape="0" dir="5400000" dist="23000">
              <a:srgbClr val="000000">
                <a:alpha val="34901"/>
              </a:srgbClr>
            </a:outerShdw>
          </a:effectLst>
        </p:spPr>
        <p:txBody>
          <a:bodyPr anchorCtr="0" anchor="ctr" bIns="45700" lIns="91425" rIns="91425" wrap="square"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pic>
        <p:nvPicPr>
          <p:cNvPr descr="router.png" id="181" name="Shape 181"/>
          <p:cNvPicPr preferRelativeResize="0"/>
          <p:nvPr/>
        </p:nvPicPr>
        <p:blipFill rotWithShape="1">
          <a:blip r:embed="rId3">
            <a:alphaModFix/>
          </a:blip>
          <a:srcRect b="0" l="0" r="0" t="0"/>
          <a:stretch/>
        </p:blipFill>
        <p:spPr>
          <a:xfrm>
            <a:off x="5862079" y="3231228"/>
            <a:ext cx="2370467" cy="1576361"/>
          </a:xfrm>
          <a:prstGeom prst="rect">
            <a:avLst/>
          </a:prstGeom>
          <a:noFill/>
          <a:ln>
            <a:noFill/>
          </a:ln>
        </p:spPr>
      </p:pic>
      <p:sp>
        <p:nvSpPr>
          <p:cNvPr id="182" name="Shape 182"/>
          <p:cNvSpPr txBox="1"/>
          <p:nvPr/>
        </p:nvSpPr>
        <p:spPr>
          <a:xfrm>
            <a:off x="3500942" y="5600804"/>
            <a:ext cx="2159001" cy="369332"/>
          </a:xfrm>
          <a:prstGeom prst="rect">
            <a:avLst/>
          </a:prstGeom>
          <a:noFill/>
          <a:ln>
            <a:noFill/>
          </a:ln>
        </p:spPr>
        <p:txBody>
          <a:bodyPr anchorCtr="0" anchor="t" bIns="45700" lIns="91425" rIns="91425" wrap="square" tIns="45700">
            <a:noAutofit/>
          </a:bodyPr>
          <a:lstStyle/>
          <a:p>
            <a:pPr indent="0" lvl="0" marL="0" marR="0" rtl="0" algn="l">
              <a:spcBef>
                <a:spcPts val="0"/>
              </a:spcBef>
              <a:buNone/>
            </a:pPr>
            <a:r>
              <a:rPr lang="en-US" sz="1800">
                <a:solidFill>
                  <a:schemeClr val="dk1"/>
                </a:solidFill>
                <a:latin typeface="Avenir"/>
                <a:ea typeface="Avenir"/>
                <a:cs typeface="Avenir"/>
                <a:sym typeface="Avenir"/>
              </a:rPr>
              <a:t>Packet size = 500B</a:t>
            </a:r>
          </a:p>
        </p:txBody>
      </p:sp>
      <p:sp>
        <p:nvSpPr>
          <p:cNvPr id="183" name="Shape 183"/>
          <p:cNvSpPr txBox="1"/>
          <p:nvPr/>
        </p:nvSpPr>
        <p:spPr>
          <a:xfrm>
            <a:off x="3298807" y="4386112"/>
            <a:ext cx="2563272" cy="369332"/>
          </a:xfrm>
          <a:prstGeom prst="rect">
            <a:avLst/>
          </a:prstGeom>
          <a:noFill/>
          <a:ln>
            <a:noFill/>
          </a:ln>
        </p:spPr>
        <p:txBody>
          <a:bodyPr anchorCtr="0" anchor="t" bIns="45700" lIns="91425" rIns="91425" wrap="square" tIns="45700">
            <a:noAutofit/>
          </a:bodyPr>
          <a:lstStyle/>
          <a:p>
            <a:pPr indent="0" lvl="0" marL="0" marR="0" rtl="0" algn="ctr">
              <a:spcBef>
                <a:spcPts val="0"/>
              </a:spcBef>
              <a:buNone/>
            </a:pPr>
            <a:r>
              <a:rPr lang="en-US" sz="1800">
                <a:solidFill>
                  <a:schemeClr val="dk1"/>
                </a:solidFill>
                <a:latin typeface="Avenir"/>
                <a:ea typeface="Avenir"/>
                <a:cs typeface="Avenir"/>
                <a:sym typeface="Avenir"/>
              </a:rPr>
              <a:t>Bandwidth = 4 Mbps</a:t>
            </a:r>
          </a:p>
        </p:txBody>
      </p:sp>
      <p:sp>
        <p:nvSpPr>
          <p:cNvPr id="184" name="Shape 184"/>
          <p:cNvSpPr txBox="1"/>
          <p:nvPr>
            <p:ph type="title"/>
          </p:nvPr>
        </p:nvSpPr>
        <p:spPr>
          <a:xfrm>
            <a:off x="457200" y="274638"/>
            <a:ext cx="8229600" cy="1143000"/>
          </a:xfrm>
          <a:prstGeom prst="rect">
            <a:avLst/>
          </a:prstGeom>
          <a:noFill/>
          <a:ln>
            <a:noFill/>
          </a:ln>
        </p:spPr>
        <p:txBody>
          <a:bodyPr anchorCtr="0" anchor="ctr" bIns="45700" lIns="91425" rIns="91425" wrap="square" tIns="45700">
            <a:noAutofit/>
          </a:bodyPr>
          <a:lstStyle/>
          <a:p>
            <a:pPr indent="0" lvl="0" marL="0" marR="0" rtl="0" algn="l">
              <a:spcBef>
                <a:spcPts val="0"/>
              </a:spcBef>
              <a:buClr>
                <a:srgbClr val="EF6C00"/>
              </a:buClr>
              <a:buFont typeface="PT Sans Narrow"/>
              <a:buNone/>
            </a:pPr>
            <a:r>
              <a:rPr b="1" i="0" lang="en-US" sz="4400" u="none" cap="none" strike="noStrike">
                <a:solidFill>
                  <a:srgbClr val="EF6C00"/>
                </a:solidFill>
                <a:latin typeface="PT Sans Narrow"/>
                <a:ea typeface="PT Sans Narrow"/>
                <a:cs typeface="PT Sans Narrow"/>
                <a:sym typeface="PT Sans Narrow"/>
              </a:rPr>
              <a:t>Transmission Delay: Example</a:t>
            </a:r>
          </a:p>
        </p:txBody>
      </p:sp>
      <p:pic>
        <p:nvPicPr>
          <p:cNvPr id="185" name="Shape 185"/>
          <p:cNvPicPr preferRelativeResize="0"/>
          <p:nvPr/>
        </p:nvPicPr>
        <p:blipFill rotWithShape="1">
          <a:blip r:embed="rId5">
            <a:alphaModFix/>
          </a:blip>
          <a:srcRect b="0" l="0" r="0" t="0"/>
          <a:stretch/>
        </p:blipFill>
        <p:spPr>
          <a:xfrm>
            <a:off x="1437193" y="1417638"/>
            <a:ext cx="6286500" cy="673100"/>
          </a:xfrm>
          <a:prstGeom prst="rect">
            <a:avLst/>
          </a:prstGeom>
          <a:noFill/>
          <a:ln>
            <a:noFill/>
          </a:ln>
        </p:spPr>
      </p:pic>
      <p:pic>
        <p:nvPicPr>
          <p:cNvPr id="186" name="Shape 186"/>
          <p:cNvPicPr preferRelativeResize="0"/>
          <p:nvPr/>
        </p:nvPicPr>
        <p:blipFill rotWithShape="1">
          <a:blip r:embed="rId6">
            <a:alphaModFix/>
          </a:blip>
          <a:srcRect b="0" l="0" r="0" t="0"/>
          <a:stretch/>
        </p:blipFill>
        <p:spPr>
          <a:xfrm>
            <a:off x="292100" y="2040670"/>
            <a:ext cx="8559800" cy="9144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Tropic">
      <a:dk1>
        <a:srgbClr val="000000"/>
      </a:dk1>
      <a:lt1>
        <a:srgbClr val="FFFFFF"/>
      </a:lt1>
      <a:dk2>
        <a:srgbClr val="1F497D"/>
      </a:dk2>
      <a:lt2>
        <a:srgbClr val="EEECE1"/>
      </a:lt2>
      <a:accent1>
        <a:srgbClr val="EF6C00"/>
      </a:accent1>
      <a:accent2>
        <a:srgbClr val="4DB6AC"/>
      </a:accent2>
      <a:accent3>
        <a:srgbClr val="B3A77D"/>
      </a:accent3>
      <a:accent4>
        <a:srgbClr val="A1E8D9"/>
      </a:accent4>
      <a:accent5>
        <a:srgbClr val="695D46"/>
      </a:accent5>
      <a:accent6>
        <a:srgbClr val="009668"/>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