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Karl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Karla-bold.fntdata"/><Relationship Id="rId16" Type="http://schemas.openxmlformats.org/officeDocument/2006/relationships/font" Target="fonts/Karl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Karla-boldItalic.fntdata"/><Relationship Id="rId6" Type="http://schemas.openxmlformats.org/officeDocument/2006/relationships/slide" Target="slides/slide1.xml"/><Relationship Id="rId18" Type="http://schemas.openxmlformats.org/officeDocument/2006/relationships/font" Target="fonts/Karl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00ef7c9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00ef7c9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2a879e07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2a879e0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0ef7c9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0ef7c9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a879e07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a879e07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a879e07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a879e07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2a879e07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2a879e07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2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4" name="Google Shape;34;p12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Internal)" showMasterSp="0">
  <p:cSld name="Opening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3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DE6868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8" name="Google Shape;38;p13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6868"/>
              </a:buClr>
              <a:buSzPts val="3000"/>
              <a:buNone/>
              <a:defRPr i="0" sz="3000" u="none" cap="none" strike="noStrike">
                <a:solidFill>
                  <a:srgbClr val="DE6868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4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2" name="Google Shape;42;p14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5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6" name="Google Shape;46;p15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Hands-on) 1" showMasterSp="0">
  <p:cSld name="TITLE_AND_BODY_1_2">
    <p:bg>
      <p:bgPr>
        <a:solidFill>
          <a:srgbClr val="75C36E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Design)" showMasterSp="0">
  <p:cSld name="TITLE_AND_BODY_1">
    <p:bg>
      <p:bgPr>
        <a:solidFill>
          <a:srgbClr val="75C36E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Programming)" showMasterSp="0">
  <p:cSld name="TITLE_AND_BODY_1_1">
    <p:bg>
      <p:bgPr>
        <a:solidFill>
          <a:srgbClr val="6191C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ttendance">
  <p:cSld name="CUSTOM_2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Attendance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9475" y="1844875"/>
            <a:ext cx="425050" cy="4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">
  <p:cSld name="CUSTOM_2_2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Questions?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1" name="Google Shape;2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932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1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EFEFE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dd.io/go/abse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oftware.berkeley.edu/adobe-creative-cloud-personal-and-non-managed-device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5cB5muzmTxBQvPNAzshZMVv0pSA5J4D-?usp=sharin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/>
          <p:nvPr/>
        </p:nvSpPr>
        <p:spPr>
          <a:xfrm>
            <a:off x="5154183" y="1899650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Brenda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6675125" y="3454142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Waitlisted/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Auditors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5154183" y="2676912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Jessica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" name="Google Shape;58;p17"/>
          <p:cNvSpPr/>
          <p:nvPr/>
        </p:nvSpPr>
        <p:spPr>
          <a:xfrm>
            <a:off x="5154175" y="1122400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Heidi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5154183" y="3454152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Nicole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0" name="Google Shape;60;p17"/>
          <p:cNvSpPr/>
          <p:nvPr/>
        </p:nvSpPr>
        <p:spPr>
          <a:xfrm>
            <a:off x="6675125" y="1117862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Jessie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5602600" y="457200"/>
            <a:ext cx="20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Front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" name="Google Shape;62;p17"/>
          <p:cNvSpPr/>
          <p:nvPr/>
        </p:nvSpPr>
        <p:spPr>
          <a:xfrm>
            <a:off x="6675125" y="1895102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Linus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3" name="Google Shape;63;p17"/>
          <p:cNvSpPr/>
          <p:nvPr/>
        </p:nvSpPr>
        <p:spPr>
          <a:xfrm>
            <a:off x="6675125" y="2674617"/>
            <a:ext cx="14295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Steven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Prototyping</a:t>
            </a:r>
            <a:endParaRPr/>
          </a:p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Group formation by </a:t>
            </a:r>
            <a:r>
              <a:rPr b="1" lang="en">
                <a:solidFill>
                  <a:schemeClr val="lt2"/>
                </a:solidFill>
              </a:rPr>
              <a:t>tonight</a:t>
            </a:r>
            <a:endParaRPr b="1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Check-in due by next Wednesday!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No “confirmation” from absence form: </a:t>
            </a:r>
            <a:r>
              <a:rPr lang="en" u="sng">
                <a:solidFill>
                  <a:schemeClr val="lt2"/>
                </a:solidFill>
                <a:hlinkClick r:id="rId3"/>
              </a:rPr>
              <a:t>wdd.io/go/absence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Slides? Wack!</a:t>
            </a:r>
            <a:endParaRPr/>
          </a:p>
        </p:txBody>
      </p:sp>
      <p:pic>
        <p:nvPicPr>
          <p:cNvPr id="81" name="Google Shape;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700" y="1789950"/>
            <a:ext cx="452600" cy="4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If you haven’t </a:t>
            </a:r>
            <a:r>
              <a:rPr lang="en" u="sng">
                <a:solidFill>
                  <a:schemeClr val="lt2"/>
                </a:solidFill>
                <a:hlinkClick r:id="rId3"/>
              </a:rPr>
              <a:t>downloaded XD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7" name="Google Shape;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675" y="1685950"/>
            <a:ext cx="484600" cy="4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hlinkClick r:id="rId3"/>
              </a:rPr>
              <a:t>tiny.cc/xd-intro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93" name="Google Shape;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825" y="1676775"/>
            <a:ext cx="5143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DD Spring 2019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