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3" r:id="rId4"/>
    <p:sldMasterId id="2147483674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</p:sldIdLst>
  <p:sldSz cy="5143500" cx="9144000"/>
  <p:notesSz cx="6858000" cy="9144000"/>
  <p:embeddedFontLst>
    <p:embeddedFont>
      <p:font typeface="Helvetica Neue"/>
      <p:regular r:id="rId11"/>
      <p:bold r:id="rId12"/>
      <p:italic r:id="rId13"/>
      <p:boldItalic r:id="rId14"/>
    </p:embeddedFont>
    <p:embeddedFont>
      <p:font typeface="Karla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4177">
          <p15:clr>
            <a:srgbClr val="A4A3A4"/>
          </p15:clr>
        </p15:guide>
        <p15:guide id="2" pos="158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4177"/>
        <p:guide pos="1583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HelveticaNeue-regular.fntdata"/><Relationship Id="rId10" Type="http://schemas.openxmlformats.org/officeDocument/2006/relationships/slide" Target="slides/slide4.xml"/><Relationship Id="rId13" Type="http://schemas.openxmlformats.org/officeDocument/2006/relationships/font" Target="fonts/HelveticaNeue-italic.fntdata"/><Relationship Id="rId12" Type="http://schemas.openxmlformats.org/officeDocument/2006/relationships/font" Target="fonts/HelveticaNeue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font" Target="fonts/Karla-regular.fntdata"/><Relationship Id="rId14" Type="http://schemas.openxmlformats.org/officeDocument/2006/relationships/font" Target="fonts/HelveticaNeue-boldItalic.fntdata"/><Relationship Id="rId17" Type="http://schemas.openxmlformats.org/officeDocument/2006/relationships/font" Target="fonts/Karla-italic.fntdata"/><Relationship Id="rId16" Type="http://schemas.openxmlformats.org/officeDocument/2006/relationships/font" Target="fonts/Karla-bold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18" Type="http://schemas.openxmlformats.org/officeDocument/2006/relationships/font" Target="fonts/Karla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5225db79c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5225db79c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40f8a79a67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40f8a79a67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41d8206301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41d8206301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4249c67e33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4249c67e33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lean" showMasterSp="0" type="tx">
  <p:cSld name="TITLE_AND_BODY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ro">
  <p:cSld name="CUSTOM_2_1">
    <p:bg>
      <p:bgPr>
        <a:solidFill>
          <a:srgbClr val="F3F3F3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1"/>
          <p:cNvSpPr txBox="1"/>
          <p:nvPr>
            <p:ph type="title"/>
          </p:nvPr>
        </p:nvSpPr>
        <p:spPr>
          <a:xfrm>
            <a:off x="457200" y="1035450"/>
            <a:ext cx="8229600" cy="319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8" name="Google Shape;38;p1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9" name="Google Shape;3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lean" showMasterSp="0" type="tx">
  <p:cSld name="TITLE_AND_BOD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Welcome (Design)" showMasterSp="0">
  <p:cSld name="TITLE_AND_BODY_1">
    <p:bg>
      <p:bgPr>
        <a:solidFill>
          <a:srgbClr val="75C36E"/>
        </a:solidFill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5"/>
          <p:cNvSpPr txBox="1"/>
          <p:nvPr/>
        </p:nvSpPr>
        <p:spPr>
          <a:xfrm>
            <a:off x="502925" y="1028700"/>
            <a:ext cx="40233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Welcome!</a:t>
            </a:r>
            <a:endParaRPr b="1" sz="48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Find your table</a:t>
            </a:r>
            <a:endParaRPr sz="36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Welcome (Programming)" showMasterSp="0">
  <p:cSld name="TITLE_AND_BODY_1_1">
    <p:bg>
      <p:bgPr>
        <a:solidFill>
          <a:srgbClr val="6191C2"/>
        </a:solidFill>
      </p:bgPr>
    </p:bg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6"/>
          <p:cNvSpPr txBox="1"/>
          <p:nvPr/>
        </p:nvSpPr>
        <p:spPr>
          <a:xfrm>
            <a:off x="502925" y="1028700"/>
            <a:ext cx="40233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Welcome!</a:t>
            </a:r>
            <a:endParaRPr b="1" sz="48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Find your table</a:t>
            </a:r>
            <a:endParaRPr sz="36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ero">
  <p:cSld name="CUSTOM_2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7"/>
          <p:cNvSpPr txBox="1"/>
          <p:nvPr>
            <p:ph type="title"/>
          </p:nvPr>
        </p:nvSpPr>
        <p:spPr>
          <a:xfrm>
            <a:off x="502925" y="1035450"/>
            <a:ext cx="8138100" cy="3193800"/>
          </a:xfrm>
          <a:prstGeom prst="rect">
            <a:avLst/>
          </a:prstGeom>
        </p:spPr>
        <p:txBody>
          <a:bodyPr anchorCtr="0" anchor="ctr" bIns="0" lIns="0" spcFirstLastPara="1" rIns="0" wrap="square" tIns="0"/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Attendance">
  <p:cSld name="CUSTOM_2_2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8"/>
          <p:cNvSpPr txBox="1"/>
          <p:nvPr/>
        </p:nvSpPr>
        <p:spPr>
          <a:xfrm>
            <a:off x="502925" y="1035450"/>
            <a:ext cx="8138100" cy="319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rPr>
              <a:t>Attendance</a:t>
            </a:r>
            <a:endParaRPr b="1">
              <a:solidFill>
                <a:srgbClr val="535353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pic>
        <p:nvPicPr>
          <p:cNvPr id="53" name="Google Shape;53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359475" y="1844875"/>
            <a:ext cx="425050" cy="42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1296">
          <p15:clr>
            <a:srgbClr val="F9AD4C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estions">
  <p:cSld name="CUSTOM_2_2_1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9"/>
          <p:cNvSpPr txBox="1"/>
          <p:nvPr/>
        </p:nvSpPr>
        <p:spPr>
          <a:xfrm>
            <a:off x="502925" y="1035450"/>
            <a:ext cx="8138100" cy="319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rPr>
              <a:t>Questions?</a:t>
            </a:r>
            <a:endParaRPr b="1">
              <a:solidFill>
                <a:srgbClr val="535353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pic>
        <p:nvPicPr>
          <p:cNvPr id="56" name="Google Shape;56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139325" y="1868300"/>
            <a:ext cx="386960" cy="37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7715" y="1868300"/>
            <a:ext cx="386960" cy="37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1296">
          <p15:clr>
            <a:srgbClr val="F9AD4C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ro">
  <p:cSld name="CUSTOM_2_1">
    <p:bg>
      <p:bgPr>
        <a:solidFill>
          <a:srgbClr val="EFEFEF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0"/>
          <p:cNvSpPr txBox="1"/>
          <p:nvPr>
            <p:ph type="title"/>
          </p:nvPr>
        </p:nvSpPr>
        <p:spPr>
          <a:xfrm>
            <a:off x="457200" y="1035450"/>
            <a:ext cx="8229600" cy="3193800"/>
          </a:xfrm>
          <a:prstGeom prst="rect">
            <a:avLst/>
          </a:prstGeom>
        </p:spPr>
        <p:txBody>
          <a:bodyPr anchorCtr="0" anchor="ctr" bIns="0" lIns="0" spcFirstLastPara="1" rIns="0" wrap="square" tIns="0"/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 with Label">
  <p:cSld name="CUSTOM_1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1"/>
          <p:cNvSpPr txBox="1"/>
          <p:nvPr>
            <p:ph idx="1" type="body"/>
          </p:nvPr>
        </p:nvSpPr>
        <p:spPr>
          <a:xfrm>
            <a:off x="502925" y="4462125"/>
            <a:ext cx="5394900" cy="228900"/>
          </a:xfrm>
          <a:prstGeom prst="rect">
            <a:avLst/>
          </a:prstGeom>
        </p:spPr>
        <p:txBody>
          <a:bodyPr anchorCtr="0" anchor="ctr" bIns="0" lIns="0" spcFirstLastPara="1" rIns="0" wrap="square" tIns="0"/>
          <a:lstStyle>
            <a:lvl1pPr indent="-304800" lvl="0" marL="457200" rtl="0">
              <a:spcBef>
                <a:spcPts val="400"/>
              </a:spcBef>
              <a:spcAft>
                <a:spcPts val="0"/>
              </a:spcAft>
              <a:buSzPts val="1200"/>
              <a:buChar char="•"/>
              <a:defRPr sz="1200"/>
            </a:lvl1pPr>
            <a:lvl2pPr indent="-304800" lvl="1" marL="914400" rtl="0">
              <a:spcBef>
                <a:spcPts val="400"/>
              </a:spcBef>
              <a:spcAft>
                <a:spcPts val="0"/>
              </a:spcAft>
              <a:buSzPts val="1200"/>
              <a:buChar char="–"/>
              <a:defRPr sz="1200"/>
            </a:lvl2pPr>
            <a:lvl3pPr indent="-304800" lvl="2" marL="1371600" rtl="0">
              <a:spcBef>
                <a:spcPts val="400"/>
              </a:spcBef>
              <a:spcAft>
                <a:spcPts val="0"/>
              </a:spcAft>
              <a:buSzPts val="1200"/>
              <a:buChar char="•"/>
              <a:defRPr sz="1200"/>
            </a:lvl3pPr>
            <a:lvl4pPr indent="-304800" lvl="3" marL="1828800" rtl="0">
              <a:spcBef>
                <a:spcPts val="400"/>
              </a:spcBef>
              <a:spcAft>
                <a:spcPts val="0"/>
              </a:spcAft>
              <a:buSzPts val="1200"/>
              <a:buChar char="–"/>
              <a:defRPr sz="1200"/>
            </a:lvl4pPr>
            <a:lvl5pPr indent="-304800" lvl="4" marL="2286000" rtl="0">
              <a:spcBef>
                <a:spcPts val="400"/>
              </a:spcBef>
              <a:spcAft>
                <a:spcPts val="0"/>
              </a:spcAft>
              <a:buSzPts val="1200"/>
              <a:buChar char="»"/>
              <a:defRPr sz="1200"/>
            </a:lvl5pPr>
            <a:lvl6pPr indent="-304800" lvl="5" marL="2743200" rtl="0">
              <a:spcBef>
                <a:spcPts val="400"/>
              </a:spcBef>
              <a:spcAft>
                <a:spcPts val="0"/>
              </a:spcAft>
              <a:buSzPts val="1200"/>
              <a:buChar char="•"/>
              <a:defRPr sz="1200"/>
            </a:lvl6pPr>
            <a:lvl7pPr indent="-304800" lvl="6" marL="3200400" rtl="0">
              <a:spcBef>
                <a:spcPts val="400"/>
              </a:spcBef>
              <a:spcAft>
                <a:spcPts val="0"/>
              </a:spcAft>
              <a:buSzPts val="1200"/>
              <a:buChar char="•"/>
              <a:defRPr sz="1200"/>
            </a:lvl7pPr>
            <a:lvl8pPr indent="-304800" lvl="7" marL="3657600" rtl="0">
              <a:spcBef>
                <a:spcPts val="400"/>
              </a:spcBef>
              <a:spcAft>
                <a:spcPts val="0"/>
              </a:spcAft>
              <a:buSzPts val="1200"/>
              <a:buChar char="•"/>
              <a:defRPr sz="1200"/>
            </a:lvl8pPr>
            <a:lvl9pPr indent="-304800" lvl="8" marL="4114800" rtl="0">
              <a:spcBef>
                <a:spcPts val="400"/>
              </a:spcBef>
              <a:spcAft>
                <a:spcPts val="0"/>
              </a:spcAft>
              <a:buSzPts val="1200"/>
              <a:buChar char="•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Welcome" showMasterSp="0">
  <p:cSld name="TITLE_AND_BODY_1">
    <p:bg>
      <p:bgPr>
        <a:solidFill>
          <a:srgbClr val="75C36E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3"/>
          <p:cNvSpPr txBox="1"/>
          <p:nvPr/>
        </p:nvSpPr>
        <p:spPr>
          <a:xfrm>
            <a:off x="502925" y="1028700"/>
            <a:ext cx="40233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Welcome!</a:t>
            </a:r>
            <a:endParaRPr b="1" sz="48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Find your table</a:t>
            </a:r>
            <a:endParaRPr sz="36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">
  <p:cSld name="Conten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2"/>
          <p:cNvSpPr txBox="1"/>
          <p:nvPr>
            <p:ph type="title"/>
          </p:nvPr>
        </p:nvSpPr>
        <p:spPr>
          <a:xfrm>
            <a:off x="502925" y="457200"/>
            <a:ext cx="81381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None/>
              <a:defRPr i="0" u="none" cap="none" strike="noStrike">
                <a:solidFill>
                  <a:srgbClr val="535353"/>
                </a:solidFill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Karla"/>
              <a:buNone/>
              <a:defRPr i="0" sz="28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Karla"/>
              <a:buNone/>
              <a:defRPr i="0" sz="28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Karla"/>
              <a:buNone/>
              <a:defRPr i="0" sz="28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Karla"/>
              <a:buNone/>
              <a:defRPr i="0" sz="28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Karla"/>
              <a:buNone/>
              <a:defRPr i="0" sz="28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Karla"/>
              <a:buNone/>
              <a:defRPr i="0" sz="28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Karla"/>
              <a:buNone/>
              <a:defRPr i="0" sz="28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Karla"/>
              <a:buNone/>
              <a:defRPr i="0" sz="28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/>
        </p:txBody>
      </p:sp>
      <p:sp>
        <p:nvSpPr>
          <p:cNvPr id="64" name="Google Shape;64;p22"/>
          <p:cNvSpPr txBox="1"/>
          <p:nvPr>
            <p:ph idx="1" type="body"/>
          </p:nvPr>
        </p:nvSpPr>
        <p:spPr>
          <a:xfrm>
            <a:off x="502925" y="1028700"/>
            <a:ext cx="81381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indent="-330200" lvl="0" marL="4572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535353"/>
              </a:buClr>
              <a:buSzPts val="1600"/>
              <a:buChar char="•"/>
              <a:defRPr i="0" sz="1600" u="none" cap="none" strike="noStrike">
                <a:solidFill>
                  <a:srgbClr val="535353"/>
                </a:solidFill>
              </a:defRPr>
            </a:lvl1pPr>
            <a:lvl2pPr indent="-330200" lvl="1" marL="9144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535353"/>
              </a:buClr>
              <a:buSzPts val="1600"/>
              <a:buChar char="–"/>
              <a:defRPr i="0" sz="1600" u="none" cap="none" strike="noStrike">
                <a:solidFill>
                  <a:srgbClr val="535353"/>
                </a:solidFill>
              </a:defRPr>
            </a:lvl2pPr>
            <a:lvl3pPr indent="-330200" lvl="2" marL="13716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535353"/>
              </a:buClr>
              <a:buSzPts val="1600"/>
              <a:buChar char="•"/>
              <a:defRPr i="0" sz="1600" u="none" cap="none" strike="noStrike">
                <a:solidFill>
                  <a:srgbClr val="535353"/>
                </a:solidFill>
              </a:defRPr>
            </a:lvl3pPr>
            <a:lvl4pPr indent="-330200" lvl="3" marL="18288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535353"/>
              </a:buClr>
              <a:buSzPts val="1600"/>
              <a:buChar char="–"/>
              <a:defRPr i="0" sz="1600" u="none" cap="none" strike="noStrike">
                <a:solidFill>
                  <a:srgbClr val="535353"/>
                </a:solidFill>
              </a:defRPr>
            </a:lvl4pPr>
            <a:lvl5pPr indent="-330200" lvl="4" marL="22860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535353"/>
              </a:buClr>
              <a:buSzPts val="1600"/>
              <a:buChar char="»"/>
              <a:defRPr i="0" sz="1600" u="none" cap="none" strike="noStrike">
                <a:solidFill>
                  <a:srgbClr val="535353"/>
                </a:solidFill>
              </a:defRPr>
            </a:lvl5pPr>
            <a:lvl6pPr indent="-330200" lvl="5" marL="27432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535353"/>
              </a:buClr>
              <a:buSzPts val="1600"/>
              <a:buChar char="•"/>
              <a:defRPr i="0" sz="1600" u="none" cap="none" strike="noStrike">
                <a:solidFill>
                  <a:srgbClr val="535353"/>
                </a:solidFill>
              </a:defRPr>
            </a:lvl6pPr>
            <a:lvl7pPr indent="-330200" lvl="6" marL="32004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535353"/>
              </a:buClr>
              <a:buSzPts val="1600"/>
              <a:buChar char="•"/>
              <a:defRPr i="0" sz="1600" u="none" cap="none" strike="noStrike">
                <a:solidFill>
                  <a:srgbClr val="535353"/>
                </a:solidFill>
              </a:defRPr>
            </a:lvl7pPr>
            <a:lvl8pPr indent="-330200" lvl="7" marL="36576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535353"/>
              </a:buClr>
              <a:buSzPts val="1600"/>
              <a:buChar char="•"/>
              <a:defRPr i="0" sz="1600" u="none" cap="none" strike="noStrike">
                <a:solidFill>
                  <a:srgbClr val="535353"/>
                </a:solidFill>
              </a:defRPr>
            </a:lvl8pPr>
            <a:lvl9pPr indent="-330200" lvl="8" marL="41148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535353"/>
              </a:buClr>
              <a:buSzPts val="1600"/>
              <a:buChar char="•"/>
              <a:defRPr i="0" sz="1600" u="none" cap="none" strike="noStrike">
                <a:solidFill>
                  <a:srgbClr val="53535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eading Only">
  <p:cSld name="Content_1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3"/>
          <p:cNvSpPr txBox="1"/>
          <p:nvPr>
            <p:ph type="title"/>
          </p:nvPr>
        </p:nvSpPr>
        <p:spPr>
          <a:xfrm>
            <a:off x="502925" y="457200"/>
            <a:ext cx="81381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None/>
              <a:defRPr i="0" u="none" cap="none" strike="noStrike">
                <a:solidFill>
                  <a:srgbClr val="535353"/>
                </a:solidFill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Karla"/>
              <a:buNone/>
              <a:defRPr i="0" sz="28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Karla"/>
              <a:buNone/>
              <a:defRPr i="0" sz="28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Karla"/>
              <a:buNone/>
              <a:defRPr i="0" sz="28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Karla"/>
              <a:buNone/>
              <a:defRPr i="0" sz="28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Karla"/>
              <a:buNone/>
              <a:defRPr i="0" sz="28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Karla"/>
              <a:buNone/>
              <a:defRPr i="0" sz="28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Karla"/>
              <a:buNone/>
              <a:defRPr i="0" sz="28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Karla"/>
              <a:buNone/>
              <a:defRPr i="0" sz="28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pening (Design)" showMasterSp="0">
  <p:cSld name="Opening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8" name="Google Shape;68;p24"/>
          <p:cNvCxnSpPr/>
          <p:nvPr/>
        </p:nvCxnSpPr>
        <p:spPr>
          <a:xfrm>
            <a:off x="914389" y="2286006"/>
            <a:ext cx="2625900" cy="0"/>
          </a:xfrm>
          <a:prstGeom prst="straightConnector1">
            <a:avLst/>
          </a:prstGeom>
          <a:noFill/>
          <a:ln cap="flat" cmpd="sng" w="25400">
            <a:solidFill>
              <a:srgbClr val="75C36E"/>
            </a:solidFill>
            <a:prstDash val="solid"/>
            <a:bevel/>
            <a:headEnd len="sm" w="sm" type="none"/>
            <a:tailEnd len="sm" w="sm" type="none"/>
          </a:ln>
        </p:spPr>
      </p:cxnSp>
      <p:sp>
        <p:nvSpPr>
          <p:cNvPr id="69" name="Google Shape;69;p24"/>
          <p:cNvSpPr txBox="1"/>
          <p:nvPr>
            <p:ph type="title"/>
          </p:nvPr>
        </p:nvSpPr>
        <p:spPr>
          <a:xfrm>
            <a:off x="914400" y="2400300"/>
            <a:ext cx="56694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C36E"/>
              </a:buClr>
              <a:buSzPts val="3000"/>
              <a:buNone/>
              <a:defRPr i="0" sz="3000" u="none" cap="none" strike="noStrike">
                <a:solidFill>
                  <a:srgbClr val="75C36E"/>
                </a:solidFill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Helvetica Neue"/>
              <a:buNone/>
              <a:defRPr b="1" i="0" sz="28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Helvetica Neue"/>
              <a:buNone/>
              <a:defRPr b="1" i="0" sz="28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Helvetica Neue"/>
              <a:buNone/>
              <a:defRPr b="1" i="0" sz="28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Helvetica Neue"/>
              <a:buNone/>
              <a:defRPr b="1" i="0" sz="28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Helvetica Neue"/>
              <a:buNone/>
              <a:defRPr b="1" i="0" sz="28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Helvetica Neue"/>
              <a:buNone/>
              <a:defRPr b="1" i="0" sz="28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Helvetica Neue"/>
              <a:buNone/>
              <a:defRPr b="1" i="0" sz="28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Helvetica Neue"/>
              <a:buNone/>
              <a:defRPr b="1" i="0" sz="28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70" name="Google Shape;70;p24"/>
          <p:cNvSpPr txBox="1"/>
          <p:nvPr>
            <p:ph idx="1" type="body"/>
          </p:nvPr>
        </p:nvSpPr>
        <p:spPr>
          <a:xfrm>
            <a:off x="914400" y="1828800"/>
            <a:ext cx="3612000" cy="342900"/>
          </a:xfrm>
          <a:prstGeom prst="rect">
            <a:avLst/>
          </a:prstGeom>
        </p:spPr>
        <p:txBody>
          <a:bodyPr anchorCtr="0" anchor="b" bIns="0" lIns="0" spcFirstLastPara="1" rIns="0" wrap="square" tIns="0"/>
          <a:lstStyle>
            <a:lvl1pPr indent="-330200" lvl="0" marL="457200" rtl="0">
              <a:spcBef>
                <a:spcPts val="400"/>
              </a:spcBef>
              <a:spcAft>
                <a:spcPts val="0"/>
              </a:spcAft>
              <a:buSzPts val="1600"/>
              <a:buChar char="•"/>
              <a:defRPr b="1"/>
            </a:lvl1pPr>
            <a:lvl2pPr indent="-330200" lvl="1" marL="914400" rtl="0">
              <a:spcBef>
                <a:spcPts val="400"/>
              </a:spcBef>
              <a:spcAft>
                <a:spcPts val="0"/>
              </a:spcAft>
              <a:buSzPts val="1600"/>
              <a:buChar char="–"/>
              <a:defRPr b="1"/>
            </a:lvl2pPr>
            <a:lvl3pPr indent="-330200" lvl="2" marL="1371600" rtl="0">
              <a:spcBef>
                <a:spcPts val="400"/>
              </a:spcBef>
              <a:spcAft>
                <a:spcPts val="0"/>
              </a:spcAft>
              <a:buSzPts val="1600"/>
              <a:buChar char="•"/>
              <a:defRPr b="1"/>
            </a:lvl3pPr>
            <a:lvl4pPr indent="-330200" lvl="3" marL="1828800" rtl="0">
              <a:spcBef>
                <a:spcPts val="400"/>
              </a:spcBef>
              <a:spcAft>
                <a:spcPts val="0"/>
              </a:spcAft>
              <a:buSzPts val="1600"/>
              <a:buChar char="–"/>
              <a:defRPr b="1"/>
            </a:lvl4pPr>
            <a:lvl5pPr indent="-330200" lvl="4" marL="2286000" rtl="0">
              <a:spcBef>
                <a:spcPts val="400"/>
              </a:spcBef>
              <a:spcAft>
                <a:spcPts val="0"/>
              </a:spcAft>
              <a:buSzPts val="1600"/>
              <a:buChar char="»"/>
              <a:defRPr b="1"/>
            </a:lvl5pPr>
            <a:lvl6pPr indent="-330200" lvl="5" marL="2743200" rtl="0">
              <a:spcBef>
                <a:spcPts val="400"/>
              </a:spcBef>
              <a:spcAft>
                <a:spcPts val="0"/>
              </a:spcAft>
              <a:buSzPts val="1600"/>
              <a:buChar char="•"/>
              <a:defRPr b="1"/>
            </a:lvl6pPr>
            <a:lvl7pPr indent="-330200" lvl="6" marL="3200400" rtl="0">
              <a:spcBef>
                <a:spcPts val="400"/>
              </a:spcBef>
              <a:spcAft>
                <a:spcPts val="0"/>
              </a:spcAft>
              <a:buSzPts val="1600"/>
              <a:buChar char="•"/>
              <a:defRPr b="1"/>
            </a:lvl7pPr>
            <a:lvl8pPr indent="-330200" lvl="7" marL="3657600" rtl="0">
              <a:spcBef>
                <a:spcPts val="400"/>
              </a:spcBef>
              <a:spcAft>
                <a:spcPts val="0"/>
              </a:spcAft>
              <a:buSzPts val="1600"/>
              <a:buChar char="•"/>
              <a:defRPr b="1"/>
            </a:lvl8pPr>
            <a:lvl9pPr indent="-330200" lvl="8" marL="4114800" rtl="0">
              <a:spcBef>
                <a:spcPts val="400"/>
              </a:spcBef>
              <a:spcAft>
                <a:spcPts val="0"/>
              </a:spcAft>
              <a:buSzPts val="1600"/>
              <a:buChar char="•"/>
              <a:defRPr b="1"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576">
          <p15:clr>
            <a:srgbClr val="F9AD4C"/>
          </p15:clr>
        </p15:guide>
        <p15:guide id="2" orient="horz" pos="1692">
          <p15:clr>
            <a:srgbClr val="F9AD4C"/>
          </p15:clr>
        </p15:guide>
        <p15:guide id="3" orient="horz" pos="1368">
          <p15:clr>
            <a:srgbClr val="F9AD4C"/>
          </p15:clr>
        </p15:guide>
        <p15:guide id="4" orient="horz" pos="1152">
          <p15:clr>
            <a:srgbClr val="F9AD4C"/>
          </p15:clr>
        </p15:guide>
        <p15:guide id="5" orient="horz" pos="1512">
          <p15:clr>
            <a:srgbClr val="F9AD4C"/>
          </p15:clr>
        </p15:guide>
        <p15:guide id="6" pos="2235">
          <p15:clr>
            <a:srgbClr val="F9AD4C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pening (Internal)" showMasterSp="0">
  <p:cSld name="Opening_2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2" name="Google Shape;72;p25"/>
          <p:cNvCxnSpPr/>
          <p:nvPr/>
        </p:nvCxnSpPr>
        <p:spPr>
          <a:xfrm>
            <a:off x="914389" y="2286006"/>
            <a:ext cx="2625900" cy="0"/>
          </a:xfrm>
          <a:prstGeom prst="straightConnector1">
            <a:avLst/>
          </a:prstGeom>
          <a:noFill/>
          <a:ln cap="flat" cmpd="sng" w="25400">
            <a:solidFill>
              <a:srgbClr val="DE6868"/>
            </a:solidFill>
            <a:prstDash val="solid"/>
            <a:bevel/>
            <a:headEnd len="sm" w="sm" type="none"/>
            <a:tailEnd len="sm" w="sm" type="none"/>
          </a:ln>
        </p:spPr>
      </p:cxnSp>
      <p:sp>
        <p:nvSpPr>
          <p:cNvPr id="73" name="Google Shape;73;p25"/>
          <p:cNvSpPr txBox="1"/>
          <p:nvPr>
            <p:ph type="title"/>
          </p:nvPr>
        </p:nvSpPr>
        <p:spPr>
          <a:xfrm>
            <a:off x="914400" y="2400300"/>
            <a:ext cx="56694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E6868"/>
              </a:buClr>
              <a:buSzPts val="3000"/>
              <a:buNone/>
              <a:defRPr i="0" sz="3000" u="none" cap="none" strike="noStrike">
                <a:solidFill>
                  <a:srgbClr val="DE6868"/>
                </a:solidFill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Helvetica Neue"/>
              <a:buNone/>
              <a:defRPr b="1" i="0" sz="28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Helvetica Neue"/>
              <a:buNone/>
              <a:defRPr b="1" i="0" sz="28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Helvetica Neue"/>
              <a:buNone/>
              <a:defRPr b="1" i="0" sz="28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Helvetica Neue"/>
              <a:buNone/>
              <a:defRPr b="1" i="0" sz="28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Helvetica Neue"/>
              <a:buNone/>
              <a:defRPr b="1" i="0" sz="28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Helvetica Neue"/>
              <a:buNone/>
              <a:defRPr b="1" i="0" sz="28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Helvetica Neue"/>
              <a:buNone/>
              <a:defRPr b="1" i="0" sz="28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Helvetica Neue"/>
              <a:buNone/>
              <a:defRPr b="1" i="0" sz="28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74" name="Google Shape;74;p25"/>
          <p:cNvSpPr txBox="1"/>
          <p:nvPr>
            <p:ph idx="1" type="body"/>
          </p:nvPr>
        </p:nvSpPr>
        <p:spPr>
          <a:xfrm>
            <a:off x="914400" y="1828800"/>
            <a:ext cx="3612000" cy="342900"/>
          </a:xfrm>
          <a:prstGeom prst="rect">
            <a:avLst/>
          </a:prstGeom>
        </p:spPr>
        <p:txBody>
          <a:bodyPr anchorCtr="0" anchor="b" bIns="0" lIns="0" spcFirstLastPara="1" rIns="0" wrap="square" tIns="0"/>
          <a:lstStyle>
            <a:lvl1pPr indent="-330200" lvl="0" marL="457200" rtl="0">
              <a:spcBef>
                <a:spcPts val="400"/>
              </a:spcBef>
              <a:spcAft>
                <a:spcPts val="0"/>
              </a:spcAft>
              <a:buSzPts val="1600"/>
              <a:buChar char="•"/>
              <a:defRPr b="1"/>
            </a:lvl1pPr>
            <a:lvl2pPr indent="-330200" lvl="1" marL="914400" rtl="0">
              <a:spcBef>
                <a:spcPts val="400"/>
              </a:spcBef>
              <a:spcAft>
                <a:spcPts val="0"/>
              </a:spcAft>
              <a:buSzPts val="1600"/>
              <a:buChar char="–"/>
              <a:defRPr b="1"/>
            </a:lvl2pPr>
            <a:lvl3pPr indent="-330200" lvl="2" marL="1371600" rtl="0">
              <a:spcBef>
                <a:spcPts val="400"/>
              </a:spcBef>
              <a:spcAft>
                <a:spcPts val="0"/>
              </a:spcAft>
              <a:buSzPts val="1600"/>
              <a:buChar char="•"/>
              <a:defRPr b="1"/>
            </a:lvl3pPr>
            <a:lvl4pPr indent="-330200" lvl="3" marL="1828800" rtl="0">
              <a:spcBef>
                <a:spcPts val="400"/>
              </a:spcBef>
              <a:spcAft>
                <a:spcPts val="0"/>
              </a:spcAft>
              <a:buSzPts val="1600"/>
              <a:buChar char="–"/>
              <a:defRPr b="1"/>
            </a:lvl4pPr>
            <a:lvl5pPr indent="-330200" lvl="4" marL="2286000" rtl="0">
              <a:spcBef>
                <a:spcPts val="400"/>
              </a:spcBef>
              <a:spcAft>
                <a:spcPts val="0"/>
              </a:spcAft>
              <a:buSzPts val="1600"/>
              <a:buChar char="»"/>
              <a:defRPr b="1"/>
            </a:lvl5pPr>
            <a:lvl6pPr indent="-330200" lvl="5" marL="2743200" rtl="0">
              <a:spcBef>
                <a:spcPts val="400"/>
              </a:spcBef>
              <a:spcAft>
                <a:spcPts val="0"/>
              </a:spcAft>
              <a:buSzPts val="1600"/>
              <a:buChar char="•"/>
              <a:defRPr b="1"/>
            </a:lvl6pPr>
            <a:lvl7pPr indent="-330200" lvl="6" marL="3200400" rtl="0">
              <a:spcBef>
                <a:spcPts val="400"/>
              </a:spcBef>
              <a:spcAft>
                <a:spcPts val="0"/>
              </a:spcAft>
              <a:buSzPts val="1600"/>
              <a:buChar char="•"/>
              <a:defRPr b="1"/>
            </a:lvl7pPr>
            <a:lvl8pPr indent="-330200" lvl="7" marL="3657600" rtl="0">
              <a:spcBef>
                <a:spcPts val="400"/>
              </a:spcBef>
              <a:spcAft>
                <a:spcPts val="0"/>
              </a:spcAft>
              <a:buSzPts val="1600"/>
              <a:buChar char="•"/>
              <a:defRPr b="1"/>
            </a:lvl8pPr>
            <a:lvl9pPr indent="-330200" lvl="8" marL="4114800" rtl="0">
              <a:spcBef>
                <a:spcPts val="400"/>
              </a:spcBef>
              <a:spcAft>
                <a:spcPts val="0"/>
              </a:spcAft>
              <a:buSzPts val="1600"/>
              <a:buChar char="•"/>
              <a:defRPr b="1"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576">
          <p15:clr>
            <a:srgbClr val="F9AD4C"/>
          </p15:clr>
        </p15:guide>
        <p15:guide id="2" orient="horz" pos="1692">
          <p15:clr>
            <a:srgbClr val="F9AD4C"/>
          </p15:clr>
        </p15:guide>
        <p15:guide id="3" orient="horz" pos="1368">
          <p15:clr>
            <a:srgbClr val="F9AD4C"/>
          </p15:clr>
        </p15:guide>
        <p15:guide id="4" orient="horz" pos="1152">
          <p15:clr>
            <a:srgbClr val="F9AD4C"/>
          </p15:clr>
        </p15:guide>
        <p15:guide id="5" orient="horz" pos="1512">
          <p15:clr>
            <a:srgbClr val="F9AD4C"/>
          </p15:clr>
        </p15:guide>
        <p15:guide id="6" pos="2235">
          <p15:clr>
            <a:srgbClr val="F9AD4C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pening (Programming)" showMasterSp="0">
  <p:cSld name="Opening_1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6" name="Google Shape;76;p26"/>
          <p:cNvCxnSpPr/>
          <p:nvPr/>
        </p:nvCxnSpPr>
        <p:spPr>
          <a:xfrm>
            <a:off x="914389" y="2286006"/>
            <a:ext cx="2625900" cy="0"/>
          </a:xfrm>
          <a:prstGeom prst="straightConnector1">
            <a:avLst/>
          </a:prstGeom>
          <a:noFill/>
          <a:ln cap="flat" cmpd="sng" w="25400">
            <a:solidFill>
              <a:srgbClr val="6191C2"/>
            </a:solidFill>
            <a:prstDash val="solid"/>
            <a:bevel/>
            <a:headEnd len="sm" w="sm" type="none"/>
            <a:tailEnd len="sm" w="sm" type="none"/>
          </a:ln>
        </p:spPr>
      </p:cxnSp>
      <p:sp>
        <p:nvSpPr>
          <p:cNvPr id="77" name="Google Shape;77;p26"/>
          <p:cNvSpPr txBox="1"/>
          <p:nvPr>
            <p:ph type="title"/>
          </p:nvPr>
        </p:nvSpPr>
        <p:spPr>
          <a:xfrm>
            <a:off x="914400" y="2400300"/>
            <a:ext cx="56694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91C2"/>
              </a:buClr>
              <a:buSzPts val="3000"/>
              <a:buNone/>
              <a:defRPr i="0" sz="3000" u="none" cap="none" strike="noStrike">
                <a:solidFill>
                  <a:srgbClr val="6191C2"/>
                </a:solidFill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Helvetica Neue"/>
              <a:buNone/>
              <a:defRPr b="1" i="0" sz="28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Helvetica Neue"/>
              <a:buNone/>
              <a:defRPr b="1" i="0" sz="28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Helvetica Neue"/>
              <a:buNone/>
              <a:defRPr b="1" i="0" sz="28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Helvetica Neue"/>
              <a:buNone/>
              <a:defRPr b="1" i="0" sz="28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Helvetica Neue"/>
              <a:buNone/>
              <a:defRPr b="1" i="0" sz="28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Helvetica Neue"/>
              <a:buNone/>
              <a:defRPr b="1" i="0" sz="28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Helvetica Neue"/>
              <a:buNone/>
              <a:defRPr b="1" i="0" sz="28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Helvetica Neue"/>
              <a:buNone/>
              <a:defRPr b="1" i="0" sz="28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78" name="Google Shape;78;p26"/>
          <p:cNvSpPr txBox="1"/>
          <p:nvPr>
            <p:ph idx="1" type="body"/>
          </p:nvPr>
        </p:nvSpPr>
        <p:spPr>
          <a:xfrm>
            <a:off x="914400" y="1828800"/>
            <a:ext cx="3612000" cy="342900"/>
          </a:xfrm>
          <a:prstGeom prst="rect">
            <a:avLst/>
          </a:prstGeom>
        </p:spPr>
        <p:txBody>
          <a:bodyPr anchorCtr="0" anchor="b" bIns="0" lIns="0" spcFirstLastPara="1" rIns="0" wrap="square" tIns="0"/>
          <a:lstStyle>
            <a:lvl1pPr indent="-330200" lvl="0" marL="457200" rtl="0">
              <a:spcBef>
                <a:spcPts val="400"/>
              </a:spcBef>
              <a:spcAft>
                <a:spcPts val="0"/>
              </a:spcAft>
              <a:buSzPts val="1600"/>
              <a:buChar char="•"/>
              <a:defRPr b="1"/>
            </a:lvl1pPr>
            <a:lvl2pPr indent="-330200" lvl="1" marL="914400" rtl="0">
              <a:spcBef>
                <a:spcPts val="400"/>
              </a:spcBef>
              <a:spcAft>
                <a:spcPts val="0"/>
              </a:spcAft>
              <a:buSzPts val="1600"/>
              <a:buChar char="–"/>
              <a:defRPr b="1"/>
            </a:lvl2pPr>
            <a:lvl3pPr indent="-330200" lvl="2" marL="1371600" rtl="0">
              <a:spcBef>
                <a:spcPts val="400"/>
              </a:spcBef>
              <a:spcAft>
                <a:spcPts val="0"/>
              </a:spcAft>
              <a:buSzPts val="1600"/>
              <a:buChar char="•"/>
              <a:defRPr b="1"/>
            </a:lvl3pPr>
            <a:lvl4pPr indent="-330200" lvl="3" marL="1828800" rtl="0">
              <a:spcBef>
                <a:spcPts val="400"/>
              </a:spcBef>
              <a:spcAft>
                <a:spcPts val="0"/>
              </a:spcAft>
              <a:buSzPts val="1600"/>
              <a:buChar char="–"/>
              <a:defRPr b="1"/>
            </a:lvl4pPr>
            <a:lvl5pPr indent="-330200" lvl="4" marL="2286000" rtl="0">
              <a:spcBef>
                <a:spcPts val="400"/>
              </a:spcBef>
              <a:spcAft>
                <a:spcPts val="0"/>
              </a:spcAft>
              <a:buSzPts val="1600"/>
              <a:buChar char="»"/>
              <a:defRPr b="1"/>
            </a:lvl5pPr>
            <a:lvl6pPr indent="-330200" lvl="5" marL="2743200" rtl="0">
              <a:spcBef>
                <a:spcPts val="400"/>
              </a:spcBef>
              <a:spcAft>
                <a:spcPts val="0"/>
              </a:spcAft>
              <a:buSzPts val="1600"/>
              <a:buChar char="•"/>
              <a:defRPr b="1"/>
            </a:lvl6pPr>
            <a:lvl7pPr indent="-330200" lvl="6" marL="3200400" rtl="0">
              <a:spcBef>
                <a:spcPts val="400"/>
              </a:spcBef>
              <a:spcAft>
                <a:spcPts val="0"/>
              </a:spcAft>
              <a:buSzPts val="1600"/>
              <a:buChar char="•"/>
              <a:defRPr b="1"/>
            </a:lvl7pPr>
            <a:lvl8pPr indent="-330200" lvl="7" marL="3657600" rtl="0">
              <a:spcBef>
                <a:spcPts val="400"/>
              </a:spcBef>
              <a:spcAft>
                <a:spcPts val="0"/>
              </a:spcAft>
              <a:buSzPts val="1600"/>
              <a:buChar char="•"/>
              <a:defRPr b="1"/>
            </a:lvl8pPr>
            <a:lvl9pPr indent="-330200" lvl="8" marL="4114800" rtl="0">
              <a:spcBef>
                <a:spcPts val="400"/>
              </a:spcBef>
              <a:spcAft>
                <a:spcPts val="0"/>
              </a:spcAft>
              <a:buSzPts val="1600"/>
              <a:buChar char="•"/>
              <a:defRPr b="1"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576">
          <p15:clr>
            <a:srgbClr val="F9AD4C"/>
          </p15:clr>
        </p15:guide>
        <p15:guide id="2" orient="horz" pos="1692">
          <p15:clr>
            <a:srgbClr val="F9AD4C"/>
          </p15:clr>
        </p15:guide>
        <p15:guide id="3" orient="horz" pos="1368">
          <p15:clr>
            <a:srgbClr val="F9AD4C"/>
          </p15:clr>
        </p15:guide>
        <p15:guide id="4" orient="horz" pos="1152">
          <p15:clr>
            <a:srgbClr val="F9AD4C"/>
          </p15:clr>
        </p15:guide>
        <p15:guide id="5" orient="horz" pos="1512">
          <p15:clr>
            <a:srgbClr val="F9AD4C"/>
          </p15:clr>
        </p15:guide>
        <p15:guide id="6" pos="2235">
          <p15:clr>
            <a:srgbClr val="F9AD4C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peaker">
  <p:cSld name="CUSTOM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0" name="Google Shape;80;p27"/>
          <p:cNvCxnSpPr/>
          <p:nvPr/>
        </p:nvCxnSpPr>
        <p:spPr>
          <a:xfrm>
            <a:off x="2560359" y="2855414"/>
            <a:ext cx="4025400" cy="0"/>
          </a:xfrm>
          <a:prstGeom prst="straightConnector1">
            <a:avLst/>
          </a:prstGeom>
          <a:noFill/>
          <a:ln cap="flat" cmpd="sng" w="25400">
            <a:solidFill>
              <a:srgbClr val="75C36E"/>
            </a:solidFill>
            <a:prstDash val="solid"/>
            <a:bevel/>
            <a:headEnd len="sm" w="sm" type="none"/>
            <a:tailEnd len="sm" w="sm" type="none"/>
          </a:ln>
        </p:spPr>
      </p:cxnSp>
      <p:sp>
        <p:nvSpPr>
          <p:cNvPr id="81" name="Google Shape;81;p27"/>
          <p:cNvSpPr txBox="1"/>
          <p:nvPr>
            <p:ph type="title"/>
          </p:nvPr>
        </p:nvSpPr>
        <p:spPr>
          <a:xfrm>
            <a:off x="2560350" y="2057400"/>
            <a:ext cx="4023300" cy="338400"/>
          </a:xfrm>
          <a:prstGeom prst="rect">
            <a:avLst/>
          </a:prstGeom>
        </p:spPr>
        <p:txBody>
          <a:bodyPr anchorCtr="0" anchor="ctr" bIns="0" lIns="0" spcFirstLastPara="1" rIns="0" wrap="square" tIns="0"/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82" name="Google Shape;82;p27"/>
          <p:cNvSpPr txBox="1"/>
          <p:nvPr>
            <p:ph idx="1" type="subTitle"/>
          </p:nvPr>
        </p:nvSpPr>
        <p:spPr>
          <a:xfrm>
            <a:off x="2558350" y="2395725"/>
            <a:ext cx="4025400" cy="352200"/>
          </a:xfrm>
          <a:prstGeom prst="rect">
            <a:avLst/>
          </a:prstGeom>
        </p:spPr>
        <p:txBody>
          <a:bodyPr anchorCtr="0" anchor="ctr" bIns="0" lIns="0" spcFirstLastPara="1" rIns="0" wrap="square" tIns="0"/>
          <a:lstStyle>
            <a:lvl1pPr lvl="0" rtl="0" algn="ctr">
              <a:spcBef>
                <a:spcPts val="400"/>
              </a:spcBef>
              <a:spcAft>
                <a:spcPts val="0"/>
              </a:spcAft>
              <a:buNone/>
              <a:defRPr sz="1800"/>
            </a:lvl1pPr>
            <a:lvl2pPr lvl="1" rtl="0">
              <a:spcBef>
                <a:spcPts val="4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4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4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4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4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4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4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40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83" name="Google Shape;83;p27"/>
          <p:cNvSpPr txBox="1"/>
          <p:nvPr>
            <p:ph idx="2" type="body"/>
          </p:nvPr>
        </p:nvSpPr>
        <p:spPr>
          <a:xfrm>
            <a:off x="2560350" y="2971800"/>
            <a:ext cx="4023300" cy="1257300"/>
          </a:xfrm>
          <a:prstGeom prst="rect">
            <a:avLst/>
          </a:prstGeom>
        </p:spPr>
        <p:txBody>
          <a:bodyPr anchorCtr="0" anchor="t" bIns="0" lIns="0" spcFirstLastPara="1" rIns="0" wrap="square" tIns="0"/>
          <a:lstStyle>
            <a:lvl1pPr indent="-330200" lvl="0" marL="457200" rtl="0" algn="ctr">
              <a:spcBef>
                <a:spcPts val="400"/>
              </a:spcBef>
              <a:spcAft>
                <a:spcPts val="0"/>
              </a:spcAft>
              <a:buSzPts val="1600"/>
              <a:buChar char="•"/>
              <a:defRPr/>
            </a:lvl1pPr>
            <a:lvl2pPr indent="-330200" lvl="1" marL="914400" rtl="0" algn="ctr">
              <a:spcBef>
                <a:spcPts val="400"/>
              </a:spcBef>
              <a:spcAft>
                <a:spcPts val="0"/>
              </a:spcAft>
              <a:buSzPts val="1600"/>
              <a:buChar char="–"/>
              <a:defRPr/>
            </a:lvl2pPr>
            <a:lvl3pPr indent="-330200" lvl="2" marL="1371600" rtl="0" algn="ctr">
              <a:spcBef>
                <a:spcPts val="400"/>
              </a:spcBef>
              <a:spcAft>
                <a:spcPts val="0"/>
              </a:spcAft>
              <a:buSzPts val="1600"/>
              <a:buChar char="•"/>
              <a:defRPr/>
            </a:lvl3pPr>
            <a:lvl4pPr indent="-330200" lvl="3" marL="1828800" rtl="0" algn="ctr">
              <a:spcBef>
                <a:spcPts val="400"/>
              </a:spcBef>
              <a:spcAft>
                <a:spcPts val="0"/>
              </a:spcAft>
              <a:buSzPts val="1600"/>
              <a:buChar char="–"/>
              <a:defRPr/>
            </a:lvl4pPr>
            <a:lvl5pPr indent="-330200" lvl="4" marL="2286000" rtl="0" algn="ctr">
              <a:spcBef>
                <a:spcPts val="400"/>
              </a:spcBef>
              <a:spcAft>
                <a:spcPts val="0"/>
              </a:spcAft>
              <a:buSzPts val="1600"/>
              <a:buChar char="»"/>
              <a:defRPr/>
            </a:lvl5pPr>
            <a:lvl6pPr indent="-330200" lvl="5" marL="2743200" rtl="0" algn="ctr">
              <a:spcBef>
                <a:spcPts val="400"/>
              </a:spcBef>
              <a:spcAft>
                <a:spcPts val="0"/>
              </a:spcAft>
              <a:buSzPts val="1600"/>
              <a:buChar char="•"/>
              <a:defRPr/>
            </a:lvl6pPr>
            <a:lvl7pPr indent="-330200" lvl="6" marL="3200400" rtl="0" algn="ctr">
              <a:spcBef>
                <a:spcPts val="400"/>
              </a:spcBef>
              <a:spcAft>
                <a:spcPts val="0"/>
              </a:spcAft>
              <a:buSzPts val="1600"/>
              <a:buChar char="•"/>
              <a:defRPr/>
            </a:lvl7pPr>
            <a:lvl8pPr indent="-330200" lvl="7" marL="3657600" rtl="0" algn="ctr">
              <a:spcBef>
                <a:spcPts val="400"/>
              </a:spcBef>
              <a:spcAft>
                <a:spcPts val="0"/>
              </a:spcAft>
              <a:buSzPts val="1600"/>
              <a:buChar char="•"/>
              <a:defRPr/>
            </a:lvl8pPr>
            <a:lvl9pPr indent="-330200" lvl="8" marL="4114800" rtl="0" algn="ctr">
              <a:spcBef>
                <a:spcPts val="400"/>
              </a:spcBef>
              <a:spcAft>
                <a:spcPts val="0"/>
              </a:spcAft>
              <a:buSzPts val="1600"/>
              <a:buChar char="•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224">
          <p15:clr>
            <a:srgbClr val="F9AD4C"/>
          </p15:clr>
        </p15:guide>
        <p15:guide id="2" orient="horz" pos="1296">
          <p15:clr>
            <a:srgbClr val="F9AD4C"/>
          </p15:clr>
        </p15:guide>
        <p15:guide id="3" orient="horz" pos="1509">
          <p15:clr>
            <a:srgbClr val="F9AD4C"/>
          </p15:clr>
        </p15:guide>
        <p15:guide id="4" orient="horz" pos="1731">
          <p15:clr>
            <a:srgbClr val="F9AD4C"/>
          </p15:clr>
        </p15:guide>
        <p15:guide id="5" orient="horz" pos="1872">
          <p15:clr>
            <a:srgbClr val="F9AD4C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ero">
  <p:cSld name="CUSTOM_2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4"/>
          <p:cNvSpPr txBox="1"/>
          <p:nvPr>
            <p:ph type="title"/>
          </p:nvPr>
        </p:nvSpPr>
        <p:spPr>
          <a:xfrm>
            <a:off x="502925" y="1035450"/>
            <a:ext cx="8138100" cy="319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 with Label">
  <p:cSld name="CUSTOM_1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5"/>
          <p:cNvSpPr txBox="1"/>
          <p:nvPr>
            <p:ph idx="1" type="body"/>
          </p:nvPr>
        </p:nvSpPr>
        <p:spPr>
          <a:xfrm>
            <a:off x="502925" y="4462125"/>
            <a:ext cx="5394900" cy="228900"/>
          </a:xfrm>
          <a:prstGeom prst="rect">
            <a:avLst/>
          </a:prstGeom>
        </p:spPr>
        <p:txBody>
          <a:bodyPr anchorCtr="0" anchor="ctr" bIns="0" lIns="0" spcFirstLastPara="1" rIns="0" wrap="square" tIns="0"/>
          <a:lstStyle>
            <a:lvl1pPr indent="-304800" lvl="0" marL="457200" rtl="0">
              <a:spcBef>
                <a:spcPts val="400"/>
              </a:spcBef>
              <a:spcAft>
                <a:spcPts val="0"/>
              </a:spcAft>
              <a:buSzPts val="1200"/>
              <a:buChar char="•"/>
              <a:defRPr sz="1200"/>
            </a:lvl1pPr>
            <a:lvl2pPr indent="-304800" lvl="1" marL="914400" rtl="0">
              <a:spcBef>
                <a:spcPts val="400"/>
              </a:spcBef>
              <a:spcAft>
                <a:spcPts val="0"/>
              </a:spcAft>
              <a:buSzPts val="1200"/>
              <a:buChar char="–"/>
              <a:defRPr sz="1200"/>
            </a:lvl2pPr>
            <a:lvl3pPr indent="-304800" lvl="2" marL="1371600" rtl="0">
              <a:spcBef>
                <a:spcPts val="400"/>
              </a:spcBef>
              <a:spcAft>
                <a:spcPts val="0"/>
              </a:spcAft>
              <a:buSzPts val="1200"/>
              <a:buChar char="•"/>
              <a:defRPr sz="1200"/>
            </a:lvl3pPr>
            <a:lvl4pPr indent="-304800" lvl="3" marL="1828800" rtl="0">
              <a:spcBef>
                <a:spcPts val="400"/>
              </a:spcBef>
              <a:spcAft>
                <a:spcPts val="0"/>
              </a:spcAft>
              <a:buSzPts val="1200"/>
              <a:buChar char="–"/>
              <a:defRPr sz="1200"/>
            </a:lvl4pPr>
            <a:lvl5pPr indent="-304800" lvl="4" marL="2286000" rtl="0">
              <a:spcBef>
                <a:spcPts val="400"/>
              </a:spcBef>
              <a:spcAft>
                <a:spcPts val="0"/>
              </a:spcAft>
              <a:buSzPts val="1200"/>
              <a:buChar char="»"/>
              <a:defRPr sz="1200"/>
            </a:lvl5pPr>
            <a:lvl6pPr indent="-304800" lvl="5" marL="2743200" rtl="0">
              <a:spcBef>
                <a:spcPts val="400"/>
              </a:spcBef>
              <a:spcAft>
                <a:spcPts val="0"/>
              </a:spcAft>
              <a:buSzPts val="1200"/>
              <a:buChar char="•"/>
              <a:defRPr sz="1200"/>
            </a:lvl6pPr>
            <a:lvl7pPr indent="-304800" lvl="6" marL="3200400" rtl="0">
              <a:spcBef>
                <a:spcPts val="400"/>
              </a:spcBef>
              <a:spcAft>
                <a:spcPts val="0"/>
              </a:spcAft>
              <a:buSzPts val="1200"/>
              <a:buChar char="•"/>
              <a:defRPr sz="1200"/>
            </a:lvl7pPr>
            <a:lvl8pPr indent="-304800" lvl="7" marL="3657600" rtl="0">
              <a:spcBef>
                <a:spcPts val="400"/>
              </a:spcBef>
              <a:spcAft>
                <a:spcPts val="0"/>
              </a:spcAft>
              <a:buSzPts val="1200"/>
              <a:buChar char="•"/>
              <a:defRPr sz="1200"/>
            </a:lvl8pPr>
            <a:lvl9pPr indent="-304800" lvl="8" marL="4114800" rtl="0">
              <a:spcBef>
                <a:spcPts val="400"/>
              </a:spcBef>
              <a:spcAft>
                <a:spcPts val="0"/>
              </a:spcAft>
              <a:buSzPts val="1200"/>
              <a:buChar char="•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">
  <p:cSld name="Conten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6"/>
          <p:cNvSpPr txBox="1"/>
          <p:nvPr>
            <p:ph type="title"/>
          </p:nvPr>
        </p:nvSpPr>
        <p:spPr>
          <a:xfrm>
            <a:off x="502925" y="457200"/>
            <a:ext cx="81381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None/>
              <a:defRPr i="0" u="none" cap="none" strike="noStrike">
                <a:solidFill>
                  <a:srgbClr val="535353"/>
                </a:solidFill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Karla"/>
              <a:buNone/>
              <a:defRPr i="0" sz="28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Karla"/>
              <a:buNone/>
              <a:defRPr i="0" sz="28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Karla"/>
              <a:buNone/>
              <a:defRPr i="0" sz="28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Karla"/>
              <a:buNone/>
              <a:defRPr i="0" sz="28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Karla"/>
              <a:buNone/>
              <a:defRPr i="0" sz="28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Karla"/>
              <a:buNone/>
              <a:defRPr i="0" sz="28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Karla"/>
              <a:buNone/>
              <a:defRPr i="0" sz="28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Karla"/>
              <a:buNone/>
              <a:defRPr i="0" sz="28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/>
        </p:txBody>
      </p:sp>
      <p:sp>
        <p:nvSpPr>
          <p:cNvPr id="18" name="Google Shape;18;p6"/>
          <p:cNvSpPr txBox="1"/>
          <p:nvPr>
            <p:ph idx="1" type="body"/>
          </p:nvPr>
        </p:nvSpPr>
        <p:spPr>
          <a:xfrm>
            <a:off x="502925" y="1028700"/>
            <a:ext cx="81381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30200" lvl="0" marL="4572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535353"/>
              </a:buClr>
              <a:buSzPts val="1600"/>
              <a:buChar char="•"/>
              <a:defRPr i="0" sz="1600" u="none" cap="none" strike="noStrike">
                <a:solidFill>
                  <a:srgbClr val="535353"/>
                </a:solidFill>
              </a:defRPr>
            </a:lvl1pPr>
            <a:lvl2pPr indent="-330200" lvl="1" marL="9144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535353"/>
              </a:buClr>
              <a:buSzPts val="1600"/>
              <a:buChar char="–"/>
              <a:defRPr i="0" sz="1600" u="none" cap="none" strike="noStrike">
                <a:solidFill>
                  <a:srgbClr val="535353"/>
                </a:solidFill>
              </a:defRPr>
            </a:lvl2pPr>
            <a:lvl3pPr indent="-330200" lvl="2" marL="13716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535353"/>
              </a:buClr>
              <a:buSzPts val="1600"/>
              <a:buChar char="•"/>
              <a:defRPr i="0" sz="1600" u="none" cap="none" strike="noStrike">
                <a:solidFill>
                  <a:srgbClr val="535353"/>
                </a:solidFill>
              </a:defRPr>
            </a:lvl3pPr>
            <a:lvl4pPr indent="-330200" lvl="3" marL="18288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535353"/>
              </a:buClr>
              <a:buSzPts val="1600"/>
              <a:buChar char="–"/>
              <a:defRPr i="0" sz="1600" u="none" cap="none" strike="noStrike">
                <a:solidFill>
                  <a:srgbClr val="535353"/>
                </a:solidFill>
              </a:defRPr>
            </a:lvl4pPr>
            <a:lvl5pPr indent="-330200" lvl="4" marL="22860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535353"/>
              </a:buClr>
              <a:buSzPts val="1600"/>
              <a:buChar char="»"/>
              <a:defRPr i="0" sz="1600" u="none" cap="none" strike="noStrike">
                <a:solidFill>
                  <a:srgbClr val="535353"/>
                </a:solidFill>
              </a:defRPr>
            </a:lvl5pPr>
            <a:lvl6pPr indent="-330200" lvl="5" marL="27432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535353"/>
              </a:buClr>
              <a:buSzPts val="1600"/>
              <a:buChar char="•"/>
              <a:defRPr i="0" sz="1600" u="none" cap="none" strike="noStrike">
                <a:solidFill>
                  <a:srgbClr val="535353"/>
                </a:solidFill>
              </a:defRPr>
            </a:lvl6pPr>
            <a:lvl7pPr indent="-330200" lvl="6" marL="32004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535353"/>
              </a:buClr>
              <a:buSzPts val="1600"/>
              <a:buChar char="•"/>
              <a:defRPr i="0" sz="1600" u="none" cap="none" strike="noStrike">
                <a:solidFill>
                  <a:srgbClr val="535353"/>
                </a:solidFill>
              </a:defRPr>
            </a:lvl7pPr>
            <a:lvl8pPr indent="-330200" lvl="7" marL="36576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535353"/>
              </a:buClr>
              <a:buSzPts val="1600"/>
              <a:buChar char="•"/>
              <a:defRPr i="0" sz="1600" u="none" cap="none" strike="noStrike">
                <a:solidFill>
                  <a:srgbClr val="535353"/>
                </a:solidFill>
              </a:defRPr>
            </a:lvl8pPr>
            <a:lvl9pPr indent="-330200" lvl="8" marL="41148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535353"/>
              </a:buClr>
              <a:buSzPts val="1600"/>
              <a:buChar char="•"/>
              <a:defRPr i="0" sz="1600" u="none" cap="none" strike="noStrike">
                <a:solidFill>
                  <a:srgbClr val="53535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eading Only">
  <p:cSld name="Content_1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7"/>
          <p:cNvSpPr txBox="1"/>
          <p:nvPr>
            <p:ph type="title"/>
          </p:nvPr>
        </p:nvSpPr>
        <p:spPr>
          <a:xfrm>
            <a:off x="502925" y="457200"/>
            <a:ext cx="81381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None/>
              <a:defRPr i="0" u="none" cap="none" strike="noStrike">
                <a:solidFill>
                  <a:srgbClr val="535353"/>
                </a:solidFill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Karla"/>
              <a:buNone/>
              <a:defRPr i="0" sz="28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Karla"/>
              <a:buNone/>
              <a:defRPr i="0" sz="28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Karla"/>
              <a:buNone/>
              <a:defRPr i="0" sz="28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Karla"/>
              <a:buNone/>
              <a:defRPr i="0" sz="28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Karla"/>
              <a:buNone/>
              <a:defRPr i="0" sz="28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Karla"/>
              <a:buNone/>
              <a:defRPr i="0" sz="28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Karla"/>
              <a:buNone/>
              <a:defRPr i="0" sz="28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Karla"/>
              <a:buNone/>
              <a:defRPr i="0" sz="28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pening (Design)" showMasterSp="0">
  <p:cSld name="Opening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8"/>
          <p:cNvCxnSpPr/>
          <p:nvPr/>
        </p:nvCxnSpPr>
        <p:spPr>
          <a:xfrm>
            <a:off x="914389" y="2286006"/>
            <a:ext cx="2625900" cy="0"/>
          </a:xfrm>
          <a:prstGeom prst="straightConnector1">
            <a:avLst/>
          </a:prstGeom>
          <a:noFill/>
          <a:ln cap="flat" cmpd="sng" w="25400">
            <a:solidFill>
              <a:srgbClr val="75C36E"/>
            </a:solidFill>
            <a:prstDash val="solid"/>
            <a:bevel/>
            <a:headEnd len="sm" w="sm" type="none"/>
            <a:tailEnd len="sm" w="sm" type="none"/>
          </a:ln>
        </p:spPr>
      </p:cxnSp>
      <p:sp>
        <p:nvSpPr>
          <p:cNvPr id="23" name="Google Shape;23;p8"/>
          <p:cNvSpPr txBox="1"/>
          <p:nvPr>
            <p:ph type="title"/>
          </p:nvPr>
        </p:nvSpPr>
        <p:spPr>
          <a:xfrm>
            <a:off x="914400" y="2400300"/>
            <a:ext cx="56694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C36E"/>
              </a:buClr>
              <a:buSzPts val="3000"/>
              <a:buNone/>
              <a:defRPr i="0" sz="3000" u="none" cap="none" strike="noStrike">
                <a:solidFill>
                  <a:srgbClr val="75C36E"/>
                </a:solidFill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Helvetica Neue"/>
              <a:buNone/>
              <a:defRPr b="1" i="0" sz="28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Helvetica Neue"/>
              <a:buNone/>
              <a:defRPr b="1" i="0" sz="28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Helvetica Neue"/>
              <a:buNone/>
              <a:defRPr b="1" i="0" sz="28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Helvetica Neue"/>
              <a:buNone/>
              <a:defRPr b="1" i="0" sz="28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Helvetica Neue"/>
              <a:buNone/>
              <a:defRPr b="1" i="0" sz="28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Helvetica Neue"/>
              <a:buNone/>
              <a:defRPr b="1" i="0" sz="28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Helvetica Neue"/>
              <a:buNone/>
              <a:defRPr b="1" i="0" sz="28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Helvetica Neue"/>
              <a:buNone/>
              <a:defRPr b="1" i="0" sz="28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24" name="Google Shape;24;p8"/>
          <p:cNvSpPr txBox="1"/>
          <p:nvPr>
            <p:ph idx="1" type="body"/>
          </p:nvPr>
        </p:nvSpPr>
        <p:spPr>
          <a:xfrm>
            <a:off x="914400" y="1828800"/>
            <a:ext cx="3612000" cy="342900"/>
          </a:xfrm>
          <a:prstGeom prst="rect">
            <a:avLst/>
          </a:prstGeom>
        </p:spPr>
        <p:txBody>
          <a:bodyPr anchorCtr="0" anchor="b" bIns="0" lIns="0" spcFirstLastPara="1" rIns="0" wrap="square" tIns="0"/>
          <a:lstStyle>
            <a:lvl1pPr indent="-330200" lvl="0" marL="457200" rtl="0">
              <a:spcBef>
                <a:spcPts val="400"/>
              </a:spcBef>
              <a:spcAft>
                <a:spcPts val="0"/>
              </a:spcAft>
              <a:buSzPts val="1600"/>
              <a:buChar char="•"/>
              <a:defRPr b="1"/>
            </a:lvl1pPr>
            <a:lvl2pPr indent="-330200" lvl="1" marL="914400" rtl="0">
              <a:spcBef>
                <a:spcPts val="400"/>
              </a:spcBef>
              <a:spcAft>
                <a:spcPts val="0"/>
              </a:spcAft>
              <a:buSzPts val="1600"/>
              <a:buChar char="–"/>
              <a:defRPr b="1"/>
            </a:lvl2pPr>
            <a:lvl3pPr indent="-330200" lvl="2" marL="1371600" rtl="0">
              <a:spcBef>
                <a:spcPts val="400"/>
              </a:spcBef>
              <a:spcAft>
                <a:spcPts val="0"/>
              </a:spcAft>
              <a:buSzPts val="1600"/>
              <a:buChar char="•"/>
              <a:defRPr b="1"/>
            </a:lvl3pPr>
            <a:lvl4pPr indent="-330200" lvl="3" marL="1828800" rtl="0">
              <a:spcBef>
                <a:spcPts val="400"/>
              </a:spcBef>
              <a:spcAft>
                <a:spcPts val="0"/>
              </a:spcAft>
              <a:buSzPts val="1600"/>
              <a:buChar char="–"/>
              <a:defRPr b="1"/>
            </a:lvl4pPr>
            <a:lvl5pPr indent="-330200" lvl="4" marL="2286000" rtl="0">
              <a:spcBef>
                <a:spcPts val="400"/>
              </a:spcBef>
              <a:spcAft>
                <a:spcPts val="0"/>
              </a:spcAft>
              <a:buSzPts val="1600"/>
              <a:buChar char="»"/>
              <a:defRPr b="1"/>
            </a:lvl5pPr>
            <a:lvl6pPr indent="-330200" lvl="5" marL="2743200" rtl="0">
              <a:spcBef>
                <a:spcPts val="400"/>
              </a:spcBef>
              <a:spcAft>
                <a:spcPts val="0"/>
              </a:spcAft>
              <a:buSzPts val="1600"/>
              <a:buChar char="•"/>
              <a:defRPr b="1"/>
            </a:lvl6pPr>
            <a:lvl7pPr indent="-330200" lvl="6" marL="3200400" rtl="0">
              <a:spcBef>
                <a:spcPts val="400"/>
              </a:spcBef>
              <a:spcAft>
                <a:spcPts val="0"/>
              </a:spcAft>
              <a:buSzPts val="1600"/>
              <a:buChar char="•"/>
              <a:defRPr b="1"/>
            </a:lvl7pPr>
            <a:lvl8pPr indent="-330200" lvl="7" marL="3657600" rtl="0">
              <a:spcBef>
                <a:spcPts val="400"/>
              </a:spcBef>
              <a:spcAft>
                <a:spcPts val="0"/>
              </a:spcAft>
              <a:buSzPts val="1600"/>
              <a:buChar char="•"/>
              <a:defRPr b="1"/>
            </a:lvl8pPr>
            <a:lvl9pPr indent="-330200" lvl="8" marL="4114800" rtl="0">
              <a:spcBef>
                <a:spcPts val="400"/>
              </a:spcBef>
              <a:spcAft>
                <a:spcPts val="0"/>
              </a:spcAft>
              <a:buSzPts val="1600"/>
              <a:buChar char="•"/>
              <a:defRPr b="1"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576">
          <p15:clr>
            <a:srgbClr val="F9AD4C"/>
          </p15:clr>
        </p15:guide>
        <p15:guide id="2" orient="horz" pos="1692">
          <p15:clr>
            <a:srgbClr val="F9AD4C"/>
          </p15:clr>
        </p15:guide>
        <p15:guide id="3" orient="horz" pos="1368">
          <p15:clr>
            <a:srgbClr val="F9AD4C"/>
          </p15:clr>
        </p15:guide>
        <p15:guide id="4" orient="horz" pos="1152">
          <p15:clr>
            <a:srgbClr val="F9AD4C"/>
          </p15:clr>
        </p15:guide>
        <p15:guide id="5" orient="horz" pos="1512">
          <p15:clr>
            <a:srgbClr val="F9AD4C"/>
          </p15:clr>
        </p15:guide>
        <p15:guide id="6" pos="2235">
          <p15:clr>
            <a:srgbClr val="F9AD4C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pening (Programming)" showMasterSp="0">
  <p:cSld name="Opening_1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9"/>
          <p:cNvCxnSpPr/>
          <p:nvPr/>
        </p:nvCxnSpPr>
        <p:spPr>
          <a:xfrm>
            <a:off x="914389" y="2286006"/>
            <a:ext cx="2625900" cy="0"/>
          </a:xfrm>
          <a:prstGeom prst="straightConnector1">
            <a:avLst/>
          </a:prstGeom>
          <a:noFill/>
          <a:ln cap="flat" cmpd="sng" w="25400">
            <a:solidFill>
              <a:srgbClr val="6191C2"/>
            </a:solidFill>
            <a:prstDash val="solid"/>
            <a:bevel/>
            <a:headEnd len="sm" w="sm" type="none"/>
            <a:tailEnd len="sm" w="sm" type="none"/>
          </a:ln>
        </p:spPr>
      </p:cxnSp>
      <p:sp>
        <p:nvSpPr>
          <p:cNvPr id="27" name="Google Shape;27;p9"/>
          <p:cNvSpPr txBox="1"/>
          <p:nvPr>
            <p:ph type="title"/>
          </p:nvPr>
        </p:nvSpPr>
        <p:spPr>
          <a:xfrm>
            <a:off x="914400" y="2400300"/>
            <a:ext cx="56694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91C2"/>
              </a:buClr>
              <a:buSzPts val="3000"/>
              <a:buNone/>
              <a:defRPr i="0" sz="3000" u="none" cap="none" strike="noStrike">
                <a:solidFill>
                  <a:srgbClr val="6191C2"/>
                </a:solidFill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Helvetica Neue"/>
              <a:buNone/>
              <a:defRPr b="1" i="0" sz="28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Helvetica Neue"/>
              <a:buNone/>
              <a:defRPr b="1" i="0" sz="28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Helvetica Neue"/>
              <a:buNone/>
              <a:defRPr b="1" i="0" sz="28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Helvetica Neue"/>
              <a:buNone/>
              <a:defRPr b="1" i="0" sz="28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Helvetica Neue"/>
              <a:buNone/>
              <a:defRPr b="1" i="0" sz="28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Helvetica Neue"/>
              <a:buNone/>
              <a:defRPr b="1" i="0" sz="28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Helvetica Neue"/>
              <a:buNone/>
              <a:defRPr b="1" i="0" sz="28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Helvetica Neue"/>
              <a:buNone/>
              <a:defRPr b="1" i="0" sz="28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28" name="Google Shape;28;p9"/>
          <p:cNvSpPr txBox="1"/>
          <p:nvPr>
            <p:ph idx="1" type="body"/>
          </p:nvPr>
        </p:nvSpPr>
        <p:spPr>
          <a:xfrm>
            <a:off x="914400" y="1828800"/>
            <a:ext cx="3612000" cy="342900"/>
          </a:xfrm>
          <a:prstGeom prst="rect">
            <a:avLst/>
          </a:prstGeom>
        </p:spPr>
        <p:txBody>
          <a:bodyPr anchorCtr="0" anchor="b" bIns="0" lIns="0" spcFirstLastPara="1" rIns="0" wrap="square" tIns="0"/>
          <a:lstStyle>
            <a:lvl1pPr indent="-330200" lvl="0" marL="457200" rtl="0">
              <a:spcBef>
                <a:spcPts val="400"/>
              </a:spcBef>
              <a:spcAft>
                <a:spcPts val="0"/>
              </a:spcAft>
              <a:buSzPts val="1600"/>
              <a:buChar char="•"/>
              <a:defRPr b="1"/>
            </a:lvl1pPr>
            <a:lvl2pPr indent="-330200" lvl="1" marL="914400" rtl="0">
              <a:spcBef>
                <a:spcPts val="400"/>
              </a:spcBef>
              <a:spcAft>
                <a:spcPts val="0"/>
              </a:spcAft>
              <a:buSzPts val="1600"/>
              <a:buChar char="–"/>
              <a:defRPr b="1"/>
            </a:lvl2pPr>
            <a:lvl3pPr indent="-330200" lvl="2" marL="1371600" rtl="0">
              <a:spcBef>
                <a:spcPts val="400"/>
              </a:spcBef>
              <a:spcAft>
                <a:spcPts val="0"/>
              </a:spcAft>
              <a:buSzPts val="1600"/>
              <a:buChar char="•"/>
              <a:defRPr b="1"/>
            </a:lvl3pPr>
            <a:lvl4pPr indent="-330200" lvl="3" marL="1828800" rtl="0">
              <a:spcBef>
                <a:spcPts val="400"/>
              </a:spcBef>
              <a:spcAft>
                <a:spcPts val="0"/>
              </a:spcAft>
              <a:buSzPts val="1600"/>
              <a:buChar char="–"/>
              <a:defRPr b="1"/>
            </a:lvl4pPr>
            <a:lvl5pPr indent="-330200" lvl="4" marL="2286000" rtl="0">
              <a:spcBef>
                <a:spcPts val="400"/>
              </a:spcBef>
              <a:spcAft>
                <a:spcPts val="0"/>
              </a:spcAft>
              <a:buSzPts val="1600"/>
              <a:buChar char="»"/>
              <a:defRPr b="1"/>
            </a:lvl5pPr>
            <a:lvl6pPr indent="-330200" lvl="5" marL="2743200" rtl="0">
              <a:spcBef>
                <a:spcPts val="400"/>
              </a:spcBef>
              <a:spcAft>
                <a:spcPts val="0"/>
              </a:spcAft>
              <a:buSzPts val="1600"/>
              <a:buChar char="•"/>
              <a:defRPr b="1"/>
            </a:lvl6pPr>
            <a:lvl7pPr indent="-330200" lvl="6" marL="3200400" rtl="0">
              <a:spcBef>
                <a:spcPts val="400"/>
              </a:spcBef>
              <a:spcAft>
                <a:spcPts val="0"/>
              </a:spcAft>
              <a:buSzPts val="1600"/>
              <a:buChar char="•"/>
              <a:defRPr b="1"/>
            </a:lvl7pPr>
            <a:lvl8pPr indent="-330200" lvl="7" marL="3657600" rtl="0">
              <a:spcBef>
                <a:spcPts val="400"/>
              </a:spcBef>
              <a:spcAft>
                <a:spcPts val="0"/>
              </a:spcAft>
              <a:buSzPts val="1600"/>
              <a:buChar char="•"/>
              <a:defRPr b="1"/>
            </a:lvl8pPr>
            <a:lvl9pPr indent="-330200" lvl="8" marL="4114800" rtl="0">
              <a:spcBef>
                <a:spcPts val="400"/>
              </a:spcBef>
              <a:spcAft>
                <a:spcPts val="0"/>
              </a:spcAft>
              <a:buSzPts val="1600"/>
              <a:buChar char="•"/>
              <a:defRPr b="1"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576">
          <p15:clr>
            <a:srgbClr val="F9AD4C"/>
          </p15:clr>
        </p15:guide>
        <p15:guide id="2" orient="horz" pos="1692">
          <p15:clr>
            <a:srgbClr val="F9AD4C"/>
          </p15:clr>
        </p15:guide>
        <p15:guide id="3" orient="horz" pos="1368">
          <p15:clr>
            <a:srgbClr val="F9AD4C"/>
          </p15:clr>
        </p15:guide>
        <p15:guide id="4" orient="horz" pos="1152">
          <p15:clr>
            <a:srgbClr val="F9AD4C"/>
          </p15:clr>
        </p15:guide>
        <p15:guide id="5" orient="horz" pos="1512">
          <p15:clr>
            <a:srgbClr val="F9AD4C"/>
          </p15:clr>
        </p15:guide>
        <p15:guide id="6" pos="2235">
          <p15:clr>
            <a:srgbClr val="F9AD4C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peaker">
  <p:cSld name="CUSTOM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Google Shape;30;p10"/>
          <p:cNvCxnSpPr/>
          <p:nvPr/>
        </p:nvCxnSpPr>
        <p:spPr>
          <a:xfrm>
            <a:off x="2560359" y="2855414"/>
            <a:ext cx="4025400" cy="0"/>
          </a:xfrm>
          <a:prstGeom prst="straightConnector1">
            <a:avLst/>
          </a:prstGeom>
          <a:noFill/>
          <a:ln cap="flat" cmpd="sng" w="25400">
            <a:solidFill>
              <a:srgbClr val="75C36E"/>
            </a:solidFill>
            <a:prstDash val="solid"/>
            <a:bevel/>
            <a:headEnd len="sm" w="sm" type="none"/>
            <a:tailEnd len="sm" w="sm" type="none"/>
          </a:ln>
        </p:spPr>
      </p:cxnSp>
      <p:sp>
        <p:nvSpPr>
          <p:cNvPr id="31" name="Google Shape;31;p10"/>
          <p:cNvSpPr txBox="1"/>
          <p:nvPr>
            <p:ph type="title"/>
          </p:nvPr>
        </p:nvSpPr>
        <p:spPr>
          <a:xfrm>
            <a:off x="2560350" y="2057400"/>
            <a:ext cx="4023300" cy="338400"/>
          </a:xfrm>
          <a:prstGeom prst="rect">
            <a:avLst/>
          </a:prstGeom>
        </p:spPr>
        <p:txBody>
          <a:bodyPr anchorCtr="0" anchor="ctr" bIns="0" lIns="0" spcFirstLastPara="1" rIns="0" wrap="square" tIns="0"/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32" name="Google Shape;32;p10"/>
          <p:cNvSpPr txBox="1"/>
          <p:nvPr>
            <p:ph idx="1" type="subTitle"/>
          </p:nvPr>
        </p:nvSpPr>
        <p:spPr>
          <a:xfrm>
            <a:off x="2558350" y="2395725"/>
            <a:ext cx="4025400" cy="352200"/>
          </a:xfrm>
          <a:prstGeom prst="rect">
            <a:avLst/>
          </a:prstGeom>
        </p:spPr>
        <p:txBody>
          <a:bodyPr anchorCtr="0" anchor="ctr" bIns="0" lIns="0" spcFirstLastPara="1" rIns="0" wrap="square" tIns="0"/>
          <a:lstStyle>
            <a:lvl1pPr lvl="0" rtl="0" algn="ctr">
              <a:spcBef>
                <a:spcPts val="400"/>
              </a:spcBef>
              <a:spcAft>
                <a:spcPts val="0"/>
              </a:spcAft>
              <a:buNone/>
              <a:defRPr sz="1800"/>
            </a:lvl1pPr>
            <a:lvl2pPr lvl="1" rtl="0">
              <a:spcBef>
                <a:spcPts val="4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4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4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4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4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4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4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40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33" name="Google Shape;33;p10"/>
          <p:cNvSpPr txBox="1"/>
          <p:nvPr>
            <p:ph idx="2" type="body"/>
          </p:nvPr>
        </p:nvSpPr>
        <p:spPr>
          <a:xfrm>
            <a:off x="2560350" y="2971800"/>
            <a:ext cx="4023300" cy="1257300"/>
          </a:xfrm>
          <a:prstGeom prst="rect">
            <a:avLst/>
          </a:prstGeom>
        </p:spPr>
        <p:txBody>
          <a:bodyPr anchorCtr="0" anchor="t" bIns="0" lIns="0" spcFirstLastPara="1" rIns="0" wrap="square" tIns="0"/>
          <a:lstStyle>
            <a:lvl1pPr indent="-330200" lvl="0" marL="457200" rtl="0" algn="ctr">
              <a:spcBef>
                <a:spcPts val="400"/>
              </a:spcBef>
              <a:spcAft>
                <a:spcPts val="0"/>
              </a:spcAft>
              <a:buSzPts val="1600"/>
              <a:buChar char="•"/>
              <a:defRPr/>
            </a:lvl1pPr>
            <a:lvl2pPr indent="-330200" lvl="1" marL="914400" rtl="0" algn="ctr">
              <a:spcBef>
                <a:spcPts val="400"/>
              </a:spcBef>
              <a:spcAft>
                <a:spcPts val="0"/>
              </a:spcAft>
              <a:buSzPts val="1600"/>
              <a:buChar char="–"/>
              <a:defRPr/>
            </a:lvl2pPr>
            <a:lvl3pPr indent="-330200" lvl="2" marL="1371600" rtl="0" algn="ctr">
              <a:spcBef>
                <a:spcPts val="400"/>
              </a:spcBef>
              <a:spcAft>
                <a:spcPts val="0"/>
              </a:spcAft>
              <a:buSzPts val="1600"/>
              <a:buChar char="•"/>
              <a:defRPr/>
            </a:lvl3pPr>
            <a:lvl4pPr indent="-330200" lvl="3" marL="1828800" rtl="0" algn="ctr">
              <a:spcBef>
                <a:spcPts val="400"/>
              </a:spcBef>
              <a:spcAft>
                <a:spcPts val="0"/>
              </a:spcAft>
              <a:buSzPts val="1600"/>
              <a:buChar char="–"/>
              <a:defRPr/>
            </a:lvl4pPr>
            <a:lvl5pPr indent="-330200" lvl="4" marL="2286000" rtl="0" algn="ctr">
              <a:spcBef>
                <a:spcPts val="400"/>
              </a:spcBef>
              <a:spcAft>
                <a:spcPts val="0"/>
              </a:spcAft>
              <a:buSzPts val="1600"/>
              <a:buChar char="»"/>
              <a:defRPr/>
            </a:lvl5pPr>
            <a:lvl6pPr indent="-330200" lvl="5" marL="2743200" rtl="0" algn="ctr">
              <a:spcBef>
                <a:spcPts val="400"/>
              </a:spcBef>
              <a:spcAft>
                <a:spcPts val="0"/>
              </a:spcAft>
              <a:buSzPts val="1600"/>
              <a:buChar char="•"/>
              <a:defRPr/>
            </a:lvl6pPr>
            <a:lvl7pPr indent="-330200" lvl="6" marL="3200400" rtl="0" algn="ctr">
              <a:spcBef>
                <a:spcPts val="400"/>
              </a:spcBef>
              <a:spcAft>
                <a:spcPts val="0"/>
              </a:spcAft>
              <a:buSzPts val="1600"/>
              <a:buChar char="•"/>
              <a:defRPr/>
            </a:lvl7pPr>
            <a:lvl8pPr indent="-330200" lvl="7" marL="3657600" rtl="0" algn="ctr">
              <a:spcBef>
                <a:spcPts val="400"/>
              </a:spcBef>
              <a:spcAft>
                <a:spcPts val="0"/>
              </a:spcAft>
              <a:buSzPts val="1600"/>
              <a:buChar char="•"/>
              <a:defRPr/>
            </a:lvl8pPr>
            <a:lvl9pPr indent="-330200" lvl="8" marL="4114800" rtl="0" algn="ctr">
              <a:spcBef>
                <a:spcPts val="400"/>
              </a:spcBef>
              <a:spcAft>
                <a:spcPts val="0"/>
              </a:spcAft>
              <a:buSzPts val="1600"/>
              <a:buChar char="•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224">
          <p15:clr>
            <a:srgbClr val="F9AD4C"/>
          </p15:clr>
        </p15:guide>
        <p15:guide id="2" orient="horz" pos="1296">
          <p15:clr>
            <a:srgbClr val="F9AD4C"/>
          </p15:clr>
        </p15:guide>
        <p15:guide id="3" orient="horz" pos="1509">
          <p15:clr>
            <a:srgbClr val="F9AD4C"/>
          </p15:clr>
        </p15:guide>
        <p15:guide id="4" orient="horz" pos="1731">
          <p15:clr>
            <a:srgbClr val="F9AD4C"/>
          </p15:clr>
        </p15:guide>
        <p15:guide id="5" orient="horz" pos="1872">
          <p15:clr>
            <a:srgbClr val="F9AD4C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5" Type="http://schemas.openxmlformats.org/officeDocument/2006/relationships/theme" Target="../theme/theme3.xml"/><Relationship Id="rId1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502925" y="457200"/>
            <a:ext cx="81381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Karla"/>
              <a:buNone/>
              <a:defRPr b="1" i="0" sz="24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1pPr>
            <a:lvl2pPr indent="0" lvl="1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Karla"/>
              <a:buNone/>
              <a:defRPr b="1" i="0" sz="28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2pPr>
            <a:lvl3pPr indent="0" lvl="2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Karla"/>
              <a:buNone/>
              <a:defRPr b="1" i="0" sz="28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3pPr>
            <a:lvl4pPr indent="0" lvl="3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Karla"/>
              <a:buNone/>
              <a:defRPr b="1" i="0" sz="28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4pPr>
            <a:lvl5pPr indent="0" lvl="4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Karla"/>
              <a:buNone/>
              <a:defRPr b="1" i="0" sz="28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5pPr>
            <a:lvl6pPr indent="0" lvl="5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Karla"/>
              <a:buNone/>
              <a:defRPr b="1" i="0" sz="28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6pPr>
            <a:lvl7pPr indent="0" lvl="6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Karla"/>
              <a:buNone/>
              <a:defRPr b="1" i="0" sz="28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7pPr>
            <a:lvl8pPr indent="0" lvl="7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Karla"/>
              <a:buNone/>
              <a:defRPr b="1" i="0" sz="28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8pPr>
            <a:lvl9pPr indent="0" lvl="8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Karla"/>
              <a:buNone/>
              <a:defRPr b="1" i="0" sz="28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502925" y="1028700"/>
            <a:ext cx="81381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30200" lvl="0" marL="4572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535353"/>
              </a:buClr>
              <a:buSzPts val="1600"/>
              <a:buFont typeface="Karla"/>
              <a:buChar char="•"/>
              <a:defRPr i="0" sz="16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1pPr>
            <a:lvl2pPr indent="-330200" lvl="1" marL="9144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535353"/>
              </a:buClr>
              <a:buSzPts val="1600"/>
              <a:buFont typeface="Karla"/>
              <a:buChar char="–"/>
              <a:defRPr i="0" sz="16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2pPr>
            <a:lvl3pPr indent="-330200" lvl="2" marL="13716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535353"/>
              </a:buClr>
              <a:buSzPts val="1600"/>
              <a:buFont typeface="Karla"/>
              <a:buChar char="•"/>
              <a:defRPr i="0" sz="16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3pPr>
            <a:lvl4pPr indent="-330200" lvl="3" marL="18288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535353"/>
              </a:buClr>
              <a:buSzPts val="1600"/>
              <a:buFont typeface="Karla"/>
              <a:buChar char="–"/>
              <a:defRPr i="0" sz="16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4pPr>
            <a:lvl5pPr indent="-330200" lvl="4" marL="22860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535353"/>
              </a:buClr>
              <a:buSzPts val="1600"/>
              <a:buFont typeface="Karla"/>
              <a:buChar char="»"/>
              <a:defRPr i="0" sz="16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5pPr>
            <a:lvl6pPr indent="-330200" lvl="5" marL="27432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535353"/>
              </a:buClr>
              <a:buSzPts val="1600"/>
              <a:buFont typeface="Karla"/>
              <a:buChar char="•"/>
              <a:defRPr i="0" sz="16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6pPr>
            <a:lvl7pPr indent="-330200" lvl="6" marL="32004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535353"/>
              </a:buClr>
              <a:buSzPts val="1600"/>
              <a:buFont typeface="Karla"/>
              <a:buChar char="•"/>
              <a:defRPr i="0" sz="16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7pPr>
            <a:lvl8pPr indent="-330200" lvl="7" marL="36576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535353"/>
              </a:buClr>
              <a:buSzPts val="1600"/>
              <a:buFont typeface="Karla"/>
              <a:buChar char="•"/>
              <a:defRPr i="0" sz="16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8pPr>
            <a:lvl9pPr indent="-330200" lvl="8" marL="41148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535353"/>
              </a:buClr>
              <a:buSzPts val="1600"/>
              <a:buFont typeface="Karla"/>
              <a:buChar char="•"/>
              <a:defRPr i="0" sz="16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/>
        </p:txBody>
      </p:sp>
      <p:sp>
        <p:nvSpPr>
          <p:cNvPr id="8" name="Google Shape;8;p1"/>
          <p:cNvSpPr/>
          <p:nvPr/>
        </p:nvSpPr>
        <p:spPr>
          <a:xfrm>
            <a:off x="5989375" y="4462275"/>
            <a:ext cx="2651700" cy="2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C36E"/>
              </a:buClr>
              <a:buFont typeface="Helvetica Neue"/>
              <a:buNone/>
            </a:pPr>
            <a:r>
              <a:rPr b="1" lang="en" sz="1200">
                <a:solidFill>
                  <a:srgbClr val="CCCCCC"/>
                </a:solidFill>
                <a:latin typeface="Karla"/>
                <a:ea typeface="Karla"/>
                <a:cs typeface="Karla"/>
                <a:sym typeface="Karla"/>
              </a:rPr>
              <a:t>Web Design DeCal  </a:t>
            </a:r>
            <a:r>
              <a:rPr lang="en" sz="1200">
                <a:solidFill>
                  <a:srgbClr val="CCCCCC"/>
                </a:solidFill>
                <a:latin typeface="Karla"/>
                <a:ea typeface="Karla"/>
                <a:cs typeface="Karla"/>
                <a:sym typeface="Karla"/>
              </a:rPr>
              <a:t>Fall 2018</a:t>
            </a:r>
            <a:endParaRPr sz="1200">
              <a:solidFill>
                <a:srgbClr val="CCCCCC"/>
              </a:solidFill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push dir="r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288">
          <p15:clr>
            <a:srgbClr val="9900FF"/>
          </p15:clr>
        </p15:guide>
        <p15:guide id="2" pos="5472">
          <p15:clr>
            <a:srgbClr val="9900FF"/>
          </p15:clr>
        </p15:guide>
        <p15:guide id="3" orient="horz" pos="288">
          <p15:clr>
            <a:srgbClr val="9900FF"/>
          </p15:clr>
        </p15:guide>
        <p15:guide id="4" orient="horz" pos="2955">
          <p15:clr>
            <a:srgbClr val="9900FF"/>
          </p15:clr>
        </p15:guide>
        <p15:guide id="5" orient="horz" pos="2811">
          <p15:clr>
            <a:srgbClr val="F06B4A"/>
          </p15:clr>
        </p15:guide>
        <p15:guide id="6" orient="horz" pos="576">
          <p15:clr>
            <a:srgbClr val="F06B4A"/>
          </p15:clr>
        </p15:guide>
        <p15:guide id="7" orient="horz" pos="648">
          <p15:clr>
            <a:srgbClr val="F06B4A"/>
          </p15:clr>
        </p15:guide>
        <p15:guide id="8" pos="2909">
          <p15:clr>
            <a:srgbClr val="F06B4A"/>
          </p15:clr>
        </p15:guide>
        <p15:guide id="9" pos="1613">
          <p15:clr>
            <a:srgbClr val="F06B4A"/>
          </p15:clr>
        </p15:guide>
        <p15:guide id="10" pos="4147">
          <p15:clr>
            <a:srgbClr val="F06B4A"/>
          </p15:clr>
        </p15:guide>
        <p15:guide id="11" pos="2851">
          <p15:clr>
            <a:srgbClr val="F06B4A"/>
          </p15:clr>
        </p15:guide>
        <p15:guide id="12" pos="1555">
          <p15:clr>
            <a:srgbClr val="F06B4A"/>
          </p15:clr>
        </p15:guide>
        <p15:guide id="13" pos="4205">
          <p15:clr>
            <a:srgbClr val="F06B4A"/>
          </p15:clr>
        </p15:guide>
        <p15:guide id="14" orient="horz" pos="2664">
          <p15:clr>
            <a:srgbClr val="F06B4A"/>
          </p15:clr>
        </p15:guide>
        <p15:guide id="15" pos="317">
          <p15:clr>
            <a:srgbClr val="F06B4A"/>
          </p15:clr>
        </p15:guide>
        <p15:guide id="16" pos="5443">
          <p15:clr>
            <a:srgbClr val="F06B4A"/>
          </p15:clr>
        </p15:guide>
        <p15:guide id="17" pos="1987">
          <p15:clr>
            <a:srgbClr val="F06B4A"/>
          </p15:clr>
        </p15:guide>
        <p15:guide id="18" pos="2043">
          <p15:clr>
            <a:srgbClr val="F06B4A"/>
          </p15:clr>
        </p15:guide>
        <p15:guide id="19" pos="3715">
          <p15:clr>
            <a:srgbClr val="F06B4A"/>
          </p15:clr>
        </p15:guide>
        <p15:guide id="20" pos="3773">
          <p15:clr>
            <a:srgbClr val="F06B4A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3"/>
          <p:cNvSpPr txBox="1"/>
          <p:nvPr>
            <p:ph type="title"/>
          </p:nvPr>
        </p:nvSpPr>
        <p:spPr>
          <a:xfrm>
            <a:off x="502925" y="457200"/>
            <a:ext cx="81381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Karla"/>
              <a:buNone/>
              <a:defRPr b="1" i="0" sz="24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1pPr>
            <a:lvl2pPr indent="0" lvl="1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Karla"/>
              <a:buNone/>
              <a:defRPr b="1" i="0" sz="28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2pPr>
            <a:lvl3pPr indent="0" lvl="2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Karla"/>
              <a:buNone/>
              <a:defRPr b="1" i="0" sz="28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3pPr>
            <a:lvl4pPr indent="0" lvl="3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Karla"/>
              <a:buNone/>
              <a:defRPr b="1" i="0" sz="28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4pPr>
            <a:lvl5pPr indent="0" lvl="4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Karla"/>
              <a:buNone/>
              <a:defRPr b="1" i="0" sz="28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5pPr>
            <a:lvl6pPr indent="0" lvl="5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Karla"/>
              <a:buNone/>
              <a:defRPr b="1" i="0" sz="28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6pPr>
            <a:lvl7pPr indent="0" lvl="6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Karla"/>
              <a:buNone/>
              <a:defRPr b="1" i="0" sz="28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7pPr>
            <a:lvl8pPr indent="0" lvl="7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Karla"/>
              <a:buNone/>
              <a:defRPr b="1" i="0" sz="28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8pPr>
            <a:lvl9pPr indent="0" lvl="8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Karla"/>
              <a:buNone/>
              <a:defRPr b="1" i="0" sz="28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/>
        </p:txBody>
      </p:sp>
      <p:sp>
        <p:nvSpPr>
          <p:cNvPr id="42" name="Google Shape;42;p13"/>
          <p:cNvSpPr txBox="1"/>
          <p:nvPr>
            <p:ph idx="1" type="body"/>
          </p:nvPr>
        </p:nvSpPr>
        <p:spPr>
          <a:xfrm>
            <a:off x="502925" y="1028700"/>
            <a:ext cx="81381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indent="-330200" lvl="0" marL="4572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535353"/>
              </a:buClr>
              <a:buSzPts val="1600"/>
              <a:buFont typeface="Karla"/>
              <a:buChar char="•"/>
              <a:defRPr i="0" sz="16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1pPr>
            <a:lvl2pPr indent="-330200" lvl="1" marL="9144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535353"/>
              </a:buClr>
              <a:buSzPts val="1600"/>
              <a:buFont typeface="Karla"/>
              <a:buChar char="–"/>
              <a:defRPr i="0" sz="16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2pPr>
            <a:lvl3pPr indent="-330200" lvl="2" marL="13716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535353"/>
              </a:buClr>
              <a:buSzPts val="1600"/>
              <a:buFont typeface="Karla"/>
              <a:buChar char="•"/>
              <a:defRPr i="0" sz="16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3pPr>
            <a:lvl4pPr indent="-330200" lvl="3" marL="18288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535353"/>
              </a:buClr>
              <a:buSzPts val="1600"/>
              <a:buFont typeface="Karla"/>
              <a:buChar char="–"/>
              <a:defRPr i="0" sz="16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4pPr>
            <a:lvl5pPr indent="-330200" lvl="4" marL="22860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535353"/>
              </a:buClr>
              <a:buSzPts val="1600"/>
              <a:buFont typeface="Karla"/>
              <a:buChar char="»"/>
              <a:defRPr i="0" sz="16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5pPr>
            <a:lvl6pPr indent="-330200" lvl="5" marL="27432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535353"/>
              </a:buClr>
              <a:buSzPts val="1600"/>
              <a:buFont typeface="Karla"/>
              <a:buChar char="•"/>
              <a:defRPr i="0" sz="16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6pPr>
            <a:lvl7pPr indent="-330200" lvl="6" marL="32004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535353"/>
              </a:buClr>
              <a:buSzPts val="1600"/>
              <a:buFont typeface="Karla"/>
              <a:buChar char="•"/>
              <a:defRPr i="0" sz="16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7pPr>
            <a:lvl8pPr indent="-330200" lvl="7" marL="36576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535353"/>
              </a:buClr>
              <a:buSzPts val="1600"/>
              <a:buFont typeface="Karla"/>
              <a:buChar char="•"/>
              <a:defRPr i="0" sz="16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8pPr>
            <a:lvl9pPr indent="-330200" lvl="8" marL="41148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535353"/>
              </a:buClr>
              <a:buSzPts val="1600"/>
              <a:buFont typeface="Karla"/>
              <a:buChar char="•"/>
              <a:defRPr i="0" sz="16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/>
        </p:txBody>
      </p:sp>
      <p:sp>
        <p:nvSpPr>
          <p:cNvPr id="43" name="Google Shape;43;p13"/>
          <p:cNvSpPr/>
          <p:nvPr/>
        </p:nvSpPr>
        <p:spPr>
          <a:xfrm>
            <a:off x="5989375" y="4462275"/>
            <a:ext cx="2651700" cy="2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C36E"/>
              </a:buClr>
              <a:buFont typeface="Helvetica Neue"/>
              <a:buNone/>
            </a:pPr>
            <a:r>
              <a:rPr b="1" lang="en" sz="1200">
                <a:solidFill>
                  <a:srgbClr val="CCCCCC"/>
                </a:solidFill>
                <a:latin typeface="Karla"/>
                <a:ea typeface="Karla"/>
                <a:cs typeface="Karla"/>
                <a:sym typeface="Karla"/>
              </a:rPr>
              <a:t>Web Design DeCal  </a:t>
            </a:r>
            <a:r>
              <a:rPr lang="en" sz="1200">
                <a:solidFill>
                  <a:srgbClr val="CCCCCC"/>
                </a:solidFill>
                <a:latin typeface="Karla"/>
                <a:ea typeface="Karla"/>
                <a:cs typeface="Karla"/>
                <a:sym typeface="Karla"/>
              </a:rPr>
              <a:t>Spring 2019</a:t>
            </a:r>
            <a:endParaRPr sz="1200">
              <a:solidFill>
                <a:srgbClr val="CCCCCC"/>
              </a:solidFill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288">
          <p15:clr>
            <a:srgbClr val="9900FF"/>
          </p15:clr>
        </p15:guide>
        <p15:guide id="2" pos="5472">
          <p15:clr>
            <a:srgbClr val="9900FF"/>
          </p15:clr>
        </p15:guide>
        <p15:guide id="3" orient="horz" pos="288">
          <p15:clr>
            <a:srgbClr val="9900FF"/>
          </p15:clr>
        </p15:guide>
        <p15:guide id="4" orient="horz" pos="2955">
          <p15:clr>
            <a:srgbClr val="9900FF"/>
          </p15:clr>
        </p15:guide>
        <p15:guide id="5" orient="horz" pos="2811">
          <p15:clr>
            <a:srgbClr val="F06B4A"/>
          </p15:clr>
        </p15:guide>
        <p15:guide id="6" orient="horz" pos="576">
          <p15:clr>
            <a:srgbClr val="F06B4A"/>
          </p15:clr>
        </p15:guide>
        <p15:guide id="7" orient="horz" pos="648">
          <p15:clr>
            <a:srgbClr val="F06B4A"/>
          </p15:clr>
        </p15:guide>
        <p15:guide id="8" pos="2909">
          <p15:clr>
            <a:srgbClr val="F06B4A"/>
          </p15:clr>
        </p15:guide>
        <p15:guide id="9" pos="1613">
          <p15:clr>
            <a:srgbClr val="F06B4A"/>
          </p15:clr>
        </p15:guide>
        <p15:guide id="10" pos="4147">
          <p15:clr>
            <a:srgbClr val="F06B4A"/>
          </p15:clr>
        </p15:guide>
        <p15:guide id="11" pos="2851">
          <p15:clr>
            <a:srgbClr val="F06B4A"/>
          </p15:clr>
        </p15:guide>
        <p15:guide id="12" pos="1555">
          <p15:clr>
            <a:srgbClr val="F06B4A"/>
          </p15:clr>
        </p15:guide>
        <p15:guide id="13" pos="4205">
          <p15:clr>
            <a:srgbClr val="F06B4A"/>
          </p15:clr>
        </p15:guide>
        <p15:guide id="14" orient="horz" pos="2664">
          <p15:clr>
            <a:srgbClr val="F06B4A"/>
          </p15:clr>
        </p15:guide>
        <p15:guide id="15" pos="317">
          <p15:clr>
            <a:srgbClr val="F06B4A"/>
          </p15:clr>
        </p15:guide>
        <p15:guide id="16" pos="5443">
          <p15:clr>
            <a:srgbClr val="F06B4A"/>
          </p15:clr>
        </p15:guide>
        <p15:guide id="17" pos="1987">
          <p15:clr>
            <a:srgbClr val="F06B4A"/>
          </p15:clr>
        </p15:guide>
        <p15:guide id="18" pos="2043">
          <p15:clr>
            <a:srgbClr val="F06B4A"/>
          </p15:clr>
        </p15:guide>
        <p15:guide id="19" pos="3715">
          <p15:clr>
            <a:srgbClr val="F06B4A"/>
          </p15:clr>
        </p15:guide>
        <p15:guide id="20" pos="3773">
          <p15:clr>
            <a:srgbClr val="F06B4A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wdd.io/go/project-submit" TargetMode="External"/><Relationship Id="rId4" Type="http://schemas.openxmlformats.org/officeDocument/2006/relationships/hyperlink" Target="http://wdd.io/go/OH" TargetMode="External"/><Relationship Id="rId5" Type="http://schemas.openxmlformats.org/officeDocument/2006/relationships/hyperlink" Target="http://wdd.io/go/absence" TargetMode="External"/><Relationship Id="rId6" Type="http://schemas.openxmlformats.org/officeDocument/2006/relationships/hyperlink" Target="http://wdd.io/go/feedback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8"/>
          <p:cNvSpPr txBox="1"/>
          <p:nvPr/>
        </p:nvSpPr>
        <p:spPr>
          <a:xfrm>
            <a:off x="5945075" y="1588775"/>
            <a:ext cx="1460100" cy="12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U know where lmao</a:t>
            </a:r>
            <a:endParaRPr sz="36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9"/>
          <p:cNvSpPr txBox="1"/>
          <p:nvPr>
            <p:ph type="title"/>
          </p:nvPr>
        </p:nvSpPr>
        <p:spPr>
          <a:xfrm>
            <a:off x="502925" y="457200"/>
            <a:ext cx="81381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Announcements</a:t>
            </a:r>
            <a:endParaRPr/>
          </a:p>
        </p:txBody>
      </p:sp>
      <p:sp>
        <p:nvSpPr>
          <p:cNvPr id="94" name="Google Shape;94;p29"/>
          <p:cNvSpPr txBox="1"/>
          <p:nvPr>
            <p:ph idx="1" type="body"/>
          </p:nvPr>
        </p:nvSpPr>
        <p:spPr>
          <a:xfrm>
            <a:off x="502925" y="1028700"/>
            <a:ext cx="8138100" cy="320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600"/>
              <a:buChar char="•"/>
            </a:pPr>
            <a:r>
              <a:rPr b="1" lang="en"/>
              <a:t>Project due THIS Monday 11:59pm: </a:t>
            </a:r>
            <a:r>
              <a:rPr lang="en" u="sng">
                <a:hlinkClick r:id="rId3"/>
              </a:rPr>
              <a:t>wdd.io/go/project-submit</a:t>
            </a:r>
            <a:endParaRPr/>
          </a:p>
          <a:p>
            <a:pPr indent="-3302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</a:pPr>
            <a:r>
              <a:rPr b="1" lang="en"/>
              <a:t>If your group hasn’t checked in</a:t>
            </a:r>
            <a:r>
              <a:rPr lang="en"/>
              <a:t>, try after you finish lab OR find us at OH: </a:t>
            </a:r>
            <a:r>
              <a:rPr lang="en" u="sng">
                <a:hlinkClick r:id="rId4"/>
              </a:rPr>
              <a:t>wdd.io/go/OH</a:t>
            </a:r>
            <a:endParaRPr/>
          </a:p>
          <a:p>
            <a:pPr indent="-3302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</a:pPr>
            <a:r>
              <a:rPr b="1" lang="en"/>
              <a:t>Excused absence form:</a:t>
            </a:r>
            <a:r>
              <a:rPr lang="en"/>
              <a:t> </a:t>
            </a:r>
            <a:r>
              <a:rPr lang="en" u="sng">
                <a:hlinkClick r:id="rId5"/>
              </a:rPr>
              <a:t>wdd.io/go/absence</a:t>
            </a:r>
            <a:endParaRPr/>
          </a:p>
          <a:p>
            <a:pPr indent="-3302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600"/>
              <a:buChar char="•"/>
            </a:pPr>
            <a:r>
              <a:rPr b="1" lang="en"/>
              <a:t>Give us feedback:</a:t>
            </a:r>
            <a:r>
              <a:rPr lang="en"/>
              <a:t> </a:t>
            </a:r>
            <a:r>
              <a:rPr lang="en" u="sng">
                <a:hlinkClick r:id="rId6"/>
              </a:rPr>
              <a:t>wdd.io/go/feedback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0"/>
          <p:cNvSpPr txBox="1"/>
          <p:nvPr>
            <p:ph type="title"/>
          </p:nvPr>
        </p:nvSpPr>
        <p:spPr>
          <a:xfrm>
            <a:off x="914400" y="2400300"/>
            <a:ext cx="5669400" cy="182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Flex </a:t>
            </a:r>
            <a:endParaRPr/>
          </a:p>
        </p:txBody>
      </p:sp>
      <p:sp>
        <p:nvSpPr>
          <p:cNvPr id="100" name="Google Shape;100;p30"/>
          <p:cNvSpPr txBox="1"/>
          <p:nvPr>
            <p:ph idx="1" type="body"/>
          </p:nvPr>
        </p:nvSpPr>
        <p:spPr>
          <a:xfrm>
            <a:off x="914400" y="1828800"/>
            <a:ext cx="3612000" cy="342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/>
              <a:t>Week 6 - Hands-on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1"/>
          <p:cNvSpPr txBox="1"/>
          <p:nvPr>
            <p:ph type="title"/>
          </p:nvPr>
        </p:nvSpPr>
        <p:spPr>
          <a:xfrm>
            <a:off x="502925" y="1035450"/>
            <a:ext cx="8138100" cy="319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CCCCC"/>
                </a:solidFill>
              </a:rPr>
              <a:t>Part one</a:t>
            </a:r>
            <a:endParaRPr sz="1600">
              <a:solidFill>
                <a:srgbClr val="CCCCCC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75C36E"/>
                </a:solidFill>
              </a:rPr>
              <a:t>A little more flexing</a:t>
            </a:r>
            <a:endParaRPr sz="1800">
              <a:solidFill>
                <a:srgbClr val="75C36E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Find starter file on Portal!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CCCCC"/>
                </a:solidFill>
              </a:rPr>
              <a:t>Part two</a:t>
            </a:r>
            <a:endParaRPr sz="1600">
              <a:solidFill>
                <a:srgbClr val="CCCCCC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75C36E"/>
                </a:solidFill>
              </a:rPr>
              <a:t>Make sure you’re checked in for the group project!</a:t>
            </a:r>
            <a:endParaRPr sz="1600">
              <a:solidFill>
                <a:srgbClr val="CCCCCC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75C36E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DD Fall 2018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WDD Spring 2019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