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Helvetica Neue"/>
      <p:regular r:id="rId54"/>
      <p:bold r:id="rId55"/>
      <p:italic r:id="rId56"/>
      <p:boldItalic r:id="rId57"/>
    </p:embeddedFont>
    <p:embeddedFont>
      <p:font typeface="Roboto Mono"/>
      <p:regular r:id="rId58"/>
      <p:bold r:id="rId59"/>
      <p:italic r:id="rId60"/>
      <p:boldItalic r:id="rId61"/>
    </p:embeddedFont>
    <p:embeddedFont>
      <p:font typeface="Karla"/>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76">
          <p15:clr>
            <a:srgbClr val="A4A3A4"/>
          </p15:clr>
        </p15:guide>
        <p15:guide id="2" pos="4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ECEDBF-F775-463F-8D9E-B451642442D1}">
  <a:tblStyle styleId="{F9ECEDBF-F775-463F-8D9E-B451642442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476" orient="horz"/>
        <p:guide pos="41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Karla-regular.fntdata"/><Relationship Id="rId61" Type="http://schemas.openxmlformats.org/officeDocument/2006/relationships/font" Target="fonts/RobotoMono-boldItalic.fntdata"/><Relationship Id="rId20" Type="http://schemas.openxmlformats.org/officeDocument/2006/relationships/slide" Target="slides/slide13.xml"/><Relationship Id="rId64" Type="http://schemas.openxmlformats.org/officeDocument/2006/relationships/font" Target="fonts/Karla-italic.fntdata"/><Relationship Id="rId63" Type="http://schemas.openxmlformats.org/officeDocument/2006/relationships/font" Target="fonts/Karla-bold.fntdata"/><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font" Target="fonts/Karla-bold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Mono-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HelveticaNeue-bold.fntdata"/><Relationship Id="rId10" Type="http://schemas.openxmlformats.org/officeDocument/2006/relationships/slide" Target="slides/slide3.xml"/><Relationship Id="rId54" Type="http://schemas.openxmlformats.org/officeDocument/2006/relationships/font" Target="fonts/HelveticaNeue-regular.fntdata"/><Relationship Id="rId13" Type="http://schemas.openxmlformats.org/officeDocument/2006/relationships/slide" Target="slides/slide6.xml"/><Relationship Id="rId57" Type="http://schemas.openxmlformats.org/officeDocument/2006/relationships/font" Target="fonts/HelveticaNeue-boldItalic.fntdata"/><Relationship Id="rId12" Type="http://schemas.openxmlformats.org/officeDocument/2006/relationships/slide" Target="slides/slide5.xml"/><Relationship Id="rId56" Type="http://schemas.openxmlformats.org/officeDocument/2006/relationships/font" Target="fonts/HelveticaNeue-italic.fntdata"/><Relationship Id="rId15" Type="http://schemas.openxmlformats.org/officeDocument/2006/relationships/slide" Target="slides/slide8.xml"/><Relationship Id="rId59" Type="http://schemas.openxmlformats.org/officeDocument/2006/relationships/font" Target="fonts/RobotoMono-bold.fntdata"/><Relationship Id="rId14" Type="http://schemas.openxmlformats.org/officeDocument/2006/relationships/slide" Target="slides/slide7.xml"/><Relationship Id="rId58" Type="http://schemas.openxmlformats.org/officeDocument/2006/relationships/font" Target="fonts/RobotoMono-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53205b7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3205b7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5966bb86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5966bb86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5966bb86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5966bb86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before, must link script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5966bb86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5966bb86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before? We will be using our jQuery shorthand in your JavaScript, so we have to make sure our browser loads jQuery before we use our shorthand in our script.js so it knows what the shorthand means.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5966bb86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5966bb86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link to jquery yum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597191a8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597191a8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this mean? we will explain later hehe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5966bb86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5966bb86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need to do this for the jQuery file since we want that done as soon as possible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5966bb86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5966bb86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need to do this for the jQuery file since we want that done as soon as possible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597191a85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597191a85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597191a85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597191a85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597191a8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597191a8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69e22d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69e22d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597191a85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597191a85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5966bb86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5966bb86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parallels between the CSS selectors and the jQuery selectors?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597191a8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597191a8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597191a85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597191a85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597191a85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597191a85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597191a85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597191a85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5966bb86c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5966bb86c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597191a85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597191a85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597191a85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597191a85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5966bb86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5966bb86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5966bb86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5966bb86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5966bb86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5966bb86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5966bb86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5966bb86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5966bb86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5966bb86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5966bb86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5966bb86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5966bb86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5966bb86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597191a85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597191a85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597191a85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597191a85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5966bb86c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5966bb86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would happen if we tried to select an element before the document has loaded? The element wouldn’t exist. so things would break.</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5966bb86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5966bb86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5966bb86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5966bb86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966bb8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966bb8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can do this too since jQuery is JavaScript under the hood, but it’d take much more effort and code writing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5966bb86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5966bb86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5966bb86c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5966bb86c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5966bb86c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5966bb86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5966bb86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5966bb86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5966bb86c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5966bb86c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5966bb86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5966bb86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597191a85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597191a85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5966bb86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5966bb86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7efbf9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7efbf9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JavaScript: making pasta from scratch (hard)</a:t>
            </a:r>
            <a:endParaRPr/>
          </a:p>
          <a:p>
            <a:pPr indent="0" lvl="0" marL="0" rtl="0" algn="l">
              <a:spcBef>
                <a:spcPts val="0"/>
              </a:spcBef>
              <a:spcAft>
                <a:spcPts val="0"/>
              </a:spcAft>
              <a:buClr>
                <a:schemeClr val="dk1"/>
              </a:buClr>
              <a:buSzPts val="1100"/>
              <a:buFont typeface="Arial"/>
              <a:buNone/>
            </a:pPr>
            <a:r>
              <a:rPr lang="en"/>
              <a:t>jQuery: buying boxed pasta — allows you to skip all the hard stuff!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5966bb86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5966bb86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code behind this jQuery implementation! I think.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5966bb86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5966bb86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597191a85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597191a85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ean" showMasterSp="0" type="tx">
  <p:cSld name="TITLE_AND_BODY">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ro">
  <p:cSld name="CUSTOM_2_1">
    <p:bg>
      <p:bgPr>
        <a:solidFill>
          <a:srgbClr val="F3F3F3"/>
        </a:solidFill>
      </p:bgPr>
    </p:bg>
    <p:spTree>
      <p:nvGrpSpPr>
        <p:cNvPr id="34" name="Shape 34"/>
        <p:cNvGrpSpPr/>
        <p:nvPr/>
      </p:nvGrpSpPr>
      <p:grpSpPr>
        <a:xfrm>
          <a:off x="0" y="0"/>
          <a:ext cx="0" cy="0"/>
          <a:chOff x="0" y="0"/>
          <a:chExt cx="0" cy="0"/>
        </a:xfrm>
      </p:grpSpPr>
      <p:sp>
        <p:nvSpPr>
          <p:cNvPr id="35" name="Google Shape;35;p11"/>
          <p:cNvSpPr txBox="1"/>
          <p:nvPr>
            <p:ph type="title"/>
          </p:nvPr>
        </p:nvSpPr>
        <p:spPr>
          <a:xfrm>
            <a:off x="457200" y="1035450"/>
            <a:ext cx="8229600" cy="3193800"/>
          </a:xfrm>
          <a:prstGeom prst="rect">
            <a:avLst/>
          </a:prstGeom>
        </p:spPr>
        <p:txBody>
          <a:bodyPr anchorCtr="0" anchor="ctr" bIns="91425" lIns="91425" spcFirstLastPara="1" rIns="91425" wrap="square" tIns="91425"/>
          <a:lstStyle>
            <a:lvl1pPr lvl="0" rtl="0" algn="ctr">
              <a:lnSpc>
                <a:spcPct val="115000"/>
              </a:lnSpc>
              <a:spcBef>
                <a:spcPts val="0"/>
              </a:spcBef>
              <a:spcAft>
                <a:spcPts val="0"/>
              </a:spcAft>
              <a:buNone/>
              <a:defRPr/>
            </a:lvl1pPr>
            <a:lvl2pPr lvl="1" rtl="0" algn="ctr">
              <a:lnSpc>
                <a:spcPct val="115000"/>
              </a:lnSpc>
              <a:spcBef>
                <a:spcPts val="0"/>
              </a:spcBef>
              <a:spcAft>
                <a:spcPts val="0"/>
              </a:spcAft>
              <a:buNone/>
              <a:defRPr/>
            </a:lvl2pPr>
            <a:lvl3pPr lvl="2" rtl="0" algn="ctr">
              <a:lnSpc>
                <a:spcPct val="115000"/>
              </a:lnSpc>
              <a:spcBef>
                <a:spcPts val="0"/>
              </a:spcBef>
              <a:spcAft>
                <a:spcPts val="0"/>
              </a:spcAft>
              <a:buNone/>
              <a:defRPr/>
            </a:lvl3pPr>
            <a:lvl4pPr lvl="3" rtl="0" algn="ctr">
              <a:lnSpc>
                <a:spcPct val="115000"/>
              </a:lnSpc>
              <a:spcBef>
                <a:spcPts val="0"/>
              </a:spcBef>
              <a:spcAft>
                <a:spcPts val="0"/>
              </a:spcAft>
              <a:buNone/>
              <a:defRPr/>
            </a:lvl4pPr>
            <a:lvl5pPr lvl="4" rtl="0" algn="ctr">
              <a:lnSpc>
                <a:spcPct val="115000"/>
              </a:lnSpc>
              <a:spcBef>
                <a:spcPts val="0"/>
              </a:spcBef>
              <a:spcAft>
                <a:spcPts val="0"/>
              </a:spcAft>
              <a:buNone/>
              <a:defRPr/>
            </a:lvl5pPr>
            <a:lvl6pPr lvl="5" rtl="0" algn="ctr">
              <a:lnSpc>
                <a:spcPct val="115000"/>
              </a:lnSpc>
              <a:spcBef>
                <a:spcPts val="0"/>
              </a:spcBef>
              <a:spcAft>
                <a:spcPts val="0"/>
              </a:spcAft>
              <a:buNone/>
              <a:defRPr/>
            </a:lvl6pPr>
            <a:lvl7pPr lvl="6" rtl="0" algn="ctr">
              <a:lnSpc>
                <a:spcPct val="115000"/>
              </a:lnSpc>
              <a:spcBef>
                <a:spcPts val="0"/>
              </a:spcBef>
              <a:spcAft>
                <a:spcPts val="0"/>
              </a:spcAft>
              <a:buNone/>
              <a:defRPr/>
            </a:lvl7pPr>
            <a:lvl8pPr lvl="7" rtl="0" algn="ctr">
              <a:lnSpc>
                <a:spcPct val="115000"/>
              </a:lnSpc>
              <a:spcBef>
                <a:spcPts val="0"/>
              </a:spcBef>
              <a:spcAft>
                <a:spcPts val="0"/>
              </a:spcAft>
              <a:buNone/>
              <a:defRPr/>
            </a:lvl8pPr>
            <a:lvl9pPr lvl="8" rtl="0" algn="ctr">
              <a:lnSpc>
                <a:spcPct val="115000"/>
              </a:lnSpc>
              <a:spcBef>
                <a:spcPts val="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6" name="Shape 36"/>
        <p:cNvGrpSpPr/>
        <p:nvPr/>
      </p:nvGrpSpPr>
      <p:grpSpPr>
        <a:xfrm>
          <a:off x="0" y="0"/>
          <a:ext cx="0" cy="0"/>
          <a:chOff x="0" y="0"/>
          <a:chExt cx="0" cy="0"/>
        </a:xfrm>
      </p:grpSpPr>
      <p:sp>
        <p:nvSpPr>
          <p:cNvPr id="37" name="Google Shape;37;p1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 name="Google Shape;38;p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4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39" name="Google Shape;3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ean" showMasterSp="0" type="tx">
  <p:cSld name="TITLE_AND_BODY">
    <p:spTree>
      <p:nvGrpSpPr>
        <p:cNvPr id="44" name="Shape 4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showMasterSp="0">
  <p:cSld name="TITLE_AND_BODY_1">
    <p:bg>
      <p:bgPr>
        <a:solidFill>
          <a:srgbClr val="75C36E"/>
        </a:solidFill>
      </p:bgPr>
    </p:bg>
    <p:spTree>
      <p:nvGrpSpPr>
        <p:cNvPr id="45" name="Shape 45"/>
        <p:cNvGrpSpPr/>
        <p:nvPr/>
      </p:nvGrpSpPr>
      <p:grpSpPr>
        <a:xfrm>
          <a:off x="0" y="0"/>
          <a:ext cx="0" cy="0"/>
          <a:chOff x="0" y="0"/>
          <a:chExt cx="0" cy="0"/>
        </a:xfrm>
      </p:grpSpPr>
      <p:sp>
        <p:nvSpPr>
          <p:cNvPr id="46" name="Google Shape;46;p15"/>
          <p:cNvSpPr txBox="1"/>
          <p:nvPr/>
        </p:nvSpPr>
        <p:spPr>
          <a:xfrm>
            <a:off x="502925" y="1028700"/>
            <a:ext cx="4023300" cy="320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Karla"/>
                <a:ea typeface="Karla"/>
                <a:cs typeface="Karla"/>
                <a:sym typeface="Karla"/>
              </a:rPr>
              <a:t>Welcome!</a:t>
            </a:r>
            <a:endParaRPr b="1" sz="4800">
              <a:solidFill>
                <a:srgbClr val="FFFFFF"/>
              </a:solidFill>
              <a:latin typeface="Karla"/>
              <a:ea typeface="Karla"/>
              <a:cs typeface="Karla"/>
              <a:sym typeface="Karla"/>
            </a:endParaRPr>
          </a:p>
          <a:p>
            <a:pPr indent="0" lvl="0" marL="0" rtl="0" algn="ctr">
              <a:spcBef>
                <a:spcPts val="0"/>
              </a:spcBef>
              <a:spcAft>
                <a:spcPts val="0"/>
              </a:spcAft>
              <a:buNone/>
            </a:pPr>
            <a:r>
              <a:rPr lang="en" sz="3600">
                <a:solidFill>
                  <a:srgbClr val="FFFFFF"/>
                </a:solidFill>
                <a:latin typeface="Karla"/>
                <a:ea typeface="Karla"/>
                <a:cs typeface="Karla"/>
                <a:sym typeface="Karla"/>
              </a:rPr>
              <a:t>Find your table</a:t>
            </a:r>
            <a:endParaRPr sz="3600">
              <a:solidFill>
                <a:srgbClr val="FFFFFF"/>
              </a:solidFill>
              <a:latin typeface="Karla"/>
              <a:ea typeface="Karla"/>
              <a:cs typeface="Karla"/>
              <a:sym typeface="Karl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ro">
  <p:cSld name="CUSTOM_2">
    <p:spTree>
      <p:nvGrpSpPr>
        <p:cNvPr id="47" name="Shape 47"/>
        <p:cNvGrpSpPr/>
        <p:nvPr/>
      </p:nvGrpSpPr>
      <p:grpSpPr>
        <a:xfrm>
          <a:off x="0" y="0"/>
          <a:ext cx="0" cy="0"/>
          <a:chOff x="0" y="0"/>
          <a:chExt cx="0" cy="0"/>
        </a:xfrm>
      </p:grpSpPr>
      <p:sp>
        <p:nvSpPr>
          <p:cNvPr id="48" name="Google Shape;48;p16"/>
          <p:cNvSpPr txBox="1"/>
          <p:nvPr>
            <p:ph type="title"/>
          </p:nvPr>
        </p:nvSpPr>
        <p:spPr>
          <a:xfrm>
            <a:off x="457200" y="1035450"/>
            <a:ext cx="8229600" cy="3193800"/>
          </a:xfrm>
          <a:prstGeom prst="rect">
            <a:avLst/>
          </a:prstGeom>
        </p:spPr>
        <p:txBody>
          <a:bodyPr anchorCtr="0" anchor="ctr" bIns="91425" lIns="91425" spcFirstLastPara="1" rIns="91425" wrap="square" tIns="91425"/>
          <a:lstStyle>
            <a:lvl1pPr lvl="0" rtl="0" algn="ctr">
              <a:lnSpc>
                <a:spcPct val="115000"/>
              </a:lnSpc>
              <a:spcBef>
                <a:spcPts val="0"/>
              </a:spcBef>
              <a:spcAft>
                <a:spcPts val="0"/>
              </a:spcAft>
              <a:buNone/>
              <a:defRPr/>
            </a:lvl1pPr>
            <a:lvl2pPr lvl="1" rtl="0" algn="ctr">
              <a:lnSpc>
                <a:spcPct val="115000"/>
              </a:lnSpc>
              <a:spcBef>
                <a:spcPts val="0"/>
              </a:spcBef>
              <a:spcAft>
                <a:spcPts val="0"/>
              </a:spcAft>
              <a:buNone/>
              <a:defRPr/>
            </a:lvl2pPr>
            <a:lvl3pPr lvl="2" rtl="0" algn="ctr">
              <a:lnSpc>
                <a:spcPct val="115000"/>
              </a:lnSpc>
              <a:spcBef>
                <a:spcPts val="0"/>
              </a:spcBef>
              <a:spcAft>
                <a:spcPts val="0"/>
              </a:spcAft>
              <a:buNone/>
              <a:defRPr/>
            </a:lvl3pPr>
            <a:lvl4pPr lvl="3" rtl="0" algn="ctr">
              <a:lnSpc>
                <a:spcPct val="115000"/>
              </a:lnSpc>
              <a:spcBef>
                <a:spcPts val="0"/>
              </a:spcBef>
              <a:spcAft>
                <a:spcPts val="0"/>
              </a:spcAft>
              <a:buNone/>
              <a:defRPr/>
            </a:lvl4pPr>
            <a:lvl5pPr lvl="4" rtl="0" algn="ctr">
              <a:lnSpc>
                <a:spcPct val="115000"/>
              </a:lnSpc>
              <a:spcBef>
                <a:spcPts val="0"/>
              </a:spcBef>
              <a:spcAft>
                <a:spcPts val="0"/>
              </a:spcAft>
              <a:buNone/>
              <a:defRPr/>
            </a:lvl5pPr>
            <a:lvl6pPr lvl="5" rtl="0" algn="ctr">
              <a:lnSpc>
                <a:spcPct val="115000"/>
              </a:lnSpc>
              <a:spcBef>
                <a:spcPts val="0"/>
              </a:spcBef>
              <a:spcAft>
                <a:spcPts val="0"/>
              </a:spcAft>
              <a:buNone/>
              <a:defRPr/>
            </a:lvl6pPr>
            <a:lvl7pPr lvl="6" rtl="0" algn="ctr">
              <a:lnSpc>
                <a:spcPct val="115000"/>
              </a:lnSpc>
              <a:spcBef>
                <a:spcPts val="0"/>
              </a:spcBef>
              <a:spcAft>
                <a:spcPts val="0"/>
              </a:spcAft>
              <a:buNone/>
              <a:defRPr/>
            </a:lvl7pPr>
            <a:lvl8pPr lvl="7" rtl="0" algn="ctr">
              <a:lnSpc>
                <a:spcPct val="115000"/>
              </a:lnSpc>
              <a:spcBef>
                <a:spcPts val="0"/>
              </a:spcBef>
              <a:spcAft>
                <a:spcPts val="0"/>
              </a:spcAft>
              <a:buNone/>
              <a:defRPr/>
            </a:lvl8pPr>
            <a:lvl9pPr lvl="8" rtl="0" algn="ctr">
              <a:lnSpc>
                <a:spcPct val="115000"/>
              </a:lnSpc>
              <a:spcBef>
                <a:spcPts val="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th Label">
  <p:cSld name="CUSTOM_1">
    <p:spTree>
      <p:nvGrpSpPr>
        <p:cNvPr id="49" name="Shape 49"/>
        <p:cNvGrpSpPr/>
        <p:nvPr/>
      </p:nvGrpSpPr>
      <p:grpSpPr>
        <a:xfrm>
          <a:off x="0" y="0"/>
          <a:ext cx="0" cy="0"/>
          <a:chOff x="0" y="0"/>
          <a:chExt cx="0" cy="0"/>
        </a:xfrm>
      </p:grpSpPr>
      <p:sp>
        <p:nvSpPr>
          <p:cNvPr id="50" name="Google Shape;50;p17"/>
          <p:cNvSpPr txBox="1"/>
          <p:nvPr>
            <p:ph idx="1" type="body"/>
          </p:nvPr>
        </p:nvSpPr>
        <p:spPr>
          <a:xfrm>
            <a:off x="502925" y="4462125"/>
            <a:ext cx="5394900" cy="228900"/>
          </a:xfrm>
          <a:prstGeom prst="rect">
            <a:avLst/>
          </a:prstGeom>
        </p:spPr>
        <p:txBody>
          <a:bodyPr anchorCtr="0" anchor="ctr" bIns="0" lIns="0" spcFirstLastPara="1" rIns="0" wrap="square" tIns="0"/>
          <a:lstStyle>
            <a:lvl1pPr indent="-304800" lvl="0" marL="457200" rtl="0">
              <a:spcBef>
                <a:spcPts val="400"/>
              </a:spcBef>
              <a:spcAft>
                <a:spcPts val="0"/>
              </a:spcAft>
              <a:buSzPts val="1200"/>
              <a:buChar char="•"/>
              <a:defRPr sz="12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Content">
    <p:spTree>
      <p:nvGrpSpPr>
        <p:cNvPr id="51" name="Shape 51"/>
        <p:cNvGrpSpPr/>
        <p:nvPr/>
      </p:nvGrpSpPr>
      <p:grpSpPr>
        <a:xfrm>
          <a:off x="0" y="0"/>
          <a:ext cx="0" cy="0"/>
          <a:chOff x="0" y="0"/>
          <a:chExt cx="0" cy="0"/>
        </a:xfrm>
      </p:grpSpPr>
      <p:sp>
        <p:nvSpPr>
          <p:cNvPr id="52" name="Google Shape;52;p18"/>
          <p:cNvSpPr txBox="1"/>
          <p:nvPr>
            <p:ph type="title"/>
          </p:nvPr>
        </p:nvSpPr>
        <p:spPr>
          <a:xfrm>
            <a:off x="457200" y="457200"/>
            <a:ext cx="8229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535353"/>
              </a:buClr>
              <a:buSzPts val="2400"/>
              <a:buNone/>
              <a:defRPr i="0" u="none" cap="none" strike="noStrike">
                <a:solidFill>
                  <a:srgbClr val="535353"/>
                </a:solidFill>
              </a:defRPr>
            </a:lvl1pPr>
            <a:lvl2pPr indent="0" lvl="1"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2pPr>
            <a:lvl3pPr indent="0" lvl="2"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3pPr>
            <a:lvl4pPr indent="0" lvl="3"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4pPr>
            <a:lvl5pPr indent="0" lvl="4"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5pPr>
            <a:lvl6pPr indent="0" lvl="5"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6pPr>
            <a:lvl7pPr indent="0" lvl="6"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7pPr>
            <a:lvl8pPr indent="0" lvl="7"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8pPr>
            <a:lvl9pPr indent="0" lvl="8"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9pPr>
          </a:lstStyle>
          <a:p/>
        </p:txBody>
      </p:sp>
      <p:sp>
        <p:nvSpPr>
          <p:cNvPr id="53" name="Google Shape;53;p18"/>
          <p:cNvSpPr txBox="1"/>
          <p:nvPr>
            <p:ph idx="1" type="body"/>
          </p:nvPr>
        </p:nvSpPr>
        <p:spPr>
          <a:xfrm>
            <a:off x="457200" y="1028700"/>
            <a:ext cx="8229600" cy="3200400"/>
          </a:xfrm>
          <a:prstGeom prst="rect">
            <a:avLst/>
          </a:prstGeom>
          <a:noFill/>
          <a:ln>
            <a:noFill/>
          </a:ln>
        </p:spPr>
        <p:txBody>
          <a:bodyPr anchorCtr="0" anchor="ctr" bIns="91425" lIns="91425" spcFirstLastPara="1" rIns="91425" wrap="square" tIns="91425"/>
          <a:lstStyle>
            <a:lvl1pPr indent="-330200" lvl="0" marL="457200" marR="0" rtl="0" algn="l">
              <a:lnSpc>
                <a:spcPct val="115000"/>
              </a:lnSpc>
              <a:spcBef>
                <a:spcPts val="400"/>
              </a:spcBef>
              <a:spcAft>
                <a:spcPts val="0"/>
              </a:spcAft>
              <a:buClr>
                <a:srgbClr val="535353"/>
              </a:buClr>
              <a:buSzPts val="1600"/>
              <a:buChar char="•"/>
              <a:defRPr i="0" sz="1600" u="none" cap="none" strike="noStrike">
                <a:solidFill>
                  <a:srgbClr val="535353"/>
                </a:solidFill>
              </a:defRPr>
            </a:lvl1pPr>
            <a:lvl2pPr indent="-330200" lvl="1" marL="914400" marR="0" rtl="0" algn="l">
              <a:lnSpc>
                <a:spcPct val="115000"/>
              </a:lnSpc>
              <a:spcBef>
                <a:spcPts val="400"/>
              </a:spcBef>
              <a:spcAft>
                <a:spcPts val="0"/>
              </a:spcAft>
              <a:buClr>
                <a:srgbClr val="535353"/>
              </a:buClr>
              <a:buSzPts val="1600"/>
              <a:buChar char="–"/>
              <a:defRPr i="0" sz="1600" u="none" cap="none" strike="noStrike">
                <a:solidFill>
                  <a:srgbClr val="535353"/>
                </a:solidFill>
              </a:defRPr>
            </a:lvl2pPr>
            <a:lvl3pPr indent="-330200" lvl="2" marL="1371600" marR="0" rtl="0" algn="l">
              <a:lnSpc>
                <a:spcPct val="115000"/>
              </a:lnSpc>
              <a:spcBef>
                <a:spcPts val="400"/>
              </a:spcBef>
              <a:spcAft>
                <a:spcPts val="0"/>
              </a:spcAft>
              <a:buClr>
                <a:srgbClr val="535353"/>
              </a:buClr>
              <a:buSzPts val="1600"/>
              <a:buChar char="•"/>
              <a:defRPr i="0" sz="1600" u="none" cap="none" strike="noStrike">
                <a:solidFill>
                  <a:srgbClr val="535353"/>
                </a:solidFill>
              </a:defRPr>
            </a:lvl3pPr>
            <a:lvl4pPr indent="-330200" lvl="3" marL="1828800" marR="0" rtl="0" algn="l">
              <a:lnSpc>
                <a:spcPct val="115000"/>
              </a:lnSpc>
              <a:spcBef>
                <a:spcPts val="400"/>
              </a:spcBef>
              <a:spcAft>
                <a:spcPts val="0"/>
              </a:spcAft>
              <a:buClr>
                <a:srgbClr val="535353"/>
              </a:buClr>
              <a:buSzPts val="1600"/>
              <a:buChar char="–"/>
              <a:defRPr i="0" sz="1600" u="none" cap="none" strike="noStrike">
                <a:solidFill>
                  <a:srgbClr val="535353"/>
                </a:solidFill>
              </a:defRPr>
            </a:lvl4pPr>
            <a:lvl5pPr indent="-330200" lvl="4" marL="2286000" marR="0" rtl="0" algn="l">
              <a:lnSpc>
                <a:spcPct val="115000"/>
              </a:lnSpc>
              <a:spcBef>
                <a:spcPts val="400"/>
              </a:spcBef>
              <a:spcAft>
                <a:spcPts val="0"/>
              </a:spcAft>
              <a:buClr>
                <a:srgbClr val="535353"/>
              </a:buClr>
              <a:buSzPts val="1600"/>
              <a:buChar char="»"/>
              <a:defRPr i="0" sz="1600" u="none" cap="none" strike="noStrike">
                <a:solidFill>
                  <a:srgbClr val="535353"/>
                </a:solidFill>
              </a:defRPr>
            </a:lvl5pPr>
            <a:lvl6pPr indent="-330200" lvl="5" marL="2743200" marR="0" rtl="0" algn="l">
              <a:lnSpc>
                <a:spcPct val="115000"/>
              </a:lnSpc>
              <a:spcBef>
                <a:spcPts val="400"/>
              </a:spcBef>
              <a:spcAft>
                <a:spcPts val="0"/>
              </a:spcAft>
              <a:buClr>
                <a:srgbClr val="535353"/>
              </a:buClr>
              <a:buSzPts val="1600"/>
              <a:buChar char="•"/>
              <a:defRPr i="0" sz="1600" u="none" cap="none" strike="noStrike">
                <a:solidFill>
                  <a:srgbClr val="535353"/>
                </a:solidFill>
              </a:defRPr>
            </a:lvl6pPr>
            <a:lvl7pPr indent="-330200" lvl="6" marL="3200400" marR="0" rtl="0" algn="l">
              <a:lnSpc>
                <a:spcPct val="115000"/>
              </a:lnSpc>
              <a:spcBef>
                <a:spcPts val="400"/>
              </a:spcBef>
              <a:spcAft>
                <a:spcPts val="0"/>
              </a:spcAft>
              <a:buClr>
                <a:srgbClr val="535353"/>
              </a:buClr>
              <a:buSzPts val="1600"/>
              <a:buChar char="•"/>
              <a:defRPr i="0" sz="1600" u="none" cap="none" strike="noStrike">
                <a:solidFill>
                  <a:srgbClr val="535353"/>
                </a:solidFill>
              </a:defRPr>
            </a:lvl7pPr>
            <a:lvl8pPr indent="-330200" lvl="7" marL="3657600" marR="0" rtl="0" algn="l">
              <a:lnSpc>
                <a:spcPct val="115000"/>
              </a:lnSpc>
              <a:spcBef>
                <a:spcPts val="400"/>
              </a:spcBef>
              <a:spcAft>
                <a:spcPts val="0"/>
              </a:spcAft>
              <a:buClr>
                <a:srgbClr val="535353"/>
              </a:buClr>
              <a:buSzPts val="1600"/>
              <a:buChar char="•"/>
              <a:defRPr i="0" sz="1600" u="none" cap="none" strike="noStrike">
                <a:solidFill>
                  <a:srgbClr val="535353"/>
                </a:solidFill>
              </a:defRPr>
            </a:lvl8pPr>
            <a:lvl9pPr indent="-330200" lvl="8" marL="4114800" marR="0" rtl="0" algn="l">
              <a:lnSpc>
                <a:spcPct val="115000"/>
              </a:lnSpc>
              <a:spcBef>
                <a:spcPts val="400"/>
              </a:spcBef>
              <a:spcAft>
                <a:spcPts val="0"/>
              </a:spcAft>
              <a:buClr>
                <a:srgbClr val="535353"/>
              </a:buClr>
              <a:buSzPts val="1600"/>
              <a:buChar char="•"/>
              <a:defRPr i="0" sz="1600" u="none" cap="none" strike="noStrike">
                <a:solidFill>
                  <a:srgbClr val="53535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ing Only">
  <p:cSld name="Content_1">
    <p:spTree>
      <p:nvGrpSpPr>
        <p:cNvPr id="54" name="Shape 54"/>
        <p:cNvGrpSpPr/>
        <p:nvPr/>
      </p:nvGrpSpPr>
      <p:grpSpPr>
        <a:xfrm>
          <a:off x="0" y="0"/>
          <a:ext cx="0" cy="0"/>
          <a:chOff x="0" y="0"/>
          <a:chExt cx="0" cy="0"/>
        </a:xfrm>
      </p:grpSpPr>
      <p:sp>
        <p:nvSpPr>
          <p:cNvPr id="55" name="Google Shape;55;p19"/>
          <p:cNvSpPr txBox="1"/>
          <p:nvPr>
            <p:ph type="title"/>
          </p:nvPr>
        </p:nvSpPr>
        <p:spPr>
          <a:xfrm>
            <a:off x="457200" y="457200"/>
            <a:ext cx="8229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535353"/>
              </a:buClr>
              <a:buSzPts val="2400"/>
              <a:buNone/>
              <a:defRPr i="0" u="none" cap="none" strike="noStrike">
                <a:solidFill>
                  <a:srgbClr val="535353"/>
                </a:solidFill>
              </a:defRPr>
            </a:lvl1pPr>
            <a:lvl2pPr indent="0" lvl="1"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2pPr>
            <a:lvl3pPr indent="0" lvl="2"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3pPr>
            <a:lvl4pPr indent="0" lvl="3"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4pPr>
            <a:lvl5pPr indent="0" lvl="4"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5pPr>
            <a:lvl6pPr indent="0" lvl="5"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6pPr>
            <a:lvl7pPr indent="0" lvl="6"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7pPr>
            <a:lvl8pPr indent="0" lvl="7"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8pPr>
            <a:lvl9pPr indent="0" lvl="8"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Design)" showMasterSp="0">
  <p:cSld name="Opening">
    <p:spTree>
      <p:nvGrpSpPr>
        <p:cNvPr id="56" name="Shape 56"/>
        <p:cNvGrpSpPr/>
        <p:nvPr/>
      </p:nvGrpSpPr>
      <p:grpSpPr>
        <a:xfrm>
          <a:off x="0" y="0"/>
          <a:ext cx="0" cy="0"/>
          <a:chOff x="0" y="0"/>
          <a:chExt cx="0" cy="0"/>
        </a:xfrm>
      </p:grpSpPr>
      <p:cxnSp>
        <p:nvCxnSpPr>
          <p:cNvPr id="57" name="Google Shape;57;p20"/>
          <p:cNvCxnSpPr/>
          <p:nvPr/>
        </p:nvCxnSpPr>
        <p:spPr>
          <a:xfrm>
            <a:off x="914389" y="2286006"/>
            <a:ext cx="2625900" cy="0"/>
          </a:xfrm>
          <a:prstGeom prst="straightConnector1">
            <a:avLst/>
          </a:prstGeom>
          <a:noFill/>
          <a:ln cap="flat" cmpd="sng" w="25400">
            <a:solidFill>
              <a:srgbClr val="75C36E"/>
            </a:solidFill>
            <a:prstDash val="solid"/>
            <a:bevel/>
            <a:headEnd len="sm" w="sm" type="none"/>
            <a:tailEnd len="sm" w="sm" type="none"/>
          </a:ln>
        </p:spPr>
      </p:cxnSp>
      <p:sp>
        <p:nvSpPr>
          <p:cNvPr id="58" name="Google Shape;58;p20"/>
          <p:cNvSpPr txBox="1"/>
          <p:nvPr>
            <p:ph type="title"/>
          </p:nvPr>
        </p:nvSpPr>
        <p:spPr>
          <a:xfrm>
            <a:off x="914400" y="2400300"/>
            <a:ext cx="5669400" cy="1828800"/>
          </a:xfrm>
          <a:prstGeom prst="rect">
            <a:avLst/>
          </a:prstGeom>
          <a:noFill/>
          <a:ln>
            <a:noFill/>
          </a:ln>
        </p:spPr>
        <p:txBody>
          <a:bodyPr anchorCtr="0" anchor="t" bIns="0" lIns="0" spcFirstLastPara="1" rIns="0" wrap="square" tIns="0"/>
          <a:lstStyle>
            <a:lvl1pPr indent="0" lvl="0" marL="0" marR="0" rtl="0" algn="l">
              <a:lnSpc>
                <a:spcPct val="115000"/>
              </a:lnSpc>
              <a:spcBef>
                <a:spcPts val="0"/>
              </a:spcBef>
              <a:spcAft>
                <a:spcPts val="0"/>
              </a:spcAft>
              <a:buClr>
                <a:srgbClr val="75C36E"/>
              </a:buClr>
              <a:buSzPts val="3000"/>
              <a:buNone/>
              <a:defRPr i="0" sz="3000" u="none" cap="none" strike="noStrike">
                <a:solidFill>
                  <a:srgbClr val="75C36E"/>
                </a:solidFill>
              </a:defRPr>
            </a:lvl1pPr>
            <a:lvl2pPr indent="0" lvl="1"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9pPr>
          </a:lstStyle>
          <a:p/>
        </p:txBody>
      </p:sp>
      <p:sp>
        <p:nvSpPr>
          <p:cNvPr id="59" name="Google Shape;59;p20"/>
          <p:cNvSpPr txBox="1"/>
          <p:nvPr>
            <p:ph idx="1" type="body"/>
          </p:nvPr>
        </p:nvSpPr>
        <p:spPr>
          <a:xfrm>
            <a:off x="914400" y="1828800"/>
            <a:ext cx="3612000" cy="342900"/>
          </a:xfrm>
          <a:prstGeom prst="rect">
            <a:avLst/>
          </a:prstGeom>
        </p:spPr>
        <p:txBody>
          <a:bodyPr anchorCtr="0" anchor="b" bIns="0" lIns="0" spcFirstLastPara="1" rIns="0" wrap="square" tIns="0"/>
          <a:lstStyle>
            <a:lvl1pPr indent="-330200" lvl="0" marL="457200" rtl="0">
              <a:spcBef>
                <a:spcPts val="400"/>
              </a:spcBef>
              <a:spcAft>
                <a:spcPts val="0"/>
              </a:spcAft>
              <a:buSzPts val="1600"/>
              <a:buChar char="•"/>
              <a:defRPr b="1"/>
            </a:lvl1pPr>
            <a:lvl2pPr indent="-330200" lvl="1" marL="914400" rtl="0">
              <a:spcBef>
                <a:spcPts val="400"/>
              </a:spcBef>
              <a:spcAft>
                <a:spcPts val="0"/>
              </a:spcAft>
              <a:buSzPts val="1600"/>
              <a:buChar char="–"/>
              <a:defRPr b="1"/>
            </a:lvl2pPr>
            <a:lvl3pPr indent="-330200" lvl="2" marL="1371600" rtl="0">
              <a:spcBef>
                <a:spcPts val="400"/>
              </a:spcBef>
              <a:spcAft>
                <a:spcPts val="0"/>
              </a:spcAft>
              <a:buSzPts val="1600"/>
              <a:buChar char="•"/>
              <a:defRPr b="1"/>
            </a:lvl3pPr>
            <a:lvl4pPr indent="-330200" lvl="3" marL="1828800" rtl="0">
              <a:spcBef>
                <a:spcPts val="400"/>
              </a:spcBef>
              <a:spcAft>
                <a:spcPts val="0"/>
              </a:spcAft>
              <a:buSzPts val="1600"/>
              <a:buChar char="–"/>
              <a:defRPr b="1"/>
            </a:lvl4pPr>
            <a:lvl5pPr indent="-330200" lvl="4" marL="2286000" rtl="0">
              <a:spcBef>
                <a:spcPts val="400"/>
              </a:spcBef>
              <a:spcAft>
                <a:spcPts val="0"/>
              </a:spcAft>
              <a:buSzPts val="1600"/>
              <a:buChar char="»"/>
              <a:defRPr b="1"/>
            </a:lvl5pPr>
            <a:lvl6pPr indent="-330200" lvl="5" marL="2743200" rtl="0">
              <a:spcBef>
                <a:spcPts val="400"/>
              </a:spcBef>
              <a:spcAft>
                <a:spcPts val="0"/>
              </a:spcAft>
              <a:buSzPts val="1600"/>
              <a:buChar char="•"/>
              <a:defRPr b="1"/>
            </a:lvl6pPr>
            <a:lvl7pPr indent="-330200" lvl="6" marL="3200400" rtl="0">
              <a:spcBef>
                <a:spcPts val="400"/>
              </a:spcBef>
              <a:spcAft>
                <a:spcPts val="0"/>
              </a:spcAft>
              <a:buSzPts val="1600"/>
              <a:buChar char="•"/>
              <a:defRPr b="1"/>
            </a:lvl7pPr>
            <a:lvl8pPr indent="-330200" lvl="7" marL="3657600" rtl="0">
              <a:spcBef>
                <a:spcPts val="400"/>
              </a:spcBef>
              <a:spcAft>
                <a:spcPts val="0"/>
              </a:spcAft>
              <a:buSzPts val="1600"/>
              <a:buChar char="•"/>
              <a:defRPr b="1"/>
            </a:lvl8pPr>
            <a:lvl9pPr indent="-330200" lvl="8" marL="4114800" rtl="0">
              <a:spcBef>
                <a:spcPts val="400"/>
              </a:spcBef>
              <a:spcAft>
                <a:spcPts val="0"/>
              </a:spcAft>
              <a:buSzPts val="1600"/>
              <a:buChar char="•"/>
              <a:defRPr b="1"/>
            </a:lvl9pPr>
          </a:lstStyle>
          <a:p/>
        </p:txBody>
      </p:sp>
    </p:spTree>
  </p:cSld>
  <p:clrMapOvr>
    <a:masterClrMapping/>
  </p:clrMapOvr>
  <p:extLst>
    <p:ext uri="{DCECCB84-F9BA-43D5-87BE-67443E8EF086}">
      <p15:sldGuideLst>
        <p15:guide id="1" pos="576">
          <p15:clr>
            <a:srgbClr val="F9AD4C"/>
          </p15:clr>
        </p15:guide>
        <p15:guide id="2" orient="horz" pos="1692">
          <p15:clr>
            <a:srgbClr val="F9AD4C"/>
          </p15:clr>
        </p15:guide>
        <p15:guide id="3" orient="horz" pos="1368">
          <p15:clr>
            <a:srgbClr val="F9AD4C"/>
          </p15:clr>
        </p15:guide>
        <p15:guide id="4" orient="horz" pos="1152">
          <p15:clr>
            <a:srgbClr val="F9AD4C"/>
          </p15:clr>
        </p15:guide>
        <p15:guide id="5" orient="horz" pos="1512">
          <p15:clr>
            <a:srgbClr val="F9AD4C"/>
          </p15:clr>
        </p15:guide>
        <p15:guide id="6" pos="2235">
          <p15:clr>
            <a:srgbClr val="F9AD4C"/>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Programming)" showMasterSp="0">
  <p:cSld name="Opening_1">
    <p:spTree>
      <p:nvGrpSpPr>
        <p:cNvPr id="60" name="Shape 60"/>
        <p:cNvGrpSpPr/>
        <p:nvPr/>
      </p:nvGrpSpPr>
      <p:grpSpPr>
        <a:xfrm>
          <a:off x="0" y="0"/>
          <a:ext cx="0" cy="0"/>
          <a:chOff x="0" y="0"/>
          <a:chExt cx="0" cy="0"/>
        </a:xfrm>
      </p:grpSpPr>
      <p:cxnSp>
        <p:nvCxnSpPr>
          <p:cNvPr id="61" name="Google Shape;61;p21"/>
          <p:cNvCxnSpPr/>
          <p:nvPr/>
        </p:nvCxnSpPr>
        <p:spPr>
          <a:xfrm>
            <a:off x="914389" y="2286006"/>
            <a:ext cx="2625900" cy="0"/>
          </a:xfrm>
          <a:prstGeom prst="straightConnector1">
            <a:avLst/>
          </a:prstGeom>
          <a:noFill/>
          <a:ln cap="flat" cmpd="sng" w="25400">
            <a:solidFill>
              <a:srgbClr val="6191C2"/>
            </a:solidFill>
            <a:prstDash val="solid"/>
            <a:bevel/>
            <a:headEnd len="sm" w="sm" type="none"/>
            <a:tailEnd len="sm" w="sm" type="none"/>
          </a:ln>
        </p:spPr>
      </p:cxnSp>
      <p:sp>
        <p:nvSpPr>
          <p:cNvPr id="62" name="Google Shape;62;p21"/>
          <p:cNvSpPr txBox="1"/>
          <p:nvPr>
            <p:ph type="title"/>
          </p:nvPr>
        </p:nvSpPr>
        <p:spPr>
          <a:xfrm>
            <a:off x="914400" y="2400300"/>
            <a:ext cx="5669400" cy="1828800"/>
          </a:xfrm>
          <a:prstGeom prst="rect">
            <a:avLst/>
          </a:prstGeom>
          <a:noFill/>
          <a:ln>
            <a:noFill/>
          </a:ln>
        </p:spPr>
        <p:txBody>
          <a:bodyPr anchorCtr="0" anchor="t" bIns="0" lIns="0" spcFirstLastPara="1" rIns="0" wrap="square" tIns="0"/>
          <a:lstStyle>
            <a:lvl1pPr indent="0" lvl="0" marL="0" marR="0" rtl="0" algn="l">
              <a:lnSpc>
                <a:spcPct val="100000"/>
              </a:lnSpc>
              <a:spcBef>
                <a:spcPts val="0"/>
              </a:spcBef>
              <a:spcAft>
                <a:spcPts val="0"/>
              </a:spcAft>
              <a:buClr>
                <a:srgbClr val="6191C2"/>
              </a:buClr>
              <a:buSzPts val="3000"/>
              <a:buNone/>
              <a:defRPr i="0" sz="3000" u="none" cap="none" strike="noStrike">
                <a:solidFill>
                  <a:srgbClr val="6191C2"/>
                </a:solidFill>
              </a:defRPr>
            </a:lvl1pPr>
            <a:lvl2pPr indent="0" lvl="1"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9pPr>
          </a:lstStyle>
          <a:p/>
        </p:txBody>
      </p:sp>
      <p:sp>
        <p:nvSpPr>
          <p:cNvPr id="63" name="Google Shape;63;p21"/>
          <p:cNvSpPr txBox="1"/>
          <p:nvPr>
            <p:ph idx="1" type="body"/>
          </p:nvPr>
        </p:nvSpPr>
        <p:spPr>
          <a:xfrm>
            <a:off x="914400" y="1828800"/>
            <a:ext cx="3612000" cy="342900"/>
          </a:xfrm>
          <a:prstGeom prst="rect">
            <a:avLst/>
          </a:prstGeom>
        </p:spPr>
        <p:txBody>
          <a:bodyPr anchorCtr="0" anchor="b" bIns="0" lIns="0" spcFirstLastPara="1" rIns="0" wrap="square" tIns="0"/>
          <a:lstStyle>
            <a:lvl1pPr indent="-330200" lvl="0" marL="457200" rtl="0">
              <a:spcBef>
                <a:spcPts val="400"/>
              </a:spcBef>
              <a:spcAft>
                <a:spcPts val="0"/>
              </a:spcAft>
              <a:buSzPts val="1600"/>
              <a:buChar char="•"/>
              <a:defRPr b="1"/>
            </a:lvl1pPr>
            <a:lvl2pPr indent="-330200" lvl="1" marL="914400" rtl="0">
              <a:spcBef>
                <a:spcPts val="400"/>
              </a:spcBef>
              <a:spcAft>
                <a:spcPts val="0"/>
              </a:spcAft>
              <a:buSzPts val="1600"/>
              <a:buChar char="–"/>
              <a:defRPr b="1"/>
            </a:lvl2pPr>
            <a:lvl3pPr indent="-330200" lvl="2" marL="1371600" rtl="0">
              <a:spcBef>
                <a:spcPts val="400"/>
              </a:spcBef>
              <a:spcAft>
                <a:spcPts val="0"/>
              </a:spcAft>
              <a:buSzPts val="1600"/>
              <a:buChar char="•"/>
              <a:defRPr b="1"/>
            </a:lvl3pPr>
            <a:lvl4pPr indent="-330200" lvl="3" marL="1828800" rtl="0">
              <a:spcBef>
                <a:spcPts val="400"/>
              </a:spcBef>
              <a:spcAft>
                <a:spcPts val="0"/>
              </a:spcAft>
              <a:buSzPts val="1600"/>
              <a:buChar char="–"/>
              <a:defRPr b="1"/>
            </a:lvl4pPr>
            <a:lvl5pPr indent="-330200" lvl="4" marL="2286000" rtl="0">
              <a:spcBef>
                <a:spcPts val="400"/>
              </a:spcBef>
              <a:spcAft>
                <a:spcPts val="0"/>
              </a:spcAft>
              <a:buSzPts val="1600"/>
              <a:buChar char="»"/>
              <a:defRPr b="1"/>
            </a:lvl5pPr>
            <a:lvl6pPr indent="-330200" lvl="5" marL="2743200" rtl="0">
              <a:spcBef>
                <a:spcPts val="400"/>
              </a:spcBef>
              <a:spcAft>
                <a:spcPts val="0"/>
              </a:spcAft>
              <a:buSzPts val="1600"/>
              <a:buChar char="•"/>
              <a:defRPr b="1"/>
            </a:lvl6pPr>
            <a:lvl7pPr indent="-330200" lvl="6" marL="3200400" rtl="0">
              <a:spcBef>
                <a:spcPts val="400"/>
              </a:spcBef>
              <a:spcAft>
                <a:spcPts val="0"/>
              </a:spcAft>
              <a:buSzPts val="1600"/>
              <a:buChar char="•"/>
              <a:defRPr b="1"/>
            </a:lvl7pPr>
            <a:lvl8pPr indent="-330200" lvl="7" marL="3657600" rtl="0">
              <a:spcBef>
                <a:spcPts val="400"/>
              </a:spcBef>
              <a:spcAft>
                <a:spcPts val="0"/>
              </a:spcAft>
              <a:buSzPts val="1600"/>
              <a:buChar char="•"/>
              <a:defRPr b="1"/>
            </a:lvl8pPr>
            <a:lvl9pPr indent="-330200" lvl="8" marL="4114800" rtl="0">
              <a:spcBef>
                <a:spcPts val="400"/>
              </a:spcBef>
              <a:spcAft>
                <a:spcPts val="0"/>
              </a:spcAft>
              <a:buSzPts val="1600"/>
              <a:buChar char="•"/>
              <a:defRPr b="1"/>
            </a:lvl9pPr>
          </a:lstStyle>
          <a:p/>
        </p:txBody>
      </p:sp>
    </p:spTree>
  </p:cSld>
  <p:clrMapOvr>
    <a:masterClrMapping/>
  </p:clrMapOvr>
  <p:extLst>
    <p:ext uri="{DCECCB84-F9BA-43D5-87BE-67443E8EF086}">
      <p15:sldGuideLst>
        <p15:guide id="1" pos="576">
          <p15:clr>
            <a:srgbClr val="F9AD4C"/>
          </p15:clr>
        </p15:guide>
        <p15:guide id="2" orient="horz" pos="1692">
          <p15:clr>
            <a:srgbClr val="F9AD4C"/>
          </p15:clr>
        </p15:guide>
        <p15:guide id="3" orient="horz" pos="1368">
          <p15:clr>
            <a:srgbClr val="F9AD4C"/>
          </p15:clr>
        </p15:guide>
        <p15:guide id="4" orient="horz" pos="1152">
          <p15:clr>
            <a:srgbClr val="F9AD4C"/>
          </p15:clr>
        </p15:guide>
        <p15:guide id="5" orient="horz" pos="1512">
          <p15:clr>
            <a:srgbClr val="F9AD4C"/>
          </p15:clr>
        </p15:guide>
        <p15:guide id="6" pos="2235">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showMasterSp="0">
  <p:cSld name="TITLE_AND_BODY_1">
    <p:bg>
      <p:bgPr>
        <a:solidFill>
          <a:srgbClr val="75C36E"/>
        </a:solidFill>
      </p:bgPr>
    </p:bg>
    <p:spTree>
      <p:nvGrpSpPr>
        <p:cNvPr id="10" name="Shape 10"/>
        <p:cNvGrpSpPr/>
        <p:nvPr/>
      </p:nvGrpSpPr>
      <p:grpSpPr>
        <a:xfrm>
          <a:off x="0" y="0"/>
          <a:ext cx="0" cy="0"/>
          <a:chOff x="0" y="0"/>
          <a:chExt cx="0" cy="0"/>
        </a:xfrm>
      </p:grpSpPr>
      <p:sp>
        <p:nvSpPr>
          <p:cNvPr id="11" name="Google Shape;11;p3"/>
          <p:cNvSpPr txBox="1"/>
          <p:nvPr/>
        </p:nvSpPr>
        <p:spPr>
          <a:xfrm>
            <a:off x="502925" y="1028700"/>
            <a:ext cx="4023300" cy="320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Karla"/>
                <a:ea typeface="Karla"/>
                <a:cs typeface="Karla"/>
                <a:sym typeface="Karla"/>
              </a:rPr>
              <a:t>Welcome!</a:t>
            </a:r>
            <a:endParaRPr b="1" sz="4800">
              <a:solidFill>
                <a:srgbClr val="FFFFFF"/>
              </a:solidFill>
              <a:latin typeface="Karla"/>
              <a:ea typeface="Karla"/>
              <a:cs typeface="Karla"/>
              <a:sym typeface="Karla"/>
            </a:endParaRPr>
          </a:p>
          <a:p>
            <a:pPr indent="0" lvl="0" marL="0" rtl="0" algn="ctr">
              <a:spcBef>
                <a:spcPts val="0"/>
              </a:spcBef>
              <a:spcAft>
                <a:spcPts val="0"/>
              </a:spcAft>
              <a:buNone/>
            </a:pPr>
            <a:r>
              <a:rPr lang="en" sz="3600">
                <a:solidFill>
                  <a:srgbClr val="FFFFFF"/>
                </a:solidFill>
                <a:latin typeface="Karla"/>
                <a:ea typeface="Karla"/>
                <a:cs typeface="Karla"/>
                <a:sym typeface="Karla"/>
              </a:rPr>
              <a:t>Find your table</a:t>
            </a:r>
            <a:endParaRPr sz="3600">
              <a:solidFill>
                <a:srgbClr val="FFFFFF"/>
              </a:solidFill>
              <a:latin typeface="Karla"/>
              <a:ea typeface="Karla"/>
              <a:cs typeface="Karla"/>
              <a:sym typeface="Karl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eaker">
  <p:cSld name="CUSTOM">
    <p:spTree>
      <p:nvGrpSpPr>
        <p:cNvPr id="64" name="Shape 64"/>
        <p:cNvGrpSpPr/>
        <p:nvPr/>
      </p:nvGrpSpPr>
      <p:grpSpPr>
        <a:xfrm>
          <a:off x="0" y="0"/>
          <a:ext cx="0" cy="0"/>
          <a:chOff x="0" y="0"/>
          <a:chExt cx="0" cy="0"/>
        </a:xfrm>
      </p:grpSpPr>
      <p:cxnSp>
        <p:nvCxnSpPr>
          <p:cNvPr id="65" name="Google Shape;65;p22"/>
          <p:cNvCxnSpPr/>
          <p:nvPr/>
        </p:nvCxnSpPr>
        <p:spPr>
          <a:xfrm>
            <a:off x="2560359" y="2855414"/>
            <a:ext cx="4025400" cy="0"/>
          </a:xfrm>
          <a:prstGeom prst="straightConnector1">
            <a:avLst/>
          </a:prstGeom>
          <a:noFill/>
          <a:ln cap="flat" cmpd="sng" w="25400">
            <a:solidFill>
              <a:srgbClr val="75C36E"/>
            </a:solidFill>
            <a:prstDash val="solid"/>
            <a:bevel/>
            <a:headEnd len="sm" w="sm" type="none"/>
            <a:tailEnd len="sm" w="sm" type="none"/>
          </a:ln>
        </p:spPr>
      </p:cxnSp>
      <p:sp>
        <p:nvSpPr>
          <p:cNvPr id="66" name="Google Shape;66;p22"/>
          <p:cNvSpPr txBox="1"/>
          <p:nvPr>
            <p:ph type="title"/>
          </p:nvPr>
        </p:nvSpPr>
        <p:spPr>
          <a:xfrm>
            <a:off x="2560350" y="2057400"/>
            <a:ext cx="4023300" cy="338400"/>
          </a:xfrm>
          <a:prstGeom prst="rect">
            <a:avLst/>
          </a:prstGeom>
        </p:spPr>
        <p:txBody>
          <a:bodyPr anchorCtr="0" anchor="ctr" bIns="0" lIns="0" spcFirstLastPara="1" rIns="0" wrap="square" tIns="0"/>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67" name="Google Shape;67;p22"/>
          <p:cNvSpPr txBox="1"/>
          <p:nvPr>
            <p:ph idx="1" type="subTitle"/>
          </p:nvPr>
        </p:nvSpPr>
        <p:spPr>
          <a:xfrm>
            <a:off x="2558350" y="2395725"/>
            <a:ext cx="4025400" cy="352200"/>
          </a:xfrm>
          <a:prstGeom prst="rect">
            <a:avLst/>
          </a:prstGeom>
        </p:spPr>
        <p:txBody>
          <a:bodyPr anchorCtr="0" anchor="ctr" bIns="0" lIns="0" spcFirstLastPara="1" rIns="0" wrap="square" tIns="0"/>
          <a:lstStyle>
            <a:lvl1pPr lvl="0" rtl="0" algn="ctr">
              <a:spcBef>
                <a:spcPts val="400"/>
              </a:spcBef>
              <a:spcAft>
                <a:spcPts val="0"/>
              </a:spcAft>
              <a:buNone/>
              <a:defRPr sz="1800"/>
            </a:lvl1pPr>
            <a:lvl2pPr lvl="1" rtl="0">
              <a:spcBef>
                <a:spcPts val="400"/>
              </a:spcBef>
              <a:spcAft>
                <a:spcPts val="0"/>
              </a:spcAft>
              <a:buNone/>
              <a:defRPr/>
            </a:lvl2pPr>
            <a:lvl3pPr lvl="2" rtl="0">
              <a:spcBef>
                <a:spcPts val="400"/>
              </a:spcBef>
              <a:spcAft>
                <a:spcPts val="0"/>
              </a:spcAft>
              <a:buNone/>
              <a:defRPr/>
            </a:lvl3pPr>
            <a:lvl4pPr lvl="3" rtl="0">
              <a:spcBef>
                <a:spcPts val="400"/>
              </a:spcBef>
              <a:spcAft>
                <a:spcPts val="0"/>
              </a:spcAft>
              <a:buNone/>
              <a:defRPr/>
            </a:lvl4pPr>
            <a:lvl5pPr lvl="4" rtl="0">
              <a:spcBef>
                <a:spcPts val="400"/>
              </a:spcBef>
              <a:spcAft>
                <a:spcPts val="0"/>
              </a:spcAft>
              <a:buNone/>
              <a:defRPr/>
            </a:lvl5pPr>
            <a:lvl6pPr lvl="5" rtl="0">
              <a:spcBef>
                <a:spcPts val="400"/>
              </a:spcBef>
              <a:spcAft>
                <a:spcPts val="0"/>
              </a:spcAft>
              <a:buNone/>
              <a:defRPr/>
            </a:lvl6pPr>
            <a:lvl7pPr lvl="6" rtl="0">
              <a:spcBef>
                <a:spcPts val="400"/>
              </a:spcBef>
              <a:spcAft>
                <a:spcPts val="0"/>
              </a:spcAft>
              <a:buNone/>
              <a:defRPr/>
            </a:lvl7pPr>
            <a:lvl8pPr lvl="7" rtl="0">
              <a:spcBef>
                <a:spcPts val="400"/>
              </a:spcBef>
              <a:spcAft>
                <a:spcPts val="0"/>
              </a:spcAft>
              <a:buNone/>
              <a:defRPr/>
            </a:lvl8pPr>
            <a:lvl9pPr lvl="8" rtl="0">
              <a:spcBef>
                <a:spcPts val="400"/>
              </a:spcBef>
              <a:spcAft>
                <a:spcPts val="0"/>
              </a:spcAft>
              <a:buNone/>
              <a:defRPr/>
            </a:lvl9pPr>
          </a:lstStyle>
          <a:p/>
        </p:txBody>
      </p:sp>
      <p:sp>
        <p:nvSpPr>
          <p:cNvPr id="68" name="Google Shape;68;p22"/>
          <p:cNvSpPr txBox="1"/>
          <p:nvPr>
            <p:ph idx="2" type="body"/>
          </p:nvPr>
        </p:nvSpPr>
        <p:spPr>
          <a:xfrm>
            <a:off x="2560350" y="2971800"/>
            <a:ext cx="4023300" cy="1257300"/>
          </a:xfrm>
          <a:prstGeom prst="rect">
            <a:avLst/>
          </a:prstGeom>
        </p:spPr>
        <p:txBody>
          <a:bodyPr anchorCtr="0" anchor="t" bIns="0" lIns="0" spcFirstLastPara="1" rIns="0" wrap="square" tIns="0"/>
          <a:lstStyle>
            <a:lvl1pPr indent="-330200" lvl="0" marL="457200" rtl="0" algn="ctr">
              <a:spcBef>
                <a:spcPts val="400"/>
              </a:spcBef>
              <a:spcAft>
                <a:spcPts val="0"/>
              </a:spcAft>
              <a:buSzPts val="1600"/>
              <a:buChar char="•"/>
              <a:defRPr/>
            </a:lvl1pPr>
            <a:lvl2pPr indent="-330200" lvl="1" marL="914400" rtl="0" algn="ctr">
              <a:spcBef>
                <a:spcPts val="400"/>
              </a:spcBef>
              <a:spcAft>
                <a:spcPts val="0"/>
              </a:spcAft>
              <a:buSzPts val="1600"/>
              <a:buChar char="–"/>
              <a:defRPr/>
            </a:lvl2pPr>
            <a:lvl3pPr indent="-330200" lvl="2" marL="1371600" rtl="0" algn="ctr">
              <a:spcBef>
                <a:spcPts val="400"/>
              </a:spcBef>
              <a:spcAft>
                <a:spcPts val="0"/>
              </a:spcAft>
              <a:buSzPts val="1600"/>
              <a:buChar char="•"/>
              <a:defRPr/>
            </a:lvl3pPr>
            <a:lvl4pPr indent="-330200" lvl="3" marL="1828800" rtl="0" algn="ctr">
              <a:spcBef>
                <a:spcPts val="400"/>
              </a:spcBef>
              <a:spcAft>
                <a:spcPts val="0"/>
              </a:spcAft>
              <a:buSzPts val="1600"/>
              <a:buChar char="–"/>
              <a:defRPr/>
            </a:lvl4pPr>
            <a:lvl5pPr indent="-330200" lvl="4" marL="2286000" rtl="0" algn="ctr">
              <a:spcBef>
                <a:spcPts val="400"/>
              </a:spcBef>
              <a:spcAft>
                <a:spcPts val="0"/>
              </a:spcAft>
              <a:buSzPts val="1600"/>
              <a:buChar char="»"/>
              <a:defRPr/>
            </a:lvl5pPr>
            <a:lvl6pPr indent="-330200" lvl="5" marL="2743200" rtl="0" algn="ctr">
              <a:spcBef>
                <a:spcPts val="400"/>
              </a:spcBef>
              <a:spcAft>
                <a:spcPts val="0"/>
              </a:spcAft>
              <a:buSzPts val="1600"/>
              <a:buChar char="•"/>
              <a:defRPr/>
            </a:lvl6pPr>
            <a:lvl7pPr indent="-330200" lvl="6" marL="3200400" rtl="0" algn="ctr">
              <a:spcBef>
                <a:spcPts val="400"/>
              </a:spcBef>
              <a:spcAft>
                <a:spcPts val="0"/>
              </a:spcAft>
              <a:buSzPts val="1600"/>
              <a:buChar char="•"/>
              <a:defRPr/>
            </a:lvl7pPr>
            <a:lvl8pPr indent="-330200" lvl="7" marL="3657600" rtl="0" algn="ctr">
              <a:spcBef>
                <a:spcPts val="400"/>
              </a:spcBef>
              <a:spcAft>
                <a:spcPts val="0"/>
              </a:spcAft>
              <a:buSzPts val="1600"/>
              <a:buChar char="•"/>
              <a:defRPr/>
            </a:lvl8pPr>
            <a:lvl9pPr indent="-330200" lvl="8" marL="4114800" rtl="0" algn="ctr">
              <a:spcBef>
                <a:spcPts val="400"/>
              </a:spcBef>
              <a:spcAft>
                <a:spcPts val="0"/>
              </a:spcAft>
              <a:buSzPts val="1600"/>
              <a:buChar char="•"/>
              <a:defRPr/>
            </a:lvl9pPr>
          </a:lstStyle>
          <a:p/>
        </p:txBody>
      </p:sp>
    </p:spTree>
  </p:cSld>
  <p:clrMapOvr>
    <a:masterClrMapping/>
  </p:clrMapOvr>
  <p:extLst>
    <p:ext uri="{DCECCB84-F9BA-43D5-87BE-67443E8EF086}">
      <p15:sldGuideLst>
        <p15:guide id="1" orient="horz" pos="1224">
          <p15:clr>
            <a:srgbClr val="F9AD4C"/>
          </p15:clr>
        </p15:guide>
        <p15:guide id="2" orient="horz" pos="1296">
          <p15:clr>
            <a:srgbClr val="F9AD4C"/>
          </p15:clr>
        </p15:guide>
        <p15:guide id="3" orient="horz" pos="1509">
          <p15:clr>
            <a:srgbClr val="F9AD4C"/>
          </p15:clr>
        </p15:guide>
        <p15:guide id="4" orient="horz" pos="1731">
          <p15:clr>
            <a:srgbClr val="F9AD4C"/>
          </p15:clr>
        </p15:guide>
        <p15:guide id="5" orient="horz" pos="1872">
          <p15:clr>
            <a:srgbClr val="F9AD4C"/>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9" name="Shape 69"/>
        <p:cNvGrpSpPr/>
        <p:nvPr/>
      </p:nvGrpSpPr>
      <p:grpSpPr>
        <a:xfrm>
          <a:off x="0" y="0"/>
          <a:ext cx="0" cy="0"/>
          <a:chOff x="0" y="0"/>
          <a:chExt cx="0" cy="0"/>
        </a:xfrm>
      </p:grpSpPr>
      <p:sp>
        <p:nvSpPr>
          <p:cNvPr id="70" name="Google Shape;70;p23"/>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1" name="Google Shape;71;p23"/>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4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72" name="Google Shape;7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ro">
  <p:cSld name="CUSTOM_2_1">
    <p:bg>
      <p:bgPr>
        <a:solidFill>
          <a:srgbClr val="F3F3F3"/>
        </a:solidFill>
      </p:bgPr>
    </p:bg>
    <p:spTree>
      <p:nvGrpSpPr>
        <p:cNvPr id="73" name="Shape 73"/>
        <p:cNvGrpSpPr/>
        <p:nvPr/>
      </p:nvGrpSpPr>
      <p:grpSpPr>
        <a:xfrm>
          <a:off x="0" y="0"/>
          <a:ext cx="0" cy="0"/>
          <a:chOff x="0" y="0"/>
          <a:chExt cx="0" cy="0"/>
        </a:xfrm>
      </p:grpSpPr>
      <p:sp>
        <p:nvSpPr>
          <p:cNvPr id="74" name="Google Shape;74;p24"/>
          <p:cNvSpPr txBox="1"/>
          <p:nvPr>
            <p:ph type="title"/>
          </p:nvPr>
        </p:nvSpPr>
        <p:spPr>
          <a:xfrm>
            <a:off x="457200" y="1035450"/>
            <a:ext cx="8229600" cy="3193800"/>
          </a:xfrm>
          <a:prstGeom prst="rect">
            <a:avLst/>
          </a:prstGeom>
        </p:spPr>
        <p:txBody>
          <a:bodyPr anchorCtr="0" anchor="ctr" bIns="91425" lIns="91425" spcFirstLastPara="1" rIns="91425" wrap="square" tIns="91425"/>
          <a:lstStyle>
            <a:lvl1pPr lvl="0" rtl="0" algn="ctr">
              <a:lnSpc>
                <a:spcPct val="115000"/>
              </a:lnSpc>
              <a:spcBef>
                <a:spcPts val="0"/>
              </a:spcBef>
              <a:spcAft>
                <a:spcPts val="0"/>
              </a:spcAft>
              <a:buNone/>
              <a:defRPr/>
            </a:lvl1pPr>
            <a:lvl2pPr lvl="1" rtl="0" algn="ctr">
              <a:lnSpc>
                <a:spcPct val="115000"/>
              </a:lnSpc>
              <a:spcBef>
                <a:spcPts val="0"/>
              </a:spcBef>
              <a:spcAft>
                <a:spcPts val="0"/>
              </a:spcAft>
              <a:buNone/>
              <a:defRPr/>
            </a:lvl2pPr>
            <a:lvl3pPr lvl="2" rtl="0" algn="ctr">
              <a:lnSpc>
                <a:spcPct val="115000"/>
              </a:lnSpc>
              <a:spcBef>
                <a:spcPts val="0"/>
              </a:spcBef>
              <a:spcAft>
                <a:spcPts val="0"/>
              </a:spcAft>
              <a:buNone/>
              <a:defRPr/>
            </a:lvl3pPr>
            <a:lvl4pPr lvl="3" rtl="0" algn="ctr">
              <a:lnSpc>
                <a:spcPct val="115000"/>
              </a:lnSpc>
              <a:spcBef>
                <a:spcPts val="0"/>
              </a:spcBef>
              <a:spcAft>
                <a:spcPts val="0"/>
              </a:spcAft>
              <a:buNone/>
              <a:defRPr/>
            </a:lvl4pPr>
            <a:lvl5pPr lvl="4" rtl="0" algn="ctr">
              <a:lnSpc>
                <a:spcPct val="115000"/>
              </a:lnSpc>
              <a:spcBef>
                <a:spcPts val="0"/>
              </a:spcBef>
              <a:spcAft>
                <a:spcPts val="0"/>
              </a:spcAft>
              <a:buNone/>
              <a:defRPr/>
            </a:lvl5pPr>
            <a:lvl6pPr lvl="5" rtl="0" algn="ctr">
              <a:lnSpc>
                <a:spcPct val="115000"/>
              </a:lnSpc>
              <a:spcBef>
                <a:spcPts val="0"/>
              </a:spcBef>
              <a:spcAft>
                <a:spcPts val="0"/>
              </a:spcAft>
              <a:buNone/>
              <a:defRPr/>
            </a:lvl6pPr>
            <a:lvl7pPr lvl="6" rtl="0" algn="ctr">
              <a:lnSpc>
                <a:spcPct val="115000"/>
              </a:lnSpc>
              <a:spcBef>
                <a:spcPts val="0"/>
              </a:spcBef>
              <a:spcAft>
                <a:spcPts val="0"/>
              </a:spcAft>
              <a:buNone/>
              <a:defRPr/>
            </a:lvl7pPr>
            <a:lvl8pPr lvl="7" rtl="0" algn="ctr">
              <a:lnSpc>
                <a:spcPct val="115000"/>
              </a:lnSpc>
              <a:spcBef>
                <a:spcPts val="0"/>
              </a:spcBef>
              <a:spcAft>
                <a:spcPts val="0"/>
              </a:spcAft>
              <a:buNone/>
              <a:defRPr/>
            </a:lvl8pPr>
            <a:lvl9pPr lvl="8" rtl="0" algn="ctr">
              <a:lnSpc>
                <a:spcPct val="115000"/>
              </a:lnSpc>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ro">
  <p:cSld name="CUSTOM_2">
    <p:spTree>
      <p:nvGrpSpPr>
        <p:cNvPr id="12" name="Shape 12"/>
        <p:cNvGrpSpPr/>
        <p:nvPr/>
      </p:nvGrpSpPr>
      <p:grpSpPr>
        <a:xfrm>
          <a:off x="0" y="0"/>
          <a:ext cx="0" cy="0"/>
          <a:chOff x="0" y="0"/>
          <a:chExt cx="0" cy="0"/>
        </a:xfrm>
      </p:grpSpPr>
      <p:sp>
        <p:nvSpPr>
          <p:cNvPr id="13" name="Google Shape;13;p4"/>
          <p:cNvSpPr txBox="1"/>
          <p:nvPr>
            <p:ph type="title"/>
          </p:nvPr>
        </p:nvSpPr>
        <p:spPr>
          <a:xfrm>
            <a:off x="502925" y="1035450"/>
            <a:ext cx="8138100" cy="3193800"/>
          </a:xfrm>
          <a:prstGeom prst="rect">
            <a:avLst/>
          </a:prstGeom>
        </p:spPr>
        <p:txBody>
          <a:bodyPr anchorCtr="0" anchor="ctr" bIns="91425" lIns="91425" spcFirstLastPara="1" rIns="91425" wrap="square" tIns="91425"/>
          <a:lstStyle>
            <a:lvl1pPr lvl="0" rtl="0" algn="ctr">
              <a:lnSpc>
                <a:spcPct val="115000"/>
              </a:lnSpc>
              <a:spcBef>
                <a:spcPts val="0"/>
              </a:spcBef>
              <a:spcAft>
                <a:spcPts val="0"/>
              </a:spcAft>
              <a:buNone/>
              <a:defRPr/>
            </a:lvl1pPr>
            <a:lvl2pPr lvl="1" rtl="0" algn="ctr">
              <a:lnSpc>
                <a:spcPct val="115000"/>
              </a:lnSpc>
              <a:spcBef>
                <a:spcPts val="0"/>
              </a:spcBef>
              <a:spcAft>
                <a:spcPts val="0"/>
              </a:spcAft>
              <a:buNone/>
              <a:defRPr/>
            </a:lvl2pPr>
            <a:lvl3pPr lvl="2" rtl="0" algn="ctr">
              <a:lnSpc>
                <a:spcPct val="115000"/>
              </a:lnSpc>
              <a:spcBef>
                <a:spcPts val="0"/>
              </a:spcBef>
              <a:spcAft>
                <a:spcPts val="0"/>
              </a:spcAft>
              <a:buNone/>
              <a:defRPr/>
            </a:lvl3pPr>
            <a:lvl4pPr lvl="3" rtl="0" algn="ctr">
              <a:lnSpc>
                <a:spcPct val="115000"/>
              </a:lnSpc>
              <a:spcBef>
                <a:spcPts val="0"/>
              </a:spcBef>
              <a:spcAft>
                <a:spcPts val="0"/>
              </a:spcAft>
              <a:buNone/>
              <a:defRPr/>
            </a:lvl4pPr>
            <a:lvl5pPr lvl="4" rtl="0" algn="ctr">
              <a:lnSpc>
                <a:spcPct val="115000"/>
              </a:lnSpc>
              <a:spcBef>
                <a:spcPts val="0"/>
              </a:spcBef>
              <a:spcAft>
                <a:spcPts val="0"/>
              </a:spcAft>
              <a:buNone/>
              <a:defRPr/>
            </a:lvl5pPr>
            <a:lvl6pPr lvl="5" rtl="0" algn="ctr">
              <a:lnSpc>
                <a:spcPct val="115000"/>
              </a:lnSpc>
              <a:spcBef>
                <a:spcPts val="0"/>
              </a:spcBef>
              <a:spcAft>
                <a:spcPts val="0"/>
              </a:spcAft>
              <a:buNone/>
              <a:defRPr/>
            </a:lvl6pPr>
            <a:lvl7pPr lvl="6" rtl="0" algn="ctr">
              <a:lnSpc>
                <a:spcPct val="115000"/>
              </a:lnSpc>
              <a:spcBef>
                <a:spcPts val="0"/>
              </a:spcBef>
              <a:spcAft>
                <a:spcPts val="0"/>
              </a:spcAft>
              <a:buNone/>
              <a:defRPr/>
            </a:lvl7pPr>
            <a:lvl8pPr lvl="7" rtl="0" algn="ctr">
              <a:lnSpc>
                <a:spcPct val="115000"/>
              </a:lnSpc>
              <a:spcBef>
                <a:spcPts val="0"/>
              </a:spcBef>
              <a:spcAft>
                <a:spcPts val="0"/>
              </a:spcAft>
              <a:buNone/>
              <a:defRPr/>
            </a:lvl8pPr>
            <a:lvl9pPr lvl="8" rtl="0" algn="ctr">
              <a:lnSpc>
                <a:spcPct val="115000"/>
              </a:lnSpc>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th Label">
  <p:cSld name="CUSTOM_1">
    <p:spTree>
      <p:nvGrpSpPr>
        <p:cNvPr id="14" name="Shape 14"/>
        <p:cNvGrpSpPr/>
        <p:nvPr/>
      </p:nvGrpSpPr>
      <p:grpSpPr>
        <a:xfrm>
          <a:off x="0" y="0"/>
          <a:ext cx="0" cy="0"/>
          <a:chOff x="0" y="0"/>
          <a:chExt cx="0" cy="0"/>
        </a:xfrm>
      </p:grpSpPr>
      <p:sp>
        <p:nvSpPr>
          <p:cNvPr id="15" name="Google Shape;15;p5"/>
          <p:cNvSpPr txBox="1"/>
          <p:nvPr>
            <p:ph idx="1" type="body"/>
          </p:nvPr>
        </p:nvSpPr>
        <p:spPr>
          <a:xfrm>
            <a:off x="502925" y="4462125"/>
            <a:ext cx="5394900" cy="228900"/>
          </a:xfrm>
          <a:prstGeom prst="rect">
            <a:avLst/>
          </a:prstGeom>
        </p:spPr>
        <p:txBody>
          <a:bodyPr anchorCtr="0" anchor="ctr" bIns="0" lIns="0" spcFirstLastPara="1" rIns="0" wrap="square" tIns="0"/>
          <a:lstStyle>
            <a:lvl1pPr indent="-304800" lvl="0" marL="457200" rtl="0">
              <a:spcBef>
                <a:spcPts val="400"/>
              </a:spcBef>
              <a:spcAft>
                <a:spcPts val="0"/>
              </a:spcAft>
              <a:buSzPts val="1200"/>
              <a:buChar char="•"/>
              <a:defRPr sz="12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Content">
    <p:spTree>
      <p:nvGrpSpPr>
        <p:cNvPr id="16" name="Shape 16"/>
        <p:cNvGrpSpPr/>
        <p:nvPr/>
      </p:nvGrpSpPr>
      <p:grpSpPr>
        <a:xfrm>
          <a:off x="0" y="0"/>
          <a:ext cx="0" cy="0"/>
          <a:chOff x="0" y="0"/>
          <a:chExt cx="0" cy="0"/>
        </a:xfrm>
      </p:grpSpPr>
      <p:sp>
        <p:nvSpPr>
          <p:cNvPr id="17" name="Google Shape;17;p6"/>
          <p:cNvSpPr txBox="1"/>
          <p:nvPr>
            <p:ph type="title"/>
          </p:nvPr>
        </p:nvSpPr>
        <p:spPr>
          <a:xfrm>
            <a:off x="502925" y="457200"/>
            <a:ext cx="81381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535353"/>
              </a:buClr>
              <a:buSzPts val="2400"/>
              <a:buNone/>
              <a:defRPr i="0" u="none" cap="none" strike="noStrike">
                <a:solidFill>
                  <a:srgbClr val="535353"/>
                </a:solidFill>
              </a:defRPr>
            </a:lvl1pPr>
            <a:lvl2pPr indent="0" lvl="1"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2pPr>
            <a:lvl3pPr indent="0" lvl="2"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3pPr>
            <a:lvl4pPr indent="0" lvl="3"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4pPr>
            <a:lvl5pPr indent="0" lvl="4"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5pPr>
            <a:lvl6pPr indent="0" lvl="5"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6pPr>
            <a:lvl7pPr indent="0" lvl="6"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7pPr>
            <a:lvl8pPr indent="0" lvl="7"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8pPr>
            <a:lvl9pPr indent="0" lvl="8"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9pPr>
          </a:lstStyle>
          <a:p/>
        </p:txBody>
      </p:sp>
      <p:sp>
        <p:nvSpPr>
          <p:cNvPr id="18" name="Google Shape;18;p6"/>
          <p:cNvSpPr txBox="1"/>
          <p:nvPr>
            <p:ph idx="1" type="body"/>
          </p:nvPr>
        </p:nvSpPr>
        <p:spPr>
          <a:xfrm>
            <a:off x="502925" y="1028700"/>
            <a:ext cx="8138100" cy="3200400"/>
          </a:xfrm>
          <a:prstGeom prst="rect">
            <a:avLst/>
          </a:prstGeom>
          <a:noFill/>
          <a:ln>
            <a:noFill/>
          </a:ln>
        </p:spPr>
        <p:txBody>
          <a:bodyPr anchorCtr="0" anchor="ctr" bIns="91425" lIns="91425" spcFirstLastPara="1" rIns="91425" wrap="square" tIns="91425"/>
          <a:lstStyle>
            <a:lvl1pPr indent="-330200" lvl="0" marL="457200" marR="0" rtl="0" algn="l">
              <a:lnSpc>
                <a:spcPct val="115000"/>
              </a:lnSpc>
              <a:spcBef>
                <a:spcPts val="400"/>
              </a:spcBef>
              <a:spcAft>
                <a:spcPts val="0"/>
              </a:spcAft>
              <a:buClr>
                <a:srgbClr val="535353"/>
              </a:buClr>
              <a:buSzPts val="1600"/>
              <a:buChar char="•"/>
              <a:defRPr i="0" sz="1600" u="none" cap="none" strike="noStrike">
                <a:solidFill>
                  <a:srgbClr val="535353"/>
                </a:solidFill>
              </a:defRPr>
            </a:lvl1pPr>
            <a:lvl2pPr indent="-330200" lvl="1" marL="914400" marR="0" rtl="0" algn="l">
              <a:lnSpc>
                <a:spcPct val="115000"/>
              </a:lnSpc>
              <a:spcBef>
                <a:spcPts val="400"/>
              </a:spcBef>
              <a:spcAft>
                <a:spcPts val="0"/>
              </a:spcAft>
              <a:buClr>
                <a:srgbClr val="535353"/>
              </a:buClr>
              <a:buSzPts val="1600"/>
              <a:buChar char="–"/>
              <a:defRPr i="0" sz="1600" u="none" cap="none" strike="noStrike">
                <a:solidFill>
                  <a:srgbClr val="535353"/>
                </a:solidFill>
              </a:defRPr>
            </a:lvl2pPr>
            <a:lvl3pPr indent="-330200" lvl="2" marL="1371600" marR="0" rtl="0" algn="l">
              <a:lnSpc>
                <a:spcPct val="115000"/>
              </a:lnSpc>
              <a:spcBef>
                <a:spcPts val="400"/>
              </a:spcBef>
              <a:spcAft>
                <a:spcPts val="0"/>
              </a:spcAft>
              <a:buClr>
                <a:srgbClr val="535353"/>
              </a:buClr>
              <a:buSzPts val="1600"/>
              <a:buChar char="•"/>
              <a:defRPr i="0" sz="1600" u="none" cap="none" strike="noStrike">
                <a:solidFill>
                  <a:srgbClr val="535353"/>
                </a:solidFill>
              </a:defRPr>
            </a:lvl3pPr>
            <a:lvl4pPr indent="-330200" lvl="3" marL="1828800" marR="0" rtl="0" algn="l">
              <a:lnSpc>
                <a:spcPct val="115000"/>
              </a:lnSpc>
              <a:spcBef>
                <a:spcPts val="400"/>
              </a:spcBef>
              <a:spcAft>
                <a:spcPts val="0"/>
              </a:spcAft>
              <a:buClr>
                <a:srgbClr val="535353"/>
              </a:buClr>
              <a:buSzPts val="1600"/>
              <a:buChar char="–"/>
              <a:defRPr i="0" sz="1600" u="none" cap="none" strike="noStrike">
                <a:solidFill>
                  <a:srgbClr val="535353"/>
                </a:solidFill>
              </a:defRPr>
            </a:lvl4pPr>
            <a:lvl5pPr indent="-330200" lvl="4" marL="2286000" marR="0" rtl="0" algn="l">
              <a:lnSpc>
                <a:spcPct val="115000"/>
              </a:lnSpc>
              <a:spcBef>
                <a:spcPts val="400"/>
              </a:spcBef>
              <a:spcAft>
                <a:spcPts val="0"/>
              </a:spcAft>
              <a:buClr>
                <a:srgbClr val="535353"/>
              </a:buClr>
              <a:buSzPts val="1600"/>
              <a:buChar char="»"/>
              <a:defRPr i="0" sz="1600" u="none" cap="none" strike="noStrike">
                <a:solidFill>
                  <a:srgbClr val="535353"/>
                </a:solidFill>
              </a:defRPr>
            </a:lvl5pPr>
            <a:lvl6pPr indent="-330200" lvl="5" marL="2743200" marR="0" rtl="0" algn="l">
              <a:lnSpc>
                <a:spcPct val="115000"/>
              </a:lnSpc>
              <a:spcBef>
                <a:spcPts val="400"/>
              </a:spcBef>
              <a:spcAft>
                <a:spcPts val="0"/>
              </a:spcAft>
              <a:buClr>
                <a:srgbClr val="535353"/>
              </a:buClr>
              <a:buSzPts val="1600"/>
              <a:buChar char="•"/>
              <a:defRPr i="0" sz="1600" u="none" cap="none" strike="noStrike">
                <a:solidFill>
                  <a:srgbClr val="535353"/>
                </a:solidFill>
              </a:defRPr>
            </a:lvl6pPr>
            <a:lvl7pPr indent="-330200" lvl="6" marL="3200400" marR="0" rtl="0" algn="l">
              <a:lnSpc>
                <a:spcPct val="115000"/>
              </a:lnSpc>
              <a:spcBef>
                <a:spcPts val="400"/>
              </a:spcBef>
              <a:spcAft>
                <a:spcPts val="0"/>
              </a:spcAft>
              <a:buClr>
                <a:srgbClr val="535353"/>
              </a:buClr>
              <a:buSzPts val="1600"/>
              <a:buChar char="•"/>
              <a:defRPr i="0" sz="1600" u="none" cap="none" strike="noStrike">
                <a:solidFill>
                  <a:srgbClr val="535353"/>
                </a:solidFill>
              </a:defRPr>
            </a:lvl7pPr>
            <a:lvl8pPr indent="-330200" lvl="7" marL="3657600" marR="0" rtl="0" algn="l">
              <a:lnSpc>
                <a:spcPct val="115000"/>
              </a:lnSpc>
              <a:spcBef>
                <a:spcPts val="400"/>
              </a:spcBef>
              <a:spcAft>
                <a:spcPts val="0"/>
              </a:spcAft>
              <a:buClr>
                <a:srgbClr val="535353"/>
              </a:buClr>
              <a:buSzPts val="1600"/>
              <a:buChar char="•"/>
              <a:defRPr i="0" sz="1600" u="none" cap="none" strike="noStrike">
                <a:solidFill>
                  <a:srgbClr val="535353"/>
                </a:solidFill>
              </a:defRPr>
            </a:lvl8pPr>
            <a:lvl9pPr indent="-330200" lvl="8" marL="4114800" marR="0" rtl="0" algn="l">
              <a:lnSpc>
                <a:spcPct val="115000"/>
              </a:lnSpc>
              <a:spcBef>
                <a:spcPts val="400"/>
              </a:spcBef>
              <a:spcAft>
                <a:spcPts val="0"/>
              </a:spcAft>
              <a:buClr>
                <a:srgbClr val="535353"/>
              </a:buClr>
              <a:buSzPts val="1600"/>
              <a:buChar char="•"/>
              <a:defRPr i="0" sz="1600" u="none" cap="none" strike="noStrike">
                <a:solidFill>
                  <a:srgbClr val="53535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ing Only">
  <p:cSld name="Content_1">
    <p:spTree>
      <p:nvGrpSpPr>
        <p:cNvPr id="19" name="Shape 19"/>
        <p:cNvGrpSpPr/>
        <p:nvPr/>
      </p:nvGrpSpPr>
      <p:grpSpPr>
        <a:xfrm>
          <a:off x="0" y="0"/>
          <a:ext cx="0" cy="0"/>
          <a:chOff x="0" y="0"/>
          <a:chExt cx="0" cy="0"/>
        </a:xfrm>
      </p:grpSpPr>
      <p:sp>
        <p:nvSpPr>
          <p:cNvPr id="20" name="Google Shape;20;p7"/>
          <p:cNvSpPr txBox="1"/>
          <p:nvPr>
            <p:ph type="title"/>
          </p:nvPr>
        </p:nvSpPr>
        <p:spPr>
          <a:xfrm>
            <a:off x="502925" y="457200"/>
            <a:ext cx="81381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535353"/>
              </a:buClr>
              <a:buSzPts val="2400"/>
              <a:buNone/>
              <a:defRPr i="0" u="none" cap="none" strike="noStrike">
                <a:solidFill>
                  <a:srgbClr val="535353"/>
                </a:solidFill>
              </a:defRPr>
            </a:lvl1pPr>
            <a:lvl2pPr indent="0" lvl="1"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2pPr>
            <a:lvl3pPr indent="0" lvl="2"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3pPr>
            <a:lvl4pPr indent="0" lvl="3"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4pPr>
            <a:lvl5pPr indent="0" lvl="4"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5pPr>
            <a:lvl6pPr indent="0" lvl="5"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6pPr>
            <a:lvl7pPr indent="0" lvl="6"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7pPr>
            <a:lvl8pPr indent="0" lvl="7"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8pPr>
            <a:lvl9pPr indent="0" lvl="8"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Design)" showMasterSp="0">
  <p:cSld name="Opening">
    <p:spTree>
      <p:nvGrpSpPr>
        <p:cNvPr id="21" name="Shape 21"/>
        <p:cNvGrpSpPr/>
        <p:nvPr/>
      </p:nvGrpSpPr>
      <p:grpSpPr>
        <a:xfrm>
          <a:off x="0" y="0"/>
          <a:ext cx="0" cy="0"/>
          <a:chOff x="0" y="0"/>
          <a:chExt cx="0" cy="0"/>
        </a:xfrm>
      </p:grpSpPr>
      <p:cxnSp>
        <p:nvCxnSpPr>
          <p:cNvPr id="22" name="Google Shape;22;p8"/>
          <p:cNvCxnSpPr/>
          <p:nvPr/>
        </p:nvCxnSpPr>
        <p:spPr>
          <a:xfrm>
            <a:off x="914389" y="2286006"/>
            <a:ext cx="2625900" cy="0"/>
          </a:xfrm>
          <a:prstGeom prst="straightConnector1">
            <a:avLst/>
          </a:prstGeom>
          <a:noFill/>
          <a:ln cap="flat" cmpd="sng" w="25400">
            <a:solidFill>
              <a:srgbClr val="75C36E"/>
            </a:solidFill>
            <a:prstDash val="solid"/>
            <a:bevel/>
            <a:headEnd len="sm" w="sm" type="none"/>
            <a:tailEnd len="sm" w="sm" type="none"/>
          </a:ln>
        </p:spPr>
      </p:cxnSp>
      <p:sp>
        <p:nvSpPr>
          <p:cNvPr id="23" name="Google Shape;23;p8"/>
          <p:cNvSpPr txBox="1"/>
          <p:nvPr>
            <p:ph type="title"/>
          </p:nvPr>
        </p:nvSpPr>
        <p:spPr>
          <a:xfrm>
            <a:off x="914400" y="2400300"/>
            <a:ext cx="5669400" cy="1828800"/>
          </a:xfrm>
          <a:prstGeom prst="rect">
            <a:avLst/>
          </a:prstGeom>
          <a:noFill/>
          <a:ln>
            <a:noFill/>
          </a:ln>
        </p:spPr>
        <p:txBody>
          <a:bodyPr anchorCtr="0" anchor="t" bIns="0" lIns="0" spcFirstLastPara="1" rIns="0" wrap="square" tIns="0"/>
          <a:lstStyle>
            <a:lvl1pPr indent="0" lvl="0" marL="0" marR="0" rtl="0" algn="l">
              <a:lnSpc>
                <a:spcPct val="115000"/>
              </a:lnSpc>
              <a:spcBef>
                <a:spcPts val="0"/>
              </a:spcBef>
              <a:spcAft>
                <a:spcPts val="0"/>
              </a:spcAft>
              <a:buClr>
                <a:srgbClr val="75C36E"/>
              </a:buClr>
              <a:buSzPts val="3000"/>
              <a:buNone/>
              <a:defRPr i="0" sz="3000" u="none" cap="none" strike="noStrike">
                <a:solidFill>
                  <a:srgbClr val="75C36E"/>
                </a:solidFill>
              </a:defRPr>
            </a:lvl1pPr>
            <a:lvl2pPr indent="0" lvl="1"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9pPr>
          </a:lstStyle>
          <a:p/>
        </p:txBody>
      </p:sp>
      <p:sp>
        <p:nvSpPr>
          <p:cNvPr id="24" name="Google Shape;24;p8"/>
          <p:cNvSpPr txBox="1"/>
          <p:nvPr>
            <p:ph idx="1" type="body"/>
          </p:nvPr>
        </p:nvSpPr>
        <p:spPr>
          <a:xfrm>
            <a:off x="914400" y="1828800"/>
            <a:ext cx="3612000" cy="342900"/>
          </a:xfrm>
          <a:prstGeom prst="rect">
            <a:avLst/>
          </a:prstGeom>
        </p:spPr>
        <p:txBody>
          <a:bodyPr anchorCtr="0" anchor="b" bIns="0" lIns="0" spcFirstLastPara="1" rIns="0" wrap="square" tIns="0"/>
          <a:lstStyle>
            <a:lvl1pPr indent="-330200" lvl="0" marL="457200" rtl="0">
              <a:spcBef>
                <a:spcPts val="400"/>
              </a:spcBef>
              <a:spcAft>
                <a:spcPts val="0"/>
              </a:spcAft>
              <a:buSzPts val="1600"/>
              <a:buChar char="•"/>
              <a:defRPr b="1"/>
            </a:lvl1pPr>
            <a:lvl2pPr indent="-330200" lvl="1" marL="914400" rtl="0">
              <a:spcBef>
                <a:spcPts val="400"/>
              </a:spcBef>
              <a:spcAft>
                <a:spcPts val="0"/>
              </a:spcAft>
              <a:buSzPts val="1600"/>
              <a:buChar char="–"/>
              <a:defRPr b="1"/>
            </a:lvl2pPr>
            <a:lvl3pPr indent="-330200" lvl="2" marL="1371600" rtl="0">
              <a:spcBef>
                <a:spcPts val="400"/>
              </a:spcBef>
              <a:spcAft>
                <a:spcPts val="0"/>
              </a:spcAft>
              <a:buSzPts val="1600"/>
              <a:buChar char="•"/>
              <a:defRPr b="1"/>
            </a:lvl3pPr>
            <a:lvl4pPr indent="-330200" lvl="3" marL="1828800" rtl="0">
              <a:spcBef>
                <a:spcPts val="400"/>
              </a:spcBef>
              <a:spcAft>
                <a:spcPts val="0"/>
              </a:spcAft>
              <a:buSzPts val="1600"/>
              <a:buChar char="–"/>
              <a:defRPr b="1"/>
            </a:lvl4pPr>
            <a:lvl5pPr indent="-330200" lvl="4" marL="2286000" rtl="0">
              <a:spcBef>
                <a:spcPts val="400"/>
              </a:spcBef>
              <a:spcAft>
                <a:spcPts val="0"/>
              </a:spcAft>
              <a:buSzPts val="1600"/>
              <a:buChar char="»"/>
              <a:defRPr b="1"/>
            </a:lvl5pPr>
            <a:lvl6pPr indent="-330200" lvl="5" marL="2743200" rtl="0">
              <a:spcBef>
                <a:spcPts val="400"/>
              </a:spcBef>
              <a:spcAft>
                <a:spcPts val="0"/>
              </a:spcAft>
              <a:buSzPts val="1600"/>
              <a:buChar char="•"/>
              <a:defRPr b="1"/>
            </a:lvl6pPr>
            <a:lvl7pPr indent="-330200" lvl="6" marL="3200400" rtl="0">
              <a:spcBef>
                <a:spcPts val="400"/>
              </a:spcBef>
              <a:spcAft>
                <a:spcPts val="0"/>
              </a:spcAft>
              <a:buSzPts val="1600"/>
              <a:buChar char="•"/>
              <a:defRPr b="1"/>
            </a:lvl7pPr>
            <a:lvl8pPr indent="-330200" lvl="7" marL="3657600" rtl="0">
              <a:spcBef>
                <a:spcPts val="400"/>
              </a:spcBef>
              <a:spcAft>
                <a:spcPts val="0"/>
              </a:spcAft>
              <a:buSzPts val="1600"/>
              <a:buChar char="•"/>
              <a:defRPr b="1"/>
            </a:lvl8pPr>
            <a:lvl9pPr indent="-330200" lvl="8" marL="4114800" rtl="0">
              <a:spcBef>
                <a:spcPts val="400"/>
              </a:spcBef>
              <a:spcAft>
                <a:spcPts val="0"/>
              </a:spcAft>
              <a:buSzPts val="1600"/>
              <a:buChar char="•"/>
              <a:defRPr b="1"/>
            </a:lvl9pPr>
          </a:lstStyle>
          <a:p/>
        </p:txBody>
      </p:sp>
    </p:spTree>
  </p:cSld>
  <p:clrMapOvr>
    <a:masterClrMapping/>
  </p:clrMapOvr>
  <p:extLst>
    <p:ext uri="{DCECCB84-F9BA-43D5-87BE-67443E8EF086}">
      <p15:sldGuideLst>
        <p15:guide id="1" pos="576">
          <p15:clr>
            <a:srgbClr val="F9AD4C"/>
          </p15:clr>
        </p15:guide>
        <p15:guide id="2" orient="horz" pos="1692">
          <p15:clr>
            <a:srgbClr val="F9AD4C"/>
          </p15:clr>
        </p15:guide>
        <p15:guide id="3" orient="horz" pos="1368">
          <p15:clr>
            <a:srgbClr val="F9AD4C"/>
          </p15:clr>
        </p15:guide>
        <p15:guide id="4" orient="horz" pos="1152">
          <p15:clr>
            <a:srgbClr val="F9AD4C"/>
          </p15:clr>
        </p15:guide>
        <p15:guide id="5" orient="horz" pos="1512">
          <p15:clr>
            <a:srgbClr val="F9AD4C"/>
          </p15:clr>
        </p15:guide>
        <p15:guide id="6" pos="2235">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Programming)" showMasterSp="0">
  <p:cSld name="Opening_1">
    <p:spTree>
      <p:nvGrpSpPr>
        <p:cNvPr id="25" name="Shape 25"/>
        <p:cNvGrpSpPr/>
        <p:nvPr/>
      </p:nvGrpSpPr>
      <p:grpSpPr>
        <a:xfrm>
          <a:off x="0" y="0"/>
          <a:ext cx="0" cy="0"/>
          <a:chOff x="0" y="0"/>
          <a:chExt cx="0" cy="0"/>
        </a:xfrm>
      </p:grpSpPr>
      <p:cxnSp>
        <p:nvCxnSpPr>
          <p:cNvPr id="26" name="Google Shape;26;p9"/>
          <p:cNvCxnSpPr/>
          <p:nvPr/>
        </p:nvCxnSpPr>
        <p:spPr>
          <a:xfrm>
            <a:off x="914389" y="2286006"/>
            <a:ext cx="2625900" cy="0"/>
          </a:xfrm>
          <a:prstGeom prst="straightConnector1">
            <a:avLst/>
          </a:prstGeom>
          <a:noFill/>
          <a:ln cap="flat" cmpd="sng" w="25400">
            <a:solidFill>
              <a:srgbClr val="6191C2"/>
            </a:solidFill>
            <a:prstDash val="solid"/>
            <a:bevel/>
            <a:headEnd len="sm" w="sm" type="none"/>
            <a:tailEnd len="sm" w="sm" type="none"/>
          </a:ln>
        </p:spPr>
      </p:cxnSp>
      <p:sp>
        <p:nvSpPr>
          <p:cNvPr id="27" name="Google Shape;27;p9"/>
          <p:cNvSpPr txBox="1"/>
          <p:nvPr>
            <p:ph type="title"/>
          </p:nvPr>
        </p:nvSpPr>
        <p:spPr>
          <a:xfrm>
            <a:off x="914400" y="2400300"/>
            <a:ext cx="5669400" cy="1828800"/>
          </a:xfrm>
          <a:prstGeom prst="rect">
            <a:avLst/>
          </a:prstGeom>
          <a:noFill/>
          <a:ln>
            <a:noFill/>
          </a:ln>
        </p:spPr>
        <p:txBody>
          <a:bodyPr anchorCtr="0" anchor="t" bIns="0" lIns="0" spcFirstLastPara="1" rIns="0" wrap="square" tIns="0"/>
          <a:lstStyle>
            <a:lvl1pPr indent="0" lvl="0" marL="0" marR="0" rtl="0" algn="l">
              <a:lnSpc>
                <a:spcPct val="100000"/>
              </a:lnSpc>
              <a:spcBef>
                <a:spcPts val="0"/>
              </a:spcBef>
              <a:spcAft>
                <a:spcPts val="0"/>
              </a:spcAft>
              <a:buClr>
                <a:srgbClr val="6191C2"/>
              </a:buClr>
              <a:buSzPts val="3000"/>
              <a:buNone/>
              <a:defRPr i="0" sz="3000" u="none" cap="none" strike="noStrike">
                <a:solidFill>
                  <a:srgbClr val="6191C2"/>
                </a:solidFill>
              </a:defRPr>
            </a:lvl1pPr>
            <a:lvl2pPr indent="0" lvl="1"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9pPr>
          </a:lstStyle>
          <a:p/>
        </p:txBody>
      </p:sp>
      <p:sp>
        <p:nvSpPr>
          <p:cNvPr id="28" name="Google Shape;28;p9"/>
          <p:cNvSpPr txBox="1"/>
          <p:nvPr>
            <p:ph idx="1" type="body"/>
          </p:nvPr>
        </p:nvSpPr>
        <p:spPr>
          <a:xfrm>
            <a:off x="914400" y="1828800"/>
            <a:ext cx="3612000" cy="342900"/>
          </a:xfrm>
          <a:prstGeom prst="rect">
            <a:avLst/>
          </a:prstGeom>
        </p:spPr>
        <p:txBody>
          <a:bodyPr anchorCtr="0" anchor="b" bIns="0" lIns="0" spcFirstLastPara="1" rIns="0" wrap="square" tIns="0"/>
          <a:lstStyle>
            <a:lvl1pPr indent="-330200" lvl="0" marL="457200" rtl="0">
              <a:spcBef>
                <a:spcPts val="400"/>
              </a:spcBef>
              <a:spcAft>
                <a:spcPts val="0"/>
              </a:spcAft>
              <a:buSzPts val="1600"/>
              <a:buChar char="•"/>
              <a:defRPr b="1"/>
            </a:lvl1pPr>
            <a:lvl2pPr indent="-330200" lvl="1" marL="914400" rtl="0">
              <a:spcBef>
                <a:spcPts val="400"/>
              </a:spcBef>
              <a:spcAft>
                <a:spcPts val="0"/>
              </a:spcAft>
              <a:buSzPts val="1600"/>
              <a:buChar char="–"/>
              <a:defRPr b="1"/>
            </a:lvl2pPr>
            <a:lvl3pPr indent="-330200" lvl="2" marL="1371600" rtl="0">
              <a:spcBef>
                <a:spcPts val="400"/>
              </a:spcBef>
              <a:spcAft>
                <a:spcPts val="0"/>
              </a:spcAft>
              <a:buSzPts val="1600"/>
              <a:buChar char="•"/>
              <a:defRPr b="1"/>
            </a:lvl3pPr>
            <a:lvl4pPr indent="-330200" lvl="3" marL="1828800" rtl="0">
              <a:spcBef>
                <a:spcPts val="400"/>
              </a:spcBef>
              <a:spcAft>
                <a:spcPts val="0"/>
              </a:spcAft>
              <a:buSzPts val="1600"/>
              <a:buChar char="–"/>
              <a:defRPr b="1"/>
            </a:lvl4pPr>
            <a:lvl5pPr indent="-330200" lvl="4" marL="2286000" rtl="0">
              <a:spcBef>
                <a:spcPts val="400"/>
              </a:spcBef>
              <a:spcAft>
                <a:spcPts val="0"/>
              </a:spcAft>
              <a:buSzPts val="1600"/>
              <a:buChar char="»"/>
              <a:defRPr b="1"/>
            </a:lvl5pPr>
            <a:lvl6pPr indent="-330200" lvl="5" marL="2743200" rtl="0">
              <a:spcBef>
                <a:spcPts val="400"/>
              </a:spcBef>
              <a:spcAft>
                <a:spcPts val="0"/>
              </a:spcAft>
              <a:buSzPts val="1600"/>
              <a:buChar char="•"/>
              <a:defRPr b="1"/>
            </a:lvl6pPr>
            <a:lvl7pPr indent="-330200" lvl="6" marL="3200400" rtl="0">
              <a:spcBef>
                <a:spcPts val="400"/>
              </a:spcBef>
              <a:spcAft>
                <a:spcPts val="0"/>
              </a:spcAft>
              <a:buSzPts val="1600"/>
              <a:buChar char="•"/>
              <a:defRPr b="1"/>
            </a:lvl7pPr>
            <a:lvl8pPr indent="-330200" lvl="7" marL="3657600" rtl="0">
              <a:spcBef>
                <a:spcPts val="400"/>
              </a:spcBef>
              <a:spcAft>
                <a:spcPts val="0"/>
              </a:spcAft>
              <a:buSzPts val="1600"/>
              <a:buChar char="•"/>
              <a:defRPr b="1"/>
            </a:lvl8pPr>
            <a:lvl9pPr indent="-330200" lvl="8" marL="4114800" rtl="0">
              <a:spcBef>
                <a:spcPts val="400"/>
              </a:spcBef>
              <a:spcAft>
                <a:spcPts val="0"/>
              </a:spcAft>
              <a:buSzPts val="1600"/>
              <a:buChar char="•"/>
              <a:defRPr b="1"/>
            </a:lvl9pPr>
          </a:lstStyle>
          <a:p/>
        </p:txBody>
      </p:sp>
    </p:spTree>
  </p:cSld>
  <p:clrMapOvr>
    <a:masterClrMapping/>
  </p:clrMapOvr>
  <p:extLst>
    <p:ext uri="{DCECCB84-F9BA-43D5-87BE-67443E8EF086}">
      <p15:sldGuideLst>
        <p15:guide id="1" pos="576">
          <p15:clr>
            <a:srgbClr val="F9AD4C"/>
          </p15:clr>
        </p15:guide>
        <p15:guide id="2" orient="horz" pos="1692">
          <p15:clr>
            <a:srgbClr val="F9AD4C"/>
          </p15:clr>
        </p15:guide>
        <p15:guide id="3" orient="horz" pos="1368">
          <p15:clr>
            <a:srgbClr val="F9AD4C"/>
          </p15:clr>
        </p15:guide>
        <p15:guide id="4" orient="horz" pos="1152">
          <p15:clr>
            <a:srgbClr val="F9AD4C"/>
          </p15:clr>
        </p15:guide>
        <p15:guide id="5" orient="horz" pos="1512">
          <p15:clr>
            <a:srgbClr val="F9AD4C"/>
          </p15:clr>
        </p15:guide>
        <p15:guide id="6" pos="2235">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eaker">
  <p:cSld name="CUSTOM">
    <p:spTree>
      <p:nvGrpSpPr>
        <p:cNvPr id="29" name="Shape 29"/>
        <p:cNvGrpSpPr/>
        <p:nvPr/>
      </p:nvGrpSpPr>
      <p:grpSpPr>
        <a:xfrm>
          <a:off x="0" y="0"/>
          <a:ext cx="0" cy="0"/>
          <a:chOff x="0" y="0"/>
          <a:chExt cx="0" cy="0"/>
        </a:xfrm>
      </p:grpSpPr>
      <p:cxnSp>
        <p:nvCxnSpPr>
          <p:cNvPr id="30" name="Google Shape;30;p10"/>
          <p:cNvCxnSpPr/>
          <p:nvPr/>
        </p:nvCxnSpPr>
        <p:spPr>
          <a:xfrm>
            <a:off x="2560359" y="2855414"/>
            <a:ext cx="4025400" cy="0"/>
          </a:xfrm>
          <a:prstGeom prst="straightConnector1">
            <a:avLst/>
          </a:prstGeom>
          <a:noFill/>
          <a:ln cap="flat" cmpd="sng" w="25400">
            <a:solidFill>
              <a:srgbClr val="75C36E"/>
            </a:solidFill>
            <a:prstDash val="solid"/>
            <a:bevel/>
            <a:headEnd len="sm" w="sm" type="none"/>
            <a:tailEnd len="sm" w="sm" type="none"/>
          </a:ln>
        </p:spPr>
      </p:cxnSp>
      <p:sp>
        <p:nvSpPr>
          <p:cNvPr id="31" name="Google Shape;31;p10"/>
          <p:cNvSpPr txBox="1"/>
          <p:nvPr>
            <p:ph type="title"/>
          </p:nvPr>
        </p:nvSpPr>
        <p:spPr>
          <a:xfrm>
            <a:off x="2560350" y="2057400"/>
            <a:ext cx="4023300" cy="338400"/>
          </a:xfrm>
          <a:prstGeom prst="rect">
            <a:avLst/>
          </a:prstGeom>
        </p:spPr>
        <p:txBody>
          <a:bodyPr anchorCtr="0" anchor="ctr" bIns="0" lIns="0" spcFirstLastPara="1" rIns="0" wrap="square" tIns="0"/>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32" name="Google Shape;32;p10"/>
          <p:cNvSpPr txBox="1"/>
          <p:nvPr>
            <p:ph idx="1" type="subTitle"/>
          </p:nvPr>
        </p:nvSpPr>
        <p:spPr>
          <a:xfrm>
            <a:off x="2558350" y="2395725"/>
            <a:ext cx="4025400" cy="352200"/>
          </a:xfrm>
          <a:prstGeom prst="rect">
            <a:avLst/>
          </a:prstGeom>
        </p:spPr>
        <p:txBody>
          <a:bodyPr anchorCtr="0" anchor="ctr" bIns="0" lIns="0" spcFirstLastPara="1" rIns="0" wrap="square" tIns="0"/>
          <a:lstStyle>
            <a:lvl1pPr lvl="0" rtl="0" algn="ctr">
              <a:spcBef>
                <a:spcPts val="400"/>
              </a:spcBef>
              <a:spcAft>
                <a:spcPts val="0"/>
              </a:spcAft>
              <a:buNone/>
              <a:defRPr sz="1800"/>
            </a:lvl1pPr>
            <a:lvl2pPr lvl="1" rtl="0">
              <a:spcBef>
                <a:spcPts val="400"/>
              </a:spcBef>
              <a:spcAft>
                <a:spcPts val="0"/>
              </a:spcAft>
              <a:buNone/>
              <a:defRPr/>
            </a:lvl2pPr>
            <a:lvl3pPr lvl="2" rtl="0">
              <a:spcBef>
                <a:spcPts val="400"/>
              </a:spcBef>
              <a:spcAft>
                <a:spcPts val="0"/>
              </a:spcAft>
              <a:buNone/>
              <a:defRPr/>
            </a:lvl3pPr>
            <a:lvl4pPr lvl="3" rtl="0">
              <a:spcBef>
                <a:spcPts val="400"/>
              </a:spcBef>
              <a:spcAft>
                <a:spcPts val="0"/>
              </a:spcAft>
              <a:buNone/>
              <a:defRPr/>
            </a:lvl4pPr>
            <a:lvl5pPr lvl="4" rtl="0">
              <a:spcBef>
                <a:spcPts val="400"/>
              </a:spcBef>
              <a:spcAft>
                <a:spcPts val="0"/>
              </a:spcAft>
              <a:buNone/>
              <a:defRPr/>
            </a:lvl5pPr>
            <a:lvl6pPr lvl="5" rtl="0">
              <a:spcBef>
                <a:spcPts val="400"/>
              </a:spcBef>
              <a:spcAft>
                <a:spcPts val="0"/>
              </a:spcAft>
              <a:buNone/>
              <a:defRPr/>
            </a:lvl6pPr>
            <a:lvl7pPr lvl="6" rtl="0">
              <a:spcBef>
                <a:spcPts val="400"/>
              </a:spcBef>
              <a:spcAft>
                <a:spcPts val="0"/>
              </a:spcAft>
              <a:buNone/>
              <a:defRPr/>
            </a:lvl7pPr>
            <a:lvl8pPr lvl="7" rtl="0">
              <a:spcBef>
                <a:spcPts val="400"/>
              </a:spcBef>
              <a:spcAft>
                <a:spcPts val="0"/>
              </a:spcAft>
              <a:buNone/>
              <a:defRPr/>
            </a:lvl8pPr>
            <a:lvl9pPr lvl="8" rtl="0">
              <a:spcBef>
                <a:spcPts val="400"/>
              </a:spcBef>
              <a:spcAft>
                <a:spcPts val="0"/>
              </a:spcAft>
              <a:buNone/>
              <a:defRPr/>
            </a:lvl9pPr>
          </a:lstStyle>
          <a:p/>
        </p:txBody>
      </p:sp>
      <p:sp>
        <p:nvSpPr>
          <p:cNvPr id="33" name="Google Shape;33;p10"/>
          <p:cNvSpPr txBox="1"/>
          <p:nvPr>
            <p:ph idx="2" type="body"/>
          </p:nvPr>
        </p:nvSpPr>
        <p:spPr>
          <a:xfrm>
            <a:off x="2560350" y="2971800"/>
            <a:ext cx="4023300" cy="1257300"/>
          </a:xfrm>
          <a:prstGeom prst="rect">
            <a:avLst/>
          </a:prstGeom>
        </p:spPr>
        <p:txBody>
          <a:bodyPr anchorCtr="0" anchor="t" bIns="0" lIns="0" spcFirstLastPara="1" rIns="0" wrap="square" tIns="0"/>
          <a:lstStyle>
            <a:lvl1pPr indent="-330200" lvl="0" marL="457200" rtl="0" algn="ctr">
              <a:spcBef>
                <a:spcPts val="400"/>
              </a:spcBef>
              <a:spcAft>
                <a:spcPts val="0"/>
              </a:spcAft>
              <a:buSzPts val="1600"/>
              <a:buChar char="•"/>
              <a:defRPr/>
            </a:lvl1pPr>
            <a:lvl2pPr indent="-330200" lvl="1" marL="914400" rtl="0" algn="ctr">
              <a:spcBef>
                <a:spcPts val="400"/>
              </a:spcBef>
              <a:spcAft>
                <a:spcPts val="0"/>
              </a:spcAft>
              <a:buSzPts val="1600"/>
              <a:buChar char="–"/>
              <a:defRPr/>
            </a:lvl2pPr>
            <a:lvl3pPr indent="-330200" lvl="2" marL="1371600" rtl="0" algn="ctr">
              <a:spcBef>
                <a:spcPts val="400"/>
              </a:spcBef>
              <a:spcAft>
                <a:spcPts val="0"/>
              </a:spcAft>
              <a:buSzPts val="1600"/>
              <a:buChar char="•"/>
              <a:defRPr/>
            </a:lvl3pPr>
            <a:lvl4pPr indent="-330200" lvl="3" marL="1828800" rtl="0" algn="ctr">
              <a:spcBef>
                <a:spcPts val="400"/>
              </a:spcBef>
              <a:spcAft>
                <a:spcPts val="0"/>
              </a:spcAft>
              <a:buSzPts val="1600"/>
              <a:buChar char="–"/>
              <a:defRPr/>
            </a:lvl4pPr>
            <a:lvl5pPr indent="-330200" lvl="4" marL="2286000" rtl="0" algn="ctr">
              <a:spcBef>
                <a:spcPts val="400"/>
              </a:spcBef>
              <a:spcAft>
                <a:spcPts val="0"/>
              </a:spcAft>
              <a:buSzPts val="1600"/>
              <a:buChar char="»"/>
              <a:defRPr/>
            </a:lvl5pPr>
            <a:lvl6pPr indent="-330200" lvl="5" marL="2743200" rtl="0" algn="ctr">
              <a:spcBef>
                <a:spcPts val="400"/>
              </a:spcBef>
              <a:spcAft>
                <a:spcPts val="0"/>
              </a:spcAft>
              <a:buSzPts val="1600"/>
              <a:buChar char="•"/>
              <a:defRPr/>
            </a:lvl6pPr>
            <a:lvl7pPr indent="-330200" lvl="6" marL="3200400" rtl="0" algn="ctr">
              <a:spcBef>
                <a:spcPts val="400"/>
              </a:spcBef>
              <a:spcAft>
                <a:spcPts val="0"/>
              </a:spcAft>
              <a:buSzPts val="1600"/>
              <a:buChar char="•"/>
              <a:defRPr/>
            </a:lvl7pPr>
            <a:lvl8pPr indent="-330200" lvl="7" marL="3657600" rtl="0" algn="ctr">
              <a:spcBef>
                <a:spcPts val="400"/>
              </a:spcBef>
              <a:spcAft>
                <a:spcPts val="0"/>
              </a:spcAft>
              <a:buSzPts val="1600"/>
              <a:buChar char="•"/>
              <a:defRPr/>
            </a:lvl8pPr>
            <a:lvl9pPr indent="-330200" lvl="8" marL="4114800" rtl="0" algn="ctr">
              <a:spcBef>
                <a:spcPts val="400"/>
              </a:spcBef>
              <a:spcAft>
                <a:spcPts val="0"/>
              </a:spcAft>
              <a:buSzPts val="1600"/>
              <a:buChar char="•"/>
              <a:defRPr/>
            </a:lvl9pPr>
          </a:lstStyle>
          <a:p/>
        </p:txBody>
      </p:sp>
    </p:spTree>
  </p:cSld>
  <p:clrMapOvr>
    <a:masterClrMapping/>
  </p:clrMapOvr>
  <p:extLst>
    <p:ext uri="{DCECCB84-F9BA-43D5-87BE-67443E8EF086}">
      <p15:sldGuideLst>
        <p15:guide id="1" orient="horz" pos="1224">
          <p15:clr>
            <a:srgbClr val="F9AD4C"/>
          </p15:clr>
        </p15:guide>
        <p15:guide id="2" orient="horz" pos="1296">
          <p15:clr>
            <a:srgbClr val="F9AD4C"/>
          </p15:clr>
        </p15:guide>
        <p15:guide id="3" orient="horz" pos="1509">
          <p15:clr>
            <a:srgbClr val="F9AD4C"/>
          </p15:clr>
        </p15:guide>
        <p15:guide id="4" orient="horz" pos="1731">
          <p15:clr>
            <a:srgbClr val="F9AD4C"/>
          </p15:clr>
        </p15:guide>
        <p15:guide id="5" orient="horz" pos="1872">
          <p15:clr>
            <a:srgbClr val="F9AD4C"/>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2925" y="457200"/>
            <a:ext cx="8138100" cy="457200"/>
          </a:xfrm>
          <a:prstGeom prst="rect">
            <a:avLst/>
          </a:prstGeom>
          <a:noFill/>
          <a:ln>
            <a:noFill/>
          </a:ln>
        </p:spPr>
        <p:txBody>
          <a:bodyPr anchorCtr="0" anchor="t" bIns="91425" lIns="91425" spcFirstLastPara="1" rIns="91425" wrap="square" tIns="91425"/>
          <a:lstStyle>
            <a:lvl1pPr indent="0" lvl="0" marL="0" marR="0" rtl="0">
              <a:lnSpc>
                <a:spcPct val="100000"/>
              </a:lnSpc>
              <a:spcBef>
                <a:spcPts val="0"/>
              </a:spcBef>
              <a:spcAft>
                <a:spcPts val="0"/>
              </a:spcAft>
              <a:buClr>
                <a:srgbClr val="535353"/>
              </a:buClr>
              <a:buSzPts val="2400"/>
              <a:buFont typeface="Karla"/>
              <a:buNone/>
              <a:defRPr b="1" i="0" sz="2400" u="none" cap="none" strike="noStrike">
                <a:solidFill>
                  <a:srgbClr val="535353"/>
                </a:solidFill>
                <a:latin typeface="Karla"/>
                <a:ea typeface="Karla"/>
                <a:cs typeface="Karla"/>
                <a:sym typeface="Karla"/>
              </a:defRPr>
            </a:lvl1pPr>
            <a:lvl2pPr indent="0" lvl="1"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2pPr>
            <a:lvl3pPr indent="0" lvl="2"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3pPr>
            <a:lvl4pPr indent="0" lvl="3"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4pPr>
            <a:lvl5pPr indent="0" lvl="4"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5pPr>
            <a:lvl6pPr indent="0" lvl="5"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6pPr>
            <a:lvl7pPr indent="0" lvl="6"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7pPr>
            <a:lvl8pPr indent="0" lvl="7"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8pPr>
            <a:lvl9pPr indent="0" lvl="8"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9pPr>
          </a:lstStyle>
          <a:p/>
        </p:txBody>
      </p:sp>
      <p:sp>
        <p:nvSpPr>
          <p:cNvPr id="7" name="Google Shape;7;p1"/>
          <p:cNvSpPr txBox="1"/>
          <p:nvPr>
            <p:ph idx="1" type="body"/>
          </p:nvPr>
        </p:nvSpPr>
        <p:spPr>
          <a:xfrm>
            <a:off x="502925" y="1028700"/>
            <a:ext cx="8138100" cy="3200400"/>
          </a:xfrm>
          <a:prstGeom prst="rect">
            <a:avLst/>
          </a:prstGeom>
          <a:noFill/>
          <a:ln>
            <a:noFill/>
          </a:ln>
        </p:spPr>
        <p:txBody>
          <a:bodyPr anchorCtr="0" anchor="t" bIns="91425" lIns="91425" spcFirstLastPara="1" rIns="91425" wrap="square" tIns="91425"/>
          <a:lstStyle>
            <a:lvl1pPr indent="-330200" lvl="0" marL="4572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1pPr>
            <a:lvl2pPr indent="-330200" lvl="1" marL="9144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2pPr>
            <a:lvl3pPr indent="-330200" lvl="2" marL="13716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3pPr>
            <a:lvl4pPr indent="-330200" lvl="3" marL="18288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4pPr>
            <a:lvl5pPr indent="-330200" lvl="4" marL="22860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5pPr>
            <a:lvl6pPr indent="-330200" lvl="5" marL="27432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6pPr>
            <a:lvl7pPr indent="-330200" lvl="6" marL="32004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7pPr>
            <a:lvl8pPr indent="-330200" lvl="7" marL="36576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8pPr>
            <a:lvl9pPr indent="-330200" lvl="8" marL="41148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9pPr>
          </a:lstStyle>
          <a:p/>
        </p:txBody>
      </p:sp>
      <p:sp>
        <p:nvSpPr>
          <p:cNvPr id="8" name="Google Shape;8;p1"/>
          <p:cNvSpPr/>
          <p:nvPr/>
        </p:nvSpPr>
        <p:spPr>
          <a:xfrm>
            <a:off x="5989375" y="4462275"/>
            <a:ext cx="2651700" cy="228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5C36E"/>
              </a:buClr>
              <a:buFont typeface="Helvetica Neue"/>
              <a:buNone/>
            </a:pPr>
            <a:r>
              <a:rPr b="1" lang="en" sz="1200">
                <a:solidFill>
                  <a:srgbClr val="CCCCCC"/>
                </a:solidFill>
                <a:latin typeface="Karla"/>
                <a:ea typeface="Karla"/>
                <a:cs typeface="Karla"/>
                <a:sym typeface="Karla"/>
              </a:rPr>
              <a:t>Web Design DeCal  </a:t>
            </a:r>
            <a:r>
              <a:rPr lang="en" sz="1200">
                <a:solidFill>
                  <a:srgbClr val="CCCCCC"/>
                </a:solidFill>
                <a:latin typeface="Karla"/>
                <a:ea typeface="Karla"/>
                <a:cs typeface="Karla"/>
                <a:sym typeface="Karla"/>
              </a:rPr>
              <a:t>Spring 2019</a:t>
            </a:r>
            <a:endParaRPr sz="1200">
              <a:solidFill>
                <a:srgbClr val="CCCCCC"/>
              </a:solidFill>
              <a:latin typeface="Karla"/>
              <a:ea typeface="Karla"/>
              <a:cs typeface="Karla"/>
              <a:sym typeface="Karl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9900FF"/>
          </p15:clr>
        </p15:guide>
        <p15:guide id="2" pos="5472">
          <p15:clr>
            <a:srgbClr val="9900FF"/>
          </p15:clr>
        </p15:guide>
        <p15:guide id="3" orient="horz" pos="288">
          <p15:clr>
            <a:srgbClr val="9900FF"/>
          </p15:clr>
        </p15:guide>
        <p15:guide id="4" orient="horz" pos="2955">
          <p15:clr>
            <a:srgbClr val="9900FF"/>
          </p15:clr>
        </p15:guide>
        <p15:guide id="5" orient="horz" pos="2811">
          <p15:clr>
            <a:srgbClr val="F06B4A"/>
          </p15:clr>
        </p15:guide>
        <p15:guide id="6" orient="horz" pos="576">
          <p15:clr>
            <a:srgbClr val="F06B4A"/>
          </p15:clr>
        </p15:guide>
        <p15:guide id="7" orient="horz" pos="648">
          <p15:clr>
            <a:srgbClr val="F06B4A"/>
          </p15:clr>
        </p15:guide>
        <p15:guide id="8" pos="2909">
          <p15:clr>
            <a:srgbClr val="F06B4A"/>
          </p15:clr>
        </p15:guide>
        <p15:guide id="9" pos="1613">
          <p15:clr>
            <a:srgbClr val="F06B4A"/>
          </p15:clr>
        </p15:guide>
        <p15:guide id="10" pos="4147">
          <p15:clr>
            <a:srgbClr val="F06B4A"/>
          </p15:clr>
        </p15:guide>
        <p15:guide id="11" pos="2851">
          <p15:clr>
            <a:srgbClr val="F06B4A"/>
          </p15:clr>
        </p15:guide>
        <p15:guide id="12" pos="1555">
          <p15:clr>
            <a:srgbClr val="F06B4A"/>
          </p15:clr>
        </p15:guide>
        <p15:guide id="13" pos="4205">
          <p15:clr>
            <a:srgbClr val="F06B4A"/>
          </p15:clr>
        </p15:guide>
        <p15:guide id="14" orient="horz" pos="2664">
          <p15:clr>
            <a:srgbClr val="F06B4A"/>
          </p15:clr>
        </p15:guide>
        <p15:guide id="15" pos="317">
          <p15:clr>
            <a:srgbClr val="F06B4A"/>
          </p15:clr>
        </p15:guide>
        <p15:guide id="16" pos="5443">
          <p15:clr>
            <a:srgbClr val="F06B4A"/>
          </p15:clr>
        </p15:guide>
        <p15:guide id="17" pos="1987">
          <p15:clr>
            <a:srgbClr val="F06B4A"/>
          </p15:clr>
        </p15:guide>
        <p15:guide id="18" pos="2043">
          <p15:clr>
            <a:srgbClr val="F06B4A"/>
          </p15:clr>
        </p15:guide>
        <p15:guide id="19" pos="3715">
          <p15:clr>
            <a:srgbClr val="F06B4A"/>
          </p15:clr>
        </p15:guide>
        <p15:guide id="20" pos="3773">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 name="Shape 40"/>
        <p:cNvGrpSpPr/>
        <p:nvPr/>
      </p:nvGrpSpPr>
      <p:grpSpPr>
        <a:xfrm>
          <a:off x="0" y="0"/>
          <a:ext cx="0" cy="0"/>
          <a:chOff x="0" y="0"/>
          <a:chExt cx="0" cy="0"/>
        </a:xfrm>
      </p:grpSpPr>
      <p:sp>
        <p:nvSpPr>
          <p:cNvPr id="41" name="Google Shape;41;p13"/>
          <p:cNvSpPr txBox="1"/>
          <p:nvPr>
            <p:ph type="title"/>
          </p:nvPr>
        </p:nvSpPr>
        <p:spPr>
          <a:xfrm>
            <a:off x="457200" y="457200"/>
            <a:ext cx="8229600" cy="457200"/>
          </a:xfrm>
          <a:prstGeom prst="rect">
            <a:avLst/>
          </a:prstGeom>
          <a:noFill/>
          <a:ln>
            <a:noFill/>
          </a:ln>
        </p:spPr>
        <p:txBody>
          <a:bodyPr anchorCtr="0" anchor="t" bIns="91425" lIns="91425" spcFirstLastPara="1" rIns="91425" wrap="square" tIns="91425"/>
          <a:lstStyle>
            <a:lvl1pPr indent="0" lvl="0" marL="0" marR="0" rtl="0">
              <a:lnSpc>
                <a:spcPct val="100000"/>
              </a:lnSpc>
              <a:spcBef>
                <a:spcPts val="0"/>
              </a:spcBef>
              <a:spcAft>
                <a:spcPts val="0"/>
              </a:spcAft>
              <a:buClr>
                <a:srgbClr val="535353"/>
              </a:buClr>
              <a:buSzPts val="2400"/>
              <a:buFont typeface="Karla"/>
              <a:buNone/>
              <a:defRPr b="1" i="0" sz="2400" u="none" cap="none" strike="noStrike">
                <a:solidFill>
                  <a:srgbClr val="535353"/>
                </a:solidFill>
                <a:latin typeface="Karla"/>
                <a:ea typeface="Karla"/>
                <a:cs typeface="Karla"/>
                <a:sym typeface="Karla"/>
              </a:defRPr>
            </a:lvl1pPr>
            <a:lvl2pPr indent="0" lvl="1"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2pPr>
            <a:lvl3pPr indent="0" lvl="2"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3pPr>
            <a:lvl4pPr indent="0" lvl="3"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4pPr>
            <a:lvl5pPr indent="0" lvl="4"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5pPr>
            <a:lvl6pPr indent="0" lvl="5"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6pPr>
            <a:lvl7pPr indent="0" lvl="6"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7pPr>
            <a:lvl8pPr indent="0" lvl="7"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8pPr>
            <a:lvl9pPr indent="0" lvl="8"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9pPr>
          </a:lstStyle>
          <a:p/>
        </p:txBody>
      </p:sp>
      <p:sp>
        <p:nvSpPr>
          <p:cNvPr id="42" name="Google Shape;42;p13"/>
          <p:cNvSpPr txBox="1"/>
          <p:nvPr>
            <p:ph idx="1" type="body"/>
          </p:nvPr>
        </p:nvSpPr>
        <p:spPr>
          <a:xfrm>
            <a:off x="457200" y="1028700"/>
            <a:ext cx="8229600" cy="3200400"/>
          </a:xfrm>
          <a:prstGeom prst="rect">
            <a:avLst/>
          </a:prstGeom>
          <a:noFill/>
          <a:ln>
            <a:noFill/>
          </a:ln>
        </p:spPr>
        <p:txBody>
          <a:bodyPr anchorCtr="0" anchor="t" bIns="91425" lIns="91425" spcFirstLastPara="1" rIns="91425" wrap="square" tIns="91425"/>
          <a:lstStyle>
            <a:lvl1pPr indent="-330200" lvl="0" marL="4572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1pPr>
            <a:lvl2pPr indent="-330200" lvl="1" marL="9144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2pPr>
            <a:lvl3pPr indent="-330200" lvl="2" marL="13716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3pPr>
            <a:lvl4pPr indent="-330200" lvl="3" marL="18288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4pPr>
            <a:lvl5pPr indent="-330200" lvl="4" marL="22860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5pPr>
            <a:lvl6pPr indent="-330200" lvl="5" marL="27432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6pPr>
            <a:lvl7pPr indent="-330200" lvl="6" marL="32004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7pPr>
            <a:lvl8pPr indent="-330200" lvl="7" marL="36576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8pPr>
            <a:lvl9pPr indent="-330200" lvl="8" marL="41148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9pPr>
          </a:lstStyle>
          <a:p/>
        </p:txBody>
      </p:sp>
      <p:sp>
        <p:nvSpPr>
          <p:cNvPr id="43" name="Google Shape;43;p13"/>
          <p:cNvSpPr/>
          <p:nvPr/>
        </p:nvSpPr>
        <p:spPr>
          <a:xfrm>
            <a:off x="5989375" y="4462275"/>
            <a:ext cx="2651700" cy="228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5C36E"/>
              </a:buClr>
              <a:buFont typeface="Helvetica Neue"/>
              <a:buNone/>
            </a:pPr>
            <a:r>
              <a:rPr b="1" lang="en" sz="1200">
                <a:solidFill>
                  <a:srgbClr val="CCCCCC"/>
                </a:solidFill>
                <a:latin typeface="Karla"/>
                <a:ea typeface="Karla"/>
                <a:cs typeface="Karla"/>
                <a:sym typeface="Karla"/>
              </a:rPr>
              <a:t>Web Design DeCal  </a:t>
            </a:r>
            <a:r>
              <a:rPr lang="en" sz="1200">
                <a:solidFill>
                  <a:srgbClr val="CCCCCC"/>
                </a:solidFill>
                <a:latin typeface="Karla"/>
                <a:ea typeface="Karla"/>
                <a:cs typeface="Karla"/>
                <a:sym typeface="Karla"/>
              </a:rPr>
              <a:t>Fall 2018</a:t>
            </a:r>
            <a:endParaRPr sz="1200">
              <a:solidFill>
                <a:srgbClr val="CCCCCC"/>
              </a:solidFill>
              <a:latin typeface="Karla"/>
              <a:ea typeface="Karla"/>
              <a:cs typeface="Karla"/>
              <a:sym typeface="Karla"/>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9900FF"/>
          </p15:clr>
        </p15:guide>
        <p15:guide id="2" pos="5472">
          <p15:clr>
            <a:srgbClr val="9900FF"/>
          </p15:clr>
        </p15:guide>
        <p15:guide id="3" orient="horz" pos="288">
          <p15:clr>
            <a:srgbClr val="9900FF"/>
          </p15:clr>
        </p15:guide>
        <p15:guide id="4" orient="horz" pos="2955">
          <p15:clr>
            <a:srgbClr val="9900FF"/>
          </p15:clr>
        </p15:guide>
        <p15:guide id="5" orient="horz" pos="2811">
          <p15:clr>
            <a:srgbClr val="F06B4A"/>
          </p15:clr>
        </p15:guide>
        <p15:guide id="6" orient="horz" pos="576">
          <p15:clr>
            <a:srgbClr val="F06B4A"/>
          </p15:clr>
        </p15:guide>
        <p15:guide id="7" orient="horz" pos="648">
          <p15:clr>
            <a:srgbClr val="F06B4A"/>
          </p15:clr>
        </p15:guide>
        <p15:guide id="8" pos="2909">
          <p15:clr>
            <a:srgbClr val="F06B4A"/>
          </p15:clr>
        </p15:guide>
        <p15:guide id="9" pos="1613">
          <p15:clr>
            <a:srgbClr val="F06B4A"/>
          </p15:clr>
        </p15:guide>
        <p15:guide id="10" pos="4147">
          <p15:clr>
            <a:srgbClr val="F06B4A"/>
          </p15:clr>
        </p15:guide>
        <p15:guide id="11" pos="2851">
          <p15:clr>
            <a:srgbClr val="F06B4A"/>
          </p15:clr>
        </p15:guide>
        <p15:guide id="12" pos="1555">
          <p15:clr>
            <a:srgbClr val="F06B4A"/>
          </p15:clr>
        </p15:guide>
        <p15:guide id="13" pos="4205">
          <p15:clr>
            <a:srgbClr val="F06B4A"/>
          </p15:clr>
        </p15:guide>
        <p15:guide id="14" orient="horz" pos="2664">
          <p15:clr>
            <a:srgbClr val="F06B4A"/>
          </p15:clr>
        </p15:guide>
        <p15:guide id="15" pos="317">
          <p15:clr>
            <a:srgbClr val="F06B4A"/>
          </p15:clr>
        </p15:guide>
        <p15:guide id="16" pos="5443">
          <p15:clr>
            <a:srgbClr val="F06B4A"/>
          </p15:clr>
        </p15:guide>
        <p15:guide id="17" pos="1987">
          <p15:clr>
            <a:srgbClr val="F06B4A"/>
          </p15:clr>
        </p15:guide>
        <p15:guide id="18" pos="2043">
          <p15:clr>
            <a:srgbClr val="F06B4A"/>
          </p15:clr>
        </p15:guide>
        <p15:guide id="19" pos="3715">
          <p15:clr>
            <a:srgbClr val="F06B4A"/>
          </p15:clr>
        </p15:guide>
        <p15:guide id="20" pos="3773">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hyperlink" Target="https://stackoverflow.com/questions/10808109/script-tag-async-defer"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api.jquery.com/" TargetMode="External"/><Relationship Id="rId4" Type="http://schemas.openxmlformats.org/officeDocument/2006/relationships/hyperlink" Target="https://www.w3schools.com/jque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brandonlchow.github.io/shibas_of_instagram" TargetMode="Externa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tinyurl.com/wdd-jquery-click"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tinyurl.com/wdd-jquery-toggl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tinyurl.com/wdd-jquery-shapeshif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25"/>
          <p:cNvSpPr txBox="1"/>
          <p:nvPr>
            <p:ph type="title"/>
          </p:nvPr>
        </p:nvSpPr>
        <p:spPr>
          <a:xfrm>
            <a:off x="914400" y="2400300"/>
            <a:ext cx="5669400" cy="182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 to jQuery</a:t>
            </a:r>
            <a:endParaRPr/>
          </a:p>
        </p:txBody>
      </p:sp>
      <p:sp>
        <p:nvSpPr>
          <p:cNvPr id="80" name="Google Shape;80;p25"/>
          <p:cNvSpPr txBox="1"/>
          <p:nvPr>
            <p:ph idx="1" type="body"/>
          </p:nvPr>
        </p:nvSpPr>
        <p:spPr>
          <a:xfrm>
            <a:off x="914400" y="1828800"/>
            <a:ext cx="3612000" cy="342900"/>
          </a:xfrm>
          <a:prstGeom prst="rect">
            <a:avLst/>
          </a:prstGeom>
        </p:spPr>
        <p:txBody>
          <a:bodyPr anchorCtr="0" anchor="b" bIns="0" lIns="0" spcFirstLastPara="1" rIns="0" wrap="square" tIns="0">
            <a:noAutofit/>
          </a:bodyPr>
          <a:lstStyle/>
          <a:p>
            <a:pPr indent="0" lvl="0" marL="0" rtl="0" algn="l">
              <a:spcBef>
                <a:spcPts val="400"/>
              </a:spcBef>
              <a:spcAft>
                <a:spcPts val="0"/>
              </a:spcAft>
              <a:buNone/>
            </a:pPr>
            <a:r>
              <a:rPr lang="en"/>
              <a:t>Week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34"/>
          <p:cNvSpPr txBox="1"/>
          <p:nvPr>
            <p:ph type="title"/>
          </p:nvPr>
        </p:nvSpPr>
        <p:spPr>
          <a:xfrm>
            <a:off x="457200" y="10354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jQuery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5"/>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Linking HTML and JavaScript file</a:t>
            </a:r>
            <a:endParaRPr/>
          </a:p>
        </p:txBody>
      </p:sp>
      <p:sp>
        <p:nvSpPr>
          <p:cNvPr id="137" name="Google Shape;137;p35"/>
          <p:cNvSpPr txBox="1"/>
          <p:nvPr>
            <p:ph idx="1" type="body"/>
          </p:nvPr>
        </p:nvSpPr>
        <p:spPr>
          <a:xfrm>
            <a:off x="457200" y="1028700"/>
            <a:ext cx="8229600" cy="320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How will the HTML file know where to find its codin’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
              <a:t>Inside the</a:t>
            </a:r>
            <a:r>
              <a:rPr lang="en">
                <a:latin typeface="Roboto Mono"/>
                <a:ea typeface="Roboto Mono"/>
                <a:cs typeface="Roboto Mono"/>
                <a:sym typeface="Roboto Mono"/>
              </a:rPr>
              <a:t> </a:t>
            </a:r>
            <a:r>
              <a:rPr lang="en">
                <a:solidFill>
                  <a:srgbClr val="383A42"/>
                </a:solidFill>
                <a:latin typeface="Roboto Mono"/>
                <a:ea typeface="Roboto Mono"/>
                <a:cs typeface="Roboto Mono"/>
                <a:sym typeface="Roboto Mono"/>
              </a:rPr>
              <a:t>&lt;</a:t>
            </a:r>
            <a:r>
              <a:rPr lang="en">
                <a:solidFill>
                  <a:srgbClr val="E45649"/>
                </a:solidFill>
                <a:latin typeface="Roboto Mono"/>
                <a:ea typeface="Roboto Mono"/>
                <a:cs typeface="Roboto Mono"/>
                <a:sym typeface="Roboto Mono"/>
              </a:rPr>
              <a:t>head</a:t>
            </a:r>
            <a:r>
              <a:rPr lang="en">
                <a:solidFill>
                  <a:srgbClr val="383A42"/>
                </a:solidFill>
                <a:latin typeface="Roboto Mono"/>
                <a:ea typeface="Roboto Mono"/>
                <a:cs typeface="Roboto Mono"/>
                <a:sym typeface="Roboto Mono"/>
              </a:rPr>
              <a:t>&gt;</a:t>
            </a:r>
            <a:r>
              <a:rPr lang="en">
                <a:latin typeface="Roboto Mono"/>
                <a:ea typeface="Roboto Mono"/>
                <a:cs typeface="Roboto Mono"/>
                <a:sym typeface="Roboto Mono"/>
              </a:rPr>
              <a:t> </a:t>
            </a:r>
            <a:r>
              <a:rPr lang="en"/>
              <a:t>tag, add this line:</a:t>
            </a:r>
            <a:endParaRPr/>
          </a:p>
          <a:p>
            <a:pPr indent="0" lvl="0" marL="0" rtl="0" algn="l">
              <a:lnSpc>
                <a:spcPct val="115000"/>
              </a:lnSpc>
              <a:spcBef>
                <a:spcPts val="1000"/>
              </a:spcBef>
              <a:spcAft>
                <a:spcPts val="0"/>
              </a:spcAft>
              <a:buNone/>
            </a:pPr>
            <a:r>
              <a:rPr lang="en">
                <a:solidFill>
                  <a:srgbClr val="383A42"/>
                </a:solidFill>
                <a:latin typeface="Roboto Mono"/>
                <a:ea typeface="Roboto Mono"/>
                <a:cs typeface="Roboto Mono"/>
                <a:sym typeface="Roboto Mono"/>
              </a:rPr>
              <a:t>&lt;</a:t>
            </a:r>
            <a:r>
              <a:rPr lang="en">
                <a:solidFill>
                  <a:srgbClr val="E45649"/>
                </a:solidFill>
                <a:latin typeface="Roboto Mono"/>
                <a:ea typeface="Roboto Mono"/>
                <a:cs typeface="Roboto Mono"/>
                <a:sym typeface="Roboto Mono"/>
              </a:rPr>
              <a:t>script</a:t>
            </a:r>
            <a:r>
              <a:rPr lang="en">
                <a:solidFill>
                  <a:srgbClr val="383A42"/>
                </a:solidFill>
                <a:latin typeface="Roboto Mono"/>
                <a:ea typeface="Roboto Mono"/>
                <a:cs typeface="Roboto Mono"/>
                <a:sym typeface="Roboto Mono"/>
              </a:rPr>
              <a:t> </a:t>
            </a:r>
            <a:r>
              <a:rPr lang="en">
                <a:solidFill>
                  <a:srgbClr val="986801"/>
                </a:solidFill>
                <a:latin typeface="Roboto Mono"/>
                <a:ea typeface="Roboto Mono"/>
                <a:cs typeface="Roboto Mono"/>
                <a:sym typeface="Roboto Mono"/>
              </a:rPr>
              <a:t>type</a:t>
            </a:r>
            <a:r>
              <a:rPr lang="en">
                <a:solidFill>
                  <a:srgbClr val="383A42"/>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"text/javascript"</a:t>
            </a:r>
            <a:r>
              <a:rPr lang="en">
                <a:solidFill>
                  <a:srgbClr val="383A42"/>
                </a:solidFill>
                <a:latin typeface="Roboto Mono"/>
                <a:ea typeface="Roboto Mono"/>
                <a:cs typeface="Roboto Mono"/>
                <a:sym typeface="Roboto Mono"/>
              </a:rPr>
              <a:t> </a:t>
            </a:r>
            <a:r>
              <a:rPr lang="en">
                <a:solidFill>
                  <a:srgbClr val="986801"/>
                </a:solidFill>
                <a:latin typeface="Roboto Mono"/>
                <a:ea typeface="Roboto Mono"/>
                <a:cs typeface="Roboto Mono"/>
                <a:sym typeface="Roboto Mono"/>
              </a:rPr>
              <a:t>src</a:t>
            </a:r>
            <a:r>
              <a:rPr lang="en">
                <a:solidFill>
                  <a:srgbClr val="383A42"/>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"assets/scripts/main.js"</a:t>
            </a:r>
            <a:r>
              <a:rPr lang="en">
                <a:solidFill>
                  <a:srgbClr val="383A42"/>
                </a:solidFill>
                <a:latin typeface="Roboto Mono"/>
                <a:ea typeface="Roboto Mono"/>
                <a:cs typeface="Roboto Mono"/>
                <a:sym typeface="Roboto Mono"/>
              </a:rPr>
              <a:t>&gt;&lt;/</a:t>
            </a:r>
            <a:r>
              <a:rPr lang="en">
                <a:solidFill>
                  <a:srgbClr val="E45649"/>
                </a:solidFill>
                <a:latin typeface="Roboto Mono"/>
                <a:ea typeface="Roboto Mono"/>
                <a:cs typeface="Roboto Mono"/>
                <a:sym typeface="Roboto Mono"/>
              </a:rPr>
              <a:t>script</a:t>
            </a:r>
            <a:r>
              <a:rPr lang="en">
                <a:solidFill>
                  <a:srgbClr val="383A42"/>
                </a:solidFill>
                <a:latin typeface="Roboto Mono"/>
                <a:ea typeface="Roboto Mono"/>
                <a:cs typeface="Roboto Mono"/>
                <a:sym typeface="Roboto Mono"/>
              </a:rPr>
              <a:t>&gt;</a:t>
            </a:r>
            <a:endParaRPr>
              <a:solidFill>
                <a:srgbClr val="383A42"/>
              </a:solidFill>
              <a:latin typeface="Roboto Mono"/>
              <a:ea typeface="Roboto Mono"/>
              <a:cs typeface="Roboto Mono"/>
              <a:sym typeface="Roboto Mono"/>
            </a:endParaRPr>
          </a:p>
          <a:p>
            <a:pPr indent="0" lvl="0" marL="0" rtl="0" algn="l">
              <a:lnSpc>
                <a:spcPct val="115000"/>
              </a:lnSpc>
              <a:spcBef>
                <a:spcPts val="1000"/>
              </a:spcBef>
              <a:spcAft>
                <a:spcPts val="0"/>
              </a:spcAft>
              <a:buNone/>
            </a:pPr>
            <a:r>
              <a:t/>
            </a:r>
            <a:endParaRPr>
              <a:solidFill>
                <a:schemeClr val="lt2"/>
              </a:solidFill>
            </a:endParaRPr>
          </a:p>
          <a:p>
            <a:pPr indent="0" lvl="0" marL="0" rtl="0" algn="l">
              <a:lnSpc>
                <a:spcPct val="115000"/>
              </a:lnSpc>
              <a:spcBef>
                <a:spcPts val="1000"/>
              </a:spcBef>
              <a:spcAft>
                <a:spcPts val="1000"/>
              </a:spcAft>
              <a:buClr>
                <a:schemeClr val="dk1"/>
              </a:buClr>
              <a:buSzPts val="1100"/>
              <a:buFont typeface="Arial"/>
              <a:buNone/>
            </a:pPr>
            <a:r>
              <a:rPr lang="en">
                <a:solidFill>
                  <a:schemeClr val="lt2"/>
                </a:solidFill>
              </a:rPr>
              <a:t>*No need to memorize this — just copy and paste or something like that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6"/>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the jQuery Library</a:t>
            </a:r>
            <a:endParaRPr/>
          </a:p>
        </p:txBody>
      </p:sp>
      <p:sp>
        <p:nvSpPr>
          <p:cNvPr id="143" name="Google Shape;143;p36"/>
          <p:cNvSpPr txBox="1"/>
          <p:nvPr>
            <p:ph idx="1" type="body"/>
          </p:nvPr>
        </p:nvSpPr>
        <p:spPr>
          <a:xfrm>
            <a:off x="457200" y="1028700"/>
            <a:ext cx="8229600" cy="320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How will the HTML file know where to find its jQuery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
              <a:t>Inside the</a:t>
            </a:r>
            <a:r>
              <a:rPr lang="en">
                <a:latin typeface="Roboto Mono"/>
                <a:ea typeface="Roboto Mono"/>
                <a:cs typeface="Roboto Mono"/>
                <a:sym typeface="Roboto Mono"/>
              </a:rPr>
              <a:t> </a:t>
            </a:r>
            <a:r>
              <a:rPr lang="en">
                <a:solidFill>
                  <a:srgbClr val="383A42"/>
                </a:solidFill>
                <a:latin typeface="Roboto Mono"/>
                <a:ea typeface="Roboto Mono"/>
                <a:cs typeface="Roboto Mono"/>
                <a:sym typeface="Roboto Mono"/>
              </a:rPr>
              <a:t>&lt;</a:t>
            </a:r>
            <a:r>
              <a:rPr lang="en">
                <a:solidFill>
                  <a:srgbClr val="E45649"/>
                </a:solidFill>
                <a:latin typeface="Roboto Mono"/>
                <a:ea typeface="Roboto Mono"/>
                <a:cs typeface="Roboto Mono"/>
                <a:sym typeface="Roboto Mono"/>
              </a:rPr>
              <a:t>head</a:t>
            </a:r>
            <a:r>
              <a:rPr lang="en">
                <a:solidFill>
                  <a:srgbClr val="383A42"/>
                </a:solidFill>
                <a:latin typeface="Roboto Mono"/>
                <a:ea typeface="Roboto Mono"/>
                <a:cs typeface="Roboto Mono"/>
                <a:sym typeface="Roboto Mono"/>
              </a:rPr>
              <a:t>&gt;</a:t>
            </a:r>
            <a:r>
              <a:rPr lang="en">
                <a:latin typeface="Roboto Mono"/>
                <a:ea typeface="Roboto Mono"/>
                <a:cs typeface="Roboto Mono"/>
                <a:sym typeface="Roboto Mono"/>
              </a:rPr>
              <a:t> </a:t>
            </a:r>
            <a:r>
              <a:rPr lang="en"/>
              <a:t>tag, add this line:</a:t>
            </a:r>
            <a:endParaRPr/>
          </a:p>
          <a:p>
            <a:pPr indent="0" lvl="0" marL="0" rtl="0" algn="l">
              <a:lnSpc>
                <a:spcPct val="115000"/>
              </a:lnSpc>
              <a:spcBef>
                <a:spcPts val="1000"/>
              </a:spcBef>
              <a:spcAft>
                <a:spcPts val="0"/>
              </a:spcAft>
              <a:buNone/>
            </a:pPr>
            <a:r>
              <a:rPr lang="en">
                <a:solidFill>
                  <a:srgbClr val="383A42"/>
                </a:solidFill>
                <a:latin typeface="Roboto Mono"/>
                <a:ea typeface="Roboto Mono"/>
                <a:cs typeface="Roboto Mono"/>
                <a:sym typeface="Roboto Mono"/>
              </a:rPr>
              <a:t>&lt;</a:t>
            </a:r>
            <a:r>
              <a:rPr lang="en">
                <a:solidFill>
                  <a:srgbClr val="E45649"/>
                </a:solidFill>
                <a:latin typeface="Roboto Mono"/>
                <a:ea typeface="Roboto Mono"/>
                <a:cs typeface="Roboto Mono"/>
                <a:sym typeface="Roboto Mono"/>
              </a:rPr>
              <a:t>script</a:t>
            </a:r>
            <a:r>
              <a:rPr lang="en">
                <a:solidFill>
                  <a:srgbClr val="383A42"/>
                </a:solidFill>
                <a:latin typeface="Roboto Mono"/>
                <a:ea typeface="Roboto Mono"/>
                <a:cs typeface="Roboto Mono"/>
                <a:sym typeface="Roboto Mono"/>
              </a:rPr>
              <a:t> </a:t>
            </a:r>
            <a:r>
              <a:rPr lang="en">
                <a:solidFill>
                  <a:srgbClr val="986801"/>
                </a:solidFill>
                <a:latin typeface="Roboto Mono"/>
                <a:ea typeface="Roboto Mono"/>
                <a:cs typeface="Roboto Mono"/>
                <a:sym typeface="Roboto Mono"/>
              </a:rPr>
              <a:t>type</a:t>
            </a:r>
            <a:r>
              <a:rPr lang="en">
                <a:solidFill>
                  <a:srgbClr val="383A42"/>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"text/javascript"</a:t>
            </a:r>
            <a:r>
              <a:rPr lang="en">
                <a:solidFill>
                  <a:srgbClr val="383A42"/>
                </a:solidFill>
                <a:latin typeface="Roboto Mono"/>
                <a:ea typeface="Roboto Mono"/>
                <a:cs typeface="Roboto Mono"/>
                <a:sym typeface="Roboto Mono"/>
              </a:rPr>
              <a:t> </a:t>
            </a:r>
            <a:r>
              <a:rPr lang="en">
                <a:solidFill>
                  <a:srgbClr val="986801"/>
                </a:solidFill>
                <a:latin typeface="Roboto Mono"/>
                <a:ea typeface="Roboto Mono"/>
                <a:cs typeface="Roboto Mono"/>
                <a:sym typeface="Roboto Mono"/>
              </a:rPr>
              <a:t>src</a:t>
            </a:r>
            <a:r>
              <a:rPr lang="en">
                <a:solidFill>
                  <a:srgbClr val="383A42"/>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http://code.jquery.com/jquery-1.11.3.min.js</a:t>
            </a:r>
            <a:r>
              <a:rPr lang="en">
                <a:solidFill>
                  <a:srgbClr val="50A14F"/>
                </a:solidFill>
                <a:latin typeface="Roboto Mono"/>
                <a:ea typeface="Roboto Mono"/>
                <a:cs typeface="Roboto Mono"/>
                <a:sym typeface="Roboto Mono"/>
              </a:rPr>
              <a:t>"</a:t>
            </a:r>
            <a:r>
              <a:rPr lang="en">
                <a:solidFill>
                  <a:srgbClr val="383A42"/>
                </a:solidFill>
                <a:latin typeface="Roboto Mono"/>
                <a:ea typeface="Roboto Mono"/>
                <a:cs typeface="Roboto Mono"/>
                <a:sym typeface="Roboto Mono"/>
              </a:rPr>
              <a:t>&gt;&lt;/</a:t>
            </a:r>
            <a:r>
              <a:rPr lang="en">
                <a:solidFill>
                  <a:srgbClr val="E45649"/>
                </a:solidFill>
                <a:latin typeface="Roboto Mono"/>
                <a:ea typeface="Roboto Mono"/>
                <a:cs typeface="Roboto Mono"/>
                <a:sym typeface="Roboto Mono"/>
              </a:rPr>
              <a:t>script</a:t>
            </a:r>
            <a:r>
              <a:rPr lang="en">
                <a:solidFill>
                  <a:srgbClr val="383A42"/>
                </a:solidFill>
                <a:latin typeface="Roboto Mono"/>
                <a:ea typeface="Roboto Mono"/>
                <a:cs typeface="Roboto Mono"/>
                <a:sym typeface="Roboto Mono"/>
              </a:rPr>
              <a:t>&gt;</a:t>
            </a:r>
            <a:endParaRPr>
              <a:solidFill>
                <a:srgbClr val="383A42"/>
              </a:solidFill>
              <a:latin typeface="Roboto Mono"/>
              <a:ea typeface="Roboto Mono"/>
              <a:cs typeface="Roboto Mono"/>
              <a:sym typeface="Roboto Mono"/>
            </a:endParaRPr>
          </a:p>
          <a:p>
            <a:pPr indent="0" lvl="0" marL="0" rtl="0" algn="l">
              <a:lnSpc>
                <a:spcPct val="115000"/>
              </a:lnSpc>
              <a:spcBef>
                <a:spcPts val="1000"/>
              </a:spcBef>
              <a:spcAft>
                <a:spcPts val="0"/>
              </a:spcAft>
              <a:buNone/>
            </a:pPr>
            <a:r>
              <a:t/>
            </a:r>
            <a:endParaRPr>
              <a:solidFill>
                <a:schemeClr val="lt2"/>
              </a:solidFill>
            </a:endParaRPr>
          </a:p>
          <a:p>
            <a:pPr indent="0" lvl="0" marL="0" rtl="0" algn="l">
              <a:spcBef>
                <a:spcPts val="1000"/>
              </a:spcBef>
              <a:spcAft>
                <a:spcPts val="1000"/>
              </a:spcAft>
              <a:buClr>
                <a:schemeClr val="dk1"/>
              </a:buClr>
              <a:buSzPts val="1100"/>
              <a:buFont typeface="Arial"/>
              <a:buNone/>
            </a:pPr>
            <a:r>
              <a:rPr lang="en">
                <a:solidFill>
                  <a:schemeClr val="lt2"/>
                </a:solidFill>
              </a:rPr>
              <a:t>Make sure to include this </a:t>
            </a:r>
            <a:r>
              <a:rPr b="1" lang="en">
                <a:solidFill>
                  <a:schemeClr val="lt2"/>
                </a:solidFill>
              </a:rPr>
              <a:t>before</a:t>
            </a:r>
            <a:r>
              <a:rPr lang="en">
                <a:solidFill>
                  <a:schemeClr val="lt2"/>
                </a:solidFill>
              </a:rPr>
              <a:t> your other JavaScript files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7"/>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Adding the jQuery Library</a:t>
            </a:r>
            <a:endParaRPr>
              <a:solidFill>
                <a:schemeClr val="lt2"/>
              </a:solidFill>
            </a:endParaRPr>
          </a:p>
          <a:p>
            <a:pPr indent="0" lvl="0" marL="0" rtl="0" algn="l">
              <a:spcBef>
                <a:spcPts val="0"/>
              </a:spcBef>
              <a:spcAft>
                <a:spcPts val="0"/>
              </a:spcAft>
              <a:buNone/>
            </a:pPr>
            <a:r>
              <a:t/>
            </a:r>
            <a:endParaRPr/>
          </a:p>
        </p:txBody>
      </p:sp>
      <p:sp>
        <p:nvSpPr>
          <p:cNvPr id="149" name="Google Shape;149;p37"/>
          <p:cNvSpPr txBox="1"/>
          <p:nvPr>
            <p:ph idx="1" type="body"/>
          </p:nvPr>
        </p:nvSpPr>
        <p:spPr>
          <a:xfrm>
            <a:off x="457200" y="1028700"/>
            <a:ext cx="8229600" cy="320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How will the HTML file know where to find its jQuery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
              <a:t>Inside the</a:t>
            </a:r>
            <a:r>
              <a:rPr lang="en">
                <a:latin typeface="Roboto Mono"/>
                <a:ea typeface="Roboto Mono"/>
                <a:cs typeface="Roboto Mono"/>
                <a:sym typeface="Roboto Mono"/>
              </a:rPr>
              <a:t> </a:t>
            </a:r>
            <a:r>
              <a:rPr lang="en">
                <a:solidFill>
                  <a:srgbClr val="383A42"/>
                </a:solidFill>
                <a:latin typeface="Roboto Mono"/>
                <a:ea typeface="Roboto Mono"/>
                <a:cs typeface="Roboto Mono"/>
                <a:sym typeface="Roboto Mono"/>
              </a:rPr>
              <a:t>&lt;</a:t>
            </a:r>
            <a:r>
              <a:rPr lang="en">
                <a:solidFill>
                  <a:srgbClr val="E45649"/>
                </a:solidFill>
                <a:latin typeface="Roboto Mono"/>
                <a:ea typeface="Roboto Mono"/>
                <a:cs typeface="Roboto Mono"/>
                <a:sym typeface="Roboto Mono"/>
              </a:rPr>
              <a:t>head</a:t>
            </a:r>
            <a:r>
              <a:rPr lang="en">
                <a:solidFill>
                  <a:srgbClr val="383A42"/>
                </a:solidFill>
                <a:latin typeface="Roboto Mono"/>
                <a:ea typeface="Roboto Mono"/>
                <a:cs typeface="Roboto Mono"/>
                <a:sym typeface="Roboto Mono"/>
              </a:rPr>
              <a:t>&gt;</a:t>
            </a:r>
            <a:r>
              <a:rPr lang="en">
                <a:latin typeface="Roboto Mono"/>
                <a:ea typeface="Roboto Mono"/>
                <a:cs typeface="Roboto Mono"/>
                <a:sym typeface="Roboto Mono"/>
              </a:rPr>
              <a:t> </a:t>
            </a:r>
            <a:r>
              <a:rPr lang="en"/>
              <a:t>tag, add this line:</a:t>
            </a:r>
            <a:endParaRPr/>
          </a:p>
          <a:p>
            <a:pPr indent="0" lvl="0" marL="0" rtl="0" algn="l">
              <a:lnSpc>
                <a:spcPct val="115000"/>
              </a:lnSpc>
              <a:spcBef>
                <a:spcPts val="1000"/>
              </a:spcBef>
              <a:spcAft>
                <a:spcPts val="0"/>
              </a:spcAft>
              <a:buNone/>
            </a:pPr>
            <a:r>
              <a:rPr lang="en">
                <a:solidFill>
                  <a:srgbClr val="D9D9D9"/>
                </a:solidFill>
                <a:latin typeface="Roboto Mono"/>
                <a:ea typeface="Roboto Mono"/>
                <a:cs typeface="Roboto Mono"/>
                <a:sym typeface="Roboto Mono"/>
              </a:rPr>
              <a:t>&lt;script type="text/javascript" </a:t>
            </a:r>
            <a:r>
              <a:rPr lang="en">
                <a:solidFill>
                  <a:srgbClr val="986801"/>
                </a:solidFill>
                <a:latin typeface="Roboto Mono"/>
                <a:ea typeface="Roboto Mono"/>
                <a:cs typeface="Roboto Mono"/>
                <a:sym typeface="Roboto Mono"/>
              </a:rPr>
              <a:t>src</a:t>
            </a:r>
            <a:r>
              <a:rPr lang="en">
                <a:solidFill>
                  <a:srgbClr val="383A42"/>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"http://code.jquery.com/jquery-1.11.3.min.js"</a:t>
            </a:r>
            <a:r>
              <a:rPr lang="en">
                <a:solidFill>
                  <a:srgbClr val="D9D9D9"/>
                </a:solidFill>
                <a:latin typeface="Roboto Mono"/>
                <a:ea typeface="Roboto Mono"/>
                <a:cs typeface="Roboto Mono"/>
                <a:sym typeface="Roboto Mono"/>
              </a:rPr>
              <a:t>&gt;&lt;/script&gt;</a:t>
            </a:r>
            <a:endParaRPr>
              <a:solidFill>
                <a:srgbClr val="D9D9D9"/>
              </a:solidFill>
              <a:latin typeface="Roboto Mono"/>
              <a:ea typeface="Roboto Mono"/>
              <a:cs typeface="Roboto Mono"/>
              <a:sym typeface="Roboto Mono"/>
            </a:endParaRPr>
          </a:p>
          <a:p>
            <a:pPr indent="0" lvl="0" marL="0" rtl="0" algn="l">
              <a:lnSpc>
                <a:spcPct val="115000"/>
              </a:lnSpc>
              <a:spcBef>
                <a:spcPts val="1000"/>
              </a:spcBef>
              <a:spcAft>
                <a:spcPts val="0"/>
              </a:spcAft>
              <a:buNone/>
            </a:pPr>
            <a:r>
              <a:t/>
            </a:r>
            <a:endParaRPr>
              <a:solidFill>
                <a:schemeClr val="lt2"/>
              </a:solidFill>
            </a:endParaRPr>
          </a:p>
          <a:p>
            <a:pPr indent="0" lvl="0" marL="0" rtl="0" algn="l">
              <a:lnSpc>
                <a:spcPct val="115000"/>
              </a:lnSpc>
              <a:spcBef>
                <a:spcPts val="1000"/>
              </a:spcBef>
              <a:spcAft>
                <a:spcPts val="1000"/>
              </a:spcAft>
              <a:buClr>
                <a:schemeClr val="dk1"/>
              </a:buClr>
              <a:buSzPts val="1100"/>
              <a:buFont typeface="Arial"/>
              <a:buNone/>
            </a:pPr>
            <a:r>
              <a:rPr lang="en">
                <a:solidFill>
                  <a:schemeClr val="lt2"/>
                </a:solidFill>
              </a:rPr>
              <a:t>Make sure to include this </a:t>
            </a:r>
            <a:r>
              <a:rPr b="1" lang="en">
                <a:solidFill>
                  <a:schemeClr val="lt2"/>
                </a:solidFill>
              </a:rPr>
              <a:t>before</a:t>
            </a:r>
            <a:r>
              <a:rPr lang="en">
                <a:solidFill>
                  <a:schemeClr val="lt2"/>
                </a:solidFill>
              </a:rPr>
              <a:t> your other JavaScript files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8"/>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jQuery in your JavaScript file</a:t>
            </a:r>
            <a:endParaRPr/>
          </a:p>
        </p:txBody>
      </p:sp>
      <p:sp>
        <p:nvSpPr>
          <p:cNvPr id="155" name="Google Shape;155;p38"/>
          <p:cNvSpPr txBox="1"/>
          <p:nvPr>
            <p:ph idx="1" type="body"/>
          </p:nvPr>
        </p:nvSpPr>
        <p:spPr>
          <a:xfrm>
            <a:off x="457200" y="1181100"/>
            <a:ext cx="8184000" cy="3200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2"/>
                </a:solidFill>
              </a:rPr>
              <a:t>Add this line to your JavaScript file, and write all your code within the curly braces.</a:t>
            </a:r>
            <a:endParaRPr>
              <a:solidFill>
                <a:schemeClr val="lt2"/>
              </a:solidFill>
            </a:endParaRPr>
          </a:p>
          <a:p>
            <a:pPr indent="0" lvl="0" marL="0" marR="0" rtl="0" algn="l">
              <a:lnSpc>
                <a:spcPct val="100000"/>
              </a:lnSpc>
              <a:spcBef>
                <a:spcPts val="0"/>
              </a:spcBef>
              <a:spcAft>
                <a:spcPts val="0"/>
              </a:spcAft>
              <a:buNone/>
            </a:pPr>
            <a:r>
              <a:t/>
            </a:r>
            <a:endParaRPr>
              <a:solidFill>
                <a:schemeClr val="lt2"/>
              </a:solidFill>
            </a:endParaRPr>
          </a:p>
          <a:p>
            <a:pPr indent="0" lvl="0" marL="0" marR="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Clr>
                <a:schemeClr val="dk1"/>
              </a:buClr>
              <a:buSzPts val="1100"/>
              <a:buFont typeface="Arial"/>
              <a:buNone/>
            </a:pPr>
            <a:r>
              <a:rPr lang="en">
                <a:solidFill>
                  <a:srgbClr val="53585F"/>
                </a:solidFill>
                <a:latin typeface="Roboto Mono"/>
                <a:ea typeface="Roboto Mono"/>
                <a:cs typeface="Roboto Mono"/>
                <a:sym typeface="Roboto Mono"/>
              </a:rPr>
              <a:t>$(</a:t>
            </a:r>
            <a:r>
              <a:rPr lang="en">
                <a:solidFill>
                  <a:schemeClr val="accent2"/>
                </a:solidFill>
                <a:latin typeface="Roboto Mono"/>
                <a:ea typeface="Roboto Mono"/>
                <a:cs typeface="Roboto Mono"/>
                <a:sym typeface="Roboto Mono"/>
              </a:rPr>
              <a:t>document</a:t>
            </a:r>
            <a:r>
              <a:rPr lang="en">
                <a:solidFill>
                  <a:srgbClr val="53585F"/>
                </a:solidFill>
                <a:latin typeface="Roboto Mono"/>
                <a:ea typeface="Roboto Mono"/>
                <a:cs typeface="Roboto Mono"/>
                <a:sym typeface="Roboto Mono"/>
              </a:rPr>
              <a:t>).ready(</a:t>
            </a:r>
            <a:r>
              <a:rPr lang="en">
                <a:solidFill>
                  <a:srgbClr val="4078F2"/>
                </a:solidFill>
                <a:latin typeface="Roboto Mono"/>
                <a:ea typeface="Roboto Mono"/>
                <a:cs typeface="Roboto Mono"/>
                <a:sym typeface="Roboto Mono"/>
              </a:rPr>
              <a:t>function</a:t>
            </a:r>
            <a:r>
              <a:rPr lang="en">
                <a:solidFill>
                  <a:srgbClr val="53585F"/>
                </a:solidFill>
                <a:latin typeface="Roboto Mono"/>
                <a:ea typeface="Roboto Mono"/>
                <a:cs typeface="Roboto Mono"/>
                <a:sym typeface="Roboto Mono"/>
              </a:rPr>
              <a:t>() {</a:t>
            </a:r>
            <a:endParaRPr>
              <a:solidFill>
                <a:srgbClr val="53585F"/>
              </a:solidFill>
              <a:latin typeface="Roboto Mono"/>
              <a:ea typeface="Roboto Mono"/>
              <a:cs typeface="Roboto Mono"/>
              <a:sym typeface="Roboto Mono"/>
            </a:endParaRPr>
          </a:p>
          <a:p>
            <a:pPr indent="457200" lvl="0" marL="0" rtl="0" algn="l">
              <a:lnSpc>
                <a:spcPct val="100000"/>
              </a:lnSpc>
              <a:spcBef>
                <a:spcPts val="0"/>
              </a:spcBef>
              <a:spcAft>
                <a:spcPts val="0"/>
              </a:spcAft>
              <a:buClr>
                <a:schemeClr val="dk1"/>
              </a:buClr>
              <a:buSzPts val="1100"/>
              <a:buFont typeface="Arial"/>
              <a:buNone/>
            </a:pPr>
            <a:r>
              <a:rPr lang="en">
                <a:solidFill>
                  <a:srgbClr val="D9D9D9"/>
                </a:solidFill>
                <a:latin typeface="Roboto Mono"/>
                <a:ea typeface="Roboto Mono"/>
                <a:cs typeface="Roboto Mono"/>
                <a:sym typeface="Roboto Mono"/>
              </a:rPr>
              <a:t>// jQuery and JavaScript code goes in here!</a:t>
            </a:r>
            <a:endParaRPr>
              <a:solidFill>
                <a:srgbClr val="D9D9D9"/>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a:solidFill>
                  <a:srgbClr val="53585F"/>
                </a:solidFill>
                <a:latin typeface="Roboto Mono"/>
                <a:ea typeface="Roboto Mono"/>
                <a:cs typeface="Roboto Mono"/>
                <a:sym typeface="Roboto Mono"/>
              </a:rPr>
              <a:t>});</a:t>
            </a:r>
            <a:endParaRPr>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9" name="Shape 159"/>
        <p:cNvGrpSpPr/>
        <p:nvPr/>
      </p:nvGrpSpPr>
      <p:grpSpPr>
        <a:xfrm>
          <a:off x="0" y="0"/>
          <a:ext cx="0" cy="0"/>
          <a:chOff x="0" y="0"/>
          <a:chExt cx="0" cy="0"/>
        </a:xfrm>
      </p:grpSpPr>
      <p:sp>
        <p:nvSpPr>
          <p:cNvPr id="160" name="Google Shape;160;p39"/>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note about loading scripts</a:t>
            </a:r>
            <a:endParaRPr/>
          </a:p>
        </p:txBody>
      </p:sp>
      <p:sp>
        <p:nvSpPr>
          <p:cNvPr id="161" name="Google Shape;161;p39"/>
          <p:cNvSpPr txBox="1"/>
          <p:nvPr>
            <p:ph idx="1" type="body"/>
          </p:nvPr>
        </p:nvSpPr>
        <p:spPr>
          <a:xfrm>
            <a:off x="457200" y="1028700"/>
            <a:ext cx="8454600" cy="3200400"/>
          </a:xfrm>
          <a:prstGeom prst="rect">
            <a:avLst/>
          </a:prstGeom>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t>Order of execution dependent on load order</a:t>
            </a:r>
            <a:endParaRPr/>
          </a:p>
          <a:p>
            <a:pPr indent="-330200" lvl="1" marL="914400" rtl="0" algn="l">
              <a:lnSpc>
                <a:spcPct val="115000"/>
              </a:lnSpc>
              <a:spcBef>
                <a:spcPts val="0"/>
              </a:spcBef>
              <a:spcAft>
                <a:spcPts val="0"/>
              </a:spcAft>
              <a:buSzPts val="1600"/>
              <a:buChar char="–"/>
            </a:pPr>
            <a:r>
              <a:rPr lang="en"/>
              <a:t>Loading is unpredictable: HTML first or JS first? </a:t>
            </a:r>
            <a:r>
              <a:rPr lang="en"/>
              <a:t>Depends.</a:t>
            </a:r>
            <a:endParaRPr/>
          </a:p>
          <a:p>
            <a:pPr indent="-330200" lvl="1" marL="914400" rtl="0" algn="l">
              <a:lnSpc>
                <a:spcPct val="115000"/>
              </a:lnSpc>
              <a:spcBef>
                <a:spcPts val="0"/>
              </a:spcBef>
              <a:spcAft>
                <a:spcPts val="0"/>
              </a:spcAft>
              <a:buSzPts val="1600"/>
              <a:buChar char="–"/>
            </a:pPr>
            <a:r>
              <a:rPr lang="en"/>
              <a:t>Old convention: add scripts after </a:t>
            </a:r>
            <a:r>
              <a:rPr lang="en">
                <a:latin typeface="Roboto Mono"/>
                <a:ea typeface="Roboto Mono"/>
                <a:cs typeface="Roboto Mono"/>
                <a:sym typeface="Roboto Mono"/>
              </a:rPr>
              <a:t>body</a:t>
            </a:r>
            <a:r>
              <a:rPr lang="en"/>
              <a:t> tags</a:t>
            </a:r>
            <a:endParaRPr/>
          </a:p>
          <a:p>
            <a:pPr indent="-330200" lvl="0" marL="457200" rtl="0" algn="l">
              <a:lnSpc>
                <a:spcPct val="115000"/>
              </a:lnSpc>
              <a:spcBef>
                <a:spcPts val="0"/>
              </a:spcBef>
              <a:spcAft>
                <a:spcPts val="0"/>
              </a:spcAft>
              <a:buSzPts val="1600"/>
              <a:buChar char="•"/>
            </a:pPr>
            <a:r>
              <a:rPr lang="en"/>
              <a:t>New convention: </a:t>
            </a:r>
            <a:r>
              <a:rPr lang="en">
                <a:solidFill>
                  <a:schemeClr val="lt2"/>
                </a:solidFill>
              </a:rPr>
              <a:t>add </a:t>
            </a:r>
            <a:r>
              <a:rPr b="1" lang="en">
                <a:solidFill>
                  <a:schemeClr val="lt2"/>
                </a:solidFill>
                <a:latin typeface="Roboto Mono"/>
                <a:ea typeface="Roboto Mono"/>
                <a:cs typeface="Roboto Mono"/>
                <a:sym typeface="Roboto Mono"/>
              </a:rPr>
              <a:t>defer</a:t>
            </a:r>
            <a:r>
              <a:rPr lang="en">
                <a:solidFill>
                  <a:schemeClr val="lt2"/>
                </a:solidFill>
              </a:rPr>
              <a:t> attribute to script tag</a:t>
            </a:r>
            <a:endParaRPr/>
          </a:p>
          <a:p>
            <a:pPr indent="-330200" lvl="1" marL="914400" rtl="0" algn="l">
              <a:lnSpc>
                <a:spcPct val="115000"/>
              </a:lnSpc>
              <a:spcBef>
                <a:spcPts val="0"/>
              </a:spcBef>
              <a:spcAft>
                <a:spcPts val="0"/>
              </a:spcAft>
              <a:buSzPts val="1600"/>
              <a:buChar char="–"/>
            </a:pPr>
            <a:r>
              <a:rPr lang="en">
                <a:latin typeface="Roboto Mono"/>
                <a:ea typeface="Roboto Mono"/>
                <a:cs typeface="Roboto Mono"/>
                <a:sym typeface="Roboto Mono"/>
              </a:rPr>
              <a:t>defer</a:t>
            </a:r>
            <a:r>
              <a:rPr lang="en"/>
              <a:t>: execute script </a:t>
            </a:r>
            <a:r>
              <a:rPr b="1" lang="en"/>
              <a:t>after</a:t>
            </a:r>
            <a:r>
              <a:rPr lang="en"/>
              <a:t> HTML document is parsed</a:t>
            </a:r>
            <a:endParaRPr/>
          </a:p>
          <a:p>
            <a:pPr indent="0" lvl="0" marL="0" rtl="0" algn="l">
              <a:lnSpc>
                <a:spcPct val="115000"/>
              </a:lnSpc>
              <a:spcBef>
                <a:spcPts val="1000"/>
              </a:spcBef>
              <a:spcAft>
                <a:spcPts val="0"/>
              </a:spcAft>
              <a:buNone/>
            </a:pPr>
            <a:r>
              <a:t/>
            </a:r>
            <a:endParaRPr/>
          </a:p>
          <a:p>
            <a:pPr indent="0" lvl="0" marL="0" rtl="0" algn="l">
              <a:spcBef>
                <a:spcPts val="1000"/>
              </a:spcBef>
              <a:spcAft>
                <a:spcPts val="1000"/>
              </a:spcAft>
              <a:buNone/>
            </a:pPr>
            <a:r>
              <a:rPr lang="en" sz="1400">
                <a:solidFill>
                  <a:srgbClr val="383A42"/>
                </a:solidFill>
                <a:latin typeface="Roboto Mono"/>
                <a:ea typeface="Roboto Mono"/>
                <a:cs typeface="Roboto Mono"/>
                <a:sym typeface="Roboto Mono"/>
              </a:rPr>
              <a:t>&lt;</a:t>
            </a:r>
            <a:r>
              <a:rPr lang="en" sz="1400">
                <a:solidFill>
                  <a:srgbClr val="E45649"/>
                </a:solidFill>
                <a:latin typeface="Roboto Mono"/>
                <a:ea typeface="Roboto Mono"/>
                <a:cs typeface="Roboto Mono"/>
                <a:sym typeface="Roboto Mono"/>
              </a:rPr>
              <a:t>script</a:t>
            </a:r>
            <a:r>
              <a:rPr lang="en" sz="1400">
                <a:solidFill>
                  <a:srgbClr val="383A42"/>
                </a:solidFill>
                <a:latin typeface="Roboto Mono"/>
                <a:ea typeface="Roboto Mono"/>
                <a:cs typeface="Roboto Mono"/>
                <a:sym typeface="Roboto Mono"/>
              </a:rPr>
              <a:t> </a:t>
            </a:r>
            <a:r>
              <a:rPr lang="en" sz="1400">
                <a:solidFill>
                  <a:srgbClr val="986801"/>
                </a:solidFill>
                <a:latin typeface="Roboto Mono"/>
                <a:ea typeface="Roboto Mono"/>
                <a:cs typeface="Roboto Mono"/>
                <a:sym typeface="Roboto Mono"/>
              </a:rPr>
              <a:t>type</a:t>
            </a:r>
            <a:r>
              <a:rPr lang="en" sz="1400">
                <a:solidFill>
                  <a:srgbClr val="383A42"/>
                </a:solidFill>
                <a:latin typeface="Roboto Mono"/>
                <a:ea typeface="Roboto Mono"/>
                <a:cs typeface="Roboto Mono"/>
                <a:sym typeface="Roboto Mono"/>
              </a:rPr>
              <a:t>=</a:t>
            </a:r>
            <a:r>
              <a:rPr lang="en" sz="1400">
                <a:solidFill>
                  <a:srgbClr val="50A14F"/>
                </a:solidFill>
                <a:latin typeface="Roboto Mono"/>
                <a:ea typeface="Roboto Mono"/>
                <a:cs typeface="Roboto Mono"/>
                <a:sym typeface="Roboto Mono"/>
              </a:rPr>
              <a:t>"text/javascript"</a:t>
            </a:r>
            <a:r>
              <a:rPr lang="en" sz="1400">
                <a:solidFill>
                  <a:srgbClr val="383A42"/>
                </a:solidFill>
                <a:latin typeface="Roboto Mono"/>
                <a:ea typeface="Roboto Mono"/>
                <a:cs typeface="Roboto Mono"/>
                <a:sym typeface="Roboto Mono"/>
              </a:rPr>
              <a:t> </a:t>
            </a:r>
            <a:r>
              <a:rPr lang="en" sz="1400">
                <a:solidFill>
                  <a:srgbClr val="986801"/>
                </a:solidFill>
                <a:latin typeface="Roboto Mono"/>
                <a:ea typeface="Roboto Mono"/>
                <a:cs typeface="Roboto Mono"/>
                <a:sym typeface="Roboto Mono"/>
              </a:rPr>
              <a:t>src</a:t>
            </a:r>
            <a:r>
              <a:rPr lang="en" sz="1400">
                <a:solidFill>
                  <a:srgbClr val="383A42"/>
                </a:solidFill>
                <a:latin typeface="Roboto Mono"/>
                <a:ea typeface="Roboto Mono"/>
                <a:cs typeface="Roboto Mono"/>
                <a:sym typeface="Roboto Mono"/>
              </a:rPr>
              <a:t>=</a:t>
            </a:r>
            <a:r>
              <a:rPr lang="en" sz="1400">
                <a:solidFill>
                  <a:srgbClr val="50A14F"/>
                </a:solidFill>
                <a:latin typeface="Roboto Mono"/>
                <a:ea typeface="Roboto Mono"/>
                <a:cs typeface="Roboto Mono"/>
                <a:sym typeface="Roboto Mono"/>
              </a:rPr>
              <a:t>"assets/scripts/main.js" </a:t>
            </a:r>
            <a:r>
              <a:rPr lang="en" sz="1400">
                <a:solidFill>
                  <a:srgbClr val="E45649"/>
                </a:solidFill>
                <a:highlight>
                  <a:srgbClr val="FFF2CC"/>
                </a:highlight>
                <a:latin typeface="Roboto Mono"/>
                <a:ea typeface="Roboto Mono"/>
                <a:cs typeface="Roboto Mono"/>
                <a:sym typeface="Roboto Mono"/>
              </a:rPr>
              <a:t>defer</a:t>
            </a:r>
            <a:r>
              <a:rPr lang="en" sz="1400">
                <a:solidFill>
                  <a:srgbClr val="383A42"/>
                </a:solidFill>
                <a:latin typeface="Roboto Mono"/>
                <a:ea typeface="Roboto Mono"/>
                <a:cs typeface="Roboto Mono"/>
                <a:sym typeface="Roboto Mono"/>
              </a:rPr>
              <a:t>&gt;&lt;/</a:t>
            </a:r>
            <a:r>
              <a:rPr lang="en" sz="1400">
                <a:solidFill>
                  <a:srgbClr val="E45649"/>
                </a:solidFill>
                <a:latin typeface="Roboto Mono"/>
                <a:ea typeface="Roboto Mono"/>
                <a:cs typeface="Roboto Mono"/>
                <a:sym typeface="Roboto Mono"/>
              </a:rPr>
              <a:t>script</a:t>
            </a:r>
            <a:r>
              <a:rPr lang="en" sz="1400">
                <a:solidFill>
                  <a:srgbClr val="383A42"/>
                </a:solidFill>
                <a:latin typeface="Roboto Mono"/>
                <a:ea typeface="Roboto Mono"/>
                <a:cs typeface="Roboto Mono"/>
                <a:sym typeface="Roboto Mono"/>
              </a:rPr>
              <a:t>&gt;</a:t>
            </a:r>
            <a:endParaRPr sz="1400">
              <a:solidFill>
                <a:srgbClr val="383A42"/>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5" name="Shape 165"/>
        <p:cNvGrpSpPr/>
        <p:nvPr/>
      </p:nvGrpSpPr>
      <p:grpSpPr>
        <a:xfrm>
          <a:off x="0" y="0"/>
          <a:ext cx="0" cy="0"/>
          <a:chOff x="0" y="0"/>
          <a:chExt cx="0" cy="0"/>
        </a:xfrm>
      </p:grpSpPr>
      <p:sp>
        <p:nvSpPr>
          <p:cNvPr id="166" name="Google Shape;166;p40"/>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a:t>
            </a:r>
            <a:r>
              <a:rPr lang="en">
                <a:latin typeface="Roboto Mono"/>
                <a:ea typeface="Roboto Mono"/>
                <a:cs typeface="Roboto Mono"/>
                <a:sym typeface="Roboto Mono"/>
              </a:rPr>
              <a:t>script</a:t>
            </a:r>
            <a:r>
              <a:rPr lang="en"/>
              <a:t> </a:t>
            </a:r>
            <a:r>
              <a:rPr lang="en"/>
              <a:t>attributes</a:t>
            </a:r>
            <a:endParaRPr/>
          </a:p>
        </p:txBody>
      </p:sp>
      <p:sp>
        <p:nvSpPr>
          <p:cNvPr id="167" name="Google Shape;167;p40"/>
          <p:cNvSpPr txBox="1"/>
          <p:nvPr/>
        </p:nvSpPr>
        <p:spPr>
          <a:xfrm>
            <a:off x="502925" y="1028700"/>
            <a:ext cx="4023300" cy="32004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a:solidFill>
                  <a:srgbClr val="535353"/>
                </a:solidFill>
                <a:latin typeface="Karla"/>
                <a:ea typeface="Karla"/>
                <a:cs typeface="Karla"/>
                <a:sym typeface="Karla"/>
              </a:rPr>
              <a:t>More reading on script tag attributes:</a:t>
            </a:r>
            <a:endParaRPr>
              <a:solidFill>
                <a:srgbClr val="535353"/>
              </a:solidFill>
              <a:latin typeface="Karla"/>
              <a:ea typeface="Karla"/>
              <a:cs typeface="Karla"/>
              <a:sym typeface="Karla"/>
            </a:endParaRPr>
          </a:p>
          <a:p>
            <a:pPr indent="0" lvl="0" marL="0" rtl="0" algn="ctr">
              <a:spcBef>
                <a:spcPts val="300"/>
              </a:spcBef>
              <a:spcAft>
                <a:spcPts val="0"/>
              </a:spcAft>
              <a:buNone/>
            </a:pPr>
            <a:r>
              <a:rPr lang="en" u="sng">
                <a:solidFill>
                  <a:srgbClr val="535353"/>
                </a:solidFill>
                <a:latin typeface="Karla"/>
                <a:ea typeface="Karla"/>
                <a:cs typeface="Karla"/>
                <a:sym typeface="Karla"/>
                <a:hlinkClick r:id="rId3"/>
              </a:rPr>
              <a:t>https://stackoverflow.com/questions/10808109/script-tag-async-defer</a:t>
            </a:r>
            <a:endParaRPr>
              <a:solidFill>
                <a:srgbClr val="535353"/>
              </a:solidFill>
              <a:latin typeface="Karla"/>
              <a:ea typeface="Karla"/>
              <a:cs typeface="Karla"/>
              <a:sym typeface="Karla"/>
            </a:endParaRPr>
          </a:p>
        </p:txBody>
      </p:sp>
      <p:pic>
        <p:nvPicPr>
          <p:cNvPr id="168" name="Google Shape;168;p40"/>
          <p:cNvPicPr preferRelativeResize="0"/>
          <p:nvPr/>
        </p:nvPicPr>
        <p:blipFill>
          <a:blip r:embed="rId4">
            <a:alphaModFix/>
          </a:blip>
          <a:stretch>
            <a:fillRect/>
          </a:stretch>
        </p:blipFill>
        <p:spPr>
          <a:xfrm>
            <a:off x="4912450" y="381000"/>
            <a:ext cx="3861625" cy="39242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41"/>
          <p:cNvSpPr txBox="1"/>
          <p:nvPr>
            <p:ph type="title"/>
          </p:nvPr>
        </p:nvSpPr>
        <p:spPr>
          <a:xfrm>
            <a:off x="457200" y="10354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42"/>
          <p:cNvSpPr txBox="1"/>
          <p:nvPr>
            <p:ph type="title"/>
          </p:nvPr>
        </p:nvSpPr>
        <p:spPr>
          <a:xfrm>
            <a:off x="457200" y="10354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we select + identify elements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43"/>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Grabbing elements by id and class: HTML</a:t>
            </a:r>
            <a:endParaRPr/>
          </a:p>
        </p:txBody>
      </p:sp>
      <p:sp>
        <p:nvSpPr>
          <p:cNvPr id="184" name="Google Shape;184;p43"/>
          <p:cNvSpPr/>
          <p:nvPr/>
        </p:nvSpPr>
        <p:spPr>
          <a:xfrm>
            <a:off x="465450" y="2243350"/>
            <a:ext cx="2606700" cy="11514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3"/>
          <p:cNvSpPr txBox="1"/>
          <p:nvPr/>
        </p:nvSpPr>
        <p:spPr>
          <a:xfrm>
            <a:off x="450150" y="2260375"/>
            <a:ext cx="2606700" cy="10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53585F"/>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id</a:t>
            </a:r>
            <a:r>
              <a:rPr lang="en" sz="1200">
                <a:solidFill>
                  <a:srgbClr val="383A42"/>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"id-name"</a:t>
            </a:r>
            <a:r>
              <a:rPr lang="en" sz="1200">
                <a:solidFill>
                  <a:srgbClr val="53585F"/>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53585F"/>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class</a:t>
            </a:r>
            <a:r>
              <a:rPr lang="en" sz="1200">
                <a:solidFill>
                  <a:srgbClr val="383A42"/>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"class-name"</a:t>
            </a:r>
            <a:r>
              <a:rPr lang="en" sz="1200">
                <a:solidFill>
                  <a:srgbClr val="53585F"/>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53585F"/>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a:t>
            </a:r>
            <a:endParaRPr sz="1200">
              <a:solidFill>
                <a:srgbClr val="000000"/>
              </a:solidFill>
              <a:latin typeface="Roboto Mono"/>
              <a:ea typeface="Roboto Mono"/>
              <a:cs typeface="Roboto Mono"/>
              <a:sym typeface="Roboto Mono"/>
            </a:endParaRPr>
          </a:p>
        </p:txBody>
      </p:sp>
      <p:sp>
        <p:nvSpPr>
          <p:cNvPr id="186" name="Google Shape;186;p43"/>
          <p:cNvSpPr txBox="1"/>
          <p:nvPr/>
        </p:nvSpPr>
        <p:spPr>
          <a:xfrm>
            <a:off x="439348" y="1642650"/>
            <a:ext cx="25914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535353"/>
                </a:solidFill>
                <a:latin typeface="Karla"/>
                <a:ea typeface="Karla"/>
                <a:cs typeface="Karla"/>
                <a:sym typeface="Karla"/>
              </a:rPr>
              <a:t>HTML</a:t>
            </a:r>
            <a:endParaRPr sz="2100">
              <a:solidFill>
                <a:srgbClr val="535353"/>
              </a:solidFill>
              <a:latin typeface="Karla"/>
              <a:ea typeface="Karla"/>
              <a:cs typeface="Karla"/>
              <a:sym typeface="Karl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6"/>
          <p:cNvSpPr txBox="1"/>
          <p:nvPr>
            <p:ph type="title"/>
          </p:nvPr>
        </p:nvSpPr>
        <p:spPr>
          <a:xfrm>
            <a:off x="502925" y="1809750"/>
            <a:ext cx="81381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jQuery?</a:t>
            </a:r>
            <a:endParaRPr/>
          </a:p>
        </p:txBody>
      </p:sp>
      <p:sp>
        <p:nvSpPr>
          <p:cNvPr id="86" name="Google Shape;86;p26"/>
          <p:cNvSpPr txBox="1"/>
          <p:nvPr>
            <p:ph idx="1" type="body"/>
          </p:nvPr>
        </p:nvSpPr>
        <p:spPr>
          <a:xfrm>
            <a:off x="502925" y="2266950"/>
            <a:ext cx="8138100" cy="765000"/>
          </a:xfrm>
          <a:prstGeom prst="rect">
            <a:avLst/>
          </a:prstGeom>
        </p:spPr>
        <p:txBody>
          <a:bodyPr anchorCtr="0" anchor="ctr" bIns="91425" lIns="91425" spcFirstLastPara="1" rIns="91425" wrap="square" tIns="91425">
            <a:noAutofit/>
          </a:bodyPr>
          <a:lstStyle/>
          <a:p>
            <a:pPr indent="0" lvl="0" marL="0" rtl="0" algn="ctr">
              <a:spcBef>
                <a:spcPts val="400"/>
              </a:spcBef>
              <a:spcAft>
                <a:spcPts val="1000"/>
              </a:spcAft>
              <a:buNone/>
            </a:pPr>
            <a:r>
              <a:rPr lang="en">
                <a:solidFill>
                  <a:schemeClr val="lt2"/>
                </a:solidFill>
              </a:rPr>
              <a:t>JavaScript </a:t>
            </a:r>
            <a:r>
              <a:rPr b="1" lang="en">
                <a:solidFill>
                  <a:schemeClr val="lt2"/>
                </a:solidFill>
              </a:rPr>
              <a:t>library</a:t>
            </a:r>
            <a:r>
              <a:rPr lang="en">
                <a:solidFill>
                  <a:schemeClr val="lt2"/>
                </a:solidFill>
              </a:rPr>
              <a:t> that makes </a:t>
            </a:r>
            <a:r>
              <a:rPr b="1" lang="en">
                <a:solidFill>
                  <a:schemeClr val="lt2"/>
                </a:solidFill>
              </a:rPr>
              <a:t>manipulating</a:t>
            </a:r>
            <a:r>
              <a:rPr lang="en">
                <a:solidFill>
                  <a:schemeClr val="lt2"/>
                </a:solidFill>
              </a:rPr>
              <a:t> HTML easier and more efficient</a:t>
            </a:r>
            <a:endParaRPr>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44"/>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Grabbing elements by id and class: CSS</a:t>
            </a:r>
            <a:endParaRPr/>
          </a:p>
        </p:txBody>
      </p:sp>
      <p:sp>
        <p:nvSpPr>
          <p:cNvPr id="192" name="Google Shape;192;p44"/>
          <p:cNvSpPr/>
          <p:nvPr/>
        </p:nvSpPr>
        <p:spPr>
          <a:xfrm>
            <a:off x="465450" y="2243350"/>
            <a:ext cx="2606700" cy="11514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4"/>
          <p:cNvSpPr txBox="1"/>
          <p:nvPr/>
        </p:nvSpPr>
        <p:spPr>
          <a:xfrm>
            <a:off x="450150" y="2260375"/>
            <a:ext cx="2606700" cy="10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53585F"/>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id</a:t>
            </a:r>
            <a:r>
              <a:rPr lang="en" sz="1200">
                <a:solidFill>
                  <a:srgbClr val="383A42"/>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"id-name"</a:t>
            </a:r>
            <a:r>
              <a:rPr lang="en" sz="1200">
                <a:solidFill>
                  <a:srgbClr val="53585F"/>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53585F"/>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class</a:t>
            </a:r>
            <a:r>
              <a:rPr lang="en" sz="1200">
                <a:solidFill>
                  <a:srgbClr val="383A42"/>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"class-name"</a:t>
            </a:r>
            <a:r>
              <a:rPr lang="en" sz="1200">
                <a:solidFill>
                  <a:srgbClr val="53585F"/>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53585F"/>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a:t>
            </a:r>
            <a:endParaRPr sz="1200">
              <a:solidFill>
                <a:srgbClr val="000000"/>
              </a:solidFill>
              <a:latin typeface="Roboto Mono"/>
              <a:ea typeface="Roboto Mono"/>
              <a:cs typeface="Roboto Mono"/>
              <a:sym typeface="Roboto Mono"/>
            </a:endParaRPr>
          </a:p>
        </p:txBody>
      </p:sp>
      <p:sp>
        <p:nvSpPr>
          <p:cNvPr id="194" name="Google Shape;194;p44"/>
          <p:cNvSpPr txBox="1"/>
          <p:nvPr/>
        </p:nvSpPr>
        <p:spPr>
          <a:xfrm>
            <a:off x="439348" y="1642650"/>
            <a:ext cx="25914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535353"/>
                </a:solidFill>
                <a:latin typeface="Karla"/>
                <a:ea typeface="Karla"/>
                <a:cs typeface="Karla"/>
                <a:sym typeface="Karla"/>
              </a:rPr>
              <a:t>HTML</a:t>
            </a:r>
            <a:endParaRPr sz="2100">
              <a:solidFill>
                <a:srgbClr val="535353"/>
              </a:solidFill>
              <a:latin typeface="Karla"/>
              <a:ea typeface="Karla"/>
              <a:cs typeface="Karla"/>
              <a:sym typeface="Karla"/>
            </a:endParaRPr>
          </a:p>
        </p:txBody>
      </p:sp>
      <p:sp>
        <p:nvSpPr>
          <p:cNvPr id="195" name="Google Shape;195;p44"/>
          <p:cNvSpPr/>
          <p:nvPr/>
        </p:nvSpPr>
        <p:spPr>
          <a:xfrm>
            <a:off x="4285775" y="2260375"/>
            <a:ext cx="1614300" cy="11514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4"/>
          <p:cNvSpPr txBox="1"/>
          <p:nvPr/>
        </p:nvSpPr>
        <p:spPr>
          <a:xfrm>
            <a:off x="4310825" y="2260375"/>
            <a:ext cx="1564200" cy="115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078F2"/>
                </a:solidFill>
                <a:latin typeface="Roboto Mono"/>
                <a:ea typeface="Roboto Mono"/>
                <a:cs typeface="Roboto Mono"/>
                <a:sym typeface="Roboto Mono"/>
              </a:rPr>
              <a:t>#id-name</a:t>
            </a:r>
            <a:r>
              <a:rPr lang="en" sz="1200">
                <a:solidFill>
                  <a:srgbClr val="53585F"/>
                </a:solidFill>
                <a:latin typeface="Roboto Mono"/>
                <a:ea typeface="Roboto Mono"/>
                <a:cs typeface="Roboto Mono"/>
                <a:sym typeface="Roboto Mono"/>
              </a:rPr>
              <a:t> </a:t>
            </a:r>
            <a:r>
              <a:rPr lang="en" sz="1200">
                <a:solidFill>
                  <a:srgbClr val="000000"/>
                </a:solidFill>
                <a:latin typeface="Roboto Mono"/>
                <a:ea typeface="Roboto Mono"/>
                <a:cs typeface="Roboto Mono"/>
                <a:sym typeface="Roboto Mono"/>
              </a:rPr>
              <a: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4078F2"/>
                </a:solidFill>
                <a:latin typeface="Roboto Mono"/>
                <a:ea typeface="Roboto Mono"/>
                <a:cs typeface="Roboto Mono"/>
                <a:sym typeface="Roboto Mono"/>
              </a:rPr>
              <a:t>.class-name</a:t>
            </a:r>
            <a:r>
              <a:rPr lang="en" sz="1200">
                <a:solidFill>
                  <a:srgbClr val="000000"/>
                </a:solidFill>
                <a:latin typeface="Roboto Mono"/>
                <a:ea typeface="Roboto Mono"/>
                <a:cs typeface="Roboto Mono"/>
                <a:sym typeface="Roboto Mono"/>
              </a:rPr>
              <a:t> {}</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E45649"/>
                </a:solidFill>
                <a:latin typeface="Roboto Mono"/>
                <a:ea typeface="Roboto Mono"/>
                <a:cs typeface="Roboto Mono"/>
                <a:sym typeface="Roboto Mono"/>
              </a:rPr>
              <a:t>div</a:t>
            </a:r>
            <a:r>
              <a:rPr lang="en" sz="1200">
                <a:solidFill>
                  <a:srgbClr val="000000"/>
                </a:solidFill>
                <a:latin typeface="Roboto Mono"/>
                <a:ea typeface="Roboto Mono"/>
                <a:cs typeface="Roboto Mono"/>
                <a:sym typeface="Roboto Mono"/>
              </a:rPr>
              <a:t> {}</a:t>
            </a:r>
            <a:endParaRPr sz="1200">
              <a:solidFill>
                <a:srgbClr val="000000"/>
              </a:solidFill>
              <a:latin typeface="Roboto Mono"/>
              <a:ea typeface="Roboto Mono"/>
              <a:cs typeface="Roboto Mono"/>
              <a:sym typeface="Roboto Mono"/>
            </a:endParaRPr>
          </a:p>
        </p:txBody>
      </p:sp>
      <p:sp>
        <p:nvSpPr>
          <p:cNvPr id="197" name="Google Shape;197;p44"/>
          <p:cNvSpPr txBox="1"/>
          <p:nvPr/>
        </p:nvSpPr>
        <p:spPr>
          <a:xfrm>
            <a:off x="4310950" y="1642650"/>
            <a:ext cx="1564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535353"/>
                </a:solidFill>
                <a:latin typeface="Karla"/>
                <a:ea typeface="Karla"/>
                <a:cs typeface="Karla"/>
                <a:sym typeface="Karla"/>
              </a:rPr>
              <a:t>CSS</a:t>
            </a:r>
            <a:endParaRPr sz="2100">
              <a:solidFill>
                <a:srgbClr val="535353"/>
              </a:solidFill>
              <a:latin typeface="Karla"/>
              <a:ea typeface="Karla"/>
              <a:cs typeface="Karla"/>
              <a:sym typeface="Karla"/>
            </a:endParaRPr>
          </a:p>
        </p:txBody>
      </p:sp>
      <p:grpSp>
        <p:nvGrpSpPr>
          <p:cNvPr id="198" name="Google Shape;198;p44"/>
          <p:cNvGrpSpPr/>
          <p:nvPr/>
        </p:nvGrpSpPr>
        <p:grpSpPr>
          <a:xfrm>
            <a:off x="3202438" y="2783725"/>
            <a:ext cx="937738" cy="0"/>
            <a:chOff x="5145725" y="3406025"/>
            <a:chExt cx="937738" cy="0"/>
          </a:xfrm>
        </p:grpSpPr>
        <p:cxnSp>
          <p:nvCxnSpPr>
            <p:cNvPr id="199" name="Google Shape;199;p44"/>
            <p:cNvCxnSpPr/>
            <p:nvPr/>
          </p:nvCxnSpPr>
          <p:spPr>
            <a:xfrm>
              <a:off x="5319963" y="3406025"/>
              <a:ext cx="763500" cy="0"/>
            </a:xfrm>
            <a:prstGeom prst="straightConnector1">
              <a:avLst/>
            </a:prstGeom>
            <a:noFill/>
            <a:ln cap="flat" cmpd="sng" w="9525">
              <a:solidFill>
                <a:srgbClr val="000000"/>
              </a:solidFill>
              <a:prstDash val="solid"/>
              <a:round/>
              <a:headEnd len="med" w="med" type="none"/>
              <a:tailEnd len="med" w="med" type="triangle"/>
            </a:ln>
          </p:spPr>
        </p:cxnSp>
        <p:cxnSp>
          <p:nvCxnSpPr>
            <p:cNvPr id="200" name="Google Shape;200;p44"/>
            <p:cNvCxnSpPr/>
            <p:nvPr/>
          </p:nvCxnSpPr>
          <p:spPr>
            <a:xfrm rot="10800000">
              <a:off x="5145725" y="3406025"/>
              <a:ext cx="703200" cy="0"/>
            </a:xfrm>
            <a:prstGeom prst="straightConnector1">
              <a:avLst/>
            </a:prstGeom>
            <a:noFill/>
            <a:ln cap="flat" cmpd="sng" w="9525">
              <a:solidFill>
                <a:srgbClr val="000000"/>
              </a:solidFill>
              <a:prstDash val="solid"/>
              <a:round/>
              <a:headEnd len="med" w="med" type="none"/>
              <a:tailEnd len="med" w="med" type="triangl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45"/>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Grabbing elements by id and class: jQuery!</a:t>
            </a:r>
            <a:endParaRPr/>
          </a:p>
        </p:txBody>
      </p:sp>
      <p:sp>
        <p:nvSpPr>
          <p:cNvPr id="206" name="Google Shape;206;p45"/>
          <p:cNvSpPr/>
          <p:nvPr/>
        </p:nvSpPr>
        <p:spPr>
          <a:xfrm>
            <a:off x="7082850" y="2243350"/>
            <a:ext cx="1614300" cy="11514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5"/>
          <p:cNvSpPr txBox="1"/>
          <p:nvPr/>
        </p:nvSpPr>
        <p:spPr>
          <a:xfrm>
            <a:off x="7078950" y="2260375"/>
            <a:ext cx="1738500" cy="115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rgbClr val="000000"/>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"#id-name"</a:t>
            </a:r>
            <a:r>
              <a:rPr lang="en" sz="1200">
                <a:solidFill>
                  <a:srgbClr val="000000"/>
                </a:solidFill>
                <a:latin typeface="Roboto Mono"/>
                <a:ea typeface="Roboto Mono"/>
                <a:cs typeface="Roboto Mono"/>
                <a:sym typeface="Roboto Mono"/>
              </a:rPr>
              <a: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".class-name"</a:t>
            </a:r>
            <a:r>
              <a:rPr lang="en" sz="1200">
                <a:solidFill>
                  <a:schemeClr val="dk1"/>
                </a:solidFill>
                <a:latin typeface="Roboto Mono"/>
                <a:ea typeface="Roboto Mono"/>
                <a:cs typeface="Roboto Mono"/>
                <a:sym typeface="Roboto Mono"/>
              </a:rPr>
              <a: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"div"</a:t>
            </a:r>
            <a:r>
              <a:rPr lang="en" sz="1200">
                <a:solidFill>
                  <a:schemeClr val="dk1"/>
                </a:solidFill>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08" name="Google Shape;208;p45"/>
          <p:cNvSpPr txBox="1"/>
          <p:nvPr/>
        </p:nvSpPr>
        <p:spPr>
          <a:xfrm>
            <a:off x="7082850" y="1642650"/>
            <a:ext cx="16143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535353"/>
                </a:solidFill>
                <a:latin typeface="Karla"/>
                <a:ea typeface="Karla"/>
                <a:cs typeface="Karla"/>
                <a:sym typeface="Karla"/>
              </a:rPr>
              <a:t>jQuery</a:t>
            </a:r>
            <a:endParaRPr sz="2100">
              <a:solidFill>
                <a:srgbClr val="535353"/>
              </a:solidFill>
              <a:latin typeface="Karla"/>
              <a:ea typeface="Karla"/>
              <a:cs typeface="Karla"/>
              <a:sym typeface="Karla"/>
            </a:endParaRPr>
          </a:p>
        </p:txBody>
      </p:sp>
      <p:grpSp>
        <p:nvGrpSpPr>
          <p:cNvPr id="209" name="Google Shape;209;p45"/>
          <p:cNvGrpSpPr/>
          <p:nvPr/>
        </p:nvGrpSpPr>
        <p:grpSpPr>
          <a:xfrm>
            <a:off x="6020638" y="2783725"/>
            <a:ext cx="937738" cy="0"/>
            <a:chOff x="5145725" y="3406025"/>
            <a:chExt cx="937738" cy="0"/>
          </a:xfrm>
        </p:grpSpPr>
        <p:cxnSp>
          <p:nvCxnSpPr>
            <p:cNvPr id="210" name="Google Shape;210;p45"/>
            <p:cNvCxnSpPr/>
            <p:nvPr/>
          </p:nvCxnSpPr>
          <p:spPr>
            <a:xfrm>
              <a:off x="5319963" y="3406025"/>
              <a:ext cx="763500" cy="0"/>
            </a:xfrm>
            <a:prstGeom prst="straightConnector1">
              <a:avLst/>
            </a:prstGeom>
            <a:noFill/>
            <a:ln cap="flat" cmpd="sng" w="9525">
              <a:solidFill>
                <a:srgbClr val="000000"/>
              </a:solidFill>
              <a:prstDash val="solid"/>
              <a:round/>
              <a:headEnd len="med" w="med" type="none"/>
              <a:tailEnd len="med" w="med" type="triangle"/>
            </a:ln>
          </p:spPr>
        </p:cxnSp>
        <p:cxnSp>
          <p:nvCxnSpPr>
            <p:cNvPr id="211" name="Google Shape;211;p45"/>
            <p:cNvCxnSpPr/>
            <p:nvPr/>
          </p:nvCxnSpPr>
          <p:spPr>
            <a:xfrm rot="10800000">
              <a:off x="5145725" y="3406025"/>
              <a:ext cx="703200" cy="0"/>
            </a:xfrm>
            <a:prstGeom prst="straightConnector1">
              <a:avLst/>
            </a:prstGeom>
            <a:noFill/>
            <a:ln cap="flat" cmpd="sng" w="9525">
              <a:solidFill>
                <a:srgbClr val="000000"/>
              </a:solidFill>
              <a:prstDash val="solid"/>
              <a:round/>
              <a:headEnd len="med" w="med" type="none"/>
              <a:tailEnd len="med" w="med" type="triangle"/>
            </a:ln>
          </p:spPr>
        </p:cxnSp>
      </p:grpSp>
      <p:sp>
        <p:nvSpPr>
          <p:cNvPr id="212" name="Google Shape;212;p45"/>
          <p:cNvSpPr/>
          <p:nvPr/>
        </p:nvSpPr>
        <p:spPr>
          <a:xfrm>
            <a:off x="4285775" y="2260375"/>
            <a:ext cx="1614300" cy="11514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5"/>
          <p:cNvSpPr txBox="1"/>
          <p:nvPr/>
        </p:nvSpPr>
        <p:spPr>
          <a:xfrm>
            <a:off x="4310825" y="2260375"/>
            <a:ext cx="1564200" cy="115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078F2"/>
                </a:solidFill>
                <a:latin typeface="Roboto Mono"/>
                <a:ea typeface="Roboto Mono"/>
                <a:cs typeface="Roboto Mono"/>
                <a:sym typeface="Roboto Mono"/>
              </a:rPr>
              <a:t>#id-name</a:t>
            </a:r>
            <a:r>
              <a:rPr lang="en" sz="1200">
                <a:solidFill>
                  <a:srgbClr val="53585F"/>
                </a:solidFill>
                <a:latin typeface="Roboto Mono"/>
                <a:ea typeface="Roboto Mono"/>
                <a:cs typeface="Roboto Mono"/>
                <a:sym typeface="Roboto Mono"/>
              </a:rPr>
              <a:t> </a:t>
            </a:r>
            <a:r>
              <a:rPr lang="en" sz="1200">
                <a:solidFill>
                  <a:srgbClr val="000000"/>
                </a:solidFill>
                <a:latin typeface="Roboto Mono"/>
                <a:ea typeface="Roboto Mono"/>
                <a:cs typeface="Roboto Mono"/>
                <a:sym typeface="Roboto Mono"/>
              </a:rPr>
              <a: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4078F2"/>
                </a:solidFill>
                <a:latin typeface="Roboto Mono"/>
                <a:ea typeface="Roboto Mono"/>
                <a:cs typeface="Roboto Mono"/>
                <a:sym typeface="Roboto Mono"/>
              </a:rPr>
              <a:t>.class-name</a:t>
            </a:r>
            <a:r>
              <a:rPr lang="en" sz="1200">
                <a:solidFill>
                  <a:srgbClr val="000000"/>
                </a:solidFill>
                <a:latin typeface="Roboto Mono"/>
                <a:ea typeface="Roboto Mono"/>
                <a:cs typeface="Roboto Mono"/>
                <a:sym typeface="Roboto Mono"/>
              </a:rPr>
              <a:t> {}</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E45649"/>
                </a:solidFill>
                <a:latin typeface="Roboto Mono"/>
                <a:ea typeface="Roboto Mono"/>
                <a:cs typeface="Roboto Mono"/>
                <a:sym typeface="Roboto Mono"/>
              </a:rPr>
              <a:t>div</a:t>
            </a:r>
            <a:r>
              <a:rPr lang="en" sz="1200">
                <a:solidFill>
                  <a:srgbClr val="000000"/>
                </a:solidFill>
                <a:latin typeface="Roboto Mono"/>
                <a:ea typeface="Roboto Mono"/>
                <a:cs typeface="Roboto Mono"/>
                <a:sym typeface="Roboto Mono"/>
              </a:rPr>
              <a:t> {}</a:t>
            </a:r>
            <a:endParaRPr sz="1200">
              <a:solidFill>
                <a:srgbClr val="000000"/>
              </a:solidFill>
              <a:latin typeface="Roboto Mono"/>
              <a:ea typeface="Roboto Mono"/>
              <a:cs typeface="Roboto Mono"/>
              <a:sym typeface="Roboto Mono"/>
            </a:endParaRPr>
          </a:p>
        </p:txBody>
      </p:sp>
      <p:sp>
        <p:nvSpPr>
          <p:cNvPr id="214" name="Google Shape;214;p45"/>
          <p:cNvSpPr txBox="1"/>
          <p:nvPr/>
        </p:nvSpPr>
        <p:spPr>
          <a:xfrm>
            <a:off x="4310950" y="1642650"/>
            <a:ext cx="1564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535353"/>
                </a:solidFill>
                <a:latin typeface="Karla"/>
                <a:ea typeface="Karla"/>
                <a:cs typeface="Karla"/>
                <a:sym typeface="Karla"/>
              </a:rPr>
              <a:t>CSS</a:t>
            </a:r>
            <a:endParaRPr sz="2100">
              <a:solidFill>
                <a:srgbClr val="535353"/>
              </a:solidFill>
              <a:latin typeface="Karla"/>
              <a:ea typeface="Karla"/>
              <a:cs typeface="Karla"/>
              <a:sym typeface="Karla"/>
            </a:endParaRPr>
          </a:p>
        </p:txBody>
      </p:sp>
      <p:grpSp>
        <p:nvGrpSpPr>
          <p:cNvPr id="215" name="Google Shape;215;p45"/>
          <p:cNvGrpSpPr/>
          <p:nvPr/>
        </p:nvGrpSpPr>
        <p:grpSpPr>
          <a:xfrm>
            <a:off x="3202438" y="2783725"/>
            <a:ext cx="937738" cy="0"/>
            <a:chOff x="5145725" y="3406025"/>
            <a:chExt cx="937738" cy="0"/>
          </a:xfrm>
        </p:grpSpPr>
        <p:cxnSp>
          <p:nvCxnSpPr>
            <p:cNvPr id="216" name="Google Shape;216;p45"/>
            <p:cNvCxnSpPr/>
            <p:nvPr/>
          </p:nvCxnSpPr>
          <p:spPr>
            <a:xfrm>
              <a:off x="5319963" y="3406025"/>
              <a:ext cx="763500" cy="0"/>
            </a:xfrm>
            <a:prstGeom prst="straightConnector1">
              <a:avLst/>
            </a:prstGeom>
            <a:noFill/>
            <a:ln cap="flat" cmpd="sng" w="9525">
              <a:solidFill>
                <a:srgbClr val="000000"/>
              </a:solidFill>
              <a:prstDash val="solid"/>
              <a:round/>
              <a:headEnd len="med" w="med" type="none"/>
              <a:tailEnd len="med" w="med" type="triangle"/>
            </a:ln>
          </p:spPr>
        </p:cxnSp>
        <p:cxnSp>
          <p:nvCxnSpPr>
            <p:cNvPr id="217" name="Google Shape;217;p45"/>
            <p:cNvCxnSpPr/>
            <p:nvPr/>
          </p:nvCxnSpPr>
          <p:spPr>
            <a:xfrm rot="10800000">
              <a:off x="5145725" y="3406025"/>
              <a:ext cx="703200" cy="0"/>
            </a:xfrm>
            <a:prstGeom prst="straightConnector1">
              <a:avLst/>
            </a:prstGeom>
            <a:noFill/>
            <a:ln cap="flat" cmpd="sng" w="9525">
              <a:solidFill>
                <a:srgbClr val="000000"/>
              </a:solidFill>
              <a:prstDash val="solid"/>
              <a:round/>
              <a:headEnd len="med" w="med" type="none"/>
              <a:tailEnd len="med" w="med" type="triangle"/>
            </a:ln>
          </p:spPr>
        </p:cxnSp>
      </p:grpSp>
      <p:sp>
        <p:nvSpPr>
          <p:cNvPr id="218" name="Google Shape;218;p45"/>
          <p:cNvSpPr/>
          <p:nvPr/>
        </p:nvSpPr>
        <p:spPr>
          <a:xfrm>
            <a:off x="465450" y="2243350"/>
            <a:ext cx="2606700" cy="11514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5"/>
          <p:cNvSpPr txBox="1"/>
          <p:nvPr/>
        </p:nvSpPr>
        <p:spPr>
          <a:xfrm>
            <a:off x="450150" y="2260375"/>
            <a:ext cx="2752200" cy="10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53585F"/>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id</a:t>
            </a:r>
            <a:r>
              <a:rPr lang="en" sz="1200">
                <a:solidFill>
                  <a:srgbClr val="383A42"/>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"id-name"</a:t>
            </a:r>
            <a:r>
              <a:rPr lang="en" sz="1200">
                <a:solidFill>
                  <a:srgbClr val="53585F"/>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53585F"/>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class</a:t>
            </a:r>
            <a:r>
              <a:rPr lang="en" sz="1200">
                <a:solidFill>
                  <a:srgbClr val="383A42"/>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"class-name"</a:t>
            </a:r>
            <a:r>
              <a:rPr lang="en" sz="1200">
                <a:solidFill>
                  <a:srgbClr val="53585F"/>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a:t>
            </a:r>
            <a:endParaRPr sz="1200">
              <a:solidFill>
                <a:srgbClr val="0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53585F"/>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div</a:t>
            </a:r>
            <a:r>
              <a:rPr lang="en" sz="1200">
                <a:solidFill>
                  <a:srgbClr val="53585F"/>
                </a:solidFill>
                <a:latin typeface="Roboto Mono"/>
                <a:ea typeface="Roboto Mono"/>
                <a:cs typeface="Roboto Mono"/>
                <a:sym typeface="Roboto Mono"/>
              </a:rPr>
              <a:t>&gt;</a:t>
            </a:r>
            <a:endParaRPr sz="1200">
              <a:solidFill>
                <a:srgbClr val="000000"/>
              </a:solidFill>
              <a:latin typeface="Roboto Mono"/>
              <a:ea typeface="Roboto Mono"/>
              <a:cs typeface="Roboto Mono"/>
              <a:sym typeface="Roboto Mono"/>
            </a:endParaRPr>
          </a:p>
        </p:txBody>
      </p:sp>
      <p:sp>
        <p:nvSpPr>
          <p:cNvPr id="220" name="Google Shape;220;p45"/>
          <p:cNvSpPr txBox="1"/>
          <p:nvPr/>
        </p:nvSpPr>
        <p:spPr>
          <a:xfrm>
            <a:off x="439348" y="1642650"/>
            <a:ext cx="25914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535353"/>
                </a:solidFill>
                <a:latin typeface="Karla"/>
                <a:ea typeface="Karla"/>
                <a:cs typeface="Karla"/>
                <a:sym typeface="Karla"/>
              </a:rPr>
              <a:t>HTML</a:t>
            </a:r>
            <a:endParaRPr sz="2100">
              <a:solidFill>
                <a:srgbClr val="535353"/>
              </a:solidFill>
              <a:latin typeface="Karla"/>
              <a:ea typeface="Karla"/>
              <a:cs typeface="Karla"/>
              <a:sym typeface="Karl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6"/>
          <p:cNvSpPr txBox="1"/>
          <p:nvPr>
            <p:ph type="title"/>
          </p:nvPr>
        </p:nvSpPr>
        <p:spPr>
          <a:xfrm>
            <a:off x="457200" y="10354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jQuery Selectors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7"/>
          <p:cNvSpPr txBox="1"/>
          <p:nvPr>
            <p:ph type="title"/>
          </p:nvPr>
        </p:nvSpPr>
        <p:spPr>
          <a:xfrm>
            <a:off x="457200" y="8830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Roboto Mono"/>
                <a:ea typeface="Roboto Mono"/>
                <a:cs typeface="Roboto Mono"/>
                <a:sym typeface="Roboto Mono"/>
              </a:rPr>
              <a:t>$("</a:t>
            </a:r>
            <a:r>
              <a:rPr lang="en">
                <a:solidFill>
                  <a:schemeClr val="lt1"/>
                </a:solidFill>
                <a:latin typeface="Roboto Mono"/>
                <a:ea typeface="Roboto Mono"/>
                <a:cs typeface="Roboto Mono"/>
                <a:sym typeface="Roboto Mono"/>
              </a:rPr>
              <a:t>#id-name</a:t>
            </a: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8"/>
          <p:cNvSpPr txBox="1"/>
          <p:nvPr>
            <p:ph type="title"/>
          </p:nvPr>
        </p:nvSpPr>
        <p:spPr>
          <a:xfrm>
            <a:off x="457200" y="8830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Roboto Mono"/>
                <a:ea typeface="Roboto Mono"/>
                <a:cs typeface="Roboto Mono"/>
                <a:sym typeface="Roboto Mono"/>
              </a:rPr>
              <a:t>$("</a:t>
            </a:r>
            <a:r>
              <a:rPr lang="en">
                <a:solidFill>
                  <a:schemeClr val="lt1"/>
                </a:solidFill>
                <a:latin typeface="Roboto Mono"/>
                <a:ea typeface="Roboto Mono"/>
                <a:cs typeface="Roboto Mono"/>
                <a:sym typeface="Roboto Mono"/>
              </a:rPr>
              <a:t>#id-name</a:t>
            </a: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236" name="Google Shape;236;p48"/>
          <p:cNvSpPr txBox="1"/>
          <p:nvPr/>
        </p:nvSpPr>
        <p:spPr>
          <a:xfrm>
            <a:off x="3193925" y="3074575"/>
            <a:ext cx="3000000" cy="470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00">
                <a:solidFill>
                  <a:schemeClr val="lt2"/>
                </a:solidFill>
                <a:latin typeface="Karla"/>
                <a:ea typeface="Karla"/>
                <a:cs typeface="Karla"/>
                <a:sym typeface="Karla"/>
              </a:rPr>
              <a:t>selector goes here</a:t>
            </a:r>
            <a:endParaRPr sz="2400">
              <a:solidFill>
                <a:schemeClr val="lt2"/>
              </a:solidFill>
              <a:latin typeface="Karla"/>
              <a:ea typeface="Karla"/>
              <a:cs typeface="Karla"/>
              <a:sym typeface="Karla"/>
            </a:endParaRPr>
          </a:p>
        </p:txBody>
      </p:sp>
      <p:cxnSp>
        <p:nvCxnSpPr>
          <p:cNvPr id="237" name="Google Shape;237;p48"/>
          <p:cNvCxnSpPr>
            <a:stCxn id="236" idx="0"/>
          </p:cNvCxnSpPr>
          <p:nvPr/>
        </p:nvCxnSpPr>
        <p:spPr>
          <a:xfrm rot="10800000">
            <a:off x="4693925" y="2653375"/>
            <a:ext cx="0" cy="421200"/>
          </a:xfrm>
          <a:prstGeom prst="straightConnector1">
            <a:avLst/>
          </a:prstGeom>
          <a:noFill/>
          <a:ln cap="flat" cmpd="sng" w="19050">
            <a:solidFill>
              <a:srgbClr val="535353"/>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9"/>
          <p:cNvSpPr txBox="1"/>
          <p:nvPr>
            <p:ph type="title"/>
          </p:nvPr>
        </p:nvSpPr>
        <p:spPr>
          <a:xfrm>
            <a:off x="457200" y="8830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E45649"/>
                </a:solidFill>
                <a:latin typeface="Roboto Mono"/>
                <a:ea typeface="Roboto Mono"/>
                <a:cs typeface="Roboto Mono"/>
                <a:sym typeface="Roboto Mono"/>
              </a:rPr>
              <a:t>$</a:t>
            </a:r>
            <a:r>
              <a:rPr lang="en">
                <a:latin typeface="Roboto Mono"/>
                <a:ea typeface="Roboto Mono"/>
                <a:cs typeface="Roboto Mono"/>
                <a:sym typeface="Roboto Mono"/>
              </a:rPr>
              <a:t>(</a:t>
            </a:r>
            <a:r>
              <a:rPr lang="en">
                <a:solidFill>
                  <a:srgbClr val="50A14F"/>
                </a:solidFill>
                <a:latin typeface="Roboto Mono"/>
                <a:ea typeface="Roboto Mono"/>
                <a:cs typeface="Roboto Mono"/>
                <a:sym typeface="Roboto Mono"/>
              </a:rPr>
              <a:t>"#id-name"</a:t>
            </a: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50"/>
          <p:cNvSpPr txBox="1"/>
          <p:nvPr>
            <p:ph type="title"/>
          </p:nvPr>
        </p:nvSpPr>
        <p:spPr>
          <a:xfrm>
            <a:off x="457200" y="102870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E45649"/>
                </a:solidFill>
                <a:latin typeface="Roboto Mono"/>
                <a:ea typeface="Roboto Mono"/>
                <a:cs typeface="Roboto Mono"/>
                <a:sym typeface="Roboto Mono"/>
              </a:rPr>
              <a:t>$</a:t>
            </a:r>
            <a:r>
              <a:rPr lang="en">
                <a:solidFill>
                  <a:schemeClr val="lt2"/>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"#id-name"</a:t>
            </a:r>
            <a:r>
              <a:rPr lang="en">
                <a:solidFill>
                  <a:schemeClr val="lt2"/>
                </a:solidFill>
                <a:latin typeface="Roboto Mono"/>
                <a:ea typeface="Roboto Mono"/>
                <a:cs typeface="Roboto Mono"/>
                <a:sym typeface="Roboto Mono"/>
              </a:rPr>
              <a:t>)</a:t>
            </a:r>
            <a:endParaRPr>
              <a:solidFill>
                <a:schemeClr val="lt2"/>
              </a:solidFill>
              <a:latin typeface="Roboto Mono"/>
              <a:ea typeface="Roboto Mono"/>
              <a:cs typeface="Roboto Mono"/>
              <a:sym typeface="Roboto Mono"/>
            </a:endParaRPr>
          </a:p>
          <a:p>
            <a:pPr indent="0" lvl="0" marL="0" rtl="0" algn="ctr">
              <a:spcBef>
                <a:spcPts val="1000"/>
              </a:spcBef>
              <a:spcAft>
                <a:spcPts val="0"/>
              </a:spcAft>
              <a:buClr>
                <a:schemeClr val="dk1"/>
              </a:buClr>
              <a:buSzPts val="1100"/>
              <a:buFont typeface="Arial"/>
              <a:buNone/>
            </a:pPr>
            <a:r>
              <a:rPr b="0" lang="en">
                <a:solidFill>
                  <a:schemeClr val="lt2"/>
                </a:solidFill>
              </a:rPr>
              <a:t>selects</a:t>
            </a:r>
            <a:endParaRPr b="0">
              <a:solidFill>
                <a:schemeClr val="lt2"/>
              </a:solidFill>
            </a:endParaRPr>
          </a:p>
          <a:p>
            <a:pPr indent="0" lvl="0" marL="0" rtl="0" algn="ctr">
              <a:lnSpc>
                <a:spcPct val="100000"/>
              </a:lnSpc>
              <a:spcBef>
                <a:spcPts val="1000"/>
              </a:spcBef>
              <a:spcAft>
                <a:spcPts val="1000"/>
              </a:spcAft>
              <a:buNone/>
            </a:pPr>
            <a:r>
              <a:rPr lang="en">
                <a:solidFill>
                  <a:schemeClr val="lt2"/>
                </a:solidFill>
                <a:latin typeface="Roboto Mono"/>
                <a:ea typeface="Roboto Mono"/>
                <a:cs typeface="Roboto Mono"/>
                <a:sym typeface="Roboto Mono"/>
              </a:rPr>
              <a:t>&lt;</a:t>
            </a:r>
            <a:r>
              <a:rPr lang="en">
                <a:solidFill>
                  <a:srgbClr val="E45649"/>
                </a:solidFill>
                <a:latin typeface="Roboto Mono"/>
                <a:ea typeface="Roboto Mono"/>
                <a:cs typeface="Roboto Mono"/>
                <a:sym typeface="Roboto Mono"/>
              </a:rPr>
              <a:t>div</a:t>
            </a:r>
            <a:r>
              <a:rPr lang="en">
                <a:solidFill>
                  <a:schemeClr val="lt2"/>
                </a:solidFill>
                <a:latin typeface="Roboto Mono"/>
                <a:ea typeface="Roboto Mono"/>
                <a:cs typeface="Roboto Mono"/>
                <a:sym typeface="Roboto Mono"/>
              </a:rPr>
              <a:t> </a:t>
            </a:r>
            <a:r>
              <a:rPr lang="en">
                <a:solidFill>
                  <a:schemeClr val="lt2"/>
                </a:solidFill>
                <a:highlight>
                  <a:srgbClr val="FFF2CC"/>
                </a:highlight>
                <a:latin typeface="Roboto Mono"/>
                <a:ea typeface="Roboto Mono"/>
                <a:cs typeface="Roboto Mono"/>
                <a:sym typeface="Roboto Mono"/>
              </a:rPr>
              <a:t>id=</a:t>
            </a:r>
            <a:r>
              <a:rPr lang="en">
                <a:solidFill>
                  <a:srgbClr val="50A14F"/>
                </a:solidFill>
                <a:highlight>
                  <a:srgbClr val="FFF2CC"/>
                </a:highlight>
                <a:latin typeface="Roboto Mono"/>
                <a:ea typeface="Roboto Mono"/>
                <a:cs typeface="Roboto Mono"/>
                <a:sym typeface="Roboto Mono"/>
              </a:rPr>
              <a:t>"id-name</a:t>
            </a:r>
            <a:r>
              <a:rPr lang="en">
                <a:solidFill>
                  <a:srgbClr val="50A14F"/>
                </a:solidFill>
                <a:latin typeface="Roboto Mono"/>
                <a:ea typeface="Roboto Mono"/>
                <a:cs typeface="Roboto Mono"/>
                <a:sym typeface="Roboto Mono"/>
              </a:rPr>
              <a:t>"</a:t>
            </a:r>
            <a:r>
              <a:rPr lang="en">
                <a:solidFill>
                  <a:schemeClr val="lt2"/>
                </a:solidFill>
                <a:latin typeface="Roboto Mono"/>
                <a:ea typeface="Roboto Mono"/>
                <a:cs typeface="Roboto Mono"/>
                <a:sym typeface="Roboto Mono"/>
              </a:rPr>
              <a:t>&gt;&lt;/</a:t>
            </a:r>
            <a:r>
              <a:rPr lang="en">
                <a:solidFill>
                  <a:srgbClr val="E45649"/>
                </a:solidFill>
                <a:latin typeface="Roboto Mono"/>
                <a:ea typeface="Roboto Mono"/>
                <a:cs typeface="Roboto Mono"/>
                <a:sym typeface="Roboto Mono"/>
              </a:rPr>
              <a:t>div</a:t>
            </a:r>
            <a:r>
              <a:rPr lang="en">
                <a:solidFill>
                  <a:schemeClr val="lt2"/>
                </a:solidFill>
                <a:latin typeface="Roboto Mono"/>
                <a:ea typeface="Roboto Mono"/>
                <a:cs typeface="Roboto Mono"/>
                <a:sym typeface="Roboto Mono"/>
              </a:rPr>
              <a:t>&gt;</a:t>
            </a:r>
            <a:endParaRPr>
              <a:solidFill>
                <a:srgbClr val="E45649"/>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51"/>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also use more advanced selectors!</a:t>
            </a:r>
            <a:endParaRPr/>
          </a:p>
        </p:txBody>
      </p:sp>
      <p:sp>
        <p:nvSpPr>
          <p:cNvPr id="253" name="Google Shape;253;p51"/>
          <p:cNvSpPr txBox="1"/>
          <p:nvPr>
            <p:ph idx="1" type="body"/>
          </p:nvPr>
        </p:nvSpPr>
        <p:spPr>
          <a:xfrm>
            <a:off x="457200" y="1028700"/>
            <a:ext cx="3683100" cy="320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2"/>
              </a:buClr>
              <a:buFont typeface="Helvetica Neue"/>
              <a:buNone/>
            </a:pPr>
            <a:r>
              <a:rPr lang="en">
                <a:solidFill>
                  <a:schemeClr val="lt2"/>
                </a:solidFill>
              </a:rPr>
              <a:t>For whichever combination of CSS selectors, we can also use to select elements in jQuery.</a:t>
            </a:r>
            <a:endParaRPr sz="1800">
              <a:solidFill>
                <a:schemeClr val="lt2"/>
              </a:solidFill>
            </a:endParaRPr>
          </a:p>
          <a:p>
            <a:pPr indent="0" lvl="0" marL="0" rtl="0" algn="ctr">
              <a:lnSpc>
                <a:spcPct val="150000"/>
              </a:lnSpc>
              <a:spcBef>
                <a:spcPts val="0"/>
              </a:spcBef>
              <a:spcAft>
                <a:spcPts val="0"/>
              </a:spcAft>
              <a:buClr>
                <a:schemeClr val="dk1"/>
              </a:buClr>
              <a:buSzPts val="1100"/>
              <a:buFont typeface="Arial"/>
              <a:buNone/>
            </a:pPr>
            <a:r>
              <a:t/>
            </a:r>
            <a:endParaRPr sz="1400">
              <a:solidFill>
                <a:schemeClr val="dk1"/>
              </a:solidFill>
              <a:latin typeface="Roboto Mono"/>
              <a:ea typeface="Roboto Mono"/>
              <a:cs typeface="Roboto Mono"/>
              <a:sym typeface="Roboto Mono"/>
            </a:endParaRPr>
          </a:p>
        </p:txBody>
      </p:sp>
      <p:sp>
        <p:nvSpPr>
          <p:cNvPr id="254" name="Google Shape;254;p51"/>
          <p:cNvSpPr txBox="1"/>
          <p:nvPr/>
        </p:nvSpPr>
        <p:spPr>
          <a:xfrm>
            <a:off x="4352200" y="1229100"/>
            <a:ext cx="4536000" cy="300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D9D9D9"/>
                </a:solidFill>
                <a:latin typeface="Roboto Mono"/>
                <a:ea typeface="Roboto Mono"/>
                <a:cs typeface="Roboto Mono"/>
                <a:sym typeface="Roboto Mono"/>
              </a:rPr>
              <a:t>// all dog class elements with div ancestors</a:t>
            </a:r>
            <a:endParaRPr sz="12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1"/>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"div .dog"</a:t>
            </a:r>
            <a:r>
              <a:rPr lang="en"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D9D9D9"/>
                </a:solidFill>
                <a:latin typeface="Roboto Mono"/>
                <a:ea typeface="Roboto Mono"/>
                <a:cs typeface="Roboto Mono"/>
                <a:sym typeface="Roboto Mono"/>
              </a:rPr>
              <a:t>// selects all elements with both class1 and class2</a:t>
            </a:r>
            <a:endParaRPr sz="12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1"/>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".class1.class2"</a:t>
            </a:r>
            <a:r>
              <a:rPr lang="en"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D9D9D9"/>
                </a:solidFill>
                <a:latin typeface="Roboto Mono"/>
                <a:ea typeface="Roboto Mono"/>
                <a:cs typeface="Roboto Mono"/>
                <a:sym typeface="Roboto Mono"/>
              </a:rPr>
              <a:t>// selects elements with either the id id-name or the class class3 (or both!)</a:t>
            </a:r>
            <a:endParaRPr sz="12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1"/>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"#id-name, .class3"</a:t>
            </a:r>
            <a:r>
              <a:rPr lang="en" sz="1200">
                <a:solidFill>
                  <a:schemeClr val="dk1"/>
                </a:solidFill>
                <a:latin typeface="Roboto Mono"/>
                <a:ea typeface="Roboto Mono"/>
                <a:cs typeface="Roboto Mono"/>
                <a:sym typeface="Roboto Mono"/>
              </a:rPr>
              <a:t>)</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52"/>
          <p:cNvSpPr txBox="1"/>
          <p:nvPr>
            <p:ph type="title"/>
          </p:nvPr>
        </p:nvSpPr>
        <p:spPr>
          <a:xfrm>
            <a:off x="457200" y="10354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53"/>
          <p:cNvSpPr txBox="1"/>
          <p:nvPr>
            <p:ph type="title"/>
          </p:nvPr>
        </p:nvSpPr>
        <p:spPr>
          <a:xfrm>
            <a:off x="457200" y="10354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jQuery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7"/>
          <p:cNvSpPr txBox="1"/>
          <p:nvPr>
            <p:ph type="title"/>
          </p:nvPr>
        </p:nvSpPr>
        <p:spPr>
          <a:xfrm>
            <a:off x="457200" y="10354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Manipulation?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4"/>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methods?</a:t>
            </a:r>
            <a:endParaRPr/>
          </a:p>
        </p:txBody>
      </p:sp>
      <p:sp>
        <p:nvSpPr>
          <p:cNvPr id="270" name="Google Shape;270;p54"/>
          <p:cNvSpPr txBox="1"/>
          <p:nvPr>
            <p:ph idx="1" type="body"/>
          </p:nvPr>
        </p:nvSpPr>
        <p:spPr>
          <a:xfrm>
            <a:off x="457200" y="1485900"/>
            <a:ext cx="8229600" cy="575100"/>
          </a:xfrm>
          <a:prstGeom prst="rect">
            <a:avLst/>
          </a:prstGeom>
        </p:spPr>
        <p:txBody>
          <a:bodyPr anchorCtr="0" anchor="ctr" bIns="91425" lIns="91425" spcFirstLastPara="1" rIns="91425" wrap="square" tIns="91425">
            <a:noAutofit/>
          </a:bodyPr>
          <a:lstStyle/>
          <a:p>
            <a:pPr indent="0" lvl="0" marL="0" rtl="0" algn="ctr">
              <a:spcBef>
                <a:spcPts val="400"/>
              </a:spcBef>
              <a:spcAft>
                <a:spcPts val="0"/>
              </a:spcAft>
              <a:buNone/>
            </a:pPr>
            <a:r>
              <a:rPr lang="en"/>
              <a:t>“actions” objects can </a:t>
            </a:r>
            <a:r>
              <a:rPr b="1" lang="en"/>
              <a:t>execute</a:t>
            </a:r>
            <a:r>
              <a:rPr b="1" lang="en"/>
              <a:t> </a:t>
            </a:r>
            <a:r>
              <a:rPr lang="en"/>
              <a:t>or </a:t>
            </a:r>
            <a:r>
              <a:rPr b="1" lang="en"/>
              <a:t>respond</a:t>
            </a:r>
            <a:r>
              <a:rPr lang="en"/>
              <a:t> to</a:t>
            </a:r>
            <a:endParaRPr/>
          </a:p>
        </p:txBody>
      </p:sp>
      <p:sp>
        <p:nvSpPr>
          <p:cNvPr id="271" name="Google Shape;271;p54"/>
          <p:cNvSpPr txBox="1"/>
          <p:nvPr>
            <p:ph idx="1" type="body"/>
          </p:nvPr>
        </p:nvSpPr>
        <p:spPr>
          <a:xfrm>
            <a:off x="2178263" y="1872725"/>
            <a:ext cx="2651700" cy="2035500"/>
          </a:xfrm>
          <a:prstGeom prst="rect">
            <a:avLst/>
          </a:prstGeom>
        </p:spPr>
        <p:txBody>
          <a:bodyPr anchorCtr="0" anchor="ctr" bIns="91425" lIns="91425" spcFirstLastPara="1" rIns="91425" wrap="square" tIns="91425">
            <a:noAutofit/>
          </a:bodyPr>
          <a:lstStyle/>
          <a:p>
            <a:pPr indent="0" lvl="0" marL="457200" rtl="0" algn="l">
              <a:spcBef>
                <a:spcPts val="400"/>
              </a:spcBef>
              <a:spcAft>
                <a:spcPts val="0"/>
              </a:spcAft>
              <a:buNone/>
            </a:pPr>
            <a:r>
              <a:rPr lang="en"/>
              <a:t>Execute</a:t>
            </a:r>
            <a:endParaRPr/>
          </a:p>
          <a:p>
            <a:pPr indent="-330200" lvl="1" marL="914400" rtl="0" algn="l">
              <a:spcBef>
                <a:spcPts val="400"/>
              </a:spcBef>
              <a:spcAft>
                <a:spcPts val="0"/>
              </a:spcAft>
              <a:buSzPts val="1600"/>
              <a:buChar char="–"/>
            </a:pPr>
            <a:r>
              <a:rPr lang="en"/>
              <a:t>fadeIn</a:t>
            </a:r>
            <a:endParaRPr/>
          </a:p>
          <a:p>
            <a:pPr indent="-330200" lvl="1" marL="914400" rtl="0" algn="l">
              <a:spcBef>
                <a:spcPts val="0"/>
              </a:spcBef>
              <a:spcAft>
                <a:spcPts val="0"/>
              </a:spcAft>
              <a:buSzPts val="1600"/>
              <a:buChar char="–"/>
            </a:pPr>
            <a:r>
              <a:rPr lang="en"/>
              <a:t>fadeOut</a:t>
            </a:r>
            <a:endParaRPr/>
          </a:p>
        </p:txBody>
      </p:sp>
      <p:sp>
        <p:nvSpPr>
          <p:cNvPr id="272" name="Google Shape;272;p54"/>
          <p:cNvSpPr txBox="1"/>
          <p:nvPr>
            <p:ph idx="1" type="body"/>
          </p:nvPr>
        </p:nvSpPr>
        <p:spPr>
          <a:xfrm>
            <a:off x="4998900" y="1872725"/>
            <a:ext cx="2651700" cy="2035500"/>
          </a:xfrm>
          <a:prstGeom prst="rect">
            <a:avLst/>
          </a:prstGeom>
        </p:spPr>
        <p:txBody>
          <a:bodyPr anchorCtr="0" anchor="ctr" bIns="91425" lIns="91425" spcFirstLastPara="1" rIns="91425" wrap="square" tIns="91425">
            <a:noAutofit/>
          </a:bodyPr>
          <a:lstStyle/>
          <a:p>
            <a:pPr indent="0" lvl="0" marL="457200" rtl="0" algn="l">
              <a:spcBef>
                <a:spcPts val="400"/>
              </a:spcBef>
              <a:spcAft>
                <a:spcPts val="0"/>
              </a:spcAft>
              <a:buNone/>
            </a:pPr>
            <a:r>
              <a:rPr lang="en"/>
              <a:t>Respond</a:t>
            </a:r>
            <a:endParaRPr/>
          </a:p>
          <a:p>
            <a:pPr indent="-330200" lvl="1" marL="914400" rtl="0" algn="l">
              <a:spcBef>
                <a:spcPts val="400"/>
              </a:spcBef>
              <a:spcAft>
                <a:spcPts val="0"/>
              </a:spcAft>
              <a:buSzPts val="1600"/>
              <a:buChar char="–"/>
            </a:pPr>
            <a:r>
              <a:rPr lang="en"/>
              <a:t>hover</a:t>
            </a:r>
            <a:endParaRPr/>
          </a:p>
          <a:p>
            <a:pPr indent="-330200" lvl="1" marL="914400" rtl="0" algn="l">
              <a:spcBef>
                <a:spcPts val="0"/>
              </a:spcBef>
              <a:spcAft>
                <a:spcPts val="0"/>
              </a:spcAft>
              <a:buSzPts val="1600"/>
              <a:buChar char="–"/>
            </a:pPr>
            <a:r>
              <a:rPr lang="en"/>
              <a:t>click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5"/>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notation</a:t>
            </a:r>
            <a:endParaRPr/>
          </a:p>
        </p:txBody>
      </p:sp>
      <p:sp>
        <p:nvSpPr>
          <p:cNvPr id="278" name="Google Shape;278;p55"/>
          <p:cNvSpPr txBox="1"/>
          <p:nvPr/>
        </p:nvSpPr>
        <p:spPr>
          <a:xfrm>
            <a:off x="4723175" y="1028700"/>
            <a:ext cx="3918000" cy="32004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9D9D9"/>
                </a:solidFill>
                <a:latin typeface="Roboto Mono"/>
                <a:ea typeface="Roboto Mono"/>
                <a:cs typeface="Roboto Mono"/>
                <a:sym typeface="Roboto Mono"/>
              </a:rPr>
              <a:t>// when button is hovered over</a:t>
            </a:r>
            <a:endParaRPr>
              <a:solidFill>
                <a:srgbClr val="D9D9D9"/>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".button"</a:t>
            </a:r>
            <a:r>
              <a:rPr lang="en">
                <a:solidFill>
                  <a:schemeClr val="dk1"/>
                </a:solidFill>
                <a:latin typeface="Roboto Mono"/>
                <a:ea typeface="Roboto Mono"/>
                <a:cs typeface="Roboto Mono"/>
                <a:sym typeface="Roboto Mono"/>
              </a:rPr>
              <a:t>).</a:t>
            </a:r>
            <a:r>
              <a:rPr lang="en">
                <a:solidFill>
                  <a:srgbClr val="0184BC"/>
                </a:solidFill>
                <a:latin typeface="Roboto Mono"/>
                <a:ea typeface="Roboto Mono"/>
                <a:cs typeface="Roboto Mono"/>
                <a:sym typeface="Roboto Mono"/>
              </a:rPr>
              <a:t>hover</a:t>
            </a: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rgbClr val="D9D9D9"/>
                </a:solidFill>
                <a:latin typeface="Roboto Mono"/>
                <a:ea typeface="Roboto Mono"/>
                <a:cs typeface="Roboto Mono"/>
                <a:sym typeface="Roboto Mono"/>
              </a:rPr>
              <a:t>// when button is clicked</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".button”</a:t>
            </a:r>
            <a:r>
              <a:rPr lang="en">
                <a:solidFill>
                  <a:schemeClr val="dk1"/>
                </a:solidFill>
                <a:latin typeface="Roboto Mono"/>
                <a:ea typeface="Roboto Mono"/>
                <a:cs typeface="Roboto Mono"/>
                <a:sym typeface="Roboto Mono"/>
              </a:rPr>
              <a:t>).</a:t>
            </a:r>
            <a:r>
              <a:rPr lang="en">
                <a:solidFill>
                  <a:srgbClr val="0184BC"/>
                </a:solidFill>
                <a:latin typeface="Roboto Mono"/>
                <a:ea typeface="Roboto Mono"/>
                <a:cs typeface="Roboto Mono"/>
                <a:sym typeface="Roboto Mono"/>
              </a:rPr>
              <a:t>click</a:t>
            </a: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rgbClr val="D9D9D9"/>
                </a:solidFill>
                <a:latin typeface="Roboto Mono"/>
                <a:ea typeface="Roboto Mono"/>
                <a:cs typeface="Roboto Mono"/>
                <a:sym typeface="Roboto Mono"/>
              </a:rPr>
              <a:t>// make image fade in</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"#image"</a:t>
            </a:r>
            <a:r>
              <a:rPr lang="en">
                <a:solidFill>
                  <a:schemeClr val="dk1"/>
                </a:solidFill>
                <a:latin typeface="Roboto Mono"/>
                <a:ea typeface="Roboto Mono"/>
                <a:cs typeface="Roboto Mono"/>
                <a:sym typeface="Roboto Mono"/>
              </a:rPr>
              <a:t>).</a:t>
            </a:r>
            <a:r>
              <a:rPr lang="en">
                <a:solidFill>
                  <a:srgbClr val="0184BC"/>
                </a:solidFill>
                <a:latin typeface="Roboto Mono"/>
                <a:ea typeface="Roboto Mono"/>
                <a:cs typeface="Roboto Mono"/>
                <a:sym typeface="Roboto Mono"/>
              </a:rPr>
              <a:t>fadeIn</a:t>
            </a: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rgbClr val="D9D9D9"/>
                </a:solidFill>
                <a:latin typeface="Roboto Mono"/>
                <a:ea typeface="Roboto Mono"/>
                <a:cs typeface="Roboto Mono"/>
                <a:sym typeface="Roboto Mono"/>
              </a:rPr>
              <a:t>// made div fade out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"div"</a:t>
            </a:r>
            <a:r>
              <a:rPr lang="en">
                <a:solidFill>
                  <a:schemeClr val="dk1"/>
                </a:solidFill>
                <a:latin typeface="Roboto Mono"/>
                <a:ea typeface="Roboto Mono"/>
                <a:cs typeface="Roboto Mono"/>
                <a:sym typeface="Roboto Mono"/>
              </a:rPr>
              <a:t>).</a:t>
            </a:r>
            <a:r>
              <a:rPr lang="en">
                <a:solidFill>
                  <a:srgbClr val="0184BC"/>
                </a:solidFill>
                <a:latin typeface="Roboto Mono"/>
                <a:ea typeface="Roboto Mono"/>
                <a:cs typeface="Roboto Mono"/>
                <a:sym typeface="Roboto Mono"/>
              </a:rPr>
              <a:t>fadeOut</a:t>
            </a:r>
            <a:r>
              <a:rPr lang="en">
                <a:solidFill>
                  <a:schemeClr val="dk1"/>
                </a:solidFill>
                <a:latin typeface="Roboto Mono"/>
                <a:ea typeface="Roboto Mono"/>
                <a:cs typeface="Roboto Mono"/>
                <a:sym typeface="Roboto Mono"/>
              </a:rPr>
              <a:t>()</a:t>
            </a:r>
            <a:endParaRPr>
              <a:solidFill>
                <a:srgbClr val="E45649"/>
              </a:solidFill>
              <a:latin typeface="Roboto Mono"/>
              <a:ea typeface="Roboto Mono"/>
              <a:cs typeface="Roboto Mono"/>
              <a:sym typeface="Roboto Mono"/>
            </a:endParaRPr>
          </a:p>
        </p:txBody>
      </p:sp>
      <p:sp>
        <p:nvSpPr>
          <p:cNvPr id="279" name="Google Shape;279;p55"/>
          <p:cNvSpPr txBox="1"/>
          <p:nvPr>
            <p:ph idx="1" type="body"/>
          </p:nvPr>
        </p:nvSpPr>
        <p:spPr>
          <a:xfrm>
            <a:off x="457200" y="1028700"/>
            <a:ext cx="4023300" cy="3200400"/>
          </a:xfrm>
          <a:prstGeom prst="rect">
            <a:avLst/>
          </a:prstGeom>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chemeClr val="lt2"/>
              </a:buClr>
              <a:buSzPts val="1600"/>
              <a:buChar char="•"/>
            </a:pPr>
            <a:r>
              <a:rPr lang="en">
                <a:solidFill>
                  <a:schemeClr val="lt2"/>
                </a:solidFill>
              </a:rPr>
              <a:t>How methods are called</a:t>
            </a:r>
            <a:endParaRPr>
              <a:solidFill>
                <a:schemeClr val="lt2"/>
              </a:solidFill>
            </a:endParaRPr>
          </a:p>
          <a:p>
            <a:pPr indent="-330200" lvl="0" marL="457200" rtl="0" algn="l">
              <a:lnSpc>
                <a:spcPct val="100000"/>
              </a:lnSpc>
              <a:spcBef>
                <a:spcPts val="0"/>
              </a:spcBef>
              <a:spcAft>
                <a:spcPts val="0"/>
              </a:spcAft>
              <a:buClr>
                <a:schemeClr val="lt2"/>
              </a:buClr>
              <a:buSzPts val="1600"/>
              <a:buChar char="•"/>
            </a:pPr>
            <a:r>
              <a:rPr lang="en">
                <a:solidFill>
                  <a:schemeClr val="lt2"/>
                </a:solidFill>
              </a:rPr>
              <a:t>Perform actions on jQuery selectors</a:t>
            </a:r>
            <a:endParaRPr>
              <a:solidFill>
                <a:schemeClr val="lt2"/>
              </a:solidFill>
            </a:endParaRPr>
          </a:p>
          <a:p>
            <a:pPr indent="-330200" lvl="1" marL="914400" rtl="0" algn="l">
              <a:lnSpc>
                <a:spcPct val="100000"/>
              </a:lnSpc>
              <a:spcBef>
                <a:spcPts val="0"/>
              </a:spcBef>
              <a:spcAft>
                <a:spcPts val="0"/>
              </a:spcAft>
              <a:buClr>
                <a:schemeClr val="lt2"/>
              </a:buClr>
              <a:buSzPts val="1600"/>
              <a:buChar char="–"/>
            </a:pPr>
            <a:r>
              <a:rPr lang="en">
                <a:solidFill>
                  <a:schemeClr val="lt2"/>
                </a:solidFill>
              </a:rPr>
              <a:t>Each one does different things!</a:t>
            </a:r>
            <a:endParaRPr>
              <a:solidFill>
                <a:schemeClr val="l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6"/>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notation: selected element</a:t>
            </a:r>
            <a:endParaRPr/>
          </a:p>
        </p:txBody>
      </p:sp>
      <p:sp>
        <p:nvSpPr>
          <p:cNvPr id="285" name="Google Shape;285;p56"/>
          <p:cNvSpPr txBox="1"/>
          <p:nvPr/>
        </p:nvSpPr>
        <p:spPr>
          <a:xfrm>
            <a:off x="4723175" y="1028700"/>
            <a:ext cx="3918000" cy="32004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9D9D9"/>
                </a:solidFill>
                <a:latin typeface="Roboto Mono"/>
                <a:ea typeface="Roboto Mono"/>
                <a:cs typeface="Roboto Mono"/>
                <a:sym typeface="Roboto Mono"/>
              </a:rPr>
              <a:t>// make image fade in</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highlight>
                  <a:srgbClr val="FFF2CC"/>
                </a:highlight>
                <a:latin typeface="Roboto Mono"/>
                <a:ea typeface="Roboto Mono"/>
                <a:cs typeface="Roboto Mono"/>
                <a:sym typeface="Roboto Mono"/>
              </a:rPr>
              <a:t>$(</a:t>
            </a:r>
            <a:r>
              <a:rPr lang="en">
                <a:solidFill>
                  <a:srgbClr val="50A14F"/>
                </a:solidFill>
                <a:highlight>
                  <a:srgbClr val="FFF2CC"/>
                </a:highlight>
                <a:latin typeface="Roboto Mono"/>
                <a:ea typeface="Roboto Mono"/>
                <a:cs typeface="Roboto Mono"/>
                <a:sym typeface="Roboto Mono"/>
              </a:rPr>
              <a:t>"#image"</a:t>
            </a:r>
            <a:r>
              <a:rPr lang="en">
                <a:solidFill>
                  <a:schemeClr val="dk1"/>
                </a:solidFill>
                <a:highlight>
                  <a:srgbClr val="FFF2CC"/>
                </a:highlight>
                <a:latin typeface="Roboto Mono"/>
                <a:ea typeface="Roboto Mono"/>
                <a:cs typeface="Roboto Mono"/>
                <a:sym typeface="Roboto Mono"/>
              </a:rPr>
              <a:t>)</a:t>
            </a:r>
            <a:r>
              <a:rPr lang="en">
                <a:solidFill>
                  <a:schemeClr val="dk1"/>
                </a:solidFill>
                <a:latin typeface="Roboto Mono"/>
                <a:ea typeface="Roboto Mono"/>
                <a:cs typeface="Roboto Mono"/>
                <a:sym typeface="Roboto Mono"/>
              </a:rPr>
              <a:t>.</a:t>
            </a:r>
            <a:r>
              <a:rPr lang="en">
                <a:solidFill>
                  <a:srgbClr val="0184BC"/>
                </a:solidFill>
                <a:latin typeface="Roboto Mono"/>
                <a:ea typeface="Roboto Mono"/>
                <a:cs typeface="Roboto Mono"/>
                <a:sym typeface="Roboto Mono"/>
              </a:rPr>
              <a:t>fadeIn</a:t>
            </a:r>
            <a:r>
              <a:rPr lang="en">
                <a:solidFill>
                  <a:schemeClr val="dk1"/>
                </a:solidFill>
                <a:latin typeface="Roboto Mono"/>
                <a:ea typeface="Roboto Mono"/>
                <a:cs typeface="Roboto Mono"/>
                <a:sym typeface="Roboto Mono"/>
              </a:rPr>
              <a:t>()</a:t>
            </a:r>
            <a:endParaRPr>
              <a:solidFill>
                <a:srgbClr val="E45649"/>
              </a:solidFill>
              <a:latin typeface="Roboto Mono"/>
              <a:ea typeface="Roboto Mono"/>
              <a:cs typeface="Roboto Mono"/>
              <a:sym typeface="Roboto Mono"/>
            </a:endParaRPr>
          </a:p>
        </p:txBody>
      </p:sp>
      <p:sp>
        <p:nvSpPr>
          <p:cNvPr id="286" name="Google Shape;286;p56"/>
          <p:cNvSpPr txBox="1"/>
          <p:nvPr>
            <p:ph idx="1" type="body"/>
          </p:nvPr>
        </p:nvSpPr>
        <p:spPr>
          <a:xfrm>
            <a:off x="457200" y="1028700"/>
            <a:ext cx="4023300" cy="3200400"/>
          </a:xfrm>
          <a:prstGeom prst="rect">
            <a:avLst/>
          </a:prstGeom>
        </p:spPr>
        <p:txBody>
          <a:bodyPr anchorCtr="0" anchor="ctr" bIns="91425" lIns="91425" spcFirstLastPara="1" rIns="91425" wrap="square" tIns="91425">
            <a:noAutofit/>
          </a:bodyPr>
          <a:lstStyle/>
          <a:p>
            <a:pPr indent="-330200" lvl="0" marL="457200" marR="0" rtl="0" algn="l">
              <a:lnSpc>
                <a:spcPct val="100000"/>
              </a:lnSpc>
              <a:spcBef>
                <a:spcPts val="0"/>
              </a:spcBef>
              <a:spcAft>
                <a:spcPts val="0"/>
              </a:spcAft>
              <a:buClr>
                <a:schemeClr val="lt2"/>
              </a:buClr>
              <a:buSzPts val="1600"/>
              <a:buFont typeface="Karla"/>
              <a:buChar char="•"/>
            </a:pPr>
            <a:r>
              <a:rPr lang="en">
                <a:solidFill>
                  <a:schemeClr val="lt2"/>
                </a:solidFill>
              </a:rPr>
              <a:t>This is how I select my element</a:t>
            </a:r>
            <a:endParaRPr>
              <a:solidFill>
                <a:schemeClr val="lt2"/>
              </a:solidFill>
            </a:endParaRPr>
          </a:p>
          <a:p>
            <a:pPr indent="-330200" lvl="0" marL="457200" marR="0" rtl="0" algn="l">
              <a:lnSpc>
                <a:spcPct val="100000"/>
              </a:lnSpc>
              <a:spcBef>
                <a:spcPts val="0"/>
              </a:spcBef>
              <a:spcAft>
                <a:spcPts val="0"/>
              </a:spcAft>
              <a:buClr>
                <a:schemeClr val="lt2"/>
              </a:buClr>
              <a:buSzPts val="1600"/>
              <a:buChar char="•"/>
            </a:pPr>
            <a:r>
              <a:rPr lang="en">
                <a:solidFill>
                  <a:schemeClr val="lt2"/>
                </a:solidFill>
              </a:rPr>
              <a:t>I want to use this element with the id of “image”</a:t>
            </a:r>
            <a:endParaRPr>
              <a:solidFill>
                <a:schemeClr val="l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7"/>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notation: action</a:t>
            </a:r>
            <a:endParaRPr/>
          </a:p>
        </p:txBody>
      </p:sp>
      <p:sp>
        <p:nvSpPr>
          <p:cNvPr id="292" name="Google Shape;292;p57"/>
          <p:cNvSpPr txBox="1"/>
          <p:nvPr/>
        </p:nvSpPr>
        <p:spPr>
          <a:xfrm>
            <a:off x="4723175" y="1028700"/>
            <a:ext cx="3918000" cy="32004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9D9D9"/>
                </a:solidFill>
                <a:latin typeface="Roboto Mono"/>
                <a:ea typeface="Roboto Mono"/>
                <a:cs typeface="Roboto Mono"/>
                <a:sym typeface="Roboto Mono"/>
              </a:rPr>
              <a:t>// make image fade in</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"#image"</a:t>
            </a:r>
            <a:r>
              <a:rPr lang="en">
                <a:solidFill>
                  <a:schemeClr val="dk1"/>
                </a:solidFill>
                <a:latin typeface="Roboto Mono"/>
                <a:ea typeface="Roboto Mono"/>
                <a:cs typeface="Roboto Mono"/>
                <a:sym typeface="Roboto Mono"/>
              </a:rPr>
              <a:t>).</a:t>
            </a:r>
            <a:r>
              <a:rPr lang="en">
                <a:solidFill>
                  <a:srgbClr val="0184BC"/>
                </a:solidFill>
                <a:highlight>
                  <a:srgbClr val="FFF2CC"/>
                </a:highlight>
                <a:latin typeface="Roboto Mono"/>
                <a:ea typeface="Roboto Mono"/>
                <a:cs typeface="Roboto Mono"/>
                <a:sym typeface="Roboto Mono"/>
              </a:rPr>
              <a:t>fadeIn</a:t>
            </a:r>
            <a:r>
              <a:rPr lang="en">
                <a:solidFill>
                  <a:schemeClr val="dk1"/>
                </a:solidFill>
                <a:highlight>
                  <a:srgbClr val="FFF2CC"/>
                </a:highlight>
                <a:latin typeface="Roboto Mono"/>
                <a:ea typeface="Roboto Mono"/>
                <a:cs typeface="Roboto Mono"/>
                <a:sym typeface="Roboto Mono"/>
              </a:rPr>
              <a:t>()</a:t>
            </a:r>
            <a:endParaRPr>
              <a:solidFill>
                <a:srgbClr val="E45649"/>
              </a:solidFill>
              <a:highlight>
                <a:srgbClr val="FFF2CC"/>
              </a:highlight>
              <a:latin typeface="Roboto Mono"/>
              <a:ea typeface="Roboto Mono"/>
              <a:cs typeface="Roboto Mono"/>
              <a:sym typeface="Roboto Mono"/>
            </a:endParaRPr>
          </a:p>
        </p:txBody>
      </p:sp>
      <p:sp>
        <p:nvSpPr>
          <p:cNvPr id="293" name="Google Shape;293;p57"/>
          <p:cNvSpPr txBox="1"/>
          <p:nvPr>
            <p:ph idx="1" type="body"/>
          </p:nvPr>
        </p:nvSpPr>
        <p:spPr>
          <a:xfrm>
            <a:off x="457200" y="1028700"/>
            <a:ext cx="4023300" cy="3200400"/>
          </a:xfrm>
          <a:prstGeom prst="rect">
            <a:avLst/>
          </a:prstGeom>
        </p:spPr>
        <p:txBody>
          <a:bodyPr anchorCtr="0" anchor="ctr" bIns="91425" lIns="91425" spcFirstLastPara="1" rIns="91425" wrap="square" tIns="91425">
            <a:noAutofit/>
          </a:bodyPr>
          <a:lstStyle/>
          <a:p>
            <a:pPr indent="-330200" lvl="0" marL="457200" marR="0" rtl="0" algn="l">
              <a:lnSpc>
                <a:spcPct val="100000"/>
              </a:lnSpc>
              <a:spcBef>
                <a:spcPts val="0"/>
              </a:spcBef>
              <a:spcAft>
                <a:spcPts val="0"/>
              </a:spcAft>
              <a:buClr>
                <a:schemeClr val="lt2"/>
              </a:buClr>
              <a:buSzPts val="1600"/>
              <a:buChar char="•"/>
            </a:pPr>
            <a:r>
              <a:rPr lang="en">
                <a:solidFill>
                  <a:schemeClr val="lt2"/>
                </a:solidFill>
              </a:rPr>
              <a:t>This is what I want the selected element to do</a:t>
            </a:r>
            <a:endParaRPr>
              <a:solidFill>
                <a:schemeClr val="lt2"/>
              </a:solidFill>
            </a:endParaRPr>
          </a:p>
          <a:p>
            <a:pPr indent="-330200" lvl="0" marL="457200" marR="0" rtl="0" algn="l">
              <a:lnSpc>
                <a:spcPct val="100000"/>
              </a:lnSpc>
              <a:spcBef>
                <a:spcPts val="0"/>
              </a:spcBef>
              <a:spcAft>
                <a:spcPts val="0"/>
              </a:spcAft>
              <a:buClr>
                <a:schemeClr val="lt2"/>
              </a:buClr>
              <a:buSzPts val="1600"/>
              <a:buChar char="•"/>
            </a:pPr>
            <a:r>
              <a:rPr lang="en">
                <a:solidFill>
                  <a:schemeClr val="lt2"/>
                </a:solidFill>
              </a:rPr>
              <a:t>In this case, I want it to fade in</a:t>
            </a:r>
            <a:endParaRPr>
              <a:solidFill>
                <a:schemeClr val="l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8"/>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notation: additional info</a:t>
            </a:r>
            <a:endParaRPr/>
          </a:p>
        </p:txBody>
      </p:sp>
      <p:sp>
        <p:nvSpPr>
          <p:cNvPr id="299" name="Google Shape;299;p58"/>
          <p:cNvSpPr txBox="1"/>
          <p:nvPr/>
        </p:nvSpPr>
        <p:spPr>
          <a:xfrm>
            <a:off x="4723175" y="1028700"/>
            <a:ext cx="3918000" cy="32004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9D9D9"/>
                </a:solidFill>
                <a:latin typeface="Roboto Mono"/>
                <a:ea typeface="Roboto Mono"/>
                <a:cs typeface="Roboto Mono"/>
                <a:sym typeface="Roboto Mono"/>
              </a:rPr>
              <a:t>// make image fade in</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"#image"</a:t>
            </a:r>
            <a:r>
              <a:rPr lang="en">
                <a:solidFill>
                  <a:schemeClr val="dk1"/>
                </a:solidFill>
                <a:latin typeface="Roboto Mono"/>
                <a:ea typeface="Roboto Mono"/>
                <a:cs typeface="Roboto Mono"/>
                <a:sym typeface="Roboto Mono"/>
              </a:rPr>
              <a:t>).</a:t>
            </a:r>
            <a:r>
              <a:rPr lang="en">
                <a:solidFill>
                  <a:srgbClr val="0184BC"/>
                </a:solidFill>
                <a:latin typeface="Roboto Mono"/>
                <a:ea typeface="Roboto Mono"/>
                <a:cs typeface="Roboto Mono"/>
                <a:sym typeface="Roboto Mono"/>
              </a:rPr>
              <a:t>fadeIn</a:t>
            </a:r>
            <a:r>
              <a:rPr lang="en">
                <a:solidFill>
                  <a:schemeClr val="dk1"/>
                </a:solidFill>
                <a:latin typeface="Roboto Mono"/>
                <a:ea typeface="Roboto Mono"/>
                <a:cs typeface="Roboto Mono"/>
                <a:sym typeface="Roboto Mono"/>
              </a:rPr>
              <a:t>(</a:t>
            </a:r>
            <a:r>
              <a:rPr lang="en">
                <a:solidFill>
                  <a:srgbClr val="986801"/>
                </a:solidFill>
                <a:highlight>
                  <a:srgbClr val="FFF2CC"/>
                </a:highlight>
                <a:latin typeface="Roboto Mono"/>
                <a:ea typeface="Roboto Mono"/>
                <a:cs typeface="Roboto Mono"/>
                <a:sym typeface="Roboto Mono"/>
              </a:rPr>
              <a:t>200</a:t>
            </a:r>
            <a:r>
              <a:rPr lang="en">
                <a:solidFill>
                  <a:schemeClr val="dk1"/>
                </a:solidFill>
                <a:latin typeface="Roboto Mono"/>
                <a:ea typeface="Roboto Mono"/>
                <a:cs typeface="Roboto Mono"/>
                <a:sym typeface="Roboto Mono"/>
              </a:rPr>
              <a:t>)</a:t>
            </a:r>
            <a:endParaRPr>
              <a:solidFill>
                <a:srgbClr val="E45649"/>
              </a:solidFill>
              <a:latin typeface="Roboto Mono"/>
              <a:ea typeface="Roboto Mono"/>
              <a:cs typeface="Roboto Mono"/>
              <a:sym typeface="Roboto Mono"/>
            </a:endParaRPr>
          </a:p>
        </p:txBody>
      </p:sp>
      <p:sp>
        <p:nvSpPr>
          <p:cNvPr id="300" name="Google Shape;300;p58"/>
          <p:cNvSpPr txBox="1"/>
          <p:nvPr>
            <p:ph idx="1" type="body"/>
          </p:nvPr>
        </p:nvSpPr>
        <p:spPr>
          <a:xfrm>
            <a:off x="457200" y="1028700"/>
            <a:ext cx="4023300" cy="3200400"/>
          </a:xfrm>
          <a:prstGeom prst="rect">
            <a:avLst/>
          </a:prstGeom>
        </p:spPr>
        <p:txBody>
          <a:bodyPr anchorCtr="0" anchor="ctr" bIns="91425" lIns="91425" spcFirstLastPara="1" rIns="91425" wrap="square" tIns="91425">
            <a:noAutofit/>
          </a:bodyPr>
          <a:lstStyle/>
          <a:p>
            <a:pPr indent="-330200" lvl="0" marL="457200" marR="0" rtl="0" algn="l">
              <a:lnSpc>
                <a:spcPct val="100000"/>
              </a:lnSpc>
              <a:spcBef>
                <a:spcPts val="0"/>
              </a:spcBef>
              <a:spcAft>
                <a:spcPts val="0"/>
              </a:spcAft>
              <a:buClr>
                <a:schemeClr val="lt2"/>
              </a:buClr>
              <a:buSzPts val="1600"/>
              <a:buChar char="•"/>
            </a:pPr>
            <a:r>
              <a:rPr lang="en">
                <a:solidFill>
                  <a:schemeClr val="lt2"/>
                </a:solidFill>
              </a:rPr>
              <a:t>Inside the parentheses, additional information is given to the action/method</a:t>
            </a:r>
            <a:endParaRPr>
              <a:solidFill>
                <a:schemeClr val="lt2"/>
              </a:solidFill>
            </a:endParaRPr>
          </a:p>
          <a:p>
            <a:pPr indent="-330200" lvl="1" marL="914400" marR="0" rtl="0" algn="l">
              <a:lnSpc>
                <a:spcPct val="100000"/>
              </a:lnSpc>
              <a:spcBef>
                <a:spcPts val="0"/>
              </a:spcBef>
              <a:spcAft>
                <a:spcPts val="0"/>
              </a:spcAft>
              <a:buClr>
                <a:schemeClr val="lt2"/>
              </a:buClr>
              <a:buSzPts val="1600"/>
              <a:buChar char="–"/>
            </a:pPr>
            <a:r>
              <a:rPr lang="en">
                <a:solidFill>
                  <a:schemeClr val="lt2"/>
                </a:solidFill>
              </a:rPr>
              <a:t>What/how to do it</a:t>
            </a:r>
            <a:endParaRPr>
              <a:solidFill>
                <a:schemeClr val="lt2"/>
              </a:solidFill>
            </a:endParaRPr>
          </a:p>
          <a:p>
            <a:pPr indent="-330200" lvl="0" marL="457200" marR="0" rtl="0" algn="l">
              <a:lnSpc>
                <a:spcPct val="100000"/>
              </a:lnSpc>
              <a:spcBef>
                <a:spcPts val="0"/>
              </a:spcBef>
              <a:spcAft>
                <a:spcPts val="0"/>
              </a:spcAft>
              <a:buClr>
                <a:schemeClr val="lt2"/>
              </a:buClr>
              <a:buSzPts val="1600"/>
              <a:buChar char="•"/>
            </a:pPr>
            <a:r>
              <a:rPr lang="en">
                <a:solidFill>
                  <a:schemeClr val="lt2"/>
                </a:solidFill>
              </a:rPr>
              <a:t>In this case, take 200ms (0.2s) to fade in</a:t>
            </a:r>
            <a:endParaRPr>
              <a:solidFill>
                <a:schemeClr val="l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9"/>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notation: additional info</a:t>
            </a:r>
            <a:endParaRPr/>
          </a:p>
        </p:txBody>
      </p:sp>
      <p:sp>
        <p:nvSpPr>
          <p:cNvPr id="306" name="Google Shape;306;p59"/>
          <p:cNvSpPr txBox="1"/>
          <p:nvPr/>
        </p:nvSpPr>
        <p:spPr>
          <a:xfrm>
            <a:off x="4723175" y="1028700"/>
            <a:ext cx="3918000" cy="32004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9D9D9"/>
                </a:solidFill>
                <a:latin typeface="Roboto Mono"/>
                <a:ea typeface="Roboto Mono"/>
                <a:cs typeface="Roboto Mono"/>
                <a:sym typeface="Roboto Mono"/>
              </a:rPr>
              <a:t>// when we click on the button, the</a:t>
            </a:r>
            <a:endParaRPr>
              <a:solidFill>
                <a:srgbClr val="D9D9D9"/>
              </a:solidFill>
              <a:latin typeface="Roboto Mono"/>
              <a:ea typeface="Roboto Mono"/>
              <a:cs typeface="Roboto Mono"/>
              <a:sym typeface="Roboto Mono"/>
            </a:endParaRPr>
          </a:p>
          <a:p>
            <a:pPr indent="0" lvl="0" marL="0" rtl="0" algn="l">
              <a:spcBef>
                <a:spcPts val="0"/>
              </a:spcBef>
              <a:spcAft>
                <a:spcPts val="0"/>
              </a:spcAft>
              <a:buNone/>
            </a:pPr>
            <a:r>
              <a:rPr lang="en">
                <a:solidFill>
                  <a:srgbClr val="D9D9D9"/>
                </a:solidFill>
                <a:latin typeface="Roboto Mono"/>
                <a:ea typeface="Roboto Mono"/>
                <a:cs typeface="Roboto Mono"/>
                <a:sym typeface="Roboto Mono"/>
              </a:rPr>
              <a:t>// image will fade in.</a:t>
            </a:r>
            <a:endParaRPr>
              <a:solidFill>
                <a:srgbClr val="D9D9D9"/>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"#button"</a:t>
            </a:r>
            <a:r>
              <a:rPr lang="en">
                <a:solidFill>
                  <a:schemeClr val="dk1"/>
                </a:solidFill>
                <a:latin typeface="Roboto Mono"/>
                <a:ea typeface="Roboto Mono"/>
                <a:cs typeface="Roboto Mono"/>
                <a:sym typeface="Roboto Mono"/>
              </a:rPr>
              <a:t>).</a:t>
            </a:r>
            <a:r>
              <a:rPr lang="en">
                <a:solidFill>
                  <a:srgbClr val="0184BC"/>
                </a:solidFill>
                <a:latin typeface="Roboto Mono"/>
                <a:ea typeface="Roboto Mono"/>
                <a:cs typeface="Roboto Mono"/>
                <a:sym typeface="Roboto Mono"/>
              </a:rPr>
              <a:t>click</a:t>
            </a:r>
            <a:r>
              <a:rPr lang="en">
                <a:solidFill>
                  <a:schemeClr val="dk1"/>
                </a:solidFill>
                <a:latin typeface="Roboto Mono"/>
                <a:ea typeface="Roboto Mono"/>
                <a:cs typeface="Roboto Mono"/>
                <a:sym typeface="Roboto Mono"/>
              </a:rPr>
              <a:t>(</a:t>
            </a:r>
            <a:r>
              <a:rPr lang="en">
                <a:solidFill>
                  <a:srgbClr val="986801"/>
                </a:solidFill>
                <a:highlight>
                  <a:srgbClr val="FFF2CC"/>
                </a:highlight>
                <a:latin typeface="Roboto Mono"/>
                <a:ea typeface="Roboto Mono"/>
                <a:cs typeface="Roboto Mono"/>
                <a:sym typeface="Roboto Mono"/>
              </a:rPr>
              <a:t>function() {</a:t>
            </a:r>
            <a:endParaRPr>
              <a:solidFill>
                <a:srgbClr val="986801"/>
              </a:solidFill>
              <a:highlight>
                <a:srgbClr val="FFF2CC"/>
              </a:highlight>
              <a:latin typeface="Roboto Mono"/>
              <a:ea typeface="Roboto Mono"/>
              <a:cs typeface="Roboto Mono"/>
              <a:sym typeface="Roboto Mono"/>
            </a:endParaRPr>
          </a:p>
          <a:p>
            <a:pPr indent="457200" lvl="0" marL="0" rtl="0" algn="l">
              <a:spcBef>
                <a:spcPts val="0"/>
              </a:spcBef>
              <a:spcAft>
                <a:spcPts val="0"/>
              </a:spcAft>
              <a:buNone/>
            </a:pPr>
            <a:r>
              <a:rPr lang="en">
                <a:solidFill>
                  <a:srgbClr val="D9D9D9"/>
                </a:solidFill>
                <a:latin typeface="Roboto Mono"/>
                <a:ea typeface="Roboto Mono"/>
                <a:cs typeface="Roboto Mono"/>
                <a:sym typeface="Roboto Mono"/>
              </a:rPr>
              <a:t>// code that should execute</a:t>
            </a:r>
            <a:endParaRPr>
              <a:solidFill>
                <a:srgbClr val="D9D9D9"/>
              </a:solidFill>
              <a:latin typeface="Roboto Mono"/>
              <a:ea typeface="Roboto Mono"/>
              <a:cs typeface="Roboto Mono"/>
              <a:sym typeface="Roboto Mono"/>
            </a:endParaRPr>
          </a:p>
          <a:p>
            <a:pPr indent="457200" lvl="0" marL="0" rtl="0" algn="l">
              <a:spcBef>
                <a:spcPts val="0"/>
              </a:spcBef>
              <a:spcAft>
                <a:spcPts val="0"/>
              </a:spcAft>
              <a:buNone/>
            </a:pPr>
            <a:r>
              <a:rPr lang="en">
                <a:solidFill>
                  <a:srgbClr val="D9D9D9"/>
                </a:solidFill>
                <a:latin typeface="Roboto Mono"/>
                <a:ea typeface="Roboto Mono"/>
                <a:cs typeface="Roboto Mono"/>
                <a:sym typeface="Roboto Mono"/>
              </a:rPr>
              <a:t>// when the button is clicked</a:t>
            </a:r>
            <a:endParaRPr>
              <a:solidFill>
                <a:srgbClr val="D9D9D9"/>
              </a:solidFill>
              <a:latin typeface="Roboto Mono"/>
              <a:ea typeface="Roboto Mono"/>
              <a:cs typeface="Roboto Mono"/>
              <a:sym typeface="Roboto Mono"/>
            </a:endParaRPr>
          </a:p>
          <a:p>
            <a:pPr indent="457200" lvl="0" marL="0" rtl="0" algn="l">
              <a:spcBef>
                <a:spcPts val="0"/>
              </a:spcBef>
              <a:spcAft>
                <a:spcPts val="0"/>
              </a:spcAft>
              <a:buNone/>
            </a:pPr>
            <a:r>
              <a:rPr lang="en">
                <a:solidFill>
                  <a:srgbClr val="D9D9D9"/>
                </a:solidFill>
                <a:latin typeface="Roboto Mono"/>
                <a:ea typeface="Roboto Mono"/>
                <a:cs typeface="Roboto Mono"/>
                <a:sym typeface="Roboto Mono"/>
              </a:rPr>
              <a:t>// on.</a:t>
            </a:r>
            <a:endParaRPr>
              <a:solidFill>
                <a:srgbClr val="D9D9D9"/>
              </a:solidFill>
              <a:latin typeface="Roboto Mono"/>
              <a:ea typeface="Roboto Mono"/>
              <a:cs typeface="Roboto Mono"/>
              <a:sym typeface="Roboto Mono"/>
            </a:endParaRPr>
          </a:p>
          <a:p>
            <a:pPr indent="457200" lvl="0" marL="0" rtl="0" algn="l">
              <a:spcBef>
                <a:spcPts val="0"/>
              </a:spcBef>
              <a:spcAft>
                <a:spcPts val="0"/>
              </a:spcAft>
              <a:buNone/>
            </a:pPr>
            <a:r>
              <a:rPr lang="en">
                <a:solidFill>
                  <a:schemeClr val="dk1"/>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"#image"</a:t>
            </a:r>
            <a:r>
              <a:rPr lang="en">
                <a:solidFill>
                  <a:schemeClr val="dk1"/>
                </a:solidFill>
                <a:latin typeface="Roboto Mono"/>
                <a:ea typeface="Roboto Mono"/>
                <a:cs typeface="Roboto Mono"/>
                <a:sym typeface="Roboto Mono"/>
              </a:rPr>
              <a:t>).</a:t>
            </a:r>
            <a:r>
              <a:rPr lang="en">
                <a:solidFill>
                  <a:srgbClr val="0184BC"/>
                </a:solidFill>
                <a:latin typeface="Roboto Mono"/>
                <a:ea typeface="Roboto Mono"/>
                <a:cs typeface="Roboto Mono"/>
                <a:sym typeface="Roboto Mono"/>
              </a:rPr>
              <a:t>fadeIn</a:t>
            </a:r>
            <a:r>
              <a:rPr lang="en">
                <a:solidFill>
                  <a:schemeClr val="dk1"/>
                </a:solidFill>
                <a:latin typeface="Roboto Mono"/>
                <a:ea typeface="Roboto Mono"/>
                <a:cs typeface="Roboto Mono"/>
                <a:sym typeface="Roboto Mono"/>
              </a:rPr>
              <a:t>(</a:t>
            </a:r>
            <a:r>
              <a:rPr lang="en">
                <a:solidFill>
                  <a:srgbClr val="986801"/>
                </a:solidFill>
                <a:highlight>
                  <a:srgbClr val="FFF2CC"/>
                </a:highlight>
                <a:latin typeface="Roboto Mono"/>
                <a:ea typeface="Roboto Mono"/>
                <a:cs typeface="Roboto Mono"/>
                <a:sym typeface="Roboto Mono"/>
              </a:rPr>
              <a:t>200</a:t>
            </a:r>
            <a:r>
              <a:rPr lang="en">
                <a:solidFill>
                  <a:schemeClr val="dk1"/>
                </a:solidFill>
                <a:latin typeface="Roboto Mono"/>
                <a:ea typeface="Roboto Mono"/>
                <a:cs typeface="Roboto Mono"/>
                <a:sym typeface="Roboto Mono"/>
              </a:rPr>
              <a:t>)</a:t>
            </a:r>
            <a:endParaRPr>
              <a:solidFill>
                <a:srgbClr val="D9D9D9"/>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highlight>
                  <a:srgbClr val="FFF2CC"/>
                </a:highlight>
                <a:latin typeface="Roboto Mono"/>
                <a:ea typeface="Roboto Mono"/>
                <a:cs typeface="Roboto Mono"/>
                <a:sym typeface="Roboto Mono"/>
              </a:rPr>
              <a:t>}</a:t>
            </a:r>
            <a:r>
              <a:rPr lang="en">
                <a:solidFill>
                  <a:schemeClr val="dk1"/>
                </a:solidFill>
                <a:latin typeface="Roboto Mono"/>
                <a:ea typeface="Roboto Mono"/>
                <a:cs typeface="Roboto Mono"/>
                <a:sym typeface="Roboto Mono"/>
              </a:rPr>
              <a:t>)</a:t>
            </a:r>
            <a:endParaRPr>
              <a:solidFill>
                <a:srgbClr val="E45649"/>
              </a:solidFill>
              <a:latin typeface="Roboto Mono"/>
              <a:ea typeface="Roboto Mono"/>
              <a:cs typeface="Roboto Mono"/>
              <a:sym typeface="Roboto Mono"/>
            </a:endParaRPr>
          </a:p>
        </p:txBody>
      </p:sp>
      <p:sp>
        <p:nvSpPr>
          <p:cNvPr id="307" name="Google Shape;307;p59"/>
          <p:cNvSpPr txBox="1"/>
          <p:nvPr>
            <p:ph idx="1" type="body"/>
          </p:nvPr>
        </p:nvSpPr>
        <p:spPr>
          <a:xfrm>
            <a:off x="457200" y="1028700"/>
            <a:ext cx="4023300" cy="3200400"/>
          </a:xfrm>
          <a:prstGeom prst="rect">
            <a:avLst/>
          </a:prstGeom>
        </p:spPr>
        <p:txBody>
          <a:bodyPr anchorCtr="0" anchor="ctr" bIns="91425" lIns="91425" spcFirstLastPara="1" rIns="91425" wrap="square" tIns="91425">
            <a:noAutofit/>
          </a:bodyPr>
          <a:lstStyle/>
          <a:p>
            <a:pPr indent="-330200" lvl="0" marL="457200" marR="0" rtl="0" algn="l">
              <a:lnSpc>
                <a:spcPct val="100000"/>
              </a:lnSpc>
              <a:spcBef>
                <a:spcPts val="0"/>
              </a:spcBef>
              <a:spcAft>
                <a:spcPts val="0"/>
              </a:spcAft>
              <a:buClr>
                <a:schemeClr val="lt2"/>
              </a:buClr>
              <a:buSzPts val="1600"/>
              <a:buChar char="•"/>
            </a:pPr>
            <a:r>
              <a:rPr lang="en">
                <a:solidFill>
                  <a:schemeClr val="lt2"/>
                </a:solidFill>
              </a:rPr>
              <a:t>For “responding” jQuery methods, the additional information will be a function to execute in response to the event</a:t>
            </a:r>
            <a:endParaRPr>
              <a:solidFill>
                <a:schemeClr val="l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60"/>
          <p:cNvSpPr txBox="1"/>
          <p:nvPr>
            <p:ph type="title"/>
          </p:nvPr>
        </p:nvSpPr>
        <p:spPr>
          <a:xfrm>
            <a:off x="457200" y="10354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61"/>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Setting up jQuery in your JavaScript file </a:t>
            </a:r>
            <a:r>
              <a:rPr lang="en"/>
              <a:t>- revisited!</a:t>
            </a:r>
            <a:endParaRPr/>
          </a:p>
        </p:txBody>
      </p:sp>
      <p:sp>
        <p:nvSpPr>
          <p:cNvPr id="318" name="Google Shape;318;p61"/>
          <p:cNvSpPr txBox="1"/>
          <p:nvPr/>
        </p:nvSpPr>
        <p:spPr>
          <a:xfrm>
            <a:off x="4723175" y="1028700"/>
            <a:ext cx="3918000" cy="32004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3585F"/>
                </a:solidFill>
                <a:latin typeface="Roboto Mono"/>
                <a:ea typeface="Roboto Mono"/>
                <a:cs typeface="Roboto Mono"/>
                <a:sym typeface="Roboto Mono"/>
              </a:rPr>
              <a:t>$(</a:t>
            </a:r>
            <a:r>
              <a:rPr lang="en">
                <a:solidFill>
                  <a:schemeClr val="accent2"/>
                </a:solidFill>
                <a:latin typeface="Roboto Mono"/>
                <a:ea typeface="Roboto Mono"/>
                <a:cs typeface="Roboto Mono"/>
                <a:sym typeface="Roboto Mono"/>
              </a:rPr>
              <a:t>document</a:t>
            </a:r>
            <a:r>
              <a:rPr lang="en">
                <a:solidFill>
                  <a:srgbClr val="53585F"/>
                </a:solidFill>
                <a:latin typeface="Roboto Mono"/>
                <a:ea typeface="Roboto Mono"/>
                <a:cs typeface="Roboto Mono"/>
                <a:sym typeface="Roboto Mono"/>
              </a:rPr>
              <a:t>).ready(</a:t>
            </a:r>
            <a:r>
              <a:rPr lang="en">
                <a:solidFill>
                  <a:srgbClr val="4078F2"/>
                </a:solidFill>
                <a:latin typeface="Roboto Mono"/>
                <a:ea typeface="Roboto Mono"/>
                <a:cs typeface="Roboto Mono"/>
                <a:sym typeface="Roboto Mono"/>
              </a:rPr>
              <a:t>function</a:t>
            </a:r>
            <a:r>
              <a:rPr lang="en">
                <a:solidFill>
                  <a:srgbClr val="53585F"/>
                </a:solidFill>
                <a:latin typeface="Roboto Mono"/>
                <a:ea typeface="Roboto Mono"/>
                <a:cs typeface="Roboto Mono"/>
                <a:sym typeface="Roboto Mono"/>
              </a:rPr>
              <a:t>() {</a:t>
            </a:r>
            <a:endParaRPr>
              <a:solidFill>
                <a:srgbClr val="53585F"/>
              </a:solidFill>
              <a:latin typeface="Roboto Mono"/>
              <a:ea typeface="Roboto Mono"/>
              <a:cs typeface="Roboto Mono"/>
              <a:sym typeface="Roboto Mono"/>
            </a:endParaRPr>
          </a:p>
          <a:p>
            <a:pPr indent="457200" lvl="0" marL="0" rtl="0" algn="l">
              <a:spcBef>
                <a:spcPts val="0"/>
              </a:spcBef>
              <a:spcAft>
                <a:spcPts val="0"/>
              </a:spcAft>
              <a:buNone/>
            </a:pPr>
            <a:r>
              <a:rPr lang="en">
                <a:solidFill>
                  <a:srgbClr val="D9D9D9"/>
                </a:solidFill>
                <a:latin typeface="Roboto Mono"/>
                <a:ea typeface="Roboto Mono"/>
                <a:cs typeface="Roboto Mono"/>
                <a:sym typeface="Roboto Mono"/>
              </a:rPr>
              <a:t>// jQuery code goes in here!</a:t>
            </a:r>
            <a:endParaRPr>
              <a:solidFill>
                <a:srgbClr val="D9D9D9"/>
              </a:solidFill>
              <a:latin typeface="Roboto Mono"/>
              <a:ea typeface="Roboto Mono"/>
              <a:cs typeface="Roboto Mono"/>
              <a:sym typeface="Roboto Mono"/>
            </a:endParaRPr>
          </a:p>
          <a:p>
            <a:pPr indent="0" lvl="0" marL="0" rtl="0" algn="l">
              <a:spcBef>
                <a:spcPts val="0"/>
              </a:spcBef>
              <a:spcAft>
                <a:spcPts val="0"/>
              </a:spcAft>
              <a:buNone/>
            </a:pPr>
            <a:r>
              <a:rPr lang="en">
                <a:solidFill>
                  <a:srgbClr val="53585F"/>
                </a:solidFill>
                <a:latin typeface="Roboto Mono"/>
                <a:ea typeface="Roboto Mono"/>
                <a:cs typeface="Roboto Mono"/>
                <a:sym typeface="Roboto Mono"/>
              </a:rPr>
              <a:t>});</a:t>
            </a:r>
            <a:endParaRPr>
              <a:solidFill>
                <a:srgbClr val="D9D9D9"/>
              </a:solidFill>
              <a:latin typeface="Roboto Mono"/>
              <a:ea typeface="Roboto Mono"/>
              <a:cs typeface="Roboto Mono"/>
              <a:sym typeface="Roboto Mono"/>
            </a:endParaRPr>
          </a:p>
        </p:txBody>
      </p:sp>
      <p:sp>
        <p:nvSpPr>
          <p:cNvPr id="319" name="Google Shape;319;p61"/>
          <p:cNvSpPr txBox="1"/>
          <p:nvPr>
            <p:ph idx="1" type="body"/>
          </p:nvPr>
        </p:nvSpPr>
        <p:spPr>
          <a:xfrm>
            <a:off x="457200" y="1028700"/>
            <a:ext cx="4023300" cy="3200400"/>
          </a:xfrm>
          <a:prstGeom prst="rect">
            <a:avLst/>
          </a:prstGeom>
        </p:spPr>
        <p:txBody>
          <a:bodyPr anchorCtr="0" anchor="ctr" bIns="91425" lIns="91425" spcFirstLastPara="1" rIns="91425" wrap="square" tIns="91425">
            <a:noAutofit/>
          </a:bodyPr>
          <a:lstStyle/>
          <a:p>
            <a:pPr indent="-330200" lvl="0" marL="457200" marR="0" rtl="0" algn="l">
              <a:lnSpc>
                <a:spcPct val="115000"/>
              </a:lnSpc>
              <a:spcBef>
                <a:spcPts val="0"/>
              </a:spcBef>
              <a:spcAft>
                <a:spcPts val="0"/>
              </a:spcAft>
              <a:buClr>
                <a:schemeClr val="lt2"/>
              </a:buClr>
              <a:buSzPts val="1600"/>
              <a:buChar char="•"/>
            </a:pPr>
            <a:r>
              <a:rPr lang="en">
                <a:solidFill>
                  <a:schemeClr val="lt2"/>
                </a:solidFill>
              </a:rPr>
              <a:t>This makes sure the HTML document is parsed and </a:t>
            </a:r>
            <a:r>
              <a:rPr b="1" lang="en">
                <a:solidFill>
                  <a:schemeClr val="lt2"/>
                </a:solidFill>
              </a:rPr>
              <a:t>ready</a:t>
            </a:r>
            <a:r>
              <a:rPr lang="en">
                <a:solidFill>
                  <a:schemeClr val="lt2"/>
                </a:solidFill>
              </a:rPr>
              <a:t> before executing jQuery code</a:t>
            </a:r>
            <a:endParaRPr>
              <a:solidFill>
                <a:schemeClr val="lt2"/>
              </a:solidFill>
            </a:endParaRPr>
          </a:p>
          <a:p>
            <a:pPr indent="-330200" lvl="0" marL="457200" marR="0" rtl="0" algn="l">
              <a:lnSpc>
                <a:spcPct val="115000"/>
              </a:lnSpc>
              <a:spcBef>
                <a:spcPts val="0"/>
              </a:spcBef>
              <a:spcAft>
                <a:spcPts val="0"/>
              </a:spcAft>
              <a:buClr>
                <a:schemeClr val="lt2"/>
              </a:buClr>
              <a:buSzPts val="1600"/>
              <a:buChar char="•"/>
            </a:pPr>
            <a:r>
              <a:rPr lang="en">
                <a:solidFill>
                  <a:schemeClr val="lt2"/>
                </a:solidFill>
              </a:rPr>
              <a:t>Step-by-step:</a:t>
            </a:r>
            <a:endParaRPr>
              <a:solidFill>
                <a:schemeClr val="lt2"/>
              </a:solidFill>
            </a:endParaRPr>
          </a:p>
          <a:p>
            <a:pPr indent="-330200" lvl="1" marL="914400" marR="0" rtl="0" algn="l">
              <a:lnSpc>
                <a:spcPct val="115000"/>
              </a:lnSpc>
              <a:spcBef>
                <a:spcPts val="0"/>
              </a:spcBef>
              <a:spcAft>
                <a:spcPts val="0"/>
              </a:spcAft>
              <a:buClr>
                <a:schemeClr val="lt2"/>
              </a:buClr>
              <a:buSzPts val="1600"/>
              <a:buChar char="–"/>
            </a:pPr>
            <a:r>
              <a:rPr lang="en">
                <a:solidFill>
                  <a:schemeClr val="lt2"/>
                </a:solidFill>
              </a:rPr>
              <a:t>Grabs </a:t>
            </a:r>
            <a:r>
              <a:rPr b="1" lang="en">
                <a:solidFill>
                  <a:schemeClr val="lt2"/>
                </a:solidFill>
              </a:rPr>
              <a:t>document</a:t>
            </a:r>
            <a:r>
              <a:rPr lang="en">
                <a:solidFill>
                  <a:schemeClr val="lt2"/>
                </a:solidFill>
              </a:rPr>
              <a:t> with selector</a:t>
            </a:r>
            <a:endParaRPr>
              <a:solidFill>
                <a:schemeClr val="lt2"/>
              </a:solidFill>
            </a:endParaRPr>
          </a:p>
          <a:p>
            <a:pPr indent="-330200" lvl="1" marL="914400" marR="0" rtl="0" algn="l">
              <a:lnSpc>
                <a:spcPct val="115000"/>
              </a:lnSpc>
              <a:spcBef>
                <a:spcPts val="0"/>
              </a:spcBef>
              <a:spcAft>
                <a:spcPts val="0"/>
              </a:spcAft>
              <a:buClr>
                <a:schemeClr val="lt2"/>
              </a:buClr>
              <a:buSzPts val="1600"/>
              <a:buChar char="–"/>
            </a:pPr>
            <a:r>
              <a:rPr lang="en">
                <a:solidFill>
                  <a:schemeClr val="lt2"/>
                </a:solidFill>
              </a:rPr>
              <a:t>Uses ready to method to check</a:t>
            </a:r>
            <a:endParaRPr>
              <a:solidFill>
                <a:schemeClr val="lt2"/>
              </a:solidFill>
            </a:endParaRPr>
          </a:p>
          <a:p>
            <a:pPr indent="-330200" lvl="1" marL="914400" marR="0" rtl="0" algn="l">
              <a:lnSpc>
                <a:spcPct val="115000"/>
              </a:lnSpc>
              <a:spcBef>
                <a:spcPts val="0"/>
              </a:spcBef>
              <a:spcAft>
                <a:spcPts val="0"/>
              </a:spcAft>
              <a:buClr>
                <a:schemeClr val="lt2"/>
              </a:buClr>
              <a:buSzPts val="1600"/>
              <a:buChar char="–"/>
            </a:pPr>
            <a:r>
              <a:rPr lang="en">
                <a:solidFill>
                  <a:schemeClr val="lt2"/>
                </a:solidFill>
              </a:rPr>
              <a:t>Executes everything inside the function</a:t>
            </a:r>
            <a:endParaRPr>
              <a:solidFill>
                <a:schemeClr val="l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62"/>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useful jQuery</a:t>
            </a:r>
            <a:endParaRPr/>
          </a:p>
        </p:txBody>
      </p:sp>
      <p:graphicFrame>
        <p:nvGraphicFramePr>
          <p:cNvPr id="325" name="Google Shape;325;p62"/>
          <p:cNvGraphicFramePr/>
          <p:nvPr/>
        </p:nvGraphicFramePr>
        <p:xfrm>
          <a:off x="952500" y="1028700"/>
          <a:ext cx="3000000" cy="3000000"/>
        </p:xfrm>
        <a:graphic>
          <a:graphicData uri="http://schemas.openxmlformats.org/drawingml/2006/table">
            <a:tbl>
              <a:tblPr>
                <a:noFill/>
                <a:tableStyleId>{F9ECEDBF-F775-463F-8D9E-B451642442D1}</a:tableStyleId>
              </a:tblPr>
              <a:tblGrid>
                <a:gridCol w="3619500"/>
                <a:gridCol w="3619500"/>
              </a:tblGrid>
              <a:tr h="394050">
                <a:tc>
                  <a:txBody>
                    <a:bodyPr>
                      <a:noAutofit/>
                    </a:bodyPr>
                    <a:lstStyle/>
                    <a:p>
                      <a:pPr indent="0" lvl="0" marL="0" rtl="0" algn="l">
                        <a:spcBef>
                          <a:spcPts val="0"/>
                        </a:spcBef>
                        <a:spcAft>
                          <a:spcPts val="0"/>
                        </a:spcAft>
                        <a:buNone/>
                      </a:pPr>
                      <a:r>
                        <a:rPr b="1" lang="en">
                          <a:solidFill>
                            <a:srgbClr val="535353"/>
                          </a:solidFill>
                          <a:latin typeface="Karla"/>
                          <a:ea typeface="Karla"/>
                          <a:cs typeface="Karla"/>
                          <a:sym typeface="Karla"/>
                        </a:rPr>
                        <a:t>Name</a:t>
                      </a:r>
                      <a:endParaRPr b="1">
                        <a:solidFill>
                          <a:srgbClr val="535353"/>
                        </a:solidFill>
                        <a:latin typeface="Karla"/>
                        <a:ea typeface="Karla"/>
                        <a:cs typeface="Karla"/>
                        <a:sym typeface="Karl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535353"/>
                          </a:solidFill>
                          <a:latin typeface="Karla"/>
                          <a:ea typeface="Karla"/>
                          <a:cs typeface="Karla"/>
                          <a:sym typeface="Karla"/>
                        </a:rPr>
                        <a:t>Use</a:t>
                      </a:r>
                      <a:endParaRPr b="1">
                        <a:solidFill>
                          <a:srgbClr val="535353"/>
                        </a:solidFill>
                        <a:latin typeface="Karla"/>
                        <a:ea typeface="Karla"/>
                        <a:cs typeface="Karla"/>
                        <a:sym typeface="Karl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7100">
                <a:tc>
                  <a:txBody>
                    <a:bodyPr>
                      <a:noAutofit/>
                    </a:bodyPr>
                    <a:lstStyle/>
                    <a:p>
                      <a:pPr indent="0" lvl="0" marL="0" rtl="0" algn="l">
                        <a:spcBef>
                          <a:spcPts val="0"/>
                        </a:spcBef>
                        <a:spcAft>
                          <a:spcPts val="0"/>
                        </a:spcAft>
                        <a:buNone/>
                      </a:pPr>
                      <a:r>
                        <a:rPr lang="en" sz="1100">
                          <a:solidFill>
                            <a:srgbClr val="E45649"/>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".elem"</a:t>
                      </a:r>
                      <a:r>
                        <a:rPr lang="en" sz="1100">
                          <a:solidFill>
                            <a:schemeClr val="dk1"/>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a:t>
                      </a:r>
                      <a:r>
                        <a:rPr lang="en" sz="1100">
                          <a:solidFill>
                            <a:srgbClr val="0184BC"/>
                          </a:solidFill>
                          <a:latin typeface="Roboto Mono"/>
                          <a:ea typeface="Roboto Mono"/>
                          <a:cs typeface="Roboto Mono"/>
                          <a:sym typeface="Roboto Mono"/>
                        </a:rPr>
                        <a:t>click</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535353"/>
                        </a:solidFill>
                        <a:latin typeface="Roboto Mono"/>
                        <a:ea typeface="Roboto Mono"/>
                        <a:cs typeface="Roboto Mono"/>
                        <a:sym typeface="Robot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535353"/>
                          </a:solidFill>
                          <a:latin typeface="Karla"/>
                          <a:ea typeface="Karla"/>
                          <a:cs typeface="Karla"/>
                          <a:sym typeface="Karla"/>
                        </a:rPr>
                        <a:t>Run the code below when you click on the element with class ‘elem’</a:t>
                      </a:r>
                      <a:endParaRPr sz="1200">
                        <a:solidFill>
                          <a:srgbClr val="535353"/>
                        </a:solidFill>
                        <a:latin typeface="Karla"/>
                        <a:ea typeface="Karla"/>
                        <a:cs typeface="Karla"/>
                        <a:sym typeface="Karl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8825">
                <a:tc>
                  <a:txBody>
                    <a:bodyPr>
                      <a:noAutofit/>
                    </a:bodyPr>
                    <a:lstStyle/>
                    <a:p>
                      <a:pPr indent="0" lvl="0" marL="0" rtl="0" algn="l">
                        <a:spcBef>
                          <a:spcPts val="0"/>
                        </a:spcBef>
                        <a:spcAft>
                          <a:spcPts val="0"/>
                        </a:spcAft>
                        <a:buClr>
                          <a:schemeClr val="dk1"/>
                        </a:buClr>
                        <a:buSzPts val="1100"/>
                        <a:buFont typeface="Arial"/>
                        <a:buNone/>
                      </a:pPr>
                      <a:r>
                        <a:rPr lang="en" sz="1100">
                          <a:solidFill>
                            <a:srgbClr val="E45649"/>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".elem"</a:t>
                      </a:r>
                      <a:r>
                        <a:rPr lang="en" sz="1100">
                          <a:solidFill>
                            <a:schemeClr val="dk1"/>
                          </a:solidFill>
                          <a:latin typeface="Roboto Mono"/>
                          <a:ea typeface="Roboto Mono"/>
                          <a:cs typeface="Roboto Mono"/>
                          <a:sym typeface="Roboto Mono"/>
                        </a:rPr>
                        <a:t>).</a:t>
                      </a:r>
                      <a:r>
                        <a:rPr lang="en" sz="1100">
                          <a:solidFill>
                            <a:srgbClr val="0184BC"/>
                          </a:solidFill>
                          <a:latin typeface="Roboto Mono"/>
                          <a:ea typeface="Roboto Mono"/>
                          <a:cs typeface="Roboto Mono"/>
                          <a:sym typeface="Roboto Mono"/>
                        </a:rPr>
                        <a:t>hover</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100">
                          <a:solidFill>
                            <a:srgbClr val="4078F2"/>
                          </a:solidFill>
                          <a:latin typeface="Roboto Mono"/>
                          <a:ea typeface="Roboto Mono"/>
                          <a:cs typeface="Roboto Mono"/>
                          <a:sym typeface="Roboto Mono"/>
                        </a:rPr>
                        <a:t>    cursor-enter</a:t>
                      </a:r>
                      <a:r>
                        <a:rPr lang="en" sz="1100">
                          <a:solidFill>
                            <a:schemeClr val="dk1"/>
                          </a:solidFill>
                          <a:latin typeface="Roboto Mono"/>
                          <a:ea typeface="Roboto Mono"/>
                          <a:cs typeface="Roboto Mono"/>
                          <a:sym typeface="Roboto Mono"/>
                        </a:rPr>
                        <a:t>,</a:t>
                      </a:r>
                      <a:r>
                        <a:rPr lang="en" sz="1100">
                          <a:solidFill>
                            <a:srgbClr val="4078F2"/>
                          </a:solidFill>
                          <a:latin typeface="Roboto Mono"/>
                          <a:ea typeface="Roboto Mono"/>
                          <a:cs typeface="Roboto Mono"/>
                          <a:sym typeface="Roboto Mono"/>
                        </a:rPr>
                        <a:t> cursor-exit</a:t>
                      </a:r>
                      <a:r>
                        <a:rPr lang="en" sz="1100">
                          <a:solidFill>
                            <a:schemeClr val="dk1"/>
                          </a:solidFill>
                          <a:latin typeface="Roboto Mono"/>
                          <a:ea typeface="Roboto Mono"/>
                          <a:cs typeface="Roboto Mono"/>
                          <a:sym typeface="Roboto Mono"/>
                        </a:rPr>
                        <a:t>)</a:t>
                      </a:r>
                      <a:endParaRPr sz="1100">
                        <a:solidFill>
                          <a:srgbClr val="535353"/>
                        </a:solidFill>
                        <a:latin typeface="Roboto Mono"/>
                        <a:ea typeface="Roboto Mono"/>
                        <a:cs typeface="Roboto Mono"/>
                        <a:sym typeface="Robot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535353"/>
                          </a:solidFill>
                          <a:latin typeface="Karla"/>
                          <a:ea typeface="Karla"/>
                          <a:cs typeface="Karla"/>
                          <a:sym typeface="Karla"/>
                        </a:rPr>
                        <a:t>Run first function when your cursor enters the element and run second function when it leaves the element</a:t>
                      </a:r>
                      <a:endParaRPr sz="1200">
                        <a:solidFill>
                          <a:srgbClr val="535353"/>
                        </a:solidFill>
                        <a:latin typeface="Karla"/>
                        <a:ea typeface="Karla"/>
                        <a:cs typeface="Karla"/>
                        <a:sym typeface="Karl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2600">
                <a:tc>
                  <a:txBody>
                    <a:bodyPr>
                      <a:noAutofit/>
                    </a:bodyPr>
                    <a:lstStyle/>
                    <a:p>
                      <a:pPr indent="0" lvl="0" marL="0" rtl="0" algn="l">
                        <a:spcBef>
                          <a:spcPts val="0"/>
                        </a:spcBef>
                        <a:spcAft>
                          <a:spcPts val="0"/>
                        </a:spcAft>
                        <a:buClr>
                          <a:schemeClr val="dk1"/>
                        </a:buClr>
                        <a:buSzPts val="1100"/>
                        <a:buFont typeface="Arial"/>
                        <a:buNone/>
                      </a:pPr>
                      <a:r>
                        <a:rPr lang="en" sz="1100">
                          <a:solidFill>
                            <a:srgbClr val="E45649"/>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".elem"</a:t>
                      </a:r>
                      <a:r>
                        <a:rPr lang="en" sz="1100">
                          <a:solidFill>
                            <a:schemeClr val="dk1"/>
                          </a:solidFill>
                          <a:latin typeface="Roboto Mono"/>
                          <a:ea typeface="Roboto Mono"/>
                          <a:cs typeface="Roboto Mono"/>
                          <a:sym typeface="Roboto Mono"/>
                        </a:rPr>
                        <a:t>).</a:t>
                      </a:r>
                      <a:r>
                        <a:rPr lang="en" sz="1100">
                          <a:solidFill>
                            <a:srgbClr val="0184BC"/>
                          </a:solidFill>
                          <a:latin typeface="Roboto Mono"/>
                          <a:ea typeface="Roboto Mono"/>
                          <a:cs typeface="Roboto Mono"/>
                          <a:sym typeface="Roboto Mono"/>
                        </a:rPr>
                        <a:t>css</a:t>
                      </a:r>
                      <a:r>
                        <a:rPr lang="en" sz="1100">
                          <a:solidFill>
                            <a:schemeClr val="dk1"/>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"color”</a:t>
                      </a:r>
                      <a:r>
                        <a:rPr lang="en" sz="1100">
                          <a:solidFill>
                            <a:schemeClr val="dk1"/>
                          </a:solidFill>
                          <a:latin typeface="Roboto Mono"/>
                          <a:ea typeface="Roboto Mono"/>
                          <a:cs typeface="Roboto Mono"/>
                          <a:sym typeface="Roboto Mono"/>
                        </a:rPr>
                        <a:t>,</a:t>
                      </a:r>
                      <a:r>
                        <a:rPr lang="en" sz="1100">
                          <a:solidFill>
                            <a:schemeClr val="lt2"/>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"red"</a:t>
                      </a:r>
                      <a:r>
                        <a:rPr lang="en" sz="1100">
                          <a:solidFill>
                            <a:schemeClr val="dk1"/>
                          </a:solidFill>
                          <a:latin typeface="Roboto Mono"/>
                          <a:ea typeface="Roboto Mono"/>
                          <a:cs typeface="Roboto Mono"/>
                          <a:sym typeface="Roboto Mono"/>
                        </a:rPr>
                        <a:t>)</a:t>
                      </a:r>
                      <a:endParaRPr sz="1100">
                        <a:solidFill>
                          <a:srgbClr val="535353"/>
                        </a:solidFill>
                        <a:latin typeface="Roboto Mono"/>
                        <a:ea typeface="Roboto Mono"/>
                        <a:cs typeface="Roboto Mono"/>
                        <a:sym typeface="Robot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535353"/>
                          </a:solidFill>
                          <a:latin typeface="Karla"/>
                          <a:ea typeface="Karla"/>
                          <a:cs typeface="Karla"/>
                          <a:sym typeface="Karla"/>
                        </a:rPr>
                        <a:t>Change the color of elem to red</a:t>
                      </a:r>
                      <a:endParaRPr sz="1200">
                        <a:solidFill>
                          <a:srgbClr val="535353"/>
                        </a:solidFill>
                        <a:latin typeface="Karla"/>
                        <a:ea typeface="Karla"/>
                        <a:cs typeface="Karla"/>
                        <a:sym typeface="Karl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2600">
                <a:tc>
                  <a:txBody>
                    <a:bodyPr>
                      <a:noAutofit/>
                    </a:bodyPr>
                    <a:lstStyle/>
                    <a:p>
                      <a:pPr indent="0" lvl="0" marL="0" rtl="0" algn="l">
                        <a:spcBef>
                          <a:spcPts val="0"/>
                        </a:spcBef>
                        <a:spcAft>
                          <a:spcPts val="0"/>
                        </a:spcAft>
                        <a:buClr>
                          <a:schemeClr val="dk1"/>
                        </a:buClr>
                        <a:buSzPts val="1100"/>
                        <a:buFont typeface="Arial"/>
                        <a:buNone/>
                      </a:pPr>
                      <a:r>
                        <a:rPr lang="en" sz="1100">
                          <a:solidFill>
                            <a:srgbClr val="E45649"/>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".elem"</a:t>
                      </a:r>
                      <a:r>
                        <a:rPr lang="en" sz="1100">
                          <a:solidFill>
                            <a:schemeClr val="dk1"/>
                          </a:solidFill>
                          <a:latin typeface="Roboto Mono"/>
                          <a:ea typeface="Roboto Mono"/>
                          <a:cs typeface="Roboto Mono"/>
                          <a:sym typeface="Roboto Mono"/>
                        </a:rPr>
                        <a:t>).</a:t>
                      </a:r>
                      <a:r>
                        <a:rPr lang="en" sz="1100">
                          <a:solidFill>
                            <a:srgbClr val="0184BC"/>
                          </a:solidFill>
                          <a:latin typeface="Roboto Mono"/>
                          <a:ea typeface="Roboto Mono"/>
                          <a:cs typeface="Roboto Mono"/>
                          <a:sym typeface="Roboto Mono"/>
                        </a:rPr>
                        <a:t>fadeIn</a:t>
                      </a:r>
                      <a:r>
                        <a:rPr lang="en" sz="1100">
                          <a:solidFill>
                            <a:schemeClr val="dk1"/>
                          </a:solidFill>
                          <a:latin typeface="Roboto Mono"/>
                          <a:ea typeface="Roboto Mono"/>
                          <a:cs typeface="Roboto Mono"/>
                          <a:sym typeface="Roboto Mono"/>
                        </a:rPr>
                        <a:t>()</a:t>
                      </a:r>
                      <a:endParaRPr sz="1100">
                        <a:solidFill>
                          <a:srgbClr val="535353"/>
                        </a:solidFill>
                        <a:latin typeface="Roboto Mono"/>
                        <a:ea typeface="Roboto Mono"/>
                        <a:cs typeface="Roboto Mono"/>
                        <a:sym typeface="Robot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535353"/>
                          </a:solidFill>
                          <a:latin typeface="Karla"/>
                          <a:ea typeface="Karla"/>
                          <a:cs typeface="Karla"/>
                          <a:sym typeface="Karla"/>
                        </a:rPr>
                        <a:t>Fade in element</a:t>
                      </a:r>
                      <a:endParaRPr sz="1200">
                        <a:solidFill>
                          <a:srgbClr val="535353"/>
                        </a:solidFill>
                        <a:latin typeface="Karla"/>
                        <a:ea typeface="Karla"/>
                        <a:cs typeface="Karla"/>
                        <a:sym typeface="Karl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2600">
                <a:tc>
                  <a:txBody>
                    <a:bodyPr>
                      <a:noAutofit/>
                    </a:bodyPr>
                    <a:lstStyle/>
                    <a:p>
                      <a:pPr indent="0" lvl="0" marL="0" rtl="0" algn="l">
                        <a:spcBef>
                          <a:spcPts val="0"/>
                        </a:spcBef>
                        <a:spcAft>
                          <a:spcPts val="0"/>
                        </a:spcAft>
                        <a:buClr>
                          <a:schemeClr val="dk1"/>
                        </a:buClr>
                        <a:buSzPts val="1100"/>
                        <a:buFont typeface="Arial"/>
                        <a:buNone/>
                      </a:pPr>
                      <a:r>
                        <a:rPr lang="en" sz="1100">
                          <a:solidFill>
                            <a:srgbClr val="E45649"/>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".elem"</a:t>
                      </a:r>
                      <a:r>
                        <a:rPr lang="en" sz="1100">
                          <a:solidFill>
                            <a:schemeClr val="dk1"/>
                          </a:solidFill>
                          <a:latin typeface="Roboto Mono"/>
                          <a:ea typeface="Roboto Mono"/>
                          <a:cs typeface="Roboto Mono"/>
                          <a:sym typeface="Roboto Mono"/>
                        </a:rPr>
                        <a:t>).</a:t>
                      </a:r>
                      <a:r>
                        <a:rPr lang="en" sz="1100">
                          <a:solidFill>
                            <a:srgbClr val="0184BC"/>
                          </a:solidFill>
                          <a:latin typeface="Roboto Mono"/>
                          <a:ea typeface="Roboto Mono"/>
                          <a:cs typeface="Roboto Mono"/>
                          <a:sym typeface="Roboto Mono"/>
                        </a:rPr>
                        <a:t>fadeOut</a:t>
                      </a:r>
                      <a:r>
                        <a:rPr lang="en" sz="1100">
                          <a:solidFill>
                            <a:schemeClr val="dk1"/>
                          </a:solidFill>
                          <a:latin typeface="Roboto Mono"/>
                          <a:ea typeface="Roboto Mono"/>
                          <a:cs typeface="Roboto Mono"/>
                          <a:sym typeface="Roboto Mono"/>
                        </a:rPr>
                        <a:t>()</a:t>
                      </a:r>
                      <a:endParaRPr sz="1100">
                        <a:solidFill>
                          <a:srgbClr val="535353"/>
                        </a:solidFill>
                        <a:latin typeface="Roboto Mono"/>
                        <a:ea typeface="Roboto Mono"/>
                        <a:cs typeface="Roboto Mono"/>
                        <a:sym typeface="Robot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535353"/>
                          </a:solidFill>
                          <a:latin typeface="Karla"/>
                          <a:ea typeface="Karla"/>
                          <a:cs typeface="Karla"/>
                          <a:sym typeface="Karla"/>
                        </a:rPr>
                        <a:t>Fade out element</a:t>
                      </a:r>
                      <a:endParaRPr sz="1200">
                        <a:solidFill>
                          <a:srgbClr val="535353"/>
                        </a:solidFill>
                        <a:latin typeface="Karla"/>
                        <a:ea typeface="Karla"/>
                        <a:cs typeface="Karla"/>
                        <a:sym typeface="Karl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2600">
                <a:tc>
                  <a:txBody>
                    <a:bodyPr>
                      <a:noAutofit/>
                    </a:bodyPr>
                    <a:lstStyle/>
                    <a:p>
                      <a:pPr indent="0" lvl="0" marL="0" rtl="0" algn="l">
                        <a:spcBef>
                          <a:spcPts val="0"/>
                        </a:spcBef>
                        <a:spcAft>
                          <a:spcPts val="0"/>
                        </a:spcAft>
                        <a:buClr>
                          <a:schemeClr val="dk1"/>
                        </a:buClr>
                        <a:buSzPts val="1100"/>
                        <a:buFont typeface="Arial"/>
                        <a:buNone/>
                      </a:pPr>
                      <a:r>
                        <a:rPr lang="en" sz="1100">
                          <a:solidFill>
                            <a:srgbClr val="E45649"/>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".elem"</a:t>
                      </a:r>
                      <a:r>
                        <a:rPr lang="en" sz="1100">
                          <a:solidFill>
                            <a:schemeClr val="dk1"/>
                          </a:solidFill>
                          <a:latin typeface="Roboto Mono"/>
                          <a:ea typeface="Roboto Mono"/>
                          <a:cs typeface="Roboto Mono"/>
                          <a:sym typeface="Roboto Mono"/>
                        </a:rPr>
                        <a:t>).</a:t>
                      </a:r>
                      <a:r>
                        <a:rPr lang="en" sz="1100">
                          <a:solidFill>
                            <a:srgbClr val="0184BC"/>
                          </a:solidFill>
                          <a:latin typeface="Roboto Mono"/>
                          <a:ea typeface="Roboto Mono"/>
                          <a:cs typeface="Roboto Mono"/>
                          <a:sym typeface="Roboto Mono"/>
                        </a:rPr>
                        <a:t>show</a:t>
                      </a:r>
                      <a:r>
                        <a:rPr lang="en" sz="1100">
                          <a:solidFill>
                            <a:schemeClr val="dk1"/>
                          </a:solidFill>
                          <a:latin typeface="Roboto Mono"/>
                          <a:ea typeface="Roboto Mono"/>
                          <a:cs typeface="Roboto Mono"/>
                          <a:sym typeface="Roboto Mono"/>
                        </a:rPr>
                        <a:t>() / </a:t>
                      </a:r>
                      <a:r>
                        <a:rPr lang="en" sz="1100">
                          <a:solidFill>
                            <a:srgbClr val="E45649"/>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".elem"</a:t>
                      </a:r>
                      <a:r>
                        <a:rPr lang="en" sz="1100">
                          <a:solidFill>
                            <a:schemeClr val="dk1"/>
                          </a:solidFill>
                          <a:latin typeface="Roboto Mono"/>
                          <a:ea typeface="Roboto Mono"/>
                          <a:cs typeface="Roboto Mono"/>
                          <a:sym typeface="Roboto Mono"/>
                        </a:rPr>
                        <a:t>).</a:t>
                      </a:r>
                      <a:r>
                        <a:rPr lang="en" sz="1100">
                          <a:solidFill>
                            <a:srgbClr val="0184BC"/>
                          </a:solidFill>
                          <a:latin typeface="Roboto Mono"/>
                          <a:ea typeface="Roboto Mono"/>
                          <a:cs typeface="Roboto Mono"/>
                          <a:sym typeface="Roboto Mono"/>
                        </a:rPr>
                        <a:t>hide</a:t>
                      </a:r>
                      <a:r>
                        <a:rPr lang="en" sz="1100">
                          <a:solidFill>
                            <a:schemeClr val="dk1"/>
                          </a:solidFill>
                          <a:latin typeface="Roboto Mono"/>
                          <a:ea typeface="Roboto Mono"/>
                          <a:cs typeface="Roboto Mono"/>
                          <a:sym typeface="Roboto Mono"/>
                        </a:rPr>
                        <a:t>()</a:t>
                      </a:r>
                      <a:endParaRPr sz="1100">
                        <a:solidFill>
                          <a:srgbClr val="535353"/>
                        </a:solidFill>
                        <a:latin typeface="Roboto Mono"/>
                        <a:ea typeface="Roboto Mono"/>
                        <a:cs typeface="Roboto Mono"/>
                        <a:sym typeface="Robot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535353"/>
                          </a:solidFill>
                          <a:latin typeface="Karla"/>
                          <a:ea typeface="Karla"/>
                          <a:cs typeface="Karla"/>
                          <a:sym typeface="Karla"/>
                        </a:rPr>
                        <a:t>Add/remove </a:t>
                      </a:r>
                      <a:r>
                        <a:rPr b="1" lang="en" sz="1200">
                          <a:solidFill>
                            <a:srgbClr val="535353"/>
                          </a:solidFill>
                          <a:latin typeface="Roboto Mono"/>
                          <a:ea typeface="Roboto Mono"/>
                          <a:cs typeface="Roboto Mono"/>
                          <a:sym typeface="Roboto Mono"/>
                        </a:rPr>
                        <a:t>display: none</a:t>
                      </a:r>
                      <a:r>
                        <a:rPr lang="en" sz="1200">
                          <a:solidFill>
                            <a:srgbClr val="535353"/>
                          </a:solidFill>
                          <a:latin typeface="Karla"/>
                          <a:ea typeface="Karla"/>
                          <a:cs typeface="Karla"/>
                          <a:sym typeface="Karla"/>
                        </a:rPr>
                        <a:t> from element</a:t>
                      </a:r>
                      <a:endParaRPr sz="1200">
                        <a:solidFill>
                          <a:srgbClr val="535353"/>
                        </a:solidFill>
                        <a:latin typeface="Karla"/>
                        <a:ea typeface="Karla"/>
                        <a:cs typeface="Karla"/>
                        <a:sym typeface="Karl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63"/>
          <p:cNvSpPr txBox="1"/>
          <p:nvPr>
            <p:ph type="title"/>
          </p:nvPr>
        </p:nvSpPr>
        <p:spPr>
          <a:xfrm>
            <a:off x="502925" y="457200"/>
            <a:ext cx="81381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Resources</a:t>
            </a:r>
            <a:endParaRPr/>
          </a:p>
        </p:txBody>
      </p:sp>
      <p:sp>
        <p:nvSpPr>
          <p:cNvPr id="331" name="Google Shape;331;p63"/>
          <p:cNvSpPr txBox="1"/>
          <p:nvPr>
            <p:ph idx="1" type="body"/>
          </p:nvPr>
        </p:nvSpPr>
        <p:spPr>
          <a:xfrm>
            <a:off x="502925" y="1028700"/>
            <a:ext cx="8138100" cy="3200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400"/>
              </a:spcBef>
              <a:spcAft>
                <a:spcPts val="0"/>
              </a:spcAft>
              <a:buSzPts val="1600"/>
              <a:buChar char="•"/>
            </a:pPr>
            <a:r>
              <a:rPr lang="en"/>
              <a:t>Some good references for more information</a:t>
            </a:r>
            <a:endParaRPr/>
          </a:p>
          <a:p>
            <a:pPr indent="-330200" lvl="1" marL="914400" marR="0" rtl="0" algn="l">
              <a:lnSpc>
                <a:spcPct val="115000"/>
              </a:lnSpc>
              <a:spcBef>
                <a:spcPts val="1000"/>
              </a:spcBef>
              <a:spcAft>
                <a:spcPts val="0"/>
              </a:spcAft>
              <a:buSzPts val="1600"/>
              <a:buChar char="–"/>
            </a:pPr>
            <a:r>
              <a:rPr lang="en" u="sng">
                <a:hlinkClick r:id="rId3"/>
              </a:rPr>
              <a:t>http://api.jquery.com/</a:t>
            </a:r>
            <a:endParaRPr/>
          </a:p>
          <a:p>
            <a:pPr indent="-330200" lvl="1" marL="914400" marR="0" rtl="0" algn="l">
              <a:lnSpc>
                <a:spcPct val="115000"/>
              </a:lnSpc>
              <a:spcBef>
                <a:spcPts val="1000"/>
              </a:spcBef>
              <a:spcAft>
                <a:spcPts val="0"/>
              </a:spcAft>
              <a:buSzPts val="1600"/>
              <a:buChar char="–"/>
            </a:pPr>
            <a:r>
              <a:rPr lang="en" u="sng">
                <a:hlinkClick r:id="rId4"/>
              </a:rPr>
              <a:t>https://www.w3schools.com/jquery/</a:t>
            </a:r>
            <a:endParaRPr/>
          </a:p>
          <a:p>
            <a:pPr indent="0" lvl="0" marL="0" marR="0" rtl="0" algn="l">
              <a:lnSpc>
                <a:spcPct val="115000"/>
              </a:lnSpc>
              <a:spcBef>
                <a:spcPts val="1000"/>
              </a:spcBef>
              <a:spcAft>
                <a:spcPts val="1000"/>
              </a:spcAft>
              <a:buNone/>
            </a:pPr>
            <a:r>
              <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8"/>
          <p:cNvSpPr txBox="1"/>
          <p:nvPr>
            <p:ph type="title"/>
          </p:nvPr>
        </p:nvSpPr>
        <p:spPr>
          <a:xfrm>
            <a:off x="502950" y="723900"/>
            <a:ext cx="81381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jQuery can do</a:t>
            </a:r>
            <a:endParaRPr/>
          </a:p>
        </p:txBody>
      </p:sp>
      <p:sp>
        <p:nvSpPr>
          <p:cNvPr id="97" name="Google Shape;97;p28"/>
          <p:cNvSpPr txBox="1"/>
          <p:nvPr>
            <p:ph idx="1" type="body"/>
          </p:nvPr>
        </p:nvSpPr>
        <p:spPr>
          <a:xfrm>
            <a:off x="502950" y="1398625"/>
            <a:ext cx="8138100" cy="457200"/>
          </a:xfrm>
          <a:prstGeom prst="rect">
            <a:avLst/>
          </a:prstGeom>
        </p:spPr>
        <p:txBody>
          <a:bodyPr anchorCtr="0" anchor="ctr" bIns="91425" lIns="91425" spcFirstLastPara="1" rIns="91425" wrap="square" tIns="91425">
            <a:noAutofit/>
          </a:bodyPr>
          <a:lstStyle/>
          <a:p>
            <a:pPr indent="0" lvl="0" marL="0" marR="0" rtl="0" algn="ctr">
              <a:lnSpc>
                <a:spcPct val="115000"/>
              </a:lnSpc>
              <a:spcBef>
                <a:spcPts val="400"/>
              </a:spcBef>
              <a:spcAft>
                <a:spcPts val="1000"/>
              </a:spcAft>
              <a:buNone/>
            </a:pPr>
            <a:r>
              <a:rPr lang="en">
                <a:solidFill>
                  <a:schemeClr val="lt2"/>
                </a:solidFill>
              </a:rPr>
              <a:t>Previous student work: </a:t>
            </a:r>
            <a:r>
              <a:rPr b="1" lang="en" u="sng">
                <a:solidFill>
                  <a:schemeClr val="lt2"/>
                </a:solidFill>
                <a:hlinkClick r:id="rId3"/>
              </a:rPr>
              <a:t>brandonlchow.github.io/shibas_of_instagram</a:t>
            </a:r>
            <a:endParaRPr>
              <a:solidFill>
                <a:schemeClr val="lt2"/>
              </a:solidFill>
            </a:endParaRPr>
          </a:p>
        </p:txBody>
      </p:sp>
      <p:pic>
        <p:nvPicPr>
          <p:cNvPr id="98" name="Google Shape;98;p28"/>
          <p:cNvPicPr preferRelativeResize="0"/>
          <p:nvPr/>
        </p:nvPicPr>
        <p:blipFill>
          <a:blip r:embed="rId4">
            <a:alphaModFix/>
          </a:blip>
          <a:stretch>
            <a:fillRect/>
          </a:stretch>
        </p:blipFill>
        <p:spPr>
          <a:xfrm>
            <a:off x="2682413" y="1896375"/>
            <a:ext cx="3779174" cy="211967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64"/>
          <p:cNvSpPr txBox="1"/>
          <p:nvPr>
            <p:ph idx="1" type="body"/>
          </p:nvPr>
        </p:nvSpPr>
        <p:spPr>
          <a:xfrm>
            <a:off x="502925" y="457200"/>
            <a:ext cx="8138100" cy="37719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400"/>
              </a:spcBef>
              <a:spcAft>
                <a:spcPts val="0"/>
              </a:spcAft>
              <a:buNone/>
            </a:pPr>
            <a:r>
              <a:rPr b="1" lang="en" sz="2400"/>
              <a:t>Demo</a:t>
            </a:r>
            <a:endParaRPr b="1" sz="2400"/>
          </a:p>
          <a:p>
            <a:pPr indent="0" lvl="0" marL="0" marR="0" rtl="0" algn="ctr">
              <a:lnSpc>
                <a:spcPct val="100000"/>
              </a:lnSpc>
              <a:spcBef>
                <a:spcPts val="1000"/>
              </a:spcBef>
              <a:spcAft>
                <a:spcPts val="1000"/>
              </a:spcAft>
              <a:buNone/>
            </a:pPr>
            <a:r>
              <a:rPr lang="en" sz="2200" u="sng">
                <a:hlinkClick r:id="rId3"/>
              </a:rPr>
              <a:t>https://tinyurl.com/wdd-jquery-click</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65"/>
          <p:cNvSpPr txBox="1"/>
          <p:nvPr>
            <p:ph type="title"/>
          </p:nvPr>
        </p:nvSpPr>
        <p:spPr>
          <a:xfrm>
            <a:off x="502925" y="457200"/>
            <a:ext cx="81381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342" name="Google Shape;342;p65"/>
          <p:cNvSpPr txBox="1"/>
          <p:nvPr>
            <p:ph idx="1" type="body"/>
          </p:nvPr>
        </p:nvSpPr>
        <p:spPr>
          <a:xfrm>
            <a:off x="502925" y="1028700"/>
            <a:ext cx="8138100" cy="3200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300"/>
              </a:spcBef>
              <a:spcAft>
                <a:spcPts val="0"/>
              </a:spcAft>
              <a:buClr>
                <a:schemeClr val="lt2"/>
              </a:buClr>
              <a:buSzPts val="2000"/>
              <a:buChar char="•"/>
            </a:pPr>
            <a:r>
              <a:rPr lang="en" sz="2000">
                <a:solidFill>
                  <a:schemeClr val="lt2"/>
                </a:solidFill>
              </a:rPr>
              <a:t>It’s really easy to change the CSS of an element in jQuery</a:t>
            </a:r>
            <a:endParaRPr sz="20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000">
                <a:solidFill>
                  <a:schemeClr val="lt2"/>
                </a:solidFill>
              </a:rPr>
              <a:t>It’s really easy to change the CSS of an element in response to </a:t>
            </a:r>
            <a:r>
              <a:rPr b="1" lang="en" sz="2000">
                <a:solidFill>
                  <a:schemeClr val="lt2"/>
                </a:solidFill>
              </a:rPr>
              <a:t>another</a:t>
            </a:r>
            <a:r>
              <a:rPr lang="en" sz="2000">
                <a:solidFill>
                  <a:schemeClr val="lt2"/>
                </a:solidFill>
              </a:rPr>
              <a:t> element in jQuery</a:t>
            </a:r>
            <a:endParaRPr sz="2000">
              <a:solidFill>
                <a:schemeClr val="lt2"/>
              </a:solidFill>
            </a:endParaRPr>
          </a:p>
          <a:p>
            <a:pPr indent="-355600" lvl="0" marL="457200" rtl="0" algn="l">
              <a:lnSpc>
                <a:spcPct val="100000"/>
              </a:lnSpc>
              <a:spcBef>
                <a:spcPts val="0"/>
              </a:spcBef>
              <a:spcAft>
                <a:spcPts val="0"/>
              </a:spcAft>
              <a:buClr>
                <a:schemeClr val="lt2"/>
              </a:buClr>
              <a:buSzPts val="2000"/>
              <a:buChar char="•"/>
            </a:pPr>
            <a:r>
              <a:rPr lang="en" sz="2000">
                <a:solidFill>
                  <a:srgbClr val="E45649"/>
                </a:solidFill>
                <a:latin typeface="Roboto Mono"/>
                <a:ea typeface="Roboto Mono"/>
                <a:cs typeface="Roboto Mono"/>
                <a:sym typeface="Roboto Mono"/>
              </a:rPr>
              <a:t>$</a:t>
            </a:r>
            <a:r>
              <a:rPr lang="en" sz="2000">
                <a:solidFill>
                  <a:schemeClr val="lt2"/>
                </a:solidFill>
                <a:latin typeface="Roboto Mono"/>
                <a:ea typeface="Roboto Mono"/>
                <a:cs typeface="Roboto Mono"/>
                <a:sym typeface="Roboto Mono"/>
              </a:rPr>
              <a:t>(</a:t>
            </a:r>
            <a:r>
              <a:rPr lang="en" sz="2000">
                <a:solidFill>
                  <a:srgbClr val="E45649"/>
                </a:solidFill>
                <a:latin typeface="Roboto Mono"/>
                <a:ea typeface="Roboto Mono"/>
                <a:cs typeface="Roboto Mono"/>
                <a:sym typeface="Roboto Mono"/>
              </a:rPr>
              <a:t>this</a:t>
            </a:r>
            <a:r>
              <a:rPr lang="en" sz="2000">
                <a:solidFill>
                  <a:schemeClr val="lt2"/>
                </a:solidFill>
                <a:latin typeface="Roboto Mono"/>
                <a:ea typeface="Roboto Mono"/>
                <a:cs typeface="Roboto Mono"/>
                <a:sym typeface="Roboto Mono"/>
              </a:rPr>
              <a:t>)</a:t>
            </a:r>
            <a:r>
              <a:rPr lang="en" sz="2000">
                <a:solidFill>
                  <a:schemeClr val="lt2"/>
                </a:solidFill>
              </a:rPr>
              <a:t> = the </a:t>
            </a:r>
            <a:r>
              <a:rPr b="1" lang="en" sz="2000">
                <a:solidFill>
                  <a:schemeClr val="lt2"/>
                </a:solidFill>
              </a:rPr>
              <a:t>specific</a:t>
            </a:r>
            <a:r>
              <a:rPr lang="en" sz="2000">
                <a:solidFill>
                  <a:schemeClr val="lt2"/>
                </a:solidFill>
              </a:rPr>
              <a:t> element from a set of elements with the same class</a:t>
            </a:r>
            <a:endParaRPr sz="2000">
              <a:solidFill>
                <a:schemeClr val="lt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6"/>
          <p:cNvSpPr txBox="1"/>
          <p:nvPr>
            <p:ph idx="1" type="body"/>
          </p:nvPr>
        </p:nvSpPr>
        <p:spPr>
          <a:xfrm>
            <a:off x="502925" y="457200"/>
            <a:ext cx="8138100" cy="37719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400"/>
              </a:spcBef>
              <a:spcAft>
                <a:spcPts val="0"/>
              </a:spcAft>
              <a:buNone/>
            </a:pPr>
            <a:r>
              <a:rPr b="1" lang="en" sz="2400"/>
              <a:t>Demo</a:t>
            </a:r>
            <a:endParaRPr b="1" sz="2400"/>
          </a:p>
          <a:p>
            <a:pPr indent="0" lvl="0" marL="0" marR="0" rtl="0" algn="ctr">
              <a:lnSpc>
                <a:spcPct val="100000"/>
              </a:lnSpc>
              <a:spcBef>
                <a:spcPts val="1000"/>
              </a:spcBef>
              <a:spcAft>
                <a:spcPts val="1000"/>
              </a:spcAft>
              <a:buNone/>
            </a:pPr>
            <a:r>
              <a:rPr lang="en" sz="2200" u="sng">
                <a:hlinkClick r:id="rId3"/>
              </a:rPr>
              <a:t>https://tinyurl.com/wdd-jquery-toggle</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67"/>
          <p:cNvSpPr txBox="1"/>
          <p:nvPr>
            <p:ph type="title"/>
          </p:nvPr>
        </p:nvSpPr>
        <p:spPr>
          <a:xfrm>
            <a:off x="502925" y="457200"/>
            <a:ext cx="81381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353" name="Google Shape;353;p67"/>
          <p:cNvSpPr txBox="1"/>
          <p:nvPr>
            <p:ph idx="1" type="body"/>
          </p:nvPr>
        </p:nvSpPr>
        <p:spPr>
          <a:xfrm>
            <a:off x="502925" y="1028700"/>
            <a:ext cx="8138100" cy="3200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300"/>
              </a:spcBef>
              <a:spcAft>
                <a:spcPts val="0"/>
              </a:spcAft>
              <a:buClr>
                <a:schemeClr val="dk2"/>
              </a:buClr>
              <a:buSzPts val="2000"/>
              <a:buChar char="•"/>
            </a:pPr>
            <a:r>
              <a:rPr lang="en" sz="2000">
                <a:solidFill>
                  <a:schemeClr val="dk2"/>
                </a:solidFill>
              </a:rPr>
              <a:t>It’s really easy to change the CSS of an element in jQuery</a:t>
            </a:r>
            <a:endParaRPr sz="2000">
              <a:solidFill>
                <a:schemeClr val="dk2"/>
              </a:solidFill>
            </a:endParaRPr>
          </a:p>
          <a:p>
            <a:pPr indent="-355600" lvl="0" marL="457200" rtl="0" algn="l">
              <a:lnSpc>
                <a:spcPct val="100000"/>
              </a:lnSpc>
              <a:spcBef>
                <a:spcPts val="0"/>
              </a:spcBef>
              <a:spcAft>
                <a:spcPts val="0"/>
              </a:spcAft>
              <a:buClr>
                <a:schemeClr val="dk2"/>
              </a:buClr>
              <a:buSzPts val="2000"/>
              <a:buChar char="•"/>
            </a:pPr>
            <a:r>
              <a:rPr lang="en" sz="2000">
                <a:solidFill>
                  <a:schemeClr val="dk2"/>
                </a:solidFill>
              </a:rPr>
              <a:t>It’s really easy to change the CSS of an element in response to </a:t>
            </a:r>
            <a:r>
              <a:rPr b="1" lang="en" sz="2000">
                <a:solidFill>
                  <a:schemeClr val="dk2"/>
                </a:solidFill>
              </a:rPr>
              <a:t>another</a:t>
            </a:r>
            <a:r>
              <a:rPr lang="en" sz="2000">
                <a:solidFill>
                  <a:schemeClr val="dk2"/>
                </a:solidFill>
              </a:rPr>
              <a:t> element in jQuery</a:t>
            </a:r>
            <a:endParaRPr sz="2000">
              <a:solidFill>
                <a:schemeClr val="dk2"/>
              </a:solidFill>
            </a:endParaRPr>
          </a:p>
          <a:p>
            <a:pPr indent="-355600" lvl="0" marL="457200" rtl="0" algn="l">
              <a:lnSpc>
                <a:spcPct val="100000"/>
              </a:lnSpc>
              <a:spcBef>
                <a:spcPts val="0"/>
              </a:spcBef>
              <a:spcAft>
                <a:spcPts val="0"/>
              </a:spcAft>
              <a:buClr>
                <a:schemeClr val="dk2"/>
              </a:buClr>
              <a:buSzPts val="2000"/>
              <a:buChar char="•"/>
            </a:pPr>
            <a:r>
              <a:rPr lang="en" sz="2000">
                <a:solidFill>
                  <a:schemeClr val="dk2"/>
                </a:solidFill>
                <a:latin typeface="Roboto Mono"/>
                <a:ea typeface="Roboto Mono"/>
                <a:cs typeface="Roboto Mono"/>
                <a:sym typeface="Roboto Mono"/>
              </a:rPr>
              <a:t>$(this)</a:t>
            </a:r>
            <a:r>
              <a:rPr lang="en" sz="2000">
                <a:solidFill>
                  <a:schemeClr val="dk2"/>
                </a:solidFill>
              </a:rPr>
              <a:t> = the </a:t>
            </a:r>
            <a:r>
              <a:rPr b="1" lang="en" sz="2000">
                <a:solidFill>
                  <a:schemeClr val="dk2"/>
                </a:solidFill>
              </a:rPr>
              <a:t>specific</a:t>
            </a:r>
            <a:r>
              <a:rPr lang="en" sz="2000">
                <a:solidFill>
                  <a:schemeClr val="dk2"/>
                </a:solidFill>
              </a:rPr>
              <a:t> element from a set of elements with the same class</a:t>
            </a:r>
            <a:endParaRPr sz="2000">
              <a:solidFill>
                <a:schemeClr val="dk2"/>
              </a:solidFill>
            </a:endParaRPr>
          </a:p>
          <a:p>
            <a:pPr indent="-355600" lvl="0" marL="457200" rtl="0" algn="l">
              <a:lnSpc>
                <a:spcPct val="100000"/>
              </a:lnSpc>
              <a:spcBef>
                <a:spcPts val="0"/>
              </a:spcBef>
              <a:spcAft>
                <a:spcPts val="0"/>
              </a:spcAft>
              <a:buClr>
                <a:schemeClr val="lt2"/>
              </a:buClr>
              <a:buSzPts val="2000"/>
              <a:buChar char="•"/>
            </a:pPr>
            <a:r>
              <a:rPr lang="en" sz="2000">
                <a:solidFill>
                  <a:schemeClr val="lt2"/>
                </a:solidFill>
              </a:rPr>
              <a:t>It’s really easy to change the CSS of an element using </a:t>
            </a:r>
            <a:r>
              <a:rPr b="1" lang="en" sz="2000">
                <a:solidFill>
                  <a:schemeClr val="lt2"/>
                </a:solidFill>
              </a:rPr>
              <a:t>another</a:t>
            </a:r>
            <a:r>
              <a:rPr lang="en" sz="2000">
                <a:solidFill>
                  <a:schemeClr val="lt2"/>
                </a:solidFill>
              </a:rPr>
              <a:t> element in jQuery</a:t>
            </a:r>
            <a:endParaRPr sz="2000">
              <a:solidFill>
                <a:schemeClr val="lt2"/>
              </a:solidFill>
            </a:endParaRPr>
          </a:p>
          <a:p>
            <a:pPr indent="0" lvl="0" marL="0" rtl="0" algn="l">
              <a:lnSpc>
                <a:spcPct val="100000"/>
              </a:lnSpc>
              <a:spcBef>
                <a:spcPts val="300"/>
              </a:spcBef>
              <a:spcAft>
                <a:spcPts val="0"/>
              </a:spcAft>
              <a:buNone/>
            </a:pPr>
            <a:r>
              <a:t/>
            </a:r>
            <a:endParaRPr sz="2000">
              <a:solidFill>
                <a:schemeClr val="l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8"/>
          <p:cNvSpPr txBox="1"/>
          <p:nvPr>
            <p:ph idx="1" type="body"/>
          </p:nvPr>
        </p:nvSpPr>
        <p:spPr>
          <a:xfrm>
            <a:off x="502925" y="457200"/>
            <a:ext cx="8138100" cy="37719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400"/>
              </a:spcBef>
              <a:spcAft>
                <a:spcPts val="0"/>
              </a:spcAft>
              <a:buNone/>
            </a:pPr>
            <a:r>
              <a:rPr b="1" lang="en" sz="2400"/>
              <a:t>Demo</a:t>
            </a:r>
            <a:endParaRPr b="1" sz="2400"/>
          </a:p>
          <a:p>
            <a:pPr indent="0" lvl="0" marL="0" marR="0" rtl="0" algn="ctr">
              <a:lnSpc>
                <a:spcPct val="100000"/>
              </a:lnSpc>
              <a:spcBef>
                <a:spcPts val="1000"/>
              </a:spcBef>
              <a:spcAft>
                <a:spcPts val="1000"/>
              </a:spcAft>
              <a:buNone/>
            </a:pPr>
            <a:r>
              <a:rPr lang="en" sz="2200" u="sng">
                <a:hlinkClick r:id="rId3"/>
              </a:rPr>
              <a:t>https://tinyurl.com/wdd-jquery-shapeshift</a:t>
            </a:r>
            <a:endParaRPr sz="2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9"/>
          <p:cNvSpPr txBox="1"/>
          <p:nvPr>
            <p:ph type="title"/>
          </p:nvPr>
        </p:nvSpPr>
        <p:spPr>
          <a:xfrm>
            <a:off x="502925" y="457200"/>
            <a:ext cx="81381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364" name="Google Shape;364;p69"/>
          <p:cNvSpPr txBox="1"/>
          <p:nvPr>
            <p:ph idx="1" type="body"/>
          </p:nvPr>
        </p:nvSpPr>
        <p:spPr>
          <a:xfrm>
            <a:off x="502925" y="1028700"/>
            <a:ext cx="8138100" cy="3200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300"/>
              </a:spcBef>
              <a:spcAft>
                <a:spcPts val="0"/>
              </a:spcAft>
              <a:buClr>
                <a:schemeClr val="dk2"/>
              </a:buClr>
              <a:buSzPts val="2000"/>
              <a:buChar char="•"/>
            </a:pPr>
            <a:r>
              <a:rPr lang="en" sz="2000">
                <a:solidFill>
                  <a:schemeClr val="dk2"/>
                </a:solidFill>
              </a:rPr>
              <a:t>It’s really easy to change the CSS of an element in jQuery</a:t>
            </a:r>
            <a:endParaRPr sz="2000">
              <a:solidFill>
                <a:schemeClr val="dk2"/>
              </a:solidFill>
            </a:endParaRPr>
          </a:p>
          <a:p>
            <a:pPr indent="-355600" lvl="0" marL="457200" rtl="0" algn="l">
              <a:lnSpc>
                <a:spcPct val="100000"/>
              </a:lnSpc>
              <a:spcBef>
                <a:spcPts val="0"/>
              </a:spcBef>
              <a:spcAft>
                <a:spcPts val="0"/>
              </a:spcAft>
              <a:buClr>
                <a:schemeClr val="dk2"/>
              </a:buClr>
              <a:buSzPts val="2000"/>
              <a:buChar char="•"/>
            </a:pPr>
            <a:r>
              <a:rPr lang="en" sz="2000">
                <a:solidFill>
                  <a:schemeClr val="dk2"/>
                </a:solidFill>
              </a:rPr>
              <a:t>It’s really easy to change the CSS of an element in response to </a:t>
            </a:r>
            <a:r>
              <a:rPr b="1" lang="en" sz="2000">
                <a:solidFill>
                  <a:schemeClr val="dk2"/>
                </a:solidFill>
              </a:rPr>
              <a:t>another</a:t>
            </a:r>
            <a:r>
              <a:rPr lang="en" sz="2000">
                <a:solidFill>
                  <a:schemeClr val="dk2"/>
                </a:solidFill>
              </a:rPr>
              <a:t> element in jQuery</a:t>
            </a:r>
            <a:endParaRPr sz="2000">
              <a:solidFill>
                <a:schemeClr val="dk2"/>
              </a:solidFill>
            </a:endParaRPr>
          </a:p>
          <a:p>
            <a:pPr indent="-355600" lvl="0" marL="457200" rtl="0" algn="l">
              <a:lnSpc>
                <a:spcPct val="100000"/>
              </a:lnSpc>
              <a:spcBef>
                <a:spcPts val="0"/>
              </a:spcBef>
              <a:spcAft>
                <a:spcPts val="0"/>
              </a:spcAft>
              <a:buClr>
                <a:schemeClr val="dk2"/>
              </a:buClr>
              <a:buSzPts val="2000"/>
              <a:buChar char="•"/>
            </a:pPr>
            <a:r>
              <a:rPr lang="en" sz="2000">
                <a:solidFill>
                  <a:schemeClr val="dk2"/>
                </a:solidFill>
                <a:latin typeface="Roboto Mono"/>
                <a:ea typeface="Roboto Mono"/>
                <a:cs typeface="Roboto Mono"/>
                <a:sym typeface="Roboto Mono"/>
              </a:rPr>
              <a:t>$(this)</a:t>
            </a:r>
            <a:r>
              <a:rPr lang="en" sz="2000">
                <a:solidFill>
                  <a:schemeClr val="dk2"/>
                </a:solidFill>
              </a:rPr>
              <a:t> = the </a:t>
            </a:r>
            <a:r>
              <a:rPr b="1" lang="en" sz="2000">
                <a:solidFill>
                  <a:schemeClr val="dk2"/>
                </a:solidFill>
              </a:rPr>
              <a:t>specific</a:t>
            </a:r>
            <a:r>
              <a:rPr lang="en" sz="2000">
                <a:solidFill>
                  <a:schemeClr val="dk2"/>
                </a:solidFill>
              </a:rPr>
              <a:t> element from a set of elements with the same class</a:t>
            </a:r>
            <a:endParaRPr sz="2000">
              <a:solidFill>
                <a:schemeClr val="dk2"/>
              </a:solidFill>
            </a:endParaRPr>
          </a:p>
          <a:p>
            <a:pPr indent="-355600" lvl="0" marL="457200" rtl="0" algn="l">
              <a:lnSpc>
                <a:spcPct val="100000"/>
              </a:lnSpc>
              <a:spcBef>
                <a:spcPts val="0"/>
              </a:spcBef>
              <a:spcAft>
                <a:spcPts val="0"/>
              </a:spcAft>
              <a:buClr>
                <a:schemeClr val="dk2"/>
              </a:buClr>
              <a:buSzPts val="2000"/>
              <a:buChar char="•"/>
            </a:pPr>
            <a:r>
              <a:rPr lang="en" sz="2000">
                <a:solidFill>
                  <a:schemeClr val="dk2"/>
                </a:solidFill>
              </a:rPr>
              <a:t>It’s really easy to change the CSS of an element using </a:t>
            </a:r>
            <a:r>
              <a:rPr b="1" lang="en" sz="2000">
                <a:solidFill>
                  <a:schemeClr val="dk2"/>
                </a:solidFill>
              </a:rPr>
              <a:t>another</a:t>
            </a:r>
            <a:r>
              <a:rPr lang="en" sz="2000">
                <a:solidFill>
                  <a:schemeClr val="dk2"/>
                </a:solidFill>
              </a:rPr>
              <a:t> element in jQuery</a:t>
            </a:r>
            <a:endParaRPr sz="2000">
              <a:solidFill>
                <a:schemeClr val="dk2"/>
              </a:solidFill>
            </a:endParaRPr>
          </a:p>
          <a:p>
            <a:pPr indent="-355600" lvl="0" marL="457200" rtl="0" algn="l">
              <a:lnSpc>
                <a:spcPct val="100000"/>
              </a:lnSpc>
              <a:spcBef>
                <a:spcPts val="0"/>
              </a:spcBef>
              <a:spcAft>
                <a:spcPts val="0"/>
              </a:spcAft>
              <a:buClr>
                <a:schemeClr val="lt2"/>
              </a:buClr>
              <a:buSzPts val="2000"/>
              <a:buChar char="•"/>
            </a:pPr>
            <a:r>
              <a:rPr lang="en" sz="2000">
                <a:solidFill>
                  <a:schemeClr val="lt2"/>
                </a:solidFill>
              </a:rPr>
              <a:t>Adding new “sets” of styling (that is, </a:t>
            </a:r>
            <a:r>
              <a:rPr b="1" lang="en" sz="2000">
                <a:solidFill>
                  <a:schemeClr val="lt2"/>
                </a:solidFill>
              </a:rPr>
              <a:t>classes</a:t>
            </a:r>
            <a:r>
              <a:rPr lang="en" sz="2000">
                <a:solidFill>
                  <a:schemeClr val="lt2"/>
                </a:solidFill>
              </a:rPr>
              <a:t>) to an element is really easy</a:t>
            </a:r>
            <a:endParaRPr sz="2000">
              <a:solidFill>
                <a:schemeClr val="l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70"/>
          <p:cNvSpPr txBox="1"/>
          <p:nvPr>
            <p:ph type="title"/>
          </p:nvPr>
        </p:nvSpPr>
        <p:spPr>
          <a:xfrm>
            <a:off x="502925" y="1035450"/>
            <a:ext cx="81381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9"/>
          <p:cNvSpPr txBox="1"/>
          <p:nvPr>
            <p:ph type="title"/>
          </p:nvPr>
        </p:nvSpPr>
        <p:spPr>
          <a:xfrm>
            <a:off x="457200" y="1035450"/>
            <a:ext cx="82296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Library?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30"/>
          <p:cNvPicPr preferRelativeResize="0"/>
          <p:nvPr/>
        </p:nvPicPr>
        <p:blipFill>
          <a:blip r:embed="rId3">
            <a:alphaModFix/>
          </a:blip>
          <a:stretch>
            <a:fillRect/>
          </a:stretch>
        </p:blipFill>
        <p:spPr>
          <a:xfrm>
            <a:off x="3650584" y="1604609"/>
            <a:ext cx="1934274" cy="1934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31"/>
          <p:cNvSpPr txBox="1"/>
          <p:nvPr>
            <p:ph type="title"/>
          </p:nvPr>
        </p:nvSpPr>
        <p:spPr>
          <a:xfrm>
            <a:off x="502925" y="457200"/>
            <a:ext cx="81381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Pure JavaScript vs. jQuery</a:t>
            </a:r>
            <a:endParaRPr/>
          </a:p>
        </p:txBody>
      </p:sp>
      <p:sp>
        <p:nvSpPr>
          <p:cNvPr id="114" name="Google Shape;114;p31"/>
          <p:cNvSpPr txBox="1"/>
          <p:nvPr/>
        </p:nvSpPr>
        <p:spPr>
          <a:xfrm>
            <a:off x="4617975" y="1028700"/>
            <a:ext cx="4023300" cy="32004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lang="en">
                <a:solidFill>
                  <a:srgbClr val="E45649"/>
                </a:solidFill>
                <a:latin typeface="Roboto Mono"/>
                <a:ea typeface="Roboto Mono"/>
                <a:cs typeface="Roboto Mono"/>
                <a:sym typeface="Roboto Mono"/>
              </a:rPr>
              <a:t>$</a:t>
            </a:r>
            <a:r>
              <a:rPr lang="en">
                <a:solidFill>
                  <a:schemeClr val="lt2"/>
                </a:solidFill>
                <a:latin typeface="Roboto Mono"/>
                <a:ea typeface="Roboto Mono"/>
                <a:cs typeface="Roboto Mono"/>
                <a:sym typeface="Roboto Mono"/>
              </a:rPr>
              <a:t>(</a:t>
            </a:r>
            <a:r>
              <a:rPr lang="en">
                <a:solidFill>
                  <a:srgbClr val="50A14F"/>
                </a:solidFill>
                <a:latin typeface="Roboto Mono"/>
                <a:ea typeface="Roboto Mono"/>
                <a:cs typeface="Roboto Mono"/>
                <a:sym typeface="Roboto Mono"/>
              </a:rPr>
              <a:t>"#div1"</a:t>
            </a:r>
            <a:r>
              <a:rPr lang="en">
                <a:solidFill>
                  <a:schemeClr val="lt2"/>
                </a:solidFill>
                <a:latin typeface="Roboto Mono"/>
                <a:ea typeface="Roboto Mono"/>
                <a:cs typeface="Roboto Mono"/>
                <a:sym typeface="Roboto Mono"/>
              </a:rPr>
              <a:t>).</a:t>
            </a:r>
            <a:r>
              <a:rPr lang="en">
                <a:solidFill>
                  <a:srgbClr val="0184BC"/>
                </a:solidFill>
                <a:latin typeface="Roboto Mono"/>
                <a:ea typeface="Roboto Mono"/>
                <a:cs typeface="Roboto Mono"/>
                <a:sym typeface="Roboto Mono"/>
              </a:rPr>
              <a:t>fadeIn</a:t>
            </a:r>
            <a:r>
              <a:rPr lang="en">
                <a:solidFill>
                  <a:schemeClr val="lt2"/>
                </a:solidFill>
                <a:latin typeface="Roboto Mono"/>
                <a:ea typeface="Roboto Mono"/>
                <a:cs typeface="Roboto Mono"/>
                <a:sym typeface="Roboto Mono"/>
              </a:rPr>
              <a:t>()</a:t>
            </a:r>
            <a:endParaRPr>
              <a:solidFill>
                <a:srgbClr val="A626A4"/>
              </a:solidFill>
              <a:latin typeface="Roboto Mono"/>
              <a:ea typeface="Roboto Mono"/>
              <a:cs typeface="Roboto Mono"/>
              <a:sym typeface="Roboto Mono"/>
            </a:endParaRPr>
          </a:p>
        </p:txBody>
      </p:sp>
      <p:sp>
        <p:nvSpPr>
          <p:cNvPr id="115" name="Google Shape;115;p31"/>
          <p:cNvSpPr txBox="1"/>
          <p:nvPr/>
        </p:nvSpPr>
        <p:spPr>
          <a:xfrm>
            <a:off x="502925" y="1028700"/>
            <a:ext cx="4023300" cy="32004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300"/>
              </a:spcBef>
              <a:spcAft>
                <a:spcPts val="0"/>
              </a:spcAft>
              <a:buNone/>
            </a:pPr>
            <a:r>
              <a:rPr lang="en" sz="1000">
                <a:solidFill>
                  <a:srgbClr val="A626A4"/>
                </a:solidFill>
                <a:latin typeface="Roboto Mono"/>
                <a:ea typeface="Roboto Mono"/>
                <a:cs typeface="Roboto Mono"/>
                <a:sym typeface="Roboto Mono"/>
              </a:rPr>
              <a:t>let</a:t>
            </a:r>
            <a:r>
              <a:rPr lang="en" sz="1000">
                <a:solidFill>
                  <a:schemeClr val="lt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el</a:t>
            </a:r>
            <a:r>
              <a:rPr lang="en" sz="1000">
                <a:solidFill>
                  <a:schemeClr val="lt2"/>
                </a:solidFill>
                <a:latin typeface="Roboto Mono"/>
                <a:ea typeface="Roboto Mono"/>
                <a:cs typeface="Roboto Mono"/>
                <a:sym typeface="Roboto Mono"/>
              </a:rPr>
              <a:t> = document.</a:t>
            </a:r>
            <a:r>
              <a:rPr lang="en" sz="1000">
                <a:solidFill>
                  <a:srgbClr val="0184BC"/>
                </a:solidFill>
                <a:latin typeface="Roboto Mono"/>
                <a:ea typeface="Roboto Mono"/>
                <a:cs typeface="Roboto Mono"/>
                <a:sym typeface="Roboto Mono"/>
              </a:rPr>
              <a:t>getElementById</a:t>
            </a:r>
            <a:r>
              <a:rPr lang="en" sz="1000">
                <a:solidFill>
                  <a:schemeClr val="lt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"div1"</a:t>
            </a:r>
            <a:r>
              <a:rPr lang="en" sz="1000">
                <a:solidFill>
                  <a:schemeClr val="lt2"/>
                </a:solidFill>
                <a:latin typeface="Roboto Mono"/>
                <a:ea typeface="Roboto Mono"/>
                <a:cs typeface="Roboto Mono"/>
                <a:sym typeface="Roboto Mono"/>
              </a:rPr>
              <a:t>);</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rgbClr val="A626A4"/>
                </a:solidFill>
                <a:latin typeface="Roboto Mono"/>
                <a:ea typeface="Roboto Mono"/>
                <a:cs typeface="Roboto Mono"/>
                <a:sym typeface="Roboto Mono"/>
              </a:rPr>
              <a:t>function</a:t>
            </a:r>
            <a:r>
              <a:rPr lang="en" sz="1000">
                <a:solidFill>
                  <a:schemeClr val="lt2"/>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fadeIn</a:t>
            </a:r>
            <a:r>
              <a:rPr lang="en" sz="1000">
                <a:solidFill>
                  <a:schemeClr val="lt2"/>
                </a:solidFill>
                <a:latin typeface="Roboto Mono"/>
                <a:ea typeface="Roboto Mono"/>
                <a:cs typeface="Roboto Mono"/>
                <a:sym typeface="Roboto Mono"/>
              </a:rPr>
              <a:t>(el) {</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rgbClr val="E45649"/>
                </a:solidFill>
                <a:latin typeface="Roboto Mono"/>
                <a:ea typeface="Roboto Mono"/>
                <a:cs typeface="Roboto Mono"/>
                <a:sym typeface="Roboto Mono"/>
              </a:rPr>
              <a:t>  </a:t>
            </a:r>
            <a:r>
              <a:rPr lang="en" sz="1000">
                <a:solidFill>
                  <a:srgbClr val="E45649"/>
                </a:solidFill>
                <a:latin typeface="Roboto Mono"/>
                <a:ea typeface="Roboto Mono"/>
                <a:cs typeface="Roboto Mono"/>
                <a:sym typeface="Roboto Mono"/>
              </a:rPr>
              <a:t>el</a:t>
            </a:r>
            <a:r>
              <a:rPr lang="en" sz="1000">
                <a:solidFill>
                  <a:schemeClr val="lt2"/>
                </a:solidFill>
                <a:latin typeface="Roboto Mono"/>
                <a:ea typeface="Roboto Mono"/>
                <a:cs typeface="Roboto Mono"/>
                <a:sym typeface="Roboto Mono"/>
              </a:rPr>
              <a:t>.</a:t>
            </a:r>
            <a:r>
              <a:rPr lang="en" sz="1000">
                <a:solidFill>
                  <a:srgbClr val="0184BC"/>
                </a:solidFill>
                <a:latin typeface="Roboto Mono"/>
                <a:ea typeface="Roboto Mono"/>
                <a:cs typeface="Roboto Mono"/>
                <a:sym typeface="Roboto Mono"/>
              </a:rPr>
              <a:t>style</a:t>
            </a:r>
            <a:r>
              <a:rPr lang="en" sz="1000">
                <a:solidFill>
                  <a:schemeClr val="lt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opacity</a:t>
            </a:r>
            <a:r>
              <a:rPr lang="en" sz="1000">
                <a:solidFill>
                  <a:schemeClr val="lt2"/>
                </a:solidFill>
                <a:latin typeface="Roboto Mono"/>
                <a:ea typeface="Roboto Mono"/>
                <a:cs typeface="Roboto Mono"/>
                <a:sym typeface="Roboto Mono"/>
              </a:rPr>
              <a:t> = </a:t>
            </a:r>
            <a:r>
              <a:rPr lang="en" sz="1000">
                <a:solidFill>
                  <a:srgbClr val="986801"/>
                </a:solidFill>
                <a:latin typeface="Roboto Mono"/>
                <a:ea typeface="Roboto Mono"/>
                <a:cs typeface="Roboto Mono"/>
                <a:sym typeface="Roboto Mono"/>
              </a:rPr>
              <a:t>0</a:t>
            </a:r>
            <a:r>
              <a:rPr lang="en" sz="1000">
                <a:solidFill>
                  <a:schemeClr val="lt2"/>
                </a:solidFill>
                <a:latin typeface="Roboto Mono"/>
                <a:ea typeface="Roboto Mono"/>
                <a:cs typeface="Roboto Mono"/>
                <a:sym typeface="Roboto Mono"/>
              </a:rPr>
              <a:t>;</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rgbClr val="A626A4"/>
                </a:solidFill>
                <a:latin typeface="Roboto Mono"/>
                <a:ea typeface="Roboto Mono"/>
                <a:cs typeface="Roboto Mono"/>
                <a:sym typeface="Roboto Mono"/>
              </a:rPr>
              <a:t>  </a:t>
            </a:r>
            <a:r>
              <a:rPr lang="en" sz="1000">
                <a:solidFill>
                  <a:srgbClr val="A626A4"/>
                </a:solidFill>
                <a:latin typeface="Roboto Mono"/>
                <a:ea typeface="Roboto Mono"/>
                <a:cs typeface="Roboto Mono"/>
                <a:sym typeface="Roboto Mono"/>
              </a:rPr>
              <a:t>const</a:t>
            </a:r>
            <a:r>
              <a:rPr lang="en" sz="1000">
                <a:solidFill>
                  <a:schemeClr val="lt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tick</a:t>
            </a:r>
            <a:r>
              <a:rPr lang="en" sz="1000">
                <a:solidFill>
                  <a:schemeClr val="lt2"/>
                </a:solidFill>
                <a:latin typeface="Roboto Mono"/>
                <a:ea typeface="Roboto Mono"/>
                <a:cs typeface="Roboto Mono"/>
                <a:sym typeface="Roboto Mono"/>
              </a:rPr>
              <a:t> = </a:t>
            </a:r>
            <a:r>
              <a:rPr lang="en" sz="1000">
                <a:solidFill>
                  <a:srgbClr val="A626A4"/>
                </a:solidFill>
                <a:latin typeface="Roboto Mono"/>
                <a:ea typeface="Roboto Mono"/>
                <a:cs typeface="Roboto Mono"/>
                <a:sym typeface="Roboto Mono"/>
              </a:rPr>
              <a:t>function</a:t>
            </a:r>
            <a:r>
              <a:rPr lang="en" sz="1000">
                <a:solidFill>
                  <a:schemeClr val="lt2"/>
                </a:solidFill>
                <a:latin typeface="Roboto Mono"/>
                <a:ea typeface="Roboto Mono"/>
                <a:cs typeface="Roboto Mono"/>
                <a:sym typeface="Roboto Mono"/>
              </a:rPr>
              <a:t>() {</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rgbClr val="E45649"/>
                </a:solidFill>
                <a:latin typeface="Roboto Mono"/>
                <a:ea typeface="Roboto Mono"/>
                <a:cs typeface="Roboto Mono"/>
                <a:sym typeface="Roboto Mono"/>
              </a:rPr>
              <a:t>    </a:t>
            </a:r>
            <a:r>
              <a:rPr lang="en" sz="1000">
                <a:solidFill>
                  <a:srgbClr val="E45649"/>
                </a:solidFill>
                <a:latin typeface="Roboto Mono"/>
                <a:ea typeface="Roboto Mono"/>
                <a:cs typeface="Roboto Mono"/>
                <a:sym typeface="Roboto Mono"/>
              </a:rPr>
              <a:t>el</a:t>
            </a:r>
            <a:r>
              <a:rPr lang="en" sz="1000">
                <a:solidFill>
                  <a:schemeClr val="lt2"/>
                </a:solidFill>
                <a:latin typeface="Roboto Mono"/>
                <a:ea typeface="Roboto Mono"/>
                <a:cs typeface="Roboto Mono"/>
                <a:sym typeface="Roboto Mono"/>
              </a:rPr>
              <a:t>.</a:t>
            </a:r>
            <a:r>
              <a:rPr lang="en" sz="1000">
                <a:solidFill>
                  <a:srgbClr val="0184BC"/>
                </a:solidFill>
                <a:latin typeface="Roboto Mono"/>
                <a:ea typeface="Roboto Mono"/>
                <a:cs typeface="Roboto Mono"/>
                <a:sym typeface="Roboto Mono"/>
              </a:rPr>
              <a:t>style</a:t>
            </a:r>
            <a:r>
              <a:rPr lang="en" sz="1000">
                <a:solidFill>
                  <a:schemeClr val="lt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opacity</a:t>
            </a:r>
            <a:r>
              <a:rPr lang="en" sz="1000">
                <a:solidFill>
                  <a:schemeClr val="lt2"/>
                </a:solidFill>
                <a:latin typeface="Roboto Mono"/>
                <a:ea typeface="Roboto Mono"/>
                <a:cs typeface="Roboto Mono"/>
                <a:sym typeface="Roboto Mono"/>
              </a:rPr>
              <a:t> = </a:t>
            </a:r>
            <a:r>
              <a:rPr lang="en" sz="1000">
                <a:solidFill>
                  <a:srgbClr val="0184BC"/>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el</a:t>
            </a:r>
            <a:r>
              <a:rPr lang="en" sz="1000">
                <a:solidFill>
                  <a:schemeClr val="lt2"/>
                </a:solidFill>
                <a:latin typeface="Roboto Mono"/>
                <a:ea typeface="Roboto Mono"/>
                <a:cs typeface="Roboto Mono"/>
                <a:sym typeface="Roboto Mono"/>
              </a:rPr>
              <a:t>.</a:t>
            </a:r>
            <a:r>
              <a:rPr lang="en" sz="1000">
                <a:solidFill>
                  <a:srgbClr val="0184BC"/>
                </a:solidFill>
                <a:latin typeface="Roboto Mono"/>
                <a:ea typeface="Roboto Mono"/>
                <a:cs typeface="Roboto Mono"/>
                <a:sym typeface="Roboto Mono"/>
              </a:rPr>
              <a:t>style</a:t>
            </a:r>
            <a:r>
              <a:rPr lang="en" sz="1000">
                <a:solidFill>
                  <a:schemeClr val="lt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opacity</a:t>
            </a:r>
            <a:r>
              <a:rPr lang="en" sz="1000">
                <a:solidFill>
                  <a:schemeClr val="lt2"/>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chemeClr val="lt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0.01</a:t>
            </a:r>
            <a:r>
              <a:rPr lang="en" sz="1000">
                <a:solidFill>
                  <a:schemeClr val="lt2"/>
                </a:solidFill>
                <a:latin typeface="Roboto Mono"/>
                <a:ea typeface="Roboto Mono"/>
                <a:cs typeface="Roboto Mono"/>
                <a:sym typeface="Roboto Mono"/>
              </a:rPr>
              <a:t>;</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chemeClr val="lt2"/>
                </a:solidFill>
                <a:latin typeface="Roboto Mono"/>
                <a:ea typeface="Roboto Mono"/>
                <a:cs typeface="Roboto Mono"/>
                <a:sym typeface="Roboto Mono"/>
              </a:rPr>
              <a:t>    </a:t>
            </a:r>
            <a:r>
              <a:rPr lang="en" sz="1000">
                <a:solidFill>
                  <a:srgbClr val="A626A4"/>
                </a:solidFill>
                <a:latin typeface="Roboto Mono"/>
                <a:ea typeface="Roboto Mono"/>
                <a:cs typeface="Roboto Mono"/>
                <a:sym typeface="Roboto Mono"/>
              </a:rPr>
              <a:t>if</a:t>
            </a:r>
            <a:r>
              <a:rPr lang="en" sz="1000">
                <a:solidFill>
                  <a:schemeClr val="lt2"/>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el</a:t>
            </a:r>
            <a:r>
              <a:rPr lang="en" sz="1000">
                <a:solidFill>
                  <a:schemeClr val="lt2"/>
                </a:solidFill>
                <a:latin typeface="Roboto Mono"/>
                <a:ea typeface="Roboto Mono"/>
                <a:cs typeface="Roboto Mono"/>
                <a:sym typeface="Roboto Mono"/>
              </a:rPr>
              <a:t>.</a:t>
            </a:r>
            <a:r>
              <a:rPr lang="en" sz="1000">
                <a:solidFill>
                  <a:srgbClr val="0184BC"/>
                </a:solidFill>
                <a:latin typeface="Roboto Mono"/>
                <a:ea typeface="Roboto Mono"/>
                <a:cs typeface="Roboto Mono"/>
                <a:sym typeface="Roboto Mono"/>
              </a:rPr>
              <a:t>style</a:t>
            </a:r>
            <a:r>
              <a:rPr lang="en" sz="1000">
                <a:solidFill>
                  <a:schemeClr val="lt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opacity</a:t>
            </a:r>
            <a:r>
              <a:rPr lang="en" sz="1000">
                <a:solidFill>
                  <a:schemeClr val="lt2"/>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&lt;</a:t>
            </a:r>
            <a:r>
              <a:rPr lang="en" sz="1000">
                <a:solidFill>
                  <a:schemeClr val="lt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1</a:t>
            </a:r>
            <a:r>
              <a:rPr lang="en" sz="1000">
                <a:solidFill>
                  <a:schemeClr val="lt2"/>
                </a:solidFill>
                <a:latin typeface="Roboto Mono"/>
                <a:ea typeface="Roboto Mono"/>
                <a:cs typeface="Roboto Mono"/>
                <a:sym typeface="Roboto Mono"/>
              </a:rPr>
              <a:t>) {</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chemeClr val="lt2"/>
                </a:solidFill>
                <a:latin typeface="Roboto Mono"/>
                <a:ea typeface="Roboto Mono"/>
                <a:cs typeface="Roboto Mono"/>
                <a:sym typeface="Roboto Mono"/>
              </a:rPr>
              <a:t>      (</a:t>
            </a:r>
            <a:r>
              <a:rPr lang="en" sz="1000">
                <a:solidFill>
                  <a:srgbClr val="E45649"/>
                </a:solidFill>
                <a:latin typeface="Roboto Mono"/>
                <a:ea typeface="Roboto Mono"/>
                <a:cs typeface="Roboto Mono"/>
                <a:sym typeface="Roboto Mono"/>
              </a:rPr>
              <a:t>window</a:t>
            </a:r>
            <a:r>
              <a:rPr lang="en" sz="1000">
                <a:solidFill>
                  <a:schemeClr val="lt2"/>
                </a:solidFill>
                <a:latin typeface="Roboto Mono"/>
                <a:ea typeface="Roboto Mono"/>
                <a:cs typeface="Roboto Mono"/>
                <a:sym typeface="Roboto Mono"/>
              </a:rPr>
              <a:t>.</a:t>
            </a:r>
            <a:r>
              <a:rPr lang="en" sz="1000">
                <a:solidFill>
                  <a:srgbClr val="0184BC"/>
                </a:solidFill>
                <a:latin typeface="Roboto Mono"/>
                <a:ea typeface="Roboto Mono"/>
                <a:cs typeface="Roboto Mono"/>
                <a:sym typeface="Roboto Mono"/>
              </a:rPr>
              <a:t>requestAnimationFrame</a:t>
            </a:r>
            <a:r>
              <a:rPr lang="en" sz="1000">
                <a:solidFill>
                  <a:schemeClr val="lt2"/>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&amp;&amp;</a:t>
            </a:r>
            <a:endParaRPr sz="1000">
              <a:solidFill>
                <a:srgbClr val="0184BC"/>
              </a:solidFill>
              <a:latin typeface="Roboto Mono"/>
              <a:ea typeface="Roboto Mono"/>
              <a:cs typeface="Roboto Mono"/>
              <a:sym typeface="Roboto Mono"/>
            </a:endParaRPr>
          </a:p>
          <a:p>
            <a:pPr indent="0" lvl="0" marL="0" rtl="0" algn="l">
              <a:spcBef>
                <a:spcPts val="300"/>
              </a:spcBef>
              <a:spcAft>
                <a:spcPts val="0"/>
              </a:spcAft>
              <a:buNone/>
            </a:pPr>
            <a:r>
              <a:rPr lang="en" sz="1000">
                <a:solidFill>
                  <a:srgbClr val="4078F2"/>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requestAnimationFrame</a:t>
            </a:r>
            <a:r>
              <a:rPr lang="en" sz="1000">
                <a:solidFill>
                  <a:schemeClr val="lt2"/>
                </a:solidFill>
                <a:latin typeface="Roboto Mono"/>
                <a:ea typeface="Roboto Mono"/>
                <a:cs typeface="Roboto Mono"/>
                <a:sym typeface="Roboto Mono"/>
              </a:rPr>
              <a:t>(tick)) </a:t>
            </a:r>
            <a:r>
              <a:rPr lang="en" sz="1000">
                <a:solidFill>
                  <a:srgbClr val="0184BC"/>
                </a:solidFill>
                <a:latin typeface="Roboto Mono"/>
                <a:ea typeface="Roboto Mono"/>
                <a:cs typeface="Roboto Mono"/>
                <a:sym typeface="Roboto Mono"/>
              </a:rPr>
              <a:t>||</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chemeClr val="lt2"/>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setTimeout</a:t>
            </a:r>
            <a:r>
              <a:rPr lang="en" sz="1000">
                <a:solidFill>
                  <a:schemeClr val="lt2"/>
                </a:solidFill>
                <a:latin typeface="Roboto Mono"/>
                <a:ea typeface="Roboto Mono"/>
                <a:cs typeface="Roboto Mono"/>
                <a:sym typeface="Roboto Mono"/>
              </a:rPr>
              <a:t>(tick, </a:t>
            </a:r>
            <a:r>
              <a:rPr lang="en" sz="1000">
                <a:solidFill>
                  <a:srgbClr val="986801"/>
                </a:solidFill>
                <a:latin typeface="Roboto Mono"/>
                <a:ea typeface="Roboto Mono"/>
                <a:cs typeface="Roboto Mono"/>
                <a:sym typeface="Roboto Mono"/>
              </a:rPr>
              <a:t>16</a:t>
            </a:r>
            <a:r>
              <a:rPr lang="en" sz="1000">
                <a:solidFill>
                  <a:schemeClr val="lt2"/>
                </a:solidFill>
                <a:latin typeface="Roboto Mono"/>
                <a:ea typeface="Roboto Mono"/>
                <a:cs typeface="Roboto Mono"/>
                <a:sym typeface="Roboto Mono"/>
              </a:rPr>
              <a:t>)</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chemeClr val="lt2"/>
                </a:solidFill>
                <a:latin typeface="Roboto Mono"/>
                <a:ea typeface="Roboto Mono"/>
                <a:cs typeface="Roboto Mono"/>
                <a:sym typeface="Roboto Mono"/>
              </a:rPr>
              <a:t>    }</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chemeClr val="lt2"/>
                </a:solidFill>
                <a:latin typeface="Roboto Mono"/>
                <a:ea typeface="Roboto Mono"/>
                <a:cs typeface="Roboto Mono"/>
                <a:sym typeface="Roboto Mono"/>
              </a:rPr>
              <a:t>  };</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rgbClr val="4078F2"/>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tick</a:t>
            </a:r>
            <a:r>
              <a:rPr lang="en" sz="1000">
                <a:solidFill>
                  <a:schemeClr val="lt2"/>
                </a:solidFill>
                <a:latin typeface="Roboto Mono"/>
                <a:ea typeface="Roboto Mono"/>
                <a:cs typeface="Roboto Mono"/>
                <a:sym typeface="Roboto Mono"/>
              </a:rPr>
              <a:t>();</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chemeClr val="lt2"/>
                </a:solidFill>
                <a:latin typeface="Roboto Mono"/>
                <a:ea typeface="Roboto Mono"/>
                <a:cs typeface="Roboto Mono"/>
                <a:sym typeface="Roboto Mono"/>
              </a:rPr>
              <a:t>}</a:t>
            </a:r>
            <a:endParaRPr sz="1000">
              <a:solidFill>
                <a:schemeClr val="lt2"/>
              </a:solidFill>
              <a:latin typeface="Roboto Mono"/>
              <a:ea typeface="Roboto Mono"/>
              <a:cs typeface="Roboto Mono"/>
              <a:sym typeface="Roboto Mono"/>
            </a:endParaRPr>
          </a:p>
          <a:p>
            <a:pPr indent="0" lvl="0" marL="0" rtl="0" algn="l">
              <a:spcBef>
                <a:spcPts val="300"/>
              </a:spcBef>
              <a:spcAft>
                <a:spcPts val="0"/>
              </a:spcAft>
              <a:buNone/>
            </a:pPr>
            <a:r>
              <a:rPr lang="en" sz="1000">
                <a:solidFill>
                  <a:srgbClr val="4078F2"/>
                </a:solidFill>
                <a:latin typeface="Roboto Mono"/>
                <a:ea typeface="Roboto Mono"/>
                <a:cs typeface="Roboto Mono"/>
                <a:sym typeface="Roboto Mono"/>
              </a:rPr>
              <a:t>fadeIn</a:t>
            </a:r>
            <a:r>
              <a:rPr lang="en" sz="1000">
                <a:solidFill>
                  <a:schemeClr val="lt2"/>
                </a:solidFill>
                <a:latin typeface="Roboto Mono"/>
                <a:ea typeface="Roboto Mono"/>
                <a:cs typeface="Roboto Mono"/>
                <a:sym typeface="Roboto Mono"/>
              </a:rPr>
              <a:t>(el);</a:t>
            </a:r>
            <a:endParaRPr sz="1000">
              <a:solidFill>
                <a:srgbClr val="A626A4"/>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32"/>
          <p:cNvSpPr txBox="1"/>
          <p:nvPr>
            <p:ph type="title"/>
          </p:nvPr>
        </p:nvSpPr>
        <p:spPr>
          <a:xfrm>
            <a:off x="502925" y="1809750"/>
            <a:ext cx="81381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tl;dr</a:t>
            </a:r>
            <a:endParaRPr/>
          </a:p>
        </p:txBody>
      </p:sp>
      <p:sp>
        <p:nvSpPr>
          <p:cNvPr id="121" name="Google Shape;121;p32"/>
          <p:cNvSpPr txBox="1"/>
          <p:nvPr>
            <p:ph idx="1" type="body"/>
          </p:nvPr>
        </p:nvSpPr>
        <p:spPr>
          <a:xfrm>
            <a:off x="502925" y="2266950"/>
            <a:ext cx="8138100" cy="765000"/>
          </a:xfrm>
          <a:prstGeom prst="rect">
            <a:avLst/>
          </a:prstGeom>
        </p:spPr>
        <p:txBody>
          <a:bodyPr anchorCtr="0" anchor="ctr" bIns="91425" lIns="91425" spcFirstLastPara="1" rIns="91425" wrap="square" tIns="91425">
            <a:noAutofit/>
          </a:bodyPr>
          <a:lstStyle/>
          <a:p>
            <a:pPr indent="0" lvl="0" marL="0" marR="0" rtl="0" algn="ctr">
              <a:lnSpc>
                <a:spcPct val="115000"/>
              </a:lnSpc>
              <a:spcBef>
                <a:spcPts val="400"/>
              </a:spcBef>
              <a:spcAft>
                <a:spcPts val="1000"/>
              </a:spcAft>
              <a:buNone/>
            </a:pPr>
            <a:r>
              <a:rPr lang="en">
                <a:solidFill>
                  <a:schemeClr val="lt2"/>
                </a:solidFill>
              </a:rPr>
              <a:t>It makes writing JavaScript easier</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33"/>
          <p:cNvSpPr txBox="1"/>
          <p:nvPr>
            <p:ph type="title"/>
          </p:nvPr>
        </p:nvSpPr>
        <p:spPr>
          <a:xfrm>
            <a:off x="502925" y="1035450"/>
            <a:ext cx="8138100" cy="3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DD Fall 2018">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DD Fall 2018">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