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e7697f0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e7697f0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e7697f0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e7697f0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7697f09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7697f09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e7697f09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7697f09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e7697f09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e7697f09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7697f0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7697f0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7697f09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7697f09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e7697f09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e7697f09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e7697f09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e7697f09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99872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Symfony</a:t>
            </a:r>
            <a:endParaRPr/>
          </a:p>
        </p:txBody>
      </p:sp>
      <p:sp>
        <p:nvSpPr>
          <p:cNvPr id="87" name="Google Shape;87;p13"/>
          <p:cNvSpPr txBox="1"/>
          <p:nvPr>
            <p:ph idx="1" type="subTitle"/>
          </p:nvPr>
        </p:nvSpPr>
        <p:spPr>
          <a:xfrm>
            <a:off x="729627" y="28109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Walid &amp; Vincent</a:t>
            </a:r>
            <a:endParaRPr/>
          </a:p>
        </p:txBody>
      </p:sp>
      <p:pic>
        <p:nvPicPr>
          <p:cNvPr id="88" name="Google Shape;88;p13"/>
          <p:cNvPicPr preferRelativeResize="0"/>
          <p:nvPr/>
        </p:nvPicPr>
        <p:blipFill>
          <a:blip r:embed="rId3">
            <a:alphaModFix/>
          </a:blip>
          <a:stretch>
            <a:fillRect/>
          </a:stretch>
        </p:blipFill>
        <p:spPr>
          <a:xfrm>
            <a:off x="802803" y="84500"/>
            <a:ext cx="873751" cy="105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22"/>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286" name="Google Shape;286;p22"/>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 list</a:t>
            </a:r>
            <a:endParaRPr/>
          </a:p>
        </p:txBody>
      </p:sp>
      <p:sp>
        <p:nvSpPr>
          <p:cNvPr id="288" name="Google Shape;288;p22"/>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289" name="Google Shape;289;p22"/>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290" name="Google Shape;290;p22"/>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My Profil</a:t>
            </a:r>
            <a:endParaRPr sz="800"/>
          </a:p>
        </p:txBody>
      </p:sp>
      <p:sp>
        <p:nvSpPr>
          <p:cNvPr id="291" name="Google Shape;291;p22"/>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292" name="Google Shape;292;p22"/>
          <p:cNvSpPr/>
          <p:nvPr/>
        </p:nvSpPr>
        <p:spPr>
          <a:xfrm>
            <a:off x="4012700" y="1771500"/>
            <a:ext cx="34908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txBox="1"/>
          <p:nvPr>
            <p:ph idx="4294967295" type="ctrTitle"/>
          </p:nvPr>
        </p:nvSpPr>
        <p:spPr>
          <a:xfrm>
            <a:off x="4206100" y="1937725"/>
            <a:ext cx="2901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Favourite films</a:t>
            </a:r>
            <a:endParaRPr sz="1400"/>
          </a:p>
        </p:txBody>
      </p:sp>
      <p:sp>
        <p:nvSpPr>
          <p:cNvPr id="294" name="Google Shape;294;p22"/>
          <p:cNvSpPr/>
          <p:nvPr/>
        </p:nvSpPr>
        <p:spPr>
          <a:xfrm>
            <a:off x="2864925" y="1771500"/>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profil</a:t>
            </a:r>
            <a:endParaRPr sz="1000"/>
          </a:p>
        </p:txBody>
      </p:sp>
      <p:sp>
        <p:nvSpPr>
          <p:cNvPr id="295" name="Google Shape;295;p22"/>
          <p:cNvSpPr/>
          <p:nvPr/>
        </p:nvSpPr>
        <p:spPr>
          <a:xfrm>
            <a:off x="2864925" y="20815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296" name="Google Shape;296;p22"/>
          <p:cNvSpPr/>
          <p:nvPr/>
        </p:nvSpPr>
        <p:spPr>
          <a:xfrm>
            <a:off x="4291100" y="2338750"/>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Star Wars				</a:t>
            </a:r>
            <a:endParaRPr sz="1000"/>
          </a:p>
        </p:txBody>
      </p:sp>
      <p:sp>
        <p:nvSpPr>
          <p:cNvPr id="297" name="Google Shape;297;p22"/>
          <p:cNvSpPr/>
          <p:nvPr/>
        </p:nvSpPr>
        <p:spPr>
          <a:xfrm>
            <a:off x="4291100" y="2614975"/>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Star Trek</a:t>
            </a:r>
            <a:endParaRPr sz="1000"/>
          </a:p>
        </p:txBody>
      </p:sp>
      <p:sp>
        <p:nvSpPr>
          <p:cNvPr id="298" name="Google Shape;298;p22"/>
          <p:cNvSpPr/>
          <p:nvPr/>
        </p:nvSpPr>
        <p:spPr>
          <a:xfrm>
            <a:off x="4291100" y="2891200"/>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Mission Impossible</a:t>
            </a:r>
            <a:endParaRPr sz="1000"/>
          </a:p>
        </p:txBody>
      </p:sp>
      <p:sp>
        <p:nvSpPr>
          <p:cNvPr id="299" name="Google Shape;299;p22"/>
          <p:cNvSpPr/>
          <p:nvPr/>
        </p:nvSpPr>
        <p:spPr>
          <a:xfrm>
            <a:off x="4291100" y="3167425"/>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Lord of Ring</a:t>
            </a:r>
            <a:endParaRPr sz="1000"/>
          </a:p>
        </p:txBody>
      </p:sp>
      <p:sp>
        <p:nvSpPr>
          <p:cNvPr id="300" name="Google Shape;300;p22"/>
          <p:cNvSpPr/>
          <p:nvPr/>
        </p:nvSpPr>
        <p:spPr>
          <a:xfrm>
            <a:off x="6912325" y="238066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301" name="Google Shape;301;p22"/>
          <p:cNvSpPr/>
          <p:nvPr/>
        </p:nvSpPr>
        <p:spPr>
          <a:xfrm>
            <a:off x="6912325" y="265306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302" name="Google Shape;302;p22"/>
          <p:cNvSpPr/>
          <p:nvPr/>
        </p:nvSpPr>
        <p:spPr>
          <a:xfrm>
            <a:off x="6912325" y="2929288"/>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303" name="Google Shape;303;p22"/>
          <p:cNvSpPr/>
          <p:nvPr/>
        </p:nvSpPr>
        <p:spPr>
          <a:xfrm>
            <a:off x="6912325" y="320551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304" name="Google Shape;304;p22"/>
          <p:cNvSpPr/>
          <p:nvPr/>
        </p:nvSpPr>
        <p:spPr>
          <a:xfrm>
            <a:off x="2864925" y="2395975"/>
            <a:ext cx="1112700" cy="2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Favourite films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94" name="Google Shape;94;p14"/>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Home page</a:t>
            </a:r>
            <a:endParaRPr/>
          </a:p>
        </p:txBody>
      </p:sp>
      <p:sp>
        <p:nvSpPr>
          <p:cNvPr id="96" name="Google Shape;96;p14"/>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97" name="Google Shape;97;p14"/>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98" name="Google Shape;98;p14"/>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Register</a:t>
            </a:r>
            <a:endParaRPr sz="800"/>
          </a:p>
        </p:txBody>
      </p:sp>
      <p:sp>
        <p:nvSpPr>
          <p:cNvPr id="99" name="Google Shape;99;p14"/>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00" name="Google Shape;100;p14"/>
          <p:cNvSpPr/>
          <p:nvPr/>
        </p:nvSpPr>
        <p:spPr>
          <a:xfrm>
            <a:off x="2917325" y="1761900"/>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4294967295" type="ctrTitle"/>
          </p:nvPr>
        </p:nvSpPr>
        <p:spPr>
          <a:xfrm>
            <a:off x="2917325" y="259880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02" name="Google Shape;102;p14"/>
          <p:cNvSpPr/>
          <p:nvPr/>
        </p:nvSpPr>
        <p:spPr>
          <a:xfrm>
            <a:off x="2905225" y="291480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03" name="Google Shape;103;p14"/>
          <p:cNvSpPr/>
          <p:nvPr/>
        </p:nvSpPr>
        <p:spPr>
          <a:xfrm>
            <a:off x="4088900" y="1761900"/>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ph idx="4294967295" type="ctrTitle"/>
          </p:nvPr>
        </p:nvSpPr>
        <p:spPr>
          <a:xfrm>
            <a:off x="4088900" y="259880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05" name="Google Shape;105;p14"/>
          <p:cNvSpPr/>
          <p:nvPr/>
        </p:nvSpPr>
        <p:spPr>
          <a:xfrm>
            <a:off x="4076800" y="291480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06" name="Google Shape;106;p14"/>
          <p:cNvSpPr/>
          <p:nvPr/>
        </p:nvSpPr>
        <p:spPr>
          <a:xfrm>
            <a:off x="5260375" y="1761900"/>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idx="4294967295" type="ctrTitle"/>
          </p:nvPr>
        </p:nvSpPr>
        <p:spPr>
          <a:xfrm>
            <a:off x="5260375" y="259880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08" name="Google Shape;108;p14"/>
          <p:cNvSpPr/>
          <p:nvPr/>
        </p:nvSpPr>
        <p:spPr>
          <a:xfrm>
            <a:off x="5248275" y="291480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09" name="Google Shape;109;p14"/>
          <p:cNvSpPr/>
          <p:nvPr/>
        </p:nvSpPr>
        <p:spPr>
          <a:xfrm>
            <a:off x="6431950" y="1761900"/>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ph idx="4294967295" type="ctrTitle"/>
          </p:nvPr>
        </p:nvSpPr>
        <p:spPr>
          <a:xfrm>
            <a:off x="6431950" y="259880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11" name="Google Shape;111;p14"/>
          <p:cNvSpPr/>
          <p:nvPr/>
        </p:nvSpPr>
        <p:spPr>
          <a:xfrm>
            <a:off x="6419850" y="291480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12" name="Google Shape;112;p14"/>
          <p:cNvSpPr/>
          <p:nvPr/>
        </p:nvSpPr>
        <p:spPr>
          <a:xfrm>
            <a:off x="7603425" y="1761900"/>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ph idx="4294967295" type="ctrTitle"/>
          </p:nvPr>
        </p:nvSpPr>
        <p:spPr>
          <a:xfrm>
            <a:off x="7603425" y="259880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14" name="Google Shape;114;p14"/>
          <p:cNvSpPr/>
          <p:nvPr/>
        </p:nvSpPr>
        <p:spPr>
          <a:xfrm>
            <a:off x="7591325" y="291480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15" name="Google Shape;115;p14"/>
          <p:cNvSpPr/>
          <p:nvPr/>
        </p:nvSpPr>
        <p:spPr>
          <a:xfrm>
            <a:off x="2929425" y="3371625"/>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ph idx="4294967295" type="ctrTitle"/>
          </p:nvPr>
        </p:nvSpPr>
        <p:spPr>
          <a:xfrm>
            <a:off x="2929425" y="4208525"/>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17" name="Google Shape;117;p14"/>
          <p:cNvSpPr/>
          <p:nvPr/>
        </p:nvSpPr>
        <p:spPr>
          <a:xfrm>
            <a:off x="2917325" y="4524525"/>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18" name="Google Shape;118;p14"/>
          <p:cNvSpPr/>
          <p:nvPr/>
        </p:nvSpPr>
        <p:spPr>
          <a:xfrm>
            <a:off x="4101000" y="3371625"/>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ph idx="4294967295" type="ctrTitle"/>
          </p:nvPr>
        </p:nvSpPr>
        <p:spPr>
          <a:xfrm>
            <a:off x="4101000" y="4208525"/>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20" name="Google Shape;120;p14"/>
          <p:cNvSpPr/>
          <p:nvPr/>
        </p:nvSpPr>
        <p:spPr>
          <a:xfrm>
            <a:off x="4088900" y="4524525"/>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21" name="Google Shape;121;p14"/>
          <p:cNvSpPr/>
          <p:nvPr/>
        </p:nvSpPr>
        <p:spPr>
          <a:xfrm>
            <a:off x="5272475" y="3371625"/>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idx="4294967295" type="ctrTitle"/>
          </p:nvPr>
        </p:nvSpPr>
        <p:spPr>
          <a:xfrm>
            <a:off x="5272475" y="4208525"/>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23" name="Google Shape;123;p14"/>
          <p:cNvSpPr/>
          <p:nvPr/>
        </p:nvSpPr>
        <p:spPr>
          <a:xfrm>
            <a:off x="5260375" y="4524525"/>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24" name="Google Shape;124;p14"/>
          <p:cNvSpPr/>
          <p:nvPr/>
        </p:nvSpPr>
        <p:spPr>
          <a:xfrm>
            <a:off x="6444050" y="3371625"/>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ph idx="4294967295" type="ctrTitle"/>
          </p:nvPr>
        </p:nvSpPr>
        <p:spPr>
          <a:xfrm>
            <a:off x="6444050" y="4208525"/>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26" name="Google Shape;126;p14"/>
          <p:cNvSpPr/>
          <p:nvPr/>
        </p:nvSpPr>
        <p:spPr>
          <a:xfrm>
            <a:off x="6431950" y="4524525"/>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27" name="Google Shape;127;p14"/>
          <p:cNvSpPr/>
          <p:nvPr/>
        </p:nvSpPr>
        <p:spPr>
          <a:xfrm>
            <a:off x="7615525" y="3371625"/>
            <a:ext cx="1042800" cy="14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txBox="1"/>
          <p:nvPr>
            <p:ph idx="4294967295" type="ctrTitle"/>
          </p:nvPr>
        </p:nvSpPr>
        <p:spPr>
          <a:xfrm>
            <a:off x="7615525" y="4208525"/>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29" name="Google Shape;129;p14"/>
          <p:cNvSpPr/>
          <p:nvPr/>
        </p:nvSpPr>
        <p:spPr>
          <a:xfrm>
            <a:off x="7603425" y="4524525"/>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5"/>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135" name="Google Shape;135;p15"/>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Register</a:t>
            </a:r>
            <a:r>
              <a:rPr lang="fr"/>
              <a:t> page</a:t>
            </a:r>
            <a:endParaRPr/>
          </a:p>
        </p:txBody>
      </p:sp>
      <p:sp>
        <p:nvSpPr>
          <p:cNvPr id="137" name="Google Shape;137;p15"/>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138" name="Google Shape;138;p15"/>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139" name="Google Shape;139;p15"/>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Register</a:t>
            </a:r>
            <a:endParaRPr sz="800"/>
          </a:p>
        </p:txBody>
      </p:sp>
      <p:sp>
        <p:nvSpPr>
          <p:cNvPr id="140" name="Google Shape;140;p15"/>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41" name="Google Shape;141;p15"/>
          <p:cNvSpPr/>
          <p:nvPr/>
        </p:nvSpPr>
        <p:spPr>
          <a:xfrm>
            <a:off x="4622300" y="1771500"/>
            <a:ext cx="22716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877100" y="2314975"/>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Username</a:t>
            </a:r>
            <a:endParaRPr sz="1000"/>
          </a:p>
        </p:txBody>
      </p:sp>
      <p:sp>
        <p:nvSpPr>
          <p:cNvPr id="143" name="Google Shape;143;p15"/>
          <p:cNvSpPr/>
          <p:nvPr/>
        </p:nvSpPr>
        <p:spPr>
          <a:xfrm>
            <a:off x="4878750" y="3154125"/>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Password</a:t>
            </a:r>
            <a:endParaRPr sz="1000"/>
          </a:p>
        </p:txBody>
      </p:sp>
      <p:sp>
        <p:nvSpPr>
          <p:cNvPr id="144" name="Google Shape;144;p15"/>
          <p:cNvSpPr/>
          <p:nvPr/>
        </p:nvSpPr>
        <p:spPr>
          <a:xfrm>
            <a:off x="4878750" y="3586550"/>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Password Confirmation</a:t>
            </a:r>
            <a:endParaRPr sz="1000"/>
          </a:p>
        </p:txBody>
      </p:sp>
      <p:sp>
        <p:nvSpPr>
          <p:cNvPr id="145" name="Google Shape;145;p15"/>
          <p:cNvSpPr/>
          <p:nvPr/>
        </p:nvSpPr>
        <p:spPr>
          <a:xfrm>
            <a:off x="6185850" y="4400925"/>
            <a:ext cx="5676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CREATE</a:t>
            </a:r>
            <a:endParaRPr sz="800"/>
          </a:p>
        </p:txBody>
      </p:sp>
      <p:sp>
        <p:nvSpPr>
          <p:cNvPr id="146" name="Google Shape;146;p15"/>
          <p:cNvSpPr txBox="1"/>
          <p:nvPr>
            <p:ph idx="4294967295" type="ctrTitle"/>
          </p:nvPr>
        </p:nvSpPr>
        <p:spPr>
          <a:xfrm>
            <a:off x="4622300" y="1780638"/>
            <a:ext cx="20781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Register page</a:t>
            </a:r>
            <a:endParaRPr sz="1400"/>
          </a:p>
        </p:txBody>
      </p:sp>
      <p:sp>
        <p:nvSpPr>
          <p:cNvPr id="147" name="Google Shape;147;p15"/>
          <p:cNvSpPr/>
          <p:nvPr/>
        </p:nvSpPr>
        <p:spPr>
          <a:xfrm>
            <a:off x="4877100" y="2734550"/>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Email</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153" name="Google Shape;153;p16"/>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Login</a:t>
            </a:r>
            <a:r>
              <a:rPr lang="fr"/>
              <a:t> page</a:t>
            </a:r>
            <a:endParaRPr/>
          </a:p>
        </p:txBody>
      </p:sp>
      <p:sp>
        <p:nvSpPr>
          <p:cNvPr id="155" name="Google Shape;155;p16"/>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156" name="Google Shape;156;p16"/>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157" name="Google Shape;157;p16"/>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Register</a:t>
            </a:r>
            <a:endParaRPr sz="800"/>
          </a:p>
        </p:txBody>
      </p:sp>
      <p:sp>
        <p:nvSpPr>
          <p:cNvPr id="158" name="Google Shape;158;p16"/>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59" name="Google Shape;159;p16"/>
          <p:cNvSpPr/>
          <p:nvPr/>
        </p:nvSpPr>
        <p:spPr>
          <a:xfrm>
            <a:off x="4622300" y="1771500"/>
            <a:ext cx="2271600" cy="198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4878750" y="2726125"/>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Password</a:t>
            </a:r>
            <a:endParaRPr sz="1000"/>
          </a:p>
        </p:txBody>
      </p:sp>
      <p:sp>
        <p:nvSpPr>
          <p:cNvPr id="161" name="Google Shape;161;p16"/>
          <p:cNvSpPr/>
          <p:nvPr/>
        </p:nvSpPr>
        <p:spPr>
          <a:xfrm>
            <a:off x="6185850" y="3296650"/>
            <a:ext cx="5676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62" name="Google Shape;162;p16"/>
          <p:cNvSpPr txBox="1"/>
          <p:nvPr>
            <p:ph idx="4294967295" type="ctrTitle"/>
          </p:nvPr>
        </p:nvSpPr>
        <p:spPr>
          <a:xfrm>
            <a:off x="4622300" y="1780638"/>
            <a:ext cx="20781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Login</a:t>
            </a:r>
            <a:endParaRPr sz="1400"/>
          </a:p>
        </p:txBody>
      </p:sp>
      <p:sp>
        <p:nvSpPr>
          <p:cNvPr id="163" name="Google Shape;163;p16"/>
          <p:cNvSpPr/>
          <p:nvPr/>
        </p:nvSpPr>
        <p:spPr>
          <a:xfrm>
            <a:off x="4877100" y="2306550"/>
            <a:ext cx="18234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Email</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7"/>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169" name="Google Shape;169;p17"/>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Film page</a:t>
            </a:r>
            <a:endParaRPr/>
          </a:p>
        </p:txBody>
      </p:sp>
      <p:sp>
        <p:nvSpPr>
          <p:cNvPr id="171" name="Google Shape;171;p17"/>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172" name="Google Shape;172;p17"/>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173" name="Google Shape;173;p17"/>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Register</a:t>
            </a:r>
            <a:endParaRPr sz="800"/>
          </a:p>
        </p:txBody>
      </p:sp>
      <p:sp>
        <p:nvSpPr>
          <p:cNvPr id="174" name="Google Shape;174;p17"/>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75" name="Google Shape;175;p17"/>
          <p:cNvSpPr/>
          <p:nvPr/>
        </p:nvSpPr>
        <p:spPr>
          <a:xfrm>
            <a:off x="3149585" y="1981650"/>
            <a:ext cx="1239300" cy="174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txBox="1"/>
          <p:nvPr>
            <p:ph idx="4294967295" type="ctrTitle"/>
          </p:nvPr>
        </p:nvSpPr>
        <p:spPr>
          <a:xfrm>
            <a:off x="4431800" y="1941350"/>
            <a:ext cx="1042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Film title</a:t>
            </a:r>
            <a:endParaRPr sz="1400"/>
          </a:p>
        </p:txBody>
      </p:sp>
      <p:sp>
        <p:nvSpPr>
          <p:cNvPr id="177" name="Google Shape;177;p17"/>
          <p:cNvSpPr/>
          <p:nvPr/>
        </p:nvSpPr>
        <p:spPr>
          <a:xfrm>
            <a:off x="4419700" y="2257350"/>
            <a:ext cx="9786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Genre</a:t>
            </a:r>
            <a:endParaRPr sz="1000"/>
          </a:p>
        </p:txBody>
      </p:sp>
      <p:sp>
        <p:nvSpPr>
          <p:cNvPr id="178" name="Google Shape;178;p17"/>
          <p:cNvSpPr/>
          <p:nvPr/>
        </p:nvSpPr>
        <p:spPr>
          <a:xfrm>
            <a:off x="4419700" y="2968650"/>
            <a:ext cx="3114600" cy="560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600">
                <a:highlight>
                  <a:srgbClr val="FFFFFF"/>
                </a:highlight>
              </a:rPr>
              <a:t>Le </a:t>
            </a:r>
            <a:r>
              <a:rPr b="1" lang="fr" sz="600">
                <a:highlight>
                  <a:srgbClr val="FFFFFF"/>
                </a:highlight>
              </a:rPr>
              <a:t>Lorem Ipsum</a:t>
            </a:r>
            <a:r>
              <a:rPr lang="fr" sz="600">
                <a:highlight>
                  <a:srgbClr val="FFFFFF"/>
                </a:highlight>
              </a:rPr>
              <a:t> est simplement du faux texte employé dans la composition et la mise en page avant impression. Le Lorem Ipsum est le faux texte standard de l'imprimerie depuis les années 1500, quand un imprimeur anonyme assembla ensemble des morceaux de texte pour réaliser un livre spécimen de polices de texte.</a:t>
            </a:r>
            <a:endParaRPr sz="600"/>
          </a:p>
        </p:txBody>
      </p:sp>
      <p:sp>
        <p:nvSpPr>
          <p:cNvPr id="179" name="Google Shape;179;p17"/>
          <p:cNvSpPr/>
          <p:nvPr/>
        </p:nvSpPr>
        <p:spPr>
          <a:xfrm>
            <a:off x="4419700" y="2528850"/>
            <a:ext cx="1893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Release date : 01/03/2019</a:t>
            </a:r>
            <a:endParaRPr sz="1000"/>
          </a:p>
        </p:txBody>
      </p:sp>
      <p:sp>
        <p:nvSpPr>
          <p:cNvPr id="180" name="Google Shape;180;p17"/>
          <p:cNvSpPr/>
          <p:nvPr/>
        </p:nvSpPr>
        <p:spPr>
          <a:xfrm>
            <a:off x="4419700" y="2757450"/>
            <a:ext cx="34074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With</a:t>
            </a:r>
            <a:r>
              <a:rPr lang="fr" sz="1000"/>
              <a:t> : Brad Pitt, Tom Cruise, Scarletta Johansonne</a:t>
            </a:r>
            <a:endParaRPr sz="1000"/>
          </a:p>
        </p:txBody>
      </p:sp>
      <p:sp>
        <p:nvSpPr>
          <p:cNvPr id="181" name="Google Shape;181;p17"/>
          <p:cNvSpPr/>
          <p:nvPr/>
        </p:nvSpPr>
        <p:spPr>
          <a:xfrm>
            <a:off x="6274600" y="3487050"/>
            <a:ext cx="1042800" cy="2382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ADD THIS MOVIE</a:t>
            </a:r>
            <a:endParaRPr sz="800"/>
          </a:p>
        </p:txBody>
      </p:sp>
      <p:sp>
        <p:nvSpPr>
          <p:cNvPr id="182" name="Google Shape;182;p17"/>
          <p:cNvSpPr/>
          <p:nvPr/>
        </p:nvSpPr>
        <p:spPr>
          <a:xfrm>
            <a:off x="4514950" y="3490650"/>
            <a:ext cx="1683300" cy="238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183" name="Google Shape;183;p17"/>
          <p:cNvSpPr/>
          <p:nvPr/>
        </p:nvSpPr>
        <p:spPr>
          <a:xfrm rot="10800000">
            <a:off x="5931675" y="3572275"/>
            <a:ext cx="162000" cy="85800"/>
          </a:xfrm>
          <a:prstGeom prst="triangle">
            <a:avLst>
              <a:gd fmla="val 50000" name="adj"/>
            </a:avLst>
          </a:prstGeom>
          <a:solidFill>
            <a:srgbClr val="99999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7"/>
          <p:cNvPicPr preferRelativeResize="0"/>
          <p:nvPr/>
        </p:nvPicPr>
        <p:blipFill>
          <a:blip r:embed="rId4">
            <a:alphaModFix/>
          </a:blip>
          <a:stretch>
            <a:fillRect/>
          </a:stretch>
        </p:blipFill>
        <p:spPr>
          <a:xfrm>
            <a:off x="7115200" y="1981600"/>
            <a:ext cx="238200" cy="238200"/>
          </a:xfrm>
          <a:prstGeom prst="rect">
            <a:avLst/>
          </a:prstGeom>
          <a:noFill/>
          <a:ln>
            <a:noFill/>
          </a:ln>
        </p:spPr>
      </p:pic>
      <p:pic>
        <p:nvPicPr>
          <p:cNvPr id="185" name="Google Shape;185;p17"/>
          <p:cNvPicPr preferRelativeResize="0"/>
          <p:nvPr/>
        </p:nvPicPr>
        <p:blipFill>
          <a:blip r:embed="rId5">
            <a:alphaModFix/>
          </a:blip>
          <a:stretch>
            <a:fillRect/>
          </a:stretch>
        </p:blipFill>
        <p:spPr>
          <a:xfrm>
            <a:off x="6788850" y="2008850"/>
            <a:ext cx="238200" cy="2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18"/>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191" name="Google Shape;191;p18"/>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 profil</a:t>
            </a:r>
            <a:endParaRPr/>
          </a:p>
        </p:txBody>
      </p:sp>
      <p:sp>
        <p:nvSpPr>
          <p:cNvPr id="193" name="Google Shape;193;p18"/>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194" name="Google Shape;194;p18"/>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195" name="Google Shape;195;p18"/>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My Profil</a:t>
            </a:r>
            <a:endParaRPr sz="800"/>
          </a:p>
        </p:txBody>
      </p:sp>
      <p:sp>
        <p:nvSpPr>
          <p:cNvPr id="196" name="Google Shape;196;p18"/>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197" name="Google Shape;197;p18"/>
          <p:cNvSpPr/>
          <p:nvPr/>
        </p:nvSpPr>
        <p:spPr>
          <a:xfrm>
            <a:off x="4012700" y="1771500"/>
            <a:ext cx="34908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267500" y="2467375"/>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Username</a:t>
            </a:r>
            <a:endParaRPr sz="1000"/>
          </a:p>
        </p:txBody>
      </p:sp>
      <p:sp>
        <p:nvSpPr>
          <p:cNvPr id="199" name="Google Shape;199;p18"/>
          <p:cNvSpPr/>
          <p:nvPr/>
        </p:nvSpPr>
        <p:spPr>
          <a:xfrm>
            <a:off x="4267500" y="27436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Email</a:t>
            </a:r>
            <a:endParaRPr sz="1000"/>
          </a:p>
        </p:txBody>
      </p:sp>
      <p:sp>
        <p:nvSpPr>
          <p:cNvPr id="200" name="Google Shape;200;p18"/>
          <p:cNvSpPr/>
          <p:nvPr/>
        </p:nvSpPr>
        <p:spPr>
          <a:xfrm>
            <a:off x="4267500" y="324835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Password</a:t>
            </a:r>
            <a:endParaRPr sz="1000"/>
          </a:p>
        </p:txBody>
      </p:sp>
      <p:sp>
        <p:nvSpPr>
          <p:cNvPr id="201" name="Google Shape;201;p18"/>
          <p:cNvSpPr/>
          <p:nvPr/>
        </p:nvSpPr>
        <p:spPr>
          <a:xfrm>
            <a:off x="4267500" y="3524575"/>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Password Confirmation</a:t>
            </a:r>
            <a:endParaRPr sz="1000"/>
          </a:p>
        </p:txBody>
      </p:sp>
      <p:sp>
        <p:nvSpPr>
          <p:cNvPr id="202" name="Google Shape;202;p18"/>
          <p:cNvSpPr/>
          <p:nvPr/>
        </p:nvSpPr>
        <p:spPr>
          <a:xfrm>
            <a:off x="6814500" y="4400925"/>
            <a:ext cx="5676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UPDATE</a:t>
            </a:r>
            <a:endParaRPr sz="800"/>
          </a:p>
        </p:txBody>
      </p:sp>
      <p:sp>
        <p:nvSpPr>
          <p:cNvPr id="203" name="Google Shape;203;p18"/>
          <p:cNvSpPr/>
          <p:nvPr/>
        </p:nvSpPr>
        <p:spPr>
          <a:xfrm>
            <a:off x="4288200" y="4400925"/>
            <a:ext cx="5676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DELETE</a:t>
            </a:r>
            <a:endParaRPr sz="800"/>
          </a:p>
        </p:txBody>
      </p:sp>
      <p:sp>
        <p:nvSpPr>
          <p:cNvPr id="204" name="Google Shape;204;p18"/>
          <p:cNvSpPr txBox="1"/>
          <p:nvPr>
            <p:ph idx="4294967295" type="ctrTitle"/>
          </p:nvPr>
        </p:nvSpPr>
        <p:spPr>
          <a:xfrm>
            <a:off x="4206100" y="1937725"/>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My profil</a:t>
            </a:r>
            <a:endParaRPr sz="1400"/>
          </a:p>
        </p:txBody>
      </p:sp>
      <p:sp>
        <p:nvSpPr>
          <p:cNvPr id="205" name="Google Shape;205;p18"/>
          <p:cNvSpPr/>
          <p:nvPr/>
        </p:nvSpPr>
        <p:spPr>
          <a:xfrm>
            <a:off x="2864925" y="1771500"/>
            <a:ext cx="1112700" cy="2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profil</a:t>
            </a:r>
            <a:endParaRPr sz="1000"/>
          </a:p>
        </p:txBody>
      </p:sp>
      <p:sp>
        <p:nvSpPr>
          <p:cNvPr id="206" name="Google Shape;206;p18"/>
          <p:cNvSpPr/>
          <p:nvPr/>
        </p:nvSpPr>
        <p:spPr>
          <a:xfrm>
            <a:off x="2864925" y="20815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207" name="Google Shape;207;p18"/>
          <p:cNvSpPr/>
          <p:nvPr/>
        </p:nvSpPr>
        <p:spPr>
          <a:xfrm>
            <a:off x="2864925" y="23959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Favourite films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19"/>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213" name="Google Shape;213;p19"/>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 movies lists</a:t>
            </a:r>
            <a:endParaRPr/>
          </a:p>
        </p:txBody>
      </p:sp>
      <p:sp>
        <p:nvSpPr>
          <p:cNvPr id="215" name="Google Shape;215;p19"/>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216" name="Google Shape;216;p19"/>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217" name="Google Shape;217;p19"/>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My Profil</a:t>
            </a:r>
            <a:endParaRPr sz="800"/>
          </a:p>
        </p:txBody>
      </p:sp>
      <p:sp>
        <p:nvSpPr>
          <p:cNvPr id="218" name="Google Shape;218;p19"/>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219" name="Google Shape;219;p19"/>
          <p:cNvSpPr/>
          <p:nvPr/>
        </p:nvSpPr>
        <p:spPr>
          <a:xfrm>
            <a:off x="4012700" y="1771500"/>
            <a:ext cx="34908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267500" y="2467375"/>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Science Fiction (13 movies)</a:t>
            </a:r>
            <a:endParaRPr sz="1000"/>
          </a:p>
        </p:txBody>
      </p:sp>
      <p:sp>
        <p:nvSpPr>
          <p:cNvPr id="221" name="Google Shape;221;p19"/>
          <p:cNvSpPr/>
          <p:nvPr/>
        </p:nvSpPr>
        <p:spPr>
          <a:xfrm>
            <a:off x="4267500" y="27436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Comics (3 movies)</a:t>
            </a:r>
            <a:endParaRPr sz="1000"/>
          </a:p>
        </p:txBody>
      </p:sp>
      <p:sp>
        <p:nvSpPr>
          <p:cNvPr id="222" name="Google Shape;222;p19"/>
          <p:cNvSpPr/>
          <p:nvPr/>
        </p:nvSpPr>
        <p:spPr>
          <a:xfrm>
            <a:off x="6376350" y="2505475"/>
            <a:ext cx="4530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EDIT</a:t>
            </a:r>
            <a:endParaRPr sz="700"/>
          </a:p>
        </p:txBody>
      </p:sp>
      <p:sp>
        <p:nvSpPr>
          <p:cNvPr id="223" name="Google Shape;223;p19"/>
          <p:cNvSpPr/>
          <p:nvPr/>
        </p:nvSpPr>
        <p:spPr>
          <a:xfrm>
            <a:off x="6902800" y="2505475"/>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DELETE</a:t>
            </a:r>
            <a:endParaRPr sz="700"/>
          </a:p>
        </p:txBody>
      </p:sp>
      <p:sp>
        <p:nvSpPr>
          <p:cNvPr id="224" name="Google Shape;224;p19"/>
          <p:cNvSpPr txBox="1"/>
          <p:nvPr>
            <p:ph idx="4294967295" type="ctrTitle"/>
          </p:nvPr>
        </p:nvSpPr>
        <p:spPr>
          <a:xfrm>
            <a:off x="4206100" y="1937725"/>
            <a:ext cx="1987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My movies’s lists</a:t>
            </a:r>
            <a:endParaRPr sz="1400"/>
          </a:p>
        </p:txBody>
      </p:sp>
      <p:sp>
        <p:nvSpPr>
          <p:cNvPr id="225" name="Google Shape;225;p19"/>
          <p:cNvSpPr/>
          <p:nvPr/>
        </p:nvSpPr>
        <p:spPr>
          <a:xfrm>
            <a:off x="2864925" y="1771500"/>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profil</a:t>
            </a:r>
            <a:endParaRPr sz="1000"/>
          </a:p>
        </p:txBody>
      </p:sp>
      <p:sp>
        <p:nvSpPr>
          <p:cNvPr id="226" name="Google Shape;226;p19"/>
          <p:cNvSpPr/>
          <p:nvPr/>
        </p:nvSpPr>
        <p:spPr>
          <a:xfrm>
            <a:off x="2864925" y="2081575"/>
            <a:ext cx="1112700" cy="2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227" name="Google Shape;227;p19"/>
          <p:cNvSpPr/>
          <p:nvPr/>
        </p:nvSpPr>
        <p:spPr>
          <a:xfrm>
            <a:off x="4267500" y="3019825"/>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Horror (40 movies)</a:t>
            </a:r>
            <a:endParaRPr sz="1000"/>
          </a:p>
        </p:txBody>
      </p:sp>
      <p:sp>
        <p:nvSpPr>
          <p:cNvPr id="228" name="Google Shape;228;p19"/>
          <p:cNvSpPr/>
          <p:nvPr/>
        </p:nvSpPr>
        <p:spPr>
          <a:xfrm>
            <a:off x="4267500" y="329605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Western</a:t>
            </a:r>
            <a:r>
              <a:rPr lang="fr" sz="1000"/>
              <a:t> (10 movies)</a:t>
            </a:r>
            <a:endParaRPr sz="1000"/>
          </a:p>
        </p:txBody>
      </p:sp>
      <p:sp>
        <p:nvSpPr>
          <p:cNvPr id="229" name="Google Shape;229;p19"/>
          <p:cNvSpPr/>
          <p:nvPr/>
        </p:nvSpPr>
        <p:spPr>
          <a:xfrm>
            <a:off x="6376350" y="2781700"/>
            <a:ext cx="4530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EDIT</a:t>
            </a:r>
            <a:endParaRPr sz="700"/>
          </a:p>
        </p:txBody>
      </p:sp>
      <p:sp>
        <p:nvSpPr>
          <p:cNvPr id="230" name="Google Shape;230;p19"/>
          <p:cNvSpPr/>
          <p:nvPr/>
        </p:nvSpPr>
        <p:spPr>
          <a:xfrm>
            <a:off x="6902800" y="2781700"/>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DELETE</a:t>
            </a:r>
            <a:endParaRPr sz="700"/>
          </a:p>
        </p:txBody>
      </p:sp>
      <p:sp>
        <p:nvSpPr>
          <p:cNvPr id="231" name="Google Shape;231;p19"/>
          <p:cNvSpPr/>
          <p:nvPr/>
        </p:nvSpPr>
        <p:spPr>
          <a:xfrm>
            <a:off x="6376350" y="3057925"/>
            <a:ext cx="4530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EDIT</a:t>
            </a:r>
            <a:endParaRPr sz="700"/>
          </a:p>
        </p:txBody>
      </p:sp>
      <p:sp>
        <p:nvSpPr>
          <p:cNvPr id="232" name="Google Shape;232;p19"/>
          <p:cNvSpPr/>
          <p:nvPr/>
        </p:nvSpPr>
        <p:spPr>
          <a:xfrm>
            <a:off x="6902800" y="3057925"/>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DELETE</a:t>
            </a:r>
            <a:endParaRPr sz="700"/>
          </a:p>
        </p:txBody>
      </p:sp>
      <p:sp>
        <p:nvSpPr>
          <p:cNvPr id="233" name="Google Shape;233;p19"/>
          <p:cNvSpPr/>
          <p:nvPr/>
        </p:nvSpPr>
        <p:spPr>
          <a:xfrm>
            <a:off x="6376350" y="3334150"/>
            <a:ext cx="4530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EDIT</a:t>
            </a:r>
            <a:endParaRPr sz="700"/>
          </a:p>
        </p:txBody>
      </p:sp>
      <p:sp>
        <p:nvSpPr>
          <p:cNvPr id="234" name="Google Shape;234;p19"/>
          <p:cNvSpPr/>
          <p:nvPr/>
        </p:nvSpPr>
        <p:spPr>
          <a:xfrm>
            <a:off x="6902800" y="3334150"/>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DELETE</a:t>
            </a:r>
            <a:endParaRPr sz="700"/>
          </a:p>
        </p:txBody>
      </p:sp>
      <p:sp>
        <p:nvSpPr>
          <p:cNvPr id="235" name="Google Shape;235;p19"/>
          <p:cNvSpPr/>
          <p:nvPr/>
        </p:nvSpPr>
        <p:spPr>
          <a:xfrm>
            <a:off x="2864925" y="23959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Favourite films</a:t>
            </a:r>
            <a:endParaRPr sz="1000"/>
          </a:p>
        </p:txBody>
      </p:sp>
      <p:sp>
        <p:nvSpPr>
          <p:cNvPr id="236" name="Google Shape;236;p19"/>
          <p:cNvSpPr/>
          <p:nvPr/>
        </p:nvSpPr>
        <p:spPr>
          <a:xfrm>
            <a:off x="7090075" y="2038788"/>
            <a:ext cx="2706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20"/>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242" name="Google Shape;242;p20"/>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 movies lists</a:t>
            </a:r>
            <a:endParaRPr/>
          </a:p>
        </p:txBody>
      </p:sp>
      <p:sp>
        <p:nvSpPr>
          <p:cNvPr id="244" name="Google Shape;244;p20"/>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245" name="Google Shape;245;p20"/>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246" name="Google Shape;246;p20"/>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My Profil</a:t>
            </a:r>
            <a:endParaRPr sz="800"/>
          </a:p>
        </p:txBody>
      </p:sp>
      <p:sp>
        <p:nvSpPr>
          <p:cNvPr id="247" name="Google Shape;247;p20"/>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248" name="Google Shape;248;p20"/>
          <p:cNvSpPr/>
          <p:nvPr/>
        </p:nvSpPr>
        <p:spPr>
          <a:xfrm>
            <a:off x="4012700" y="1771500"/>
            <a:ext cx="34908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4267500" y="2467375"/>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list Title</a:t>
            </a:r>
            <a:endParaRPr sz="1000"/>
          </a:p>
        </p:txBody>
      </p:sp>
      <p:sp>
        <p:nvSpPr>
          <p:cNvPr id="250" name="Google Shape;250;p20"/>
          <p:cNvSpPr/>
          <p:nvPr/>
        </p:nvSpPr>
        <p:spPr>
          <a:xfrm>
            <a:off x="6890950" y="4372375"/>
            <a:ext cx="453000" cy="162000"/>
          </a:xfrm>
          <a:prstGeom prst="roundRect">
            <a:avLst>
              <a:gd fmla="val 16667" name="adj"/>
            </a:avLst>
          </a:prstGeom>
          <a:solidFill>
            <a:srgbClr val="93C47D"/>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700"/>
              <a:t>CREATE</a:t>
            </a:r>
            <a:endParaRPr sz="700"/>
          </a:p>
        </p:txBody>
      </p:sp>
      <p:sp>
        <p:nvSpPr>
          <p:cNvPr id="251" name="Google Shape;251;p20"/>
          <p:cNvSpPr txBox="1"/>
          <p:nvPr>
            <p:ph idx="4294967295" type="ctrTitle"/>
          </p:nvPr>
        </p:nvSpPr>
        <p:spPr>
          <a:xfrm>
            <a:off x="4206100" y="1937725"/>
            <a:ext cx="19878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My new list</a:t>
            </a:r>
            <a:endParaRPr sz="1400"/>
          </a:p>
        </p:txBody>
      </p:sp>
      <p:sp>
        <p:nvSpPr>
          <p:cNvPr id="252" name="Google Shape;252;p20"/>
          <p:cNvSpPr/>
          <p:nvPr/>
        </p:nvSpPr>
        <p:spPr>
          <a:xfrm>
            <a:off x="2864925" y="1771500"/>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profil</a:t>
            </a:r>
            <a:endParaRPr sz="1000"/>
          </a:p>
        </p:txBody>
      </p:sp>
      <p:sp>
        <p:nvSpPr>
          <p:cNvPr id="253" name="Google Shape;253;p20"/>
          <p:cNvSpPr/>
          <p:nvPr/>
        </p:nvSpPr>
        <p:spPr>
          <a:xfrm>
            <a:off x="2864925" y="2081575"/>
            <a:ext cx="1112700" cy="2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254" name="Google Shape;254;p20"/>
          <p:cNvSpPr/>
          <p:nvPr/>
        </p:nvSpPr>
        <p:spPr>
          <a:xfrm>
            <a:off x="2864925" y="23959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Favourite films</a:t>
            </a:r>
            <a:endParaRPr sz="1000"/>
          </a:p>
        </p:txBody>
      </p:sp>
      <p:sp>
        <p:nvSpPr>
          <p:cNvPr id="255" name="Google Shape;255;p20"/>
          <p:cNvSpPr/>
          <p:nvPr/>
        </p:nvSpPr>
        <p:spPr>
          <a:xfrm>
            <a:off x="4267500" y="2819800"/>
            <a:ext cx="3114600" cy="122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My list Title description etc. fjez igjiros jifdsom jifsm jifsmo jfsm jfdms jfksm jf msjf spùjopmfs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1"/>
          <p:cNvPicPr preferRelativeResize="0"/>
          <p:nvPr/>
        </p:nvPicPr>
        <p:blipFill>
          <a:blip r:embed="rId3">
            <a:alphaModFix/>
          </a:blip>
          <a:stretch>
            <a:fillRect/>
          </a:stretch>
        </p:blipFill>
        <p:spPr>
          <a:xfrm>
            <a:off x="2438400" y="228600"/>
            <a:ext cx="6639784" cy="5143499"/>
          </a:xfrm>
          <a:prstGeom prst="rect">
            <a:avLst/>
          </a:prstGeom>
          <a:noFill/>
          <a:ln>
            <a:noFill/>
          </a:ln>
        </p:spPr>
      </p:pic>
      <p:sp>
        <p:nvSpPr>
          <p:cNvPr id="261" name="Google Shape;261;p21"/>
          <p:cNvSpPr/>
          <p:nvPr/>
        </p:nvSpPr>
        <p:spPr>
          <a:xfrm>
            <a:off x="2762450" y="838600"/>
            <a:ext cx="5991300" cy="78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txBox="1"/>
          <p:nvPr>
            <p:ph idx="4294967295" type="ctrTitle"/>
          </p:nvPr>
        </p:nvSpPr>
        <p:spPr>
          <a:xfrm>
            <a:off x="24600" y="-49150"/>
            <a:ext cx="4242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My list</a:t>
            </a:r>
            <a:endParaRPr/>
          </a:p>
        </p:txBody>
      </p:sp>
      <p:sp>
        <p:nvSpPr>
          <p:cNvPr id="263" name="Google Shape;263;p21"/>
          <p:cNvSpPr txBox="1"/>
          <p:nvPr>
            <p:ph idx="4294967295" type="ctrTitle"/>
          </p:nvPr>
        </p:nvSpPr>
        <p:spPr>
          <a:xfrm>
            <a:off x="2910675" y="827150"/>
            <a:ext cx="13185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Allociné.2</a:t>
            </a:r>
            <a:endParaRPr sz="1400"/>
          </a:p>
        </p:txBody>
      </p:sp>
      <p:sp>
        <p:nvSpPr>
          <p:cNvPr id="264" name="Google Shape;264;p21"/>
          <p:cNvSpPr/>
          <p:nvPr/>
        </p:nvSpPr>
        <p:spPr>
          <a:xfrm>
            <a:off x="4153000" y="914800"/>
            <a:ext cx="3114600" cy="23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Search engine</a:t>
            </a:r>
            <a:endParaRPr sz="1000"/>
          </a:p>
        </p:txBody>
      </p:sp>
      <p:sp>
        <p:nvSpPr>
          <p:cNvPr id="265" name="Google Shape;265;p21"/>
          <p:cNvSpPr/>
          <p:nvPr/>
        </p:nvSpPr>
        <p:spPr>
          <a:xfrm>
            <a:off x="743437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My Profil</a:t>
            </a:r>
            <a:endParaRPr sz="800"/>
          </a:p>
        </p:txBody>
      </p:sp>
      <p:sp>
        <p:nvSpPr>
          <p:cNvPr id="266" name="Google Shape;266;p21"/>
          <p:cNvSpPr/>
          <p:nvPr/>
        </p:nvSpPr>
        <p:spPr>
          <a:xfrm>
            <a:off x="8077325" y="952900"/>
            <a:ext cx="567600" cy="162000"/>
          </a:xfrm>
          <a:prstGeom prst="roundRect">
            <a:avLst>
              <a:gd fmla="val 16667" name="adj"/>
            </a:avLst>
          </a:prstGeom>
          <a:solidFill>
            <a:srgbClr val="B7B7B7"/>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800"/>
              <a:t>login</a:t>
            </a:r>
            <a:endParaRPr sz="800"/>
          </a:p>
        </p:txBody>
      </p:sp>
      <p:sp>
        <p:nvSpPr>
          <p:cNvPr id="267" name="Google Shape;267;p21"/>
          <p:cNvSpPr/>
          <p:nvPr/>
        </p:nvSpPr>
        <p:spPr>
          <a:xfrm>
            <a:off x="4012700" y="1771500"/>
            <a:ext cx="3490800" cy="291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txBox="1"/>
          <p:nvPr>
            <p:ph idx="4294967295" type="ctrTitle"/>
          </p:nvPr>
        </p:nvSpPr>
        <p:spPr>
          <a:xfrm>
            <a:off x="4206100" y="1937725"/>
            <a:ext cx="29019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My list : Science Fiction</a:t>
            </a:r>
            <a:endParaRPr sz="1400"/>
          </a:p>
        </p:txBody>
      </p:sp>
      <p:sp>
        <p:nvSpPr>
          <p:cNvPr id="269" name="Google Shape;269;p21"/>
          <p:cNvSpPr/>
          <p:nvPr/>
        </p:nvSpPr>
        <p:spPr>
          <a:xfrm>
            <a:off x="2864925" y="1771500"/>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profil</a:t>
            </a:r>
            <a:endParaRPr sz="1000"/>
          </a:p>
        </p:txBody>
      </p:sp>
      <p:sp>
        <p:nvSpPr>
          <p:cNvPr id="270" name="Google Shape;270;p21"/>
          <p:cNvSpPr/>
          <p:nvPr/>
        </p:nvSpPr>
        <p:spPr>
          <a:xfrm>
            <a:off x="2864925" y="2081575"/>
            <a:ext cx="1112700" cy="2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My movies’ lists</a:t>
            </a:r>
            <a:endParaRPr sz="1000"/>
          </a:p>
        </p:txBody>
      </p:sp>
      <p:sp>
        <p:nvSpPr>
          <p:cNvPr id="271" name="Google Shape;271;p21"/>
          <p:cNvSpPr/>
          <p:nvPr/>
        </p:nvSpPr>
        <p:spPr>
          <a:xfrm>
            <a:off x="4291100" y="2376900"/>
            <a:ext cx="3114600" cy="560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600">
                <a:highlight>
                  <a:srgbClr val="FFFFFF"/>
                </a:highlight>
              </a:rPr>
              <a:t>Le </a:t>
            </a:r>
            <a:r>
              <a:rPr b="1" lang="fr" sz="600">
                <a:highlight>
                  <a:srgbClr val="FFFFFF"/>
                </a:highlight>
              </a:rPr>
              <a:t>Lorem Ipsum</a:t>
            </a:r>
            <a:r>
              <a:rPr lang="fr" sz="600">
                <a:highlight>
                  <a:srgbClr val="FFFFFF"/>
                </a:highlight>
              </a:rPr>
              <a:t> est simplement du faux texte employé dans la composition et la mise en page avant impression. Le Lorem Ipsum est le faux texte standard de l'imprimerie depuis les années 1500, quand un imprimeur anonyme assembla ensemble des morceaux de texte pour réaliser un livre spécimen de polices de texte.</a:t>
            </a:r>
            <a:endParaRPr sz="600"/>
          </a:p>
        </p:txBody>
      </p:sp>
      <p:sp>
        <p:nvSpPr>
          <p:cNvPr id="272" name="Google Shape;272;p21"/>
          <p:cNvSpPr/>
          <p:nvPr/>
        </p:nvSpPr>
        <p:spPr>
          <a:xfrm>
            <a:off x="4291100" y="3024550"/>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Star Wars				</a:t>
            </a:r>
            <a:endParaRPr sz="1000"/>
          </a:p>
        </p:txBody>
      </p:sp>
      <p:sp>
        <p:nvSpPr>
          <p:cNvPr id="273" name="Google Shape;273;p21"/>
          <p:cNvSpPr/>
          <p:nvPr/>
        </p:nvSpPr>
        <p:spPr>
          <a:xfrm>
            <a:off x="4291100" y="3300775"/>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Star Trek</a:t>
            </a:r>
            <a:endParaRPr sz="1000"/>
          </a:p>
        </p:txBody>
      </p:sp>
      <p:sp>
        <p:nvSpPr>
          <p:cNvPr id="274" name="Google Shape;274;p21"/>
          <p:cNvSpPr/>
          <p:nvPr/>
        </p:nvSpPr>
        <p:spPr>
          <a:xfrm>
            <a:off x="4291100" y="3577000"/>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Mission Impossible</a:t>
            </a:r>
            <a:endParaRPr sz="1000"/>
          </a:p>
        </p:txBody>
      </p:sp>
      <p:sp>
        <p:nvSpPr>
          <p:cNvPr id="275" name="Google Shape;275;p21"/>
          <p:cNvSpPr/>
          <p:nvPr/>
        </p:nvSpPr>
        <p:spPr>
          <a:xfrm>
            <a:off x="4291100" y="3853225"/>
            <a:ext cx="3114600" cy="2382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Lord of Ring</a:t>
            </a:r>
            <a:endParaRPr sz="1000"/>
          </a:p>
        </p:txBody>
      </p:sp>
      <p:sp>
        <p:nvSpPr>
          <p:cNvPr id="276" name="Google Shape;276;p21"/>
          <p:cNvSpPr/>
          <p:nvPr/>
        </p:nvSpPr>
        <p:spPr>
          <a:xfrm>
            <a:off x="6912325" y="306646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277" name="Google Shape;277;p21"/>
          <p:cNvSpPr/>
          <p:nvPr/>
        </p:nvSpPr>
        <p:spPr>
          <a:xfrm>
            <a:off x="6912325" y="333886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278" name="Google Shape;278;p21"/>
          <p:cNvSpPr/>
          <p:nvPr/>
        </p:nvSpPr>
        <p:spPr>
          <a:xfrm>
            <a:off x="6912325" y="3615088"/>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279" name="Google Shape;279;p21"/>
          <p:cNvSpPr/>
          <p:nvPr/>
        </p:nvSpPr>
        <p:spPr>
          <a:xfrm>
            <a:off x="6912325" y="3891313"/>
            <a:ext cx="429300" cy="162000"/>
          </a:xfrm>
          <a:prstGeom prst="roundRect">
            <a:avLst>
              <a:gd fmla="val 16667" name="adj"/>
            </a:avLst>
          </a:prstGeom>
          <a:solidFill>
            <a:srgbClr val="FF9900"/>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fr" sz="600"/>
              <a:t>DELETE</a:t>
            </a:r>
            <a:endParaRPr sz="600"/>
          </a:p>
        </p:txBody>
      </p:sp>
      <p:sp>
        <p:nvSpPr>
          <p:cNvPr id="280" name="Google Shape;280;p21"/>
          <p:cNvSpPr/>
          <p:nvPr/>
        </p:nvSpPr>
        <p:spPr>
          <a:xfrm>
            <a:off x="2864925" y="2395975"/>
            <a:ext cx="1112700" cy="23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t>Favourite films</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