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8697-38D7-481B-BA24-854DF594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151E7-8240-4D5D-96E7-F02B04266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6CE7-818B-4CBD-B571-E188A6C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3134-607C-4952-B208-954A41D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B9FB-C8D6-4390-B6D5-2A5753B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34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A261-C366-4196-BF14-DC5349A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081A-6F34-443A-99EE-DBB5E6815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3B22-3893-40F9-8D99-4BEB06FB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6996-935E-439B-99C3-4F2D146E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7D03-4AE6-4D37-A747-6F69F647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6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01D1B-26B0-49A2-B6CB-818F6C535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0C0E7-F67A-447D-863E-43ECF8A75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CE27-34A5-453F-96D7-FF1694B6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C3A9-A089-4A38-844A-E5BA815A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C2F7-DDB6-4774-AD9F-1767A440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8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D571-3723-43BC-818E-DA8DA78D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56D9-2E00-423C-9971-F79155FE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0FD2-D343-4C51-B6AC-8F0802B2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40C7-BF8D-4502-970C-3A50363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8C1E-96B6-47AA-8E89-F852E5C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68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C2D7-6782-422A-A1EE-0B9B9461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50897-1080-430E-BEBA-526EA6BD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D1C3-CA25-4972-AF08-AA23BF70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AB4E-9E86-4721-AE64-2C796B1C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1799-E261-4786-AD3F-9CEFB356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19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784D-EFF2-4C1B-8838-CC7FDCEC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2B40-D278-4267-B2C0-F2E414D2B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2856-93E3-4D91-BDBC-B5F88E32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0DED1-05F1-49F4-9FE3-EE5F4DAF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2D563-D530-466E-A473-804783CA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BE12-2904-4256-B267-CEE88521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23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2948-4C34-4D91-986E-0575B9CA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77F62-051D-4FFE-8B54-560CD8E0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093DE-9BF0-4F96-BDD2-51DC235AC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24AE9-A55C-4074-B00B-82BA8BEF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8DFB8-234C-4047-A925-9F0776A7D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03947-CF31-47A1-9E66-642312D2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B4CB0-E5F4-48E4-B88B-80583E93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0DA95-6F09-4EE3-BEFE-AA8B76C1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91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5778-F25D-4D12-BD48-489B0285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5F35A-C56D-43F0-A63B-0BDC7D5A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5DE3D-E8B5-46C9-9640-E94E3DE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D8031-CFFC-48ED-B895-00AF7ADF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69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6EE5D-951F-48AD-8F54-F1BE169B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BC26F-3E31-43F3-AC5E-A1856299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B7A3C-437D-4CE3-A54A-DC9574DB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489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AC15-AAB5-415B-AFE1-1DFB3859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D49F-54E8-4CA0-A92C-0D25F6E0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CB47E-4105-4CB9-BAF4-08EDC6483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A8CA2-83DD-4778-8435-1C405007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A6DB1-CD9E-40F8-B130-57037B75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27CCE-F4B7-4EEA-8A6B-8EAF16D9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68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288A-45DD-4400-8C53-7822A502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1FC2B-E6C5-4BD6-8B76-28FE86B0B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5A8CC-D5DB-4F19-A70D-AE135DCD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F7E85-A335-40F3-90B0-A56A0D10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F5565-503C-4E14-8862-CF382346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6109-CA03-4115-9880-CDC0BE11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B3E22-FFFA-4AC1-9F06-EC115D51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DED57-646B-438D-BCE8-0DE8A577C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B1D19-6000-48A4-9E26-1628F3210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0D01-74F6-48BD-A768-6EEB5101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CC2F-F920-4C58-B660-DA76333A1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29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E36-15D0-4DD6-8878-A8FF0707B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89424-23E6-4D3D-A2BF-E2F6B0EDE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6DE2C-6501-4663-864E-E883CABE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" y="213306"/>
            <a:ext cx="5080547" cy="27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81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15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13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22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16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20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Wee Kien</dc:creator>
  <cp:lastModifiedBy>NG Wee Kien</cp:lastModifiedBy>
  <cp:revision>1</cp:revision>
  <dcterms:created xsi:type="dcterms:W3CDTF">2021-03-18T10:12:34Z</dcterms:created>
  <dcterms:modified xsi:type="dcterms:W3CDTF">2021-03-18T10:16:37Z</dcterms:modified>
</cp:coreProperties>
</file>