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C8697-38D7-481B-BA24-854DF594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151E7-8240-4D5D-96E7-F02B04266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E6CE7-818B-4CBD-B571-E188A6C9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1351-6AFD-41C7-A2F0-D49203DBB8B9}" type="datetimeFigureOut">
              <a:rPr lang="en-SG" smtClean="0"/>
              <a:t>18/3/2021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03134-607C-4952-B208-954A41D7E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BB9FB-C8D6-4390-B6D5-2A5753B0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A43-7D4B-41A1-A0D7-F504A5B58B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4348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A261-C366-4196-BF14-DC5349A0E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2081A-6F34-443A-99EE-DBB5E6815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C3B22-3893-40F9-8D99-4BEB06FB6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1351-6AFD-41C7-A2F0-D49203DBB8B9}" type="datetimeFigureOut">
              <a:rPr lang="en-SG" smtClean="0"/>
              <a:t>18/3/2021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76996-935E-439B-99C3-4F2D146EC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17D03-4AE6-4D37-A747-6F69F647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A43-7D4B-41A1-A0D7-F504A5B58B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361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A01D1B-26B0-49A2-B6CB-818F6C535C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0C0E7-F67A-447D-863E-43ECF8A75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7CE27-34A5-453F-96D7-FF1694B6D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1351-6AFD-41C7-A2F0-D49203DBB8B9}" type="datetimeFigureOut">
              <a:rPr lang="en-SG" smtClean="0"/>
              <a:t>18/3/2021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4C3A9-A089-4A38-844A-E5BA815AF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2C2F7-DDB6-4774-AD9F-1767A440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A43-7D4B-41A1-A0D7-F504A5B58B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182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D571-3723-43BC-818E-DA8DA78D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C56D9-2E00-423C-9971-F79155FE5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C0FD2-D343-4C51-B6AC-8F0802B2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1351-6AFD-41C7-A2F0-D49203DBB8B9}" type="datetimeFigureOut">
              <a:rPr lang="en-SG" smtClean="0"/>
              <a:t>18/3/2021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840C7-BF8D-4502-970C-3A50363E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A8C1E-96B6-47AA-8E89-F852E5C3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A43-7D4B-41A1-A0D7-F504A5B58B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068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8C2D7-6782-422A-A1EE-0B9B94614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50897-1080-430E-BEBA-526EA6BD3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1D1C3-CA25-4972-AF08-AA23BF706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1351-6AFD-41C7-A2F0-D49203DBB8B9}" type="datetimeFigureOut">
              <a:rPr lang="en-SG" smtClean="0"/>
              <a:t>18/3/2021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7AB4E-9E86-4721-AE64-2C796B1C9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C1799-E261-4786-AD3F-9CEFB356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A43-7D4B-41A1-A0D7-F504A5B58B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2195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784D-EFF2-4C1B-8838-CC7FDCEC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02B40-D278-4267-B2C0-F2E414D2B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B2856-93E3-4D91-BDBC-B5F88E320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0DED1-05F1-49F4-9FE3-EE5F4DAF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1351-6AFD-41C7-A2F0-D49203DBB8B9}" type="datetimeFigureOut">
              <a:rPr lang="en-SG" smtClean="0"/>
              <a:t>18/3/2021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2D563-D530-466E-A473-804783CA2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7BE12-2904-4256-B267-CEE88521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A43-7D4B-41A1-A0D7-F504A5B58B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923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C2948-4C34-4D91-986E-0575B9CA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77F62-051D-4FFE-8B54-560CD8E07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093DE-9BF0-4F96-BDD2-51DC235AC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624AE9-A55C-4074-B00B-82BA8BEF9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8DFB8-234C-4047-A925-9F0776A7D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03947-CF31-47A1-9E66-642312D2A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1351-6AFD-41C7-A2F0-D49203DBB8B9}" type="datetimeFigureOut">
              <a:rPr lang="en-SG" smtClean="0"/>
              <a:t>18/3/2021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7B4CB0-E5F4-48E4-B88B-80583E931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0DA95-6F09-4EE3-BEFE-AA8B76C1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A43-7D4B-41A1-A0D7-F504A5B58B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691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5778-F25D-4D12-BD48-489B02851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45F35A-C56D-43F0-A63B-0BDC7D5A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1351-6AFD-41C7-A2F0-D49203DBB8B9}" type="datetimeFigureOut">
              <a:rPr lang="en-SG" smtClean="0"/>
              <a:t>18/3/2021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5DE3D-E8B5-46C9-9640-E94E3DEF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4D8031-CFFC-48ED-B895-00AF7ADF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A43-7D4B-41A1-A0D7-F504A5B58B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769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16EE5D-951F-48AD-8F54-F1BE169B3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1351-6AFD-41C7-A2F0-D49203DBB8B9}" type="datetimeFigureOut">
              <a:rPr lang="en-SG" smtClean="0"/>
              <a:t>18/3/2021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9BC26F-3E31-43F3-AC5E-A1856299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B7A3C-437D-4CE3-A54A-DC9574DB2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A43-7D4B-41A1-A0D7-F504A5B58B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489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1AC15-AAB5-415B-AFE1-1DFB38598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DD49F-54E8-4CA0-A92C-0D25F6E0A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CB47E-4105-4CB9-BAF4-08EDC6483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A8CA2-83DD-4778-8435-1C405007E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1351-6AFD-41C7-A2F0-D49203DBB8B9}" type="datetimeFigureOut">
              <a:rPr lang="en-SG" smtClean="0"/>
              <a:t>18/3/2021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A6DB1-CD9E-40F8-B130-57037B75D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27CCE-F4B7-4EEA-8A6B-8EAF16D9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A43-7D4B-41A1-A0D7-F504A5B58B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9682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6288A-45DD-4400-8C53-7822A5028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C1FC2B-E6C5-4BD6-8B76-28FE86B0B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5A8CC-D5DB-4F19-A70D-AE135DCDD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F7E85-A335-40F3-90B0-A56A0D109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1351-6AFD-41C7-A2F0-D49203DBB8B9}" type="datetimeFigureOut">
              <a:rPr lang="en-SG" smtClean="0"/>
              <a:t>18/3/2021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F5565-503C-4E14-8862-CF3823468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F6109-CA03-4115-9880-CDC0BE11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A43-7D4B-41A1-A0D7-F504A5B58B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343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9B3E22-FFFA-4AC1-9F06-EC115D51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DED57-646B-438D-BCE8-0DE8A577C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B1D19-6000-48A4-9E26-1628F3210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E1351-6AFD-41C7-A2F0-D49203DBB8B9}" type="datetimeFigureOut">
              <a:rPr lang="en-SG" smtClean="0"/>
              <a:t>18/3/2021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C0D01-74F6-48BD-A768-6EEB51016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4CC2F-F920-4C58-B660-DA76333A1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27A43-7D4B-41A1-A0D7-F504A5B58B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2291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DE36-15D0-4DD6-8878-A8FF0707BE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89424-23E6-4D3D-A2BF-E2F6B0EDED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2651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C2AFF1-4DEC-4D6E-9436-9BB461768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633"/>
            <a:ext cx="12192000" cy="669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84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E6299A-B160-4941-91B7-C34317AEE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92" y="148272"/>
            <a:ext cx="4382502" cy="30785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C748CB-E92A-486E-8C06-84A79EC80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005" y="148272"/>
            <a:ext cx="6820852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85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E02968-EB69-45A3-80AD-EE9539B1D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96" y="133719"/>
            <a:ext cx="7544853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1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4F506D-3651-4DA7-877A-A7B7D37E9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1720"/>
            <a:ext cx="12192000" cy="583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7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850190-C63E-41B2-BD73-163BDDDA9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77" y="441139"/>
            <a:ext cx="2476846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34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722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310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06DE2C-6501-4663-864E-E883CABE6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74" y="213306"/>
            <a:ext cx="5080547" cy="27321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C8252C-C3D3-4260-A950-AD714F0DA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542" y="213305"/>
            <a:ext cx="5819593" cy="27321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45FD78-E179-47A9-83A7-6791C091C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13" y="3224008"/>
            <a:ext cx="5220429" cy="29245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637895-E0B2-4D2C-BF49-837426BB9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3939" y="3224008"/>
            <a:ext cx="5172797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87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978479-38EC-49DB-909F-7FE18C90D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37"/>
            <a:ext cx="12192000" cy="685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14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B492D7-555B-4C25-9B02-CC0BC053A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63" y="125087"/>
            <a:ext cx="5172797" cy="29150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352CEA-D9C0-43C5-BB6C-D007A0443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158" y="144140"/>
            <a:ext cx="5153744" cy="28960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3FABAD-AE51-4F24-8D65-AB647BF11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29" y="3218496"/>
            <a:ext cx="4201111" cy="3181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E0DADE-6106-4565-9A6E-552D00309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3899" y="3293988"/>
            <a:ext cx="5096586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57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6472A4-4A25-4BB4-9C54-0435D14C0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93" y="184072"/>
            <a:ext cx="5125165" cy="2867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E24B5B-E265-4397-A123-C62743116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352" y="207887"/>
            <a:ext cx="5048955" cy="2819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8730E2-50DD-47B7-A3A9-A1DB38D18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198" y="3337949"/>
            <a:ext cx="5087060" cy="2819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E512F1-33C8-42DB-BB4E-8970BB153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2352" y="3429000"/>
            <a:ext cx="5874452" cy="269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139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979ED4-3B60-4BBC-B327-8DD615B7C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"/>
            <a:ext cx="12192000" cy="672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26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021401-7445-4FBB-AD43-B7182A96E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8" y="151105"/>
            <a:ext cx="5029902" cy="2810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BF6E55-A407-492F-81DB-8A11FE2D3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652" y="151105"/>
            <a:ext cx="3387972" cy="28080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256B5E-A9FE-441A-85CE-7E26E8475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72" y="3429000"/>
            <a:ext cx="5717489" cy="258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6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F83676-EB51-40D7-B326-5DA078835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630"/>
            <a:ext cx="12192000" cy="668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1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3D337C-B4EB-4D67-A677-82C0CBCA1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48" y="224291"/>
            <a:ext cx="2133898" cy="21815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0786C0-4C17-4ED9-B650-034BA21D4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203" y="224291"/>
            <a:ext cx="1848108" cy="3067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384015-4A1B-4C50-89FE-E72EFEE04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309" y="396850"/>
            <a:ext cx="5528095" cy="248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203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Wee Kien</dc:creator>
  <cp:lastModifiedBy>NG Wee Kien</cp:lastModifiedBy>
  <cp:revision>13</cp:revision>
  <dcterms:created xsi:type="dcterms:W3CDTF">2021-03-18T10:12:34Z</dcterms:created>
  <dcterms:modified xsi:type="dcterms:W3CDTF">2021-03-18T14:49:22Z</dcterms:modified>
</cp:coreProperties>
</file>