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8697-38D7-481B-BA24-854DF594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51E7-8240-4D5D-96E7-F02B0426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6CE7-818B-4CBD-B571-E188A6C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3134-607C-4952-B208-954A41D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B9FB-C8D6-4390-B6D5-2A5753B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3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A261-C366-4196-BF14-DC5349A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081A-6F34-443A-99EE-DBB5E681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B22-3893-40F9-8D99-4BEB06FB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996-935E-439B-99C3-4F2D146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7D03-4AE6-4D37-A747-6F69F64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1D1B-26B0-49A2-B6CB-818F6C53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C0E7-F67A-447D-863E-43ECF8A7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CE27-34A5-453F-96D7-FF1694B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C3A9-A089-4A38-844A-E5BA815A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C2F7-DDB6-4774-AD9F-1767A440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8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571-3723-43BC-818E-DA8DA78D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56D9-2E00-423C-9971-F79155FE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0FD2-D343-4C51-B6AC-8F0802B2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40C7-BF8D-4502-970C-3A50363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8C1E-96B6-47AA-8E89-F852E5C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6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C2D7-6782-422A-A1EE-0B9B9461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0897-1080-430E-BEBA-526EA6BD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D1C3-CA25-4972-AF08-AA23BF7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AB4E-9E86-4721-AE64-2C796B1C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1799-E261-4786-AD3F-9CEFB356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9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784D-EFF2-4C1B-8838-CC7FDCEC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2B40-D278-4267-B2C0-F2E414D2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2856-93E3-4D91-BDBC-B5F88E32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DED1-05F1-49F4-9FE3-EE5F4DA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D563-D530-466E-A473-804783CA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E12-2904-4256-B267-CEE8852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2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2948-4C34-4D91-986E-0575B9C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7F62-051D-4FFE-8B54-560CD8E0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93DE-9BF0-4F96-BDD2-51DC235A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24AE9-A55C-4074-B00B-82BA8BEF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8DFB8-234C-4047-A925-9F0776A7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3947-CF31-47A1-9E66-642312D2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4CB0-E5F4-48E4-B88B-80583E93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DA95-6F09-4EE3-BEFE-AA8B76C1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5778-F25D-4D12-BD48-489B0285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5F35A-C56D-43F0-A63B-0BDC7D5A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DE3D-E8B5-46C9-9640-E94E3DE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D8031-CFFC-48ED-B895-00AF7AD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69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6EE5D-951F-48AD-8F54-F1BE169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BC26F-3E31-43F3-AC5E-A185629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B7A3C-437D-4CE3-A54A-DC9574DB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8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C15-AAB5-415B-AFE1-1DFB3859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D49F-54E8-4CA0-A92C-0D25F6E0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B47E-4105-4CB9-BAF4-08EDC648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A8CA2-83DD-4778-8435-1C40500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6DB1-CD9E-40F8-B130-57037B7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7CCE-F4B7-4EEA-8A6B-8EAF16D9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6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88A-45DD-4400-8C53-7822A50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FC2B-E6C5-4BD6-8B76-28FE86B0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A8CC-D5DB-4F19-A70D-AE135DCD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7E85-A335-40F3-90B0-A56A0D10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5565-503C-4E14-8862-CF38234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6109-CA03-4115-9880-CDC0BE1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3E22-FFFA-4AC1-9F06-EC115D5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DED57-646B-438D-BCE8-0DE8A577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1D19-6000-48A4-9E26-1628F321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0D01-74F6-48BD-A768-6EEB5101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CC2F-F920-4C58-B660-DA76333A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E36-15D0-4DD6-8878-A8FF0707B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9424-23E6-4D3D-A2BF-E2F6B0EDE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5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2AFF1-4DEC-4D6E-9436-9BB46176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3"/>
            <a:ext cx="12192000" cy="66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6299A-B160-4941-91B7-C34317AE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2" y="148272"/>
            <a:ext cx="4382502" cy="307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748CB-E92A-486E-8C06-84A79EC8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05" y="148272"/>
            <a:ext cx="682085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8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02968-EB69-45A3-80AD-EE9539B1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" y="133719"/>
            <a:ext cx="754485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F506D-3651-4DA7-877A-A7B7D37E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720"/>
            <a:ext cx="12192000" cy="5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50190-C63E-41B2-BD73-163BDDDA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7" y="441139"/>
            <a:ext cx="247684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15FC3-C0E6-4D11-8D86-E8DC8C4D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63"/>
            <a:ext cx="12192000" cy="65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1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6DE2C-6501-4663-864E-E883CABE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213306"/>
            <a:ext cx="5080547" cy="273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252C-C3D3-4260-A950-AD714F0D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42" y="213305"/>
            <a:ext cx="5819593" cy="273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5FD78-E179-47A9-83A7-6791C091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13" y="3224008"/>
            <a:ext cx="5220429" cy="2924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37895-E0B2-4D2C-BF49-837426BB9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39" y="3224008"/>
            <a:ext cx="5172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78479-38EC-49DB-909F-7FE18C9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7"/>
            <a:ext cx="12192000" cy="68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92D7-555B-4C25-9B02-CC0BC053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3" y="125087"/>
            <a:ext cx="5172797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52CEA-D9C0-43C5-BB6C-D007A044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8" y="144140"/>
            <a:ext cx="5153744" cy="289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FABAD-AE51-4F24-8D65-AB647BF1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29" y="3218496"/>
            <a:ext cx="4201111" cy="3181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0DADE-6106-4565-9A6E-552D00309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899" y="3293988"/>
            <a:ext cx="50965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472A4-4A25-4BB4-9C54-0435D14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3" y="184072"/>
            <a:ext cx="512516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24B5B-E265-4397-A123-C6274311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52" y="207887"/>
            <a:ext cx="5048955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730E2-50DD-47B7-A3A9-A1DB38D1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8" y="3337949"/>
            <a:ext cx="5087060" cy="281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512F1-33C8-42DB-BB4E-8970BB15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52" y="3429000"/>
            <a:ext cx="5874452" cy="26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9ED4-3B60-4BBC-B327-8DD615B7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"/>
            <a:ext cx="12192000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21401-7445-4FBB-AD43-B7182A96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8" y="151105"/>
            <a:ext cx="5029902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F6E55-A407-492F-81DB-8A11FE2D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52" y="151105"/>
            <a:ext cx="3387972" cy="2808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56B5E-A9FE-441A-85CE-7E26E847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2" y="3429000"/>
            <a:ext cx="5717489" cy="25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83676-EB51-40D7-B326-5DA07883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"/>
            <a:ext cx="12192000" cy="6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D337C-B4EB-4D67-A677-82C0CBCA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8" y="224291"/>
            <a:ext cx="2133898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786C0-4C17-4ED9-B650-034BA21D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03" y="224291"/>
            <a:ext cx="1848108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84015-4A1B-4C50-89FE-E72EFEE0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09" y="396850"/>
            <a:ext cx="5528095" cy="24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Wee Kien</dc:creator>
  <cp:lastModifiedBy>NG Wee Kien</cp:lastModifiedBy>
  <cp:revision>14</cp:revision>
  <dcterms:created xsi:type="dcterms:W3CDTF">2021-03-18T10:12:34Z</dcterms:created>
  <dcterms:modified xsi:type="dcterms:W3CDTF">2021-03-18T15:01:42Z</dcterms:modified>
</cp:coreProperties>
</file>