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Lst>
  <p:sldSz cx="51206400" cy="43891200"/>
  <p:notesSz cx="6858000" cy="9144000"/>
  <p:defaultTextStyle>
    <a:defPPr>
      <a:defRPr lang="en-US"/>
    </a:defPPr>
    <a:lvl1pPr marL="0" algn="l" defTabSz="4564685" rtl="0" eaLnBrk="1" latinLnBrk="0" hangingPunct="1">
      <a:defRPr sz="8986" kern="1200">
        <a:solidFill>
          <a:schemeClr val="tx1"/>
        </a:solidFill>
        <a:latin typeface="+mn-lt"/>
        <a:ea typeface="+mn-ea"/>
        <a:cs typeface="+mn-cs"/>
      </a:defRPr>
    </a:lvl1pPr>
    <a:lvl2pPr marL="2282342" algn="l" defTabSz="4564685" rtl="0" eaLnBrk="1" latinLnBrk="0" hangingPunct="1">
      <a:defRPr sz="8986" kern="1200">
        <a:solidFill>
          <a:schemeClr val="tx1"/>
        </a:solidFill>
        <a:latin typeface="+mn-lt"/>
        <a:ea typeface="+mn-ea"/>
        <a:cs typeface="+mn-cs"/>
      </a:defRPr>
    </a:lvl2pPr>
    <a:lvl3pPr marL="4564685" algn="l" defTabSz="4564685" rtl="0" eaLnBrk="1" latinLnBrk="0" hangingPunct="1">
      <a:defRPr sz="8986" kern="1200">
        <a:solidFill>
          <a:schemeClr val="tx1"/>
        </a:solidFill>
        <a:latin typeface="+mn-lt"/>
        <a:ea typeface="+mn-ea"/>
        <a:cs typeface="+mn-cs"/>
      </a:defRPr>
    </a:lvl3pPr>
    <a:lvl4pPr marL="6847027" algn="l" defTabSz="4564685" rtl="0" eaLnBrk="1" latinLnBrk="0" hangingPunct="1">
      <a:defRPr sz="8986" kern="1200">
        <a:solidFill>
          <a:schemeClr val="tx1"/>
        </a:solidFill>
        <a:latin typeface="+mn-lt"/>
        <a:ea typeface="+mn-ea"/>
        <a:cs typeface="+mn-cs"/>
      </a:defRPr>
    </a:lvl4pPr>
    <a:lvl5pPr marL="9129370" algn="l" defTabSz="4564685" rtl="0" eaLnBrk="1" latinLnBrk="0" hangingPunct="1">
      <a:defRPr sz="8986" kern="1200">
        <a:solidFill>
          <a:schemeClr val="tx1"/>
        </a:solidFill>
        <a:latin typeface="+mn-lt"/>
        <a:ea typeface="+mn-ea"/>
        <a:cs typeface="+mn-cs"/>
      </a:defRPr>
    </a:lvl5pPr>
    <a:lvl6pPr marL="11411712" algn="l" defTabSz="4564685" rtl="0" eaLnBrk="1" latinLnBrk="0" hangingPunct="1">
      <a:defRPr sz="8986" kern="1200">
        <a:solidFill>
          <a:schemeClr val="tx1"/>
        </a:solidFill>
        <a:latin typeface="+mn-lt"/>
        <a:ea typeface="+mn-ea"/>
        <a:cs typeface="+mn-cs"/>
      </a:defRPr>
    </a:lvl6pPr>
    <a:lvl7pPr marL="13694054" algn="l" defTabSz="4564685" rtl="0" eaLnBrk="1" latinLnBrk="0" hangingPunct="1">
      <a:defRPr sz="8986" kern="1200">
        <a:solidFill>
          <a:schemeClr val="tx1"/>
        </a:solidFill>
        <a:latin typeface="+mn-lt"/>
        <a:ea typeface="+mn-ea"/>
        <a:cs typeface="+mn-cs"/>
      </a:defRPr>
    </a:lvl7pPr>
    <a:lvl8pPr marL="15976397" algn="l" defTabSz="4564685" rtl="0" eaLnBrk="1" latinLnBrk="0" hangingPunct="1">
      <a:defRPr sz="8986" kern="1200">
        <a:solidFill>
          <a:schemeClr val="tx1"/>
        </a:solidFill>
        <a:latin typeface="+mn-lt"/>
        <a:ea typeface="+mn-ea"/>
        <a:cs typeface="+mn-cs"/>
      </a:defRPr>
    </a:lvl8pPr>
    <a:lvl9pPr marL="18258739" algn="l" defTabSz="4564685" rtl="0" eaLnBrk="1" latinLnBrk="0" hangingPunct="1">
      <a:defRPr sz="898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4" d="100"/>
          <a:sy n="14" d="100"/>
        </p:scale>
        <p:origin x="13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52075" y="9265930"/>
            <a:ext cx="37077421" cy="21309318"/>
          </a:xfrm>
        </p:spPr>
        <p:txBody>
          <a:bodyPr anchor="b"/>
          <a:lstStyle>
            <a:lvl1pPr>
              <a:defRPr sz="40320"/>
            </a:lvl1pPr>
          </a:lstStyle>
          <a:p>
            <a:r>
              <a:rPr lang="en-US" smtClean="0"/>
              <a:t>Click to edit Master title style</a:t>
            </a:r>
            <a:endParaRPr lang="en-US" dirty="0"/>
          </a:p>
        </p:txBody>
      </p:sp>
      <p:sp>
        <p:nvSpPr>
          <p:cNvPr id="3" name="Subtitle 2"/>
          <p:cNvSpPr>
            <a:spLocks noGrp="1"/>
          </p:cNvSpPr>
          <p:nvPr>
            <p:ph type="subTitle" idx="1"/>
          </p:nvPr>
        </p:nvSpPr>
        <p:spPr>
          <a:xfrm>
            <a:off x="4852075" y="30575232"/>
            <a:ext cx="37077421" cy="5513088"/>
          </a:xfrm>
        </p:spPr>
        <p:txBody>
          <a:bodyPr anchor="t"/>
          <a:lstStyle>
            <a:lvl1pPr marL="0" indent="0" algn="l">
              <a:buNone/>
              <a:defRPr cap="all">
                <a:solidFill>
                  <a:schemeClr val="bg2">
                    <a:lumMod val="40000"/>
                    <a:lumOff val="60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114243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2084" y="30723757"/>
            <a:ext cx="37077415" cy="3627123"/>
          </a:xfrm>
        </p:spPr>
        <p:txBody>
          <a:bodyPr anchor="b">
            <a:normAutofit/>
          </a:bodyPr>
          <a:lstStyle>
            <a:lvl1pPr algn="l">
              <a:defRPr sz="134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52075" y="4389120"/>
            <a:ext cx="37077421" cy="2330026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8960"/>
            </a:lvl1pPr>
            <a:lvl2pPr marL="2560320" indent="0">
              <a:buNone/>
              <a:defRPr sz="8960"/>
            </a:lvl2pPr>
            <a:lvl3pPr marL="5120640" indent="0">
              <a:buNone/>
              <a:defRPr sz="896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r>
              <a:rPr lang="en-US" smtClean="0"/>
              <a:t>Click icon to add picture</a:t>
            </a:r>
            <a:endParaRPr lang="en-US" dirty="0"/>
          </a:p>
        </p:txBody>
      </p:sp>
      <p:sp>
        <p:nvSpPr>
          <p:cNvPr id="4" name="Text Placeholder 3"/>
          <p:cNvSpPr>
            <a:spLocks noGrp="1"/>
          </p:cNvSpPr>
          <p:nvPr>
            <p:ph type="body" sz="half" idx="2"/>
          </p:nvPr>
        </p:nvSpPr>
        <p:spPr>
          <a:xfrm>
            <a:off x="4852081" y="34350880"/>
            <a:ext cx="37077410" cy="3159757"/>
          </a:xfrm>
        </p:spPr>
        <p:txBody>
          <a:bodyPr>
            <a:normAutofit/>
          </a:bodyPr>
          <a:lstStyle>
            <a:lvl1pPr marL="0" indent="0">
              <a:buNone/>
              <a:defRPr sz="672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CEB09-B554-4100-9E6E-2E9088324CA9}"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180889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852075" y="9265920"/>
            <a:ext cx="37077421" cy="12679680"/>
          </a:xfrm>
        </p:spPr>
        <p:txBody>
          <a:bodyPr/>
          <a:lstStyle>
            <a:lvl1pPr>
              <a:defRPr sz="26880"/>
            </a:lvl1pPr>
          </a:lstStyle>
          <a:p>
            <a:r>
              <a:rPr lang="en-US" smtClean="0"/>
              <a:t>Click to edit Master title style</a:t>
            </a:r>
            <a:endParaRPr lang="en-US" dirty="0"/>
          </a:p>
        </p:txBody>
      </p:sp>
      <p:sp>
        <p:nvSpPr>
          <p:cNvPr id="8" name="Text Placeholder 3"/>
          <p:cNvSpPr>
            <a:spLocks noGrp="1"/>
          </p:cNvSpPr>
          <p:nvPr>
            <p:ph type="body" sz="half" idx="2"/>
          </p:nvPr>
        </p:nvSpPr>
        <p:spPr>
          <a:xfrm>
            <a:off x="4852075" y="23408640"/>
            <a:ext cx="37077421" cy="15118080"/>
          </a:xfrm>
        </p:spPr>
        <p:txBody>
          <a:bodyPr anchor="ctr">
            <a:normAutofit/>
          </a:bodyPr>
          <a:lstStyle>
            <a:lvl1pPr marL="0" indent="0">
              <a:buNone/>
              <a:defRPr sz="1008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118172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5893" y="9265920"/>
            <a:ext cx="33605874" cy="14869594"/>
          </a:xfrm>
        </p:spPr>
        <p:txBody>
          <a:bodyPr/>
          <a:lstStyle>
            <a:lvl1pPr>
              <a:defRPr sz="26880"/>
            </a:lvl1pPr>
          </a:lstStyle>
          <a:p>
            <a:r>
              <a:rPr lang="en-US" smtClean="0"/>
              <a:t>Click to edit Master title style</a:t>
            </a:r>
            <a:endParaRPr lang="en-US" dirty="0"/>
          </a:p>
        </p:txBody>
      </p:sp>
      <p:sp>
        <p:nvSpPr>
          <p:cNvPr id="11" name="Text Placeholder 3"/>
          <p:cNvSpPr>
            <a:spLocks noGrp="1"/>
          </p:cNvSpPr>
          <p:nvPr>
            <p:ph type="body" sz="half" idx="14"/>
          </p:nvPr>
        </p:nvSpPr>
        <p:spPr>
          <a:xfrm>
            <a:off x="8109794" y="24135513"/>
            <a:ext cx="30582490" cy="2189914"/>
          </a:xfrm>
        </p:spPr>
        <p:txBody>
          <a:bodyPr vert="horz" lIns="91440" tIns="45720" rIns="91440" bIns="45720" rtlCol="0" anchor="t">
            <a:normAutofit/>
          </a:bodyPr>
          <a:lstStyle>
            <a:lvl1pPr marL="0" indent="0">
              <a:buNone/>
              <a:defRPr lang="en-US" sz="7840" b="0" i="0" kern="1200" cap="small" dirty="0">
                <a:solidFill>
                  <a:schemeClr val="bg2">
                    <a:lumMod val="40000"/>
                    <a:lumOff val="60000"/>
                  </a:schemeClr>
                </a:solidFill>
                <a:latin typeface="+mj-lt"/>
                <a:ea typeface="+mj-ea"/>
                <a:cs typeface="+mj-cs"/>
              </a:defRPr>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4852075" y="27844205"/>
            <a:ext cx="37077421" cy="10728960"/>
          </a:xfrm>
        </p:spPr>
        <p:txBody>
          <a:bodyPr anchor="ctr">
            <a:normAutofit/>
          </a:bodyPr>
          <a:lstStyle>
            <a:lvl1pPr marL="0" indent="0">
              <a:buNone/>
              <a:defRPr sz="1008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
        <p:nvSpPr>
          <p:cNvPr id="12" name="TextBox 11"/>
          <p:cNvSpPr txBox="1"/>
          <p:nvPr/>
        </p:nvSpPr>
        <p:spPr>
          <a:xfrm>
            <a:off x="3773826" y="6216019"/>
            <a:ext cx="3368910" cy="1060598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68320" dirty="0"/>
              <a:t>“</a:t>
            </a:r>
          </a:p>
        </p:txBody>
      </p:sp>
      <p:sp>
        <p:nvSpPr>
          <p:cNvPr id="15" name="TextBox 14"/>
          <p:cNvSpPr txBox="1"/>
          <p:nvPr/>
        </p:nvSpPr>
        <p:spPr>
          <a:xfrm>
            <a:off x="39198267" y="16728237"/>
            <a:ext cx="3368910" cy="1060598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68320" dirty="0"/>
              <a:t>”</a:t>
            </a:r>
          </a:p>
        </p:txBody>
      </p:sp>
    </p:spTree>
    <p:extLst>
      <p:ext uri="{BB962C8B-B14F-4D97-AF65-F5344CB8AC3E}">
        <p14:creationId xmlns:p14="http://schemas.microsoft.com/office/powerpoint/2010/main" val="272730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852073" y="19994886"/>
            <a:ext cx="37077426" cy="10580352"/>
          </a:xfrm>
        </p:spPr>
        <p:txBody>
          <a:bodyPr anchor="b"/>
          <a:lstStyle>
            <a:lvl1pPr algn="l">
              <a:defRPr sz="2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852075" y="30575238"/>
            <a:ext cx="37077421" cy="5506560"/>
          </a:xfrm>
        </p:spPr>
        <p:txBody>
          <a:bodyPr anchor="t"/>
          <a:lstStyle>
            <a:lvl1pPr marL="0" indent="0" algn="l">
              <a:buNone/>
              <a:defRPr sz="11200" cap="none">
                <a:solidFill>
                  <a:schemeClr val="bg2">
                    <a:lumMod val="40000"/>
                    <a:lumOff val="60000"/>
                  </a:schemeClr>
                </a:solidFill>
              </a:defRPr>
            </a:lvl1pPr>
            <a:lvl2pPr marL="2560320" indent="0">
              <a:buNone/>
              <a:defRPr sz="10080">
                <a:solidFill>
                  <a:schemeClr val="tx1">
                    <a:tint val="75000"/>
                  </a:schemeClr>
                </a:solidFill>
              </a:defRPr>
            </a:lvl2pPr>
            <a:lvl3pPr marL="5120640" indent="0">
              <a:buNone/>
              <a:defRPr sz="8960">
                <a:solidFill>
                  <a:schemeClr val="tx1">
                    <a:tint val="75000"/>
                  </a:schemeClr>
                </a:solidFill>
              </a:defRPr>
            </a:lvl3pPr>
            <a:lvl4pPr marL="7680960" indent="0">
              <a:buNone/>
              <a:defRPr sz="7840">
                <a:solidFill>
                  <a:schemeClr val="tx1">
                    <a:tint val="75000"/>
                  </a:schemeClr>
                </a:solidFill>
              </a:defRPr>
            </a:lvl4pPr>
            <a:lvl5pPr marL="10241280" indent="0">
              <a:buNone/>
              <a:defRPr sz="7840">
                <a:solidFill>
                  <a:schemeClr val="tx1">
                    <a:tint val="75000"/>
                  </a:schemeClr>
                </a:solidFill>
              </a:defRPr>
            </a:lvl5pPr>
            <a:lvl6pPr marL="12801600" indent="0">
              <a:buNone/>
              <a:defRPr sz="7840">
                <a:solidFill>
                  <a:schemeClr val="tx1">
                    <a:tint val="75000"/>
                  </a:schemeClr>
                </a:solidFill>
              </a:defRPr>
            </a:lvl6pPr>
            <a:lvl7pPr marL="15361920" indent="0">
              <a:buNone/>
              <a:defRPr sz="7840">
                <a:solidFill>
                  <a:schemeClr val="tx1">
                    <a:tint val="75000"/>
                  </a:schemeClr>
                </a:solidFill>
              </a:defRPr>
            </a:lvl7pPr>
            <a:lvl8pPr marL="17922240" indent="0">
              <a:buNone/>
              <a:defRPr sz="7840">
                <a:solidFill>
                  <a:schemeClr val="tx1">
                    <a:tint val="75000"/>
                  </a:schemeClr>
                </a:solidFill>
              </a:defRPr>
            </a:lvl8pPr>
            <a:lvl9pPr marL="20482560" indent="0">
              <a:buNone/>
              <a:defRPr sz="7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82281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0"/>
            </a:lvl1pPr>
          </a:lstStyle>
          <a:p>
            <a:r>
              <a:rPr lang="en-US" smtClean="0"/>
              <a:t>Click to edit Master title style</a:t>
            </a:r>
            <a:endParaRPr lang="en-US" dirty="0"/>
          </a:p>
        </p:txBody>
      </p:sp>
      <p:sp>
        <p:nvSpPr>
          <p:cNvPr id="3" name="Text Placeholder 2"/>
          <p:cNvSpPr>
            <a:spLocks noGrp="1"/>
          </p:cNvSpPr>
          <p:nvPr>
            <p:ph type="body" idx="1"/>
          </p:nvPr>
        </p:nvSpPr>
        <p:spPr>
          <a:xfrm>
            <a:off x="2659073" y="12679680"/>
            <a:ext cx="12380060"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16" name="Text Placeholder 3"/>
          <p:cNvSpPr>
            <a:spLocks noGrp="1"/>
          </p:cNvSpPr>
          <p:nvPr>
            <p:ph type="body" sz="half" idx="15"/>
          </p:nvPr>
        </p:nvSpPr>
        <p:spPr>
          <a:xfrm>
            <a:off x="2741060" y="17068800"/>
            <a:ext cx="12298070" cy="22971763"/>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5" name="Text Placeholder 4"/>
          <p:cNvSpPr>
            <a:spLocks noGrp="1"/>
          </p:cNvSpPr>
          <p:nvPr>
            <p:ph type="body" sz="quarter" idx="3"/>
          </p:nvPr>
        </p:nvSpPr>
        <p:spPr>
          <a:xfrm>
            <a:off x="16315623" y="12679680"/>
            <a:ext cx="12335422"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19" name="Text Placeholder 3"/>
          <p:cNvSpPr>
            <a:spLocks noGrp="1"/>
          </p:cNvSpPr>
          <p:nvPr>
            <p:ph type="body" sz="half" idx="16"/>
          </p:nvPr>
        </p:nvSpPr>
        <p:spPr>
          <a:xfrm>
            <a:off x="16271284" y="17068800"/>
            <a:ext cx="12379758" cy="22971763"/>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14" name="Text Placeholder 4"/>
          <p:cNvSpPr>
            <a:spLocks noGrp="1"/>
          </p:cNvSpPr>
          <p:nvPr>
            <p:ph type="body" sz="quarter" idx="13"/>
          </p:nvPr>
        </p:nvSpPr>
        <p:spPr>
          <a:xfrm>
            <a:off x="29931535" y="12679680"/>
            <a:ext cx="12318085"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20" name="Text Placeholder 3"/>
          <p:cNvSpPr>
            <a:spLocks noGrp="1"/>
          </p:cNvSpPr>
          <p:nvPr>
            <p:ph type="body" sz="half" idx="17"/>
          </p:nvPr>
        </p:nvSpPr>
        <p:spPr>
          <a:xfrm>
            <a:off x="29931535" y="17068800"/>
            <a:ext cx="12318085" cy="22971763"/>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cxnSp>
        <p:nvCxnSpPr>
          <p:cNvPr id="17" name="Straight Connector 16"/>
          <p:cNvCxnSpPr/>
          <p:nvPr/>
        </p:nvCxnSpPr>
        <p:spPr>
          <a:xfrm>
            <a:off x="15653870" y="13655040"/>
            <a:ext cx="0" cy="253593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9248968" y="13655040"/>
            <a:ext cx="0" cy="253880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2821194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0"/>
            </a:lvl1pPr>
          </a:lstStyle>
          <a:p>
            <a:r>
              <a:rPr lang="en-US" smtClean="0"/>
              <a:t>Click to edit Master title style</a:t>
            </a:r>
            <a:endParaRPr lang="en-US" dirty="0"/>
          </a:p>
        </p:txBody>
      </p:sp>
      <p:sp>
        <p:nvSpPr>
          <p:cNvPr id="3" name="Text Placeholder 2"/>
          <p:cNvSpPr>
            <a:spLocks noGrp="1"/>
          </p:cNvSpPr>
          <p:nvPr>
            <p:ph type="body" idx="1"/>
          </p:nvPr>
        </p:nvSpPr>
        <p:spPr>
          <a:xfrm>
            <a:off x="2741060" y="27206074"/>
            <a:ext cx="12351427"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29" name="Picture Placeholder 2"/>
          <p:cNvSpPr>
            <a:spLocks noGrp="1" noChangeAspect="1"/>
          </p:cNvSpPr>
          <p:nvPr>
            <p:ph type="pic" idx="15"/>
          </p:nvPr>
        </p:nvSpPr>
        <p:spPr>
          <a:xfrm>
            <a:off x="2741060" y="14142720"/>
            <a:ext cx="12351427" cy="975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8960"/>
            </a:lvl1pPr>
            <a:lvl2pPr marL="2560320" indent="0">
              <a:buNone/>
              <a:defRPr sz="8960"/>
            </a:lvl2pPr>
            <a:lvl3pPr marL="5120640" indent="0">
              <a:buNone/>
              <a:defRPr sz="896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r>
              <a:rPr lang="en-US" smtClean="0"/>
              <a:t>Click icon to add picture</a:t>
            </a:r>
            <a:endParaRPr lang="en-US" dirty="0"/>
          </a:p>
        </p:txBody>
      </p:sp>
      <p:sp>
        <p:nvSpPr>
          <p:cNvPr id="22" name="Text Placeholder 3"/>
          <p:cNvSpPr>
            <a:spLocks noGrp="1"/>
          </p:cNvSpPr>
          <p:nvPr>
            <p:ph type="body" sz="half" idx="18"/>
          </p:nvPr>
        </p:nvSpPr>
        <p:spPr>
          <a:xfrm>
            <a:off x="2741060" y="30894160"/>
            <a:ext cx="12351427" cy="4218810"/>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5" name="Text Placeholder 4"/>
          <p:cNvSpPr>
            <a:spLocks noGrp="1"/>
          </p:cNvSpPr>
          <p:nvPr>
            <p:ph type="body" sz="quarter" idx="3"/>
          </p:nvPr>
        </p:nvSpPr>
        <p:spPr>
          <a:xfrm>
            <a:off x="16339635" y="27206074"/>
            <a:ext cx="12311410"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30" name="Picture Placeholder 2"/>
          <p:cNvSpPr>
            <a:spLocks noGrp="1" noChangeAspect="1"/>
          </p:cNvSpPr>
          <p:nvPr>
            <p:ph type="pic" idx="21"/>
          </p:nvPr>
        </p:nvSpPr>
        <p:spPr>
          <a:xfrm>
            <a:off x="16339629" y="14142720"/>
            <a:ext cx="12311410" cy="975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8960"/>
            </a:lvl1pPr>
            <a:lvl2pPr marL="2560320" indent="0">
              <a:buNone/>
              <a:defRPr sz="8960"/>
            </a:lvl2pPr>
            <a:lvl3pPr marL="5120640" indent="0">
              <a:buNone/>
              <a:defRPr sz="896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r>
              <a:rPr lang="en-US" smtClean="0"/>
              <a:t>Click icon to add picture</a:t>
            </a:r>
            <a:endParaRPr lang="en-US" dirty="0"/>
          </a:p>
        </p:txBody>
      </p:sp>
      <p:sp>
        <p:nvSpPr>
          <p:cNvPr id="23" name="Text Placeholder 3"/>
          <p:cNvSpPr>
            <a:spLocks noGrp="1"/>
          </p:cNvSpPr>
          <p:nvPr>
            <p:ph type="body" sz="half" idx="19"/>
          </p:nvPr>
        </p:nvSpPr>
        <p:spPr>
          <a:xfrm>
            <a:off x="16333946" y="30894153"/>
            <a:ext cx="12327717" cy="4218810"/>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14" name="Text Placeholder 4"/>
          <p:cNvSpPr>
            <a:spLocks noGrp="1"/>
          </p:cNvSpPr>
          <p:nvPr>
            <p:ph type="body" sz="quarter" idx="13"/>
          </p:nvPr>
        </p:nvSpPr>
        <p:spPr>
          <a:xfrm>
            <a:off x="29931535" y="27206074"/>
            <a:ext cx="12318085"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31" name="Picture Placeholder 2"/>
          <p:cNvSpPr>
            <a:spLocks noGrp="1" noChangeAspect="1"/>
          </p:cNvSpPr>
          <p:nvPr>
            <p:ph type="pic" idx="22"/>
          </p:nvPr>
        </p:nvSpPr>
        <p:spPr>
          <a:xfrm>
            <a:off x="29931530" y="14142720"/>
            <a:ext cx="12318085" cy="975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8960"/>
            </a:lvl1pPr>
            <a:lvl2pPr marL="2560320" indent="0">
              <a:buNone/>
              <a:defRPr sz="8960"/>
            </a:lvl2pPr>
            <a:lvl3pPr marL="5120640" indent="0">
              <a:buNone/>
              <a:defRPr sz="896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r>
              <a:rPr lang="en-US" smtClean="0"/>
              <a:t>Click icon to add picture</a:t>
            </a:r>
            <a:endParaRPr lang="en-US" dirty="0"/>
          </a:p>
        </p:txBody>
      </p:sp>
      <p:sp>
        <p:nvSpPr>
          <p:cNvPr id="24" name="Text Placeholder 3"/>
          <p:cNvSpPr>
            <a:spLocks noGrp="1"/>
          </p:cNvSpPr>
          <p:nvPr>
            <p:ph type="body" sz="half" idx="20"/>
          </p:nvPr>
        </p:nvSpPr>
        <p:spPr>
          <a:xfrm>
            <a:off x="29931017" y="30894141"/>
            <a:ext cx="12334398" cy="4218810"/>
          </a:xfrm>
        </p:spPr>
        <p:txBody>
          <a:bodyPr anchor="t">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cxnSp>
        <p:nvCxnSpPr>
          <p:cNvPr id="19" name="Straight Connector 18"/>
          <p:cNvCxnSpPr/>
          <p:nvPr/>
        </p:nvCxnSpPr>
        <p:spPr>
          <a:xfrm>
            <a:off x="15653870" y="13655040"/>
            <a:ext cx="0" cy="253593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248968" y="13655040"/>
            <a:ext cx="0" cy="253880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378273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224681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886782" y="2753373"/>
            <a:ext cx="7362841" cy="3728720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41060" y="4948512"/>
            <a:ext cx="31185347" cy="350920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76701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19029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52084" y="18315101"/>
            <a:ext cx="37077415" cy="12260141"/>
          </a:xfrm>
        </p:spPr>
        <p:txBody>
          <a:bodyPr anchor="b"/>
          <a:lstStyle>
            <a:lvl1pPr algn="l">
              <a:defRPr sz="2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852075" y="30575238"/>
            <a:ext cx="37077421" cy="5506560"/>
          </a:xfrm>
        </p:spPr>
        <p:txBody>
          <a:bodyPr anchor="t"/>
          <a:lstStyle>
            <a:lvl1pPr marL="0" indent="0" algn="l">
              <a:buNone/>
              <a:defRPr sz="11200" cap="all">
                <a:solidFill>
                  <a:schemeClr val="bg2">
                    <a:lumMod val="40000"/>
                    <a:lumOff val="60000"/>
                  </a:schemeClr>
                </a:solidFill>
              </a:defRPr>
            </a:lvl1pPr>
            <a:lvl2pPr marL="2560320" indent="0">
              <a:buNone/>
              <a:defRPr sz="10080">
                <a:solidFill>
                  <a:schemeClr val="tx1">
                    <a:tint val="75000"/>
                  </a:schemeClr>
                </a:solidFill>
              </a:defRPr>
            </a:lvl2pPr>
            <a:lvl3pPr marL="5120640" indent="0">
              <a:buNone/>
              <a:defRPr sz="8960">
                <a:solidFill>
                  <a:schemeClr val="tx1">
                    <a:tint val="75000"/>
                  </a:schemeClr>
                </a:solidFill>
              </a:defRPr>
            </a:lvl3pPr>
            <a:lvl4pPr marL="7680960" indent="0">
              <a:buNone/>
              <a:defRPr sz="7840">
                <a:solidFill>
                  <a:schemeClr val="tx1">
                    <a:tint val="75000"/>
                  </a:schemeClr>
                </a:solidFill>
              </a:defRPr>
            </a:lvl4pPr>
            <a:lvl5pPr marL="10241280" indent="0">
              <a:buNone/>
              <a:defRPr sz="7840">
                <a:solidFill>
                  <a:schemeClr val="tx1">
                    <a:tint val="75000"/>
                  </a:schemeClr>
                </a:solidFill>
              </a:defRPr>
            </a:lvl5pPr>
            <a:lvl6pPr marL="12801600" indent="0">
              <a:buNone/>
              <a:defRPr sz="7840">
                <a:solidFill>
                  <a:schemeClr val="tx1">
                    <a:tint val="75000"/>
                  </a:schemeClr>
                </a:solidFill>
              </a:defRPr>
            </a:lvl6pPr>
            <a:lvl7pPr marL="15361920" indent="0">
              <a:buNone/>
              <a:defRPr sz="7840">
                <a:solidFill>
                  <a:schemeClr val="tx1">
                    <a:tint val="75000"/>
                  </a:schemeClr>
                </a:solidFill>
              </a:defRPr>
            </a:lvl7pPr>
            <a:lvl8pPr marL="17922240" indent="0">
              <a:buNone/>
              <a:defRPr sz="7840">
                <a:solidFill>
                  <a:schemeClr val="tx1">
                    <a:tint val="75000"/>
                  </a:schemeClr>
                </a:solidFill>
              </a:defRPr>
            </a:lvl8pPr>
            <a:lvl9pPr marL="20482560" indent="0">
              <a:buNone/>
              <a:defRPr sz="7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33583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35123" y="13187690"/>
            <a:ext cx="18469433" cy="26852883"/>
          </a:xfrm>
        </p:spPr>
        <p:txBody>
          <a:bodyPr>
            <a:normAutofit/>
          </a:bodyPr>
          <a:lstStyle>
            <a:lvl1pPr>
              <a:defRPr sz="10080"/>
            </a:lvl1pPr>
            <a:lvl2pPr>
              <a:defRPr sz="8960"/>
            </a:lvl2pPr>
            <a:lvl3pPr>
              <a:defRPr sz="784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3755063" y="13158998"/>
            <a:ext cx="18469444" cy="26881568"/>
          </a:xfrm>
        </p:spPr>
        <p:txBody>
          <a:bodyPr>
            <a:normAutofit/>
          </a:bodyPr>
          <a:lstStyle>
            <a:lvl1pPr>
              <a:defRPr sz="10080"/>
            </a:lvl1pPr>
            <a:lvl2pPr>
              <a:defRPr sz="8960"/>
            </a:lvl2pPr>
            <a:lvl3pPr>
              <a:defRPr sz="784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3CEB09-B554-4100-9E6E-2E9088324CA9}"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400643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35120" y="12192000"/>
            <a:ext cx="18469427"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4" name="Content Placeholder 3"/>
          <p:cNvSpPr>
            <a:spLocks noGrp="1"/>
          </p:cNvSpPr>
          <p:nvPr>
            <p:ph sz="half" idx="2"/>
          </p:nvPr>
        </p:nvSpPr>
        <p:spPr>
          <a:xfrm>
            <a:off x="4635123" y="16093440"/>
            <a:ext cx="18469433" cy="23947123"/>
          </a:xfrm>
        </p:spPr>
        <p:txBody>
          <a:bodyPr>
            <a:normAutofit/>
          </a:bodyPr>
          <a:lstStyle>
            <a:lvl1pPr>
              <a:defRPr sz="10080"/>
            </a:lvl1pPr>
            <a:lvl2pPr>
              <a:defRPr sz="8960"/>
            </a:lvl2pPr>
            <a:lvl3pPr>
              <a:defRPr sz="784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755068" y="12192000"/>
            <a:ext cx="18469433" cy="3688077"/>
          </a:xfrm>
        </p:spPr>
        <p:txBody>
          <a:bodyPr anchor="b">
            <a:noAutofit/>
          </a:bodyPr>
          <a:lstStyle>
            <a:lvl1pPr marL="0" indent="0">
              <a:buNone/>
              <a:defRPr sz="13440" b="0">
                <a:solidFill>
                  <a:schemeClr val="bg2">
                    <a:lumMod val="40000"/>
                    <a:lumOff val="60000"/>
                  </a:schemeClr>
                </a:solidFill>
              </a:defRPr>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6" name="Content Placeholder 5"/>
          <p:cNvSpPr>
            <a:spLocks noGrp="1"/>
          </p:cNvSpPr>
          <p:nvPr>
            <p:ph sz="quarter" idx="4"/>
          </p:nvPr>
        </p:nvSpPr>
        <p:spPr>
          <a:xfrm>
            <a:off x="23755068" y="16093440"/>
            <a:ext cx="18469433" cy="23947123"/>
          </a:xfrm>
        </p:spPr>
        <p:txBody>
          <a:bodyPr>
            <a:normAutofit/>
          </a:bodyPr>
          <a:lstStyle>
            <a:lvl1pPr>
              <a:defRPr sz="10080"/>
            </a:lvl1pPr>
            <a:lvl2pPr>
              <a:defRPr sz="8960"/>
            </a:lvl2pPr>
            <a:lvl3pPr>
              <a:defRPr sz="784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3CEB09-B554-4100-9E6E-2E9088324CA9}"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302800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92126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319879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2070" y="9265920"/>
            <a:ext cx="14288187" cy="9265920"/>
          </a:xfrm>
        </p:spPr>
        <p:txBody>
          <a:bodyPr anchor="b"/>
          <a:lstStyle>
            <a:lvl1pPr algn="l">
              <a:defRPr sz="13440" b="0"/>
            </a:lvl1pPr>
          </a:lstStyle>
          <a:p>
            <a:r>
              <a:rPr lang="en-US" smtClean="0"/>
              <a:t>Click to edit Master title style</a:t>
            </a:r>
            <a:endParaRPr lang="en-US" dirty="0"/>
          </a:p>
        </p:txBody>
      </p:sp>
      <p:sp>
        <p:nvSpPr>
          <p:cNvPr id="3" name="Content Placeholder 2"/>
          <p:cNvSpPr>
            <a:spLocks noGrp="1"/>
          </p:cNvSpPr>
          <p:nvPr>
            <p:ph idx="1"/>
          </p:nvPr>
        </p:nvSpPr>
        <p:spPr>
          <a:xfrm>
            <a:off x="20100626" y="9265920"/>
            <a:ext cx="21828873" cy="29260800"/>
          </a:xfrm>
        </p:spPr>
        <p:txBody>
          <a:bodyPr anchor="ctr">
            <a:normAutofit/>
          </a:bodyPr>
          <a:lstStyle>
            <a:lvl1pPr>
              <a:defRPr sz="11200"/>
            </a:lvl1pPr>
            <a:lvl2pPr>
              <a:defRPr sz="10080"/>
            </a:lvl2pPr>
            <a:lvl3pPr>
              <a:defRPr sz="8960"/>
            </a:lvl3pPr>
            <a:lvl4pPr>
              <a:defRPr sz="7840"/>
            </a:lvl4pPr>
            <a:lvl5pPr>
              <a:defRPr sz="7840"/>
            </a:lvl5pPr>
            <a:lvl6pPr>
              <a:defRPr sz="7840"/>
            </a:lvl6pPr>
            <a:lvl7pPr>
              <a:defRPr sz="7840"/>
            </a:lvl7pPr>
            <a:lvl8pPr>
              <a:defRPr sz="7840"/>
            </a:lvl8pPr>
            <a:lvl9pPr>
              <a:defRPr sz="7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852070" y="20027401"/>
            <a:ext cx="14288187" cy="18531834"/>
          </a:xfrm>
        </p:spPr>
        <p:txBody>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3CEB09-B554-4100-9E6E-2E9088324CA9}" type="datetimeFigureOut">
              <a:rPr lang="en-US" smtClean="0"/>
              <a:t>11/30/2015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202041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7674" y="11866829"/>
            <a:ext cx="21395774" cy="10078771"/>
          </a:xfrm>
        </p:spPr>
        <p:txBody>
          <a:bodyPr anchor="b">
            <a:normAutofit/>
          </a:bodyPr>
          <a:lstStyle>
            <a:lvl1pPr algn="l">
              <a:defRPr sz="2016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95698" y="7315200"/>
            <a:ext cx="13445180" cy="29260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8960"/>
            </a:lvl1pPr>
            <a:lvl2pPr marL="2560320" indent="0">
              <a:buNone/>
              <a:defRPr sz="8960"/>
            </a:lvl2pPr>
            <a:lvl3pPr marL="5120640" indent="0">
              <a:buNone/>
              <a:defRPr sz="896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r>
              <a:rPr lang="en-US" smtClean="0"/>
              <a:t>Click icon to add picture</a:t>
            </a:r>
            <a:endParaRPr lang="en-US" dirty="0"/>
          </a:p>
        </p:txBody>
      </p:sp>
      <p:sp>
        <p:nvSpPr>
          <p:cNvPr id="4" name="Text Placeholder 3"/>
          <p:cNvSpPr>
            <a:spLocks noGrp="1"/>
          </p:cNvSpPr>
          <p:nvPr>
            <p:ph type="body" sz="half" idx="2"/>
          </p:nvPr>
        </p:nvSpPr>
        <p:spPr>
          <a:xfrm>
            <a:off x="4852070" y="23408640"/>
            <a:ext cx="21362477" cy="8778240"/>
          </a:xfrm>
        </p:spPr>
        <p:txBody>
          <a:bodyPr>
            <a:normAutofit/>
          </a:bodyPr>
          <a:lstStyle>
            <a:lvl1pPr marL="0" indent="0">
              <a:buNone/>
              <a:defRPr sz="7840"/>
            </a:lvl1pPr>
            <a:lvl2pPr marL="2560320" indent="0">
              <a:buNone/>
              <a:defRPr sz="6720"/>
            </a:lvl2pPr>
            <a:lvl3pPr marL="5120640" indent="0">
              <a:buNone/>
              <a:defRPr sz="5600"/>
            </a:lvl3pPr>
            <a:lvl4pPr marL="7680960" indent="0">
              <a:buNone/>
              <a:defRPr sz="5040"/>
            </a:lvl4pPr>
            <a:lvl5pPr marL="10241280" indent="0">
              <a:buNone/>
              <a:defRPr sz="5040"/>
            </a:lvl5pPr>
            <a:lvl6pPr marL="12801600" indent="0">
              <a:buNone/>
              <a:defRPr sz="5040"/>
            </a:lvl6pPr>
            <a:lvl7pPr marL="15361920" indent="0">
              <a:buNone/>
              <a:defRPr sz="5040"/>
            </a:lvl7pPr>
            <a:lvl8pPr marL="17922240" indent="0">
              <a:buNone/>
              <a:defRPr sz="5040"/>
            </a:lvl8pPr>
            <a:lvl9pPr marL="20482560" indent="0">
              <a:buNone/>
              <a:defRPr sz="50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CEB09-B554-4100-9E6E-2E9088324CA9}"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F304B-AEE3-4B5B-9A91-EEA619B2948E}" type="slidenum">
              <a:rPr lang="en-US" smtClean="0"/>
              <a:t>‹#›</a:t>
            </a:fld>
            <a:endParaRPr lang="en-US"/>
          </a:p>
        </p:txBody>
      </p:sp>
    </p:spTree>
    <p:extLst>
      <p:ext uri="{BB962C8B-B14F-4D97-AF65-F5344CB8AC3E}">
        <p14:creationId xmlns:p14="http://schemas.microsoft.com/office/powerpoint/2010/main" val="96999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35276819" y="10728960"/>
            <a:ext cx="15788640" cy="18044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31863059" y="-2926080"/>
            <a:ext cx="8961120" cy="1024128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35276819" y="39014400"/>
            <a:ext cx="5547360" cy="633984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2333" y="17068800"/>
            <a:ext cx="23469600" cy="268224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4702813" y="18531840"/>
            <a:ext cx="13228320" cy="1511808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43375606" y="0"/>
            <a:ext cx="3840480" cy="703653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714376" y="2897395"/>
            <a:ext cx="39510128" cy="896339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35120" y="13138723"/>
            <a:ext cx="37585262" cy="268510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41575701" y="11795601"/>
            <a:ext cx="6339834" cy="1280490"/>
          </a:xfrm>
          <a:prstGeom prst="rect">
            <a:avLst/>
          </a:prstGeom>
        </p:spPr>
        <p:txBody>
          <a:bodyPr vert="horz" lIns="91440" tIns="45720" rIns="91440" bIns="45720" rtlCol="0" anchor="t"/>
          <a:lstStyle>
            <a:lvl1pPr algn="l">
              <a:defRPr sz="6160" b="0" i="0">
                <a:solidFill>
                  <a:schemeClr val="tx1">
                    <a:tint val="75000"/>
                    <a:alpha val="60000"/>
                  </a:schemeClr>
                </a:solidFill>
              </a:defRPr>
            </a:lvl1pPr>
          </a:lstStyle>
          <a:p>
            <a:fld id="{373CEB09-B554-4100-9E6E-2E9088324CA9}" type="datetimeFigureOut">
              <a:rPr lang="en-US" smtClean="0"/>
              <a:t>11/30/2015</a:t>
            </a:fld>
            <a:endParaRPr lang="en-US"/>
          </a:p>
        </p:txBody>
      </p:sp>
      <p:sp>
        <p:nvSpPr>
          <p:cNvPr id="5" name="Footer Placeholder 4"/>
          <p:cNvSpPr>
            <a:spLocks noGrp="1"/>
          </p:cNvSpPr>
          <p:nvPr>
            <p:ph type="ftr" sz="quarter" idx="3"/>
          </p:nvPr>
        </p:nvSpPr>
        <p:spPr>
          <a:xfrm rot="5400000">
            <a:off x="33362761" y="20977038"/>
            <a:ext cx="24702688" cy="1280496"/>
          </a:xfrm>
          <a:prstGeom prst="rect">
            <a:avLst/>
          </a:prstGeom>
        </p:spPr>
        <p:txBody>
          <a:bodyPr vert="horz" lIns="91440" tIns="45720" rIns="91440" bIns="45720" rtlCol="0" anchor="b"/>
          <a:lstStyle>
            <a:lvl1pPr algn="l">
              <a:defRPr sz="616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43492016" y="1892714"/>
            <a:ext cx="3521353" cy="4913197"/>
          </a:xfrm>
          <a:prstGeom prst="rect">
            <a:avLst/>
          </a:prstGeom>
        </p:spPr>
        <p:txBody>
          <a:bodyPr vert="horz" lIns="91440" tIns="45720" rIns="91440" bIns="45720" rtlCol="0" anchor="b"/>
          <a:lstStyle>
            <a:lvl1pPr algn="ctr">
              <a:defRPr sz="15686" b="0" i="0">
                <a:solidFill>
                  <a:schemeClr val="tx1">
                    <a:tint val="75000"/>
                  </a:schemeClr>
                </a:solidFill>
              </a:defRPr>
            </a:lvl1pPr>
          </a:lstStyle>
          <a:p>
            <a:fld id="{EFDF304B-AEE3-4B5B-9A91-EEA619B2948E}" type="slidenum">
              <a:rPr lang="en-US" smtClean="0"/>
              <a:t>‹#›</a:t>
            </a:fld>
            <a:endParaRPr lang="en-US"/>
          </a:p>
        </p:txBody>
      </p:sp>
    </p:spTree>
    <p:extLst>
      <p:ext uri="{BB962C8B-B14F-4D97-AF65-F5344CB8AC3E}">
        <p14:creationId xmlns:p14="http://schemas.microsoft.com/office/powerpoint/2010/main" val="393536464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2560359" rtl="0" eaLnBrk="1" latinLnBrk="0" hangingPunct="1">
        <a:spcBef>
          <a:spcPct val="0"/>
        </a:spcBef>
        <a:buNone/>
        <a:defRPr sz="2352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20274" indent="-1920274" algn="l" defTabSz="2560359" rtl="0" eaLnBrk="1" latinLnBrk="0" hangingPunct="1">
        <a:spcBef>
          <a:spcPts val="5600"/>
        </a:spcBef>
        <a:spcAft>
          <a:spcPts val="0"/>
        </a:spcAft>
        <a:buClr>
          <a:schemeClr val="bg2">
            <a:lumMod val="40000"/>
            <a:lumOff val="60000"/>
          </a:schemeClr>
        </a:buClr>
        <a:buSzPct val="80000"/>
        <a:buFont typeface="Wingdings 3" charset="2"/>
        <a:buChar char=""/>
        <a:defRPr sz="11200" b="0" i="0" kern="1200">
          <a:solidFill>
            <a:schemeClr val="tx1"/>
          </a:solidFill>
          <a:latin typeface="+mj-lt"/>
          <a:ea typeface="+mj-ea"/>
          <a:cs typeface="+mj-cs"/>
        </a:defRPr>
      </a:lvl1pPr>
      <a:lvl2pPr marL="4160587" indent="-1600228" algn="l" defTabSz="2560359" rtl="0" eaLnBrk="1" latinLnBrk="0" hangingPunct="1">
        <a:spcBef>
          <a:spcPts val="5600"/>
        </a:spcBef>
        <a:spcAft>
          <a:spcPts val="0"/>
        </a:spcAft>
        <a:buClr>
          <a:schemeClr val="bg2">
            <a:lumMod val="40000"/>
            <a:lumOff val="60000"/>
          </a:schemeClr>
        </a:buClr>
        <a:buSzPct val="80000"/>
        <a:buFont typeface="Wingdings 3" charset="2"/>
        <a:buChar char=""/>
        <a:defRPr sz="10080" b="0" i="0" kern="1200">
          <a:solidFill>
            <a:schemeClr val="tx1"/>
          </a:solidFill>
          <a:latin typeface="+mj-lt"/>
          <a:ea typeface="+mj-ea"/>
          <a:cs typeface="+mj-cs"/>
        </a:defRPr>
      </a:lvl2pPr>
      <a:lvl3pPr marL="6400912"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8960" b="0" i="0" kern="1200">
          <a:solidFill>
            <a:schemeClr val="tx1"/>
          </a:solidFill>
          <a:latin typeface="+mj-lt"/>
          <a:ea typeface="+mj-ea"/>
          <a:cs typeface="+mj-cs"/>
        </a:defRPr>
      </a:lvl3pPr>
      <a:lvl4pPr marL="8961271"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4pPr>
      <a:lvl5pPr marL="11521630"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5pPr>
      <a:lvl6pPr marL="14081995"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6pPr>
      <a:lvl7pPr marL="16642354"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7pPr>
      <a:lvl8pPr marL="19202719"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8pPr>
      <a:lvl9pPr marL="21763078" indent="-1280182" algn="l" defTabSz="2560359" rtl="0" eaLnBrk="1" latinLnBrk="0" hangingPunct="1">
        <a:spcBef>
          <a:spcPts val="5600"/>
        </a:spcBef>
        <a:spcAft>
          <a:spcPts val="0"/>
        </a:spcAft>
        <a:buClr>
          <a:schemeClr val="bg2">
            <a:lumMod val="40000"/>
            <a:lumOff val="60000"/>
          </a:schemeClr>
        </a:buClr>
        <a:buSzPct val="80000"/>
        <a:buFont typeface="Wingdings 3" charset="2"/>
        <a:buChar char=""/>
        <a:defRPr sz="7840" b="0" i="0" kern="1200">
          <a:solidFill>
            <a:schemeClr val="tx1"/>
          </a:solidFill>
          <a:latin typeface="+mj-lt"/>
          <a:ea typeface="+mj-ea"/>
          <a:cs typeface="+mj-cs"/>
        </a:defRPr>
      </a:lvl9pPr>
    </p:bodyStyle>
    <p:otherStyle>
      <a:defPPr>
        <a:defRPr lang="en-US"/>
      </a:defPPr>
      <a:lvl1pPr marL="0" algn="l" defTabSz="2560359" rtl="0" eaLnBrk="1" latinLnBrk="0" hangingPunct="1">
        <a:defRPr sz="10080" kern="1200">
          <a:solidFill>
            <a:schemeClr val="tx1"/>
          </a:solidFill>
          <a:latin typeface="+mn-lt"/>
          <a:ea typeface="+mn-ea"/>
          <a:cs typeface="+mn-cs"/>
        </a:defRPr>
      </a:lvl1pPr>
      <a:lvl2pPr marL="2560359" algn="l" defTabSz="2560359" rtl="0" eaLnBrk="1" latinLnBrk="0" hangingPunct="1">
        <a:defRPr sz="10080" kern="1200">
          <a:solidFill>
            <a:schemeClr val="tx1"/>
          </a:solidFill>
          <a:latin typeface="+mn-lt"/>
          <a:ea typeface="+mn-ea"/>
          <a:cs typeface="+mn-cs"/>
        </a:defRPr>
      </a:lvl2pPr>
      <a:lvl3pPr marL="5120724" algn="l" defTabSz="2560359" rtl="0" eaLnBrk="1" latinLnBrk="0" hangingPunct="1">
        <a:defRPr sz="10080" kern="1200">
          <a:solidFill>
            <a:schemeClr val="tx1"/>
          </a:solidFill>
          <a:latin typeface="+mn-lt"/>
          <a:ea typeface="+mn-ea"/>
          <a:cs typeface="+mn-cs"/>
        </a:defRPr>
      </a:lvl3pPr>
      <a:lvl4pPr marL="7681083" algn="l" defTabSz="2560359" rtl="0" eaLnBrk="1" latinLnBrk="0" hangingPunct="1">
        <a:defRPr sz="10080" kern="1200">
          <a:solidFill>
            <a:schemeClr val="tx1"/>
          </a:solidFill>
          <a:latin typeface="+mn-lt"/>
          <a:ea typeface="+mn-ea"/>
          <a:cs typeface="+mn-cs"/>
        </a:defRPr>
      </a:lvl4pPr>
      <a:lvl5pPr marL="10241454" algn="l" defTabSz="2560359" rtl="0" eaLnBrk="1" latinLnBrk="0" hangingPunct="1">
        <a:defRPr sz="10080" kern="1200">
          <a:solidFill>
            <a:schemeClr val="tx1"/>
          </a:solidFill>
          <a:latin typeface="+mn-lt"/>
          <a:ea typeface="+mn-ea"/>
          <a:cs typeface="+mn-cs"/>
        </a:defRPr>
      </a:lvl5pPr>
      <a:lvl6pPr marL="12801813" algn="l" defTabSz="2560359" rtl="0" eaLnBrk="1" latinLnBrk="0" hangingPunct="1">
        <a:defRPr sz="10080" kern="1200">
          <a:solidFill>
            <a:schemeClr val="tx1"/>
          </a:solidFill>
          <a:latin typeface="+mn-lt"/>
          <a:ea typeface="+mn-ea"/>
          <a:cs typeface="+mn-cs"/>
        </a:defRPr>
      </a:lvl6pPr>
      <a:lvl7pPr marL="15362178" algn="l" defTabSz="2560359" rtl="0" eaLnBrk="1" latinLnBrk="0" hangingPunct="1">
        <a:defRPr sz="10080" kern="1200">
          <a:solidFill>
            <a:schemeClr val="tx1"/>
          </a:solidFill>
          <a:latin typeface="+mn-lt"/>
          <a:ea typeface="+mn-ea"/>
          <a:cs typeface="+mn-cs"/>
        </a:defRPr>
      </a:lvl7pPr>
      <a:lvl8pPr marL="17922537" algn="l" defTabSz="2560359" rtl="0" eaLnBrk="1" latinLnBrk="0" hangingPunct="1">
        <a:defRPr sz="10080" kern="1200">
          <a:solidFill>
            <a:schemeClr val="tx1"/>
          </a:solidFill>
          <a:latin typeface="+mn-lt"/>
          <a:ea typeface="+mn-ea"/>
          <a:cs typeface="+mn-cs"/>
        </a:defRPr>
      </a:lvl8pPr>
      <a:lvl9pPr marL="20482902" algn="l" defTabSz="2560359"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8053753" y="914457"/>
            <a:ext cx="31722647" cy="7456744"/>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1406769" y="9697596"/>
            <a:ext cx="14489723" cy="9636369"/>
          </a:xfrm>
          <a:prstGeom prst="round2Same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26676" y="10260306"/>
            <a:ext cx="12449907" cy="1475147"/>
          </a:xfrm>
          <a:prstGeom prst="rect">
            <a:avLst/>
          </a:prstGeom>
          <a:noFill/>
        </p:spPr>
        <p:txBody>
          <a:bodyPr wrap="square" rtlCol="0">
            <a:spAutoFit/>
          </a:bodyPr>
          <a:lstStyle/>
          <a:p>
            <a:r>
              <a:rPr lang="en-US" b="1" dirty="0" smtClean="0"/>
              <a:t>Computation Thinking</a:t>
            </a:r>
            <a:endParaRPr lang="en-US" dirty="0"/>
          </a:p>
        </p:txBody>
      </p:sp>
      <p:sp>
        <p:nvSpPr>
          <p:cNvPr id="11" name="TextBox 10"/>
          <p:cNvSpPr txBox="1"/>
          <p:nvPr/>
        </p:nvSpPr>
        <p:spPr>
          <a:xfrm>
            <a:off x="1758462" y="11876129"/>
            <a:ext cx="13716000" cy="7709803"/>
          </a:xfrm>
          <a:prstGeom prst="rect">
            <a:avLst/>
          </a:prstGeom>
          <a:noFill/>
        </p:spPr>
        <p:txBody>
          <a:bodyPr wrap="square" rtlCol="0">
            <a:spAutoFit/>
          </a:bodyPr>
          <a:lstStyle/>
          <a:p>
            <a:r>
              <a:rPr lang="en-US" sz="5500" dirty="0" smtClean="0">
                <a:solidFill>
                  <a:schemeClr val="bg2">
                    <a:lumMod val="40000"/>
                    <a:lumOff val="60000"/>
                  </a:schemeClr>
                </a:solidFill>
              </a:rPr>
              <a:t>Information Technology fluency aims to teach students about the applications of computer programs. The overall goal is to develop an understanding for information technology through working with various programs and programming (in HTML, Python, and </a:t>
            </a:r>
            <a:r>
              <a:rPr lang="en-US" sz="5500" dirty="0" err="1" smtClean="0">
                <a:solidFill>
                  <a:schemeClr val="bg2">
                    <a:lumMod val="40000"/>
                    <a:lumOff val="60000"/>
                  </a:schemeClr>
                </a:solidFill>
              </a:rPr>
              <a:t>Javascript</a:t>
            </a:r>
            <a:r>
              <a:rPr lang="en-US" sz="5500" dirty="0" smtClean="0">
                <a:solidFill>
                  <a:schemeClr val="bg2">
                    <a:lumMod val="40000"/>
                    <a:lumOff val="60000"/>
                  </a:schemeClr>
                </a:solidFill>
              </a:rPr>
              <a:t>).</a:t>
            </a:r>
          </a:p>
          <a:p>
            <a:endParaRPr lang="en-US" sz="5500" dirty="0"/>
          </a:p>
        </p:txBody>
      </p:sp>
      <p:sp>
        <p:nvSpPr>
          <p:cNvPr id="12" name="TextBox 11"/>
          <p:cNvSpPr txBox="1"/>
          <p:nvPr/>
        </p:nvSpPr>
        <p:spPr>
          <a:xfrm>
            <a:off x="4847744" y="1887300"/>
            <a:ext cx="38967508" cy="5478423"/>
          </a:xfrm>
          <a:prstGeom prst="rect">
            <a:avLst/>
          </a:prstGeom>
          <a:noFill/>
        </p:spPr>
        <p:txBody>
          <a:bodyPr wrap="square" rtlCol="0">
            <a:spAutoFit/>
          </a:bodyPr>
          <a:lstStyle/>
          <a:p>
            <a:pPr algn="ctr"/>
            <a:r>
              <a:rPr lang="en-US" sz="30000" dirty="0" smtClean="0"/>
              <a:t>What is CSE 3</a:t>
            </a:r>
            <a:r>
              <a:rPr lang="en-US" sz="30000" dirty="0" smtClean="0"/>
              <a:t>?</a:t>
            </a:r>
          </a:p>
          <a:p>
            <a:pPr algn="ctr"/>
            <a:r>
              <a:rPr lang="en-US" sz="5000" dirty="0" smtClean="0"/>
              <a:t>By: Vincent Lim</a:t>
            </a:r>
            <a:endParaRPr lang="en-US" sz="5000" dirty="0"/>
          </a:p>
        </p:txBody>
      </p:sp>
      <p:sp>
        <p:nvSpPr>
          <p:cNvPr id="14" name="Round Same Side Corner Rectangle 13"/>
          <p:cNvSpPr/>
          <p:nvPr/>
        </p:nvSpPr>
        <p:spPr>
          <a:xfrm>
            <a:off x="1195753" y="19896675"/>
            <a:ext cx="14489723" cy="16324315"/>
          </a:xfrm>
          <a:prstGeom prst="round2Same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Same Side Corner Rectangle 14"/>
          <p:cNvSpPr/>
          <p:nvPr/>
        </p:nvSpPr>
        <p:spPr>
          <a:xfrm>
            <a:off x="16494369" y="10260306"/>
            <a:ext cx="14489723" cy="11214534"/>
          </a:xfrm>
          <a:prstGeom prst="round2Same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50829" y="20107689"/>
            <a:ext cx="11922370" cy="5016758"/>
          </a:xfrm>
          <a:prstGeom prst="rect">
            <a:avLst/>
          </a:prstGeom>
          <a:noFill/>
        </p:spPr>
        <p:txBody>
          <a:bodyPr wrap="square" rtlCol="0">
            <a:spAutoFit/>
          </a:bodyPr>
          <a:lstStyle/>
          <a:p>
            <a:r>
              <a:rPr lang="en-US" sz="8000" b="1" dirty="0" smtClean="0"/>
              <a:t>Making Information Available to the World with HTML and Web Pages</a:t>
            </a:r>
            <a:endParaRPr lang="en-US" sz="8000" dirty="0"/>
          </a:p>
        </p:txBody>
      </p:sp>
      <p:sp>
        <p:nvSpPr>
          <p:cNvPr id="17" name="TextBox 16"/>
          <p:cNvSpPr txBox="1"/>
          <p:nvPr/>
        </p:nvSpPr>
        <p:spPr>
          <a:xfrm>
            <a:off x="1582615" y="25124447"/>
            <a:ext cx="13716000" cy="7786747"/>
          </a:xfrm>
          <a:prstGeom prst="rect">
            <a:avLst/>
          </a:prstGeom>
          <a:noFill/>
        </p:spPr>
        <p:txBody>
          <a:bodyPr wrap="square" rtlCol="0">
            <a:spAutoFit/>
          </a:bodyPr>
          <a:lstStyle/>
          <a:p>
            <a:pPr marL="1143000" indent="-1143000">
              <a:buFont typeface="Wingdings" panose="05000000000000000000" pitchFamily="2" charset="2"/>
              <a:buChar char="Ø"/>
            </a:pPr>
            <a:r>
              <a:rPr lang="en-US" sz="5000" dirty="0" smtClean="0">
                <a:solidFill>
                  <a:schemeClr val="bg2">
                    <a:lumMod val="40000"/>
                    <a:lumOff val="60000"/>
                  </a:schemeClr>
                </a:solidFill>
              </a:rPr>
              <a:t>We learned how to create web pages using HTML.</a:t>
            </a:r>
          </a:p>
          <a:p>
            <a:pPr marL="1143000" indent="-1143000">
              <a:buFont typeface="Wingdings" panose="05000000000000000000" pitchFamily="2" charset="2"/>
              <a:buChar char="Ø"/>
            </a:pPr>
            <a:r>
              <a:rPr lang="en-US" sz="5000" dirty="0" smtClean="0">
                <a:solidFill>
                  <a:schemeClr val="bg2">
                    <a:lumMod val="40000"/>
                    <a:lumOff val="60000"/>
                  </a:schemeClr>
                </a:solidFill>
              </a:rPr>
              <a:t>In order to put our web pages onto the web, we have to</a:t>
            </a:r>
          </a:p>
          <a:p>
            <a:pPr marL="3425342" lvl="1" indent="-1143000">
              <a:buFont typeface="Wingdings" panose="05000000000000000000" pitchFamily="2" charset="2"/>
              <a:buChar char="Ø"/>
            </a:pPr>
            <a:r>
              <a:rPr lang="en-US" sz="5000" dirty="0" smtClean="0">
                <a:solidFill>
                  <a:schemeClr val="bg2">
                    <a:lumMod val="40000"/>
                    <a:lumOff val="60000"/>
                  </a:schemeClr>
                </a:solidFill>
              </a:rPr>
              <a:t>Put a link so we can get to the page</a:t>
            </a:r>
          </a:p>
          <a:p>
            <a:pPr marL="3425342" lvl="1" indent="-1143000">
              <a:buFont typeface="Wingdings" panose="05000000000000000000" pitchFamily="2" charset="2"/>
              <a:buChar char="Ø"/>
            </a:pPr>
            <a:r>
              <a:rPr lang="en-US" sz="5000" dirty="0" smtClean="0">
                <a:solidFill>
                  <a:schemeClr val="bg2">
                    <a:lumMod val="40000"/>
                    <a:lumOff val="60000"/>
                  </a:schemeClr>
                </a:solidFill>
              </a:rPr>
              <a:t>Transfer the files using secure file transfer</a:t>
            </a:r>
          </a:p>
          <a:p>
            <a:pPr marL="3425342" lvl="1" indent="-1143000">
              <a:buFont typeface="Wingdings" panose="05000000000000000000" pitchFamily="2" charset="2"/>
              <a:buChar char="Ø"/>
            </a:pPr>
            <a:r>
              <a:rPr lang="en-US" sz="5000" dirty="0" smtClean="0">
                <a:solidFill>
                  <a:schemeClr val="bg2">
                    <a:lumMod val="40000"/>
                    <a:lumOff val="60000"/>
                  </a:schemeClr>
                </a:solidFill>
              </a:rPr>
              <a:t>Check if it worked!</a:t>
            </a:r>
          </a:p>
          <a:p>
            <a:pPr marL="1143000" indent="-1143000">
              <a:buFont typeface="Wingdings" panose="05000000000000000000" pitchFamily="2" charset="2"/>
              <a:buChar char="Ø"/>
            </a:pPr>
            <a:endParaRPr lang="en-US" sz="5000" dirty="0"/>
          </a:p>
        </p:txBody>
      </p:sp>
      <p:pic>
        <p:nvPicPr>
          <p:cNvPr id="18" name="Picture 17"/>
          <p:cNvPicPr>
            <a:picLocks noChangeAspect="1"/>
          </p:cNvPicPr>
          <p:nvPr/>
        </p:nvPicPr>
        <p:blipFill>
          <a:blip r:embed="rId2"/>
          <a:stretch>
            <a:fillRect/>
          </a:stretch>
        </p:blipFill>
        <p:spPr>
          <a:xfrm>
            <a:off x="984736" y="32337676"/>
            <a:ext cx="14911756" cy="5730951"/>
          </a:xfrm>
          <a:prstGeom prst="rect">
            <a:avLst/>
          </a:prstGeom>
        </p:spPr>
      </p:pic>
      <p:sp>
        <p:nvSpPr>
          <p:cNvPr id="27" name="TextBox 26"/>
          <p:cNvSpPr txBox="1"/>
          <p:nvPr/>
        </p:nvSpPr>
        <p:spPr>
          <a:xfrm>
            <a:off x="17514277" y="10502039"/>
            <a:ext cx="12449908" cy="2952475"/>
          </a:xfrm>
          <a:prstGeom prst="rect">
            <a:avLst/>
          </a:prstGeom>
          <a:noFill/>
        </p:spPr>
        <p:txBody>
          <a:bodyPr wrap="square" rtlCol="0">
            <a:spAutoFit/>
          </a:bodyPr>
          <a:lstStyle/>
          <a:p>
            <a:r>
              <a:rPr lang="en-US" b="1" dirty="0" smtClean="0"/>
              <a:t>Desktop Publishing </a:t>
            </a:r>
            <a:br>
              <a:rPr lang="en-US" b="1" dirty="0" smtClean="0"/>
            </a:br>
            <a:r>
              <a:rPr lang="en-US" sz="9600" b="1" dirty="0" smtClean="0"/>
              <a:t>(with MS Word)</a:t>
            </a:r>
            <a:endParaRPr lang="en-US" dirty="0"/>
          </a:p>
        </p:txBody>
      </p:sp>
      <p:sp>
        <p:nvSpPr>
          <p:cNvPr id="28" name="TextBox 27"/>
          <p:cNvSpPr txBox="1"/>
          <p:nvPr/>
        </p:nvSpPr>
        <p:spPr>
          <a:xfrm>
            <a:off x="17514277" y="13454514"/>
            <a:ext cx="6400800" cy="8710077"/>
          </a:xfrm>
          <a:prstGeom prst="rect">
            <a:avLst/>
          </a:prstGeom>
          <a:noFill/>
        </p:spPr>
        <p:txBody>
          <a:bodyPr wrap="square" rtlCol="0">
            <a:spAutoFit/>
          </a:bodyPr>
          <a:lstStyle/>
          <a:p>
            <a:pPr marL="571500" indent="-571500">
              <a:buFont typeface="Wingdings" panose="05000000000000000000" pitchFamily="2" charset="2"/>
              <a:buChar char="Ø"/>
            </a:pPr>
            <a:r>
              <a:rPr lang="en-US" sz="4000" dirty="0" smtClean="0">
                <a:solidFill>
                  <a:schemeClr val="bg2">
                    <a:lumMod val="40000"/>
                    <a:lumOff val="60000"/>
                  </a:schemeClr>
                </a:solidFill>
              </a:rPr>
              <a:t>Microsoft Word is a useful tool for documenting important/useful information.</a:t>
            </a:r>
          </a:p>
          <a:p>
            <a:pPr marL="571500" indent="-571500">
              <a:buFont typeface="Wingdings" panose="05000000000000000000" pitchFamily="2" charset="2"/>
              <a:buChar char="Ø"/>
            </a:pPr>
            <a:r>
              <a:rPr lang="en-US" sz="4000" dirty="0" smtClean="0">
                <a:solidFill>
                  <a:schemeClr val="bg2">
                    <a:lumMod val="40000"/>
                    <a:lumOff val="60000"/>
                  </a:schemeClr>
                </a:solidFill>
              </a:rPr>
              <a:t>You can do various formatting and styling in MS Word to make documents look aesthetically pleasing.</a:t>
            </a:r>
          </a:p>
          <a:p>
            <a:pPr marL="571500" indent="-571500">
              <a:buFont typeface="Wingdings" panose="05000000000000000000" pitchFamily="2" charset="2"/>
              <a:buChar char="Ø"/>
            </a:pPr>
            <a:r>
              <a:rPr lang="en-US" sz="4000" dirty="0" smtClean="0">
                <a:solidFill>
                  <a:schemeClr val="bg2">
                    <a:lumMod val="40000"/>
                    <a:lumOff val="60000"/>
                  </a:schemeClr>
                </a:solidFill>
              </a:rPr>
              <a:t>You can also publish these files onto the web</a:t>
            </a:r>
          </a:p>
          <a:p>
            <a:pPr marL="571500" indent="-571500">
              <a:buFont typeface="Wingdings" panose="05000000000000000000" pitchFamily="2" charset="2"/>
              <a:buChar char="Ø"/>
            </a:pPr>
            <a:endParaRPr lang="en-US" sz="4000" dirty="0">
              <a:solidFill>
                <a:schemeClr val="bg2">
                  <a:lumMod val="40000"/>
                  <a:lumOff val="60000"/>
                </a:schemeClr>
              </a:solidFill>
            </a:endParaRPr>
          </a:p>
        </p:txBody>
      </p:sp>
      <p:pic>
        <p:nvPicPr>
          <p:cNvPr id="29" name="Picture 28"/>
          <p:cNvPicPr>
            <a:picLocks noChangeAspect="1"/>
          </p:cNvPicPr>
          <p:nvPr/>
        </p:nvPicPr>
        <p:blipFill>
          <a:blip r:embed="rId3"/>
          <a:stretch>
            <a:fillRect/>
          </a:stretch>
        </p:blipFill>
        <p:spPr>
          <a:xfrm>
            <a:off x="24512954" y="14521983"/>
            <a:ext cx="5827019" cy="5344031"/>
          </a:xfrm>
          <a:prstGeom prst="rect">
            <a:avLst/>
          </a:prstGeom>
        </p:spPr>
      </p:pic>
      <p:sp>
        <p:nvSpPr>
          <p:cNvPr id="30" name="Round Same Side Corner Rectangle 29"/>
          <p:cNvSpPr/>
          <p:nvPr/>
        </p:nvSpPr>
        <p:spPr>
          <a:xfrm>
            <a:off x="16353690" y="22000952"/>
            <a:ext cx="14489723" cy="10336723"/>
          </a:xfrm>
          <a:prstGeom prst="round2Same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 Same Side Corner Rectangle 30"/>
          <p:cNvSpPr/>
          <p:nvPr/>
        </p:nvSpPr>
        <p:spPr>
          <a:xfrm>
            <a:off x="32566706" y="9869689"/>
            <a:ext cx="14489723" cy="16318512"/>
          </a:xfrm>
          <a:prstGeom prst="round2Same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Same Side Corner Rectangle 31"/>
          <p:cNvSpPr/>
          <p:nvPr/>
        </p:nvSpPr>
        <p:spPr>
          <a:xfrm>
            <a:off x="32566706" y="29235113"/>
            <a:ext cx="14489723" cy="13384119"/>
          </a:xfrm>
          <a:prstGeom prst="round2Same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Same Side Corner Rectangle 32"/>
          <p:cNvSpPr/>
          <p:nvPr/>
        </p:nvSpPr>
        <p:spPr>
          <a:xfrm>
            <a:off x="16494369" y="33495766"/>
            <a:ext cx="14489723" cy="9123466"/>
          </a:xfrm>
          <a:prstGeom prst="round2Same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7514277" y="33832800"/>
            <a:ext cx="11605846" cy="1938992"/>
          </a:xfrm>
          <a:prstGeom prst="rect">
            <a:avLst/>
          </a:prstGeom>
          <a:noFill/>
        </p:spPr>
        <p:txBody>
          <a:bodyPr wrap="square" rtlCol="0">
            <a:spAutoFit/>
          </a:bodyPr>
          <a:lstStyle/>
          <a:p>
            <a:r>
              <a:rPr lang="en-US" sz="6000" b="1" dirty="0" smtClean="0"/>
              <a:t>Presentation of Information</a:t>
            </a:r>
            <a:br>
              <a:rPr lang="en-US" sz="6000" b="1" dirty="0" smtClean="0"/>
            </a:br>
            <a:r>
              <a:rPr lang="en-US" sz="6000" b="1" dirty="0" smtClean="0"/>
              <a:t>(with MS PowerPoint)</a:t>
            </a:r>
            <a:endParaRPr lang="en-US" sz="6000" dirty="0"/>
          </a:p>
        </p:txBody>
      </p:sp>
      <p:pic>
        <p:nvPicPr>
          <p:cNvPr id="35" name="Picture 34"/>
          <p:cNvPicPr>
            <a:picLocks noChangeAspect="1"/>
          </p:cNvPicPr>
          <p:nvPr/>
        </p:nvPicPr>
        <p:blipFill>
          <a:blip r:embed="rId4"/>
          <a:stretch>
            <a:fillRect/>
          </a:stretch>
        </p:blipFill>
        <p:spPr>
          <a:xfrm>
            <a:off x="17637367" y="36108826"/>
            <a:ext cx="10216663" cy="5762428"/>
          </a:xfrm>
          <a:prstGeom prst="rect">
            <a:avLst/>
          </a:prstGeom>
        </p:spPr>
      </p:pic>
      <p:sp>
        <p:nvSpPr>
          <p:cNvPr id="36" name="TextBox 35"/>
          <p:cNvSpPr txBox="1"/>
          <p:nvPr/>
        </p:nvSpPr>
        <p:spPr>
          <a:xfrm>
            <a:off x="17637367" y="22000952"/>
            <a:ext cx="11482756" cy="3323987"/>
          </a:xfrm>
          <a:prstGeom prst="rect">
            <a:avLst/>
          </a:prstGeom>
          <a:noFill/>
        </p:spPr>
        <p:txBody>
          <a:bodyPr wrap="square" rtlCol="0">
            <a:spAutoFit/>
          </a:bodyPr>
          <a:lstStyle/>
          <a:p>
            <a:r>
              <a:rPr lang="en-US" sz="7000" b="1" dirty="0" smtClean="0"/>
              <a:t>Data Analysis and Visualization</a:t>
            </a:r>
            <a:br>
              <a:rPr lang="en-US" sz="7000" b="1" dirty="0" smtClean="0"/>
            </a:br>
            <a:r>
              <a:rPr lang="en-US" sz="7000" b="1" dirty="0" smtClean="0"/>
              <a:t>(with MS Excel)</a:t>
            </a:r>
            <a:endParaRPr lang="en-US" sz="7000" dirty="0"/>
          </a:p>
        </p:txBody>
      </p:sp>
      <p:sp>
        <p:nvSpPr>
          <p:cNvPr id="37" name="TextBox 36"/>
          <p:cNvSpPr txBox="1"/>
          <p:nvPr/>
        </p:nvSpPr>
        <p:spPr>
          <a:xfrm>
            <a:off x="16670215" y="25408194"/>
            <a:ext cx="8088923" cy="6555641"/>
          </a:xfrm>
          <a:prstGeom prst="rect">
            <a:avLst/>
          </a:prstGeom>
          <a:noFill/>
        </p:spPr>
        <p:txBody>
          <a:bodyPr wrap="square" rtlCol="0">
            <a:spAutoFit/>
          </a:bodyPr>
          <a:lstStyle/>
          <a:p>
            <a:pPr marL="457200" indent="-457200">
              <a:buFont typeface="Wingdings" panose="05000000000000000000" pitchFamily="2" charset="2"/>
              <a:buChar char="Ø"/>
            </a:pPr>
            <a:r>
              <a:rPr lang="en-US" sz="3500" dirty="0" smtClean="0">
                <a:solidFill>
                  <a:schemeClr val="bg2">
                    <a:lumMod val="40000"/>
                    <a:lumOff val="60000"/>
                  </a:schemeClr>
                </a:solidFill>
              </a:rPr>
              <a:t>Spreadsheets are often used to display large and confusing data as understandable graphs.</a:t>
            </a:r>
          </a:p>
          <a:p>
            <a:pPr marL="457200" indent="-457200">
              <a:buFont typeface="Wingdings" panose="05000000000000000000" pitchFamily="2" charset="2"/>
              <a:buChar char="Ø"/>
            </a:pPr>
            <a:r>
              <a:rPr lang="en-US" sz="3500" dirty="0" smtClean="0">
                <a:solidFill>
                  <a:schemeClr val="bg2">
                    <a:lumMod val="40000"/>
                    <a:lumOff val="60000"/>
                  </a:schemeClr>
                </a:solidFill>
              </a:rPr>
              <a:t>This is useful for visualizing financial information, large amounts of data (ex: students and </a:t>
            </a:r>
            <a:r>
              <a:rPr lang="en-US" sz="3500" dirty="0" err="1" smtClean="0">
                <a:solidFill>
                  <a:schemeClr val="bg2">
                    <a:lumMod val="40000"/>
                    <a:lumOff val="60000"/>
                  </a:schemeClr>
                </a:solidFill>
              </a:rPr>
              <a:t>gpa’s</a:t>
            </a:r>
            <a:r>
              <a:rPr lang="en-US" sz="3500" dirty="0" smtClean="0">
                <a:solidFill>
                  <a:schemeClr val="bg2">
                    <a:lumMod val="40000"/>
                    <a:lumOff val="60000"/>
                  </a:schemeClr>
                </a:solidFill>
              </a:rPr>
              <a:t>), and other types of numerical information</a:t>
            </a:r>
          </a:p>
          <a:p>
            <a:pPr marL="457200" indent="-457200">
              <a:buFont typeface="Wingdings" panose="05000000000000000000" pitchFamily="2" charset="2"/>
              <a:buChar char="Ø"/>
            </a:pPr>
            <a:r>
              <a:rPr lang="en-US" sz="3500" dirty="0" smtClean="0">
                <a:solidFill>
                  <a:schemeClr val="bg2">
                    <a:lumMod val="40000"/>
                    <a:lumOff val="60000"/>
                  </a:schemeClr>
                </a:solidFill>
              </a:rPr>
              <a:t>Graphs just look better than a spreadsheet, and they make information easier to interpret</a:t>
            </a:r>
          </a:p>
          <a:p>
            <a:pPr marL="457200" indent="-457200">
              <a:buFont typeface="Wingdings" panose="05000000000000000000" pitchFamily="2" charset="2"/>
              <a:buChar char="Ø"/>
            </a:pPr>
            <a:endParaRPr lang="en-US" sz="3500" dirty="0">
              <a:solidFill>
                <a:schemeClr val="bg2">
                  <a:lumMod val="40000"/>
                  <a:lumOff val="60000"/>
                </a:schemeClr>
              </a:solidFill>
            </a:endParaRPr>
          </a:p>
        </p:txBody>
      </p:sp>
      <p:pic>
        <p:nvPicPr>
          <p:cNvPr id="38" name="Picture 37"/>
          <p:cNvPicPr>
            <a:picLocks noChangeAspect="1"/>
          </p:cNvPicPr>
          <p:nvPr/>
        </p:nvPicPr>
        <p:blipFill>
          <a:blip r:embed="rId5"/>
          <a:stretch>
            <a:fillRect/>
          </a:stretch>
        </p:blipFill>
        <p:spPr>
          <a:xfrm>
            <a:off x="24794309" y="26412692"/>
            <a:ext cx="5908428" cy="3767480"/>
          </a:xfrm>
          <a:prstGeom prst="rect">
            <a:avLst/>
          </a:prstGeom>
        </p:spPr>
      </p:pic>
      <p:sp>
        <p:nvSpPr>
          <p:cNvPr id="39" name="TextBox 38"/>
          <p:cNvSpPr txBox="1"/>
          <p:nvPr/>
        </p:nvSpPr>
        <p:spPr>
          <a:xfrm>
            <a:off x="33410769" y="10502039"/>
            <a:ext cx="12590585" cy="4401205"/>
          </a:xfrm>
          <a:prstGeom prst="rect">
            <a:avLst/>
          </a:prstGeom>
          <a:noFill/>
        </p:spPr>
        <p:txBody>
          <a:bodyPr wrap="square" rtlCol="0">
            <a:spAutoFit/>
          </a:bodyPr>
          <a:lstStyle/>
          <a:p>
            <a:r>
              <a:rPr lang="en-US" sz="7000" b="1" dirty="0" smtClean="0"/>
              <a:t>IDLE (Integrated Development and Learning Environment) Programming with Python</a:t>
            </a:r>
            <a:endParaRPr lang="en-US" sz="7000" dirty="0"/>
          </a:p>
        </p:txBody>
      </p:sp>
      <p:sp>
        <p:nvSpPr>
          <p:cNvPr id="40" name="TextBox 39"/>
          <p:cNvSpPr txBox="1"/>
          <p:nvPr/>
        </p:nvSpPr>
        <p:spPr>
          <a:xfrm>
            <a:off x="33410769" y="14903244"/>
            <a:ext cx="12590585" cy="7017306"/>
          </a:xfrm>
          <a:prstGeom prst="rect">
            <a:avLst/>
          </a:prstGeom>
          <a:noFill/>
        </p:spPr>
        <p:txBody>
          <a:bodyPr wrap="square" rtlCol="0">
            <a:spAutoFit/>
          </a:bodyPr>
          <a:lstStyle/>
          <a:p>
            <a:pPr marL="685800" indent="-685800">
              <a:buFont typeface="Wingdings" panose="05000000000000000000" pitchFamily="2" charset="2"/>
              <a:buChar char="Ø"/>
            </a:pPr>
            <a:r>
              <a:rPr lang="en-US" sz="4500" dirty="0" smtClean="0">
                <a:solidFill>
                  <a:schemeClr val="bg2">
                    <a:lumMod val="40000"/>
                    <a:lumOff val="60000"/>
                  </a:schemeClr>
                </a:solidFill>
              </a:rPr>
              <a:t>In order to understand how to make a website interactive, we had to learn Python as a stepping stone into learning JavaScript</a:t>
            </a:r>
          </a:p>
          <a:p>
            <a:pPr marL="685800" indent="-685800">
              <a:buFont typeface="Wingdings" panose="05000000000000000000" pitchFamily="2" charset="2"/>
              <a:buChar char="Ø"/>
            </a:pPr>
            <a:r>
              <a:rPr lang="en-US" sz="4500" dirty="0" smtClean="0">
                <a:solidFill>
                  <a:schemeClr val="bg2">
                    <a:lumMod val="40000"/>
                    <a:lumOff val="60000"/>
                  </a:schemeClr>
                </a:solidFill>
              </a:rPr>
              <a:t>This taught us basic programming tactics such as conditional statements and loops</a:t>
            </a:r>
          </a:p>
          <a:p>
            <a:pPr marL="685800" indent="-685800">
              <a:buFont typeface="Wingdings" panose="05000000000000000000" pitchFamily="2" charset="2"/>
              <a:buChar char="Ø"/>
            </a:pPr>
            <a:r>
              <a:rPr lang="en-US" sz="4500" dirty="0" smtClean="0">
                <a:solidFill>
                  <a:schemeClr val="bg2">
                    <a:lumMod val="40000"/>
                    <a:lumOff val="60000"/>
                  </a:schemeClr>
                </a:solidFill>
              </a:rPr>
              <a:t>We used </a:t>
            </a:r>
            <a:r>
              <a:rPr lang="en-US" sz="4500" dirty="0" err="1" smtClean="0">
                <a:solidFill>
                  <a:schemeClr val="bg2">
                    <a:lumMod val="40000"/>
                    <a:lumOff val="60000"/>
                  </a:schemeClr>
                </a:solidFill>
              </a:rPr>
              <a:t>PyCharm</a:t>
            </a:r>
            <a:r>
              <a:rPr lang="en-US" sz="4500" dirty="0" smtClean="0">
                <a:solidFill>
                  <a:schemeClr val="bg2">
                    <a:lumMod val="40000"/>
                    <a:lumOff val="60000"/>
                  </a:schemeClr>
                </a:solidFill>
              </a:rPr>
              <a:t> to learn Python at our own pace. </a:t>
            </a:r>
          </a:p>
          <a:p>
            <a:pPr marL="685800" indent="-685800">
              <a:buFont typeface="Wingdings" panose="05000000000000000000" pitchFamily="2" charset="2"/>
              <a:buChar char="Ø"/>
            </a:pPr>
            <a:r>
              <a:rPr lang="en-US" sz="4500" dirty="0" smtClean="0">
                <a:solidFill>
                  <a:schemeClr val="bg2">
                    <a:lumMod val="40000"/>
                    <a:lumOff val="60000"/>
                  </a:schemeClr>
                </a:solidFill>
              </a:rPr>
              <a:t>The result: an interactive program</a:t>
            </a:r>
          </a:p>
          <a:p>
            <a:pPr marL="685800" indent="-685800">
              <a:buFont typeface="Wingdings" panose="05000000000000000000" pitchFamily="2" charset="2"/>
              <a:buChar char="Ø"/>
            </a:pPr>
            <a:endParaRPr lang="en-US" sz="4500" dirty="0">
              <a:solidFill>
                <a:schemeClr val="bg2">
                  <a:lumMod val="40000"/>
                  <a:lumOff val="60000"/>
                </a:schemeClr>
              </a:solidFill>
            </a:endParaRPr>
          </a:p>
        </p:txBody>
      </p:sp>
      <p:pic>
        <p:nvPicPr>
          <p:cNvPr id="41" name="Picture 40"/>
          <p:cNvPicPr>
            <a:picLocks noChangeAspect="1"/>
          </p:cNvPicPr>
          <p:nvPr/>
        </p:nvPicPr>
        <p:blipFill>
          <a:blip r:embed="rId6"/>
          <a:stretch>
            <a:fillRect/>
          </a:stretch>
        </p:blipFill>
        <p:spPr>
          <a:xfrm>
            <a:off x="32292341" y="21279640"/>
            <a:ext cx="15038452" cy="7221208"/>
          </a:xfrm>
          <a:prstGeom prst="rect">
            <a:avLst/>
          </a:prstGeom>
        </p:spPr>
      </p:pic>
      <p:sp>
        <p:nvSpPr>
          <p:cNvPr id="42" name="TextBox 41"/>
          <p:cNvSpPr txBox="1"/>
          <p:nvPr/>
        </p:nvSpPr>
        <p:spPr>
          <a:xfrm>
            <a:off x="34043816" y="29813150"/>
            <a:ext cx="10058400" cy="3785652"/>
          </a:xfrm>
          <a:prstGeom prst="rect">
            <a:avLst/>
          </a:prstGeom>
          <a:noFill/>
        </p:spPr>
        <p:txBody>
          <a:bodyPr wrap="square" rtlCol="0">
            <a:spAutoFit/>
          </a:bodyPr>
          <a:lstStyle/>
          <a:p>
            <a:r>
              <a:rPr lang="en-US" sz="8000" b="1" dirty="0" smtClean="0"/>
              <a:t>Dynamic Webpage Programming with JavaScript</a:t>
            </a:r>
            <a:endParaRPr lang="en-US" sz="8000" dirty="0"/>
          </a:p>
        </p:txBody>
      </p:sp>
      <p:sp>
        <p:nvSpPr>
          <p:cNvPr id="43" name="TextBox 42"/>
          <p:cNvSpPr txBox="1"/>
          <p:nvPr/>
        </p:nvSpPr>
        <p:spPr>
          <a:xfrm>
            <a:off x="33410769" y="33825147"/>
            <a:ext cx="7385539" cy="8402300"/>
          </a:xfrm>
          <a:prstGeom prst="rect">
            <a:avLst/>
          </a:prstGeom>
          <a:noFill/>
        </p:spPr>
        <p:txBody>
          <a:bodyPr wrap="square" rtlCol="0">
            <a:spAutoFit/>
          </a:bodyPr>
          <a:lstStyle/>
          <a:p>
            <a:pPr marL="685800" indent="-685800">
              <a:buFont typeface="Wingdings" panose="05000000000000000000" pitchFamily="2" charset="2"/>
              <a:buChar char="Ø"/>
            </a:pPr>
            <a:r>
              <a:rPr lang="en-US" sz="4500" dirty="0" smtClean="0">
                <a:solidFill>
                  <a:schemeClr val="bg2">
                    <a:lumMod val="40000"/>
                    <a:lumOff val="60000"/>
                  </a:schemeClr>
                </a:solidFill>
              </a:rPr>
              <a:t>A webpage with text is boring, so we learned how to make them interactive!</a:t>
            </a:r>
          </a:p>
          <a:p>
            <a:pPr marL="685800" indent="-685800">
              <a:buFont typeface="Wingdings" panose="05000000000000000000" pitchFamily="2" charset="2"/>
              <a:buChar char="Ø"/>
            </a:pPr>
            <a:r>
              <a:rPr lang="en-US" sz="4500" dirty="0" smtClean="0">
                <a:solidFill>
                  <a:schemeClr val="bg2">
                    <a:lumMod val="40000"/>
                    <a:lumOff val="60000"/>
                  </a:schemeClr>
                </a:solidFill>
              </a:rPr>
              <a:t>Using JavaScript, we gave the users options on what to do.</a:t>
            </a:r>
          </a:p>
          <a:p>
            <a:pPr marL="685800" indent="-685800">
              <a:buFont typeface="Wingdings" panose="05000000000000000000" pitchFamily="2" charset="2"/>
              <a:buChar char="Ø"/>
            </a:pPr>
            <a:r>
              <a:rPr lang="en-US" sz="4500" dirty="0" smtClean="0">
                <a:solidFill>
                  <a:schemeClr val="bg2">
                    <a:lumMod val="40000"/>
                    <a:lumOff val="60000"/>
                  </a:schemeClr>
                </a:solidFill>
              </a:rPr>
              <a:t>This makes websites more fun and let us do things like play </a:t>
            </a:r>
            <a:r>
              <a:rPr lang="en-US" sz="4500" dirty="0" err="1" smtClean="0">
                <a:solidFill>
                  <a:schemeClr val="bg2">
                    <a:lumMod val="40000"/>
                    <a:lumOff val="60000"/>
                  </a:schemeClr>
                </a:solidFill>
              </a:rPr>
              <a:t>BlackJack</a:t>
            </a:r>
            <a:r>
              <a:rPr lang="en-US" sz="4500" dirty="0" smtClean="0">
                <a:solidFill>
                  <a:schemeClr val="bg2">
                    <a:lumMod val="40000"/>
                    <a:lumOff val="60000"/>
                  </a:schemeClr>
                </a:solidFill>
              </a:rPr>
              <a:t>!</a:t>
            </a:r>
          </a:p>
          <a:p>
            <a:pPr marL="685800" indent="-685800">
              <a:buFont typeface="Wingdings" panose="05000000000000000000" pitchFamily="2" charset="2"/>
              <a:buChar char="Ø"/>
            </a:pPr>
            <a:endParaRPr lang="en-US" sz="4500" dirty="0">
              <a:solidFill>
                <a:schemeClr val="bg2">
                  <a:lumMod val="40000"/>
                  <a:lumOff val="60000"/>
                </a:schemeClr>
              </a:solidFill>
            </a:endParaRPr>
          </a:p>
        </p:txBody>
      </p:sp>
      <p:pic>
        <p:nvPicPr>
          <p:cNvPr id="44" name="Picture 43"/>
          <p:cNvPicPr>
            <a:picLocks noChangeAspect="1"/>
          </p:cNvPicPr>
          <p:nvPr/>
        </p:nvPicPr>
        <p:blipFill>
          <a:blip r:embed="rId7"/>
          <a:stretch>
            <a:fillRect/>
          </a:stretch>
        </p:blipFill>
        <p:spPr>
          <a:xfrm>
            <a:off x="40664802" y="35640870"/>
            <a:ext cx="6300900" cy="3814998"/>
          </a:xfrm>
          <a:prstGeom prst="rect">
            <a:avLst/>
          </a:prstGeom>
        </p:spPr>
      </p:pic>
    </p:spTree>
    <p:extLst>
      <p:ext uri="{BB962C8B-B14F-4D97-AF65-F5344CB8AC3E}">
        <p14:creationId xmlns:p14="http://schemas.microsoft.com/office/powerpoint/2010/main" val="1049715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320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Wingdings</vt:lpstr>
      <vt:lpstr>Wingdings 3</vt:lpstr>
      <vt:lpstr>Ion</vt:lpstr>
      <vt:lpstr>PowerPoint Presentation</vt:lpstr>
    </vt:vector>
  </TitlesOfParts>
  <Company>UC San Diego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O Lim</dc:creator>
  <cp:lastModifiedBy>Vincent O Lim</cp:lastModifiedBy>
  <cp:revision>9</cp:revision>
  <dcterms:created xsi:type="dcterms:W3CDTF">2015-11-30T21:18:29Z</dcterms:created>
  <dcterms:modified xsi:type="dcterms:W3CDTF">2015-11-30T22:13:24Z</dcterms:modified>
</cp:coreProperties>
</file>