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06-05</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06-06</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06-07</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06-08</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06-09</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06-10</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06-11</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06-12</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06-01</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06-00-01</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06-00-02</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Explain the book’s example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06-01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06-02</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06-03</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06-04</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0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Command Pattern</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ctrTitle"/>
          </p:nvPr>
        </p:nvSpPr>
        <p:spPr>
          <a:xfrm>
            <a:off x="311700" y="1827900"/>
            <a:ext cx="8520600" cy="1487700"/>
          </a:xfrm>
          <a:prstGeom prst="rect">
            <a:avLst/>
          </a:prstGeom>
        </p:spPr>
        <p:txBody>
          <a:bodyPr anchorCtr="0" anchor="b" bIns="91425" lIns="91425" rIns="91425" tIns="91425">
            <a:noAutofit/>
          </a:bodyPr>
          <a:lstStyle/>
          <a:p>
            <a:pPr lvl="0" rtl="0" algn="l">
              <a:spcBef>
                <a:spcPts val="0"/>
              </a:spcBef>
              <a:buNone/>
            </a:pPr>
            <a:r>
              <a:rPr lang="en" sz="3000"/>
              <a:t>Create two lights, one is in the living room, and the other is in the kitchen. Connect the two lights to the remote control.</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ctrTitle"/>
          </p:nvPr>
        </p:nvSpPr>
        <p:spPr>
          <a:xfrm>
            <a:off x="311700" y="2271450"/>
            <a:ext cx="8520600" cy="600600"/>
          </a:xfrm>
          <a:prstGeom prst="rect">
            <a:avLst/>
          </a:prstGeom>
        </p:spPr>
        <p:txBody>
          <a:bodyPr anchorCtr="0" anchor="b" bIns="91425" lIns="91425" rIns="91425" tIns="91425">
            <a:noAutofit/>
          </a:bodyPr>
          <a:lstStyle/>
          <a:p>
            <a:pPr lvl="0" rtl="0" algn="l">
              <a:spcBef>
                <a:spcPts val="0"/>
              </a:spcBef>
              <a:buNone/>
            </a:pPr>
            <a:r>
              <a:rPr lang="en" sz="3000"/>
              <a:t>Add location property to the stereo.</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ctrTitle"/>
          </p:nvPr>
        </p:nvSpPr>
        <p:spPr>
          <a:xfrm>
            <a:off x="311700" y="1583100"/>
            <a:ext cx="8520600" cy="1977300"/>
          </a:xfrm>
          <a:prstGeom prst="rect">
            <a:avLst/>
          </a:prstGeom>
        </p:spPr>
        <p:txBody>
          <a:bodyPr anchorCtr="0" anchor="b" bIns="91425" lIns="91425" rIns="91425" tIns="91425">
            <a:noAutofit/>
          </a:bodyPr>
          <a:lstStyle/>
          <a:p>
            <a:pPr lvl="0" rtl="0" algn="l">
              <a:spcBef>
                <a:spcPts val="0"/>
              </a:spcBef>
              <a:buNone/>
            </a:pPr>
            <a:r>
              <a:rPr lang="en" sz="3000"/>
              <a:t>A Ceiling Fan has three speeds, "high", "medium", and "low". Connect it to the remote control. When clicking the "on button", the ceiling fan is turned on and its speed is high.</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ctrTitle"/>
          </p:nvPr>
        </p:nvSpPr>
        <p:spPr>
          <a:xfrm>
            <a:off x="311700" y="2290200"/>
            <a:ext cx="8520600" cy="563100"/>
          </a:xfrm>
          <a:prstGeom prst="rect">
            <a:avLst/>
          </a:prstGeom>
        </p:spPr>
        <p:txBody>
          <a:bodyPr anchorCtr="0" anchor="b" bIns="91425" lIns="91425" rIns="91425" tIns="91425">
            <a:noAutofit/>
          </a:bodyPr>
          <a:lstStyle/>
          <a:p>
            <a:pPr lvl="0" rtl="0" algn="l">
              <a:spcBef>
                <a:spcPts val="0"/>
              </a:spcBef>
              <a:buNone/>
            </a:pPr>
            <a:r>
              <a:rPr lang="en" sz="3000"/>
              <a:t>Add undo function to the Command class.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ctrTitle"/>
          </p:nvPr>
        </p:nvSpPr>
        <p:spPr>
          <a:xfrm>
            <a:off x="311700" y="2072250"/>
            <a:ext cx="8520600" cy="999000"/>
          </a:xfrm>
          <a:prstGeom prst="rect">
            <a:avLst/>
          </a:prstGeom>
        </p:spPr>
        <p:txBody>
          <a:bodyPr anchorCtr="0" anchor="b" bIns="91425" lIns="91425" rIns="91425" tIns="91425">
            <a:noAutofit/>
          </a:bodyPr>
          <a:lstStyle/>
          <a:p>
            <a:pPr lvl="0" rtl="0" algn="l">
              <a:spcBef>
                <a:spcPts val="0"/>
              </a:spcBef>
              <a:buNone/>
            </a:pPr>
            <a:r>
              <a:rPr lang="en" sz="3000"/>
              <a:t>Implement the undo function with a previous state property.</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ctrTitle"/>
          </p:nvPr>
        </p:nvSpPr>
        <p:spPr>
          <a:xfrm>
            <a:off x="311700" y="1128300"/>
            <a:ext cx="8520600" cy="2886900"/>
          </a:xfrm>
          <a:prstGeom prst="rect">
            <a:avLst/>
          </a:prstGeom>
        </p:spPr>
        <p:txBody>
          <a:bodyPr anchorCtr="0" anchor="b" bIns="91425" lIns="91425" rIns="91425" tIns="91425">
            <a:noAutofit/>
          </a:bodyPr>
          <a:lstStyle/>
          <a:p>
            <a:pPr lvl="0" rtl="0" algn="l">
              <a:spcBef>
                <a:spcPts val="0"/>
              </a:spcBef>
              <a:buNone/>
            </a:pPr>
            <a:r>
              <a:rPr lang="en" sz="3000"/>
              <a:t>Implement a party mode to the remote control. When clicking the party mode button. The light, the tv, the stereo in the living room is turned on ,and the hot tub is turned on, set to 104 degrees, and circulate. </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pic>
        <p:nvPicPr>
          <p:cNvPr descr="image_13402.jpg" id="131" name="Shape 131"/>
          <p:cNvPicPr preferRelativeResize="0"/>
          <p:nvPr/>
        </p:nvPicPr>
        <p:blipFill>
          <a:blip r:embed="rId3">
            <a:alphaModFix/>
          </a:blip>
          <a:stretch>
            <a:fillRect/>
          </a:stretch>
        </p:blipFill>
        <p:spPr>
          <a:xfrm>
            <a:off x="2000250" y="0"/>
            <a:ext cx="514350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ctrTitle"/>
          </p:nvPr>
        </p:nvSpPr>
        <p:spPr>
          <a:xfrm>
            <a:off x="311700" y="1838100"/>
            <a:ext cx="8520600" cy="1467300"/>
          </a:xfrm>
          <a:prstGeom prst="rect">
            <a:avLst/>
          </a:prstGeom>
        </p:spPr>
        <p:txBody>
          <a:bodyPr anchorCtr="0" anchor="b" bIns="91425" lIns="91425" rIns="91425" tIns="91425">
            <a:noAutofit/>
          </a:bodyPr>
          <a:lstStyle/>
          <a:p>
            <a:pPr lvl="0" rtl="0" algn="l">
              <a:spcBef>
                <a:spcPts val="0"/>
              </a:spcBef>
              <a:buNone/>
            </a:pPr>
            <a:r>
              <a:rPr lang="en" sz="3000"/>
              <a:t>Create a morning call function to the remote control. When clicking the "on button",  the stereo will be turned on at </a:t>
            </a:r>
            <a:r>
              <a:rPr lang="en" sz="3000"/>
              <a:t>07:00</a:t>
            </a:r>
            <a:r>
              <a:rPr lang="en" sz="3000"/>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ctrTitle"/>
          </p:nvPr>
        </p:nvSpPr>
        <p:spPr>
          <a:xfrm>
            <a:off x="368150" y="1822950"/>
            <a:ext cx="8520600" cy="1497600"/>
          </a:xfrm>
          <a:prstGeom prst="rect">
            <a:avLst/>
          </a:prstGeom>
        </p:spPr>
        <p:txBody>
          <a:bodyPr anchorCtr="0" anchor="b" bIns="91425" lIns="91425" rIns="91425" tIns="91425">
            <a:noAutofit/>
          </a:bodyPr>
          <a:lstStyle/>
          <a:p>
            <a:pPr lvl="0" rtl="0" algn="l">
              <a:spcBef>
                <a:spcPts val="0"/>
              </a:spcBef>
              <a:buNone/>
            </a:pPr>
            <a:r>
              <a:rPr lang="en" sz="3000"/>
              <a:t>Need to issue requests to objects without knowing anything about the operation being requested or the receiver of the request.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pic>
        <p:nvPicPr>
          <p:cNvPr descr="01.png" id="65" name="Shape 65"/>
          <p:cNvPicPr preferRelativeResize="0"/>
          <p:nvPr/>
        </p:nvPicPr>
        <p:blipFill>
          <a:blip r:embed="rId3">
            <a:alphaModFix/>
          </a:blip>
          <a:stretch>
            <a:fillRect/>
          </a:stretch>
        </p:blipFill>
        <p:spPr>
          <a:xfrm>
            <a:off x="0" y="42256"/>
            <a:ext cx="9144000" cy="505898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customer order a meal</a:t>
            </a:r>
          </a:p>
        </p:txBody>
      </p:sp>
      <p:sp>
        <p:nvSpPr>
          <p:cNvPr id="71" name="Shape 71"/>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a meal include a burger and a drink</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pic>
        <p:nvPicPr>
          <p:cNvPr descr="01.png" id="76" name="Shape 76"/>
          <p:cNvPicPr preferRelativeResize="0"/>
          <p:nvPr/>
        </p:nvPicPr>
        <p:blipFill>
          <a:blip r:embed="rId3">
            <a:alphaModFix/>
          </a:blip>
          <a:stretch>
            <a:fillRect/>
          </a:stretch>
        </p:blipFill>
        <p:spPr>
          <a:xfrm>
            <a:off x="1651784" y="0"/>
            <a:ext cx="5840432"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ctrTitle"/>
          </p:nvPr>
        </p:nvSpPr>
        <p:spPr>
          <a:xfrm>
            <a:off x="311700" y="2045550"/>
            <a:ext cx="8520600" cy="1052400"/>
          </a:xfrm>
          <a:prstGeom prst="rect">
            <a:avLst/>
          </a:prstGeom>
        </p:spPr>
        <p:txBody>
          <a:bodyPr anchorCtr="0" anchor="b" bIns="91425" lIns="91425" rIns="91425" tIns="91425">
            <a:noAutofit/>
          </a:bodyPr>
          <a:lstStyle/>
          <a:p>
            <a:pPr lvl="0" algn="l">
              <a:spcBef>
                <a:spcPts val="0"/>
              </a:spcBef>
              <a:buNone/>
            </a:pPr>
            <a:r>
              <a:rPr lang="en" sz="3000"/>
              <a:t>A remote control has one button when you click the button, a light is turned on.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ctrTitle"/>
          </p:nvPr>
        </p:nvSpPr>
        <p:spPr>
          <a:xfrm>
            <a:off x="311700" y="1840950"/>
            <a:ext cx="8520600" cy="1461600"/>
          </a:xfrm>
          <a:prstGeom prst="rect">
            <a:avLst/>
          </a:prstGeom>
        </p:spPr>
        <p:txBody>
          <a:bodyPr anchorCtr="0" anchor="b" bIns="91425" lIns="91425" rIns="91425" tIns="91425">
            <a:noAutofit/>
          </a:bodyPr>
          <a:lstStyle/>
          <a:p>
            <a:pPr lvl="0" rtl="0" algn="l">
              <a:spcBef>
                <a:spcPts val="0"/>
              </a:spcBef>
              <a:buNone/>
            </a:pPr>
            <a:r>
              <a:rPr lang="en" sz="3000"/>
              <a:t>A remote control has two buttons when you click the “on button”, a light is turned on when you click the “off button” the light is turned off.</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ctrTitle"/>
          </p:nvPr>
        </p:nvSpPr>
        <p:spPr>
          <a:xfrm>
            <a:off x="311700" y="1381950"/>
            <a:ext cx="8520600" cy="2379600"/>
          </a:xfrm>
          <a:prstGeom prst="rect">
            <a:avLst/>
          </a:prstGeom>
        </p:spPr>
        <p:txBody>
          <a:bodyPr anchorCtr="0" anchor="b" bIns="91425" lIns="91425" rIns="91425" tIns="91425">
            <a:noAutofit/>
          </a:bodyPr>
          <a:lstStyle/>
          <a:p>
            <a:pPr lvl="0" rtl="0" algn="l">
              <a:spcBef>
                <a:spcPts val="0"/>
              </a:spcBef>
              <a:buNone/>
            </a:pPr>
            <a:r>
              <a:rPr lang="en" sz="3000"/>
              <a:t>A stereo can play CD, DVD, radio and adjust volume. Connect the stereo to the remote control. When clicking the "on button" the stereo is turned on, play CD, and volume is set to 11.</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ctrTitle"/>
          </p:nvPr>
        </p:nvSpPr>
        <p:spPr>
          <a:xfrm>
            <a:off x="368150" y="2281350"/>
            <a:ext cx="8520600" cy="580800"/>
          </a:xfrm>
          <a:prstGeom prst="rect">
            <a:avLst/>
          </a:prstGeom>
        </p:spPr>
        <p:txBody>
          <a:bodyPr anchorCtr="0" anchor="b" bIns="91425" lIns="91425" rIns="91425" tIns="91425">
            <a:noAutofit/>
          </a:bodyPr>
          <a:lstStyle/>
          <a:p>
            <a:pPr lvl="0" rtl="0" algn="l">
              <a:spcBef>
                <a:spcPts val="0"/>
              </a:spcBef>
              <a:buNone/>
            </a:pPr>
            <a:r>
              <a:rPr lang="en" sz="3000"/>
              <a:t>Add location property to the light.</a:t>
            </a:r>
          </a:p>
        </p:txBody>
      </p:sp>
    </p:spTree>
  </p:cSld>
  <p:clrMapOvr>
    <a:masterClrMapping/>
  </p:clrMapOvr>
</p:sld>
</file>

<file path=ppt/theme/theme1.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