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1.xml" ContentType="application/vnd.openxmlformats-officedocument.drawingml.char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65" r:id="rId5"/>
    <p:sldId id="353" r:id="rId6"/>
    <p:sldId id="354" r:id="rId7"/>
    <p:sldId id="340" r:id="rId8"/>
    <p:sldId id="351" r:id="rId9"/>
    <p:sldId id="321" r:id="rId10"/>
    <p:sldId id="355" r:id="rId11"/>
    <p:sldId id="328" r:id="rId12"/>
    <p:sldId id="329" r:id="rId13"/>
    <p:sldId id="347" r:id="rId14"/>
    <p:sldId id="346" r:id="rId15"/>
    <p:sldId id="342" r:id="rId16"/>
    <p:sldId id="357" r:id="rId17"/>
    <p:sldId id="349" r:id="rId18"/>
    <p:sldId id="333" r:id="rId19"/>
    <p:sldId id="360" r:id="rId20"/>
    <p:sldId id="350" r:id="rId21"/>
    <p:sldId id="352" r:id="rId22"/>
    <p:sldId id="336" r:id="rId23"/>
    <p:sldId id="361" r:id="rId24"/>
    <p:sldId id="317" r:id="rId25"/>
    <p:sldId id="358" r:id="rId26"/>
    <p:sldId id="359" r:id="rId27"/>
  </p:sldIdLst>
  <p:sldSz cx="12188825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6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-744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Screen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Criteria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7.4464285714285721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Terminology and System Information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Criteria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7.7172619047619095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Learning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Criteria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6.8892857142857142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System Capabilities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Criteria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7.2410714285714324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Overall Reaction to Software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Criteria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6.878571428571429</c:v>
                </c:pt>
              </c:numCache>
            </c:numRef>
          </c:val>
        </c:ser>
        <c:axId val="122296576"/>
        <c:axId val="93720576"/>
      </c:barChart>
      <c:catAx>
        <c:axId val="122296576"/>
        <c:scaling>
          <c:orientation val="minMax"/>
        </c:scaling>
        <c:axPos val="b"/>
        <c:tickLblPos val="nextTo"/>
        <c:crossAx val="93720576"/>
        <c:crosses val="autoZero"/>
        <c:auto val="1"/>
        <c:lblAlgn val="ctr"/>
        <c:lblOffset val="100"/>
      </c:catAx>
      <c:valAx>
        <c:axId val="93720576"/>
        <c:scaling>
          <c:orientation val="minMax"/>
          <c:max val="10"/>
          <c:min val="0"/>
        </c:scaling>
        <c:axPos val="l"/>
        <c:majorGridlines/>
        <c:numFmt formatCode="General" sourceLinked="1"/>
        <c:tickLblPos val="nextTo"/>
        <c:crossAx val="12229657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Load tools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Search for toolsets in modules directory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Initialize cluster management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Start </a:t>
          </a:r>
          <a:r>
            <a:rPr lang="en-US" dirty="0" err="1" smtClean="0"/>
            <a:t>MPIThreadManager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Initialize task queues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err="1" smtClean="0"/>
            <a:t>Enqueue</a:t>
          </a:r>
          <a:r>
            <a:rPr lang="en-US" dirty="0" smtClean="0"/>
            <a:t> unfinished tasks to their respective cluster ‘s task queues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 smtClean="0"/>
            <a:t>Spawn </a:t>
          </a:r>
          <a:r>
            <a:rPr lang="en-US" dirty="0" err="1" smtClean="0"/>
            <a:t>MPIThreads</a:t>
          </a:r>
          <a:r>
            <a:rPr lang="en-US" dirty="0" smtClean="0"/>
            <a:t> for each active cluster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7997DDD1-C494-4DBD-B75F-2BBB78AD47F9}">
      <dgm:prSet phldrT="[Text]"/>
      <dgm:spPr/>
      <dgm:t>
        <a:bodyPr/>
        <a:lstStyle/>
        <a:p>
          <a:r>
            <a:rPr lang="en-US" dirty="0" smtClean="0"/>
            <a:t>Initialize event listeners</a:t>
          </a:r>
          <a:endParaRPr lang="en-US" dirty="0"/>
        </a:p>
      </dgm:t>
    </dgm:pt>
    <dgm:pt modelId="{333F225B-F47F-4212-88C2-97C637C3DEC3}" type="parTrans" cxnId="{1C409758-3A1C-4D35-8962-B5375BA8B964}">
      <dgm:prSet/>
      <dgm:spPr/>
      <dgm:t>
        <a:bodyPr/>
        <a:lstStyle/>
        <a:p>
          <a:endParaRPr lang="en-US"/>
        </a:p>
      </dgm:t>
    </dgm:pt>
    <dgm:pt modelId="{E5F6B8AE-F463-4302-8D28-EED77C1DA728}" type="sibTrans" cxnId="{1C409758-3A1C-4D35-8962-B5375BA8B964}">
      <dgm:prSet/>
      <dgm:spPr/>
      <dgm:t>
        <a:bodyPr/>
        <a:lstStyle/>
        <a:p>
          <a:endParaRPr lang="en-US"/>
        </a:p>
      </dgm:t>
    </dgm:pt>
    <dgm:pt modelId="{FB714757-F0DF-4DD1-B96F-4EEC8080A0CE}">
      <dgm:prSet phldrT="[Text]"/>
      <dgm:spPr/>
      <dgm:t>
        <a:bodyPr/>
        <a:lstStyle/>
        <a:p>
          <a:r>
            <a:rPr lang="en-US" dirty="0" smtClean="0"/>
            <a:t>Tasks are executed according to priority</a:t>
          </a:r>
          <a:endParaRPr lang="en-US" dirty="0"/>
        </a:p>
      </dgm:t>
    </dgm:pt>
    <dgm:pt modelId="{8DA056F8-ACDC-4A8F-883D-29C1DE61FA39}" type="parTrans" cxnId="{D41E9A16-AFDD-4D39-B35C-6E21E87C0F3F}">
      <dgm:prSet/>
      <dgm:spPr/>
      <dgm:t>
        <a:bodyPr/>
        <a:lstStyle/>
        <a:p>
          <a:endParaRPr lang="en-US"/>
        </a:p>
      </dgm:t>
    </dgm:pt>
    <dgm:pt modelId="{83136EFD-FB1C-4F13-9D50-8B12C2B223AC}" type="sibTrans" cxnId="{D41E9A16-AFDD-4D39-B35C-6E21E87C0F3F}">
      <dgm:prSet/>
      <dgm:spPr/>
      <dgm:t>
        <a:bodyPr/>
        <a:lstStyle/>
        <a:p>
          <a:endParaRPr lang="en-US"/>
        </a:p>
      </dgm:t>
    </dgm:pt>
    <dgm:pt modelId="{2DCC0651-7D77-42BD-977D-3C9E1B017E68}">
      <dgm:prSet phldrT="[Text]"/>
      <dgm:spPr/>
      <dgm:t>
        <a:bodyPr/>
        <a:lstStyle/>
        <a:p>
          <a:r>
            <a:rPr lang="en-US" dirty="0" smtClean="0"/>
            <a:t>Create or update toolset DB  entries </a:t>
          </a:r>
          <a:endParaRPr lang="en-US" dirty="0"/>
        </a:p>
      </dgm:t>
    </dgm:pt>
    <dgm:pt modelId="{C0249EFE-90FE-469E-85B5-0FB39E35F8F9}" type="parTrans" cxnId="{B37178C2-8483-499C-BD9A-826E5217BB31}">
      <dgm:prSet/>
      <dgm:spPr/>
      <dgm:t>
        <a:bodyPr/>
        <a:lstStyle/>
        <a:p>
          <a:endParaRPr lang="en-US"/>
        </a:p>
      </dgm:t>
    </dgm:pt>
    <dgm:pt modelId="{4117D902-3B2C-4405-A5FC-C3EA4F7F3A56}" type="sibTrans" cxnId="{B37178C2-8483-499C-BD9A-826E5217BB31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9AE6FFE5-344A-4154-9B6F-8C341BCA682E}" type="presOf" srcId="{D0B150DF-3AA4-454C-8652-25880449C422}" destId="{6A63D16E-EEE6-4267-97EA-5AD7D2BC4E84}" srcOrd="0" destOrd="0" presId="urn:microsoft.com/office/officeart/2005/8/layout/hProcess4"/>
    <dgm:cxn modelId="{B6A0956A-46F3-4FC3-811A-C3CFC701DF11}" type="presOf" srcId="{F6D27D1B-CDCB-481F-B8FA-AB31B2A119DE}" destId="{029D1FDE-4DD7-4FA5-8C70-0C747477B66C}" srcOrd="0" destOrd="0" presId="urn:microsoft.com/office/officeart/2005/8/layout/hProcess4"/>
    <dgm:cxn modelId="{DA1BD6B8-F19A-49E4-ABD8-DFAC48120A87}" type="presOf" srcId="{0E9DE493-19D7-4EC9-97C9-5F26233F1106}" destId="{3960CFF8-4383-4382-8D6D-F2A00F508E8D}" srcOrd="0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3D080EE7-BDF0-495B-A4FB-103A296CD73B}" srcId="{58828492-5CEF-4AFE-95CB-5D7E6A18158B}" destId="{6E7DBE00-7E5B-46F8-BBA0-CF0079A58E82}" srcOrd="2" destOrd="0" parTransId="{6FAC7821-43C2-4A12-9638-E9B1BDE7C8D8}" sibTransId="{65147ED7-18A4-49A5-9AEE-066FB0363316}"/>
    <dgm:cxn modelId="{A84E248E-21DD-4EDC-BBE2-20D6A70E015A}" type="presOf" srcId="{65B6D8B9-E558-4264-B37F-7B4B2A8896DF}" destId="{E83793B4-2C5C-4D90-82FA-E5EE4745664D}" srcOrd="0" destOrd="1" presId="urn:microsoft.com/office/officeart/2005/8/layout/hProcess4"/>
    <dgm:cxn modelId="{9CB91DCE-83E8-48F3-BD0E-912F69046EF7}" type="presOf" srcId="{FB986F71-3126-4196-BD30-74AEDC39A1CA}" destId="{E18C6CF4-EDEB-4539-A36D-E0355B626199}" srcOrd="0" destOrd="0" presId="urn:microsoft.com/office/officeart/2005/8/layout/hProcess4"/>
    <dgm:cxn modelId="{46B9CF0D-0569-4443-92BA-61708EBA7474}" type="presOf" srcId="{7AEB6639-3258-49E8-8B1F-B4A9C61922BE}" destId="{DC2A0ADB-DCE3-4BF4-9952-0394865777AC}" srcOrd="0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297DEC17-4699-41F1-A4D9-79F4F3B895C8}" type="presOf" srcId="{7997DDD1-C494-4DBD-B75F-2BBB78AD47F9}" destId="{67FFE978-6FBE-4424-80BE-B9E4B4DD0695}" srcOrd="1" destOrd="2" presId="urn:microsoft.com/office/officeart/2005/8/layout/hProcess4"/>
    <dgm:cxn modelId="{1C409758-3A1C-4D35-8962-B5375BA8B964}" srcId="{F6D27D1B-CDCB-481F-B8FA-AB31B2A119DE}" destId="{7997DDD1-C494-4DBD-B75F-2BBB78AD47F9}" srcOrd="2" destOrd="0" parTransId="{333F225B-F47F-4212-88C2-97C637C3DEC3}" sibTransId="{E5F6B8AE-F463-4302-8D28-EED77C1DA728}"/>
    <dgm:cxn modelId="{4251C92E-018A-407D-9DFD-898E4CDC9F15}" type="presOf" srcId="{FB714757-F0DF-4DD1-B96F-4EEC8080A0CE}" destId="{843715D2-C2C2-41EB-BDA3-21230FBA46DB}" srcOrd="1" destOrd="1" presId="urn:microsoft.com/office/officeart/2005/8/layout/hProcess4"/>
    <dgm:cxn modelId="{B37178C2-8483-499C-BD9A-826E5217BB31}" srcId="{FB986F71-3126-4196-BD30-74AEDC39A1CA}" destId="{2DCC0651-7D77-42BD-977D-3C9E1B017E68}" srcOrd="1" destOrd="0" parTransId="{C0249EFE-90FE-469E-85B5-0FB39E35F8F9}" sibTransId="{4117D902-3B2C-4405-A5FC-C3EA4F7F3A56}"/>
    <dgm:cxn modelId="{E7E1634B-7448-45CD-A7C6-555F3A83B4BA}" type="presOf" srcId="{0B00F5A8-A0EF-4111-9D86-004317B4F49E}" destId="{67FFE978-6FBE-4424-80BE-B9E4B4DD0695}" srcOrd="1" destOrd="0" presId="urn:microsoft.com/office/officeart/2005/8/layout/hProcess4"/>
    <dgm:cxn modelId="{50C15F47-C10B-4EED-8C0E-4BD16A9E8447}" type="presOf" srcId="{AB2E8498-CC81-452F-A895-08F3845AA347}" destId="{96015622-8A46-45CF-A72A-2856B699B374}" srcOrd="0" destOrd="0" presId="urn:microsoft.com/office/officeart/2005/8/layout/hProcess4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2B8FFE3-5568-45A4-9204-F80E45291BB6}" type="presOf" srcId="{6E7DBE00-7E5B-46F8-BBA0-CF0079A58E82}" destId="{69C28D3B-E083-42DF-9EA0-916CA12125A9}" srcOrd="0" destOrd="2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9C836A36-0303-4029-8ED4-5B1BB56E696D}" type="presOf" srcId="{0B00F5A8-A0EF-4111-9D86-004317B4F49E}" destId="{E83793B4-2C5C-4D90-82FA-E5EE4745664D}" srcOrd="0" destOrd="0" presId="urn:microsoft.com/office/officeart/2005/8/layout/hProcess4"/>
    <dgm:cxn modelId="{53C93B9A-4987-4DED-99AD-58583B23B28A}" type="presOf" srcId="{AB2E8498-CC81-452F-A895-08F3845AA347}" destId="{BFE859F2-A9E8-4F95-9161-8EC68F2D30C4}" srcOrd="1" destOrd="0" presId="urn:microsoft.com/office/officeart/2005/8/layout/hProcess4"/>
    <dgm:cxn modelId="{F981DD8C-2A9B-432C-AD99-A51F339D49E6}" type="presOf" srcId="{68838C34-4D02-49F8-ADD7-BFA90D87B7EA}" destId="{69C28D3B-E083-42DF-9EA0-916CA12125A9}" srcOrd="0" destOrd="0" presId="urn:microsoft.com/office/officeart/2005/8/layout/hProcess4"/>
    <dgm:cxn modelId="{DC093191-21FB-4891-B3E8-8C5BEE4D8BB9}" type="presOf" srcId="{68838C34-4D02-49F8-ADD7-BFA90D87B7EA}" destId="{843715D2-C2C2-41EB-BDA3-21230FBA46DB}" srcOrd="1" destOrd="0" presId="urn:microsoft.com/office/officeart/2005/8/layout/hProcess4"/>
    <dgm:cxn modelId="{F899BA0A-7FAD-4BBD-A2C6-82E52824E9BD}" type="presOf" srcId="{2DCC0651-7D77-42BD-977D-3C9E1B017E68}" destId="{BFE859F2-A9E8-4F95-9161-8EC68F2D30C4}" srcOrd="1" destOrd="1" presId="urn:microsoft.com/office/officeart/2005/8/layout/hProcess4"/>
    <dgm:cxn modelId="{41801D91-C9F2-49B5-89ED-A9912C4280F2}" type="presOf" srcId="{2DCC0651-7D77-42BD-977D-3C9E1B017E68}" destId="{96015622-8A46-45CF-A72A-2856B699B374}" srcOrd="0" destOrd="1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3D0E6464-E012-48EB-9175-CFB7929106D0}" type="presOf" srcId="{58828492-5CEF-4AFE-95CB-5D7E6A18158B}" destId="{047F5837-10E2-4FFC-A492-DB8A19EF48CA}" srcOrd="0" destOrd="0" presId="urn:microsoft.com/office/officeart/2005/8/layout/hProcess4"/>
    <dgm:cxn modelId="{D41E9A16-AFDD-4D39-B35C-6E21E87C0F3F}" srcId="{58828492-5CEF-4AFE-95CB-5D7E6A18158B}" destId="{FB714757-F0DF-4DD1-B96F-4EEC8080A0CE}" srcOrd="1" destOrd="0" parTransId="{8DA056F8-ACDC-4A8F-883D-29C1DE61FA39}" sibTransId="{83136EFD-FB1C-4F13-9D50-8B12C2B223AC}"/>
    <dgm:cxn modelId="{4B948622-B758-421C-B84A-C7E62451BC26}" type="presOf" srcId="{7997DDD1-C494-4DBD-B75F-2BBB78AD47F9}" destId="{E83793B4-2C5C-4D90-82FA-E5EE4745664D}" srcOrd="0" destOrd="2" presId="urn:microsoft.com/office/officeart/2005/8/layout/hProcess4"/>
    <dgm:cxn modelId="{BBFFEB59-77EE-46F4-8547-74B9B65FA47B}" type="presOf" srcId="{FB714757-F0DF-4DD1-B96F-4EEC8080A0CE}" destId="{69C28D3B-E083-42DF-9EA0-916CA12125A9}" srcOrd="0" destOrd="1" presId="urn:microsoft.com/office/officeart/2005/8/layout/hProcess4"/>
    <dgm:cxn modelId="{0BD4B653-C694-4BDB-9698-72620B22E7A2}" type="presOf" srcId="{6E7DBE00-7E5B-46F8-BBA0-CF0079A58E82}" destId="{843715D2-C2C2-41EB-BDA3-21230FBA46DB}" srcOrd="1" destOrd="2" presId="urn:microsoft.com/office/officeart/2005/8/layout/hProcess4"/>
    <dgm:cxn modelId="{7CEFE904-C2BF-4229-86CE-277409079F57}" type="presOf" srcId="{65B6D8B9-E558-4264-B37F-7B4B2A8896DF}" destId="{67FFE978-6FBE-4424-80BE-B9E4B4DD0695}" srcOrd="1" destOrd="1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9355BE06-7E72-4771-91EF-E243C4428801}" type="presParOf" srcId="{3960CFF8-4383-4382-8D6D-F2A00F508E8D}" destId="{366CFF54-5C8F-47F9-BFD8-D9AF3EADDA3E}" srcOrd="0" destOrd="0" presId="urn:microsoft.com/office/officeart/2005/8/layout/hProcess4"/>
    <dgm:cxn modelId="{97440DF5-EC43-42CD-BD46-D99EA06DC6BA}" type="presParOf" srcId="{3960CFF8-4383-4382-8D6D-F2A00F508E8D}" destId="{13688FBD-4079-41FE-A6A2-B5B0F293E6BF}" srcOrd="1" destOrd="0" presId="urn:microsoft.com/office/officeart/2005/8/layout/hProcess4"/>
    <dgm:cxn modelId="{E38F79B9-79BD-4F89-A360-9BCD46883B98}" type="presParOf" srcId="{3960CFF8-4383-4382-8D6D-F2A00F508E8D}" destId="{224851B6-C14D-49DE-883B-A13003DA4601}" srcOrd="2" destOrd="0" presId="urn:microsoft.com/office/officeart/2005/8/layout/hProcess4"/>
    <dgm:cxn modelId="{1798EF6A-BE6E-41CD-93FC-3B2B9054F740}" type="presParOf" srcId="{224851B6-C14D-49DE-883B-A13003DA4601}" destId="{1439717B-283C-48FF-AF62-1990F52B6512}" srcOrd="0" destOrd="0" presId="urn:microsoft.com/office/officeart/2005/8/layout/hProcess4"/>
    <dgm:cxn modelId="{0725A67B-AFDA-4B71-A764-D7B3A7C680B4}" type="presParOf" srcId="{1439717B-283C-48FF-AF62-1990F52B6512}" destId="{BCCE6711-D1D8-4B2C-917E-41AB5A6114A8}" srcOrd="0" destOrd="0" presId="urn:microsoft.com/office/officeart/2005/8/layout/hProcess4"/>
    <dgm:cxn modelId="{42031EE0-E95E-47A0-8FA7-D51B736A3791}" type="presParOf" srcId="{1439717B-283C-48FF-AF62-1990F52B6512}" destId="{96015622-8A46-45CF-A72A-2856B699B374}" srcOrd="1" destOrd="0" presId="urn:microsoft.com/office/officeart/2005/8/layout/hProcess4"/>
    <dgm:cxn modelId="{97B8473A-51FF-4BA4-A71D-013B083B8C30}" type="presParOf" srcId="{1439717B-283C-48FF-AF62-1990F52B6512}" destId="{BFE859F2-A9E8-4F95-9161-8EC68F2D30C4}" srcOrd="2" destOrd="0" presId="urn:microsoft.com/office/officeart/2005/8/layout/hProcess4"/>
    <dgm:cxn modelId="{032BB522-8DC0-4E9E-8294-17D08109F60A}" type="presParOf" srcId="{1439717B-283C-48FF-AF62-1990F52B6512}" destId="{E18C6CF4-EDEB-4539-A36D-E0355B626199}" srcOrd="3" destOrd="0" presId="urn:microsoft.com/office/officeart/2005/8/layout/hProcess4"/>
    <dgm:cxn modelId="{3B4BCDE3-845F-494C-9588-7C90090B3E2D}" type="presParOf" srcId="{1439717B-283C-48FF-AF62-1990F52B6512}" destId="{D9FCD5E9-9E94-4534-BAB4-3DB8EB44E7D0}" srcOrd="4" destOrd="0" presId="urn:microsoft.com/office/officeart/2005/8/layout/hProcess4"/>
    <dgm:cxn modelId="{255BC1F5-7793-4475-AA8B-35D69F34C5EE}" type="presParOf" srcId="{224851B6-C14D-49DE-883B-A13003DA4601}" destId="{6A63D16E-EEE6-4267-97EA-5AD7D2BC4E84}" srcOrd="1" destOrd="0" presId="urn:microsoft.com/office/officeart/2005/8/layout/hProcess4"/>
    <dgm:cxn modelId="{44C8E0D4-D474-49A1-B0E8-D11E9A6FFA94}" type="presParOf" srcId="{224851B6-C14D-49DE-883B-A13003DA4601}" destId="{59BAED1E-A4FE-4FA3-8716-57917AF47F38}" srcOrd="2" destOrd="0" presId="urn:microsoft.com/office/officeart/2005/8/layout/hProcess4"/>
    <dgm:cxn modelId="{EADC3BB6-19B6-4D1F-9496-EE1A219D5618}" type="presParOf" srcId="{59BAED1E-A4FE-4FA3-8716-57917AF47F38}" destId="{5C833856-7FAF-4B27-932C-67C7D08339F2}" srcOrd="0" destOrd="0" presId="urn:microsoft.com/office/officeart/2005/8/layout/hProcess4"/>
    <dgm:cxn modelId="{E583F076-7DDD-47C3-ACC0-F0A18DCD3BE9}" type="presParOf" srcId="{59BAED1E-A4FE-4FA3-8716-57917AF47F38}" destId="{E83793B4-2C5C-4D90-82FA-E5EE4745664D}" srcOrd="1" destOrd="0" presId="urn:microsoft.com/office/officeart/2005/8/layout/hProcess4"/>
    <dgm:cxn modelId="{AB6D14CF-5E03-43F7-BF9E-BB5B765446F8}" type="presParOf" srcId="{59BAED1E-A4FE-4FA3-8716-57917AF47F38}" destId="{67FFE978-6FBE-4424-80BE-B9E4B4DD0695}" srcOrd="2" destOrd="0" presId="urn:microsoft.com/office/officeart/2005/8/layout/hProcess4"/>
    <dgm:cxn modelId="{BCAA9925-A9A5-4EE8-A729-66EF59A581FF}" type="presParOf" srcId="{59BAED1E-A4FE-4FA3-8716-57917AF47F38}" destId="{029D1FDE-4DD7-4FA5-8C70-0C747477B66C}" srcOrd="3" destOrd="0" presId="urn:microsoft.com/office/officeart/2005/8/layout/hProcess4"/>
    <dgm:cxn modelId="{30EA5FA4-FC5C-49B8-88F1-6E5B8684926E}" type="presParOf" srcId="{59BAED1E-A4FE-4FA3-8716-57917AF47F38}" destId="{C2556EF6-41FF-46C6-8829-911BFA533FFE}" srcOrd="4" destOrd="0" presId="urn:microsoft.com/office/officeart/2005/8/layout/hProcess4"/>
    <dgm:cxn modelId="{AC96B5FB-D068-4CF3-8658-8DDBDA0C5E74}" type="presParOf" srcId="{224851B6-C14D-49DE-883B-A13003DA4601}" destId="{DC2A0ADB-DCE3-4BF4-9952-0394865777AC}" srcOrd="3" destOrd="0" presId="urn:microsoft.com/office/officeart/2005/8/layout/hProcess4"/>
    <dgm:cxn modelId="{4EFE1019-C0AF-4A1C-A911-F220E754C1A3}" type="presParOf" srcId="{224851B6-C14D-49DE-883B-A13003DA4601}" destId="{A874A3A3-A340-4ABC-99B5-7529D4415335}" srcOrd="4" destOrd="0" presId="urn:microsoft.com/office/officeart/2005/8/layout/hProcess4"/>
    <dgm:cxn modelId="{7EFF4BDB-CA50-488F-9BD6-900C4BCA4F87}" type="presParOf" srcId="{A874A3A3-A340-4ABC-99B5-7529D4415335}" destId="{14032C0B-60AE-432B-A713-F993D1C4BA8F}" srcOrd="0" destOrd="0" presId="urn:microsoft.com/office/officeart/2005/8/layout/hProcess4"/>
    <dgm:cxn modelId="{06CC76D7-5EA1-445E-B422-8C5C81E8FE90}" type="presParOf" srcId="{A874A3A3-A340-4ABC-99B5-7529D4415335}" destId="{69C28D3B-E083-42DF-9EA0-916CA12125A9}" srcOrd="1" destOrd="0" presId="urn:microsoft.com/office/officeart/2005/8/layout/hProcess4"/>
    <dgm:cxn modelId="{5C6F640A-F8C3-46E8-877A-7A31AF2FE0E5}" type="presParOf" srcId="{A874A3A3-A340-4ABC-99B5-7529D4415335}" destId="{843715D2-C2C2-41EB-BDA3-21230FBA46DB}" srcOrd="2" destOrd="0" presId="urn:microsoft.com/office/officeart/2005/8/layout/hProcess4"/>
    <dgm:cxn modelId="{1E1FB15A-7AFA-4961-BFEC-5B6F9CD9043D}" type="presParOf" srcId="{A874A3A3-A340-4ABC-99B5-7529D4415335}" destId="{047F5837-10E2-4FFC-A492-DB8A19EF48CA}" srcOrd="3" destOrd="0" presId="urn:microsoft.com/office/officeart/2005/8/layout/hProcess4"/>
    <dgm:cxn modelId="{349E90CD-9512-41FB-85B5-B3EFE29FE593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97660A-2702-4BE4-AF95-31A66F6F639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A2269-E095-40C0-AF30-5BC2AE864698}" type="pres">
      <dgm:prSet presAssocID="{2F97660A-2702-4BE4-AF95-31A66F6F639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0367EBEA-76D3-42EC-8106-420FF590B82B}" type="presOf" srcId="{2F97660A-2702-4BE4-AF95-31A66F6F639B}" destId="{8B1A2269-E095-40C0-AF30-5BC2AE864698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B18B0E-AE26-44CD-86AD-4994DD35D17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2406E0-5B9E-4E1A-A61A-AAAF3817023D}">
      <dgm:prSet phldrT="[Text]"/>
      <dgm:spPr/>
      <dgm:t>
        <a:bodyPr/>
        <a:lstStyle/>
        <a:p>
          <a:r>
            <a:rPr lang="en-US" dirty="0" smtClean="0"/>
            <a:t>Toolset</a:t>
          </a:r>
          <a:endParaRPr lang="en-US" dirty="0"/>
        </a:p>
      </dgm:t>
    </dgm:pt>
    <dgm:pt modelId="{00B885DE-54A6-4CB1-BF0A-B6ED5A3D19F8}" type="parTrans" cxnId="{FD2009AE-2781-4AE2-8E6A-9A57FDF1C10D}">
      <dgm:prSet/>
      <dgm:spPr/>
      <dgm:t>
        <a:bodyPr/>
        <a:lstStyle/>
        <a:p>
          <a:endParaRPr lang="en-US"/>
        </a:p>
      </dgm:t>
    </dgm:pt>
    <dgm:pt modelId="{C37796D5-EBF2-42D9-8103-E7B29A846F9A}" type="sibTrans" cxnId="{FD2009AE-2781-4AE2-8E6A-9A57FDF1C10D}">
      <dgm:prSet/>
      <dgm:spPr/>
      <dgm:t>
        <a:bodyPr/>
        <a:lstStyle/>
        <a:p>
          <a:endParaRPr lang="en-US"/>
        </a:p>
      </dgm:t>
    </dgm:pt>
    <dgm:pt modelId="{0186646A-2820-456C-881C-C0DAB6F6CE2C}">
      <dgm:prSet phldrT="[Text]" custT="1"/>
      <dgm:spPr/>
      <dgm:t>
        <a:bodyPr/>
        <a:lstStyle/>
        <a:p>
          <a:r>
            <a:rPr lang="en-US" sz="1700" b="1" dirty="0" smtClean="0"/>
            <a:t>__</a:t>
          </a:r>
          <a:r>
            <a:rPr lang="en-US" sz="1700" b="1" dirty="0" err="1" smtClean="0"/>
            <a:t>init</a:t>
          </a:r>
          <a:r>
            <a:rPr lang="en-US" sz="1800" b="1" dirty="0" err="1" smtClean="0"/>
            <a:t>__.</a:t>
          </a:r>
          <a:r>
            <a:rPr lang="en-US" sz="1700" b="1" dirty="0" err="1" smtClean="0"/>
            <a:t>py</a:t>
          </a:r>
          <a:endParaRPr lang="en-US" sz="1700" b="1" dirty="0"/>
        </a:p>
      </dgm:t>
    </dgm:pt>
    <dgm:pt modelId="{F0A94661-A3F8-4114-8C97-32462A02F79E}" type="parTrans" cxnId="{D14D656F-D579-418E-9D15-45A5FAA3063A}">
      <dgm:prSet/>
      <dgm:spPr/>
      <dgm:t>
        <a:bodyPr/>
        <a:lstStyle/>
        <a:p>
          <a:endParaRPr lang="en-US"/>
        </a:p>
      </dgm:t>
    </dgm:pt>
    <dgm:pt modelId="{A11D28C5-B40C-45E3-A5EC-0A0F520133F2}" type="sibTrans" cxnId="{D14D656F-D579-418E-9D15-45A5FAA3063A}">
      <dgm:prSet/>
      <dgm:spPr/>
      <dgm:t>
        <a:bodyPr/>
        <a:lstStyle/>
        <a:p>
          <a:endParaRPr lang="en-US"/>
        </a:p>
      </dgm:t>
    </dgm:pt>
    <dgm:pt modelId="{2BA4E767-05F4-4ECF-90B1-7327D86B9A64}">
      <dgm:prSet phldrT="[Text]" custT="1"/>
      <dgm:spPr/>
      <dgm:t>
        <a:bodyPr/>
        <a:lstStyle/>
        <a:p>
          <a:r>
            <a:rPr lang="en-US" sz="1800" b="1" dirty="0" smtClean="0"/>
            <a:t>forms.py</a:t>
          </a:r>
          <a:endParaRPr lang="en-US" sz="1300" b="1" dirty="0"/>
        </a:p>
      </dgm:t>
    </dgm:pt>
    <dgm:pt modelId="{B014C140-B975-413A-B9D3-65177514AECD}" type="parTrans" cxnId="{75AE37D2-18E2-406A-8F51-EE7E00405E50}">
      <dgm:prSet/>
      <dgm:spPr/>
      <dgm:t>
        <a:bodyPr/>
        <a:lstStyle/>
        <a:p>
          <a:endParaRPr lang="en-US"/>
        </a:p>
      </dgm:t>
    </dgm:pt>
    <dgm:pt modelId="{A114D0E6-B96E-413C-9DE2-EC58237184A0}" type="sibTrans" cxnId="{75AE37D2-18E2-406A-8F51-EE7E00405E50}">
      <dgm:prSet/>
      <dgm:spPr/>
      <dgm:t>
        <a:bodyPr/>
        <a:lstStyle/>
        <a:p>
          <a:endParaRPr lang="en-US"/>
        </a:p>
      </dgm:t>
    </dgm:pt>
    <dgm:pt modelId="{44FFF586-EB6B-46E9-A41C-785EF1B056E1}">
      <dgm:prSet custT="1"/>
      <dgm:spPr/>
      <dgm:t>
        <a:bodyPr/>
        <a:lstStyle/>
        <a:p>
          <a:r>
            <a:rPr lang="en-US" sz="1800" b="1" dirty="0" smtClean="0"/>
            <a:t>executables.py</a:t>
          </a:r>
          <a:endParaRPr lang="en-US" sz="1300" b="1" dirty="0"/>
        </a:p>
      </dgm:t>
    </dgm:pt>
    <dgm:pt modelId="{0ED4075C-AC57-4600-A740-831ABA6664F9}" type="parTrans" cxnId="{3B99E3A8-D2C9-49BC-BC24-4B763B0D96AC}">
      <dgm:prSet/>
      <dgm:spPr/>
      <dgm:t>
        <a:bodyPr/>
        <a:lstStyle/>
        <a:p>
          <a:endParaRPr lang="en-US"/>
        </a:p>
      </dgm:t>
    </dgm:pt>
    <dgm:pt modelId="{AE64F3CD-130E-4DE7-A8F7-1FAC4D02A3EF}" type="sibTrans" cxnId="{3B99E3A8-D2C9-49BC-BC24-4B763B0D96AC}">
      <dgm:prSet/>
      <dgm:spPr/>
      <dgm:t>
        <a:bodyPr/>
        <a:lstStyle/>
        <a:p>
          <a:endParaRPr lang="en-US"/>
        </a:p>
      </dgm:t>
    </dgm:pt>
    <dgm:pt modelId="{C084F7BA-202C-4893-B058-7CEB6DBB49E4}">
      <dgm:prSet custT="1"/>
      <dgm:spPr/>
      <dgm:t>
        <a:bodyPr/>
        <a:lstStyle/>
        <a:p>
          <a:r>
            <a:rPr lang="en-US" sz="1800" b="1" dirty="0" smtClean="0"/>
            <a:t>install.py</a:t>
          </a:r>
          <a:endParaRPr lang="en-US" sz="1300" b="1" dirty="0"/>
        </a:p>
      </dgm:t>
    </dgm:pt>
    <dgm:pt modelId="{FEF126A2-43FC-4466-8054-D77439E6377C}" type="parTrans" cxnId="{9ECF1FEF-A816-4C49-857A-74A801C43989}">
      <dgm:prSet/>
      <dgm:spPr/>
      <dgm:t>
        <a:bodyPr/>
        <a:lstStyle/>
        <a:p>
          <a:endParaRPr lang="en-US"/>
        </a:p>
      </dgm:t>
    </dgm:pt>
    <dgm:pt modelId="{ECBB8BF9-C87F-4422-9EDD-7C000D45E0EE}" type="sibTrans" cxnId="{9ECF1FEF-A816-4C49-857A-74A801C43989}">
      <dgm:prSet/>
      <dgm:spPr/>
      <dgm:t>
        <a:bodyPr/>
        <a:lstStyle/>
        <a:p>
          <a:endParaRPr lang="en-US"/>
        </a:p>
      </dgm:t>
    </dgm:pt>
    <dgm:pt modelId="{7955165B-D3C1-4081-A5AF-0CEFB1861E91}">
      <dgm:prSet custT="1"/>
      <dgm:spPr/>
      <dgm:t>
        <a:bodyPr/>
        <a:lstStyle/>
        <a:p>
          <a:r>
            <a:rPr lang="en-US" sz="1800" b="1" dirty="0" smtClean="0"/>
            <a:t>views.py</a:t>
          </a:r>
          <a:endParaRPr lang="en-US" sz="1300" b="1" dirty="0"/>
        </a:p>
      </dgm:t>
    </dgm:pt>
    <dgm:pt modelId="{F8A722D4-774A-4F94-AD7B-8CF05463A004}" type="parTrans" cxnId="{ED60CFF2-9AE1-493C-9E49-F42491F6498E}">
      <dgm:prSet/>
      <dgm:spPr/>
      <dgm:t>
        <a:bodyPr/>
        <a:lstStyle/>
        <a:p>
          <a:endParaRPr lang="en-US"/>
        </a:p>
      </dgm:t>
    </dgm:pt>
    <dgm:pt modelId="{CABF1B92-388F-4D56-9C71-192191DFEF49}" type="sibTrans" cxnId="{ED60CFF2-9AE1-493C-9E49-F42491F6498E}">
      <dgm:prSet/>
      <dgm:spPr/>
      <dgm:t>
        <a:bodyPr/>
        <a:lstStyle/>
        <a:p>
          <a:endParaRPr lang="en-US"/>
        </a:p>
      </dgm:t>
    </dgm:pt>
    <dgm:pt modelId="{78FBD5F8-618F-4477-9784-A899485CE94C}" type="pres">
      <dgm:prSet presAssocID="{9BB18B0E-AE26-44CD-86AD-4994DD35D1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C182083-357F-40BD-AEB5-01187AA05D99}" type="pres">
      <dgm:prSet presAssocID="{ED2406E0-5B9E-4E1A-A61A-AAAF3817023D}" presName="root" presStyleCnt="0"/>
      <dgm:spPr/>
    </dgm:pt>
    <dgm:pt modelId="{5E20429B-7890-4565-8311-D303005FBCF9}" type="pres">
      <dgm:prSet presAssocID="{ED2406E0-5B9E-4E1A-A61A-AAAF3817023D}" presName="rootComposite" presStyleCnt="0"/>
      <dgm:spPr/>
    </dgm:pt>
    <dgm:pt modelId="{709C8E35-4D9D-44B6-9BAF-39B813C8DFA5}" type="pres">
      <dgm:prSet presAssocID="{ED2406E0-5B9E-4E1A-A61A-AAAF3817023D}" presName="rootText" presStyleLbl="node1" presStyleIdx="0" presStyleCnt="1" custLinFactX="-115652" custLinFactNeighborX="-200000" custLinFactNeighborY="-14969"/>
      <dgm:spPr/>
      <dgm:t>
        <a:bodyPr/>
        <a:lstStyle/>
        <a:p>
          <a:endParaRPr lang="en-US"/>
        </a:p>
      </dgm:t>
    </dgm:pt>
    <dgm:pt modelId="{FFF7DF88-083D-49FB-842F-FAF59913F6FF}" type="pres">
      <dgm:prSet presAssocID="{ED2406E0-5B9E-4E1A-A61A-AAAF3817023D}" presName="rootConnector" presStyleLbl="node1" presStyleIdx="0" presStyleCnt="1"/>
      <dgm:spPr/>
      <dgm:t>
        <a:bodyPr/>
        <a:lstStyle/>
        <a:p>
          <a:endParaRPr lang="en-US"/>
        </a:p>
      </dgm:t>
    </dgm:pt>
    <dgm:pt modelId="{E2C030DF-A7B8-46DE-A3A2-F1985E9C8E1C}" type="pres">
      <dgm:prSet presAssocID="{ED2406E0-5B9E-4E1A-A61A-AAAF3817023D}" presName="childShape" presStyleCnt="0"/>
      <dgm:spPr/>
    </dgm:pt>
    <dgm:pt modelId="{3FA3F7A2-7375-4F7D-BE88-EDCCA566813F}" type="pres">
      <dgm:prSet presAssocID="{F0A94661-A3F8-4114-8C97-32462A02F79E}" presName="Name13" presStyleLbl="parChTrans1D2" presStyleIdx="0" presStyleCnt="5"/>
      <dgm:spPr/>
      <dgm:t>
        <a:bodyPr/>
        <a:lstStyle/>
        <a:p>
          <a:endParaRPr lang="en-US"/>
        </a:p>
      </dgm:t>
    </dgm:pt>
    <dgm:pt modelId="{E07FDE57-9F90-45AF-9CA4-D9860D967081}" type="pres">
      <dgm:prSet presAssocID="{0186646A-2820-456C-881C-C0DAB6F6CE2C}" presName="childText" presStyleLbl="bgAcc1" presStyleIdx="0" presStyleCnt="5" custScaleX="151309" custLinFactX="-100000" custLinFactNeighborX="-148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0DF62-FD81-47AE-9679-F1AFAAAABDE5}" type="pres">
      <dgm:prSet presAssocID="{0ED4075C-AC57-4600-A740-831ABA6664F9}" presName="Name13" presStyleLbl="parChTrans1D2" presStyleIdx="1" presStyleCnt="5"/>
      <dgm:spPr/>
      <dgm:t>
        <a:bodyPr/>
        <a:lstStyle/>
        <a:p>
          <a:endParaRPr lang="en-US"/>
        </a:p>
      </dgm:t>
    </dgm:pt>
    <dgm:pt modelId="{FF557A40-3D80-46D8-BE2E-F69623341F09}" type="pres">
      <dgm:prSet presAssocID="{44FFF586-EB6B-46E9-A41C-785EF1B056E1}" presName="childText" presStyleLbl="bgAcc1" presStyleIdx="1" presStyleCnt="5" custScaleX="155047" custLinFactX="-100000" custLinFactNeighborX="-150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C4452-DE55-44BC-8FB7-B2472F000CD1}" type="pres">
      <dgm:prSet presAssocID="{B014C140-B975-413A-B9D3-65177514AECD}" presName="Name13" presStyleLbl="parChTrans1D2" presStyleIdx="2" presStyleCnt="5"/>
      <dgm:spPr/>
      <dgm:t>
        <a:bodyPr/>
        <a:lstStyle/>
        <a:p>
          <a:endParaRPr lang="en-US"/>
        </a:p>
      </dgm:t>
    </dgm:pt>
    <dgm:pt modelId="{4C9E0F95-DAE3-48C8-B0F0-1D55ACBA7B55}" type="pres">
      <dgm:prSet presAssocID="{2BA4E767-05F4-4ECF-90B1-7327D86B9A64}" presName="childText" presStyleLbl="bgAcc1" presStyleIdx="2" presStyleCnt="5" custScaleX="155047" custLinFactX="-100000" custLinFactNeighborX="-1487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D9675-66CB-4EC6-BB44-E9BBE198039F}" type="pres">
      <dgm:prSet presAssocID="{FEF126A2-43FC-4466-8054-D77439E6377C}" presName="Name13" presStyleLbl="parChTrans1D2" presStyleIdx="3" presStyleCnt="5"/>
      <dgm:spPr/>
      <dgm:t>
        <a:bodyPr/>
        <a:lstStyle/>
        <a:p>
          <a:endParaRPr lang="en-US"/>
        </a:p>
      </dgm:t>
    </dgm:pt>
    <dgm:pt modelId="{A63C674A-8D67-444B-A8E7-49EA62D5C865}" type="pres">
      <dgm:prSet presAssocID="{C084F7BA-202C-4893-B058-7CEB6DBB49E4}" presName="childText" presStyleLbl="bgAcc1" presStyleIdx="3" presStyleCnt="5" custScaleX="151059" custLinFactX="-100000" custLinFactNeighborX="-146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8251F-A7D8-4BC6-AC6A-7BB729C5DD24}" type="pres">
      <dgm:prSet presAssocID="{F8A722D4-774A-4F94-AD7B-8CF05463A004}" presName="Name13" presStyleLbl="parChTrans1D2" presStyleIdx="4" presStyleCnt="5"/>
      <dgm:spPr/>
      <dgm:t>
        <a:bodyPr/>
        <a:lstStyle/>
        <a:p>
          <a:endParaRPr lang="en-US"/>
        </a:p>
      </dgm:t>
    </dgm:pt>
    <dgm:pt modelId="{34ACD75A-EBCC-4827-8D82-3B1A81443A06}" type="pres">
      <dgm:prSet presAssocID="{7955165B-D3C1-4081-A5AF-0CEFB1861E91}" presName="childText" presStyleLbl="bgAcc1" presStyleIdx="4" presStyleCnt="5" custScaleX="151059" custLinFactX="-100000" custLinFactNeighborX="-146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CC4EEC-DF0E-4017-8B93-F029F1220E29}" type="presOf" srcId="{0ED4075C-AC57-4600-A740-831ABA6664F9}" destId="{B640DF62-FD81-47AE-9679-F1AFAAAABDE5}" srcOrd="0" destOrd="0" presId="urn:microsoft.com/office/officeart/2005/8/layout/hierarchy3"/>
    <dgm:cxn modelId="{ED60CFF2-9AE1-493C-9E49-F42491F6498E}" srcId="{ED2406E0-5B9E-4E1A-A61A-AAAF3817023D}" destId="{7955165B-D3C1-4081-A5AF-0CEFB1861E91}" srcOrd="4" destOrd="0" parTransId="{F8A722D4-774A-4F94-AD7B-8CF05463A004}" sibTransId="{CABF1B92-388F-4D56-9C71-192191DFEF49}"/>
    <dgm:cxn modelId="{FD2009AE-2781-4AE2-8E6A-9A57FDF1C10D}" srcId="{9BB18B0E-AE26-44CD-86AD-4994DD35D17E}" destId="{ED2406E0-5B9E-4E1A-A61A-AAAF3817023D}" srcOrd="0" destOrd="0" parTransId="{00B885DE-54A6-4CB1-BF0A-B6ED5A3D19F8}" sibTransId="{C37796D5-EBF2-42D9-8103-E7B29A846F9A}"/>
    <dgm:cxn modelId="{B976501E-4230-4531-8F7E-98B24C3AEB1F}" type="presOf" srcId="{9BB18B0E-AE26-44CD-86AD-4994DD35D17E}" destId="{78FBD5F8-618F-4477-9784-A899485CE94C}" srcOrd="0" destOrd="0" presId="urn:microsoft.com/office/officeart/2005/8/layout/hierarchy3"/>
    <dgm:cxn modelId="{E7647CCD-0860-4C93-81FA-8E93511AA1C7}" type="presOf" srcId="{F8A722D4-774A-4F94-AD7B-8CF05463A004}" destId="{76D8251F-A7D8-4BC6-AC6A-7BB729C5DD24}" srcOrd="0" destOrd="0" presId="urn:microsoft.com/office/officeart/2005/8/layout/hierarchy3"/>
    <dgm:cxn modelId="{09C34A5D-5DD4-4FC4-B325-406EDF8CA11E}" type="presOf" srcId="{ED2406E0-5B9E-4E1A-A61A-AAAF3817023D}" destId="{FFF7DF88-083D-49FB-842F-FAF59913F6FF}" srcOrd="1" destOrd="0" presId="urn:microsoft.com/office/officeart/2005/8/layout/hierarchy3"/>
    <dgm:cxn modelId="{F0C1FC96-3C3A-42F7-B1B0-2642931F8BDA}" type="presOf" srcId="{ED2406E0-5B9E-4E1A-A61A-AAAF3817023D}" destId="{709C8E35-4D9D-44B6-9BAF-39B813C8DFA5}" srcOrd="0" destOrd="0" presId="urn:microsoft.com/office/officeart/2005/8/layout/hierarchy3"/>
    <dgm:cxn modelId="{278CFFBF-72D1-43F4-A300-28E8341E6191}" type="presOf" srcId="{C084F7BA-202C-4893-B058-7CEB6DBB49E4}" destId="{A63C674A-8D67-444B-A8E7-49EA62D5C865}" srcOrd="0" destOrd="0" presId="urn:microsoft.com/office/officeart/2005/8/layout/hierarchy3"/>
    <dgm:cxn modelId="{71110A6A-3EEE-4254-B2D1-55AD136020F7}" type="presOf" srcId="{44FFF586-EB6B-46E9-A41C-785EF1B056E1}" destId="{FF557A40-3D80-46D8-BE2E-F69623341F09}" srcOrd="0" destOrd="0" presId="urn:microsoft.com/office/officeart/2005/8/layout/hierarchy3"/>
    <dgm:cxn modelId="{75AE37D2-18E2-406A-8F51-EE7E00405E50}" srcId="{ED2406E0-5B9E-4E1A-A61A-AAAF3817023D}" destId="{2BA4E767-05F4-4ECF-90B1-7327D86B9A64}" srcOrd="2" destOrd="0" parTransId="{B014C140-B975-413A-B9D3-65177514AECD}" sibTransId="{A114D0E6-B96E-413C-9DE2-EC58237184A0}"/>
    <dgm:cxn modelId="{F1EC34AE-7B19-40A2-8015-E3AD843BCA64}" type="presOf" srcId="{7955165B-D3C1-4081-A5AF-0CEFB1861E91}" destId="{34ACD75A-EBCC-4827-8D82-3B1A81443A06}" srcOrd="0" destOrd="0" presId="urn:microsoft.com/office/officeart/2005/8/layout/hierarchy3"/>
    <dgm:cxn modelId="{22125FD9-221D-49B9-A5BE-1EB82D839201}" type="presOf" srcId="{B014C140-B975-413A-B9D3-65177514AECD}" destId="{FFFC4452-DE55-44BC-8FB7-B2472F000CD1}" srcOrd="0" destOrd="0" presId="urn:microsoft.com/office/officeart/2005/8/layout/hierarchy3"/>
    <dgm:cxn modelId="{3B99E3A8-D2C9-49BC-BC24-4B763B0D96AC}" srcId="{ED2406E0-5B9E-4E1A-A61A-AAAF3817023D}" destId="{44FFF586-EB6B-46E9-A41C-785EF1B056E1}" srcOrd="1" destOrd="0" parTransId="{0ED4075C-AC57-4600-A740-831ABA6664F9}" sibTransId="{AE64F3CD-130E-4DE7-A8F7-1FAC4D02A3EF}"/>
    <dgm:cxn modelId="{D14D656F-D579-418E-9D15-45A5FAA3063A}" srcId="{ED2406E0-5B9E-4E1A-A61A-AAAF3817023D}" destId="{0186646A-2820-456C-881C-C0DAB6F6CE2C}" srcOrd="0" destOrd="0" parTransId="{F0A94661-A3F8-4114-8C97-32462A02F79E}" sibTransId="{A11D28C5-B40C-45E3-A5EC-0A0F520133F2}"/>
    <dgm:cxn modelId="{450E168A-A3E7-45AD-9809-793722A27C5A}" type="presOf" srcId="{FEF126A2-43FC-4466-8054-D77439E6377C}" destId="{94BD9675-66CB-4EC6-BB44-E9BBE198039F}" srcOrd="0" destOrd="0" presId="urn:microsoft.com/office/officeart/2005/8/layout/hierarchy3"/>
    <dgm:cxn modelId="{15517F2E-BD4A-46C2-B119-BCAF9B03392D}" type="presOf" srcId="{2BA4E767-05F4-4ECF-90B1-7327D86B9A64}" destId="{4C9E0F95-DAE3-48C8-B0F0-1D55ACBA7B55}" srcOrd="0" destOrd="0" presId="urn:microsoft.com/office/officeart/2005/8/layout/hierarchy3"/>
    <dgm:cxn modelId="{F3FEEDC1-93C7-42F6-890F-52F9DD24ABB8}" type="presOf" srcId="{0186646A-2820-456C-881C-C0DAB6F6CE2C}" destId="{E07FDE57-9F90-45AF-9CA4-D9860D967081}" srcOrd="0" destOrd="0" presId="urn:microsoft.com/office/officeart/2005/8/layout/hierarchy3"/>
    <dgm:cxn modelId="{AB566A18-8FC7-4916-A5F1-2126C4DDD49E}" type="presOf" srcId="{F0A94661-A3F8-4114-8C97-32462A02F79E}" destId="{3FA3F7A2-7375-4F7D-BE88-EDCCA566813F}" srcOrd="0" destOrd="0" presId="urn:microsoft.com/office/officeart/2005/8/layout/hierarchy3"/>
    <dgm:cxn modelId="{9ECF1FEF-A816-4C49-857A-74A801C43989}" srcId="{ED2406E0-5B9E-4E1A-A61A-AAAF3817023D}" destId="{C084F7BA-202C-4893-B058-7CEB6DBB49E4}" srcOrd="3" destOrd="0" parTransId="{FEF126A2-43FC-4466-8054-D77439E6377C}" sibTransId="{ECBB8BF9-C87F-4422-9EDD-7C000D45E0EE}"/>
    <dgm:cxn modelId="{3ED90D82-E2F1-4FCA-9AA8-D73173C8B9A5}" type="presParOf" srcId="{78FBD5F8-618F-4477-9784-A899485CE94C}" destId="{4C182083-357F-40BD-AEB5-01187AA05D99}" srcOrd="0" destOrd="0" presId="urn:microsoft.com/office/officeart/2005/8/layout/hierarchy3"/>
    <dgm:cxn modelId="{C6E70F41-13F8-4E37-AAA5-D8482394113F}" type="presParOf" srcId="{4C182083-357F-40BD-AEB5-01187AA05D99}" destId="{5E20429B-7890-4565-8311-D303005FBCF9}" srcOrd="0" destOrd="0" presId="urn:microsoft.com/office/officeart/2005/8/layout/hierarchy3"/>
    <dgm:cxn modelId="{5B355C1E-2534-4473-AE45-F4DF4CEEACC7}" type="presParOf" srcId="{5E20429B-7890-4565-8311-D303005FBCF9}" destId="{709C8E35-4D9D-44B6-9BAF-39B813C8DFA5}" srcOrd="0" destOrd="0" presId="urn:microsoft.com/office/officeart/2005/8/layout/hierarchy3"/>
    <dgm:cxn modelId="{6814D0E3-E178-4304-A8AE-E5A28680B782}" type="presParOf" srcId="{5E20429B-7890-4565-8311-D303005FBCF9}" destId="{FFF7DF88-083D-49FB-842F-FAF59913F6FF}" srcOrd="1" destOrd="0" presId="urn:microsoft.com/office/officeart/2005/8/layout/hierarchy3"/>
    <dgm:cxn modelId="{9FBE9DB8-D495-4F8F-B498-8B48A5DA8246}" type="presParOf" srcId="{4C182083-357F-40BD-AEB5-01187AA05D99}" destId="{E2C030DF-A7B8-46DE-A3A2-F1985E9C8E1C}" srcOrd="1" destOrd="0" presId="urn:microsoft.com/office/officeart/2005/8/layout/hierarchy3"/>
    <dgm:cxn modelId="{8A6DD3FC-785C-4D35-BFBA-63F9F8B1253B}" type="presParOf" srcId="{E2C030DF-A7B8-46DE-A3A2-F1985E9C8E1C}" destId="{3FA3F7A2-7375-4F7D-BE88-EDCCA566813F}" srcOrd="0" destOrd="0" presId="urn:microsoft.com/office/officeart/2005/8/layout/hierarchy3"/>
    <dgm:cxn modelId="{C2E068E2-214D-4E90-913B-74C6DCCAE290}" type="presParOf" srcId="{E2C030DF-A7B8-46DE-A3A2-F1985E9C8E1C}" destId="{E07FDE57-9F90-45AF-9CA4-D9860D967081}" srcOrd="1" destOrd="0" presId="urn:microsoft.com/office/officeart/2005/8/layout/hierarchy3"/>
    <dgm:cxn modelId="{61E6CAF6-9934-46C2-A9A8-02F970115D1B}" type="presParOf" srcId="{E2C030DF-A7B8-46DE-A3A2-F1985E9C8E1C}" destId="{B640DF62-FD81-47AE-9679-F1AFAAAABDE5}" srcOrd="2" destOrd="0" presId="urn:microsoft.com/office/officeart/2005/8/layout/hierarchy3"/>
    <dgm:cxn modelId="{FDCAD4B6-D6F1-4DF2-8894-21D12B9107EB}" type="presParOf" srcId="{E2C030DF-A7B8-46DE-A3A2-F1985E9C8E1C}" destId="{FF557A40-3D80-46D8-BE2E-F69623341F09}" srcOrd="3" destOrd="0" presId="urn:microsoft.com/office/officeart/2005/8/layout/hierarchy3"/>
    <dgm:cxn modelId="{744295C0-7532-4AE7-A573-6D102822D5ED}" type="presParOf" srcId="{E2C030DF-A7B8-46DE-A3A2-F1985E9C8E1C}" destId="{FFFC4452-DE55-44BC-8FB7-B2472F000CD1}" srcOrd="4" destOrd="0" presId="urn:microsoft.com/office/officeart/2005/8/layout/hierarchy3"/>
    <dgm:cxn modelId="{52EE74C3-853C-4450-AE00-EFA31BF5133C}" type="presParOf" srcId="{E2C030DF-A7B8-46DE-A3A2-F1985E9C8E1C}" destId="{4C9E0F95-DAE3-48C8-B0F0-1D55ACBA7B55}" srcOrd="5" destOrd="0" presId="urn:microsoft.com/office/officeart/2005/8/layout/hierarchy3"/>
    <dgm:cxn modelId="{EA63D754-AC78-4666-A15A-6B2E43B5C0D4}" type="presParOf" srcId="{E2C030DF-A7B8-46DE-A3A2-F1985E9C8E1C}" destId="{94BD9675-66CB-4EC6-BB44-E9BBE198039F}" srcOrd="6" destOrd="0" presId="urn:microsoft.com/office/officeart/2005/8/layout/hierarchy3"/>
    <dgm:cxn modelId="{28171B36-8DA2-4AAC-BA8A-5B9BB4AAED4D}" type="presParOf" srcId="{E2C030DF-A7B8-46DE-A3A2-F1985E9C8E1C}" destId="{A63C674A-8D67-444B-A8E7-49EA62D5C865}" srcOrd="7" destOrd="0" presId="urn:microsoft.com/office/officeart/2005/8/layout/hierarchy3"/>
    <dgm:cxn modelId="{CA18023A-EE08-420B-9A09-341200D69FE8}" type="presParOf" srcId="{E2C030DF-A7B8-46DE-A3A2-F1985E9C8E1C}" destId="{76D8251F-A7D8-4BC6-AC6A-7BB729C5DD24}" srcOrd="8" destOrd="0" presId="urn:microsoft.com/office/officeart/2005/8/layout/hierarchy3"/>
    <dgm:cxn modelId="{A388ED4B-75D6-41DE-A3F9-ACC4AE15356C}" type="presParOf" srcId="{E2C030DF-A7B8-46DE-A3A2-F1985E9C8E1C}" destId="{34ACD75A-EBCC-4827-8D82-3B1A81443A0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Search for toolsets in modules directory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Create or update toolset DB  entries </a:t>
          </a:r>
          <a:endParaRPr lang="en-US" sz="1600" kern="1200" dirty="0"/>
        </a:p>
      </dsp:txBody>
      <dsp:txXfrm>
        <a:off x="36244" y="1049273"/>
        <a:ext cx="2444561" cy="15841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Load tools</a:t>
          </a:r>
          <a:endParaRPr lang="en-US" sz="2400" kern="1200" dirty="0"/>
        </a:p>
      </dsp:txBody>
      <dsp:txXfrm>
        <a:off x="579480" y="2633472"/>
        <a:ext cx="2172943" cy="864108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Start </a:t>
          </a:r>
          <a:r>
            <a:rPr lang="en-US" sz="1600" kern="1200" dirty="0" err="1" smtClean="0"/>
            <a:t>MPIThreadManager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Spawn </a:t>
          </a:r>
          <a:r>
            <a:rPr lang="en-US" sz="1600" kern="1200" dirty="0" err="1" smtClean="0"/>
            <a:t>MPIThreads</a:t>
          </a:r>
          <a:r>
            <a:rPr lang="en-US" sz="1600" kern="1200" dirty="0" smtClean="0"/>
            <a:t> for each active cluster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Initialize event listeners</a:t>
          </a:r>
          <a:endParaRPr lang="en-US" sz="1600" kern="1200" dirty="0"/>
        </a:p>
      </dsp:txBody>
      <dsp:txXfrm>
        <a:off x="3209147" y="1481328"/>
        <a:ext cx="2444561" cy="15841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Initialize cluster management</a:t>
          </a:r>
          <a:endParaRPr lang="en-US" sz="2400" kern="1200" dirty="0"/>
        </a:p>
      </dsp:txBody>
      <dsp:txXfrm>
        <a:off x="3752383" y="617220"/>
        <a:ext cx="2172943" cy="864108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Enqueue</a:t>
          </a:r>
          <a:r>
            <a:rPr lang="en-US" sz="1600" kern="1200" dirty="0" smtClean="0"/>
            <a:t> unfinished tasks to their respective cluster ‘s task queues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Tasks are executed according to priority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</dsp:txBody>
      <dsp:txXfrm>
        <a:off x="6382050" y="1049273"/>
        <a:ext cx="2444561" cy="15841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Initialize task queues</a:t>
          </a:r>
          <a:endParaRPr lang="en-US" sz="2400" kern="1200" dirty="0"/>
        </a:p>
      </dsp:txBody>
      <dsp:txXfrm>
        <a:off x="6925286" y="2633472"/>
        <a:ext cx="2172943" cy="86410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9C8E35-4D9D-44B6-9BAF-39B813C8DFA5}">
      <dsp:nvSpPr>
        <dsp:cNvPr id="0" name=""/>
        <dsp:cNvSpPr/>
      </dsp:nvSpPr>
      <dsp:spPr>
        <a:xfrm>
          <a:off x="0" y="0"/>
          <a:ext cx="1492384" cy="746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Toolset</a:t>
          </a:r>
          <a:endParaRPr lang="en-US" sz="3400" kern="1200" dirty="0"/>
        </a:p>
      </dsp:txBody>
      <dsp:txXfrm>
        <a:off x="0" y="0"/>
        <a:ext cx="1492384" cy="746192"/>
      </dsp:txXfrm>
    </dsp:sp>
    <dsp:sp modelId="{3FA3F7A2-7375-4F7D-BE88-EDCCA566813F}">
      <dsp:nvSpPr>
        <dsp:cNvPr id="0" name=""/>
        <dsp:cNvSpPr/>
      </dsp:nvSpPr>
      <dsp:spPr>
        <a:xfrm>
          <a:off x="149238" y="746192"/>
          <a:ext cx="612756" cy="563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3324"/>
              </a:lnTo>
              <a:lnTo>
                <a:pt x="612756" y="5633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FDE57-9F90-45AF-9CA4-D9860D967081}">
      <dsp:nvSpPr>
        <dsp:cNvPr id="0" name=""/>
        <dsp:cNvSpPr/>
      </dsp:nvSpPr>
      <dsp:spPr>
        <a:xfrm>
          <a:off x="761995" y="936420"/>
          <a:ext cx="1806490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__</a:t>
          </a:r>
          <a:r>
            <a:rPr lang="en-US" sz="1700" b="1" kern="1200" dirty="0" err="1" smtClean="0"/>
            <a:t>init</a:t>
          </a:r>
          <a:r>
            <a:rPr lang="en-US" sz="1800" b="1" kern="1200" dirty="0" err="1" smtClean="0"/>
            <a:t>__.</a:t>
          </a:r>
          <a:r>
            <a:rPr lang="en-US" sz="1700" b="1" kern="1200" dirty="0" err="1" smtClean="0"/>
            <a:t>py</a:t>
          </a:r>
          <a:endParaRPr lang="en-US" sz="1700" b="1" kern="1200" dirty="0"/>
        </a:p>
      </dsp:txBody>
      <dsp:txXfrm>
        <a:off x="761995" y="936420"/>
        <a:ext cx="1806490" cy="746192"/>
      </dsp:txXfrm>
    </dsp:sp>
    <dsp:sp modelId="{B640DF62-FD81-47AE-9679-F1AFAAAABDE5}">
      <dsp:nvSpPr>
        <dsp:cNvPr id="0" name=""/>
        <dsp:cNvSpPr/>
      </dsp:nvSpPr>
      <dsp:spPr>
        <a:xfrm>
          <a:off x="149238" y="746192"/>
          <a:ext cx="590442" cy="1496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065"/>
              </a:lnTo>
              <a:lnTo>
                <a:pt x="590442" y="14960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57A40-3D80-46D8-BE2E-F69623341F09}">
      <dsp:nvSpPr>
        <dsp:cNvPr id="0" name=""/>
        <dsp:cNvSpPr/>
      </dsp:nvSpPr>
      <dsp:spPr>
        <a:xfrm>
          <a:off x="739681" y="1869161"/>
          <a:ext cx="1851118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executables.py</a:t>
          </a:r>
          <a:endParaRPr lang="en-US" sz="1300" b="1" kern="1200" dirty="0"/>
        </a:p>
      </dsp:txBody>
      <dsp:txXfrm>
        <a:off x="739681" y="1869161"/>
        <a:ext cx="1851118" cy="746192"/>
      </dsp:txXfrm>
    </dsp:sp>
    <dsp:sp modelId="{FFFC4452-DE55-44BC-8FB7-B2472F000CD1}">
      <dsp:nvSpPr>
        <dsp:cNvPr id="0" name=""/>
        <dsp:cNvSpPr/>
      </dsp:nvSpPr>
      <dsp:spPr>
        <a:xfrm>
          <a:off x="149238" y="746192"/>
          <a:ext cx="612756" cy="2428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8805"/>
              </a:lnTo>
              <a:lnTo>
                <a:pt x="612756" y="24288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E0F95-DAE3-48C8-B0F0-1D55ACBA7B55}">
      <dsp:nvSpPr>
        <dsp:cNvPr id="0" name=""/>
        <dsp:cNvSpPr/>
      </dsp:nvSpPr>
      <dsp:spPr>
        <a:xfrm>
          <a:off x="761995" y="2801902"/>
          <a:ext cx="1851118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forms.py</a:t>
          </a:r>
          <a:endParaRPr lang="en-US" sz="1300" b="1" kern="1200" dirty="0"/>
        </a:p>
      </dsp:txBody>
      <dsp:txXfrm>
        <a:off x="761995" y="2801902"/>
        <a:ext cx="1851118" cy="746192"/>
      </dsp:txXfrm>
    </dsp:sp>
    <dsp:sp modelId="{94BD9675-66CB-4EC6-BB44-E9BBE198039F}">
      <dsp:nvSpPr>
        <dsp:cNvPr id="0" name=""/>
        <dsp:cNvSpPr/>
      </dsp:nvSpPr>
      <dsp:spPr>
        <a:xfrm>
          <a:off x="149238" y="746192"/>
          <a:ext cx="638055" cy="3361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1546"/>
              </a:lnTo>
              <a:lnTo>
                <a:pt x="638055" y="33615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C674A-8D67-444B-A8E7-49EA62D5C865}">
      <dsp:nvSpPr>
        <dsp:cNvPr id="0" name=""/>
        <dsp:cNvSpPr/>
      </dsp:nvSpPr>
      <dsp:spPr>
        <a:xfrm>
          <a:off x="787294" y="3734642"/>
          <a:ext cx="1803505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install.py</a:t>
          </a:r>
          <a:endParaRPr lang="en-US" sz="1300" b="1" kern="1200" dirty="0"/>
        </a:p>
      </dsp:txBody>
      <dsp:txXfrm>
        <a:off x="787294" y="3734642"/>
        <a:ext cx="1803505" cy="746192"/>
      </dsp:txXfrm>
    </dsp:sp>
    <dsp:sp modelId="{76D8251F-A7D8-4BC6-AC6A-7BB729C5DD24}">
      <dsp:nvSpPr>
        <dsp:cNvPr id="0" name=""/>
        <dsp:cNvSpPr/>
      </dsp:nvSpPr>
      <dsp:spPr>
        <a:xfrm>
          <a:off x="149238" y="746192"/>
          <a:ext cx="638055" cy="42942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4286"/>
              </a:lnTo>
              <a:lnTo>
                <a:pt x="638055" y="42942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CD75A-EBCC-4827-8D82-3B1A81443A06}">
      <dsp:nvSpPr>
        <dsp:cNvPr id="0" name=""/>
        <dsp:cNvSpPr/>
      </dsp:nvSpPr>
      <dsp:spPr>
        <a:xfrm>
          <a:off x="787294" y="4667383"/>
          <a:ext cx="1803505" cy="74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views.py</a:t>
          </a:r>
          <a:endParaRPr lang="en-US" sz="1300" b="1" kern="1200" dirty="0"/>
        </a:p>
      </dsp:txBody>
      <dsp:txXfrm>
        <a:off x="787294" y="4667383"/>
        <a:ext cx="1803505" cy="746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3/13/2017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3/13/2017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22EB-4218-4A41-B618-BDAA5892C1DF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BB3E-C46F-4973-9AD4-C4470BC755C5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2A83-B600-4D20-A6A1-F840BE19C359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B8A1-1897-40A6-AB5A-283CBD3181E5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B096-5896-4B09-8CC9-67A0177BDC20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7AEE-D62A-413E-A4FE-3444F439DFDE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CC2B-1E90-4845-A0E3-C699239D597E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A2E82-F294-4736-B75F-692F1C054A77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0450-2D41-499D-9B94-48FDB45615F4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A01-A52E-42D2-9D0F-DD2F7A08B684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 J. P. Chin, V. A. Diehl, and K. L. Norman. 1988. Development of an instrument measuring user satisfaction of the human-computer interface. In Proceedings of SIGCHI ’88 ACM/SIGCHI. New York, 213–218.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4F09-9FFE-42CD-B5DC-96C70EE94A8C}" type="datetime1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89012" y="1143000"/>
            <a:ext cx="8229600" cy="2895600"/>
          </a:xfrm>
        </p:spPr>
        <p:txBody>
          <a:bodyPr/>
          <a:lstStyle/>
          <a:p>
            <a:r>
              <a:rPr lang="en-US" dirty="0" err="1" smtClean="0"/>
              <a:t>SkyLab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89012" y="3962400"/>
            <a:ext cx="8229600" cy="1219200"/>
          </a:xfrm>
        </p:spPr>
        <p:txBody>
          <a:bodyPr/>
          <a:lstStyle/>
          <a:p>
            <a:r>
              <a:rPr lang="it-IT" dirty="0" smtClean="0"/>
              <a:t>An extensible workflow web applicaton for HPC on the cloud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989012" y="4724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VINCENT PAUL L. CARPIO, KATRINA JOY M. ABRIOL-SANTOS, JOSEPH ANTHONY C. HERMOCILLA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6" name="Picture 5" descr="customLogo.gi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75812" y="4191000"/>
            <a:ext cx="1981200" cy="1703832"/>
          </a:xfrm>
          <a:prstGeom prst="rect">
            <a:avLst/>
          </a:prstGeom>
        </p:spPr>
      </p:pic>
      <p:pic>
        <p:nvPicPr>
          <p:cNvPr id="7" name="Picture 6" descr="skxol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28212" y="23622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81000"/>
            <a:ext cx="1036319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Toolset</a:t>
            </a:r>
            <a:endParaRPr lang="en-US" dirty="0"/>
          </a:p>
        </p:txBody>
      </p:sp>
      <p:pic>
        <p:nvPicPr>
          <p:cNvPr id="4" name="Content Placeholder 3" descr="cod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6612" y="2590800"/>
            <a:ext cx="10338872" cy="2593480"/>
          </a:xfrm>
        </p:spPr>
      </p:pic>
      <p:sp>
        <p:nvSpPr>
          <p:cNvPr id="5" name="TextBox 4"/>
          <p:cNvSpPr txBox="1"/>
          <p:nvPr/>
        </p:nvSpPr>
        <p:spPr>
          <a:xfrm>
            <a:off x="3656012" y="5334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run_tool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method implementation for  GAMESS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3810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MPI cluster creation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r>
              <a:rPr lang="en-US" dirty="0" smtClean="0"/>
              <a:t>Form specifying cluster parameters</a:t>
            </a:r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3" y="1524001"/>
            <a:ext cx="8159503" cy="478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MPI cluster monitoring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4191000" cy="1371600"/>
          </a:xfrm>
        </p:spPr>
        <p:txBody>
          <a:bodyPr/>
          <a:lstStyle/>
          <a:p>
            <a:r>
              <a:rPr lang="en-US" dirty="0" smtClean="0"/>
              <a:t>List view of clusters visible to the user</a:t>
            </a:r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4" y="1524001"/>
            <a:ext cx="8159501" cy="4780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4724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MPI cluster 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4038600" cy="1371600"/>
          </a:xfrm>
        </p:spPr>
        <p:txBody>
          <a:bodyPr/>
          <a:lstStyle/>
          <a:p>
            <a:r>
              <a:rPr lang="en-US" dirty="0" smtClean="0"/>
              <a:t>Detail view of an MPI cluster on </a:t>
            </a:r>
            <a:r>
              <a:rPr lang="en-US" dirty="0" err="1" smtClean="0"/>
              <a:t>SkyLab</a:t>
            </a:r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4" y="1524001"/>
            <a:ext cx="8159501" cy="4780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3596607" cy="838200"/>
          </a:xfrm>
        </p:spPr>
        <p:txBody>
          <a:bodyPr/>
          <a:lstStyle/>
          <a:p>
            <a:r>
              <a:rPr lang="en-US" dirty="0" smtClean="0"/>
              <a:t>Task submission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r>
              <a:rPr lang="en-US" dirty="0" smtClean="0"/>
              <a:t>IMPI task submission form</a:t>
            </a:r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2284412" y="1524000"/>
            <a:ext cx="8159505" cy="478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3596607" cy="838200"/>
          </a:xfrm>
        </p:spPr>
        <p:txBody>
          <a:bodyPr/>
          <a:lstStyle/>
          <a:p>
            <a:r>
              <a:rPr lang="en-US" dirty="0" smtClean="0"/>
              <a:t>Task output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r>
              <a:rPr lang="en-US" dirty="0" smtClean="0"/>
              <a:t>Sample output </a:t>
            </a:r>
            <a:r>
              <a:rPr lang="en-US" dirty="0" smtClean="0"/>
              <a:t>of IMPI Task</a:t>
            </a:r>
          </a:p>
          <a:p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760412" y="1828800"/>
            <a:ext cx="10562097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381000"/>
            <a:ext cx="3596607" cy="838200"/>
          </a:xfrm>
        </p:spPr>
        <p:txBody>
          <a:bodyPr/>
          <a:lstStyle/>
          <a:p>
            <a:r>
              <a:rPr lang="en-US" dirty="0" smtClean="0"/>
              <a:t>Task output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9012" y="1143000"/>
            <a:ext cx="3581399" cy="1371600"/>
          </a:xfrm>
        </p:spPr>
        <p:txBody>
          <a:bodyPr/>
          <a:lstStyle/>
          <a:p>
            <a:r>
              <a:rPr lang="en-US" dirty="0" smtClean="0"/>
              <a:t>Sample output of GAMESS task rendered with </a:t>
            </a:r>
            <a:r>
              <a:rPr lang="en-US" dirty="0" err="1" smtClean="0"/>
              <a:t>JSmol</a:t>
            </a:r>
            <a:endParaRPr lang="en-US" dirty="0"/>
          </a:p>
        </p:txBody>
      </p:sp>
      <p:pic>
        <p:nvPicPr>
          <p:cNvPr id="5" name="Picture Placeholder 4" descr="n_impi_parameters_printed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1065212" y="1828800"/>
            <a:ext cx="984906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81000"/>
            <a:ext cx="10287000" cy="1371600"/>
          </a:xfrm>
        </p:spPr>
        <p:txBody>
          <a:bodyPr/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9012" y="6172200"/>
            <a:ext cx="9982200" cy="504828"/>
          </a:xfrm>
        </p:spPr>
        <p:txBody>
          <a:bodyPr/>
          <a:lstStyle/>
          <a:p>
            <a:r>
              <a:rPr lang="en-US" sz="1400" baseline="30000" dirty="0" smtClean="0"/>
              <a:t>1 </a:t>
            </a:r>
            <a:r>
              <a:rPr lang="en-US" sz="1400" dirty="0" smtClean="0"/>
              <a:t>J. P. Chin, V. A. Diehl, and K. L. Norman. 1988. Development of an instrument measuring user satisfaction of the human-computer interface. In Proceedings of SIGCHI ’88 ACM/SIGCHI. New York, 213–218.</a:t>
            </a:r>
            <a:endParaRPr lang="en-US" sz="1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SkyLab</a:t>
            </a:r>
            <a:r>
              <a:rPr lang="en-US" dirty="0" smtClean="0"/>
              <a:t> is a</a:t>
            </a:r>
            <a:r>
              <a:rPr lang="it-IT" dirty="0" smtClean="0"/>
              <a:t>n </a:t>
            </a:r>
            <a:r>
              <a:rPr lang="it-IT" dirty="0" smtClean="0"/>
              <a:t>extensible workflow web applicaton for HPC on the cloud</a:t>
            </a:r>
          </a:p>
          <a:p>
            <a:r>
              <a:rPr lang="en-US" dirty="0" smtClean="0"/>
              <a:t> Via web interface, users are able to deploy MPI clusters and use them to run HPC tasks</a:t>
            </a:r>
          </a:p>
          <a:p>
            <a:r>
              <a:rPr lang="en-US" dirty="0" smtClean="0"/>
              <a:t>Task output files are ready for download on task finish and are rendered with </a:t>
            </a:r>
            <a:r>
              <a:rPr lang="en-US" dirty="0" err="1" smtClean="0"/>
              <a:t>JSmol</a:t>
            </a:r>
            <a:r>
              <a:rPr lang="en-US" dirty="0" smtClean="0"/>
              <a:t>, if they are compatible</a:t>
            </a:r>
          </a:p>
          <a:p>
            <a:r>
              <a:rPr lang="en-US" dirty="0" smtClean="0"/>
              <a:t>Test </a:t>
            </a:r>
            <a:r>
              <a:rPr lang="en-US" dirty="0" smtClean="0"/>
              <a:t>users found the system to be acceptable in terms of the criteria provided, in general	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SkyLab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application that allows users to run HPC tools that utilize MPI via Peak-Two Cloud (P2C)</a:t>
            </a:r>
          </a:p>
          <a:p>
            <a:r>
              <a:rPr lang="en-US" dirty="0" smtClean="0"/>
              <a:t>Allows users to deploy MPI clusters on-demand</a:t>
            </a:r>
          </a:p>
          <a:p>
            <a:r>
              <a:rPr lang="en-US" dirty="0" smtClean="0"/>
              <a:t>Allows users to submit tasks for HPC tools, and download the resulting output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Currently supported tools:</a:t>
            </a:r>
          </a:p>
          <a:p>
            <a:pPr lvl="1"/>
            <a:r>
              <a:rPr lang="en-US" dirty="0" smtClean="0"/>
              <a:t>AutoDock4, </a:t>
            </a:r>
            <a:r>
              <a:rPr lang="en-US" dirty="0" err="1" smtClean="0"/>
              <a:t>AutoDock</a:t>
            </a:r>
            <a:r>
              <a:rPr lang="en-US" dirty="0" smtClean="0"/>
              <a:t> </a:t>
            </a:r>
            <a:r>
              <a:rPr lang="en-US" dirty="0" err="1" smtClean="0"/>
              <a:t>Vina</a:t>
            </a:r>
            <a:r>
              <a:rPr lang="en-US" dirty="0" smtClean="0"/>
              <a:t>, DOCK 6, Quantum ESPRESSO, GAMESS, Ray, IMPI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https://github.com/vincentpaul12/SkyLab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additional use cases of current tools</a:t>
            </a:r>
          </a:p>
          <a:p>
            <a:r>
              <a:rPr lang="en-US" dirty="0" smtClean="0"/>
              <a:t>Support for input file generation</a:t>
            </a:r>
          </a:p>
          <a:p>
            <a:r>
              <a:rPr lang="en-US" dirty="0" smtClean="0"/>
              <a:t>Improved parameter checking and error handling </a:t>
            </a:r>
          </a:p>
          <a:p>
            <a:r>
              <a:rPr lang="en-US" dirty="0" smtClean="0"/>
              <a:t>Support for custom workflow design</a:t>
            </a:r>
          </a:p>
          <a:p>
            <a:r>
              <a:rPr lang="en-US" dirty="0" smtClean="0"/>
              <a:t>Task scheduling and resource management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572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</a:t>
            </a:r>
            <a:r>
              <a:rPr lang="en-US" dirty="0" smtClean="0"/>
              <a:t>. </a:t>
            </a:r>
            <a:r>
              <a:rPr lang="en-US" dirty="0" smtClean="0"/>
              <a:t>A. C. </a:t>
            </a:r>
            <a:r>
              <a:rPr lang="en-US" dirty="0" err="1" smtClean="0"/>
              <a:t>Hermocilla</a:t>
            </a:r>
            <a:r>
              <a:rPr lang="en-US" dirty="0" smtClean="0"/>
              <a:t>, “P2c: Towards scientific computing on private clouds,” in Proceedings of the National Conference on Information Technology Education (NCITE 2014), 2014, pp. </a:t>
            </a:r>
            <a:r>
              <a:rPr lang="en-US" dirty="0" smtClean="0"/>
              <a:t>162–167</a:t>
            </a:r>
            <a:r>
              <a:rPr lang="en-US" dirty="0" smtClean="0"/>
              <a:t>.</a:t>
            </a:r>
          </a:p>
          <a:p>
            <a:r>
              <a:rPr lang="en-US" dirty="0" smtClean="0"/>
              <a:t>R. M. Hanson, J. </a:t>
            </a:r>
            <a:r>
              <a:rPr lang="en-US" dirty="0" err="1" smtClean="0"/>
              <a:t>Prilusky</a:t>
            </a:r>
            <a:r>
              <a:rPr lang="en-US" dirty="0" smtClean="0"/>
              <a:t>, Z. </a:t>
            </a:r>
            <a:r>
              <a:rPr lang="en-US" dirty="0" err="1" smtClean="0"/>
              <a:t>Renjian</a:t>
            </a:r>
            <a:r>
              <a:rPr lang="en-US" dirty="0" smtClean="0"/>
              <a:t>, T. </a:t>
            </a:r>
            <a:r>
              <a:rPr lang="en-US" dirty="0" err="1" smtClean="0"/>
              <a:t>Nakane</a:t>
            </a:r>
            <a:r>
              <a:rPr lang="en-US" dirty="0" smtClean="0"/>
              <a:t>, and J. L. </a:t>
            </a:r>
            <a:r>
              <a:rPr lang="en-US" dirty="0" err="1" smtClean="0"/>
              <a:t>Sussman</a:t>
            </a:r>
            <a:r>
              <a:rPr lang="en-US" dirty="0" smtClean="0"/>
              <a:t>, “</a:t>
            </a:r>
            <a:r>
              <a:rPr lang="en-US" dirty="0" err="1" smtClean="0"/>
              <a:t>Jsmol</a:t>
            </a:r>
            <a:r>
              <a:rPr lang="en-US" dirty="0" smtClean="0"/>
              <a:t> and the next-generation web-based representation of 3d molecular </a:t>
            </a:r>
            <a:r>
              <a:rPr lang="en-US" dirty="0" err="1" smtClean="0"/>
              <a:t>tructure</a:t>
            </a:r>
            <a:r>
              <a:rPr lang="en-US" dirty="0" smtClean="0"/>
              <a:t> as applied to </a:t>
            </a:r>
            <a:r>
              <a:rPr lang="en-US" dirty="0" err="1" smtClean="0"/>
              <a:t>proteopedia</a:t>
            </a:r>
            <a:r>
              <a:rPr lang="en-US" dirty="0" smtClean="0"/>
              <a:t>,” Israel Journal of Chemistry, vol. 53, no. 3-4, pp. 207–216, 2013. [Online]. Available: http://.</a:t>
            </a:r>
            <a:r>
              <a:rPr lang="en-US" dirty="0" err="1" smtClean="0"/>
              <a:t>doi.org</a:t>
            </a:r>
            <a:r>
              <a:rPr lang="en-US" dirty="0" smtClean="0"/>
              <a:t>/10.1002/ijch.201300024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System Architecture</a:t>
            </a:r>
            <a:endParaRPr lang="en-US" dirty="0" smtClean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Summary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Peak-Two Cloud </a:t>
            </a:r>
            <a:r>
              <a:rPr lang="en-US" dirty="0" smtClean="0"/>
              <a:t>(P2C)</a:t>
            </a:r>
          </a:p>
          <a:p>
            <a:pPr lvl="1"/>
            <a:r>
              <a:rPr lang="en-US" dirty="0" err="1" smtClean="0"/>
              <a:t>Openstack</a:t>
            </a:r>
            <a:r>
              <a:rPr lang="en-US" dirty="0" smtClean="0"/>
              <a:t>-based private cloud on top of commodity hardware targeted for scientific and high-performance computing</a:t>
            </a:r>
          </a:p>
          <a:p>
            <a:r>
              <a:rPr lang="en-US" b="1" dirty="0" err="1" smtClean="0"/>
              <a:t>vCluster</a:t>
            </a:r>
            <a:endParaRPr lang="en-US" b="1" dirty="0" smtClean="0"/>
          </a:p>
          <a:p>
            <a:pPr lvl="1"/>
            <a:r>
              <a:rPr lang="en-US" dirty="0" smtClean="0"/>
              <a:t>Tool for automatic configuration and deployment of MPI cluster on demand</a:t>
            </a:r>
            <a:endParaRPr lang="en-US" dirty="0"/>
          </a:p>
          <a:p>
            <a:r>
              <a:rPr lang="en-US" b="1" dirty="0" smtClean="0"/>
              <a:t>p2c-tools</a:t>
            </a:r>
            <a:endParaRPr lang="en-US" dirty="0" smtClean="0"/>
          </a:p>
          <a:p>
            <a:pPr lvl="1"/>
            <a:r>
              <a:rPr lang="en-US" dirty="0" smtClean="0"/>
              <a:t>Utility for configuring tools with MPI clusters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HPC </a:t>
            </a:r>
            <a:r>
              <a:rPr lang="en-US" dirty="0" smtClean="0"/>
              <a:t>applications </a:t>
            </a:r>
            <a:r>
              <a:rPr lang="en-US" dirty="0" smtClean="0"/>
              <a:t>require knowledge in terminal usage and scripting</a:t>
            </a:r>
            <a:endParaRPr lang="en-US" dirty="0" smtClean="0"/>
          </a:p>
          <a:p>
            <a:r>
              <a:rPr lang="en-US" dirty="0" smtClean="0"/>
              <a:t>This makes it difficult for non-technical users (physicists, chemists, biologists) to use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 smtClean="0"/>
              <a:t>allow users to execute HPC tools via web interface;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enable developers to easily extend it to support additional HPC tools;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enable users to share their instantiated clusters; and 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 smtClean="0"/>
              <a:t>support displaying of results using third party tools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Bootup</a:t>
            </a:r>
            <a:endParaRPr lang="en-US" dirty="0"/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6223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31471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141413" y="720372"/>
          <a:ext cx="9015942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8012" y="25908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tool classes extending P2CToolGeneric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8012" y="36576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</a:t>
            </a:r>
            <a:r>
              <a:rPr lang="en-US" dirty="0" err="1" smtClean="0"/>
              <a:t>Django</a:t>
            </a:r>
            <a:r>
              <a:rPr lang="en-US" dirty="0" smtClean="0"/>
              <a:t> form classes for </a:t>
            </a:r>
            <a:r>
              <a:rPr lang="en-US" dirty="0" err="1" smtClean="0"/>
              <a:t>subtools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8012" y="4495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 </a:t>
            </a:r>
            <a:r>
              <a:rPr lang="en-US" dirty="0" err="1" smtClean="0"/>
              <a:t>install_to_db</a:t>
            </a:r>
            <a:r>
              <a:rPr lang="en-US" dirty="0" smtClean="0"/>
              <a:t>  function which creates/updates database entries related with the toolset/</a:t>
            </a:r>
            <a:r>
              <a:rPr lang="en-US" dirty="0" err="1" smtClean="0"/>
              <a:t>subtools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18012" y="5410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Contains </a:t>
            </a:r>
            <a:r>
              <a:rPr lang="en-US" dirty="0" err="1" smtClean="0"/>
              <a:t>Django</a:t>
            </a:r>
            <a:r>
              <a:rPr lang="en-US" dirty="0" smtClean="0"/>
              <a:t> views for </a:t>
            </a:r>
            <a:r>
              <a:rPr lang="en-US" dirty="0" err="1" smtClean="0"/>
              <a:t>subtools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2895261.potx" id="{03C5CF44-0C62-41B4-B3EA-416B4807878A}" vid="{EC3ACB92-700E-4167-B3A6-412DE40A64C2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Tunnel</Template>
  <TotalTime>1413</TotalTime>
  <Words>614</Words>
  <Application>Microsoft Office PowerPoint</Application>
  <PresentationFormat>Custom</PresentationFormat>
  <Paragraphs>87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Tunnel</vt:lpstr>
      <vt:lpstr>SkyLab</vt:lpstr>
      <vt:lpstr>SkyLab</vt:lpstr>
      <vt:lpstr>Outline</vt:lpstr>
      <vt:lpstr>Background</vt:lpstr>
      <vt:lpstr>Motivation</vt:lpstr>
      <vt:lpstr>Objectives</vt:lpstr>
      <vt:lpstr>System Architecture</vt:lpstr>
      <vt:lpstr>Bootup</vt:lpstr>
      <vt:lpstr>Slide 9</vt:lpstr>
      <vt:lpstr>Toolset</vt:lpstr>
      <vt:lpstr>Results</vt:lpstr>
      <vt:lpstr>MPI cluster creation</vt:lpstr>
      <vt:lpstr>MPI cluster monitoring</vt:lpstr>
      <vt:lpstr>MPI cluster management</vt:lpstr>
      <vt:lpstr>Task submission</vt:lpstr>
      <vt:lpstr>Task output</vt:lpstr>
      <vt:lpstr>Task output</vt:lpstr>
      <vt:lpstr>Evaluation </vt:lpstr>
      <vt:lpstr>Summary</vt:lpstr>
      <vt:lpstr>Github repository</vt:lpstr>
      <vt:lpstr>Future Work</vt:lpstr>
      <vt:lpstr>References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SkyLab</dc:title>
  <dc:creator>vince</dc:creator>
  <cp:lastModifiedBy>vince</cp:lastModifiedBy>
  <cp:revision>141</cp:revision>
  <dcterms:created xsi:type="dcterms:W3CDTF">2017-02-10T11:50:09Z</dcterms:created>
  <dcterms:modified xsi:type="dcterms:W3CDTF">2017-03-13T07:02:20Z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