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CA" sz="4400" spc="-1" strike="noStrike">
                <a:latin typeface="Arial"/>
              </a:rPr>
              <a:t>Cliquez pour éditer le format du texte-titre</a:t>
            </a:r>
            <a:endParaRPr b="0" lang="fr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3200" spc="-1" strike="noStrike">
                <a:latin typeface="Arial"/>
              </a:rPr>
              <a:t>Cliquez pour éditer le format du plan de texte</a:t>
            </a:r>
            <a:endParaRPr b="0" lang="fr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A" sz="2800" spc="-1" strike="noStrike">
                <a:latin typeface="Arial"/>
              </a:rPr>
              <a:t>Second niveau de plan</a:t>
            </a:r>
            <a:endParaRPr b="0" lang="fr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400" spc="-1" strike="noStrike">
                <a:latin typeface="Arial"/>
              </a:rPr>
              <a:t>Troisième niveau de plan</a:t>
            </a:r>
            <a:endParaRPr b="0" lang="fr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A" sz="2000" spc="-1" strike="noStrike">
                <a:latin typeface="Arial"/>
              </a:rPr>
              <a:t>Quatrième niveau de plan</a:t>
            </a:r>
            <a:endParaRPr b="0" lang="fr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latin typeface="Arial"/>
              </a:rPr>
              <a:t>Cinquième niveau de plan</a:t>
            </a:r>
            <a:endParaRPr b="0" lang="fr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latin typeface="Arial"/>
              </a:rPr>
              <a:t>Sixième niveau de plan</a:t>
            </a:r>
            <a:endParaRPr b="0" lang="fr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A" sz="2000" spc="-1" strike="noStrike">
                <a:latin typeface="Arial"/>
              </a:rPr>
              <a:t>Septième niveau de plan</a:t>
            </a:r>
            <a:endParaRPr b="0" lang="fr-CA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fr-CA" sz="1400" spc="-1" strike="noStrike">
                <a:latin typeface="Times New Roman"/>
              </a:rPr>
              <a:t>&lt;date/heure&gt;</a:t>
            </a:r>
            <a:endParaRPr b="0" lang="fr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CA" sz="1400" spc="-1" strike="noStrike">
                <a:latin typeface="Times New Roman"/>
              </a:rPr>
              <a:t>&lt;pied de page&gt;</a:t>
            </a:r>
            <a:endParaRPr b="0" lang="fr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4D861231-7AFF-45BF-B219-1770DE7A21EA}" type="slidenum">
              <a:rPr b="0" lang="fr-CA" sz="1400" spc="-1" strike="noStrike">
                <a:latin typeface="Times New Roman"/>
              </a:rPr>
              <a:t>&lt;numéro&gt;</a:t>
            </a:fld>
            <a:endParaRPr b="0" lang="fr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CA" sz="4400" spc="-1" strike="noStrike">
                <a:latin typeface="Arial"/>
              </a:rPr>
              <a:t>Validation des nuages </a:t>
            </a:r>
            <a:endParaRPr b="0" lang="fr-CA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fr-CA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60000" y="61200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Effectuer une simulation </a:t>
            </a:r>
            <a:endParaRPr b="0" lang="fr-CA" sz="1400" spc="-1" strike="noStrike">
              <a:latin typeface="Arial"/>
            </a:endParaRPr>
          </a:p>
          <a:p>
            <a:pPr algn="ctr"/>
            <a:r>
              <a:rPr b="0" lang="fr-CA" sz="1400" spc="-1" strike="noStrike">
                <a:latin typeface="Arial"/>
              </a:rPr>
              <a:t>avec GEM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60360" y="61236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Effectuer une simulation </a:t>
            </a:r>
            <a:endParaRPr b="0" lang="fr-CA" sz="1400" spc="-1" strike="noStrike">
              <a:latin typeface="Arial"/>
            </a:endParaRPr>
          </a:p>
          <a:p>
            <a:pPr algn="ctr"/>
            <a:r>
              <a:rPr b="0" lang="fr-CA" sz="1400" spc="-1" strike="noStrike">
                <a:latin typeface="Arial"/>
              </a:rPr>
              <a:t>avec GEM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360000" y="140400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Transférer les données sur Pampa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6840000" y="140400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fff685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Télécharger les données</a:t>
            </a:r>
            <a:endParaRPr b="0" lang="fr-CA" sz="1400" spc="-1" strike="noStrike">
              <a:latin typeface="Arial"/>
            </a:endParaRPr>
          </a:p>
          <a:p>
            <a:pPr algn="ctr"/>
            <a:r>
              <a:rPr b="0" lang="fr-CA" sz="800" spc="-1" strike="noStrike">
                <a:latin typeface="Arial"/>
              </a:rPr>
              <a:t>MOD06_L2, MYD06_L2 : 2014-2015</a:t>
            </a:r>
            <a:endParaRPr b="0" lang="fr-CA" sz="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360360" y="140436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Transférer les données sur Pampa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3600000" y="140400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Transférer les données sur Pampa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360360" y="61200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Effectuer la simulation 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60360" y="140436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add58a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Transférer les données sur pampa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3600360" y="140436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fff685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Télécharger les données</a:t>
            </a:r>
            <a:endParaRPr b="0" lang="fr-CA" sz="1400" spc="-1" strike="noStrike">
              <a:latin typeface="Arial"/>
            </a:endParaRPr>
          </a:p>
          <a:p>
            <a:pPr algn="ctr"/>
            <a:r>
              <a:rPr b="0" lang="fr-CA" sz="800" spc="-1" strike="noStrike">
                <a:latin typeface="Arial"/>
              </a:rPr>
              <a:t>CAL_LID_L2_05kmCPro-Standard-V4-20: 2014-2015</a:t>
            </a:r>
            <a:endParaRPr b="0" lang="fr-CA" sz="800" spc="-1" strike="noStrike"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360720" y="61236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add58a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Effectuer la simulation (narval) </a:t>
            </a:r>
            <a:endParaRPr b="0" lang="fr-CA" sz="1400" spc="-1" strike="noStrike">
              <a:latin typeface="Arial"/>
            </a:endParaRPr>
          </a:p>
          <a:p>
            <a:pPr algn="ctr"/>
            <a:r>
              <a:rPr b="0" lang="fr-CA" sz="800" spc="-1" strike="noStrike">
                <a:latin typeface="Arial"/>
              </a:rPr>
              <a:t>2013-2015</a:t>
            </a:r>
            <a:endParaRPr b="0" lang="fr-CA" sz="800" spc="-1" strike="noStrike">
              <a:latin typeface="Arial"/>
            </a:endParaRPr>
          </a:p>
        </p:txBody>
      </p:sp>
      <p:sp>
        <p:nvSpPr>
          <p:cNvPr id="53" name="TextShape 11"/>
          <p:cNvSpPr txBox="1"/>
          <p:nvPr/>
        </p:nvSpPr>
        <p:spPr>
          <a:xfrm>
            <a:off x="1260000" y="0"/>
            <a:ext cx="122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CA" sz="1800" spc="-1" strike="noStrike">
                <a:latin typeface="Arial"/>
              </a:rPr>
              <a:t>GEM</a:t>
            </a:r>
            <a:endParaRPr b="0" lang="fr-CA" sz="1800" spc="-1" strike="noStrike">
              <a:latin typeface="Arial"/>
            </a:endParaRPr>
          </a:p>
        </p:txBody>
      </p:sp>
      <p:sp>
        <p:nvSpPr>
          <p:cNvPr id="54" name="TextShape 12"/>
          <p:cNvSpPr txBox="1"/>
          <p:nvPr/>
        </p:nvSpPr>
        <p:spPr>
          <a:xfrm>
            <a:off x="4320000" y="-26280"/>
            <a:ext cx="144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CA" sz="1800" spc="-1" strike="noStrike">
                <a:latin typeface="Arial"/>
              </a:rPr>
              <a:t>CALISPO</a:t>
            </a:r>
            <a:endParaRPr b="0" lang="fr-CA" sz="1800" spc="-1" strike="noStrike">
              <a:latin typeface="Arial"/>
            </a:endParaRPr>
          </a:p>
        </p:txBody>
      </p:sp>
      <p:sp>
        <p:nvSpPr>
          <p:cNvPr id="55" name="TextShape 13"/>
          <p:cNvSpPr txBox="1"/>
          <p:nvPr/>
        </p:nvSpPr>
        <p:spPr>
          <a:xfrm>
            <a:off x="7596000" y="0"/>
            <a:ext cx="1440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fr-CA" sz="1800" spc="-1" strike="noStrike">
                <a:latin typeface="Arial"/>
              </a:rPr>
              <a:t>MODIS</a:t>
            </a:r>
            <a:endParaRPr b="0" lang="fr-CA" sz="1800" spc="-1" strike="noStrike">
              <a:latin typeface="Arial"/>
            </a:endParaRPr>
          </a:p>
        </p:txBody>
      </p:sp>
      <p:sp>
        <p:nvSpPr>
          <p:cNvPr id="56" name="CustomShape 14"/>
          <p:cNvSpPr/>
          <p:nvPr/>
        </p:nvSpPr>
        <p:spPr>
          <a:xfrm>
            <a:off x="360000" y="223164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Transférer les données sur Pampa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57" name="CustomShape 15"/>
          <p:cNvSpPr/>
          <p:nvPr/>
        </p:nvSpPr>
        <p:spPr>
          <a:xfrm>
            <a:off x="6840000" y="223164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fcd4d1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Formater les données</a:t>
            </a:r>
            <a:endParaRPr b="0" lang="fr-CA" sz="1400" spc="-1" strike="noStrike">
              <a:latin typeface="Arial"/>
            </a:endParaRPr>
          </a:p>
          <a:p>
            <a:pPr algn="ctr"/>
            <a:r>
              <a:rPr b="0" lang="fr-CA" sz="800" spc="-1" strike="noStrike">
                <a:latin typeface="Arial"/>
              </a:rPr>
              <a:t>hdf → netCDF</a:t>
            </a:r>
            <a:endParaRPr b="0" lang="fr-CA" sz="800" spc="-1" strike="noStrike"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360360" y="223200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Transférer les données sur Pampa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59" name="CustomShape 17"/>
          <p:cNvSpPr/>
          <p:nvPr/>
        </p:nvSpPr>
        <p:spPr>
          <a:xfrm>
            <a:off x="3600000" y="223164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Transférer les données sur Pampa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60" name="CustomShape 18"/>
          <p:cNvSpPr/>
          <p:nvPr/>
        </p:nvSpPr>
        <p:spPr>
          <a:xfrm>
            <a:off x="360360" y="223200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fcd4d1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Formater les données</a:t>
            </a:r>
            <a:endParaRPr b="0" lang="fr-CA" sz="1400" spc="-1" strike="noStrike">
              <a:latin typeface="Arial"/>
            </a:endParaRPr>
          </a:p>
          <a:p>
            <a:pPr algn="ctr"/>
            <a:r>
              <a:rPr b="0" lang="fr-CA" sz="800" spc="-1" strike="noStrike">
                <a:latin typeface="Arial"/>
              </a:rPr>
              <a:t>fst → netCDF</a:t>
            </a:r>
            <a:endParaRPr b="0" lang="fr-CA" sz="800" spc="-1" strike="noStrike">
              <a:latin typeface="Arial"/>
            </a:endParaRPr>
          </a:p>
        </p:txBody>
      </p:sp>
      <p:sp>
        <p:nvSpPr>
          <p:cNvPr id="61" name="CustomShape 19"/>
          <p:cNvSpPr/>
          <p:nvPr/>
        </p:nvSpPr>
        <p:spPr>
          <a:xfrm>
            <a:off x="3600360" y="223200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fcd4d1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Formater les données </a:t>
            </a:r>
            <a:endParaRPr b="0" lang="fr-CA" sz="1400" spc="-1" strike="noStrike">
              <a:latin typeface="Arial"/>
            </a:endParaRPr>
          </a:p>
          <a:p>
            <a:pPr algn="ctr"/>
            <a:r>
              <a:rPr b="0" lang="fr-CA" sz="800" spc="-1" strike="noStrike">
                <a:latin typeface="Arial"/>
              </a:rPr>
              <a:t>hdf → netCDF</a:t>
            </a:r>
            <a:endParaRPr b="0" lang="fr-CA" sz="800" spc="-1" strike="noStrike">
              <a:latin typeface="Arial"/>
            </a:endParaRPr>
          </a:p>
        </p:txBody>
      </p:sp>
      <p:sp>
        <p:nvSpPr>
          <p:cNvPr id="62" name="CustomShape 20"/>
          <p:cNvSpPr/>
          <p:nvPr/>
        </p:nvSpPr>
        <p:spPr>
          <a:xfrm>
            <a:off x="360360" y="302400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Transférer les données sur Pampa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63" name="CustomShape 21"/>
          <p:cNvSpPr/>
          <p:nvPr/>
        </p:nvSpPr>
        <p:spPr>
          <a:xfrm>
            <a:off x="360720" y="302436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c2e0ae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Transférer les données sur Pampa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64" name="CustomShape 22"/>
          <p:cNvSpPr/>
          <p:nvPr/>
        </p:nvSpPr>
        <p:spPr>
          <a:xfrm>
            <a:off x="360720" y="302436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fcd4d1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Générer les inputs pour COSP2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65" name="CustomShape 23"/>
          <p:cNvSpPr/>
          <p:nvPr/>
        </p:nvSpPr>
        <p:spPr>
          <a:xfrm>
            <a:off x="360000" y="3816000"/>
            <a:ext cx="2952000" cy="432000"/>
          </a:xfrm>
          <a:custGeom>
            <a:avLst/>
            <a:gdLst/>
            <a:ahLst/>
            <a:rect l="0" t="0" r="r" b="b"/>
            <a:pathLst>
              <a:path w="8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8000" y="1201"/>
                </a:lnTo>
                <a:cubicBezTo>
                  <a:pt x="8100" y="1201"/>
                  <a:pt x="8201" y="1100"/>
                  <a:pt x="8201" y="1000"/>
                </a:cubicBezTo>
                <a:lnTo>
                  <a:pt x="8201" y="200"/>
                </a:lnTo>
                <a:cubicBezTo>
                  <a:pt x="8201" y="100"/>
                  <a:pt x="8100" y="0"/>
                  <a:pt x="8000" y="0"/>
                </a:cubicBezTo>
                <a:lnTo>
                  <a:pt x="200" y="0"/>
                </a:lnTo>
              </a:path>
            </a:pathLst>
          </a:custGeom>
          <a:solidFill>
            <a:srgbClr val="fcd4d1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Rouler COSP2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66" name="CustomShape 24"/>
          <p:cNvSpPr/>
          <p:nvPr/>
        </p:nvSpPr>
        <p:spPr>
          <a:xfrm>
            <a:off x="360000" y="4536000"/>
            <a:ext cx="9576000" cy="432000"/>
          </a:xfrm>
          <a:custGeom>
            <a:avLst/>
            <a:gdLst/>
            <a:ahLst/>
            <a:rect l="0" t="0" r="r" b="b"/>
            <a:pathLst>
              <a:path w="266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26400" y="1201"/>
                </a:lnTo>
                <a:cubicBezTo>
                  <a:pt x="26500" y="1201"/>
                  <a:pt x="26601" y="1100"/>
                  <a:pt x="26601" y="1000"/>
                </a:cubicBezTo>
                <a:lnTo>
                  <a:pt x="26601" y="200"/>
                </a:lnTo>
                <a:cubicBezTo>
                  <a:pt x="26601" y="100"/>
                  <a:pt x="26500" y="0"/>
                  <a:pt x="26400" y="0"/>
                </a:cubicBezTo>
                <a:lnTo>
                  <a:pt x="200" y="0"/>
                </a:lnTo>
              </a:path>
            </a:pathLst>
          </a:custGeom>
          <a:solidFill>
            <a:srgbClr val="fcd4d1"/>
          </a:solidFill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9000" rIns="99000" tIns="54000" bIns="54000" anchor="ctr"/>
          <a:p>
            <a:pPr algn="ctr"/>
            <a:r>
              <a:rPr b="0" lang="fr-CA" sz="1400" spc="-1" strike="noStrike">
                <a:latin typeface="Arial"/>
              </a:rPr>
              <a:t>Analyses et figures</a:t>
            </a:r>
            <a:endParaRPr b="0" lang="fr-CA" sz="1400" spc="-1" strike="noStrike">
              <a:latin typeface="Arial"/>
            </a:endParaRPr>
          </a:p>
        </p:txBody>
      </p:sp>
      <p:sp>
        <p:nvSpPr>
          <p:cNvPr id="67" name="CustomShape 25"/>
          <p:cNvSpPr/>
          <p:nvPr/>
        </p:nvSpPr>
        <p:spPr>
          <a:xfrm>
            <a:off x="1796760" y="1128960"/>
            <a:ext cx="144000" cy="167040"/>
          </a:xfrm>
          <a:custGeom>
            <a:avLst/>
            <a:gdLst/>
            <a:ahLst/>
            <a:rect l="0" t="0" r="r" b="b"/>
            <a:pathLst>
              <a:path w="402" h="466">
                <a:moveTo>
                  <a:pt x="100" y="0"/>
                </a:moveTo>
                <a:lnTo>
                  <a:pt x="100" y="348"/>
                </a:lnTo>
                <a:lnTo>
                  <a:pt x="0" y="348"/>
                </a:lnTo>
                <a:lnTo>
                  <a:pt x="200" y="465"/>
                </a:lnTo>
                <a:lnTo>
                  <a:pt x="401" y="348"/>
                </a:lnTo>
                <a:lnTo>
                  <a:pt x="300" y="348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6"/>
          <p:cNvSpPr/>
          <p:nvPr/>
        </p:nvSpPr>
        <p:spPr>
          <a:xfrm>
            <a:off x="1800000" y="1944000"/>
            <a:ext cx="144000" cy="167040"/>
          </a:xfrm>
          <a:custGeom>
            <a:avLst/>
            <a:gdLst/>
            <a:ahLst/>
            <a:rect l="0" t="0" r="r" b="b"/>
            <a:pathLst>
              <a:path w="402" h="466">
                <a:moveTo>
                  <a:pt x="100" y="0"/>
                </a:moveTo>
                <a:lnTo>
                  <a:pt x="100" y="348"/>
                </a:lnTo>
                <a:lnTo>
                  <a:pt x="0" y="348"/>
                </a:lnTo>
                <a:lnTo>
                  <a:pt x="200" y="465"/>
                </a:lnTo>
                <a:lnTo>
                  <a:pt x="401" y="348"/>
                </a:lnTo>
                <a:lnTo>
                  <a:pt x="300" y="348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7"/>
          <p:cNvSpPr/>
          <p:nvPr/>
        </p:nvSpPr>
        <p:spPr>
          <a:xfrm>
            <a:off x="1797120" y="2749320"/>
            <a:ext cx="144000" cy="167040"/>
          </a:xfrm>
          <a:custGeom>
            <a:avLst/>
            <a:gdLst/>
            <a:ahLst/>
            <a:rect l="0" t="0" r="r" b="b"/>
            <a:pathLst>
              <a:path w="402" h="466">
                <a:moveTo>
                  <a:pt x="100" y="0"/>
                </a:moveTo>
                <a:lnTo>
                  <a:pt x="100" y="348"/>
                </a:lnTo>
                <a:lnTo>
                  <a:pt x="0" y="348"/>
                </a:lnTo>
                <a:lnTo>
                  <a:pt x="200" y="465"/>
                </a:lnTo>
                <a:lnTo>
                  <a:pt x="401" y="348"/>
                </a:lnTo>
                <a:lnTo>
                  <a:pt x="300" y="348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8"/>
          <p:cNvSpPr/>
          <p:nvPr/>
        </p:nvSpPr>
        <p:spPr>
          <a:xfrm>
            <a:off x="1797120" y="3541320"/>
            <a:ext cx="144000" cy="167040"/>
          </a:xfrm>
          <a:custGeom>
            <a:avLst/>
            <a:gdLst/>
            <a:ahLst/>
            <a:rect l="0" t="0" r="r" b="b"/>
            <a:pathLst>
              <a:path w="402" h="466">
                <a:moveTo>
                  <a:pt x="100" y="0"/>
                </a:moveTo>
                <a:lnTo>
                  <a:pt x="100" y="348"/>
                </a:lnTo>
                <a:lnTo>
                  <a:pt x="0" y="348"/>
                </a:lnTo>
                <a:lnTo>
                  <a:pt x="200" y="465"/>
                </a:lnTo>
                <a:lnTo>
                  <a:pt x="401" y="348"/>
                </a:lnTo>
                <a:lnTo>
                  <a:pt x="300" y="348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29"/>
          <p:cNvSpPr/>
          <p:nvPr/>
        </p:nvSpPr>
        <p:spPr>
          <a:xfrm>
            <a:off x="1797120" y="4297320"/>
            <a:ext cx="144000" cy="167040"/>
          </a:xfrm>
          <a:custGeom>
            <a:avLst/>
            <a:gdLst/>
            <a:ahLst/>
            <a:rect l="0" t="0" r="r" b="b"/>
            <a:pathLst>
              <a:path w="402" h="466">
                <a:moveTo>
                  <a:pt x="100" y="0"/>
                </a:moveTo>
                <a:lnTo>
                  <a:pt x="100" y="348"/>
                </a:lnTo>
                <a:lnTo>
                  <a:pt x="0" y="348"/>
                </a:lnTo>
                <a:lnTo>
                  <a:pt x="200" y="465"/>
                </a:lnTo>
                <a:lnTo>
                  <a:pt x="401" y="348"/>
                </a:lnTo>
                <a:lnTo>
                  <a:pt x="300" y="348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0"/>
          <p:cNvSpPr/>
          <p:nvPr/>
        </p:nvSpPr>
        <p:spPr>
          <a:xfrm>
            <a:off x="5037120" y="1921320"/>
            <a:ext cx="144000" cy="167040"/>
          </a:xfrm>
          <a:custGeom>
            <a:avLst/>
            <a:gdLst/>
            <a:ahLst/>
            <a:rect l="0" t="0" r="r" b="b"/>
            <a:pathLst>
              <a:path w="402" h="466">
                <a:moveTo>
                  <a:pt x="100" y="0"/>
                </a:moveTo>
                <a:lnTo>
                  <a:pt x="100" y="348"/>
                </a:lnTo>
                <a:lnTo>
                  <a:pt x="0" y="348"/>
                </a:lnTo>
                <a:lnTo>
                  <a:pt x="200" y="465"/>
                </a:lnTo>
                <a:lnTo>
                  <a:pt x="401" y="348"/>
                </a:lnTo>
                <a:lnTo>
                  <a:pt x="300" y="348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1"/>
          <p:cNvSpPr/>
          <p:nvPr/>
        </p:nvSpPr>
        <p:spPr>
          <a:xfrm>
            <a:off x="8277120" y="1921320"/>
            <a:ext cx="144000" cy="167040"/>
          </a:xfrm>
          <a:custGeom>
            <a:avLst/>
            <a:gdLst/>
            <a:ahLst/>
            <a:rect l="0" t="0" r="r" b="b"/>
            <a:pathLst>
              <a:path w="402" h="466">
                <a:moveTo>
                  <a:pt x="100" y="0"/>
                </a:moveTo>
                <a:lnTo>
                  <a:pt x="100" y="348"/>
                </a:lnTo>
                <a:lnTo>
                  <a:pt x="0" y="348"/>
                </a:lnTo>
                <a:lnTo>
                  <a:pt x="200" y="465"/>
                </a:lnTo>
                <a:lnTo>
                  <a:pt x="401" y="348"/>
                </a:lnTo>
                <a:lnTo>
                  <a:pt x="300" y="348"/>
                </a:lnTo>
                <a:lnTo>
                  <a:pt x="300" y="0"/>
                </a:lnTo>
                <a:lnTo>
                  <a:pt x="1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2"/>
          <p:cNvSpPr/>
          <p:nvPr/>
        </p:nvSpPr>
        <p:spPr>
          <a:xfrm>
            <a:off x="5001120" y="2857320"/>
            <a:ext cx="216000" cy="1512000"/>
          </a:xfrm>
          <a:custGeom>
            <a:avLst/>
            <a:gdLst/>
            <a:ahLst/>
            <a:rect l="0" t="0" r="r" b="b"/>
            <a:pathLst>
              <a:path w="602" h="4202">
                <a:moveTo>
                  <a:pt x="150" y="0"/>
                </a:moveTo>
                <a:lnTo>
                  <a:pt x="150" y="3150"/>
                </a:lnTo>
                <a:lnTo>
                  <a:pt x="0" y="3150"/>
                </a:lnTo>
                <a:lnTo>
                  <a:pt x="300" y="4201"/>
                </a:lnTo>
                <a:lnTo>
                  <a:pt x="601" y="3150"/>
                </a:lnTo>
                <a:lnTo>
                  <a:pt x="450" y="31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3"/>
          <p:cNvSpPr/>
          <p:nvPr/>
        </p:nvSpPr>
        <p:spPr>
          <a:xfrm>
            <a:off x="8241480" y="2857680"/>
            <a:ext cx="216000" cy="1512000"/>
          </a:xfrm>
          <a:custGeom>
            <a:avLst/>
            <a:gdLst/>
            <a:ahLst/>
            <a:rect l="0" t="0" r="r" b="b"/>
            <a:pathLst>
              <a:path w="602" h="4202">
                <a:moveTo>
                  <a:pt x="150" y="0"/>
                </a:moveTo>
                <a:lnTo>
                  <a:pt x="150" y="3150"/>
                </a:lnTo>
                <a:lnTo>
                  <a:pt x="0" y="3150"/>
                </a:lnTo>
                <a:lnTo>
                  <a:pt x="300" y="4201"/>
                </a:lnTo>
                <a:lnTo>
                  <a:pt x="601" y="3150"/>
                </a:lnTo>
                <a:lnTo>
                  <a:pt x="450" y="3150"/>
                </a:lnTo>
                <a:lnTo>
                  <a:pt x="450" y="0"/>
                </a:lnTo>
                <a:lnTo>
                  <a:pt x="1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2022-11-06T20:32:58Z</dcterms:created>
  <dc:creator/>
  <dc:description/>
  <dc:language>fr-CA</dc:language>
  <cp:lastModifiedBy/>
  <dcterms:modified xsi:type="dcterms:W3CDTF">2022-11-06T21:35:27Z</dcterms:modified>
  <cp:revision>3</cp:revision>
  <dc:subject/>
  <dc:title/>
</cp:coreProperties>
</file>