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F230-3038-41D8-9D03-46C606FEFC2E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5693-8E55-488A-9DB8-8EA7C90B6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4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F230-3038-41D8-9D03-46C606FEFC2E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5693-8E55-488A-9DB8-8EA7C90B6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87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F230-3038-41D8-9D03-46C606FEFC2E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5693-8E55-488A-9DB8-8EA7C90B6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36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F230-3038-41D8-9D03-46C606FEFC2E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5693-8E55-488A-9DB8-8EA7C90B6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45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F230-3038-41D8-9D03-46C606FEFC2E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5693-8E55-488A-9DB8-8EA7C90B6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35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F230-3038-41D8-9D03-46C606FEFC2E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5693-8E55-488A-9DB8-8EA7C90B6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5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F230-3038-41D8-9D03-46C606FEFC2E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5693-8E55-488A-9DB8-8EA7C90B6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69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F230-3038-41D8-9D03-46C606FEFC2E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5693-8E55-488A-9DB8-8EA7C90B6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F230-3038-41D8-9D03-46C606FEFC2E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5693-8E55-488A-9DB8-8EA7C90B6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2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F230-3038-41D8-9D03-46C606FEFC2E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5693-8E55-488A-9DB8-8EA7C90B6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F230-3038-41D8-9D03-46C606FEFC2E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5693-8E55-488A-9DB8-8EA7C90B6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55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F230-3038-41D8-9D03-46C606FEFC2E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5693-8E55-488A-9DB8-8EA7C90B6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 de gestion de projets en ligne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Project Management Online (PMO)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79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Gr1SITN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Roland SRONG</a:t>
            </a:r>
          </a:p>
          <a:p>
            <a:r>
              <a:rPr lang="fr-FR" dirty="0" smtClean="0"/>
              <a:t>Vincent RAULIC</a:t>
            </a:r>
          </a:p>
          <a:p>
            <a:r>
              <a:rPr lang="fr-FR" dirty="0" smtClean="0"/>
              <a:t>Quentin COMBIER</a:t>
            </a:r>
          </a:p>
          <a:p>
            <a:r>
              <a:rPr lang="fr-FR" dirty="0" smtClean="0"/>
              <a:t>Thomas BETHELOT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https://github.com/vincentraulic/Gr1SITN/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94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Permettre une gestion « complète » d’un projet (agile ou classique)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Réunir en un seul outil des fonctionnalités souvent séparées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Les faire interagir de façon dynamique.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Public : Tout type d’entreprise et de particuliers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5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Management d’équipes (coûts et présences/formation/vacances…)</a:t>
            </a:r>
          </a:p>
          <a:p>
            <a:endParaRPr lang="fr-FR" dirty="0" smtClean="0"/>
          </a:p>
          <a:p>
            <a:r>
              <a:rPr lang="fr-FR" dirty="0" smtClean="0"/>
              <a:t>Gestion de coûts non RH (déplacements, achats de fournitures)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Prévision du budget du projet : Possibilité de le modifier après spécifications/détermination des technologies etc… : possibilité d’évolution dans les différentes phases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Suivi des tâches (pilotage/</a:t>
            </a:r>
            <a:r>
              <a:rPr lang="fr-FR" dirty="0" err="1" smtClean="0"/>
              <a:t>scrumboard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smtClean="0"/>
              <a:t>Gantt : </a:t>
            </a:r>
            <a:r>
              <a:rPr lang="fr-FR" dirty="0" smtClean="0"/>
              <a:t>Suivi des tâches plus basique (pour projets non agiles)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487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Suivi des risques :</a:t>
            </a:r>
          </a:p>
          <a:p>
            <a:pPr marL="0" indent="0">
              <a:buNone/>
            </a:pPr>
            <a:r>
              <a:rPr lang="fr-FR" dirty="0" smtClean="0"/>
              <a:t>Système d’alerte –de différents niveaux- en cas d’impact négatif sur le projet (budget, planning)</a:t>
            </a:r>
          </a:p>
          <a:p>
            <a:pPr marL="0" indent="0">
              <a:buNone/>
            </a:pPr>
            <a:r>
              <a:rPr lang="fr-FR" dirty="0" smtClean="0"/>
              <a:t>Courriels d’alertes et messages dans l’application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/>
              <a:t> </a:t>
            </a:r>
            <a:r>
              <a:rPr lang="fr-FR" dirty="0" err="1" smtClean="0"/>
              <a:t>Reporting</a:t>
            </a:r>
            <a:r>
              <a:rPr lang="fr-FR" dirty="0" smtClean="0"/>
              <a:t> hebdomadaire de la situation du projet indépendamment des alertes du suivi des risques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7620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Saisie de l’avancement de tâche : reste à faire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Report des congés 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Historique des actions utilisateur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Note : Les activités autorisées peuvent dépendre de si entreprise ou particulier, des rôles attribués aux utilisateurs etc…</a:t>
            </a:r>
          </a:p>
        </p:txBody>
      </p:sp>
    </p:spTree>
    <p:extLst>
      <p:ext uri="{BB962C8B-B14F-4D97-AF65-F5344CB8AC3E}">
        <p14:creationId xmlns:p14="http://schemas.microsoft.com/office/powerpoint/2010/main" val="143596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Calendrier partagé (réunions)</a:t>
            </a:r>
          </a:p>
          <a:p>
            <a:pPr marL="0" indent="0">
              <a:buNone/>
            </a:pPr>
            <a:r>
              <a:rPr lang="fr-FR" dirty="0" smtClean="0"/>
              <a:t>Wiki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Chat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GED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Notifications (affectation de tâches)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Bonus : abonnements selon entreprise, espace de stockage, etc…</a:t>
            </a:r>
          </a:p>
        </p:txBody>
      </p:sp>
    </p:spTree>
    <p:extLst>
      <p:ext uri="{BB962C8B-B14F-4D97-AF65-F5344CB8AC3E}">
        <p14:creationId xmlns:p14="http://schemas.microsoft.com/office/powerpoint/2010/main" val="3004275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211</Words>
  <Application>Microsoft Office PowerPoint</Application>
  <PresentationFormat>Grand écran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Thème Office</vt:lpstr>
      <vt:lpstr>Outil de gestion de projets en ligne</vt:lpstr>
      <vt:lpstr>Gr1SITN</vt:lpstr>
      <vt:lpstr>But</vt:lpstr>
      <vt:lpstr>Fonctionnalités </vt:lpstr>
      <vt:lpstr>Fonctionnalités (suite)</vt:lpstr>
      <vt:lpstr>Fonctionnalités (suite)</vt:lpstr>
      <vt:lpstr>Fonctionnalités (suite)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 de gestion de projet en ligne</dc:title>
  <dc:creator>Quentin Combier</dc:creator>
  <cp:lastModifiedBy>Quentin Combier</cp:lastModifiedBy>
  <cp:revision>36</cp:revision>
  <dcterms:created xsi:type="dcterms:W3CDTF">2015-12-06T17:20:03Z</dcterms:created>
  <dcterms:modified xsi:type="dcterms:W3CDTF">2015-12-06T18:17:42Z</dcterms:modified>
</cp:coreProperties>
</file>