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Nunito"/>
      <p:regular r:id="rId27"/>
      <p:bold r:id="rId28"/>
      <p:italic r:id="rId29"/>
      <p:boldItalic r:id="rId30"/>
    </p:embeddedFont>
    <p:embeddedFont>
      <p:font typeface="Bai Jamjuree"/>
      <p:regular r:id="rId31"/>
      <p:bold r:id="rId32"/>
      <p:italic r:id="rId33"/>
      <p:boldItalic r:id="rId34"/>
    </p:embeddedFont>
    <p:embeddedFont>
      <p:font typeface="Archiv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gpIhftxsztjAKROitNU23NjN2F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iJamjuree-regular.fntdata"/><Relationship Id="rId30" Type="http://schemas.openxmlformats.org/officeDocument/2006/relationships/font" Target="fonts/Nunito-boldItalic.fntdata"/><Relationship Id="rId11" Type="http://schemas.openxmlformats.org/officeDocument/2006/relationships/slide" Target="slides/slide7.xml"/><Relationship Id="rId33" Type="http://schemas.openxmlformats.org/officeDocument/2006/relationships/font" Target="fonts/BaiJamjuree-italic.fntdata"/><Relationship Id="rId10" Type="http://schemas.openxmlformats.org/officeDocument/2006/relationships/slide" Target="slides/slide6.xml"/><Relationship Id="rId32" Type="http://schemas.openxmlformats.org/officeDocument/2006/relationships/font" Target="fonts/BaiJamjuree-bold.fntdata"/><Relationship Id="rId13" Type="http://schemas.openxmlformats.org/officeDocument/2006/relationships/slide" Target="slides/slide9.xml"/><Relationship Id="rId35" Type="http://schemas.openxmlformats.org/officeDocument/2006/relationships/font" Target="fonts/Archivo-regular.fntdata"/><Relationship Id="rId12" Type="http://schemas.openxmlformats.org/officeDocument/2006/relationships/slide" Target="slides/slide8.xml"/><Relationship Id="rId34" Type="http://schemas.openxmlformats.org/officeDocument/2006/relationships/font" Target="fonts/BaiJamjuree-boldItalic.fntdata"/><Relationship Id="rId15" Type="http://schemas.openxmlformats.org/officeDocument/2006/relationships/slide" Target="slides/slide11.xml"/><Relationship Id="rId37" Type="http://schemas.openxmlformats.org/officeDocument/2006/relationships/font" Target="fonts/Archivo-italic.fntdata"/><Relationship Id="rId14" Type="http://schemas.openxmlformats.org/officeDocument/2006/relationships/slide" Target="slides/slide10.xml"/><Relationship Id="rId36" Type="http://schemas.openxmlformats.org/officeDocument/2006/relationships/font" Target="fonts/Archivo-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Archiv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6" name="Google Shape;10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3" name="Google Shape;1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4" name="Google Shape;12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9" name="Google Shape;128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0" name="Google Shape;13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247cdf16926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5" name="Google Shape;1435;g247cdf1692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247cdf16926_1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6" name="Google Shape;1506;g247cdf16926_1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9" name="Shape 1579"/>
        <p:cNvGrpSpPr/>
        <p:nvPr/>
      </p:nvGrpSpPr>
      <p:grpSpPr>
        <a:xfrm>
          <a:off x="0" y="0"/>
          <a:ext cx="0" cy="0"/>
          <a:chOff x="0" y="0"/>
          <a:chExt cx="0" cy="0"/>
        </a:xfrm>
      </p:grpSpPr>
      <p:sp>
        <p:nvSpPr>
          <p:cNvPr id="1580" name="Google Shape;158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1" name="Google Shape;15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8" name="Google Shape;170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2" name="Google Shape;177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Good morning/afternoon/evening/day. We are team Jasper (which stands for Journey in Analyzing Stillbirth and Population-Based Epidemiological Research), composed of {group members} and we are here to present our research about Stillbirth and Under 5 Mortality Rate along the Years. In this research, we are trying to identify the regions, both the UNICEF and SDG regions, who are successful in combating the stillbirth and under 5 mortality rate from the year 2010 up until 2021. As stated by the USAid, A high stillbirth rate may reflect inadequacies in antenatal and intrapartum care and can be an indication of the quality and coverage of essential, referral and emergency care for women during pregnancy and childbirth. While Exemplars in Global Health states that high under-five mortality is usually the result of a combination of failures including poor nutrition, low immunization rates, poor maternal health and education, etc.</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6" name="Google Shape;183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5" name="Google Shape;189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2" name="Shape 2012"/>
        <p:cNvGrpSpPr/>
        <p:nvPr/>
      </p:nvGrpSpPr>
      <p:grpSpPr>
        <a:xfrm>
          <a:off x="0" y="0"/>
          <a:ext cx="0" cy="0"/>
          <a:chOff x="0" y="0"/>
          <a:chExt cx="0" cy="0"/>
        </a:xfrm>
      </p:grpSpPr>
      <p:sp>
        <p:nvSpPr>
          <p:cNvPr id="2013" name="Google Shape;201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4" name="Google Shape;201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Before proceeding with the objectives of this research, let me first establish our key terminologies used in this research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9" name="Google Shape;5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research aims to:</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
                <a:solidFill>
                  <a:schemeClr val="dk1"/>
                </a:solidFill>
              </a:rPr>
              <a:t>Identify the regions that have the lowest rate of stillbirth and mortality rate along the years</a:t>
            </a:r>
            <a:endParaRPr>
              <a:solidFill>
                <a:schemeClr val="dk1"/>
              </a:solidFill>
            </a:endParaRPr>
          </a:p>
          <a:p>
            <a:pPr indent="-298450" lvl="0" marL="914400" rtl="0" algn="l">
              <a:lnSpc>
                <a:spcPct val="115000"/>
              </a:lnSpc>
              <a:spcBef>
                <a:spcPts val="0"/>
              </a:spcBef>
              <a:spcAft>
                <a:spcPts val="0"/>
              </a:spcAft>
              <a:buClr>
                <a:schemeClr val="dk1"/>
              </a:buClr>
              <a:buSzPts val="1100"/>
              <a:buChar char="-"/>
            </a:pPr>
            <a:r>
              <a:rPr lang="en">
                <a:solidFill>
                  <a:schemeClr val="dk1"/>
                </a:solidFill>
              </a:rPr>
              <a:t>Identify their practices in that lowered their stillbirth and mortality rates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0" name="Google Shape;7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research is also in line with SDG number 3 which promotes good health and well-being. This research is specifically under SDG 3.2.1 which is about under 5 mortality rate.</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9" name="Google Shape;8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6" name="Google Shape;9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2"/>
          <p:cNvSpPr txBox="1"/>
          <p:nvPr>
            <p:ph idx="1" type="subTitle"/>
          </p:nvPr>
        </p:nvSpPr>
        <p:spPr>
          <a:xfrm rot="-546">
            <a:off x="910500" y="3496638"/>
            <a:ext cx="3776700" cy="42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 name="Google Shape;10;p22"/>
          <p:cNvSpPr txBox="1"/>
          <p:nvPr>
            <p:ph type="ctrTitle"/>
          </p:nvPr>
        </p:nvSpPr>
        <p:spPr>
          <a:xfrm>
            <a:off x="910500" y="1264350"/>
            <a:ext cx="3981600" cy="211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191919"/>
              </a:buClr>
              <a:buSzPts val="5200"/>
              <a:buNone/>
              <a:defRPr sz="4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22"/>
          <p:cNvSpPr/>
          <p:nvPr/>
        </p:nvSpPr>
        <p:spPr>
          <a:xfrm>
            <a:off x="8519970" y="30997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2"/>
          <p:cNvSpPr/>
          <p:nvPr/>
        </p:nvSpPr>
        <p:spPr>
          <a:xfrm>
            <a:off x="518558" y="1028053"/>
            <a:ext cx="201438" cy="245813"/>
          </a:xfrm>
          <a:custGeom>
            <a:rect b="b" l="l" r="r" t="t"/>
            <a:pathLst>
              <a:path extrusionOk="0" h="1407" w="1153">
                <a:moveTo>
                  <a:pt x="1153" y="715"/>
                </a:moveTo>
                <a:cubicBezTo>
                  <a:pt x="865" y="620"/>
                  <a:pt x="717" y="463"/>
                  <a:pt x="578" y="1"/>
                </a:cubicBezTo>
                <a:cubicBezTo>
                  <a:pt x="456" y="372"/>
                  <a:pt x="266" y="608"/>
                  <a:pt x="0" y="692"/>
                </a:cubicBezTo>
                <a:cubicBezTo>
                  <a:pt x="324" y="789"/>
                  <a:pt x="480" y="1103"/>
                  <a:pt x="606" y="1407"/>
                </a:cubicBezTo>
                <a:cubicBezTo>
                  <a:pt x="655" y="1119"/>
                  <a:pt x="812" y="798"/>
                  <a:pt x="1153" y="71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2"/>
          <p:cNvSpPr/>
          <p:nvPr/>
        </p:nvSpPr>
        <p:spPr>
          <a:xfrm>
            <a:off x="426059" y="54001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2"/>
          <p:cNvSpPr/>
          <p:nvPr/>
        </p:nvSpPr>
        <p:spPr>
          <a:xfrm>
            <a:off x="2960059" y="4660597"/>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2"/>
          <p:cNvSpPr/>
          <p:nvPr/>
        </p:nvSpPr>
        <p:spPr>
          <a:xfrm>
            <a:off x="3974807" y="4618562"/>
            <a:ext cx="161430" cy="196721"/>
          </a:xfrm>
          <a:custGeom>
            <a:rect b="b" l="l" r="r" t="t"/>
            <a:pathLst>
              <a:path extrusionOk="0" h="1126" w="924">
                <a:moveTo>
                  <a:pt x="924" y="572"/>
                </a:moveTo>
                <a:cubicBezTo>
                  <a:pt x="693" y="497"/>
                  <a:pt x="575" y="371"/>
                  <a:pt x="464" y="0"/>
                </a:cubicBezTo>
                <a:cubicBezTo>
                  <a:pt x="365" y="297"/>
                  <a:pt x="213" y="486"/>
                  <a:pt x="1" y="553"/>
                </a:cubicBezTo>
                <a:cubicBezTo>
                  <a:pt x="260" y="632"/>
                  <a:pt x="385" y="883"/>
                  <a:pt x="486" y="1125"/>
                </a:cubicBezTo>
                <a:cubicBezTo>
                  <a:pt x="525" y="895"/>
                  <a:pt x="651" y="639"/>
                  <a:pt x="924" y="5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2"/>
          <p:cNvSpPr/>
          <p:nvPr/>
        </p:nvSpPr>
        <p:spPr>
          <a:xfrm>
            <a:off x="971770" y="30997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22"/>
          <p:cNvGrpSpPr/>
          <p:nvPr/>
        </p:nvGrpSpPr>
        <p:grpSpPr>
          <a:xfrm>
            <a:off x="311268" y="4096377"/>
            <a:ext cx="1726517" cy="1052697"/>
            <a:chOff x="473232" y="4204527"/>
            <a:chExt cx="518660" cy="316239"/>
          </a:xfrm>
        </p:grpSpPr>
        <p:sp>
          <p:nvSpPr>
            <p:cNvPr id="18" name="Google Shape;18;p22"/>
            <p:cNvSpPr/>
            <p:nvPr/>
          </p:nvSpPr>
          <p:spPr>
            <a:xfrm>
              <a:off x="590821" y="4215522"/>
              <a:ext cx="189035" cy="305243"/>
            </a:xfrm>
            <a:custGeom>
              <a:rect b="b" l="l" r="r" t="t"/>
              <a:pathLst>
                <a:path extrusionOk="0" h="6635" w="4109">
                  <a:moveTo>
                    <a:pt x="967" y="6635"/>
                  </a:moveTo>
                  <a:cubicBezTo>
                    <a:pt x="970" y="6405"/>
                    <a:pt x="876" y="6190"/>
                    <a:pt x="565" y="5750"/>
                  </a:cubicBezTo>
                  <a:cubicBezTo>
                    <a:pt x="177" y="5203"/>
                    <a:pt x="861" y="4850"/>
                    <a:pt x="813" y="4458"/>
                  </a:cubicBezTo>
                  <a:cubicBezTo>
                    <a:pt x="770" y="4099"/>
                    <a:pt x="429" y="4147"/>
                    <a:pt x="377" y="3770"/>
                  </a:cubicBezTo>
                  <a:cubicBezTo>
                    <a:pt x="322" y="3371"/>
                    <a:pt x="895" y="2748"/>
                    <a:pt x="462" y="2200"/>
                  </a:cubicBezTo>
                  <a:cubicBezTo>
                    <a:pt x="151" y="1811"/>
                    <a:pt x="0" y="559"/>
                    <a:pt x="872" y="299"/>
                  </a:cubicBezTo>
                  <a:cubicBezTo>
                    <a:pt x="1875" y="0"/>
                    <a:pt x="2227" y="997"/>
                    <a:pt x="2251" y="1124"/>
                  </a:cubicBezTo>
                  <a:cubicBezTo>
                    <a:pt x="2388" y="1894"/>
                    <a:pt x="2763" y="1868"/>
                    <a:pt x="3050" y="2407"/>
                  </a:cubicBezTo>
                  <a:cubicBezTo>
                    <a:pt x="3199" y="2689"/>
                    <a:pt x="2801" y="3606"/>
                    <a:pt x="3144" y="3774"/>
                  </a:cubicBezTo>
                  <a:cubicBezTo>
                    <a:pt x="4109" y="4247"/>
                    <a:pt x="2855" y="4966"/>
                    <a:pt x="3298" y="5923"/>
                  </a:cubicBezTo>
                  <a:cubicBezTo>
                    <a:pt x="3394" y="6128"/>
                    <a:pt x="3406" y="6372"/>
                    <a:pt x="3371" y="6635"/>
                  </a:cubicBezTo>
                  <a:lnTo>
                    <a:pt x="967" y="6635"/>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2"/>
            <p:cNvSpPr/>
            <p:nvPr/>
          </p:nvSpPr>
          <p:spPr>
            <a:xfrm>
              <a:off x="653434" y="4267554"/>
              <a:ext cx="42509" cy="184204"/>
            </a:xfrm>
            <a:custGeom>
              <a:rect b="b" l="l" r="r" t="t"/>
              <a:pathLst>
                <a:path extrusionOk="0" h="4004" w="924">
                  <a:moveTo>
                    <a:pt x="46" y="1"/>
                  </a:moveTo>
                  <a:cubicBezTo>
                    <a:pt x="39" y="1"/>
                    <a:pt x="31" y="3"/>
                    <a:pt x="24" y="7"/>
                  </a:cubicBezTo>
                  <a:cubicBezTo>
                    <a:pt x="6" y="19"/>
                    <a:pt x="0" y="44"/>
                    <a:pt x="13" y="62"/>
                  </a:cubicBezTo>
                  <a:cubicBezTo>
                    <a:pt x="223" y="382"/>
                    <a:pt x="416" y="928"/>
                    <a:pt x="563" y="1622"/>
                  </a:cubicBezTo>
                  <a:cubicBezTo>
                    <a:pt x="706" y="2289"/>
                    <a:pt x="807" y="3093"/>
                    <a:pt x="843" y="3966"/>
                  </a:cubicBezTo>
                  <a:cubicBezTo>
                    <a:pt x="844" y="3987"/>
                    <a:pt x="861" y="4004"/>
                    <a:pt x="882" y="4004"/>
                  </a:cubicBezTo>
                  <a:cubicBezTo>
                    <a:pt x="883" y="4004"/>
                    <a:pt x="884" y="4004"/>
                    <a:pt x="884" y="4004"/>
                  </a:cubicBezTo>
                  <a:cubicBezTo>
                    <a:pt x="907" y="4004"/>
                    <a:pt x="924" y="3985"/>
                    <a:pt x="923" y="3963"/>
                  </a:cubicBezTo>
                  <a:cubicBezTo>
                    <a:pt x="886" y="3085"/>
                    <a:pt x="785" y="2276"/>
                    <a:pt x="642" y="1605"/>
                  </a:cubicBezTo>
                  <a:cubicBezTo>
                    <a:pt x="492" y="902"/>
                    <a:pt x="296" y="347"/>
                    <a:pt x="79" y="19"/>
                  </a:cubicBezTo>
                  <a:cubicBezTo>
                    <a:pt x="72" y="7"/>
                    <a:pt x="59" y="1"/>
                    <a:pt x="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2"/>
            <p:cNvSpPr/>
            <p:nvPr/>
          </p:nvSpPr>
          <p:spPr>
            <a:xfrm>
              <a:off x="473232" y="4300493"/>
              <a:ext cx="263471" cy="220272"/>
            </a:xfrm>
            <a:custGeom>
              <a:rect b="b" l="l" r="r" t="t"/>
              <a:pathLst>
                <a:path extrusionOk="0" h="4788" w="5727">
                  <a:moveTo>
                    <a:pt x="2363" y="4788"/>
                  </a:moveTo>
                  <a:cubicBezTo>
                    <a:pt x="2327" y="4532"/>
                    <a:pt x="2488" y="4230"/>
                    <a:pt x="2351" y="4052"/>
                  </a:cubicBezTo>
                  <a:cubicBezTo>
                    <a:pt x="2158" y="3801"/>
                    <a:pt x="1860" y="3985"/>
                    <a:pt x="1652" y="3724"/>
                  </a:cubicBezTo>
                  <a:cubicBezTo>
                    <a:pt x="1432" y="3448"/>
                    <a:pt x="1749" y="2637"/>
                    <a:pt x="1068" y="2507"/>
                  </a:cubicBezTo>
                  <a:cubicBezTo>
                    <a:pt x="882" y="2471"/>
                    <a:pt x="0" y="1927"/>
                    <a:pt x="649" y="896"/>
                  </a:cubicBezTo>
                  <a:cubicBezTo>
                    <a:pt x="1215" y="1"/>
                    <a:pt x="2212" y="832"/>
                    <a:pt x="2288" y="918"/>
                  </a:cubicBezTo>
                  <a:cubicBezTo>
                    <a:pt x="2742" y="1437"/>
                    <a:pt x="2945" y="1262"/>
                    <a:pt x="3441" y="1543"/>
                  </a:cubicBezTo>
                  <a:cubicBezTo>
                    <a:pt x="3702" y="1691"/>
                    <a:pt x="3719" y="2707"/>
                    <a:pt x="4110" y="2684"/>
                  </a:cubicBezTo>
                  <a:cubicBezTo>
                    <a:pt x="5212" y="2620"/>
                    <a:pt x="4476" y="3546"/>
                    <a:pt x="5295" y="4073"/>
                  </a:cubicBezTo>
                  <a:cubicBezTo>
                    <a:pt x="5527" y="4222"/>
                    <a:pt x="5654" y="4483"/>
                    <a:pt x="5727" y="4788"/>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2"/>
            <p:cNvSpPr/>
            <p:nvPr/>
          </p:nvSpPr>
          <p:spPr>
            <a:xfrm>
              <a:off x="540997" y="4359380"/>
              <a:ext cx="134841" cy="154209"/>
            </a:xfrm>
            <a:custGeom>
              <a:rect b="b" l="l" r="r" t="t"/>
              <a:pathLst>
                <a:path extrusionOk="0" h="3352" w="2931">
                  <a:moveTo>
                    <a:pt x="45" y="0"/>
                  </a:moveTo>
                  <a:cubicBezTo>
                    <a:pt x="30" y="0"/>
                    <a:pt x="16" y="9"/>
                    <a:pt x="9" y="24"/>
                  </a:cubicBezTo>
                  <a:cubicBezTo>
                    <a:pt x="1" y="44"/>
                    <a:pt x="9" y="68"/>
                    <a:pt x="30" y="76"/>
                  </a:cubicBezTo>
                  <a:cubicBezTo>
                    <a:pt x="422" y="253"/>
                    <a:pt x="922" y="676"/>
                    <a:pt x="1437" y="1269"/>
                  </a:cubicBezTo>
                  <a:cubicBezTo>
                    <a:pt x="1922" y="1827"/>
                    <a:pt x="2418" y="2535"/>
                    <a:pt x="2850" y="3332"/>
                  </a:cubicBezTo>
                  <a:cubicBezTo>
                    <a:pt x="2858" y="3345"/>
                    <a:pt x="2871" y="3352"/>
                    <a:pt x="2886" y="3352"/>
                  </a:cubicBezTo>
                  <a:cubicBezTo>
                    <a:pt x="2892" y="3352"/>
                    <a:pt x="2898" y="3350"/>
                    <a:pt x="2904" y="3347"/>
                  </a:cubicBezTo>
                  <a:cubicBezTo>
                    <a:pt x="2924" y="3337"/>
                    <a:pt x="2931" y="3312"/>
                    <a:pt x="2920" y="3293"/>
                  </a:cubicBezTo>
                  <a:cubicBezTo>
                    <a:pt x="2485" y="2491"/>
                    <a:pt x="1985" y="1779"/>
                    <a:pt x="1498" y="1217"/>
                  </a:cubicBezTo>
                  <a:cubicBezTo>
                    <a:pt x="975" y="615"/>
                    <a:pt x="465" y="185"/>
                    <a:pt x="61" y="4"/>
                  </a:cubicBezTo>
                  <a:cubicBezTo>
                    <a:pt x="56" y="2"/>
                    <a:pt x="50" y="0"/>
                    <a:pt x="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2"/>
            <p:cNvSpPr/>
            <p:nvPr/>
          </p:nvSpPr>
          <p:spPr>
            <a:xfrm>
              <a:off x="630569" y="4204527"/>
              <a:ext cx="207851" cy="316238"/>
            </a:xfrm>
            <a:custGeom>
              <a:rect b="b" l="l" r="r" t="t"/>
              <a:pathLst>
                <a:path extrusionOk="0" h="6874" w="4518">
                  <a:moveTo>
                    <a:pt x="3502" y="6874"/>
                  </a:moveTo>
                  <a:cubicBezTo>
                    <a:pt x="3452" y="6600"/>
                    <a:pt x="3521" y="6377"/>
                    <a:pt x="3893" y="5801"/>
                  </a:cubicBezTo>
                  <a:cubicBezTo>
                    <a:pt x="4292" y="5180"/>
                    <a:pt x="3539" y="4939"/>
                    <a:pt x="3576" y="4534"/>
                  </a:cubicBezTo>
                  <a:cubicBezTo>
                    <a:pt x="3611" y="4163"/>
                    <a:pt x="3982" y="4153"/>
                    <a:pt x="4025" y="3763"/>
                  </a:cubicBezTo>
                  <a:cubicBezTo>
                    <a:pt x="4069" y="3350"/>
                    <a:pt x="3336" y="2753"/>
                    <a:pt x="3877" y="2189"/>
                  </a:cubicBezTo>
                  <a:cubicBezTo>
                    <a:pt x="4025" y="2034"/>
                    <a:pt x="4517" y="688"/>
                    <a:pt x="3364" y="333"/>
                  </a:cubicBezTo>
                  <a:cubicBezTo>
                    <a:pt x="2282" y="0"/>
                    <a:pt x="1921" y="1270"/>
                    <a:pt x="1901" y="1403"/>
                  </a:cubicBezTo>
                  <a:cubicBezTo>
                    <a:pt x="1780" y="2206"/>
                    <a:pt x="1373" y="2242"/>
                    <a:pt x="1082" y="2837"/>
                  </a:cubicBezTo>
                  <a:cubicBezTo>
                    <a:pt x="929" y="3149"/>
                    <a:pt x="1394" y="4010"/>
                    <a:pt x="1029" y="4238"/>
                  </a:cubicBezTo>
                  <a:cubicBezTo>
                    <a:pt x="0" y="4881"/>
                    <a:pt x="1383" y="5396"/>
                    <a:pt x="938" y="6439"/>
                  </a:cubicBezTo>
                  <a:cubicBezTo>
                    <a:pt x="880" y="6576"/>
                    <a:pt x="855" y="6722"/>
                    <a:pt x="855" y="6874"/>
                  </a:cubicBezTo>
                  <a:lnTo>
                    <a:pt x="3502" y="6874"/>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2"/>
            <p:cNvSpPr/>
            <p:nvPr/>
          </p:nvSpPr>
          <p:spPr>
            <a:xfrm>
              <a:off x="720555" y="4262815"/>
              <a:ext cx="41681" cy="250773"/>
            </a:xfrm>
            <a:custGeom>
              <a:rect b="b" l="l" r="r" t="t"/>
              <a:pathLst>
                <a:path extrusionOk="0" h="5451" w="906">
                  <a:moveTo>
                    <a:pt x="859" y="0"/>
                  </a:moveTo>
                  <a:cubicBezTo>
                    <a:pt x="846" y="0"/>
                    <a:pt x="833" y="7"/>
                    <a:pt x="826" y="20"/>
                  </a:cubicBezTo>
                  <a:cubicBezTo>
                    <a:pt x="538" y="498"/>
                    <a:pt x="295" y="1300"/>
                    <a:pt x="159" y="2306"/>
                  </a:cubicBezTo>
                  <a:cubicBezTo>
                    <a:pt x="37" y="3207"/>
                    <a:pt x="0" y="4273"/>
                    <a:pt x="92" y="5415"/>
                  </a:cubicBezTo>
                  <a:cubicBezTo>
                    <a:pt x="93" y="5435"/>
                    <a:pt x="111" y="5451"/>
                    <a:pt x="131" y="5451"/>
                  </a:cubicBezTo>
                  <a:cubicBezTo>
                    <a:pt x="132" y="5451"/>
                    <a:pt x="134" y="5451"/>
                    <a:pt x="135" y="5451"/>
                  </a:cubicBezTo>
                  <a:cubicBezTo>
                    <a:pt x="157" y="5449"/>
                    <a:pt x="173" y="5429"/>
                    <a:pt x="172" y="5408"/>
                  </a:cubicBezTo>
                  <a:cubicBezTo>
                    <a:pt x="80" y="4271"/>
                    <a:pt x="117" y="3212"/>
                    <a:pt x="238" y="2317"/>
                  </a:cubicBezTo>
                  <a:cubicBezTo>
                    <a:pt x="373" y="1321"/>
                    <a:pt x="612" y="530"/>
                    <a:pt x="894" y="60"/>
                  </a:cubicBezTo>
                  <a:cubicBezTo>
                    <a:pt x="905" y="42"/>
                    <a:pt x="899" y="18"/>
                    <a:pt x="880" y="6"/>
                  </a:cubicBezTo>
                  <a:cubicBezTo>
                    <a:pt x="873" y="2"/>
                    <a:pt x="866" y="0"/>
                    <a:pt x="859" y="0"/>
                  </a:cubicBezTo>
                  <a:close/>
                </a:path>
              </a:pathLst>
            </a:custGeom>
            <a:solidFill>
              <a:srgbClr val="3CB1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2"/>
            <p:cNvSpPr/>
            <p:nvPr/>
          </p:nvSpPr>
          <p:spPr>
            <a:xfrm>
              <a:off x="711354" y="4248646"/>
              <a:ext cx="236052" cy="272120"/>
            </a:xfrm>
            <a:custGeom>
              <a:rect b="b" l="l" r="r" t="t"/>
              <a:pathLst>
                <a:path extrusionOk="0" h="5915" w="5131">
                  <a:moveTo>
                    <a:pt x="3093" y="5915"/>
                  </a:moveTo>
                  <a:cubicBezTo>
                    <a:pt x="3271" y="5487"/>
                    <a:pt x="2894" y="5136"/>
                    <a:pt x="3018" y="4793"/>
                  </a:cubicBezTo>
                  <a:cubicBezTo>
                    <a:pt x="3151" y="4419"/>
                    <a:pt x="3466" y="4493"/>
                    <a:pt x="3614" y="4100"/>
                  </a:cubicBezTo>
                  <a:cubicBezTo>
                    <a:pt x="3769" y="3685"/>
                    <a:pt x="3367" y="2643"/>
                    <a:pt x="3982" y="2184"/>
                  </a:cubicBezTo>
                  <a:cubicBezTo>
                    <a:pt x="4151" y="2057"/>
                    <a:pt x="5131" y="938"/>
                    <a:pt x="4034" y="415"/>
                  </a:cubicBezTo>
                  <a:cubicBezTo>
                    <a:pt x="3165" y="1"/>
                    <a:pt x="2554" y="1053"/>
                    <a:pt x="2500" y="1185"/>
                  </a:cubicBezTo>
                  <a:cubicBezTo>
                    <a:pt x="2169" y="1986"/>
                    <a:pt x="1816" y="1931"/>
                    <a:pt x="1403" y="2478"/>
                  </a:cubicBezTo>
                  <a:cubicBezTo>
                    <a:pt x="1186" y="2765"/>
                    <a:pt x="1331" y="3758"/>
                    <a:pt x="960" y="3910"/>
                  </a:cubicBezTo>
                  <a:cubicBezTo>
                    <a:pt x="0" y="4303"/>
                    <a:pt x="771" y="5045"/>
                    <a:pt x="392" y="5915"/>
                  </a:cubicBezTo>
                  <a:lnTo>
                    <a:pt x="3093" y="591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2"/>
            <p:cNvSpPr/>
            <p:nvPr/>
          </p:nvSpPr>
          <p:spPr>
            <a:xfrm>
              <a:off x="766422" y="4306336"/>
              <a:ext cx="98681" cy="204078"/>
            </a:xfrm>
            <a:custGeom>
              <a:rect b="b" l="l" r="r" t="t"/>
              <a:pathLst>
                <a:path extrusionOk="0" h="4436" w="2145">
                  <a:moveTo>
                    <a:pt x="2099" y="0"/>
                  </a:moveTo>
                  <a:cubicBezTo>
                    <a:pt x="2086" y="0"/>
                    <a:pt x="2075" y="6"/>
                    <a:pt x="2067" y="17"/>
                  </a:cubicBezTo>
                  <a:cubicBezTo>
                    <a:pt x="1761" y="437"/>
                    <a:pt x="1422" y="956"/>
                    <a:pt x="1070" y="1657"/>
                  </a:cubicBezTo>
                  <a:cubicBezTo>
                    <a:pt x="720" y="2358"/>
                    <a:pt x="358" y="3238"/>
                    <a:pt x="7" y="4384"/>
                  </a:cubicBezTo>
                  <a:cubicBezTo>
                    <a:pt x="1" y="4405"/>
                    <a:pt x="12" y="4427"/>
                    <a:pt x="34" y="4434"/>
                  </a:cubicBezTo>
                  <a:cubicBezTo>
                    <a:pt x="37" y="4435"/>
                    <a:pt x="41" y="4435"/>
                    <a:pt x="45" y="4435"/>
                  </a:cubicBezTo>
                  <a:cubicBezTo>
                    <a:pt x="62" y="4435"/>
                    <a:pt x="77" y="4424"/>
                    <a:pt x="82" y="4407"/>
                  </a:cubicBezTo>
                  <a:cubicBezTo>
                    <a:pt x="432" y="3266"/>
                    <a:pt x="792" y="2389"/>
                    <a:pt x="1142" y="1693"/>
                  </a:cubicBezTo>
                  <a:cubicBezTo>
                    <a:pt x="1490" y="998"/>
                    <a:pt x="1828" y="481"/>
                    <a:pt x="2131" y="64"/>
                  </a:cubicBezTo>
                  <a:cubicBezTo>
                    <a:pt x="2145" y="46"/>
                    <a:pt x="2140" y="21"/>
                    <a:pt x="2122" y="9"/>
                  </a:cubicBezTo>
                  <a:cubicBezTo>
                    <a:pt x="2115" y="3"/>
                    <a:pt x="2107" y="0"/>
                    <a:pt x="20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2"/>
            <p:cNvSpPr/>
            <p:nvPr/>
          </p:nvSpPr>
          <p:spPr>
            <a:xfrm>
              <a:off x="766928" y="4298837"/>
              <a:ext cx="224964" cy="221928"/>
            </a:xfrm>
            <a:custGeom>
              <a:rect b="b" l="l" r="r" t="t"/>
              <a:pathLst>
                <a:path extrusionOk="0" h="4824" w="4890">
                  <a:moveTo>
                    <a:pt x="3076" y="4824"/>
                  </a:moveTo>
                  <a:cubicBezTo>
                    <a:pt x="3174" y="4541"/>
                    <a:pt x="2884" y="4218"/>
                    <a:pt x="3005" y="3994"/>
                  </a:cubicBezTo>
                  <a:cubicBezTo>
                    <a:pt x="3148" y="3729"/>
                    <a:pt x="3451" y="3856"/>
                    <a:pt x="3607" y="3579"/>
                  </a:cubicBezTo>
                  <a:cubicBezTo>
                    <a:pt x="3773" y="3284"/>
                    <a:pt x="3365" y="2568"/>
                    <a:pt x="3979" y="2341"/>
                  </a:cubicBezTo>
                  <a:cubicBezTo>
                    <a:pt x="4147" y="2278"/>
                    <a:pt x="4889" y="1630"/>
                    <a:pt x="4141" y="758"/>
                  </a:cubicBezTo>
                  <a:cubicBezTo>
                    <a:pt x="3491" y="1"/>
                    <a:pt x="2682" y="937"/>
                    <a:pt x="2623" y="1030"/>
                  </a:cubicBezTo>
                  <a:cubicBezTo>
                    <a:pt x="2275" y="1590"/>
                    <a:pt x="1934" y="1469"/>
                    <a:pt x="1513" y="1810"/>
                  </a:cubicBezTo>
                  <a:cubicBezTo>
                    <a:pt x="1292" y="1988"/>
                    <a:pt x="1400" y="2805"/>
                    <a:pt x="1033" y="2844"/>
                  </a:cubicBezTo>
                  <a:cubicBezTo>
                    <a:pt x="0" y="2952"/>
                    <a:pt x="960" y="3843"/>
                    <a:pt x="273" y="4466"/>
                  </a:cubicBezTo>
                  <a:cubicBezTo>
                    <a:pt x="168" y="4561"/>
                    <a:pt x="96" y="4684"/>
                    <a:pt x="48" y="4824"/>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2"/>
            <p:cNvSpPr/>
            <p:nvPr/>
          </p:nvSpPr>
          <p:spPr>
            <a:xfrm>
              <a:off x="823284" y="4356389"/>
              <a:ext cx="101901" cy="158901"/>
            </a:xfrm>
            <a:custGeom>
              <a:rect b="b" l="l" r="r" t="t"/>
              <a:pathLst>
                <a:path extrusionOk="0" h="3454" w="2215">
                  <a:moveTo>
                    <a:pt x="2169" y="0"/>
                  </a:moveTo>
                  <a:cubicBezTo>
                    <a:pt x="2162" y="0"/>
                    <a:pt x="2154" y="3"/>
                    <a:pt x="2147" y="7"/>
                  </a:cubicBezTo>
                  <a:cubicBezTo>
                    <a:pt x="1809" y="232"/>
                    <a:pt x="1368" y="781"/>
                    <a:pt x="965" y="1422"/>
                  </a:cubicBezTo>
                  <a:cubicBezTo>
                    <a:pt x="558" y="2067"/>
                    <a:pt x="189" y="2807"/>
                    <a:pt x="7" y="3402"/>
                  </a:cubicBezTo>
                  <a:cubicBezTo>
                    <a:pt x="0" y="3423"/>
                    <a:pt x="12" y="3445"/>
                    <a:pt x="33" y="3452"/>
                  </a:cubicBezTo>
                  <a:cubicBezTo>
                    <a:pt x="37" y="3453"/>
                    <a:pt x="41" y="3454"/>
                    <a:pt x="45" y="3454"/>
                  </a:cubicBezTo>
                  <a:cubicBezTo>
                    <a:pt x="62" y="3454"/>
                    <a:pt x="78" y="3443"/>
                    <a:pt x="83" y="3425"/>
                  </a:cubicBezTo>
                  <a:cubicBezTo>
                    <a:pt x="264" y="2837"/>
                    <a:pt x="629" y="2105"/>
                    <a:pt x="1032" y="1464"/>
                  </a:cubicBezTo>
                  <a:cubicBezTo>
                    <a:pt x="1430" y="832"/>
                    <a:pt x="1864" y="292"/>
                    <a:pt x="2191" y="73"/>
                  </a:cubicBezTo>
                  <a:cubicBezTo>
                    <a:pt x="2209" y="61"/>
                    <a:pt x="2214" y="36"/>
                    <a:pt x="2203" y="18"/>
                  </a:cubicBezTo>
                  <a:cubicBezTo>
                    <a:pt x="2195" y="7"/>
                    <a:pt x="2182" y="0"/>
                    <a:pt x="216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2" name="Shape 152"/>
        <p:cNvGrpSpPr/>
        <p:nvPr/>
      </p:nvGrpSpPr>
      <p:grpSpPr>
        <a:xfrm>
          <a:off x="0" y="0"/>
          <a:ext cx="0" cy="0"/>
          <a:chOff x="0" y="0"/>
          <a:chExt cx="0" cy="0"/>
        </a:xfrm>
      </p:grpSpPr>
      <p:sp>
        <p:nvSpPr>
          <p:cNvPr id="153" name="Google Shape;153;p31"/>
          <p:cNvSpPr/>
          <p:nvPr/>
        </p:nvSpPr>
        <p:spPr>
          <a:xfrm rot="1171736">
            <a:off x="1388084" y="236954"/>
            <a:ext cx="6100880" cy="4803029"/>
          </a:xfrm>
          <a:custGeom>
            <a:rect b="b" l="l" r="r" t="t"/>
            <a:pathLst>
              <a:path extrusionOk="0" h="22598" w="28704">
                <a:moveTo>
                  <a:pt x="18301" y="0"/>
                </a:moveTo>
                <a:cubicBezTo>
                  <a:pt x="16792" y="0"/>
                  <a:pt x="15308" y="249"/>
                  <a:pt x="13956" y="536"/>
                </a:cubicBezTo>
                <a:cubicBezTo>
                  <a:pt x="11411" y="1089"/>
                  <a:pt x="9347" y="1770"/>
                  <a:pt x="6877" y="2932"/>
                </a:cubicBezTo>
                <a:cubicBezTo>
                  <a:pt x="4407" y="4075"/>
                  <a:pt x="1567" y="5679"/>
                  <a:pt x="775" y="7984"/>
                </a:cubicBezTo>
                <a:cubicBezTo>
                  <a:pt x="0" y="10270"/>
                  <a:pt x="1272" y="13238"/>
                  <a:pt x="2821" y="16187"/>
                </a:cubicBezTo>
                <a:cubicBezTo>
                  <a:pt x="4388" y="19118"/>
                  <a:pt x="6214" y="22012"/>
                  <a:pt x="8591" y="22511"/>
                </a:cubicBezTo>
                <a:cubicBezTo>
                  <a:pt x="8867" y="22570"/>
                  <a:pt x="9150" y="22598"/>
                  <a:pt x="9440" y="22598"/>
                </a:cubicBezTo>
                <a:cubicBezTo>
                  <a:pt x="11668" y="22598"/>
                  <a:pt x="14286" y="20981"/>
                  <a:pt x="16961" y="19856"/>
                </a:cubicBezTo>
                <a:cubicBezTo>
                  <a:pt x="20003" y="18565"/>
                  <a:pt x="23100" y="17902"/>
                  <a:pt x="25275" y="15856"/>
                </a:cubicBezTo>
                <a:cubicBezTo>
                  <a:pt x="27450" y="13828"/>
                  <a:pt x="28704" y="10417"/>
                  <a:pt x="28078" y="7412"/>
                </a:cubicBezTo>
                <a:cubicBezTo>
                  <a:pt x="27469" y="4407"/>
                  <a:pt x="24962" y="1808"/>
                  <a:pt x="22215" y="702"/>
                </a:cubicBezTo>
                <a:cubicBezTo>
                  <a:pt x="20939" y="188"/>
                  <a:pt x="19611" y="0"/>
                  <a:pt x="183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1"/>
          <p:cNvSpPr txBox="1"/>
          <p:nvPr>
            <p:ph hasCustomPrompt="1" type="title"/>
          </p:nvPr>
        </p:nvSpPr>
        <p:spPr>
          <a:xfrm rot="421">
            <a:off x="2124000" y="1434125"/>
            <a:ext cx="4896000" cy="151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55" name="Google Shape;155;p31"/>
          <p:cNvSpPr txBox="1"/>
          <p:nvPr>
            <p:ph idx="1" type="subTitle"/>
          </p:nvPr>
        </p:nvSpPr>
        <p:spPr>
          <a:xfrm>
            <a:off x="2458350" y="3135913"/>
            <a:ext cx="4227300" cy="44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56" name="Google Shape;156;p31"/>
          <p:cNvSpPr/>
          <p:nvPr/>
        </p:nvSpPr>
        <p:spPr>
          <a:xfrm>
            <a:off x="346933" y="961328"/>
            <a:ext cx="201438" cy="245813"/>
          </a:xfrm>
          <a:custGeom>
            <a:rect b="b" l="l" r="r" t="t"/>
            <a:pathLst>
              <a:path extrusionOk="0" h="1407" w="1153">
                <a:moveTo>
                  <a:pt x="1153" y="715"/>
                </a:moveTo>
                <a:cubicBezTo>
                  <a:pt x="865" y="620"/>
                  <a:pt x="717" y="463"/>
                  <a:pt x="578" y="1"/>
                </a:cubicBezTo>
                <a:cubicBezTo>
                  <a:pt x="456" y="372"/>
                  <a:pt x="266" y="608"/>
                  <a:pt x="0" y="692"/>
                </a:cubicBezTo>
                <a:cubicBezTo>
                  <a:pt x="324" y="789"/>
                  <a:pt x="480" y="1103"/>
                  <a:pt x="606" y="1407"/>
                </a:cubicBezTo>
                <a:cubicBezTo>
                  <a:pt x="655" y="1119"/>
                  <a:pt x="812" y="798"/>
                  <a:pt x="1153" y="71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1"/>
          <p:cNvSpPr/>
          <p:nvPr/>
        </p:nvSpPr>
        <p:spPr>
          <a:xfrm>
            <a:off x="254434" y="47328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1"/>
          <p:cNvSpPr/>
          <p:nvPr/>
        </p:nvSpPr>
        <p:spPr>
          <a:xfrm>
            <a:off x="800145" y="243253"/>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1"/>
          <p:cNvSpPr/>
          <p:nvPr/>
        </p:nvSpPr>
        <p:spPr>
          <a:xfrm flipH="1">
            <a:off x="1432249" y="4799592"/>
            <a:ext cx="108846" cy="132558"/>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spTree>
      <p:nvGrpSpPr>
        <p:cNvPr id="160" name="Shape 160"/>
        <p:cNvGrpSpPr/>
        <p:nvPr/>
      </p:nvGrpSpPr>
      <p:grpSpPr>
        <a:xfrm>
          <a:off x="0" y="0"/>
          <a:ext cx="0" cy="0"/>
          <a:chOff x="0" y="0"/>
          <a:chExt cx="0" cy="0"/>
        </a:xfrm>
      </p:grpSpPr>
      <p:sp>
        <p:nvSpPr>
          <p:cNvPr id="161" name="Google Shape;161;p32"/>
          <p:cNvSpPr txBox="1"/>
          <p:nvPr>
            <p:ph type="title"/>
          </p:nvPr>
        </p:nvSpPr>
        <p:spPr>
          <a:xfrm>
            <a:off x="4137675" y="1878913"/>
            <a:ext cx="4286400" cy="564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2" name="Google Shape;162;p32"/>
          <p:cNvSpPr txBox="1"/>
          <p:nvPr>
            <p:ph idx="1" type="subTitle"/>
          </p:nvPr>
        </p:nvSpPr>
        <p:spPr>
          <a:xfrm rot="-481">
            <a:off x="4137675" y="2576884"/>
            <a:ext cx="4286400" cy="1167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63" name="Google Shape;163;p32"/>
          <p:cNvGrpSpPr/>
          <p:nvPr/>
        </p:nvGrpSpPr>
        <p:grpSpPr>
          <a:xfrm>
            <a:off x="7536753" y="279220"/>
            <a:ext cx="1300144" cy="1020010"/>
            <a:chOff x="2392975" y="1407147"/>
            <a:chExt cx="293420" cy="230209"/>
          </a:xfrm>
        </p:grpSpPr>
        <p:sp>
          <p:nvSpPr>
            <p:cNvPr id="164" name="Google Shape;164;p32"/>
            <p:cNvSpPr/>
            <p:nvPr/>
          </p:nvSpPr>
          <p:spPr>
            <a:xfrm>
              <a:off x="2392975" y="1407147"/>
              <a:ext cx="226759" cy="201318"/>
            </a:xfrm>
            <a:custGeom>
              <a:rect b="b" l="l" r="r" t="t"/>
              <a:pathLst>
                <a:path extrusionOk="0" h="4376" w="4929">
                  <a:moveTo>
                    <a:pt x="35" y="2214"/>
                  </a:moveTo>
                  <a:lnTo>
                    <a:pt x="1256" y="4295"/>
                  </a:lnTo>
                  <a:cubicBezTo>
                    <a:pt x="1291" y="4356"/>
                    <a:pt x="1369" y="4376"/>
                    <a:pt x="1428" y="4341"/>
                  </a:cubicBezTo>
                  <a:lnTo>
                    <a:pt x="4849" y="2334"/>
                  </a:lnTo>
                  <a:cubicBezTo>
                    <a:pt x="4908" y="2299"/>
                    <a:pt x="4929" y="2221"/>
                    <a:pt x="4894" y="2162"/>
                  </a:cubicBezTo>
                  <a:lnTo>
                    <a:pt x="3673" y="80"/>
                  </a:lnTo>
                  <a:cubicBezTo>
                    <a:pt x="3638" y="21"/>
                    <a:pt x="3560" y="1"/>
                    <a:pt x="3501" y="36"/>
                  </a:cubicBezTo>
                  <a:lnTo>
                    <a:pt x="80" y="2042"/>
                  </a:lnTo>
                  <a:cubicBezTo>
                    <a:pt x="20" y="2077"/>
                    <a:pt x="0" y="2154"/>
                    <a:pt x="35" y="221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2"/>
            <p:cNvSpPr/>
            <p:nvPr/>
          </p:nvSpPr>
          <p:spPr>
            <a:xfrm>
              <a:off x="2416851" y="1443123"/>
              <a:ext cx="158349" cy="94126"/>
            </a:xfrm>
            <a:custGeom>
              <a:rect b="b" l="l" r="r" t="t"/>
              <a:pathLst>
                <a:path extrusionOk="0" h="2046" w="3442">
                  <a:moveTo>
                    <a:pt x="3397" y="0"/>
                  </a:moveTo>
                  <a:cubicBezTo>
                    <a:pt x="3390" y="0"/>
                    <a:pt x="3382" y="2"/>
                    <a:pt x="3376" y="6"/>
                  </a:cubicBezTo>
                  <a:lnTo>
                    <a:pt x="25" y="1971"/>
                  </a:lnTo>
                  <a:cubicBezTo>
                    <a:pt x="7" y="1982"/>
                    <a:pt x="1" y="2006"/>
                    <a:pt x="11" y="2026"/>
                  </a:cubicBezTo>
                  <a:cubicBezTo>
                    <a:pt x="18" y="2038"/>
                    <a:pt x="32" y="2046"/>
                    <a:pt x="46" y="2046"/>
                  </a:cubicBezTo>
                  <a:cubicBezTo>
                    <a:pt x="52" y="2046"/>
                    <a:pt x="59" y="2044"/>
                    <a:pt x="65" y="2040"/>
                  </a:cubicBezTo>
                  <a:lnTo>
                    <a:pt x="3416" y="75"/>
                  </a:lnTo>
                  <a:cubicBezTo>
                    <a:pt x="3435" y="63"/>
                    <a:pt x="3442" y="39"/>
                    <a:pt x="3431" y="20"/>
                  </a:cubicBezTo>
                  <a:cubicBezTo>
                    <a:pt x="3423" y="7"/>
                    <a:pt x="3410" y="0"/>
                    <a:pt x="3397" y="0"/>
                  </a:cubicBezTo>
                  <a:close/>
                </a:path>
              </a:pathLst>
            </a:custGeom>
            <a:solidFill>
              <a:srgbClr val="0B060D">
                <a:alpha val="2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2"/>
            <p:cNvSpPr/>
            <p:nvPr/>
          </p:nvSpPr>
          <p:spPr>
            <a:xfrm>
              <a:off x="2437461" y="1478317"/>
              <a:ext cx="158441" cy="94172"/>
            </a:xfrm>
            <a:custGeom>
              <a:rect b="b" l="l" r="r" t="t"/>
              <a:pathLst>
                <a:path extrusionOk="0" h="2047" w="3444">
                  <a:moveTo>
                    <a:pt x="3397" y="1"/>
                  </a:moveTo>
                  <a:cubicBezTo>
                    <a:pt x="3390" y="1"/>
                    <a:pt x="3384" y="2"/>
                    <a:pt x="3377" y="6"/>
                  </a:cubicBezTo>
                  <a:lnTo>
                    <a:pt x="26" y="1972"/>
                  </a:lnTo>
                  <a:cubicBezTo>
                    <a:pt x="7" y="1983"/>
                    <a:pt x="1" y="2007"/>
                    <a:pt x="13" y="2027"/>
                  </a:cubicBezTo>
                  <a:cubicBezTo>
                    <a:pt x="20" y="2039"/>
                    <a:pt x="33" y="2046"/>
                    <a:pt x="46" y="2046"/>
                  </a:cubicBezTo>
                  <a:cubicBezTo>
                    <a:pt x="53" y="2046"/>
                    <a:pt x="60" y="2044"/>
                    <a:pt x="67" y="2040"/>
                  </a:cubicBezTo>
                  <a:lnTo>
                    <a:pt x="3418" y="75"/>
                  </a:lnTo>
                  <a:cubicBezTo>
                    <a:pt x="3437" y="64"/>
                    <a:pt x="3443" y="40"/>
                    <a:pt x="3431" y="21"/>
                  </a:cubicBezTo>
                  <a:cubicBezTo>
                    <a:pt x="3424" y="8"/>
                    <a:pt x="3411" y="1"/>
                    <a:pt x="3397" y="1"/>
                  </a:cubicBezTo>
                  <a:close/>
                </a:path>
              </a:pathLst>
            </a:custGeom>
            <a:solidFill>
              <a:srgbClr val="0B060D">
                <a:alpha val="2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2"/>
            <p:cNvSpPr/>
            <p:nvPr/>
          </p:nvSpPr>
          <p:spPr>
            <a:xfrm>
              <a:off x="2405028" y="1496627"/>
              <a:ext cx="29305" cy="29351"/>
            </a:xfrm>
            <a:custGeom>
              <a:rect b="b" l="l" r="r" t="t"/>
              <a:pathLst>
                <a:path extrusionOk="0" h="638" w="637">
                  <a:moveTo>
                    <a:pt x="78" y="460"/>
                  </a:moveTo>
                  <a:cubicBezTo>
                    <a:pt x="156" y="593"/>
                    <a:pt x="327" y="637"/>
                    <a:pt x="460" y="560"/>
                  </a:cubicBezTo>
                  <a:cubicBezTo>
                    <a:pt x="592" y="481"/>
                    <a:pt x="637" y="311"/>
                    <a:pt x="558" y="178"/>
                  </a:cubicBezTo>
                  <a:cubicBezTo>
                    <a:pt x="481" y="46"/>
                    <a:pt x="310" y="1"/>
                    <a:pt x="178" y="79"/>
                  </a:cubicBezTo>
                  <a:cubicBezTo>
                    <a:pt x="45" y="157"/>
                    <a:pt x="1" y="327"/>
                    <a:pt x="78" y="46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2"/>
            <p:cNvSpPr/>
            <p:nvPr/>
          </p:nvSpPr>
          <p:spPr>
            <a:xfrm>
              <a:off x="2415241" y="1500261"/>
              <a:ext cx="8879" cy="22082"/>
            </a:xfrm>
            <a:custGeom>
              <a:rect b="b" l="l" r="r" t="t"/>
              <a:pathLst>
                <a:path extrusionOk="0" h="480" w="193">
                  <a:moveTo>
                    <a:pt x="149" y="0"/>
                  </a:moveTo>
                  <a:cubicBezTo>
                    <a:pt x="131" y="0"/>
                    <a:pt x="115" y="12"/>
                    <a:pt x="110" y="30"/>
                  </a:cubicBezTo>
                  <a:lnTo>
                    <a:pt x="6" y="430"/>
                  </a:lnTo>
                  <a:cubicBezTo>
                    <a:pt x="1" y="451"/>
                    <a:pt x="13" y="473"/>
                    <a:pt x="35" y="479"/>
                  </a:cubicBezTo>
                  <a:cubicBezTo>
                    <a:pt x="38" y="480"/>
                    <a:pt x="41" y="480"/>
                    <a:pt x="44" y="480"/>
                  </a:cubicBezTo>
                  <a:cubicBezTo>
                    <a:pt x="62" y="480"/>
                    <a:pt x="78" y="468"/>
                    <a:pt x="83" y="450"/>
                  </a:cubicBezTo>
                  <a:lnTo>
                    <a:pt x="188" y="51"/>
                  </a:lnTo>
                  <a:cubicBezTo>
                    <a:pt x="193" y="29"/>
                    <a:pt x="180" y="7"/>
                    <a:pt x="159" y="2"/>
                  </a:cubicBezTo>
                  <a:cubicBezTo>
                    <a:pt x="156" y="1"/>
                    <a:pt x="152" y="0"/>
                    <a:pt x="1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2"/>
            <p:cNvSpPr/>
            <p:nvPr/>
          </p:nvSpPr>
          <p:spPr>
            <a:xfrm>
              <a:off x="2438014" y="1477304"/>
              <a:ext cx="29351" cy="29305"/>
            </a:xfrm>
            <a:custGeom>
              <a:rect b="b" l="l" r="r" t="t"/>
              <a:pathLst>
                <a:path extrusionOk="0" h="637" w="638">
                  <a:moveTo>
                    <a:pt x="78" y="459"/>
                  </a:moveTo>
                  <a:cubicBezTo>
                    <a:pt x="157" y="592"/>
                    <a:pt x="327" y="637"/>
                    <a:pt x="460" y="558"/>
                  </a:cubicBezTo>
                  <a:cubicBezTo>
                    <a:pt x="592" y="480"/>
                    <a:pt x="637" y="311"/>
                    <a:pt x="559" y="178"/>
                  </a:cubicBezTo>
                  <a:cubicBezTo>
                    <a:pt x="481" y="45"/>
                    <a:pt x="311" y="0"/>
                    <a:pt x="178" y="78"/>
                  </a:cubicBezTo>
                  <a:cubicBezTo>
                    <a:pt x="45" y="155"/>
                    <a:pt x="1" y="326"/>
                    <a:pt x="78" y="45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2"/>
            <p:cNvSpPr/>
            <p:nvPr/>
          </p:nvSpPr>
          <p:spPr>
            <a:xfrm>
              <a:off x="2448227" y="1480893"/>
              <a:ext cx="8925" cy="22128"/>
            </a:xfrm>
            <a:custGeom>
              <a:rect b="b" l="l" r="r" t="t"/>
              <a:pathLst>
                <a:path extrusionOk="0" h="481" w="194">
                  <a:moveTo>
                    <a:pt x="149" y="1"/>
                  </a:moveTo>
                  <a:cubicBezTo>
                    <a:pt x="132" y="1"/>
                    <a:pt x="116" y="13"/>
                    <a:pt x="110" y="31"/>
                  </a:cubicBezTo>
                  <a:lnTo>
                    <a:pt x="6" y="430"/>
                  </a:lnTo>
                  <a:cubicBezTo>
                    <a:pt x="1" y="451"/>
                    <a:pt x="13" y="473"/>
                    <a:pt x="35" y="479"/>
                  </a:cubicBezTo>
                  <a:cubicBezTo>
                    <a:pt x="38" y="480"/>
                    <a:pt x="41" y="480"/>
                    <a:pt x="44" y="480"/>
                  </a:cubicBezTo>
                  <a:cubicBezTo>
                    <a:pt x="62" y="480"/>
                    <a:pt x="79" y="468"/>
                    <a:pt x="84" y="450"/>
                  </a:cubicBezTo>
                  <a:lnTo>
                    <a:pt x="188" y="51"/>
                  </a:lnTo>
                  <a:cubicBezTo>
                    <a:pt x="193" y="30"/>
                    <a:pt x="180" y="7"/>
                    <a:pt x="159" y="2"/>
                  </a:cubicBezTo>
                  <a:cubicBezTo>
                    <a:pt x="156" y="1"/>
                    <a:pt x="15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2"/>
            <p:cNvSpPr/>
            <p:nvPr/>
          </p:nvSpPr>
          <p:spPr>
            <a:xfrm>
              <a:off x="2471045" y="1457936"/>
              <a:ext cx="29305" cy="29259"/>
            </a:xfrm>
            <a:custGeom>
              <a:rect b="b" l="l" r="r" t="t"/>
              <a:pathLst>
                <a:path extrusionOk="0" h="636" w="637">
                  <a:moveTo>
                    <a:pt x="78" y="460"/>
                  </a:moveTo>
                  <a:cubicBezTo>
                    <a:pt x="156" y="592"/>
                    <a:pt x="327" y="636"/>
                    <a:pt x="460" y="558"/>
                  </a:cubicBezTo>
                  <a:cubicBezTo>
                    <a:pt x="593" y="481"/>
                    <a:pt x="636" y="310"/>
                    <a:pt x="559" y="177"/>
                  </a:cubicBezTo>
                  <a:cubicBezTo>
                    <a:pt x="481" y="45"/>
                    <a:pt x="310" y="1"/>
                    <a:pt x="177" y="78"/>
                  </a:cubicBezTo>
                  <a:cubicBezTo>
                    <a:pt x="45" y="156"/>
                    <a:pt x="1" y="327"/>
                    <a:pt x="78" y="46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2"/>
            <p:cNvSpPr/>
            <p:nvPr/>
          </p:nvSpPr>
          <p:spPr>
            <a:xfrm>
              <a:off x="2481212" y="1461525"/>
              <a:ext cx="8971" cy="22082"/>
            </a:xfrm>
            <a:custGeom>
              <a:rect b="b" l="l" r="r" t="t"/>
              <a:pathLst>
                <a:path extrusionOk="0" h="480" w="195">
                  <a:moveTo>
                    <a:pt x="148" y="1"/>
                  </a:moveTo>
                  <a:cubicBezTo>
                    <a:pt x="131" y="1"/>
                    <a:pt x="116" y="13"/>
                    <a:pt x="111" y="31"/>
                  </a:cubicBezTo>
                  <a:lnTo>
                    <a:pt x="7" y="430"/>
                  </a:lnTo>
                  <a:cubicBezTo>
                    <a:pt x="1" y="452"/>
                    <a:pt x="15" y="473"/>
                    <a:pt x="36" y="478"/>
                  </a:cubicBezTo>
                  <a:cubicBezTo>
                    <a:pt x="40" y="479"/>
                    <a:pt x="43" y="480"/>
                    <a:pt x="47" y="480"/>
                  </a:cubicBezTo>
                  <a:cubicBezTo>
                    <a:pt x="64" y="480"/>
                    <a:pt x="79" y="468"/>
                    <a:pt x="84" y="451"/>
                  </a:cubicBezTo>
                  <a:lnTo>
                    <a:pt x="188" y="50"/>
                  </a:lnTo>
                  <a:cubicBezTo>
                    <a:pt x="194" y="29"/>
                    <a:pt x="180" y="8"/>
                    <a:pt x="159" y="2"/>
                  </a:cubicBezTo>
                  <a:cubicBezTo>
                    <a:pt x="155" y="1"/>
                    <a:pt x="152" y="1"/>
                    <a:pt x="1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2"/>
            <p:cNvSpPr/>
            <p:nvPr/>
          </p:nvSpPr>
          <p:spPr>
            <a:xfrm>
              <a:off x="2504031" y="1438568"/>
              <a:ext cx="29351" cy="29305"/>
            </a:xfrm>
            <a:custGeom>
              <a:rect b="b" l="l" r="r" t="t"/>
              <a:pathLst>
                <a:path extrusionOk="0" h="637" w="638">
                  <a:moveTo>
                    <a:pt x="79" y="460"/>
                  </a:moveTo>
                  <a:cubicBezTo>
                    <a:pt x="157" y="592"/>
                    <a:pt x="327" y="636"/>
                    <a:pt x="460" y="559"/>
                  </a:cubicBezTo>
                  <a:cubicBezTo>
                    <a:pt x="593" y="481"/>
                    <a:pt x="637" y="310"/>
                    <a:pt x="559" y="177"/>
                  </a:cubicBezTo>
                  <a:cubicBezTo>
                    <a:pt x="481" y="44"/>
                    <a:pt x="311" y="1"/>
                    <a:pt x="178" y="78"/>
                  </a:cubicBezTo>
                  <a:cubicBezTo>
                    <a:pt x="46" y="156"/>
                    <a:pt x="1" y="327"/>
                    <a:pt x="79" y="46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2"/>
            <p:cNvSpPr/>
            <p:nvPr/>
          </p:nvSpPr>
          <p:spPr>
            <a:xfrm>
              <a:off x="2514290" y="1442157"/>
              <a:ext cx="8879" cy="22082"/>
            </a:xfrm>
            <a:custGeom>
              <a:rect b="b" l="l" r="r" t="t"/>
              <a:pathLst>
                <a:path extrusionOk="0" h="480" w="193">
                  <a:moveTo>
                    <a:pt x="149" y="0"/>
                  </a:moveTo>
                  <a:cubicBezTo>
                    <a:pt x="131" y="0"/>
                    <a:pt x="114" y="12"/>
                    <a:pt x="109" y="30"/>
                  </a:cubicBezTo>
                  <a:lnTo>
                    <a:pt x="5" y="430"/>
                  </a:lnTo>
                  <a:cubicBezTo>
                    <a:pt x="0" y="452"/>
                    <a:pt x="13" y="473"/>
                    <a:pt x="34" y="478"/>
                  </a:cubicBezTo>
                  <a:cubicBezTo>
                    <a:pt x="37" y="479"/>
                    <a:pt x="41" y="480"/>
                    <a:pt x="44" y="480"/>
                  </a:cubicBezTo>
                  <a:cubicBezTo>
                    <a:pt x="62" y="480"/>
                    <a:pt x="78" y="468"/>
                    <a:pt x="83" y="450"/>
                  </a:cubicBezTo>
                  <a:lnTo>
                    <a:pt x="187" y="50"/>
                  </a:lnTo>
                  <a:cubicBezTo>
                    <a:pt x="192" y="29"/>
                    <a:pt x="180" y="8"/>
                    <a:pt x="158" y="1"/>
                  </a:cubicBezTo>
                  <a:cubicBezTo>
                    <a:pt x="155" y="1"/>
                    <a:pt x="152" y="0"/>
                    <a:pt x="1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2"/>
            <p:cNvSpPr/>
            <p:nvPr/>
          </p:nvSpPr>
          <p:spPr>
            <a:xfrm>
              <a:off x="2537108" y="1419200"/>
              <a:ext cx="29259" cy="29305"/>
            </a:xfrm>
            <a:custGeom>
              <a:rect b="b" l="l" r="r" t="t"/>
              <a:pathLst>
                <a:path extrusionOk="0" h="637" w="636">
                  <a:moveTo>
                    <a:pt x="78" y="459"/>
                  </a:moveTo>
                  <a:cubicBezTo>
                    <a:pt x="155" y="592"/>
                    <a:pt x="326" y="636"/>
                    <a:pt x="459" y="559"/>
                  </a:cubicBezTo>
                  <a:cubicBezTo>
                    <a:pt x="591" y="481"/>
                    <a:pt x="635" y="310"/>
                    <a:pt x="558" y="178"/>
                  </a:cubicBezTo>
                  <a:cubicBezTo>
                    <a:pt x="480" y="45"/>
                    <a:pt x="309" y="0"/>
                    <a:pt x="177" y="78"/>
                  </a:cubicBezTo>
                  <a:cubicBezTo>
                    <a:pt x="44" y="156"/>
                    <a:pt x="0" y="326"/>
                    <a:pt x="78" y="45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2"/>
            <p:cNvSpPr/>
            <p:nvPr/>
          </p:nvSpPr>
          <p:spPr>
            <a:xfrm>
              <a:off x="2547275" y="1422789"/>
              <a:ext cx="8879" cy="22082"/>
            </a:xfrm>
            <a:custGeom>
              <a:rect b="b" l="l" r="r" t="t"/>
              <a:pathLst>
                <a:path extrusionOk="0" h="480" w="193">
                  <a:moveTo>
                    <a:pt x="149" y="1"/>
                  </a:moveTo>
                  <a:cubicBezTo>
                    <a:pt x="131" y="1"/>
                    <a:pt x="115" y="12"/>
                    <a:pt x="111" y="30"/>
                  </a:cubicBezTo>
                  <a:lnTo>
                    <a:pt x="7" y="430"/>
                  </a:lnTo>
                  <a:cubicBezTo>
                    <a:pt x="0" y="451"/>
                    <a:pt x="13" y="473"/>
                    <a:pt x="34" y="479"/>
                  </a:cubicBezTo>
                  <a:cubicBezTo>
                    <a:pt x="38" y="480"/>
                    <a:pt x="41" y="480"/>
                    <a:pt x="44" y="480"/>
                  </a:cubicBezTo>
                  <a:cubicBezTo>
                    <a:pt x="63" y="480"/>
                    <a:pt x="79" y="468"/>
                    <a:pt x="83" y="450"/>
                  </a:cubicBezTo>
                  <a:lnTo>
                    <a:pt x="187" y="51"/>
                  </a:lnTo>
                  <a:cubicBezTo>
                    <a:pt x="192" y="29"/>
                    <a:pt x="180" y="8"/>
                    <a:pt x="158" y="2"/>
                  </a:cubicBezTo>
                  <a:cubicBezTo>
                    <a:pt x="155" y="1"/>
                    <a:pt x="15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2"/>
            <p:cNvSpPr/>
            <p:nvPr/>
          </p:nvSpPr>
          <p:spPr>
            <a:xfrm>
              <a:off x="2425638" y="1531866"/>
              <a:ext cx="29351" cy="29305"/>
            </a:xfrm>
            <a:custGeom>
              <a:rect b="b" l="l" r="r" t="t"/>
              <a:pathLst>
                <a:path extrusionOk="0" h="637" w="638">
                  <a:moveTo>
                    <a:pt x="80" y="460"/>
                  </a:moveTo>
                  <a:cubicBezTo>
                    <a:pt x="157" y="592"/>
                    <a:pt x="328" y="636"/>
                    <a:pt x="461" y="559"/>
                  </a:cubicBezTo>
                  <a:cubicBezTo>
                    <a:pt x="593" y="481"/>
                    <a:pt x="637" y="310"/>
                    <a:pt x="560" y="177"/>
                  </a:cubicBezTo>
                  <a:cubicBezTo>
                    <a:pt x="482" y="45"/>
                    <a:pt x="311" y="1"/>
                    <a:pt x="178" y="79"/>
                  </a:cubicBezTo>
                  <a:cubicBezTo>
                    <a:pt x="46" y="156"/>
                    <a:pt x="1" y="327"/>
                    <a:pt x="80" y="46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2"/>
            <p:cNvSpPr/>
            <p:nvPr/>
          </p:nvSpPr>
          <p:spPr>
            <a:xfrm>
              <a:off x="2435851" y="1535501"/>
              <a:ext cx="8925" cy="22082"/>
            </a:xfrm>
            <a:custGeom>
              <a:rect b="b" l="l" r="r" t="t"/>
              <a:pathLst>
                <a:path extrusionOk="0" h="480" w="194">
                  <a:moveTo>
                    <a:pt x="148" y="0"/>
                  </a:moveTo>
                  <a:cubicBezTo>
                    <a:pt x="131" y="0"/>
                    <a:pt x="116" y="12"/>
                    <a:pt x="111" y="29"/>
                  </a:cubicBezTo>
                  <a:lnTo>
                    <a:pt x="7" y="430"/>
                  </a:lnTo>
                  <a:cubicBezTo>
                    <a:pt x="1" y="451"/>
                    <a:pt x="14" y="472"/>
                    <a:pt x="35" y="478"/>
                  </a:cubicBezTo>
                  <a:cubicBezTo>
                    <a:pt x="39" y="479"/>
                    <a:pt x="42" y="479"/>
                    <a:pt x="46" y="479"/>
                  </a:cubicBezTo>
                  <a:cubicBezTo>
                    <a:pt x="64" y="479"/>
                    <a:pt x="79" y="467"/>
                    <a:pt x="84" y="449"/>
                  </a:cubicBezTo>
                  <a:lnTo>
                    <a:pt x="188" y="49"/>
                  </a:lnTo>
                  <a:cubicBezTo>
                    <a:pt x="193" y="28"/>
                    <a:pt x="180" y="7"/>
                    <a:pt x="159" y="2"/>
                  </a:cubicBezTo>
                  <a:cubicBezTo>
                    <a:pt x="156" y="1"/>
                    <a:pt x="152" y="0"/>
                    <a:pt x="1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2"/>
            <p:cNvSpPr/>
            <p:nvPr/>
          </p:nvSpPr>
          <p:spPr>
            <a:xfrm>
              <a:off x="2458716" y="1512498"/>
              <a:ext cx="29305" cy="29305"/>
            </a:xfrm>
            <a:custGeom>
              <a:rect b="b" l="l" r="r" t="t"/>
              <a:pathLst>
                <a:path extrusionOk="0" h="637" w="637">
                  <a:moveTo>
                    <a:pt x="78" y="459"/>
                  </a:moveTo>
                  <a:cubicBezTo>
                    <a:pt x="155" y="592"/>
                    <a:pt x="326" y="637"/>
                    <a:pt x="459" y="559"/>
                  </a:cubicBezTo>
                  <a:cubicBezTo>
                    <a:pt x="592" y="481"/>
                    <a:pt x="636" y="310"/>
                    <a:pt x="558" y="178"/>
                  </a:cubicBezTo>
                  <a:cubicBezTo>
                    <a:pt x="480" y="45"/>
                    <a:pt x="309" y="0"/>
                    <a:pt x="177" y="79"/>
                  </a:cubicBezTo>
                  <a:cubicBezTo>
                    <a:pt x="45" y="156"/>
                    <a:pt x="0" y="326"/>
                    <a:pt x="78" y="45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2"/>
            <p:cNvSpPr/>
            <p:nvPr/>
          </p:nvSpPr>
          <p:spPr>
            <a:xfrm>
              <a:off x="2468929" y="1516087"/>
              <a:ext cx="8879" cy="22128"/>
            </a:xfrm>
            <a:custGeom>
              <a:rect b="b" l="l" r="r" t="t"/>
              <a:pathLst>
                <a:path extrusionOk="0" h="481" w="193">
                  <a:moveTo>
                    <a:pt x="149" y="1"/>
                  </a:moveTo>
                  <a:cubicBezTo>
                    <a:pt x="131" y="1"/>
                    <a:pt x="114" y="13"/>
                    <a:pt x="110" y="31"/>
                  </a:cubicBezTo>
                  <a:lnTo>
                    <a:pt x="5" y="430"/>
                  </a:lnTo>
                  <a:cubicBezTo>
                    <a:pt x="0" y="451"/>
                    <a:pt x="13" y="474"/>
                    <a:pt x="34" y="479"/>
                  </a:cubicBezTo>
                  <a:cubicBezTo>
                    <a:pt x="37" y="480"/>
                    <a:pt x="41" y="480"/>
                    <a:pt x="44" y="480"/>
                  </a:cubicBezTo>
                  <a:cubicBezTo>
                    <a:pt x="62" y="480"/>
                    <a:pt x="78" y="468"/>
                    <a:pt x="83" y="450"/>
                  </a:cubicBezTo>
                  <a:lnTo>
                    <a:pt x="187" y="51"/>
                  </a:lnTo>
                  <a:cubicBezTo>
                    <a:pt x="192" y="30"/>
                    <a:pt x="180" y="8"/>
                    <a:pt x="158" y="2"/>
                  </a:cubicBezTo>
                  <a:cubicBezTo>
                    <a:pt x="155" y="1"/>
                    <a:pt x="15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2"/>
            <p:cNvSpPr/>
            <p:nvPr/>
          </p:nvSpPr>
          <p:spPr>
            <a:xfrm>
              <a:off x="2491701" y="1493130"/>
              <a:ext cx="29305" cy="29305"/>
            </a:xfrm>
            <a:custGeom>
              <a:rect b="b" l="l" r="r" t="t"/>
              <a:pathLst>
                <a:path extrusionOk="0" h="637" w="637">
                  <a:moveTo>
                    <a:pt x="79" y="459"/>
                  </a:moveTo>
                  <a:cubicBezTo>
                    <a:pt x="156" y="592"/>
                    <a:pt x="326" y="637"/>
                    <a:pt x="459" y="559"/>
                  </a:cubicBezTo>
                  <a:cubicBezTo>
                    <a:pt x="592" y="481"/>
                    <a:pt x="637" y="311"/>
                    <a:pt x="559" y="178"/>
                  </a:cubicBezTo>
                  <a:cubicBezTo>
                    <a:pt x="481" y="45"/>
                    <a:pt x="310" y="0"/>
                    <a:pt x="178" y="78"/>
                  </a:cubicBezTo>
                  <a:cubicBezTo>
                    <a:pt x="45" y="157"/>
                    <a:pt x="0" y="327"/>
                    <a:pt x="79" y="45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2"/>
            <p:cNvSpPr/>
            <p:nvPr/>
          </p:nvSpPr>
          <p:spPr>
            <a:xfrm>
              <a:off x="2501914" y="1496719"/>
              <a:ext cx="8879" cy="22128"/>
            </a:xfrm>
            <a:custGeom>
              <a:rect b="b" l="l" r="r" t="t"/>
              <a:pathLst>
                <a:path extrusionOk="0" h="481" w="193">
                  <a:moveTo>
                    <a:pt x="149" y="1"/>
                  </a:moveTo>
                  <a:cubicBezTo>
                    <a:pt x="131" y="1"/>
                    <a:pt x="115" y="13"/>
                    <a:pt x="110" y="31"/>
                  </a:cubicBezTo>
                  <a:lnTo>
                    <a:pt x="6" y="430"/>
                  </a:lnTo>
                  <a:cubicBezTo>
                    <a:pt x="0" y="452"/>
                    <a:pt x="13" y="474"/>
                    <a:pt x="34" y="479"/>
                  </a:cubicBezTo>
                  <a:cubicBezTo>
                    <a:pt x="37" y="480"/>
                    <a:pt x="41" y="480"/>
                    <a:pt x="44" y="480"/>
                  </a:cubicBezTo>
                  <a:cubicBezTo>
                    <a:pt x="62" y="480"/>
                    <a:pt x="79" y="469"/>
                    <a:pt x="83" y="451"/>
                  </a:cubicBezTo>
                  <a:lnTo>
                    <a:pt x="187" y="51"/>
                  </a:lnTo>
                  <a:cubicBezTo>
                    <a:pt x="193" y="30"/>
                    <a:pt x="180" y="7"/>
                    <a:pt x="159" y="2"/>
                  </a:cubicBezTo>
                  <a:cubicBezTo>
                    <a:pt x="155" y="1"/>
                    <a:pt x="15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2"/>
            <p:cNvSpPr/>
            <p:nvPr/>
          </p:nvSpPr>
          <p:spPr>
            <a:xfrm>
              <a:off x="2524733" y="1473762"/>
              <a:ext cx="29259" cy="29351"/>
            </a:xfrm>
            <a:custGeom>
              <a:rect b="b" l="l" r="r" t="t"/>
              <a:pathLst>
                <a:path extrusionOk="0" h="638" w="636">
                  <a:moveTo>
                    <a:pt x="78" y="460"/>
                  </a:moveTo>
                  <a:cubicBezTo>
                    <a:pt x="155" y="593"/>
                    <a:pt x="327" y="637"/>
                    <a:pt x="459" y="559"/>
                  </a:cubicBezTo>
                  <a:cubicBezTo>
                    <a:pt x="592" y="481"/>
                    <a:pt x="636" y="311"/>
                    <a:pt x="558" y="178"/>
                  </a:cubicBezTo>
                  <a:cubicBezTo>
                    <a:pt x="481" y="45"/>
                    <a:pt x="310" y="1"/>
                    <a:pt x="177" y="78"/>
                  </a:cubicBezTo>
                  <a:cubicBezTo>
                    <a:pt x="45" y="156"/>
                    <a:pt x="0" y="327"/>
                    <a:pt x="78" y="46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2"/>
            <p:cNvSpPr/>
            <p:nvPr/>
          </p:nvSpPr>
          <p:spPr>
            <a:xfrm>
              <a:off x="2534946" y="1477397"/>
              <a:ext cx="8879" cy="22082"/>
            </a:xfrm>
            <a:custGeom>
              <a:rect b="b" l="l" r="r" t="t"/>
              <a:pathLst>
                <a:path extrusionOk="0" h="480" w="193">
                  <a:moveTo>
                    <a:pt x="149" y="0"/>
                  </a:moveTo>
                  <a:cubicBezTo>
                    <a:pt x="130" y="0"/>
                    <a:pt x="114" y="12"/>
                    <a:pt x="110" y="30"/>
                  </a:cubicBezTo>
                  <a:lnTo>
                    <a:pt x="6" y="430"/>
                  </a:lnTo>
                  <a:cubicBezTo>
                    <a:pt x="0" y="451"/>
                    <a:pt x="13" y="472"/>
                    <a:pt x="34" y="478"/>
                  </a:cubicBezTo>
                  <a:cubicBezTo>
                    <a:pt x="38" y="479"/>
                    <a:pt x="41" y="480"/>
                    <a:pt x="44" y="480"/>
                  </a:cubicBezTo>
                  <a:cubicBezTo>
                    <a:pt x="62" y="480"/>
                    <a:pt x="78" y="468"/>
                    <a:pt x="82" y="450"/>
                  </a:cubicBezTo>
                  <a:lnTo>
                    <a:pt x="186" y="50"/>
                  </a:lnTo>
                  <a:cubicBezTo>
                    <a:pt x="193" y="29"/>
                    <a:pt x="180" y="7"/>
                    <a:pt x="159" y="1"/>
                  </a:cubicBezTo>
                  <a:cubicBezTo>
                    <a:pt x="155" y="1"/>
                    <a:pt x="152" y="0"/>
                    <a:pt x="1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2"/>
            <p:cNvSpPr/>
            <p:nvPr/>
          </p:nvSpPr>
          <p:spPr>
            <a:xfrm>
              <a:off x="2557719" y="1454440"/>
              <a:ext cx="29305" cy="29259"/>
            </a:xfrm>
            <a:custGeom>
              <a:rect b="b" l="l" r="r" t="t"/>
              <a:pathLst>
                <a:path extrusionOk="0" h="636" w="637">
                  <a:moveTo>
                    <a:pt x="78" y="459"/>
                  </a:moveTo>
                  <a:cubicBezTo>
                    <a:pt x="157" y="592"/>
                    <a:pt x="327" y="635"/>
                    <a:pt x="459" y="558"/>
                  </a:cubicBezTo>
                  <a:cubicBezTo>
                    <a:pt x="592" y="480"/>
                    <a:pt x="637" y="309"/>
                    <a:pt x="559" y="176"/>
                  </a:cubicBezTo>
                  <a:cubicBezTo>
                    <a:pt x="481" y="45"/>
                    <a:pt x="311" y="0"/>
                    <a:pt x="178" y="78"/>
                  </a:cubicBezTo>
                  <a:cubicBezTo>
                    <a:pt x="45" y="155"/>
                    <a:pt x="0" y="326"/>
                    <a:pt x="78" y="45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2"/>
            <p:cNvSpPr/>
            <p:nvPr/>
          </p:nvSpPr>
          <p:spPr>
            <a:xfrm>
              <a:off x="2567932" y="1458028"/>
              <a:ext cx="8879" cy="22082"/>
            </a:xfrm>
            <a:custGeom>
              <a:rect b="b" l="l" r="r" t="t"/>
              <a:pathLst>
                <a:path extrusionOk="0" h="480" w="193">
                  <a:moveTo>
                    <a:pt x="148" y="0"/>
                  </a:moveTo>
                  <a:cubicBezTo>
                    <a:pt x="130" y="0"/>
                    <a:pt x="114" y="12"/>
                    <a:pt x="110" y="29"/>
                  </a:cubicBezTo>
                  <a:lnTo>
                    <a:pt x="6" y="430"/>
                  </a:lnTo>
                  <a:cubicBezTo>
                    <a:pt x="1" y="451"/>
                    <a:pt x="13" y="472"/>
                    <a:pt x="35" y="478"/>
                  </a:cubicBezTo>
                  <a:cubicBezTo>
                    <a:pt x="38" y="479"/>
                    <a:pt x="42" y="479"/>
                    <a:pt x="46" y="479"/>
                  </a:cubicBezTo>
                  <a:cubicBezTo>
                    <a:pt x="63" y="479"/>
                    <a:pt x="79" y="468"/>
                    <a:pt x="83" y="450"/>
                  </a:cubicBezTo>
                  <a:lnTo>
                    <a:pt x="188" y="50"/>
                  </a:lnTo>
                  <a:cubicBezTo>
                    <a:pt x="193" y="28"/>
                    <a:pt x="180" y="7"/>
                    <a:pt x="159" y="2"/>
                  </a:cubicBezTo>
                  <a:cubicBezTo>
                    <a:pt x="155" y="1"/>
                    <a:pt x="151" y="0"/>
                    <a:pt x="1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2"/>
            <p:cNvSpPr/>
            <p:nvPr/>
          </p:nvSpPr>
          <p:spPr>
            <a:xfrm>
              <a:off x="2446340" y="1567060"/>
              <a:ext cx="29305" cy="29351"/>
            </a:xfrm>
            <a:custGeom>
              <a:rect b="b" l="l" r="r" t="t"/>
              <a:pathLst>
                <a:path extrusionOk="0" h="638" w="637">
                  <a:moveTo>
                    <a:pt x="78" y="460"/>
                  </a:moveTo>
                  <a:cubicBezTo>
                    <a:pt x="156" y="593"/>
                    <a:pt x="326" y="637"/>
                    <a:pt x="459" y="560"/>
                  </a:cubicBezTo>
                  <a:cubicBezTo>
                    <a:pt x="592" y="481"/>
                    <a:pt x="637" y="311"/>
                    <a:pt x="559" y="178"/>
                  </a:cubicBezTo>
                  <a:cubicBezTo>
                    <a:pt x="480" y="46"/>
                    <a:pt x="311" y="1"/>
                    <a:pt x="178" y="78"/>
                  </a:cubicBezTo>
                  <a:cubicBezTo>
                    <a:pt x="45" y="157"/>
                    <a:pt x="0" y="327"/>
                    <a:pt x="78" y="46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2"/>
            <p:cNvSpPr/>
            <p:nvPr/>
          </p:nvSpPr>
          <p:spPr>
            <a:xfrm>
              <a:off x="2456554" y="1570695"/>
              <a:ext cx="8879" cy="22082"/>
            </a:xfrm>
            <a:custGeom>
              <a:rect b="b" l="l" r="r" t="t"/>
              <a:pathLst>
                <a:path extrusionOk="0" h="480" w="193">
                  <a:moveTo>
                    <a:pt x="149" y="0"/>
                  </a:moveTo>
                  <a:cubicBezTo>
                    <a:pt x="131" y="0"/>
                    <a:pt x="114" y="12"/>
                    <a:pt x="110" y="30"/>
                  </a:cubicBezTo>
                  <a:lnTo>
                    <a:pt x="6" y="430"/>
                  </a:lnTo>
                  <a:cubicBezTo>
                    <a:pt x="0" y="451"/>
                    <a:pt x="13" y="472"/>
                    <a:pt x="34" y="479"/>
                  </a:cubicBezTo>
                  <a:cubicBezTo>
                    <a:pt x="38" y="479"/>
                    <a:pt x="41" y="480"/>
                    <a:pt x="44" y="480"/>
                  </a:cubicBezTo>
                  <a:cubicBezTo>
                    <a:pt x="62" y="480"/>
                    <a:pt x="79" y="468"/>
                    <a:pt x="83" y="450"/>
                  </a:cubicBezTo>
                  <a:lnTo>
                    <a:pt x="187" y="50"/>
                  </a:lnTo>
                  <a:cubicBezTo>
                    <a:pt x="193" y="29"/>
                    <a:pt x="180" y="7"/>
                    <a:pt x="159" y="2"/>
                  </a:cubicBezTo>
                  <a:cubicBezTo>
                    <a:pt x="155" y="1"/>
                    <a:pt x="152" y="0"/>
                    <a:pt x="1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2"/>
            <p:cNvSpPr/>
            <p:nvPr/>
          </p:nvSpPr>
          <p:spPr>
            <a:xfrm>
              <a:off x="2479326" y="1547738"/>
              <a:ext cx="29305" cy="29305"/>
            </a:xfrm>
            <a:custGeom>
              <a:rect b="b" l="l" r="r" t="t"/>
              <a:pathLst>
                <a:path extrusionOk="0" h="637" w="637">
                  <a:moveTo>
                    <a:pt x="79" y="459"/>
                  </a:moveTo>
                  <a:cubicBezTo>
                    <a:pt x="157" y="592"/>
                    <a:pt x="328" y="637"/>
                    <a:pt x="459" y="558"/>
                  </a:cubicBezTo>
                  <a:cubicBezTo>
                    <a:pt x="592" y="480"/>
                    <a:pt x="637" y="309"/>
                    <a:pt x="559" y="178"/>
                  </a:cubicBezTo>
                  <a:cubicBezTo>
                    <a:pt x="482" y="45"/>
                    <a:pt x="311" y="0"/>
                    <a:pt x="178" y="78"/>
                  </a:cubicBezTo>
                  <a:cubicBezTo>
                    <a:pt x="45" y="155"/>
                    <a:pt x="0" y="326"/>
                    <a:pt x="79" y="45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2"/>
            <p:cNvSpPr/>
            <p:nvPr/>
          </p:nvSpPr>
          <p:spPr>
            <a:xfrm>
              <a:off x="2489539" y="1551327"/>
              <a:ext cx="8879" cy="22128"/>
            </a:xfrm>
            <a:custGeom>
              <a:rect b="b" l="l" r="r" t="t"/>
              <a:pathLst>
                <a:path extrusionOk="0" h="481" w="193">
                  <a:moveTo>
                    <a:pt x="149" y="1"/>
                  </a:moveTo>
                  <a:cubicBezTo>
                    <a:pt x="131" y="1"/>
                    <a:pt x="115" y="13"/>
                    <a:pt x="111" y="31"/>
                  </a:cubicBezTo>
                  <a:lnTo>
                    <a:pt x="7" y="430"/>
                  </a:lnTo>
                  <a:cubicBezTo>
                    <a:pt x="0" y="451"/>
                    <a:pt x="13" y="473"/>
                    <a:pt x="34" y="479"/>
                  </a:cubicBezTo>
                  <a:cubicBezTo>
                    <a:pt x="38" y="480"/>
                    <a:pt x="41" y="480"/>
                    <a:pt x="45" y="480"/>
                  </a:cubicBezTo>
                  <a:cubicBezTo>
                    <a:pt x="63" y="480"/>
                    <a:pt x="79" y="468"/>
                    <a:pt x="83" y="450"/>
                  </a:cubicBezTo>
                  <a:lnTo>
                    <a:pt x="187" y="51"/>
                  </a:lnTo>
                  <a:cubicBezTo>
                    <a:pt x="193" y="28"/>
                    <a:pt x="180" y="7"/>
                    <a:pt x="159" y="2"/>
                  </a:cubicBezTo>
                  <a:cubicBezTo>
                    <a:pt x="155" y="1"/>
                    <a:pt x="15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2"/>
            <p:cNvSpPr/>
            <p:nvPr/>
          </p:nvSpPr>
          <p:spPr>
            <a:xfrm>
              <a:off x="2512358" y="1528370"/>
              <a:ext cx="29305" cy="29259"/>
            </a:xfrm>
            <a:custGeom>
              <a:rect b="b" l="l" r="r" t="t"/>
              <a:pathLst>
                <a:path extrusionOk="0" h="636" w="637">
                  <a:moveTo>
                    <a:pt x="78" y="459"/>
                  </a:moveTo>
                  <a:cubicBezTo>
                    <a:pt x="156" y="591"/>
                    <a:pt x="327" y="636"/>
                    <a:pt x="460" y="558"/>
                  </a:cubicBezTo>
                  <a:cubicBezTo>
                    <a:pt x="592" y="481"/>
                    <a:pt x="637" y="310"/>
                    <a:pt x="558" y="177"/>
                  </a:cubicBezTo>
                  <a:cubicBezTo>
                    <a:pt x="481" y="44"/>
                    <a:pt x="310" y="0"/>
                    <a:pt x="178" y="78"/>
                  </a:cubicBezTo>
                  <a:cubicBezTo>
                    <a:pt x="45" y="156"/>
                    <a:pt x="1" y="327"/>
                    <a:pt x="78" y="45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2"/>
            <p:cNvSpPr/>
            <p:nvPr/>
          </p:nvSpPr>
          <p:spPr>
            <a:xfrm>
              <a:off x="2522571" y="1531958"/>
              <a:ext cx="8879" cy="22082"/>
            </a:xfrm>
            <a:custGeom>
              <a:rect b="b" l="l" r="r" t="t"/>
              <a:pathLst>
                <a:path extrusionOk="0" h="480" w="193">
                  <a:moveTo>
                    <a:pt x="148" y="1"/>
                  </a:moveTo>
                  <a:cubicBezTo>
                    <a:pt x="130" y="1"/>
                    <a:pt x="114" y="12"/>
                    <a:pt x="110" y="30"/>
                  </a:cubicBezTo>
                  <a:lnTo>
                    <a:pt x="6" y="430"/>
                  </a:lnTo>
                  <a:cubicBezTo>
                    <a:pt x="1" y="452"/>
                    <a:pt x="13" y="473"/>
                    <a:pt x="35" y="478"/>
                  </a:cubicBezTo>
                  <a:cubicBezTo>
                    <a:pt x="38" y="479"/>
                    <a:pt x="42" y="480"/>
                    <a:pt x="45" y="480"/>
                  </a:cubicBezTo>
                  <a:cubicBezTo>
                    <a:pt x="63" y="480"/>
                    <a:pt x="78" y="467"/>
                    <a:pt x="83" y="449"/>
                  </a:cubicBezTo>
                  <a:lnTo>
                    <a:pt x="188" y="50"/>
                  </a:lnTo>
                  <a:cubicBezTo>
                    <a:pt x="193" y="29"/>
                    <a:pt x="180" y="7"/>
                    <a:pt x="159" y="2"/>
                  </a:cubicBezTo>
                  <a:cubicBezTo>
                    <a:pt x="155" y="1"/>
                    <a:pt x="151" y="1"/>
                    <a:pt x="1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2"/>
            <p:cNvSpPr/>
            <p:nvPr/>
          </p:nvSpPr>
          <p:spPr>
            <a:xfrm>
              <a:off x="2545343" y="1508956"/>
              <a:ext cx="29351" cy="29351"/>
            </a:xfrm>
            <a:custGeom>
              <a:rect b="b" l="l" r="r" t="t"/>
              <a:pathLst>
                <a:path extrusionOk="0" h="638" w="638">
                  <a:moveTo>
                    <a:pt x="79" y="460"/>
                  </a:moveTo>
                  <a:cubicBezTo>
                    <a:pt x="157" y="592"/>
                    <a:pt x="327" y="637"/>
                    <a:pt x="460" y="560"/>
                  </a:cubicBezTo>
                  <a:cubicBezTo>
                    <a:pt x="592" y="482"/>
                    <a:pt x="637" y="311"/>
                    <a:pt x="560" y="178"/>
                  </a:cubicBezTo>
                  <a:cubicBezTo>
                    <a:pt x="481" y="45"/>
                    <a:pt x="311" y="1"/>
                    <a:pt x="178" y="79"/>
                  </a:cubicBezTo>
                  <a:cubicBezTo>
                    <a:pt x="45" y="157"/>
                    <a:pt x="1" y="328"/>
                    <a:pt x="79" y="46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2"/>
            <p:cNvSpPr/>
            <p:nvPr/>
          </p:nvSpPr>
          <p:spPr>
            <a:xfrm>
              <a:off x="2555556" y="1512590"/>
              <a:ext cx="8925" cy="22082"/>
            </a:xfrm>
            <a:custGeom>
              <a:rect b="b" l="l" r="r" t="t"/>
              <a:pathLst>
                <a:path extrusionOk="0" h="480" w="194">
                  <a:moveTo>
                    <a:pt x="149" y="0"/>
                  </a:moveTo>
                  <a:cubicBezTo>
                    <a:pt x="132" y="0"/>
                    <a:pt x="116" y="12"/>
                    <a:pt x="110" y="30"/>
                  </a:cubicBezTo>
                  <a:lnTo>
                    <a:pt x="6" y="430"/>
                  </a:lnTo>
                  <a:cubicBezTo>
                    <a:pt x="1" y="451"/>
                    <a:pt x="13" y="473"/>
                    <a:pt x="35" y="478"/>
                  </a:cubicBezTo>
                  <a:cubicBezTo>
                    <a:pt x="38" y="479"/>
                    <a:pt x="41" y="480"/>
                    <a:pt x="45" y="480"/>
                  </a:cubicBezTo>
                  <a:cubicBezTo>
                    <a:pt x="62" y="480"/>
                    <a:pt x="79" y="468"/>
                    <a:pt x="84" y="450"/>
                  </a:cubicBezTo>
                  <a:lnTo>
                    <a:pt x="188" y="50"/>
                  </a:lnTo>
                  <a:cubicBezTo>
                    <a:pt x="193" y="29"/>
                    <a:pt x="180" y="8"/>
                    <a:pt x="159" y="1"/>
                  </a:cubicBezTo>
                  <a:cubicBezTo>
                    <a:pt x="156" y="1"/>
                    <a:pt x="153" y="0"/>
                    <a:pt x="1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2"/>
            <p:cNvSpPr/>
            <p:nvPr/>
          </p:nvSpPr>
          <p:spPr>
            <a:xfrm>
              <a:off x="2578375" y="1489634"/>
              <a:ext cx="29351" cy="29305"/>
            </a:xfrm>
            <a:custGeom>
              <a:rect b="b" l="l" r="r" t="t"/>
              <a:pathLst>
                <a:path extrusionOk="0" h="637" w="638">
                  <a:moveTo>
                    <a:pt x="78" y="459"/>
                  </a:moveTo>
                  <a:cubicBezTo>
                    <a:pt x="156" y="592"/>
                    <a:pt x="327" y="636"/>
                    <a:pt x="460" y="559"/>
                  </a:cubicBezTo>
                  <a:cubicBezTo>
                    <a:pt x="593" y="480"/>
                    <a:pt x="637" y="310"/>
                    <a:pt x="559" y="177"/>
                  </a:cubicBezTo>
                  <a:cubicBezTo>
                    <a:pt x="481" y="45"/>
                    <a:pt x="310" y="0"/>
                    <a:pt x="177" y="78"/>
                  </a:cubicBezTo>
                  <a:cubicBezTo>
                    <a:pt x="45" y="156"/>
                    <a:pt x="1" y="326"/>
                    <a:pt x="78" y="45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2"/>
            <p:cNvSpPr/>
            <p:nvPr/>
          </p:nvSpPr>
          <p:spPr>
            <a:xfrm>
              <a:off x="2588588" y="1493222"/>
              <a:ext cx="8925" cy="22082"/>
            </a:xfrm>
            <a:custGeom>
              <a:rect b="b" l="l" r="r" t="t"/>
              <a:pathLst>
                <a:path extrusionOk="0" h="480" w="194">
                  <a:moveTo>
                    <a:pt x="149" y="0"/>
                  </a:moveTo>
                  <a:cubicBezTo>
                    <a:pt x="131" y="0"/>
                    <a:pt x="115" y="12"/>
                    <a:pt x="110" y="30"/>
                  </a:cubicBezTo>
                  <a:lnTo>
                    <a:pt x="6" y="430"/>
                  </a:lnTo>
                  <a:cubicBezTo>
                    <a:pt x="1" y="451"/>
                    <a:pt x="14" y="473"/>
                    <a:pt x="35" y="479"/>
                  </a:cubicBezTo>
                  <a:cubicBezTo>
                    <a:pt x="38" y="480"/>
                    <a:pt x="41" y="480"/>
                    <a:pt x="45" y="480"/>
                  </a:cubicBezTo>
                  <a:cubicBezTo>
                    <a:pt x="62" y="480"/>
                    <a:pt x="78" y="468"/>
                    <a:pt x="83" y="450"/>
                  </a:cubicBezTo>
                  <a:lnTo>
                    <a:pt x="187" y="51"/>
                  </a:lnTo>
                  <a:cubicBezTo>
                    <a:pt x="193" y="29"/>
                    <a:pt x="180" y="7"/>
                    <a:pt x="159" y="2"/>
                  </a:cubicBezTo>
                  <a:cubicBezTo>
                    <a:pt x="156" y="1"/>
                    <a:pt x="152" y="0"/>
                    <a:pt x="1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2"/>
            <p:cNvSpPr/>
            <p:nvPr/>
          </p:nvSpPr>
          <p:spPr>
            <a:xfrm>
              <a:off x="2640252" y="1461893"/>
              <a:ext cx="46143" cy="44671"/>
            </a:xfrm>
            <a:custGeom>
              <a:rect b="b" l="l" r="r" t="t"/>
              <a:pathLst>
                <a:path extrusionOk="0" h="971" w="1003">
                  <a:moveTo>
                    <a:pt x="438" y="879"/>
                  </a:moveTo>
                  <a:lnTo>
                    <a:pt x="899" y="450"/>
                  </a:lnTo>
                  <a:cubicBezTo>
                    <a:pt x="997" y="359"/>
                    <a:pt x="1003" y="204"/>
                    <a:pt x="911" y="105"/>
                  </a:cubicBezTo>
                  <a:lnTo>
                    <a:pt x="911" y="105"/>
                  </a:lnTo>
                  <a:cubicBezTo>
                    <a:pt x="820" y="6"/>
                    <a:pt x="664" y="1"/>
                    <a:pt x="566" y="92"/>
                  </a:cubicBezTo>
                  <a:lnTo>
                    <a:pt x="105" y="521"/>
                  </a:lnTo>
                  <a:cubicBezTo>
                    <a:pt x="6" y="614"/>
                    <a:pt x="1" y="769"/>
                    <a:pt x="92" y="866"/>
                  </a:cubicBezTo>
                  <a:lnTo>
                    <a:pt x="92" y="866"/>
                  </a:lnTo>
                  <a:cubicBezTo>
                    <a:pt x="184" y="965"/>
                    <a:pt x="339" y="971"/>
                    <a:pt x="438" y="8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2"/>
            <p:cNvSpPr/>
            <p:nvPr/>
          </p:nvSpPr>
          <p:spPr>
            <a:xfrm>
              <a:off x="2655663" y="1461893"/>
              <a:ext cx="30731" cy="30593"/>
            </a:xfrm>
            <a:custGeom>
              <a:rect b="b" l="l" r="r" t="t"/>
              <a:pathLst>
                <a:path extrusionOk="0" h="665" w="668">
                  <a:moveTo>
                    <a:pt x="1" y="307"/>
                  </a:moveTo>
                  <a:lnTo>
                    <a:pt x="333" y="665"/>
                  </a:lnTo>
                  <a:lnTo>
                    <a:pt x="564" y="450"/>
                  </a:lnTo>
                  <a:cubicBezTo>
                    <a:pt x="662" y="359"/>
                    <a:pt x="668" y="204"/>
                    <a:pt x="576" y="105"/>
                  </a:cubicBezTo>
                  <a:lnTo>
                    <a:pt x="576" y="105"/>
                  </a:lnTo>
                  <a:cubicBezTo>
                    <a:pt x="484" y="6"/>
                    <a:pt x="329" y="1"/>
                    <a:pt x="231" y="92"/>
                  </a:cubicBezTo>
                  <a:close/>
                </a:path>
              </a:pathLst>
            </a:custGeom>
            <a:solidFill>
              <a:srgbClr val="88C3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2"/>
            <p:cNvSpPr/>
            <p:nvPr/>
          </p:nvSpPr>
          <p:spPr>
            <a:xfrm>
              <a:off x="2593464" y="1574053"/>
              <a:ext cx="52906" cy="32388"/>
            </a:xfrm>
            <a:custGeom>
              <a:rect b="b" l="l" r="r" t="t"/>
              <a:pathLst>
                <a:path extrusionOk="0" h="704" w="1150">
                  <a:moveTo>
                    <a:pt x="941" y="508"/>
                  </a:moveTo>
                  <a:lnTo>
                    <a:pt x="333" y="668"/>
                  </a:lnTo>
                  <a:cubicBezTo>
                    <a:pt x="203" y="703"/>
                    <a:pt x="68" y="624"/>
                    <a:pt x="34" y="495"/>
                  </a:cubicBezTo>
                  <a:lnTo>
                    <a:pt x="34" y="495"/>
                  </a:lnTo>
                  <a:cubicBezTo>
                    <a:pt x="0" y="365"/>
                    <a:pt x="78" y="230"/>
                    <a:pt x="207" y="196"/>
                  </a:cubicBezTo>
                  <a:lnTo>
                    <a:pt x="817" y="35"/>
                  </a:lnTo>
                  <a:cubicBezTo>
                    <a:pt x="947" y="1"/>
                    <a:pt x="1081" y="79"/>
                    <a:pt x="1116" y="209"/>
                  </a:cubicBezTo>
                  <a:lnTo>
                    <a:pt x="1116" y="209"/>
                  </a:lnTo>
                  <a:cubicBezTo>
                    <a:pt x="1150" y="339"/>
                    <a:pt x="1071" y="474"/>
                    <a:pt x="941" y="5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2"/>
            <p:cNvSpPr/>
            <p:nvPr/>
          </p:nvSpPr>
          <p:spPr>
            <a:xfrm>
              <a:off x="2593418" y="1579344"/>
              <a:ext cx="29351" cy="27097"/>
            </a:xfrm>
            <a:custGeom>
              <a:rect b="b" l="l" r="r" t="t"/>
              <a:pathLst>
                <a:path extrusionOk="0" h="589" w="638">
                  <a:moveTo>
                    <a:pt x="513" y="1"/>
                  </a:moveTo>
                  <a:lnTo>
                    <a:pt x="637" y="473"/>
                  </a:lnTo>
                  <a:lnTo>
                    <a:pt x="334" y="553"/>
                  </a:lnTo>
                  <a:cubicBezTo>
                    <a:pt x="204" y="588"/>
                    <a:pt x="69" y="509"/>
                    <a:pt x="35" y="380"/>
                  </a:cubicBezTo>
                  <a:lnTo>
                    <a:pt x="35" y="380"/>
                  </a:lnTo>
                  <a:cubicBezTo>
                    <a:pt x="0" y="250"/>
                    <a:pt x="79" y="115"/>
                    <a:pt x="208" y="81"/>
                  </a:cubicBezTo>
                  <a:close/>
                </a:path>
              </a:pathLst>
            </a:custGeom>
            <a:solidFill>
              <a:srgbClr val="88C3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2"/>
            <p:cNvSpPr/>
            <p:nvPr/>
          </p:nvSpPr>
          <p:spPr>
            <a:xfrm>
              <a:off x="2575891" y="1516547"/>
              <a:ext cx="48719" cy="42739"/>
            </a:xfrm>
            <a:custGeom>
              <a:rect b="b" l="l" r="r" t="t"/>
              <a:pathLst>
                <a:path extrusionOk="0" h="929" w="1059">
                  <a:moveTo>
                    <a:pt x="131" y="473"/>
                  </a:moveTo>
                  <a:lnTo>
                    <a:pt x="637" y="848"/>
                  </a:lnTo>
                  <a:cubicBezTo>
                    <a:pt x="744" y="929"/>
                    <a:pt x="898" y="906"/>
                    <a:pt x="978" y="798"/>
                  </a:cubicBezTo>
                  <a:lnTo>
                    <a:pt x="978" y="798"/>
                  </a:lnTo>
                  <a:cubicBezTo>
                    <a:pt x="1059" y="690"/>
                    <a:pt x="1035" y="537"/>
                    <a:pt x="928" y="456"/>
                  </a:cubicBezTo>
                  <a:lnTo>
                    <a:pt x="422" y="81"/>
                  </a:lnTo>
                  <a:cubicBezTo>
                    <a:pt x="314" y="0"/>
                    <a:pt x="160" y="24"/>
                    <a:pt x="80" y="131"/>
                  </a:cubicBezTo>
                  <a:lnTo>
                    <a:pt x="80" y="131"/>
                  </a:lnTo>
                  <a:cubicBezTo>
                    <a:pt x="1" y="239"/>
                    <a:pt x="23" y="392"/>
                    <a:pt x="131" y="47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2"/>
            <p:cNvSpPr/>
            <p:nvPr/>
          </p:nvSpPr>
          <p:spPr>
            <a:xfrm>
              <a:off x="2593556" y="1528876"/>
              <a:ext cx="31053" cy="30409"/>
            </a:xfrm>
            <a:custGeom>
              <a:rect b="b" l="l" r="r" t="t"/>
              <a:pathLst>
                <a:path extrusionOk="0" h="661" w="675">
                  <a:moveTo>
                    <a:pt x="291" y="0"/>
                  </a:moveTo>
                  <a:lnTo>
                    <a:pt x="0" y="393"/>
                  </a:lnTo>
                  <a:lnTo>
                    <a:pt x="253" y="580"/>
                  </a:lnTo>
                  <a:cubicBezTo>
                    <a:pt x="360" y="661"/>
                    <a:pt x="514" y="638"/>
                    <a:pt x="594" y="530"/>
                  </a:cubicBezTo>
                  <a:lnTo>
                    <a:pt x="594" y="530"/>
                  </a:lnTo>
                  <a:cubicBezTo>
                    <a:pt x="675" y="422"/>
                    <a:pt x="651" y="269"/>
                    <a:pt x="544" y="188"/>
                  </a:cubicBezTo>
                  <a:close/>
                </a:path>
              </a:pathLst>
            </a:custGeom>
            <a:solidFill>
              <a:srgbClr val="9900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2"/>
            <p:cNvSpPr/>
            <p:nvPr/>
          </p:nvSpPr>
          <p:spPr>
            <a:xfrm>
              <a:off x="2634685" y="1611685"/>
              <a:ext cx="25717" cy="25671"/>
            </a:xfrm>
            <a:custGeom>
              <a:rect b="b" l="l" r="r" t="t"/>
              <a:pathLst>
                <a:path extrusionOk="0" h="558" w="559">
                  <a:moveTo>
                    <a:pt x="279" y="558"/>
                  </a:moveTo>
                  <a:cubicBezTo>
                    <a:pt x="433" y="558"/>
                    <a:pt x="557" y="433"/>
                    <a:pt x="557" y="279"/>
                  </a:cubicBezTo>
                  <a:cubicBezTo>
                    <a:pt x="559" y="126"/>
                    <a:pt x="433" y="1"/>
                    <a:pt x="280" y="1"/>
                  </a:cubicBezTo>
                  <a:cubicBezTo>
                    <a:pt x="126" y="1"/>
                    <a:pt x="1" y="125"/>
                    <a:pt x="1" y="279"/>
                  </a:cubicBezTo>
                  <a:cubicBezTo>
                    <a:pt x="1" y="432"/>
                    <a:pt x="125" y="558"/>
                    <a:pt x="279" y="55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2"/>
            <p:cNvSpPr/>
            <p:nvPr/>
          </p:nvSpPr>
          <p:spPr>
            <a:xfrm>
              <a:off x="2638825" y="1615964"/>
              <a:ext cx="17482" cy="17160"/>
            </a:xfrm>
            <a:custGeom>
              <a:rect b="b" l="l" r="r" t="t"/>
              <a:pathLst>
                <a:path extrusionOk="0" h="373" w="380">
                  <a:moveTo>
                    <a:pt x="44" y="0"/>
                  </a:moveTo>
                  <a:cubicBezTo>
                    <a:pt x="33" y="0"/>
                    <a:pt x="23" y="4"/>
                    <a:pt x="16" y="12"/>
                  </a:cubicBezTo>
                  <a:cubicBezTo>
                    <a:pt x="0" y="27"/>
                    <a:pt x="0" y="52"/>
                    <a:pt x="16" y="68"/>
                  </a:cubicBezTo>
                  <a:lnTo>
                    <a:pt x="307" y="360"/>
                  </a:lnTo>
                  <a:cubicBezTo>
                    <a:pt x="315" y="368"/>
                    <a:pt x="325" y="372"/>
                    <a:pt x="335" y="372"/>
                  </a:cubicBezTo>
                  <a:cubicBezTo>
                    <a:pt x="345" y="372"/>
                    <a:pt x="355" y="368"/>
                    <a:pt x="363" y="360"/>
                  </a:cubicBezTo>
                  <a:cubicBezTo>
                    <a:pt x="379" y="346"/>
                    <a:pt x="379" y="320"/>
                    <a:pt x="363" y="304"/>
                  </a:cubicBezTo>
                  <a:lnTo>
                    <a:pt x="72" y="12"/>
                  </a:lnTo>
                  <a:cubicBezTo>
                    <a:pt x="64" y="4"/>
                    <a:pt x="54" y="0"/>
                    <a:pt x="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2"/>
            <p:cNvSpPr/>
            <p:nvPr/>
          </p:nvSpPr>
          <p:spPr>
            <a:xfrm>
              <a:off x="2512312" y="1608787"/>
              <a:ext cx="27143" cy="27143"/>
            </a:xfrm>
            <a:custGeom>
              <a:rect b="b" l="l" r="r" t="t"/>
              <a:pathLst>
                <a:path extrusionOk="0" h="590" w="590">
                  <a:moveTo>
                    <a:pt x="262" y="18"/>
                  </a:moveTo>
                  <a:cubicBezTo>
                    <a:pt x="415" y="0"/>
                    <a:pt x="554" y="110"/>
                    <a:pt x="572" y="263"/>
                  </a:cubicBezTo>
                  <a:cubicBezTo>
                    <a:pt x="589" y="416"/>
                    <a:pt x="481" y="554"/>
                    <a:pt x="328" y="572"/>
                  </a:cubicBezTo>
                  <a:cubicBezTo>
                    <a:pt x="175" y="590"/>
                    <a:pt x="37" y="480"/>
                    <a:pt x="19" y="327"/>
                  </a:cubicBezTo>
                  <a:cubicBezTo>
                    <a:pt x="1" y="175"/>
                    <a:pt x="110" y="36"/>
                    <a:pt x="262" y="1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2"/>
            <p:cNvSpPr/>
            <p:nvPr/>
          </p:nvSpPr>
          <p:spPr>
            <a:xfrm>
              <a:off x="2517878" y="1613065"/>
              <a:ext cx="15964" cy="18632"/>
            </a:xfrm>
            <a:custGeom>
              <a:rect b="b" l="l" r="r" t="t"/>
              <a:pathLst>
                <a:path extrusionOk="0" h="405" w="347">
                  <a:moveTo>
                    <a:pt x="302" y="0"/>
                  </a:moveTo>
                  <a:cubicBezTo>
                    <a:pt x="290" y="0"/>
                    <a:pt x="278" y="6"/>
                    <a:pt x="270" y="16"/>
                  </a:cubicBezTo>
                  <a:lnTo>
                    <a:pt x="14" y="340"/>
                  </a:lnTo>
                  <a:cubicBezTo>
                    <a:pt x="1" y="357"/>
                    <a:pt x="4" y="382"/>
                    <a:pt x="22" y="396"/>
                  </a:cubicBezTo>
                  <a:cubicBezTo>
                    <a:pt x="29" y="402"/>
                    <a:pt x="37" y="404"/>
                    <a:pt x="46" y="404"/>
                  </a:cubicBezTo>
                  <a:cubicBezTo>
                    <a:pt x="57" y="404"/>
                    <a:pt x="69" y="399"/>
                    <a:pt x="77" y="388"/>
                  </a:cubicBezTo>
                  <a:lnTo>
                    <a:pt x="333" y="64"/>
                  </a:lnTo>
                  <a:cubicBezTo>
                    <a:pt x="347" y="47"/>
                    <a:pt x="344" y="22"/>
                    <a:pt x="327" y="9"/>
                  </a:cubicBezTo>
                  <a:cubicBezTo>
                    <a:pt x="319" y="3"/>
                    <a:pt x="310" y="0"/>
                    <a:pt x="3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7" name="Google Shape;207;p32"/>
          <p:cNvSpPr/>
          <p:nvPr/>
        </p:nvSpPr>
        <p:spPr>
          <a:xfrm>
            <a:off x="8617595" y="4463653"/>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2"/>
          <p:cNvSpPr/>
          <p:nvPr/>
        </p:nvSpPr>
        <p:spPr>
          <a:xfrm>
            <a:off x="8055125" y="4699583"/>
            <a:ext cx="92500" cy="112640"/>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2"/>
          <p:cNvSpPr/>
          <p:nvPr/>
        </p:nvSpPr>
        <p:spPr>
          <a:xfrm>
            <a:off x="6418664" y="47693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2"/>
          <p:cNvSpPr/>
          <p:nvPr/>
        </p:nvSpPr>
        <p:spPr>
          <a:xfrm>
            <a:off x="4184670" y="30727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2"/>
          <p:cNvSpPr/>
          <p:nvPr/>
        </p:nvSpPr>
        <p:spPr>
          <a:xfrm flipH="1">
            <a:off x="1747499" y="4799592"/>
            <a:ext cx="108846" cy="132558"/>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12" name="Shape 212"/>
        <p:cNvGrpSpPr/>
        <p:nvPr/>
      </p:nvGrpSpPr>
      <p:grpSpPr>
        <a:xfrm>
          <a:off x="0" y="0"/>
          <a:ext cx="0" cy="0"/>
          <a:chOff x="0" y="0"/>
          <a:chExt cx="0" cy="0"/>
        </a:xfrm>
      </p:grpSpPr>
      <p:sp>
        <p:nvSpPr>
          <p:cNvPr id="213" name="Google Shape;213;p33"/>
          <p:cNvSpPr txBox="1"/>
          <p:nvPr>
            <p:ph type="ctrTitle"/>
          </p:nvPr>
        </p:nvSpPr>
        <p:spPr>
          <a:xfrm flipH="1">
            <a:off x="4423500" y="540000"/>
            <a:ext cx="4000500" cy="103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14" name="Google Shape;214;p33"/>
          <p:cNvSpPr txBox="1"/>
          <p:nvPr>
            <p:ph idx="1" type="subTitle"/>
          </p:nvPr>
        </p:nvSpPr>
        <p:spPr>
          <a:xfrm>
            <a:off x="5207400" y="1643200"/>
            <a:ext cx="3216600" cy="1227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215" name="Google Shape;215;p33"/>
          <p:cNvSpPr txBox="1"/>
          <p:nvPr>
            <p:ph idx="2" type="subTitle"/>
          </p:nvPr>
        </p:nvSpPr>
        <p:spPr>
          <a:xfrm rot="-962">
            <a:off x="5207401" y="4229842"/>
            <a:ext cx="3216600" cy="373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100"/>
              <a:buNone/>
              <a:defRPr sz="1100"/>
            </a:lvl1pPr>
            <a:lvl2pPr lvl="1" algn="ctr">
              <a:lnSpc>
                <a:spcPct val="100000"/>
              </a:lnSpc>
              <a:spcBef>
                <a:spcPts val="0"/>
              </a:spcBef>
              <a:spcAft>
                <a:spcPts val="0"/>
              </a:spcAft>
              <a:buClr>
                <a:schemeClr val="dk1"/>
              </a:buClr>
              <a:buSzPts val="1100"/>
              <a:buNone/>
              <a:defRPr sz="1100">
                <a:solidFill>
                  <a:schemeClr val="dk1"/>
                </a:solidFill>
              </a:defRPr>
            </a:lvl2pPr>
            <a:lvl3pPr lvl="2" algn="ctr">
              <a:lnSpc>
                <a:spcPct val="100000"/>
              </a:lnSpc>
              <a:spcBef>
                <a:spcPts val="0"/>
              </a:spcBef>
              <a:spcAft>
                <a:spcPts val="0"/>
              </a:spcAft>
              <a:buClr>
                <a:schemeClr val="dk1"/>
              </a:buClr>
              <a:buSzPts val="1100"/>
              <a:buNone/>
              <a:defRPr sz="1100">
                <a:solidFill>
                  <a:schemeClr val="dk1"/>
                </a:solidFill>
              </a:defRPr>
            </a:lvl3pPr>
            <a:lvl4pPr lvl="3" algn="ctr">
              <a:lnSpc>
                <a:spcPct val="100000"/>
              </a:lnSpc>
              <a:spcBef>
                <a:spcPts val="0"/>
              </a:spcBef>
              <a:spcAft>
                <a:spcPts val="0"/>
              </a:spcAft>
              <a:buClr>
                <a:schemeClr val="dk1"/>
              </a:buClr>
              <a:buSzPts val="1100"/>
              <a:buNone/>
              <a:defRPr sz="1100">
                <a:solidFill>
                  <a:schemeClr val="dk1"/>
                </a:solidFill>
              </a:defRPr>
            </a:lvl4pPr>
            <a:lvl5pPr lvl="4" algn="ctr">
              <a:lnSpc>
                <a:spcPct val="100000"/>
              </a:lnSpc>
              <a:spcBef>
                <a:spcPts val="0"/>
              </a:spcBef>
              <a:spcAft>
                <a:spcPts val="0"/>
              </a:spcAft>
              <a:buClr>
                <a:schemeClr val="dk1"/>
              </a:buClr>
              <a:buSzPts val="1100"/>
              <a:buNone/>
              <a:defRPr sz="1100">
                <a:solidFill>
                  <a:schemeClr val="dk1"/>
                </a:solidFill>
              </a:defRPr>
            </a:lvl5pPr>
            <a:lvl6pPr lvl="5" algn="ctr">
              <a:lnSpc>
                <a:spcPct val="100000"/>
              </a:lnSpc>
              <a:spcBef>
                <a:spcPts val="0"/>
              </a:spcBef>
              <a:spcAft>
                <a:spcPts val="0"/>
              </a:spcAft>
              <a:buClr>
                <a:schemeClr val="dk1"/>
              </a:buClr>
              <a:buSzPts val="1100"/>
              <a:buNone/>
              <a:defRPr sz="1100">
                <a:solidFill>
                  <a:schemeClr val="dk1"/>
                </a:solidFill>
              </a:defRPr>
            </a:lvl6pPr>
            <a:lvl7pPr lvl="6" algn="ctr">
              <a:lnSpc>
                <a:spcPct val="100000"/>
              </a:lnSpc>
              <a:spcBef>
                <a:spcPts val="0"/>
              </a:spcBef>
              <a:spcAft>
                <a:spcPts val="0"/>
              </a:spcAft>
              <a:buClr>
                <a:schemeClr val="dk1"/>
              </a:buClr>
              <a:buSzPts val="1100"/>
              <a:buNone/>
              <a:defRPr sz="1100">
                <a:solidFill>
                  <a:schemeClr val="dk1"/>
                </a:solidFill>
              </a:defRPr>
            </a:lvl7pPr>
            <a:lvl8pPr lvl="7" algn="ctr">
              <a:lnSpc>
                <a:spcPct val="100000"/>
              </a:lnSpc>
              <a:spcBef>
                <a:spcPts val="0"/>
              </a:spcBef>
              <a:spcAft>
                <a:spcPts val="0"/>
              </a:spcAft>
              <a:buClr>
                <a:schemeClr val="dk1"/>
              </a:buClr>
              <a:buSzPts val="1100"/>
              <a:buNone/>
              <a:defRPr sz="1100">
                <a:solidFill>
                  <a:schemeClr val="dk1"/>
                </a:solidFill>
              </a:defRPr>
            </a:lvl8pPr>
            <a:lvl9pPr lvl="8" algn="ctr">
              <a:lnSpc>
                <a:spcPct val="100000"/>
              </a:lnSpc>
              <a:spcBef>
                <a:spcPts val="0"/>
              </a:spcBef>
              <a:spcAft>
                <a:spcPts val="0"/>
              </a:spcAft>
              <a:buClr>
                <a:schemeClr val="dk1"/>
              </a:buClr>
              <a:buSzPts val="1100"/>
              <a:buNone/>
              <a:defRPr sz="1100">
                <a:solidFill>
                  <a:schemeClr val="dk1"/>
                </a:solidFill>
              </a:defRPr>
            </a:lvl9pPr>
          </a:lstStyle>
          <a:p/>
        </p:txBody>
      </p:sp>
      <p:sp>
        <p:nvSpPr>
          <p:cNvPr id="216" name="Google Shape;216;p33"/>
          <p:cNvSpPr txBox="1"/>
          <p:nvPr/>
        </p:nvSpPr>
        <p:spPr>
          <a:xfrm>
            <a:off x="5207400" y="3499400"/>
            <a:ext cx="3216600" cy="700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300"/>
              </a:spcBef>
              <a:spcAft>
                <a:spcPts val="0"/>
              </a:spcAft>
              <a:buClr>
                <a:srgbClr val="000000"/>
              </a:buClr>
              <a:buSzPts val="1100"/>
              <a:buFont typeface="Arial"/>
              <a:buNone/>
            </a:pPr>
            <a:r>
              <a:rPr b="1" i="0" lang="en" sz="1100" u="none" cap="none" strike="noStrike">
                <a:solidFill>
                  <a:schemeClr val="dk1"/>
                </a:solidFill>
                <a:latin typeface="Nunito"/>
                <a:ea typeface="Nunito"/>
                <a:cs typeface="Nunito"/>
                <a:sym typeface="Nunito"/>
              </a:rPr>
              <a:t>CREDITS:</a:t>
            </a:r>
            <a:r>
              <a:rPr b="0" i="0" lang="en" sz="1100" u="none" cap="none" strike="noStrike">
                <a:solidFill>
                  <a:schemeClr val="dk1"/>
                </a:solidFill>
                <a:latin typeface="Nunito"/>
                <a:ea typeface="Nunito"/>
                <a:cs typeface="Nunito"/>
                <a:sym typeface="Nunito"/>
              </a:rPr>
              <a:t> This presentation template was created by </a:t>
            </a:r>
            <a:r>
              <a:rPr b="1" i="0" lang="en" sz="1100" u="none" cap="none" strike="noStrike">
                <a:solidFill>
                  <a:schemeClr val="dk1"/>
                </a:solidFill>
                <a:uFill>
                  <a:noFill/>
                </a:uFill>
                <a:latin typeface="Nunito"/>
                <a:ea typeface="Nunito"/>
                <a:cs typeface="Nunito"/>
                <a:sym typeface="Nunito"/>
                <a:hlinkClick r:id="rId2">
                  <a:extLst>
                    <a:ext uri="{A12FA001-AC4F-418D-AE19-62706E023703}">
                      <ahyp:hlinkClr val="tx"/>
                    </a:ext>
                  </a:extLst>
                </a:hlinkClick>
              </a:rPr>
              <a:t>Slidesgo</a:t>
            </a:r>
            <a:r>
              <a:rPr b="1" i="0" lang="en" sz="1100" u="none" cap="none" strike="noStrike">
                <a:solidFill>
                  <a:schemeClr val="dk1"/>
                </a:solidFill>
                <a:latin typeface="Nunito"/>
                <a:ea typeface="Nunito"/>
                <a:cs typeface="Nunito"/>
                <a:sym typeface="Nunito"/>
              </a:rPr>
              <a:t>,</a:t>
            </a:r>
            <a:r>
              <a:rPr b="0" i="0" lang="en" sz="1100" u="none" cap="none" strike="noStrike">
                <a:solidFill>
                  <a:schemeClr val="dk1"/>
                </a:solidFill>
                <a:latin typeface="Nunito"/>
                <a:ea typeface="Nunito"/>
                <a:cs typeface="Nunito"/>
                <a:sym typeface="Nunito"/>
              </a:rPr>
              <a:t> including icons by </a:t>
            </a:r>
            <a:r>
              <a:rPr b="1" i="0" lang="en" sz="1100" u="none" cap="none" strike="noStrike">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b="1" i="0" lang="en" sz="1100" u="none" cap="none" strike="noStrike">
                <a:solidFill>
                  <a:schemeClr val="dk1"/>
                </a:solidFill>
                <a:latin typeface="Nunito"/>
                <a:ea typeface="Nunito"/>
                <a:cs typeface="Nunito"/>
                <a:sym typeface="Nunito"/>
              </a:rPr>
              <a:t>,</a:t>
            </a:r>
            <a:r>
              <a:rPr b="0" i="0" lang="en" sz="1100" u="none" cap="none" strike="noStrike">
                <a:solidFill>
                  <a:schemeClr val="dk1"/>
                </a:solidFill>
                <a:latin typeface="Nunito"/>
                <a:ea typeface="Nunito"/>
                <a:cs typeface="Nunito"/>
                <a:sym typeface="Nunito"/>
              </a:rPr>
              <a:t> and infographics &amp; images by </a:t>
            </a:r>
            <a:r>
              <a:rPr b="1" i="0" lang="en" sz="1100" u="none" cap="none" strike="noStrike">
                <a:solidFill>
                  <a:schemeClr val="dk1"/>
                </a:solidFill>
                <a:uFill>
                  <a:noFill/>
                </a:uFill>
                <a:latin typeface="Nunito"/>
                <a:ea typeface="Nunito"/>
                <a:cs typeface="Nunito"/>
                <a:sym typeface="Nunito"/>
                <a:hlinkClick r:id="rId4">
                  <a:extLst>
                    <a:ext uri="{A12FA001-AC4F-418D-AE19-62706E023703}">
                      <ahyp:hlinkClr val="tx"/>
                    </a:ext>
                  </a:extLst>
                </a:hlinkClick>
              </a:rPr>
              <a:t>Freepik</a:t>
            </a:r>
            <a:endParaRPr b="1" i="0" sz="1100" u="none" cap="none" strike="noStrike">
              <a:solidFill>
                <a:schemeClr val="dk1"/>
              </a:solidFill>
              <a:latin typeface="Nunito"/>
              <a:ea typeface="Nunito"/>
              <a:cs typeface="Nunito"/>
              <a:sym typeface="Nunito"/>
            </a:endParaRPr>
          </a:p>
        </p:txBody>
      </p:sp>
      <p:sp>
        <p:nvSpPr>
          <p:cNvPr id="217" name="Google Shape;217;p33"/>
          <p:cNvSpPr/>
          <p:nvPr/>
        </p:nvSpPr>
        <p:spPr>
          <a:xfrm>
            <a:off x="195922" y="1894676"/>
            <a:ext cx="220850" cy="26934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3"/>
          <p:cNvSpPr/>
          <p:nvPr/>
        </p:nvSpPr>
        <p:spPr>
          <a:xfrm>
            <a:off x="475464" y="250868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3"/>
          <p:cNvSpPr/>
          <p:nvPr/>
        </p:nvSpPr>
        <p:spPr>
          <a:xfrm>
            <a:off x="324297" y="422941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0" name="Shape 220"/>
        <p:cNvGrpSpPr/>
        <p:nvPr/>
      </p:nvGrpSpPr>
      <p:grpSpPr>
        <a:xfrm>
          <a:off x="0" y="0"/>
          <a:ext cx="0" cy="0"/>
          <a:chOff x="0" y="0"/>
          <a:chExt cx="0" cy="0"/>
        </a:xfrm>
      </p:grpSpPr>
      <p:sp>
        <p:nvSpPr>
          <p:cNvPr id="221" name="Google Shape;221;p34"/>
          <p:cNvSpPr txBox="1"/>
          <p:nvPr>
            <p:ph type="title"/>
          </p:nvPr>
        </p:nvSpPr>
        <p:spPr>
          <a:xfrm>
            <a:off x="720000" y="1702888"/>
            <a:ext cx="5499900" cy="60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2" name="Google Shape;222;p34"/>
          <p:cNvSpPr txBox="1"/>
          <p:nvPr>
            <p:ph idx="1" type="subTitle"/>
          </p:nvPr>
        </p:nvSpPr>
        <p:spPr>
          <a:xfrm rot="-563">
            <a:off x="720000" y="2439866"/>
            <a:ext cx="5499900" cy="142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1600"/>
              </a:spcBef>
              <a:spcAft>
                <a:spcPts val="0"/>
              </a:spcAft>
              <a:buSzPts val="1400"/>
              <a:buChar char="■"/>
              <a:defRPr/>
            </a:lvl3pPr>
            <a:lvl4pPr lvl="3" algn="ctr">
              <a:lnSpc>
                <a:spcPct val="100000"/>
              </a:lnSpc>
              <a:spcBef>
                <a:spcPts val="1600"/>
              </a:spcBef>
              <a:spcAft>
                <a:spcPts val="0"/>
              </a:spcAft>
              <a:buSzPts val="1400"/>
              <a:buChar char="●"/>
              <a:defRPr/>
            </a:lvl4pPr>
            <a:lvl5pPr lvl="4" algn="ctr">
              <a:lnSpc>
                <a:spcPct val="100000"/>
              </a:lnSpc>
              <a:spcBef>
                <a:spcPts val="1600"/>
              </a:spcBef>
              <a:spcAft>
                <a:spcPts val="0"/>
              </a:spcAft>
              <a:buSzPts val="1400"/>
              <a:buChar char="○"/>
              <a:defRPr/>
            </a:lvl5pPr>
            <a:lvl6pPr lvl="5" algn="ctr">
              <a:lnSpc>
                <a:spcPct val="100000"/>
              </a:lnSpc>
              <a:spcBef>
                <a:spcPts val="1600"/>
              </a:spcBef>
              <a:spcAft>
                <a:spcPts val="0"/>
              </a:spcAft>
              <a:buSzPts val="1400"/>
              <a:buChar char="■"/>
              <a:defRPr/>
            </a:lvl6pPr>
            <a:lvl7pPr lvl="6" algn="ctr">
              <a:lnSpc>
                <a:spcPct val="100000"/>
              </a:lnSpc>
              <a:spcBef>
                <a:spcPts val="1600"/>
              </a:spcBef>
              <a:spcAft>
                <a:spcPts val="0"/>
              </a:spcAft>
              <a:buSzPts val="1400"/>
              <a:buChar char="●"/>
              <a:defRPr/>
            </a:lvl7pPr>
            <a:lvl8pPr lvl="7" algn="ctr">
              <a:lnSpc>
                <a:spcPct val="100000"/>
              </a:lnSpc>
              <a:spcBef>
                <a:spcPts val="1600"/>
              </a:spcBef>
              <a:spcAft>
                <a:spcPts val="0"/>
              </a:spcAft>
              <a:buSzPts val="1400"/>
              <a:buChar char="○"/>
              <a:defRPr/>
            </a:lvl8pPr>
            <a:lvl9pPr lvl="8" algn="ctr">
              <a:lnSpc>
                <a:spcPct val="100000"/>
              </a:lnSpc>
              <a:spcBef>
                <a:spcPts val="1600"/>
              </a:spcBef>
              <a:spcAft>
                <a:spcPts val="1600"/>
              </a:spcAft>
              <a:buSzPts val="1400"/>
              <a:buChar char="■"/>
              <a:defRPr/>
            </a:lvl9pPr>
          </a:lstStyle>
          <a:p/>
        </p:txBody>
      </p:sp>
      <p:grpSp>
        <p:nvGrpSpPr>
          <p:cNvPr id="223" name="Google Shape;223;p34"/>
          <p:cNvGrpSpPr/>
          <p:nvPr/>
        </p:nvGrpSpPr>
        <p:grpSpPr>
          <a:xfrm flipH="1" rot="-583719">
            <a:off x="291099" y="310251"/>
            <a:ext cx="858430" cy="654429"/>
            <a:chOff x="2801039" y="5268761"/>
            <a:chExt cx="184296" cy="140499"/>
          </a:xfrm>
        </p:grpSpPr>
        <p:sp>
          <p:nvSpPr>
            <p:cNvPr id="224" name="Google Shape;224;p34"/>
            <p:cNvSpPr/>
            <p:nvPr/>
          </p:nvSpPr>
          <p:spPr>
            <a:xfrm>
              <a:off x="2849390" y="5295397"/>
              <a:ext cx="48075" cy="48121"/>
            </a:xfrm>
            <a:custGeom>
              <a:rect b="b" l="l" r="r" t="t"/>
              <a:pathLst>
                <a:path extrusionOk="0" h="1046" w="1045">
                  <a:moveTo>
                    <a:pt x="723" y="113"/>
                  </a:moveTo>
                  <a:cubicBezTo>
                    <a:pt x="496" y="1"/>
                    <a:pt x="222" y="96"/>
                    <a:pt x="111" y="323"/>
                  </a:cubicBezTo>
                  <a:cubicBezTo>
                    <a:pt x="1" y="549"/>
                    <a:pt x="94" y="823"/>
                    <a:pt x="322" y="934"/>
                  </a:cubicBezTo>
                  <a:cubicBezTo>
                    <a:pt x="548" y="1045"/>
                    <a:pt x="822" y="951"/>
                    <a:pt x="933" y="723"/>
                  </a:cubicBezTo>
                  <a:cubicBezTo>
                    <a:pt x="1044" y="497"/>
                    <a:pt x="950" y="223"/>
                    <a:pt x="723" y="11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4"/>
            <p:cNvSpPr/>
            <p:nvPr/>
          </p:nvSpPr>
          <p:spPr>
            <a:xfrm>
              <a:off x="2866274" y="5302850"/>
              <a:ext cx="14308" cy="33216"/>
            </a:xfrm>
            <a:custGeom>
              <a:rect b="b" l="l" r="r" t="t"/>
              <a:pathLst>
                <a:path extrusionOk="0" h="722" w="311">
                  <a:moveTo>
                    <a:pt x="45" y="0"/>
                  </a:moveTo>
                  <a:cubicBezTo>
                    <a:pt x="41" y="0"/>
                    <a:pt x="36" y="1"/>
                    <a:pt x="32" y="3"/>
                  </a:cubicBezTo>
                  <a:cubicBezTo>
                    <a:pt x="11" y="10"/>
                    <a:pt x="0" y="32"/>
                    <a:pt x="7" y="54"/>
                  </a:cubicBezTo>
                  <a:lnTo>
                    <a:pt x="228" y="694"/>
                  </a:lnTo>
                  <a:cubicBezTo>
                    <a:pt x="234" y="711"/>
                    <a:pt x="249" y="722"/>
                    <a:pt x="266" y="722"/>
                  </a:cubicBezTo>
                  <a:cubicBezTo>
                    <a:pt x="270" y="722"/>
                    <a:pt x="275" y="721"/>
                    <a:pt x="279" y="720"/>
                  </a:cubicBezTo>
                  <a:cubicBezTo>
                    <a:pt x="299" y="712"/>
                    <a:pt x="311" y="690"/>
                    <a:pt x="303" y="669"/>
                  </a:cubicBezTo>
                  <a:lnTo>
                    <a:pt x="83" y="27"/>
                  </a:lnTo>
                  <a:cubicBezTo>
                    <a:pt x="77" y="11"/>
                    <a:pt x="61" y="0"/>
                    <a:pt x="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4"/>
            <p:cNvSpPr/>
            <p:nvPr/>
          </p:nvSpPr>
          <p:spPr>
            <a:xfrm>
              <a:off x="2801039" y="5332616"/>
              <a:ext cx="44671" cy="44671"/>
            </a:xfrm>
            <a:custGeom>
              <a:rect b="b" l="l" r="r" t="t"/>
              <a:pathLst>
                <a:path extrusionOk="0" h="971" w="971">
                  <a:moveTo>
                    <a:pt x="31" y="430"/>
                  </a:moveTo>
                  <a:cubicBezTo>
                    <a:pt x="0" y="680"/>
                    <a:pt x="178" y="909"/>
                    <a:pt x="428" y="940"/>
                  </a:cubicBezTo>
                  <a:cubicBezTo>
                    <a:pt x="679" y="970"/>
                    <a:pt x="907" y="793"/>
                    <a:pt x="938" y="542"/>
                  </a:cubicBezTo>
                  <a:cubicBezTo>
                    <a:pt x="970" y="292"/>
                    <a:pt x="792" y="63"/>
                    <a:pt x="541" y="32"/>
                  </a:cubicBezTo>
                  <a:cubicBezTo>
                    <a:pt x="290" y="0"/>
                    <a:pt x="62" y="179"/>
                    <a:pt x="31" y="43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4"/>
            <p:cNvSpPr/>
            <p:nvPr/>
          </p:nvSpPr>
          <p:spPr>
            <a:xfrm>
              <a:off x="2808952" y="5343519"/>
              <a:ext cx="28753" cy="22864"/>
            </a:xfrm>
            <a:custGeom>
              <a:rect b="b" l="l" r="r" t="t"/>
              <a:pathLst>
                <a:path extrusionOk="0" h="497" w="625">
                  <a:moveTo>
                    <a:pt x="580" y="0"/>
                  </a:moveTo>
                  <a:cubicBezTo>
                    <a:pt x="572" y="0"/>
                    <a:pt x="563" y="3"/>
                    <a:pt x="556" y="9"/>
                  </a:cubicBezTo>
                  <a:lnTo>
                    <a:pt x="21" y="425"/>
                  </a:lnTo>
                  <a:cubicBezTo>
                    <a:pt x="3" y="439"/>
                    <a:pt x="0" y="465"/>
                    <a:pt x="14" y="482"/>
                  </a:cubicBezTo>
                  <a:cubicBezTo>
                    <a:pt x="22" y="491"/>
                    <a:pt x="33" y="497"/>
                    <a:pt x="45" y="497"/>
                  </a:cubicBezTo>
                  <a:cubicBezTo>
                    <a:pt x="54" y="497"/>
                    <a:pt x="63" y="494"/>
                    <a:pt x="70" y="488"/>
                  </a:cubicBezTo>
                  <a:lnTo>
                    <a:pt x="605" y="72"/>
                  </a:lnTo>
                  <a:cubicBezTo>
                    <a:pt x="622" y="58"/>
                    <a:pt x="625" y="33"/>
                    <a:pt x="612" y="16"/>
                  </a:cubicBezTo>
                  <a:cubicBezTo>
                    <a:pt x="604" y="6"/>
                    <a:pt x="592" y="0"/>
                    <a:pt x="5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4"/>
            <p:cNvSpPr/>
            <p:nvPr/>
          </p:nvSpPr>
          <p:spPr>
            <a:xfrm>
              <a:off x="2925114" y="5354698"/>
              <a:ext cx="48029" cy="48029"/>
            </a:xfrm>
            <a:custGeom>
              <a:rect b="b" l="l" r="r" t="t"/>
              <a:pathLst>
                <a:path extrusionOk="0" h="1044" w="1044">
                  <a:moveTo>
                    <a:pt x="321" y="111"/>
                  </a:moveTo>
                  <a:cubicBezTo>
                    <a:pt x="549" y="1"/>
                    <a:pt x="823" y="95"/>
                    <a:pt x="933" y="321"/>
                  </a:cubicBezTo>
                  <a:cubicBezTo>
                    <a:pt x="1044" y="549"/>
                    <a:pt x="950" y="823"/>
                    <a:pt x="723" y="933"/>
                  </a:cubicBezTo>
                  <a:cubicBezTo>
                    <a:pt x="497" y="1044"/>
                    <a:pt x="223" y="950"/>
                    <a:pt x="112" y="723"/>
                  </a:cubicBezTo>
                  <a:cubicBezTo>
                    <a:pt x="1" y="496"/>
                    <a:pt x="95" y="223"/>
                    <a:pt x="321" y="11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4"/>
            <p:cNvSpPr/>
            <p:nvPr/>
          </p:nvSpPr>
          <p:spPr>
            <a:xfrm>
              <a:off x="2941998" y="5362105"/>
              <a:ext cx="14308" cy="33262"/>
            </a:xfrm>
            <a:custGeom>
              <a:rect b="b" l="l" r="r" t="t"/>
              <a:pathLst>
                <a:path extrusionOk="0" h="723" w="311">
                  <a:moveTo>
                    <a:pt x="266" y="1"/>
                  </a:moveTo>
                  <a:cubicBezTo>
                    <a:pt x="249" y="1"/>
                    <a:pt x="233" y="12"/>
                    <a:pt x="227" y="28"/>
                  </a:cubicBezTo>
                  <a:lnTo>
                    <a:pt x="7" y="669"/>
                  </a:lnTo>
                  <a:cubicBezTo>
                    <a:pt x="0" y="690"/>
                    <a:pt x="12" y="713"/>
                    <a:pt x="32" y="720"/>
                  </a:cubicBezTo>
                  <a:cubicBezTo>
                    <a:pt x="36" y="722"/>
                    <a:pt x="40" y="722"/>
                    <a:pt x="44" y="722"/>
                  </a:cubicBezTo>
                  <a:cubicBezTo>
                    <a:pt x="61" y="722"/>
                    <a:pt x="77" y="712"/>
                    <a:pt x="83" y="695"/>
                  </a:cubicBezTo>
                  <a:lnTo>
                    <a:pt x="304" y="54"/>
                  </a:lnTo>
                  <a:cubicBezTo>
                    <a:pt x="310" y="33"/>
                    <a:pt x="300" y="11"/>
                    <a:pt x="278" y="3"/>
                  </a:cubicBezTo>
                  <a:cubicBezTo>
                    <a:pt x="274" y="2"/>
                    <a:pt x="270" y="1"/>
                    <a:pt x="2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4"/>
            <p:cNvSpPr/>
            <p:nvPr/>
          </p:nvSpPr>
          <p:spPr>
            <a:xfrm>
              <a:off x="2917018" y="5301010"/>
              <a:ext cx="68271" cy="38736"/>
            </a:xfrm>
            <a:custGeom>
              <a:rect b="b" l="l" r="r" t="t"/>
              <a:pathLst>
                <a:path extrusionOk="0" h="842" w="1484">
                  <a:moveTo>
                    <a:pt x="403" y="807"/>
                  </a:moveTo>
                  <a:lnTo>
                    <a:pt x="1201" y="653"/>
                  </a:lnTo>
                  <a:cubicBezTo>
                    <a:pt x="1372" y="619"/>
                    <a:pt x="1483" y="454"/>
                    <a:pt x="1450" y="284"/>
                  </a:cubicBezTo>
                  <a:lnTo>
                    <a:pt x="1450" y="284"/>
                  </a:lnTo>
                  <a:cubicBezTo>
                    <a:pt x="1417" y="113"/>
                    <a:pt x="1251" y="0"/>
                    <a:pt x="1081" y="34"/>
                  </a:cubicBezTo>
                  <a:lnTo>
                    <a:pt x="283" y="188"/>
                  </a:lnTo>
                  <a:cubicBezTo>
                    <a:pt x="113" y="222"/>
                    <a:pt x="0" y="388"/>
                    <a:pt x="33" y="558"/>
                  </a:cubicBezTo>
                  <a:lnTo>
                    <a:pt x="33" y="558"/>
                  </a:lnTo>
                  <a:cubicBezTo>
                    <a:pt x="66" y="729"/>
                    <a:pt x="233" y="841"/>
                    <a:pt x="403" y="80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4"/>
            <p:cNvSpPr/>
            <p:nvPr/>
          </p:nvSpPr>
          <p:spPr>
            <a:xfrm>
              <a:off x="2948393" y="5301056"/>
              <a:ext cx="36942" cy="33538"/>
            </a:xfrm>
            <a:custGeom>
              <a:rect b="b" l="l" r="r" t="t"/>
              <a:pathLst>
                <a:path extrusionOk="0" h="729" w="803">
                  <a:moveTo>
                    <a:pt x="0" y="111"/>
                  </a:moveTo>
                  <a:lnTo>
                    <a:pt x="120" y="729"/>
                  </a:lnTo>
                  <a:lnTo>
                    <a:pt x="520" y="652"/>
                  </a:lnTo>
                  <a:cubicBezTo>
                    <a:pt x="690" y="618"/>
                    <a:pt x="802" y="453"/>
                    <a:pt x="768" y="283"/>
                  </a:cubicBezTo>
                  <a:lnTo>
                    <a:pt x="768" y="283"/>
                  </a:lnTo>
                  <a:cubicBezTo>
                    <a:pt x="735" y="112"/>
                    <a:pt x="570" y="0"/>
                    <a:pt x="399" y="3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4"/>
            <p:cNvSpPr/>
            <p:nvPr/>
          </p:nvSpPr>
          <p:spPr>
            <a:xfrm>
              <a:off x="2853301" y="5352260"/>
              <a:ext cx="60681" cy="57000"/>
            </a:xfrm>
            <a:custGeom>
              <a:rect b="b" l="l" r="r" t="t"/>
              <a:pathLst>
                <a:path extrusionOk="0" h="1239" w="1319">
                  <a:moveTo>
                    <a:pt x="560" y="115"/>
                  </a:moveTo>
                  <a:lnTo>
                    <a:pt x="1174" y="649"/>
                  </a:lnTo>
                  <a:cubicBezTo>
                    <a:pt x="1304" y="762"/>
                    <a:pt x="1318" y="963"/>
                    <a:pt x="1205" y="1094"/>
                  </a:cubicBezTo>
                  <a:lnTo>
                    <a:pt x="1205" y="1094"/>
                  </a:lnTo>
                  <a:cubicBezTo>
                    <a:pt x="1090" y="1224"/>
                    <a:pt x="890" y="1238"/>
                    <a:pt x="759" y="1125"/>
                  </a:cubicBezTo>
                  <a:lnTo>
                    <a:pt x="146" y="590"/>
                  </a:lnTo>
                  <a:cubicBezTo>
                    <a:pt x="15" y="476"/>
                    <a:pt x="1" y="277"/>
                    <a:pt x="116" y="146"/>
                  </a:cubicBezTo>
                  <a:lnTo>
                    <a:pt x="116" y="146"/>
                  </a:lnTo>
                  <a:cubicBezTo>
                    <a:pt x="229" y="14"/>
                    <a:pt x="429" y="1"/>
                    <a:pt x="560" y="1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4"/>
            <p:cNvSpPr/>
            <p:nvPr/>
          </p:nvSpPr>
          <p:spPr>
            <a:xfrm>
              <a:off x="2874095" y="5369788"/>
              <a:ext cx="39886" cy="39472"/>
            </a:xfrm>
            <a:custGeom>
              <a:rect b="b" l="l" r="r" t="t"/>
              <a:pathLst>
                <a:path extrusionOk="0" h="858" w="867">
                  <a:moveTo>
                    <a:pt x="0" y="477"/>
                  </a:moveTo>
                  <a:lnTo>
                    <a:pt x="415" y="1"/>
                  </a:lnTo>
                  <a:lnTo>
                    <a:pt x="722" y="268"/>
                  </a:lnTo>
                  <a:cubicBezTo>
                    <a:pt x="852" y="382"/>
                    <a:pt x="866" y="582"/>
                    <a:pt x="753" y="713"/>
                  </a:cubicBezTo>
                  <a:lnTo>
                    <a:pt x="753" y="713"/>
                  </a:lnTo>
                  <a:cubicBezTo>
                    <a:pt x="638" y="843"/>
                    <a:pt x="438" y="857"/>
                    <a:pt x="307" y="74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4"/>
            <p:cNvSpPr/>
            <p:nvPr/>
          </p:nvSpPr>
          <p:spPr>
            <a:xfrm>
              <a:off x="2824686" y="5268761"/>
              <a:ext cx="62061" cy="55942"/>
            </a:xfrm>
            <a:custGeom>
              <a:rect b="b" l="l" r="r" t="t"/>
              <a:pathLst>
                <a:path extrusionOk="0" h="1216" w="1349">
                  <a:moveTo>
                    <a:pt x="1189" y="604"/>
                  </a:moveTo>
                  <a:lnTo>
                    <a:pt x="551" y="1108"/>
                  </a:lnTo>
                  <a:cubicBezTo>
                    <a:pt x="414" y="1215"/>
                    <a:pt x="215" y="1192"/>
                    <a:pt x="108" y="1055"/>
                  </a:cubicBezTo>
                  <a:lnTo>
                    <a:pt x="108" y="1055"/>
                  </a:lnTo>
                  <a:cubicBezTo>
                    <a:pt x="0" y="919"/>
                    <a:pt x="24" y="720"/>
                    <a:pt x="160" y="612"/>
                  </a:cubicBezTo>
                  <a:lnTo>
                    <a:pt x="798" y="109"/>
                  </a:lnTo>
                  <a:cubicBezTo>
                    <a:pt x="935" y="1"/>
                    <a:pt x="1134" y="25"/>
                    <a:pt x="1241" y="161"/>
                  </a:cubicBezTo>
                  <a:lnTo>
                    <a:pt x="1241" y="161"/>
                  </a:lnTo>
                  <a:cubicBezTo>
                    <a:pt x="1348" y="297"/>
                    <a:pt x="1325" y="497"/>
                    <a:pt x="1189" y="60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4"/>
            <p:cNvSpPr/>
            <p:nvPr/>
          </p:nvSpPr>
          <p:spPr>
            <a:xfrm>
              <a:off x="2824686" y="5285368"/>
              <a:ext cx="40024" cy="39334"/>
            </a:xfrm>
            <a:custGeom>
              <a:rect b="b" l="l" r="r" t="t"/>
              <a:pathLst>
                <a:path extrusionOk="0" h="855" w="870">
                  <a:moveTo>
                    <a:pt x="479" y="0"/>
                  </a:moveTo>
                  <a:lnTo>
                    <a:pt x="869" y="495"/>
                  </a:lnTo>
                  <a:lnTo>
                    <a:pt x="551" y="747"/>
                  </a:lnTo>
                  <a:cubicBezTo>
                    <a:pt x="414" y="854"/>
                    <a:pt x="215" y="831"/>
                    <a:pt x="108" y="694"/>
                  </a:cubicBezTo>
                  <a:lnTo>
                    <a:pt x="108" y="694"/>
                  </a:lnTo>
                  <a:cubicBezTo>
                    <a:pt x="0" y="558"/>
                    <a:pt x="24" y="359"/>
                    <a:pt x="160" y="25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 name="Google Shape;236;p34"/>
          <p:cNvSpPr/>
          <p:nvPr/>
        </p:nvSpPr>
        <p:spPr>
          <a:xfrm>
            <a:off x="3339989" y="487465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4"/>
          <p:cNvSpPr/>
          <p:nvPr/>
        </p:nvSpPr>
        <p:spPr>
          <a:xfrm>
            <a:off x="1294009" y="242422"/>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4"/>
          <p:cNvSpPr/>
          <p:nvPr/>
        </p:nvSpPr>
        <p:spPr>
          <a:xfrm>
            <a:off x="4377745" y="315865"/>
            <a:ext cx="93811" cy="93813"/>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4"/>
          <p:cNvSpPr/>
          <p:nvPr/>
        </p:nvSpPr>
        <p:spPr>
          <a:xfrm>
            <a:off x="331614" y="1188342"/>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40" name="Shape 24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41" name="Shape 241"/>
        <p:cNvGrpSpPr/>
        <p:nvPr/>
      </p:nvGrpSpPr>
      <p:grpSpPr>
        <a:xfrm>
          <a:off x="0" y="0"/>
          <a:ext cx="0" cy="0"/>
          <a:chOff x="0" y="0"/>
          <a:chExt cx="0" cy="0"/>
        </a:xfrm>
      </p:grpSpPr>
      <p:sp>
        <p:nvSpPr>
          <p:cNvPr id="242" name="Google Shape;242;p36"/>
          <p:cNvSpPr/>
          <p:nvPr/>
        </p:nvSpPr>
        <p:spPr>
          <a:xfrm>
            <a:off x="152334" y="47394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6"/>
          <p:cNvSpPr/>
          <p:nvPr/>
        </p:nvSpPr>
        <p:spPr>
          <a:xfrm>
            <a:off x="8828142" y="827927"/>
            <a:ext cx="142975" cy="17439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 name="Google Shape;244;p36"/>
          <p:cNvGrpSpPr/>
          <p:nvPr/>
        </p:nvGrpSpPr>
        <p:grpSpPr>
          <a:xfrm rot="-1487037">
            <a:off x="388440" y="4224115"/>
            <a:ext cx="335081" cy="758775"/>
            <a:chOff x="376114" y="5994352"/>
            <a:chExt cx="335079" cy="758771"/>
          </a:xfrm>
        </p:grpSpPr>
        <p:sp>
          <p:nvSpPr>
            <p:cNvPr id="245" name="Google Shape;245;p36"/>
            <p:cNvSpPr/>
            <p:nvPr/>
          </p:nvSpPr>
          <p:spPr>
            <a:xfrm rot="-282086">
              <a:off x="405088" y="6024604"/>
              <a:ext cx="277131" cy="718370"/>
            </a:xfrm>
            <a:custGeom>
              <a:rect b="b" l="l" r="r" t="t"/>
              <a:pathLst>
                <a:path extrusionOk="0" h="4106" w="1584">
                  <a:moveTo>
                    <a:pt x="528" y="1"/>
                  </a:moveTo>
                  <a:lnTo>
                    <a:pt x="1583" y="148"/>
                  </a:lnTo>
                  <a:lnTo>
                    <a:pt x="1082" y="3766"/>
                  </a:lnTo>
                  <a:cubicBezTo>
                    <a:pt x="1054" y="3966"/>
                    <a:pt x="869" y="4106"/>
                    <a:pt x="669" y="4078"/>
                  </a:cubicBezTo>
                  <a:lnTo>
                    <a:pt x="354" y="4035"/>
                  </a:lnTo>
                  <a:cubicBezTo>
                    <a:pt x="147" y="4005"/>
                    <a:pt x="0" y="3812"/>
                    <a:pt x="29" y="360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6"/>
            <p:cNvSpPr/>
            <p:nvPr/>
          </p:nvSpPr>
          <p:spPr>
            <a:xfrm rot="-282086">
              <a:off x="481108" y="6473292"/>
              <a:ext cx="64384" cy="64734"/>
            </a:xfrm>
            <a:custGeom>
              <a:rect b="b" l="l" r="r" t="t"/>
              <a:pathLst>
                <a:path extrusionOk="0" h="370" w="368">
                  <a:moveTo>
                    <a:pt x="208" y="14"/>
                  </a:moveTo>
                  <a:cubicBezTo>
                    <a:pt x="113" y="1"/>
                    <a:pt x="26" y="66"/>
                    <a:pt x="13" y="161"/>
                  </a:cubicBezTo>
                  <a:cubicBezTo>
                    <a:pt x="0" y="256"/>
                    <a:pt x="66" y="343"/>
                    <a:pt x="161" y="356"/>
                  </a:cubicBezTo>
                  <a:cubicBezTo>
                    <a:pt x="254" y="369"/>
                    <a:pt x="342" y="303"/>
                    <a:pt x="355" y="209"/>
                  </a:cubicBezTo>
                  <a:cubicBezTo>
                    <a:pt x="368" y="114"/>
                    <a:pt x="302" y="27"/>
                    <a:pt x="208" y="1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6"/>
            <p:cNvSpPr/>
            <p:nvPr/>
          </p:nvSpPr>
          <p:spPr>
            <a:xfrm rot="-282086">
              <a:off x="523922" y="6330021"/>
              <a:ext cx="64734" cy="64734"/>
            </a:xfrm>
            <a:custGeom>
              <a:rect b="b" l="l" r="r" t="t"/>
              <a:pathLst>
                <a:path extrusionOk="0" h="370" w="370">
                  <a:moveTo>
                    <a:pt x="209" y="15"/>
                  </a:moveTo>
                  <a:cubicBezTo>
                    <a:pt x="114" y="1"/>
                    <a:pt x="27" y="67"/>
                    <a:pt x="13" y="161"/>
                  </a:cubicBezTo>
                  <a:cubicBezTo>
                    <a:pt x="1" y="256"/>
                    <a:pt x="67" y="343"/>
                    <a:pt x="161" y="356"/>
                  </a:cubicBezTo>
                  <a:cubicBezTo>
                    <a:pt x="256" y="369"/>
                    <a:pt x="343" y="304"/>
                    <a:pt x="355" y="209"/>
                  </a:cubicBezTo>
                  <a:cubicBezTo>
                    <a:pt x="369" y="114"/>
                    <a:pt x="303" y="27"/>
                    <a:pt x="209" y="1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6"/>
            <p:cNvSpPr/>
            <p:nvPr/>
          </p:nvSpPr>
          <p:spPr>
            <a:xfrm rot="-282086">
              <a:off x="529719" y="6537216"/>
              <a:ext cx="64734" cy="64559"/>
            </a:xfrm>
            <a:custGeom>
              <a:rect b="b" l="l" r="r" t="t"/>
              <a:pathLst>
                <a:path extrusionOk="0" h="369" w="370">
                  <a:moveTo>
                    <a:pt x="209" y="14"/>
                  </a:moveTo>
                  <a:cubicBezTo>
                    <a:pt x="115" y="0"/>
                    <a:pt x="27" y="66"/>
                    <a:pt x="15" y="161"/>
                  </a:cubicBezTo>
                  <a:cubicBezTo>
                    <a:pt x="1" y="255"/>
                    <a:pt x="67" y="342"/>
                    <a:pt x="161" y="356"/>
                  </a:cubicBezTo>
                  <a:cubicBezTo>
                    <a:pt x="256" y="369"/>
                    <a:pt x="343" y="303"/>
                    <a:pt x="357" y="208"/>
                  </a:cubicBezTo>
                  <a:cubicBezTo>
                    <a:pt x="370" y="114"/>
                    <a:pt x="304" y="27"/>
                    <a:pt x="209" y="1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6"/>
            <p:cNvSpPr/>
            <p:nvPr/>
          </p:nvSpPr>
          <p:spPr>
            <a:xfrm rot="-282086">
              <a:off x="449161" y="6003438"/>
              <a:ext cx="224294" cy="62984"/>
            </a:xfrm>
            <a:custGeom>
              <a:rect b="b" l="l" r="r" t="t"/>
              <a:pathLst>
                <a:path extrusionOk="0" h="360" w="1282">
                  <a:moveTo>
                    <a:pt x="113" y="1"/>
                  </a:moveTo>
                  <a:cubicBezTo>
                    <a:pt x="60" y="1"/>
                    <a:pt x="16" y="39"/>
                    <a:pt x="8" y="92"/>
                  </a:cubicBezTo>
                  <a:cubicBezTo>
                    <a:pt x="1" y="150"/>
                    <a:pt x="41" y="205"/>
                    <a:pt x="99" y="212"/>
                  </a:cubicBezTo>
                  <a:lnTo>
                    <a:pt x="1154" y="359"/>
                  </a:lnTo>
                  <a:cubicBezTo>
                    <a:pt x="1159" y="359"/>
                    <a:pt x="1163" y="360"/>
                    <a:pt x="1168" y="360"/>
                  </a:cubicBezTo>
                  <a:cubicBezTo>
                    <a:pt x="1220" y="360"/>
                    <a:pt x="1266" y="321"/>
                    <a:pt x="1273" y="268"/>
                  </a:cubicBezTo>
                  <a:cubicBezTo>
                    <a:pt x="1282" y="210"/>
                    <a:pt x="1241" y="156"/>
                    <a:pt x="1183" y="148"/>
                  </a:cubicBezTo>
                  <a:lnTo>
                    <a:pt x="128" y="2"/>
                  </a:lnTo>
                  <a:cubicBezTo>
                    <a:pt x="123" y="1"/>
                    <a:pt x="118" y="1"/>
                    <a:pt x="113" y="1"/>
                  </a:cubicBezTo>
                  <a:close/>
                </a:path>
              </a:pathLst>
            </a:custGeom>
            <a:solidFill>
              <a:srgbClr val="88C3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 name="Google Shape;250;p36"/>
          <p:cNvGrpSpPr/>
          <p:nvPr/>
        </p:nvGrpSpPr>
        <p:grpSpPr>
          <a:xfrm flipH="1" rot="582377">
            <a:off x="8272409" y="220684"/>
            <a:ext cx="399738" cy="753333"/>
            <a:chOff x="665870" y="5862167"/>
            <a:chExt cx="399732" cy="753322"/>
          </a:xfrm>
        </p:grpSpPr>
        <p:sp>
          <p:nvSpPr>
            <p:cNvPr id="251" name="Google Shape;251;p36"/>
            <p:cNvSpPr/>
            <p:nvPr/>
          </p:nvSpPr>
          <p:spPr>
            <a:xfrm rot="-282086">
              <a:off x="716612" y="5882944"/>
              <a:ext cx="319995" cy="720644"/>
            </a:xfrm>
            <a:custGeom>
              <a:rect b="b" l="l" r="r" t="t"/>
              <a:pathLst>
                <a:path extrusionOk="0" h="4119" w="1829">
                  <a:moveTo>
                    <a:pt x="0" y="218"/>
                  </a:moveTo>
                  <a:lnTo>
                    <a:pt x="1042" y="1"/>
                  </a:lnTo>
                  <a:lnTo>
                    <a:pt x="1782" y="3528"/>
                  </a:lnTo>
                  <a:cubicBezTo>
                    <a:pt x="1829" y="3751"/>
                    <a:pt x="1685" y="3972"/>
                    <a:pt x="1462" y="4019"/>
                  </a:cubicBezTo>
                  <a:lnTo>
                    <a:pt x="1182" y="4077"/>
                  </a:lnTo>
                  <a:cubicBezTo>
                    <a:pt x="985" y="4119"/>
                    <a:pt x="792" y="3992"/>
                    <a:pt x="750" y="379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6"/>
            <p:cNvSpPr/>
            <p:nvPr/>
          </p:nvSpPr>
          <p:spPr>
            <a:xfrm rot="-282086">
              <a:off x="839134" y="6296151"/>
              <a:ext cx="52662" cy="54411"/>
            </a:xfrm>
            <a:custGeom>
              <a:rect b="b" l="l" r="r" t="t"/>
              <a:pathLst>
                <a:path extrusionOk="0" h="311" w="301">
                  <a:moveTo>
                    <a:pt x="130" y="29"/>
                  </a:moveTo>
                  <a:cubicBezTo>
                    <a:pt x="0" y="55"/>
                    <a:pt x="66" y="310"/>
                    <a:pt x="184" y="286"/>
                  </a:cubicBezTo>
                  <a:cubicBezTo>
                    <a:pt x="301" y="261"/>
                    <a:pt x="259" y="1"/>
                    <a:pt x="130" y="2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6"/>
            <p:cNvSpPr/>
            <p:nvPr/>
          </p:nvSpPr>
          <p:spPr>
            <a:xfrm rot="-282086">
              <a:off x="867902" y="6337399"/>
              <a:ext cx="43389" cy="82754"/>
            </a:xfrm>
            <a:custGeom>
              <a:rect b="b" l="l" r="r" t="t"/>
              <a:pathLst>
                <a:path extrusionOk="0" h="473" w="248">
                  <a:moveTo>
                    <a:pt x="46" y="1"/>
                  </a:moveTo>
                  <a:cubicBezTo>
                    <a:pt x="40" y="1"/>
                    <a:pt x="34" y="2"/>
                    <a:pt x="28" y="5"/>
                  </a:cubicBezTo>
                  <a:cubicBezTo>
                    <a:pt x="9" y="14"/>
                    <a:pt x="0" y="38"/>
                    <a:pt x="10" y="58"/>
                  </a:cubicBezTo>
                  <a:cubicBezTo>
                    <a:pt x="54" y="148"/>
                    <a:pt x="49" y="204"/>
                    <a:pt x="45" y="249"/>
                  </a:cubicBezTo>
                  <a:cubicBezTo>
                    <a:pt x="37" y="330"/>
                    <a:pt x="32" y="381"/>
                    <a:pt x="182" y="468"/>
                  </a:cubicBezTo>
                  <a:cubicBezTo>
                    <a:pt x="188" y="471"/>
                    <a:pt x="195" y="473"/>
                    <a:pt x="202" y="473"/>
                  </a:cubicBezTo>
                  <a:cubicBezTo>
                    <a:pt x="216" y="473"/>
                    <a:pt x="229" y="466"/>
                    <a:pt x="236" y="453"/>
                  </a:cubicBezTo>
                  <a:cubicBezTo>
                    <a:pt x="248" y="434"/>
                    <a:pt x="240" y="409"/>
                    <a:pt x="221" y="399"/>
                  </a:cubicBezTo>
                  <a:cubicBezTo>
                    <a:pt x="116" y="337"/>
                    <a:pt x="119" y="305"/>
                    <a:pt x="124" y="256"/>
                  </a:cubicBezTo>
                  <a:cubicBezTo>
                    <a:pt x="129" y="201"/>
                    <a:pt x="135" y="133"/>
                    <a:pt x="81" y="23"/>
                  </a:cubicBezTo>
                  <a:cubicBezTo>
                    <a:pt x="74" y="8"/>
                    <a:pt x="61" y="1"/>
                    <a:pt x="4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6"/>
            <p:cNvSpPr/>
            <p:nvPr/>
          </p:nvSpPr>
          <p:spPr>
            <a:xfrm rot="-282086">
              <a:off x="868022" y="6192433"/>
              <a:ext cx="62809" cy="63159"/>
            </a:xfrm>
            <a:custGeom>
              <a:rect b="b" l="l" r="r" t="t"/>
              <a:pathLst>
                <a:path extrusionOk="0" h="361" w="359">
                  <a:moveTo>
                    <a:pt x="250" y="285"/>
                  </a:moveTo>
                  <a:cubicBezTo>
                    <a:pt x="359" y="209"/>
                    <a:pt x="197" y="0"/>
                    <a:pt x="98" y="69"/>
                  </a:cubicBezTo>
                  <a:cubicBezTo>
                    <a:pt x="1" y="137"/>
                    <a:pt x="141" y="360"/>
                    <a:pt x="250" y="2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6"/>
            <p:cNvSpPr/>
            <p:nvPr/>
          </p:nvSpPr>
          <p:spPr>
            <a:xfrm rot="-282086">
              <a:off x="822060" y="6148283"/>
              <a:ext cx="67358" cy="66658"/>
            </a:xfrm>
            <a:custGeom>
              <a:rect b="b" l="l" r="r" t="t"/>
              <a:pathLst>
                <a:path extrusionOk="0" h="381" w="385">
                  <a:moveTo>
                    <a:pt x="42" y="1"/>
                  </a:moveTo>
                  <a:cubicBezTo>
                    <a:pt x="23" y="1"/>
                    <a:pt x="5" y="16"/>
                    <a:pt x="4" y="36"/>
                  </a:cubicBezTo>
                  <a:cubicBezTo>
                    <a:pt x="0" y="58"/>
                    <a:pt x="16" y="78"/>
                    <a:pt x="38" y="80"/>
                  </a:cubicBezTo>
                  <a:cubicBezTo>
                    <a:pt x="159" y="95"/>
                    <a:pt x="169" y="126"/>
                    <a:pt x="184" y="172"/>
                  </a:cubicBezTo>
                  <a:cubicBezTo>
                    <a:pt x="200" y="224"/>
                    <a:pt x="221" y="291"/>
                    <a:pt x="315" y="371"/>
                  </a:cubicBezTo>
                  <a:cubicBezTo>
                    <a:pt x="323" y="377"/>
                    <a:pt x="332" y="380"/>
                    <a:pt x="341" y="380"/>
                  </a:cubicBezTo>
                  <a:cubicBezTo>
                    <a:pt x="352" y="380"/>
                    <a:pt x="363" y="376"/>
                    <a:pt x="371" y="367"/>
                  </a:cubicBezTo>
                  <a:cubicBezTo>
                    <a:pt x="385" y="350"/>
                    <a:pt x="383" y="325"/>
                    <a:pt x="367" y="310"/>
                  </a:cubicBezTo>
                  <a:cubicBezTo>
                    <a:pt x="290" y="246"/>
                    <a:pt x="273" y="191"/>
                    <a:pt x="260" y="149"/>
                  </a:cubicBezTo>
                  <a:cubicBezTo>
                    <a:pt x="235" y="71"/>
                    <a:pt x="219" y="21"/>
                    <a:pt x="47" y="1"/>
                  </a:cubicBezTo>
                  <a:cubicBezTo>
                    <a:pt x="45" y="1"/>
                    <a:pt x="43" y="1"/>
                    <a:pt x="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6"/>
            <p:cNvSpPr/>
            <p:nvPr/>
          </p:nvSpPr>
          <p:spPr>
            <a:xfrm rot="-282086">
              <a:off x="920678" y="6412693"/>
              <a:ext cx="52312" cy="54061"/>
            </a:xfrm>
            <a:custGeom>
              <a:rect b="b" l="l" r="r" t="t"/>
              <a:pathLst>
                <a:path extrusionOk="0" h="309" w="299">
                  <a:moveTo>
                    <a:pt x="130" y="283"/>
                  </a:moveTo>
                  <a:cubicBezTo>
                    <a:pt x="0" y="256"/>
                    <a:pt x="64" y="0"/>
                    <a:pt x="182" y="24"/>
                  </a:cubicBezTo>
                  <a:cubicBezTo>
                    <a:pt x="299" y="47"/>
                    <a:pt x="259" y="308"/>
                    <a:pt x="130" y="28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6"/>
            <p:cNvSpPr/>
            <p:nvPr/>
          </p:nvSpPr>
          <p:spPr>
            <a:xfrm rot="-282086">
              <a:off x="939705" y="6339423"/>
              <a:ext cx="42689" cy="83104"/>
            </a:xfrm>
            <a:custGeom>
              <a:rect b="b" l="l" r="r" t="t"/>
              <a:pathLst>
                <a:path extrusionOk="0" h="475" w="244">
                  <a:moveTo>
                    <a:pt x="198" y="1"/>
                  </a:moveTo>
                  <a:cubicBezTo>
                    <a:pt x="191" y="1"/>
                    <a:pt x="184" y="2"/>
                    <a:pt x="178" y="6"/>
                  </a:cubicBezTo>
                  <a:cubicBezTo>
                    <a:pt x="28" y="94"/>
                    <a:pt x="34" y="146"/>
                    <a:pt x="42" y="226"/>
                  </a:cubicBezTo>
                  <a:cubicBezTo>
                    <a:pt x="47" y="271"/>
                    <a:pt x="52" y="327"/>
                    <a:pt x="10" y="418"/>
                  </a:cubicBezTo>
                  <a:cubicBezTo>
                    <a:pt x="0" y="438"/>
                    <a:pt x="9" y="461"/>
                    <a:pt x="28" y="471"/>
                  </a:cubicBezTo>
                  <a:cubicBezTo>
                    <a:pt x="33" y="473"/>
                    <a:pt x="39" y="475"/>
                    <a:pt x="45" y="475"/>
                  </a:cubicBezTo>
                  <a:cubicBezTo>
                    <a:pt x="60" y="475"/>
                    <a:pt x="74" y="466"/>
                    <a:pt x="81" y="452"/>
                  </a:cubicBezTo>
                  <a:cubicBezTo>
                    <a:pt x="134" y="341"/>
                    <a:pt x="128" y="272"/>
                    <a:pt x="121" y="218"/>
                  </a:cubicBezTo>
                  <a:cubicBezTo>
                    <a:pt x="116" y="168"/>
                    <a:pt x="113" y="136"/>
                    <a:pt x="218" y="74"/>
                  </a:cubicBezTo>
                  <a:cubicBezTo>
                    <a:pt x="237" y="64"/>
                    <a:pt x="244" y="39"/>
                    <a:pt x="232" y="20"/>
                  </a:cubicBezTo>
                  <a:cubicBezTo>
                    <a:pt x="225" y="8"/>
                    <a:pt x="212" y="1"/>
                    <a:pt x="19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6"/>
            <p:cNvSpPr/>
            <p:nvPr/>
          </p:nvSpPr>
          <p:spPr>
            <a:xfrm rot="-282086">
              <a:off x="668592" y="5871182"/>
              <a:ext cx="223069" cy="75581"/>
            </a:xfrm>
            <a:custGeom>
              <a:rect b="b" l="l" r="r" t="t"/>
              <a:pathLst>
                <a:path extrusionOk="0" h="432" w="1275">
                  <a:moveTo>
                    <a:pt x="1160" y="0"/>
                  </a:moveTo>
                  <a:cubicBezTo>
                    <a:pt x="1152" y="0"/>
                    <a:pt x="1145" y="1"/>
                    <a:pt x="1137" y="3"/>
                  </a:cubicBezTo>
                  <a:lnTo>
                    <a:pt x="95" y="220"/>
                  </a:lnTo>
                  <a:cubicBezTo>
                    <a:pt x="38" y="233"/>
                    <a:pt x="0" y="289"/>
                    <a:pt x="12" y="347"/>
                  </a:cubicBezTo>
                  <a:cubicBezTo>
                    <a:pt x="22" y="396"/>
                    <a:pt x="66" y="431"/>
                    <a:pt x="115" y="431"/>
                  </a:cubicBezTo>
                  <a:cubicBezTo>
                    <a:pt x="122" y="431"/>
                    <a:pt x="130" y="430"/>
                    <a:pt x="137" y="429"/>
                  </a:cubicBezTo>
                  <a:lnTo>
                    <a:pt x="1180" y="211"/>
                  </a:lnTo>
                  <a:cubicBezTo>
                    <a:pt x="1238" y="198"/>
                    <a:pt x="1274" y="142"/>
                    <a:pt x="1263" y="84"/>
                  </a:cubicBezTo>
                  <a:cubicBezTo>
                    <a:pt x="1252" y="35"/>
                    <a:pt x="1209" y="0"/>
                    <a:pt x="1160" y="0"/>
                  </a:cubicBezTo>
                  <a:close/>
                </a:path>
              </a:pathLst>
            </a:custGeom>
            <a:solidFill>
              <a:srgbClr val="88C3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36"/>
          <p:cNvGrpSpPr/>
          <p:nvPr/>
        </p:nvGrpSpPr>
        <p:grpSpPr>
          <a:xfrm rot="1573164">
            <a:off x="642078" y="4261630"/>
            <a:ext cx="371429" cy="547440"/>
            <a:chOff x="6872574" y="875835"/>
            <a:chExt cx="97668" cy="143950"/>
          </a:xfrm>
        </p:grpSpPr>
        <p:sp>
          <p:nvSpPr>
            <p:cNvPr id="260" name="Google Shape;260;p36"/>
            <p:cNvSpPr/>
            <p:nvPr/>
          </p:nvSpPr>
          <p:spPr>
            <a:xfrm>
              <a:off x="6872574" y="930673"/>
              <a:ext cx="92286" cy="89112"/>
            </a:xfrm>
            <a:custGeom>
              <a:rect b="b" l="l" r="r" t="t"/>
              <a:pathLst>
                <a:path extrusionOk="0" h="1937" w="2006">
                  <a:moveTo>
                    <a:pt x="1003" y="133"/>
                  </a:moveTo>
                  <a:cubicBezTo>
                    <a:pt x="1088" y="133"/>
                    <a:pt x="1174" y="146"/>
                    <a:pt x="1259" y="174"/>
                  </a:cubicBezTo>
                  <a:cubicBezTo>
                    <a:pt x="1479" y="245"/>
                    <a:pt x="1649" y="398"/>
                    <a:pt x="1747" y="588"/>
                  </a:cubicBezTo>
                  <a:cubicBezTo>
                    <a:pt x="1843" y="778"/>
                    <a:pt x="1869" y="1005"/>
                    <a:pt x="1798" y="1224"/>
                  </a:cubicBezTo>
                  <a:cubicBezTo>
                    <a:pt x="1726" y="1444"/>
                    <a:pt x="1573" y="1614"/>
                    <a:pt x="1384" y="1712"/>
                  </a:cubicBezTo>
                  <a:cubicBezTo>
                    <a:pt x="1268" y="1771"/>
                    <a:pt x="1138" y="1804"/>
                    <a:pt x="1004" y="1804"/>
                  </a:cubicBezTo>
                  <a:cubicBezTo>
                    <a:pt x="919" y="1804"/>
                    <a:pt x="832" y="1791"/>
                    <a:pt x="747" y="1763"/>
                  </a:cubicBezTo>
                  <a:cubicBezTo>
                    <a:pt x="527" y="1693"/>
                    <a:pt x="357" y="1540"/>
                    <a:pt x="260" y="1350"/>
                  </a:cubicBezTo>
                  <a:cubicBezTo>
                    <a:pt x="163" y="1159"/>
                    <a:pt x="138" y="932"/>
                    <a:pt x="208" y="712"/>
                  </a:cubicBezTo>
                  <a:cubicBezTo>
                    <a:pt x="279" y="492"/>
                    <a:pt x="432" y="322"/>
                    <a:pt x="623" y="226"/>
                  </a:cubicBezTo>
                  <a:cubicBezTo>
                    <a:pt x="739" y="166"/>
                    <a:pt x="869" y="133"/>
                    <a:pt x="1003" y="133"/>
                  </a:cubicBezTo>
                  <a:close/>
                  <a:moveTo>
                    <a:pt x="1003" y="0"/>
                  </a:moveTo>
                  <a:cubicBezTo>
                    <a:pt x="848" y="0"/>
                    <a:pt x="697" y="38"/>
                    <a:pt x="562" y="108"/>
                  </a:cubicBezTo>
                  <a:cubicBezTo>
                    <a:pt x="341" y="220"/>
                    <a:pt x="164" y="417"/>
                    <a:pt x="82" y="672"/>
                  </a:cubicBezTo>
                  <a:cubicBezTo>
                    <a:pt x="0" y="926"/>
                    <a:pt x="29" y="1189"/>
                    <a:pt x="141" y="1410"/>
                  </a:cubicBezTo>
                  <a:cubicBezTo>
                    <a:pt x="255" y="1630"/>
                    <a:pt x="452" y="1808"/>
                    <a:pt x="707" y="1889"/>
                  </a:cubicBezTo>
                  <a:cubicBezTo>
                    <a:pt x="805" y="1921"/>
                    <a:pt x="905" y="1936"/>
                    <a:pt x="1004" y="1936"/>
                  </a:cubicBezTo>
                  <a:cubicBezTo>
                    <a:pt x="1159" y="1936"/>
                    <a:pt x="1309" y="1899"/>
                    <a:pt x="1444" y="1830"/>
                  </a:cubicBezTo>
                  <a:cubicBezTo>
                    <a:pt x="1665" y="1717"/>
                    <a:pt x="1842" y="1520"/>
                    <a:pt x="1924" y="1266"/>
                  </a:cubicBezTo>
                  <a:cubicBezTo>
                    <a:pt x="2006" y="1011"/>
                    <a:pt x="1977" y="747"/>
                    <a:pt x="1865" y="527"/>
                  </a:cubicBezTo>
                  <a:cubicBezTo>
                    <a:pt x="1751" y="306"/>
                    <a:pt x="1554" y="129"/>
                    <a:pt x="1299" y="47"/>
                  </a:cubicBezTo>
                  <a:cubicBezTo>
                    <a:pt x="1201" y="15"/>
                    <a:pt x="1101" y="0"/>
                    <a:pt x="10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6"/>
            <p:cNvSpPr/>
            <p:nvPr/>
          </p:nvSpPr>
          <p:spPr>
            <a:xfrm>
              <a:off x="6929252" y="875835"/>
              <a:ext cx="25349" cy="63441"/>
            </a:xfrm>
            <a:custGeom>
              <a:rect b="b" l="l" r="r" t="t"/>
              <a:pathLst>
                <a:path extrusionOk="0" h="1379" w="551">
                  <a:moveTo>
                    <a:pt x="476" y="0"/>
                  </a:moveTo>
                  <a:cubicBezTo>
                    <a:pt x="448" y="0"/>
                    <a:pt x="422" y="18"/>
                    <a:pt x="413" y="46"/>
                  </a:cubicBezTo>
                  <a:lnTo>
                    <a:pt x="12" y="1291"/>
                  </a:lnTo>
                  <a:cubicBezTo>
                    <a:pt x="0" y="1326"/>
                    <a:pt x="20" y="1363"/>
                    <a:pt x="55" y="1375"/>
                  </a:cubicBezTo>
                  <a:cubicBezTo>
                    <a:pt x="61" y="1377"/>
                    <a:pt x="68" y="1378"/>
                    <a:pt x="75" y="1378"/>
                  </a:cubicBezTo>
                  <a:cubicBezTo>
                    <a:pt x="103" y="1378"/>
                    <a:pt x="129" y="1360"/>
                    <a:pt x="139" y="1333"/>
                  </a:cubicBezTo>
                  <a:lnTo>
                    <a:pt x="539" y="86"/>
                  </a:lnTo>
                  <a:cubicBezTo>
                    <a:pt x="551" y="51"/>
                    <a:pt x="532" y="14"/>
                    <a:pt x="497" y="4"/>
                  </a:cubicBezTo>
                  <a:cubicBezTo>
                    <a:pt x="490" y="1"/>
                    <a:pt x="483" y="0"/>
                    <a:pt x="4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6"/>
            <p:cNvSpPr/>
            <p:nvPr/>
          </p:nvSpPr>
          <p:spPr>
            <a:xfrm>
              <a:off x="6917336" y="891293"/>
              <a:ext cx="52906" cy="21024"/>
            </a:xfrm>
            <a:custGeom>
              <a:rect b="b" l="l" r="r" t="t"/>
              <a:pathLst>
                <a:path extrusionOk="0" h="457" w="1150">
                  <a:moveTo>
                    <a:pt x="74" y="1"/>
                  </a:moveTo>
                  <a:cubicBezTo>
                    <a:pt x="47" y="1"/>
                    <a:pt x="20" y="19"/>
                    <a:pt x="12" y="47"/>
                  </a:cubicBezTo>
                  <a:cubicBezTo>
                    <a:pt x="0" y="82"/>
                    <a:pt x="19" y="119"/>
                    <a:pt x="54" y="131"/>
                  </a:cubicBezTo>
                  <a:lnTo>
                    <a:pt x="1054" y="453"/>
                  </a:lnTo>
                  <a:cubicBezTo>
                    <a:pt x="1061" y="455"/>
                    <a:pt x="1068" y="456"/>
                    <a:pt x="1075" y="456"/>
                  </a:cubicBezTo>
                  <a:cubicBezTo>
                    <a:pt x="1103" y="456"/>
                    <a:pt x="1129" y="438"/>
                    <a:pt x="1138" y="410"/>
                  </a:cubicBezTo>
                  <a:cubicBezTo>
                    <a:pt x="1150" y="375"/>
                    <a:pt x="1130" y="338"/>
                    <a:pt x="1096" y="326"/>
                  </a:cubicBezTo>
                  <a:lnTo>
                    <a:pt x="95" y="4"/>
                  </a:lnTo>
                  <a:cubicBezTo>
                    <a:pt x="88" y="2"/>
                    <a:pt x="81" y="1"/>
                    <a:pt x="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36"/>
          <p:cNvGrpSpPr/>
          <p:nvPr/>
        </p:nvGrpSpPr>
        <p:grpSpPr>
          <a:xfrm rot="-1133368">
            <a:off x="7917100" y="183213"/>
            <a:ext cx="351315" cy="558119"/>
            <a:chOff x="6810927" y="904496"/>
            <a:chExt cx="92378" cy="146757"/>
          </a:xfrm>
        </p:grpSpPr>
        <p:sp>
          <p:nvSpPr>
            <p:cNvPr id="264" name="Google Shape;264;p36"/>
            <p:cNvSpPr/>
            <p:nvPr/>
          </p:nvSpPr>
          <p:spPr>
            <a:xfrm>
              <a:off x="6810927" y="962141"/>
              <a:ext cx="92378" cy="89112"/>
            </a:xfrm>
            <a:custGeom>
              <a:rect b="b" l="l" r="r" t="t"/>
              <a:pathLst>
                <a:path extrusionOk="0" h="1937" w="2008">
                  <a:moveTo>
                    <a:pt x="1004" y="133"/>
                  </a:moveTo>
                  <a:cubicBezTo>
                    <a:pt x="1161" y="133"/>
                    <a:pt x="1311" y="178"/>
                    <a:pt x="1440" y="257"/>
                  </a:cubicBezTo>
                  <a:cubicBezTo>
                    <a:pt x="1622" y="368"/>
                    <a:pt x="1762" y="549"/>
                    <a:pt x="1816" y="773"/>
                  </a:cubicBezTo>
                  <a:cubicBezTo>
                    <a:pt x="1869" y="997"/>
                    <a:pt x="1828" y="1222"/>
                    <a:pt x="1716" y="1405"/>
                  </a:cubicBezTo>
                  <a:cubicBezTo>
                    <a:pt x="1605" y="1587"/>
                    <a:pt x="1423" y="1726"/>
                    <a:pt x="1199" y="1780"/>
                  </a:cubicBezTo>
                  <a:cubicBezTo>
                    <a:pt x="1133" y="1796"/>
                    <a:pt x="1068" y="1804"/>
                    <a:pt x="1003" y="1804"/>
                  </a:cubicBezTo>
                  <a:cubicBezTo>
                    <a:pt x="847" y="1804"/>
                    <a:pt x="696" y="1759"/>
                    <a:pt x="568" y="1680"/>
                  </a:cubicBezTo>
                  <a:cubicBezTo>
                    <a:pt x="385" y="1569"/>
                    <a:pt x="246" y="1388"/>
                    <a:pt x="192" y="1164"/>
                  </a:cubicBezTo>
                  <a:cubicBezTo>
                    <a:pt x="138" y="939"/>
                    <a:pt x="180" y="715"/>
                    <a:pt x="291" y="532"/>
                  </a:cubicBezTo>
                  <a:cubicBezTo>
                    <a:pt x="403" y="350"/>
                    <a:pt x="585" y="211"/>
                    <a:pt x="809" y="157"/>
                  </a:cubicBezTo>
                  <a:cubicBezTo>
                    <a:pt x="874" y="141"/>
                    <a:pt x="940" y="133"/>
                    <a:pt x="1004" y="133"/>
                  </a:cubicBezTo>
                  <a:close/>
                  <a:moveTo>
                    <a:pt x="1004" y="0"/>
                  </a:moveTo>
                  <a:cubicBezTo>
                    <a:pt x="930" y="0"/>
                    <a:pt x="854" y="9"/>
                    <a:pt x="778" y="27"/>
                  </a:cubicBezTo>
                  <a:cubicBezTo>
                    <a:pt x="518" y="90"/>
                    <a:pt x="307" y="251"/>
                    <a:pt x="179" y="463"/>
                  </a:cubicBezTo>
                  <a:cubicBezTo>
                    <a:pt x="49" y="674"/>
                    <a:pt x="0" y="934"/>
                    <a:pt x="63" y="1195"/>
                  </a:cubicBezTo>
                  <a:cubicBezTo>
                    <a:pt x="125" y="1454"/>
                    <a:pt x="287" y="1664"/>
                    <a:pt x="499" y="1794"/>
                  </a:cubicBezTo>
                  <a:cubicBezTo>
                    <a:pt x="649" y="1885"/>
                    <a:pt x="823" y="1936"/>
                    <a:pt x="1004" y="1936"/>
                  </a:cubicBezTo>
                  <a:cubicBezTo>
                    <a:pt x="1079" y="1936"/>
                    <a:pt x="1154" y="1928"/>
                    <a:pt x="1230" y="1910"/>
                  </a:cubicBezTo>
                  <a:cubicBezTo>
                    <a:pt x="1490" y="1847"/>
                    <a:pt x="1699" y="1684"/>
                    <a:pt x="1829" y="1474"/>
                  </a:cubicBezTo>
                  <a:cubicBezTo>
                    <a:pt x="1958" y="1263"/>
                    <a:pt x="2007" y="1002"/>
                    <a:pt x="1945" y="742"/>
                  </a:cubicBezTo>
                  <a:cubicBezTo>
                    <a:pt x="1882" y="483"/>
                    <a:pt x="1720" y="273"/>
                    <a:pt x="1509" y="143"/>
                  </a:cubicBezTo>
                  <a:cubicBezTo>
                    <a:pt x="1359" y="51"/>
                    <a:pt x="1185" y="0"/>
                    <a:pt x="100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6"/>
            <p:cNvSpPr/>
            <p:nvPr/>
          </p:nvSpPr>
          <p:spPr>
            <a:xfrm>
              <a:off x="6831261" y="904496"/>
              <a:ext cx="20840" cy="64683"/>
            </a:xfrm>
            <a:custGeom>
              <a:rect b="b" l="l" r="r" t="t"/>
              <a:pathLst>
                <a:path extrusionOk="0" h="1406" w="453">
                  <a:moveTo>
                    <a:pt x="74" y="0"/>
                  </a:moveTo>
                  <a:cubicBezTo>
                    <a:pt x="69" y="0"/>
                    <a:pt x="64" y="1"/>
                    <a:pt x="59" y="2"/>
                  </a:cubicBezTo>
                  <a:cubicBezTo>
                    <a:pt x="23" y="11"/>
                    <a:pt x="0" y="47"/>
                    <a:pt x="9" y="82"/>
                  </a:cubicBezTo>
                  <a:lnTo>
                    <a:pt x="315" y="1355"/>
                  </a:lnTo>
                  <a:cubicBezTo>
                    <a:pt x="322" y="1385"/>
                    <a:pt x="350" y="1405"/>
                    <a:pt x="379" y="1405"/>
                  </a:cubicBezTo>
                  <a:cubicBezTo>
                    <a:pt x="384" y="1405"/>
                    <a:pt x="389" y="1405"/>
                    <a:pt x="394" y="1403"/>
                  </a:cubicBezTo>
                  <a:cubicBezTo>
                    <a:pt x="431" y="1395"/>
                    <a:pt x="453" y="1359"/>
                    <a:pt x="444" y="1324"/>
                  </a:cubicBezTo>
                  <a:lnTo>
                    <a:pt x="138" y="51"/>
                  </a:lnTo>
                  <a:cubicBezTo>
                    <a:pt x="131" y="21"/>
                    <a:pt x="104" y="0"/>
                    <a:pt x="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6"/>
            <p:cNvSpPr/>
            <p:nvPr/>
          </p:nvSpPr>
          <p:spPr>
            <a:xfrm>
              <a:off x="6813273" y="904496"/>
              <a:ext cx="54010" cy="35194"/>
            </a:xfrm>
            <a:custGeom>
              <a:rect b="b" l="l" r="r" t="t"/>
              <a:pathLst>
                <a:path extrusionOk="0" h="765" w="1174">
                  <a:moveTo>
                    <a:pt x="465" y="0"/>
                  </a:moveTo>
                  <a:cubicBezTo>
                    <a:pt x="443" y="0"/>
                    <a:pt x="421" y="11"/>
                    <a:pt x="408" y="32"/>
                  </a:cubicBezTo>
                  <a:lnTo>
                    <a:pt x="19" y="663"/>
                  </a:lnTo>
                  <a:cubicBezTo>
                    <a:pt x="0" y="695"/>
                    <a:pt x="10" y="735"/>
                    <a:pt x="42" y="754"/>
                  </a:cubicBezTo>
                  <a:cubicBezTo>
                    <a:pt x="53" y="761"/>
                    <a:pt x="64" y="765"/>
                    <a:pt x="76" y="765"/>
                  </a:cubicBezTo>
                  <a:cubicBezTo>
                    <a:pt x="98" y="765"/>
                    <a:pt x="120" y="753"/>
                    <a:pt x="133" y="733"/>
                  </a:cubicBezTo>
                  <a:lnTo>
                    <a:pt x="487" y="158"/>
                  </a:lnTo>
                  <a:lnTo>
                    <a:pt x="1063" y="509"/>
                  </a:lnTo>
                  <a:cubicBezTo>
                    <a:pt x="1074" y="515"/>
                    <a:pt x="1086" y="519"/>
                    <a:pt x="1098" y="519"/>
                  </a:cubicBezTo>
                  <a:cubicBezTo>
                    <a:pt x="1120" y="519"/>
                    <a:pt x="1142" y="507"/>
                    <a:pt x="1154" y="487"/>
                  </a:cubicBezTo>
                  <a:cubicBezTo>
                    <a:pt x="1173" y="456"/>
                    <a:pt x="1164" y="414"/>
                    <a:pt x="1132" y="395"/>
                  </a:cubicBezTo>
                  <a:lnTo>
                    <a:pt x="499" y="10"/>
                  </a:lnTo>
                  <a:cubicBezTo>
                    <a:pt x="488" y="3"/>
                    <a:pt x="477" y="0"/>
                    <a:pt x="4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7" name="Google Shape;267;p36"/>
          <p:cNvSpPr/>
          <p:nvPr/>
        </p:nvSpPr>
        <p:spPr>
          <a:xfrm>
            <a:off x="353945" y="2534290"/>
            <a:ext cx="93811" cy="93813"/>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6"/>
          <p:cNvSpPr/>
          <p:nvPr/>
        </p:nvSpPr>
        <p:spPr>
          <a:xfrm>
            <a:off x="8426038" y="1526620"/>
            <a:ext cx="92500" cy="112640"/>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6"/>
          <p:cNvSpPr/>
          <p:nvPr/>
        </p:nvSpPr>
        <p:spPr>
          <a:xfrm flipH="1">
            <a:off x="1070613" y="4739452"/>
            <a:ext cx="142975" cy="17439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6"/>
          <p:cNvSpPr/>
          <p:nvPr/>
        </p:nvSpPr>
        <p:spPr>
          <a:xfrm flipH="1">
            <a:off x="480939" y="375638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6"/>
          <p:cNvSpPr/>
          <p:nvPr/>
        </p:nvSpPr>
        <p:spPr>
          <a:xfrm>
            <a:off x="152334" y="31885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6"/>
          <p:cNvSpPr/>
          <p:nvPr/>
        </p:nvSpPr>
        <p:spPr>
          <a:xfrm flipH="1">
            <a:off x="8593058" y="2693272"/>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3" name="Google Shape;273;p36"/>
          <p:cNvGrpSpPr/>
          <p:nvPr/>
        </p:nvGrpSpPr>
        <p:grpSpPr>
          <a:xfrm>
            <a:off x="5533130" y="4096377"/>
            <a:ext cx="1726517" cy="1052697"/>
            <a:chOff x="473232" y="4204527"/>
            <a:chExt cx="518660" cy="316239"/>
          </a:xfrm>
        </p:grpSpPr>
        <p:sp>
          <p:nvSpPr>
            <p:cNvPr id="274" name="Google Shape;274;p36"/>
            <p:cNvSpPr/>
            <p:nvPr/>
          </p:nvSpPr>
          <p:spPr>
            <a:xfrm>
              <a:off x="590821" y="4215522"/>
              <a:ext cx="189035" cy="305243"/>
            </a:xfrm>
            <a:custGeom>
              <a:rect b="b" l="l" r="r" t="t"/>
              <a:pathLst>
                <a:path extrusionOk="0" h="6635" w="4109">
                  <a:moveTo>
                    <a:pt x="967" y="6635"/>
                  </a:moveTo>
                  <a:cubicBezTo>
                    <a:pt x="970" y="6405"/>
                    <a:pt x="876" y="6190"/>
                    <a:pt x="565" y="5750"/>
                  </a:cubicBezTo>
                  <a:cubicBezTo>
                    <a:pt x="177" y="5203"/>
                    <a:pt x="861" y="4850"/>
                    <a:pt x="813" y="4458"/>
                  </a:cubicBezTo>
                  <a:cubicBezTo>
                    <a:pt x="770" y="4099"/>
                    <a:pt x="429" y="4147"/>
                    <a:pt x="377" y="3770"/>
                  </a:cubicBezTo>
                  <a:cubicBezTo>
                    <a:pt x="322" y="3371"/>
                    <a:pt x="895" y="2748"/>
                    <a:pt x="462" y="2200"/>
                  </a:cubicBezTo>
                  <a:cubicBezTo>
                    <a:pt x="151" y="1811"/>
                    <a:pt x="0" y="559"/>
                    <a:pt x="872" y="299"/>
                  </a:cubicBezTo>
                  <a:cubicBezTo>
                    <a:pt x="1875" y="0"/>
                    <a:pt x="2227" y="997"/>
                    <a:pt x="2251" y="1124"/>
                  </a:cubicBezTo>
                  <a:cubicBezTo>
                    <a:pt x="2388" y="1894"/>
                    <a:pt x="2763" y="1868"/>
                    <a:pt x="3050" y="2407"/>
                  </a:cubicBezTo>
                  <a:cubicBezTo>
                    <a:pt x="3199" y="2689"/>
                    <a:pt x="2801" y="3606"/>
                    <a:pt x="3144" y="3774"/>
                  </a:cubicBezTo>
                  <a:cubicBezTo>
                    <a:pt x="4109" y="4247"/>
                    <a:pt x="2855" y="4966"/>
                    <a:pt x="3298" y="5923"/>
                  </a:cubicBezTo>
                  <a:cubicBezTo>
                    <a:pt x="3394" y="6128"/>
                    <a:pt x="3406" y="6372"/>
                    <a:pt x="3371" y="6635"/>
                  </a:cubicBezTo>
                  <a:lnTo>
                    <a:pt x="967" y="6635"/>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6"/>
            <p:cNvSpPr/>
            <p:nvPr/>
          </p:nvSpPr>
          <p:spPr>
            <a:xfrm>
              <a:off x="653434" y="4267554"/>
              <a:ext cx="42509" cy="184204"/>
            </a:xfrm>
            <a:custGeom>
              <a:rect b="b" l="l" r="r" t="t"/>
              <a:pathLst>
                <a:path extrusionOk="0" h="4004" w="924">
                  <a:moveTo>
                    <a:pt x="46" y="1"/>
                  </a:moveTo>
                  <a:cubicBezTo>
                    <a:pt x="39" y="1"/>
                    <a:pt x="31" y="3"/>
                    <a:pt x="24" y="7"/>
                  </a:cubicBezTo>
                  <a:cubicBezTo>
                    <a:pt x="6" y="19"/>
                    <a:pt x="0" y="44"/>
                    <a:pt x="13" y="62"/>
                  </a:cubicBezTo>
                  <a:cubicBezTo>
                    <a:pt x="223" y="382"/>
                    <a:pt x="416" y="928"/>
                    <a:pt x="563" y="1622"/>
                  </a:cubicBezTo>
                  <a:cubicBezTo>
                    <a:pt x="706" y="2289"/>
                    <a:pt x="807" y="3093"/>
                    <a:pt x="843" y="3966"/>
                  </a:cubicBezTo>
                  <a:cubicBezTo>
                    <a:pt x="844" y="3987"/>
                    <a:pt x="861" y="4004"/>
                    <a:pt x="882" y="4004"/>
                  </a:cubicBezTo>
                  <a:cubicBezTo>
                    <a:pt x="883" y="4004"/>
                    <a:pt x="884" y="4004"/>
                    <a:pt x="884" y="4004"/>
                  </a:cubicBezTo>
                  <a:cubicBezTo>
                    <a:pt x="907" y="4004"/>
                    <a:pt x="924" y="3985"/>
                    <a:pt x="923" y="3963"/>
                  </a:cubicBezTo>
                  <a:cubicBezTo>
                    <a:pt x="886" y="3085"/>
                    <a:pt x="785" y="2276"/>
                    <a:pt x="642" y="1605"/>
                  </a:cubicBezTo>
                  <a:cubicBezTo>
                    <a:pt x="492" y="902"/>
                    <a:pt x="296" y="347"/>
                    <a:pt x="79" y="19"/>
                  </a:cubicBezTo>
                  <a:cubicBezTo>
                    <a:pt x="72" y="7"/>
                    <a:pt x="59" y="1"/>
                    <a:pt x="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6"/>
            <p:cNvSpPr/>
            <p:nvPr/>
          </p:nvSpPr>
          <p:spPr>
            <a:xfrm>
              <a:off x="473232" y="4300493"/>
              <a:ext cx="263471" cy="220272"/>
            </a:xfrm>
            <a:custGeom>
              <a:rect b="b" l="l" r="r" t="t"/>
              <a:pathLst>
                <a:path extrusionOk="0" h="4788" w="5727">
                  <a:moveTo>
                    <a:pt x="2363" y="4788"/>
                  </a:moveTo>
                  <a:cubicBezTo>
                    <a:pt x="2327" y="4532"/>
                    <a:pt x="2488" y="4230"/>
                    <a:pt x="2351" y="4052"/>
                  </a:cubicBezTo>
                  <a:cubicBezTo>
                    <a:pt x="2158" y="3801"/>
                    <a:pt x="1860" y="3985"/>
                    <a:pt x="1652" y="3724"/>
                  </a:cubicBezTo>
                  <a:cubicBezTo>
                    <a:pt x="1432" y="3448"/>
                    <a:pt x="1749" y="2637"/>
                    <a:pt x="1068" y="2507"/>
                  </a:cubicBezTo>
                  <a:cubicBezTo>
                    <a:pt x="882" y="2471"/>
                    <a:pt x="0" y="1927"/>
                    <a:pt x="649" y="896"/>
                  </a:cubicBezTo>
                  <a:cubicBezTo>
                    <a:pt x="1215" y="1"/>
                    <a:pt x="2212" y="832"/>
                    <a:pt x="2288" y="918"/>
                  </a:cubicBezTo>
                  <a:cubicBezTo>
                    <a:pt x="2742" y="1437"/>
                    <a:pt x="2945" y="1262"/>
                    <a:pt x="3441" y="1543"/>
                  </a:cubicBezTo>
                  <a:cubicBezTo>
                    <a:pt x="3702" y="1691"/>
                    <a:pt x="3719" y="2707"/>
                    <a:pt x="4110" y="2684"/>
                  </a:cubicBezTo>
                  <a:cubicBezTo>
                    <a:pt x="5212" y="2620"/>
                    <a:pt x="4476" y="3546"/>
                    <a:pt x="5295" y="4073"/>
                  </a:cubicBezTo>
                  <a:cubicBezTo>
                    <a:pt x="5527" y="4222"/>
                    <a:pt x="5654" y="4483"/>
                    <a:pt x="5727" y="4788"/>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6"/>
            <p:cNvSpPr/>
            <p:nvPr/>
          </p:nvSpPr>
          <p:spPr>
            <a:xfrm>
              <a:off x="540997" y="4359380"/>
              <a:ext cx="134841" cy="154209"/>
            </a:xfrm>
            <a:custGeom>
              <a:rect b="b" l="l" r="r" t="t"/>
              <a:pathLst>
                <a:path extrusionOk="0" h="3352" w="2931">
                  <a:moveTo>
                    <a:pt x="45" y="0"/>
                  </a:moveTo>
                  <a:cubicBezTo>
                    <a:pt x="30" y="0"/>
                    <a:pt x="16" y="9"/>
                    <a:pt x="9" y="24"/>
                  </a:cubicBezTo>
                  <a:cubicBezTo>
                    <a:pt x="1" y="44"/>
                    <a:pt x="9" y="68"/>
                    <a:pt x="30" y="76"/>
                  </a:cubicBezTo>
                  <a:cubicBezTo>
                    <a:pt x="422" y="253"/>
                    <a:pt x="922" y="676"/>
                    <a:pt x="1437" y="1269"/>
                  </a:cubicBezTo>
                  <a:cubicBezTo>
                    <a:pt x="1922" y="1827"/>
                    <a:pt x="2418" y="2535"/>
                    <a:pt x="2850" y="3332"/>
                  </a:cubicBezTo>
                  <a:cubicBezTo>
                    <a:pt x="2858" y="3345"/>
                    <a:pt x="2871" y="3352"/>
                    <a:pt x="2886" y="3352"/>
                  </a:cubicBezTo>
                  <a:cubicBezTo>
                    <a:pt x="2892" y="3352"/>
                    <a:pt x="2898" y="3350"/>
                    <a:pt x="2904" y="3347"/>
                  </a:cubicBezTo>
                  <a:cubicBezTo>
                    <a:pt x="2924" y="3337"/>
                    <a:pt x="2931" y="3312"/>
                    <a:pt x="2920" y="3293"/>
                  </a:cubicBezTo>
                  <a:cubicBezTo>
                    <a:pt x="2485" y="2491"/>
                    <a:pt x="1985" y="1779"/>
                    <a:pt x="1498" y="1217"/>
                  </a:cubicBezTo>
                  <a:cubicBezTo>
                    <a:pt x="975" y="615"/>
                    <a:pt x="465" y="185"/>
                    <a:pt x="61" y="4"/>
                  </a:cubicBezTo>
                  <a:cubicBezTo>
                    <a:pt x="56" y="2"/>
                    <a:pt x="50" y="0"/>
                    <a:pt x="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6"/>
            <p:cNvSpPr/>
            <p:nvPr/>
          </p:nvSpPr>
          <p:spPr>
            <a:xfrm>
              <a:off x="630569" y="4204527"/>
              <a:ext cx="207851" cy="316238"/>
            </a:xfrm>
            <a:custGeom>
              <a:rect b="b" l="l" r="r" t="t"/>
              <a:pathLst>
                <a:path extrusionOk="0" h="6874" w="4518">
                  <a:moveTo>
                    <a:pt x="3502" y="6874"/>
                  </a:moveTo>
                  <a:cubicBezTo>
                    <a:pt x="3452" y="6600"/>
                    <a:pt x="3521" y="6377"/>
                    <a:pt x="3893" y="5801"/>
                  </a:cubicBezTo>
                  <a:cubicBezTo>
                    <a:pt x="4292" y="5180"/>
                    <a:pt x="3539" y="4939"/>
                    <a:pt x="3576" y="4534"/>
                  </a:cubicBezTo>
                  <a:cubicBezTo>
                    <a:pt x="3611" y="4163"/>
                    <a:pt x="3982" y="4153"/>
                    <a:pt x="4025" y="3763"/>
                  </a:cubicBezTo>
                  <a:cubicBezTo>
                    <a:pt x="4069" y="3350"/>
                    <a:pt x="3336" y="2753"/>
                    <a:pt x="3877" y="2189"/>
                  </a:cubicBezTo>
                  <a:cubicBezTo>
                    <a:pt x="4025" y="2034"/>
                    <a:pt x="4517" y="688"/>
                    <a:pt x="3364" y="333"/>
                  </a:cubicBezTo>
                  <a:cubicBezTo>
                    <a:pt x="2282" y="0"/>
                    <a:pt x="1921" y="1270"/>
                    <a:pt x="1901" y="1403"/>
                  </a:cubicBezTo>
                  <a:cubicBezTo>
                    <a:pt x="1780" y="2206"/>
                    <a:pt x="1373" y="2242"/>
                    <a:pt x="1082" y="2837"/>
                  </a:cubicBezTo>
                  <a:cubicBezTo>
                    <a:pt x="929" y="3149"/>
                    <a:pt x="1394" y="4010"/>
                    <a:pt x="1029" y="4238"/>
                  </a:cubicBezTo>
                  <a:cubicBezTo>
                    <a:pt x="0" y="4881"/>
                    <a:pt x="1383" y="5396"/>
                    <a:pt x="938" y="6439"/>
                  </a:cubicBezTo>
                  <a:cubicBezTo>
                    <a:pt x="880" y="6576"/>
                    <a:pt x="855" y="6722"/>
                    <a:pt x="855" y="6874"/>
                  </a:cubicBezTo>
                  <a:lnTo>
                    <a:pt x="3502" y="6874"/>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6"/>
            <p:cNvSpPr/>
            <p:nvPr/>
          </p:nvSpPr>
          <p:spPr>
            <a:xfrm>
              <a:off x="720555" y="4262815"/>
              <a:ext cx="41681" cy="250773"/>
            </a:xfrm>
            <a:custGeom>
              <a:rect b="b" l="l" r="r" t="t"/>
              <a:pathLst>
                <a:path extrusionOk="0" h="5451" w="906">
                  <a:moveTo>
                    <a:pt x="859" y="0"/>
                  </a:moveTo>
                  <a:cubicBezTo>
                    <a:pt x="846" y="0"/>
                    <a:pt x="833" y="7"/>
                    <a:pt x="826" y="20"/>
                  </a:cubicBezTo>
                  <a:cubicBezTo>
                    <a:pt x="538" y="498"/>
                    <a:pt x="295" y="1300"/>
                    <a:pt x="159" y="2306"/>
                  </a:cubicBezTo>
                  <a:cubicBezTo>
                    <a:pt x="37" y="3207"/>
                    <a:pt x="0" y="4273"/>
                    <a:pt x="92" y="5415"/>
                  </a:cubicBezTo>
                  <a:cubicBezTo>
                    <a:pt x="93" y="5435"/>
                    <a:pt x="111" y="5451"/>
                    <a:pt x="131" y="5451"/>
                  </a:cubicBezTo>
                  <a:cubicBezTo>
                    <a:pt x="132" y="5451"/>
                    <a:pt x="134" y="5451"/>
                    <a:pt x="135" y="5451"/>
                  </a:cubicBezTo>
                  <a:cubicBezTo>
                    <a:pt x="157" y="5449"/>
                    <a:pt x="173" y="5429"/>
                    <a:pt x="172" y="5408"/>
                  </a:cubicBezTo>
                  <a:cubicBezTo>
                    <a:pt x="80" y="4271"/>
                    <a:pt x="117" y="3212"/>
                    <a:pt x="238" y="2317"/>
                  </a:cubicBezTo>
                  <a:cubicBezTo>
                    <a:pt x="373" y="1321"/>
                    <a:pt x="612" y="530"/>
                    <a:pt x="894" y="60"/>
                  </a:cubicBezTo>
                  <a:cubicBezTo>
                    <a:pt x="905" y="42"/>
                    <a:pt x="899" y="18"/>
                    <a:pt x="880" y="6"/>
                  </a:cubicBezTo>
                  <a:cubicBezTo>
                    <a:pt x="873" y="2"/>
                    <a:pt x="866" y="0"/>
                    <a:pt x="859" y="0"/>
                  </a:cubicBezTo>
                  <a:close/>
                </a:path>
              </a:pathLst>
            </a:custGeom>
            <a:solidFill>
              <a:srgbClr val="3CB1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6"/>
            <p:cNvSpPr/>
            <p:nvPr/>
          </p:nvSpPr>
          <p:spPr>
            <a:xfrm>
              <a:off x="711354" y="4248646"/>
              <a:ext cx="236052" cy="272120"/>
            </a:xfrm>
            <a:custGeom>
              <a:rect b="b" l="l" r="r" t="t"/>
              <a:pathLst>
                <a:path extrusionOk="0" h="5915" w="5131">
                  <a:moveTo>
                    <a:pt x="3093" y="5915"/>
                  </a:moveTo>
                  <a:cubicBezTo>
                    <a:pt x="3271" y="5487"/>
                    <a:pt x="2894" y="5136"/>
                    <a:pt x="3018" y="4793"/>
                  </a:cubicBezTo>
                  <a:cubicBezTo>
                    <a:pt x="3151" y="4419"/>
                    <a:pt x="3466" y="4493"/>
                    <a:pt x="3614" y="4100"/>
                  </a:cubicBezTo>
                  <a:cubicBezTo>
                    <a:pt x="3769" y="3685"/>
                    <a:pt x="3367" y="2643"/>
                    <a:pt x="3982" y="2184"/>
                  </a:cubicBezTo>
                  <a:cubicBezTo>
                    <a:pt x="4151" y="2057"/>
                    <a:pt x="5131" y="938"/>
                    <a:pt x="4034" y="415"/>
                  </a:cubicBezTo>
                  <a:cubicBezTo>
                    <a:pt x="3165" y="1"/>
                    <a:pt x="2554" y="1053"/>
                    <a:pt x="2500" y="1185"/>
                  </a:cubicBezTo>
                  <a:cubicBezTo>
                    <a:pt x="2169" y="1986"/>
                    <a:pt x="1816" y="1931"/>
                    <a:pt x="1403" y="2478"/>
                  </a:cubicBezTo>
                  <a:cubicBezTo>
                    <a:pt x="1186" y="2765"/>
                    <a:pt x="1331" y="3758"/>
                    <a:pt x="960" y="3910"/>
                  </a:cubicBezTo>
                  <a:cubicBezTo>
                    <a:pt x="0" y="4303"/>
                    <a:pt x="771" y="5045"/>
                    <a:pt x="392" y="5915"/>
                  </a:cubicBezTo>
                  <a:lnTo>
                    <a:pt x="3093" y="591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6"/>
            <p:cNvSpPr/>
            <p:nvPr/>
          </p:nvSpPr>
          <p:spPr>
            <a:xfrm>
              <a:off x="766422" y="4306336"/>
              <a:ext cx="98681" cy="204078"/>
            </a:xfrm>
            <a:custGeom>
              <a:rect b="b" l="l" r="r" t="t"/>
              <a:pathLst>
                <a:path extrusionOk="0" h="4436" w="2145">
                  <a:moveTo>
                    <a:pt x="2099" y="0"/>
                  </a:moveTo>
                  <a:cubicBezTo>
                    <a:pt x="2086" y="0"/>
                    <a:pt x="2075" y="6"/>
                    <a:pt x="2067" y="17"/>
                  </a:cubicBezTo>
                  <a:cubicBezTo>
                    <a:pt x="1761" y="437"/>
                    <a:pt x="1422" y="956"/>
                    <a:pt x="1070" y="1657"/>
                  </a:cubicBezTo>
                  <a:cubicBezTo>
                    <a:pt x="720" y="2358"/>
                    <a:pt x="358" y="3238"/>
                    <a:pt x="7" y="4384"/>
                  </a:cubicBezTo>
                  <a:cubicBezTo>
                    <a:pt x="1" y="4405"/>
                    <a:pt x="12" y="4427"/>
                    <a:pt x="34" y="4434"/>
                  </a:cubicBezTo>
                  <a:cubicBezTo>
                    <a:pt x="37" y="4435"/>
                    <a:pt x="41" y="4435"/>
                    <a:pt x="45" y="4435"/>
                  </a:cubicBezTo>
                  <a:cubicBezTo>
                    <a:pt x="62" y="4435"/>
                    <a:pt x="77" y="4424"/>
                    <a:pt x="82" y="4407"/>
                  </a:cubicBezTo>
                  <a:cubicBezTo>
                    <a:pt x="432" y="3266"/>
                    <a:pt x="792" y="2389"/>
                    <a:pt x="1142" y="1693"/>
                  </a:cubicBezTo>
                  <a:cubicBezTo>
                    <a:pt x="1490" y="998"/>
                    <a:pt x="1828" y="481"/>
                    <a:pt x="2131" y="64"/>
                  </a:cubicBezTo>
                  <a:cubicBezTo>
                    <a:pt x="2145" y="46"/>
                    <a:pt x="2140" y="21"/>
                    <a:pt x="2122" y="9"/>
                  </a:cubicBezTo>
                  <a:cubicBezTo>
                    <a:pt x="2115" y="3"/>
                    <a:pt x="2107" y="0"/>
                    <a:pt x="20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6"/>
            <p:cNvSpPr/>
            <p:nvPr/>
          </p:nvSpPr>
          <p:spPr>
            <a:xfrm>
              <a:off x="766928" y="4298837"/>
              <a:ext cx="224964" cy="221928"/>
            </a:xfrm>
            <a:custGeom>
              <a:rect b="b" l="l" r="r" t="t"/>
              <a:pathLst>
                <a:path extrusionOk="0" h="4824" w="4890">
                  <a:moveTo>
                    <a:pt x="3076" y="4824"/>
                  </a:moveTo>
                  <a:cubicBezTo>
                    <a:pt x="3174" y="4541"/>
                    <a:pt x="2884" y="4218"/>
                    <a:pt x="3005" y="3994"/>
                  </a:cubicBezTo>
                  <a:cubicBezTo>
                    <a:pt x="3148" y="3729"/>
                    <a:pt x="3451" y="3856"/>
                    <a:pt x="3607" y="3579"/>
                  </a:cubicBezTo>
                  <a:cubicBezTo>
                    <a:pt x="3773" y="3284"/>
                    <a:pt x="3365" y="2568"/>
                    <a:pt x="3979" y="2341"/>
                  </a:cubicBezTo>
                  <a:cubicBezTo>
                    <a:pt x="4147" y="2278"/>
                    <a:pt x="4889" y="1630"/>
                    <a:pt x="4141" y="758"/>
                  </a:cubicBezTo>
                  <a:cubicBezTo>
                    <a:pt x="3491" y="1"/>
                    <a:pt x="2682" y="937"/>
                    <a:pt x="2623" y="1030"/>
                  </a:cubicBezTo>
                  <a:cubicBezTo>
                    <a:pt x="2275" y="1590"/>
                    <a:pt x="1934" y="1469"/>
                    <a:pt x="1513" y="1810"/>
                  </a:cubicBezTo>
                  <a:cubicBezTo>
                    <a:pt x="1292" y="1988"/>
                    <a:pt x="1400" y="2805"/>
                    <a:pt x="1033" y="2844"/>
                  </a:cubicBezTo>
                  <a:cubicBezTo>
                    <a:pt x="0" y="2952"/>
                    <a:pt x="960" y="3843"/>
                    <a:pt x="273" y="4466"/>
                  </a:cubicBezTo>
                  <a:cubicBezTo>
                    <a:pt x="168" y="4561"/>
                    <a:pt x="96" y="4684"/>
                    <a:pt x="48" y="4824"/>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6"/>
            <p:cNvSpPr/>
            <p:nvPr/>
          </p:nvSpPr>
          <p:spPr>
            <a:xfrm>
              <a:off x="823284" y="4356389"/>
              <a:ext cx="101901" cy="158901"/>
            </a:xfrm>
            <a:custGeom>
              <a:rect b="b" l="l" r="r" t="t"/>
              <a:pathLst>
                <a:path extrusionOk="0" h="3454" w="2215">
                  <a:moveTo>
                    <a:pt x="2169" y="0"/>
                  </a:moveTo>
                  <a:cubicBezTo>
                    <a:pt x="2162" y="0"/>
                    <a:pt x="2154" y="3"/>
                    <a:pt x="2147" y="7"/>
                  </a:cubicBezTo>
                  <a:cubicBezTo>
                    <a:pt x="1809" y="232"/>
                    <a:pt x="1368" y="781"/>
                    <a:pt x="965" y="1422"/>
                  </a:cubicBezTo>
                  <a:cubicBezTo>
                    <a:pt x="558" y="2067"/>
                    <a:pt x="189" y="2807"/>
                    <a:pt x="7" y="3402"/>
                  </a:cubicBezTo>
                  <a:cubicBezTo>
                    <a:pt x="0" y="3423"/>
                    <a:pt x="12" y="3445"/>
                    <a:pt x="33" y="3452"/>
                  </a:cubicBezTo>
                  <a:cubicBezTo>
                    <a:pt x="37" y="3453"/>
                    <a:pt x="41" y="3454"/>
                    <a:pt x="45" y="3454"/>
                  </a:cubicBezTo>
                  <a:cubicBezTo>
                    <a:pt x="62" y="3454"/>
                    <a:pt x="78" y="3443"/>
                    <a:pt x="83" y="3425"/>
                  </a:cubicBezTo>
                  <a:cubicBezTo>
                    <a:pt x="264" y="2837"/>
                    <a:pt x="629" y="2105"/>
                    <a:pt x="1032" y="1464"/>
                  </a:cubicBezTo>
                  <a:cubicBezTo>
                    <a:pt x="1430" y="832"/>
                    <a:pt x="1864" y="292"/>
                    <a:pt x="2191" y="73"/>
                  </a:cubicBezTo>
                  <a:cubicBezTo>
                    <a:pt x="2209" y="61"/>
                    <a:pt x="2214" y="36"/>
                    <a:pt x="2203" y="18"/>
                  </a:cubicBezTo>
                  <a:cubicBezTo>
                    <a:pt x="2195" y="7"/>
                    <a:pt x="2182" y="0"/>
                    <a:pt x="216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 name="Google Shape;284;p36"/>
          <p:cNvSpPr/>
          <p:nvPr/>
        </p:nvSpPr>
        <p:spPr>
          <a:xfrm flipH="1">
            <a:off x="7425239" y="475083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6"/>
          <p:cNvSpPr/>
          <p:nvPr/>
        </p:nvSpPr>
        <p:spPr>
          <a:xfrm>
            <a:off x="8732808" y="2016816"/>
            <a:ext cx="201438" cy="245813"/>
          </a:xfrm>
          <a:custGeom>
            <a:rect b="b" l="l" r="r" t="t"/>
            <a:pathLst>
              <a:path extrusionOk="0" h="1407" w="1153">
                <a:moveTo>
                  <a:pt x="1153" y="715"/>
                </a:moveTo>
                <a:cubicBezTo>
                  <a:pt x="865" y="620"/>
                  <a:pt x="717" y="463"/>
                  <a:pt x="578" y="1"/>
                </a:cubicBezTo>
                <a:cubicBezTo>
                  <a:pt x="456" y="372"/>
                  <a:pt x="266" y="608"/>
                  <a:pt x="0" y="692"/>
                </a:cubicBezTo>
                <a:cubicBezTo>
                  <a:pt x="324" y="789"/>
                  <a:pt x="480" y="1103"/>
                  <a:pt x="606" y="1407"/>
                </a:cubicBezTo>
                <a:cubicBezTo>
                  <a:pt x="655" y="1119"/>
                  <a:pt x="812" y="798"/>
                  <a:pt x="1153" y="71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6"/>
          <p:cNvSpPr/>
          <p:nvPr/>
        </p:nvSpPr>
        <p:spPr>
          <a:xfrm flipH="1">
            <a:off x="5275033" y="485211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87" name="Shape 287"/>
        <p:cNvGrpSpPr/>
        <p:nvPr/>
      </p:nvGrpSpPr>
      <p:grpSpPr>
        <a:xfrm>
          <a:off x="0" y="0"/>
          <a:ext cx="0" cy="0"/>
          <a:chOff x="0" y="0"/>
          <a:chExt cx="0" cy="0"/>
        </a:xfrm>
      </p:grpSpPr>
      <p:sp>
        <p:nvSpPr>
          <p:cNvPr id="288" name="Google Shape;288;p37"/>
          <p:cNvSpPr/>
          <p:nvPr/>
        </p:nvSpPr>
        <p:spPr>
          <a:xfrm>
            <a:off x="152334" y="475868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7"/>
          <p:cNvSpPr/>
          <p:nvPr/>
        </p:nvSpPr>
        <p:spPr>
          <a:xfrm>
            <a:off x="7425252" y="53428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0" name="Google Shape;290;p37"/>
          <p:cNvGrpSpPr/>
          <p:nvPr/>
        </p:nvGrpSpPr>
        <p:grpSpPr>
          <a:xfrm flipH="1" rot="582377">
            <a:off x="8272409" y="220684"/>
            <a:ext cx="399738" cy="753333"/>
            <a:chOff x="665870" y="5862167"/>
            <a:chExt cx="399732" cy="753322"/>
          </a:xfrm>
        </p:grpSpPr>
        <p:sp>
          <p:nvSpPr>
            <p:cNvPr id="291" name="Google Shape;291;p37"/>
            <p:cNvSpPr/>
            <p:nvPr/>
          </p:nvSpPr>
          <p:spPr>
            <a:xfrm rot="-282086">
              <a:off x="716612" y="5882944"/>
              <a:ext cx="319995" cy="720644"/>
            </a:xfrm>
            <a:custGeom>
              <a:rect b="b" l="l" r="r" t="t"/>
              <a:pathLst>
                <a:path extrusionOk="0" h="4119" w="1829">
                  <a:moveTo>
                    <a:pt x="0" y="218"/>
                  </a:moveTo>
                  <a:lnTo>
                    <a:pt x="1042" y="1"/>
                  </a:lnTo>
                  <a:lnTo>
                    <a:pt x="1782" y="3528"/>
                  </a:lnTo>
                  <a:cubicBezTo>
                    <a:pt x="1829" y="3751"/>
                    <a:pt x="1685" y="3972"/>
                    <a:pt x="1462" y="4019"/>
                  </a:cubicBezTo>
                  <a:lnTo>
                    <a:pt x="1182" y="4077"/>
                  </a:lnTo>
                  <a:cubicBezTo>
                    <a:pt x="985" y="4119"/>
                    <a:pt x="792" y="3992"/>
                    <a:pt x="750" y="379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7"/>
            <p:cNvSpPr/>
            <p:nvPr/>
          </p:nvSpPr>
          <p:spPr>
            <a:xfrm rot="-282086">
              <a:off x="839134" y="6296151"/>
              <a:ext cx="52662" cy="54411"/>
            </a:xfrm>
            <a:custGeom>
              <a:rect b="b" l="l" r="r" t="t"/>
              <a:pathLst>
                <a:path extrusionOk="0" h="311" w="301">
                  <a:moveTo>
                    <a:pt x="130" y="29"/>
                  </a:moveTo>
                  <a:cubicBezTo>
                    <a:pt x="0" y="55"/>
                    <a:pt x="66" y="310"/>
                    <a:pt x="184" y="286"/>
                  </a:cubicBezTo>
                  <a:cubicBezTo>
                    <a:pt x="301" y="261"/>
                    <a:pt x="259" y="1"/>
                    <a:pt x="130" y="2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7"/>
            <p:cNvSpPr/>
            <p:nvPr/>
          </p:nvSpPr>
          <p:spPr>
            <a:xfrm rot="-282086">
              <a:off x="867902" y="6337399"/>
              <a:ext cx="43389" cy="82754"/>
            </a:xfrm>
            <a:custGeom>
              <a:rect b="b" l="l" r="r" t="t"/>
              <a:pathLst>
                <a:path extrusionOk="0" h="473" w="248">
                  <a:moveTo>
                    <a:pt x="46" y="1"/>
                  </a:moveTo>
                  <a:cubicBezTo>
                    <a:pt x="40" y="1"/>
                    <a:pt x="34" y="2"/>
                    <a:pt x="28" y="5"/>
                  </a:cubicBezTo>
                  <a:cubicBezTo>
                    <a:pt x="9" y="14"/>
                    <a:pt x="0" y="38"/>
                    <a:pt x="10" y="58"/>
                  </a:cubicBezTo>
                  <a:cubicBezTo>
                    <a:pt x="54" y="148"/>
                    <a:pt x="49" y="204"/>
                    <a:pt x="45" y="249"/>
                  </a:cubicBezTo>
                  <a:cubicBezTo>
                    <a:pt x="37" y="330"/>
                    <a:pt x="32" y="381"/>
                    <a:pt x="182" y="468"/>
                  </a:cubicBezTo>
                  <a:cubicBezTo>
                    <a:pt x="188" y="471"/>
                    <a:pt x="195" y="473"/>
                    <a:pt x="202" y="473"/>
                  </a:cubicBezTo>
                  <a:cubicBezTo>
                    <a:pt x="216" y="473"/>
                    <a:pt x="229" y="466"/>
                    <a:pt x="236" y="453"/>
                  </a:cubicBezTo>
                  <a:cubicBezTo>
                    <a:pt x="248" y="434"/>
                    <a:pt x="240" y="409"/>
                    <a:pt x="221" y="399"/>
                  </a:cubicBezTo>
                  <a:cubicBezTo>
                    <a:pt x="116" y="337"/>
                    <a:pt x="119" y="305"/>
                    <a:pt x="124" y="256"/>
                  </a:cubicBezTo>
                  <a:cubicBezTo>
                    <a:pt x="129" y="201"/>
                    <a:pt x="135" y="133"/>
                    <a:pt x="81" y="23"/>
                  </a:cubicBezTo>
                  <a:cubicBezTo>
                    <a:pt x="74" y="8"/>
                    <a:pt x="61" y="1"/>
                    <a:pt x="4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7"/>
            <p:cNvSpPr/>
            <p:nvPr/>
          </p:nvSpPr>
          <p:spPr>
            <a:xfrm rot="-282086">
              <a:off x="868022" y="6192433"/>
              <a:ext cx="62809" cy="63159"/>
            </a:xfrm>
            <a:custGeom>
              <a:rect b="b" l="l" r="r" t="t"/>
              <a:pathLst>
                <a:path extrusionOk="0" h="361" w="359">
                  <a:moveTo>
                    <a:pt x="250" y="285"/>
                  </a:moveTo>
                  <a:cubicBezTo>
                    <a:pt x="359" y="209"/>
                    <a:pt x="197" y="0"/>
                    <a:pt x="98" y="69"/>
                  </a:cubicBezTo>
                  <a:cubicBezTo>
                    <a:pt x="1" y="137"/>
                    <a:pt x="141" y="360"/>
                    <a:pt x="250" y="2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7"/>
            <p:cNvSpPr/>
            <p:nvPr/>
          </p:nvSpPr>
          <p:spPr>
            <a:xfrm rot="-282086">
              <a:off x="822060" y="6148283"/>
              <a:ext cx="67358" cy="66658"/>
            </a:xfrm>
            <a:custGeom>
              <a:rect b="b" l="l" r="r" t="t"/>
              <a:pathLst>
                <a:path extrusionOk="0" h="381" w="385">
                  <a:moveTo>
                    <a:pt x="42" y="1"/>
                  </a:moveTo>
                  <a:cubicBezTo>
                    <a:pt x="23" y="1"/>
                    <a:pt x="5" y="16"/>
                    <a:pt x="4" y="36"/>
                  </a:cubicBezTo>
                  <a:cubicBezTo>
                    <a:pt x="0" y="58"/>
                    <a:pt x="16" y="78"/>
                    <a:pt x="38" y="80"/>
                  </a:cubicBezTo>
                  <a:cubicBezTo>
                    <a:pt x="159" y="95"/>
                    <a:pt x="169" y="126"/>
                    <a:pt x="184" y="172"/>
                  </a:cubicBezTo>
                  <a:cubicBezTo>
                    <a:pt x="200" y="224"/>
                    <a:pt x="221" y="291"/>
                    <a:pt x="315" y="371"/>
                  </a:cubicBezTo>
                  <a:cubicBezTo>
                    <a:pt x="323" y="377"/>
                    <a:pt x="332" y="380"/>
                    <a:pt x="341" y="380"/>
                  </a:cubicBezTo>
                  <a:cubicBezTo>
                    <a:pt x="352" y="380"/>
                    <a:pt x="363" y="376"/>
                    <a:pt x="371" y="367"/>
                  </a:cubicBezTo>
                  <a:cubicBezTo>
                    <a:pt x="385" y="350"/>
                    <a:pt x="383" y="325"/>
                    <a:pt x="367" y="310"/>
                  </a:cubicBezTo>
                  <a:cubicBezTo>
                    <a:pt x="290" y="246"/>
                    <a:pt x="273" y="191"/>
                    <a:pt x="260" y="149"/>
                  </a:cubicBezTo>
                  <a:cubicBezTo>
                    <a:pt x="235" y="71"/>
                    <a:pt x="219" y="21"/>
                    <a:pt x="47" y="1"/>
                  </a:cubicBezTo>
                  <a:cubicBezTo>
                    <a:pt x="45" y="1"/>
                    <a:pt x="43" y="1"/>
                    <a:pt x="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7"/>
            <p:cNvSpPr/>
            <p:nvPr/>
          </p:nvSpPr>
          <p:spPr>
            <a:xfrm rot="-282086">
              <a:off x="920678" y="6412693"/>
              <a:ext cx="52312" cy="54061"/>
            </a:xfrm>
            <a:custGeom>
              <a:rect b="b" l="l" r="r" t="t"/>
              <a:pathLst>
                <a:path extrusionOk="0" h="309" w="299">
                  <a:moveTo>
                    <a:pt x="130" y="283"/>
                  </a:moveTo>
                  <a:cubicBezTo>
                    <a:pt x="0" y="256"/>
                    <a:pt x="64" y="0"/>
                    <a:pt x="182" y="24"/>
                  </a:cubicBezTo>
                  <a:cubicBezTo>
                    <a:pt x="299" y="47"/>
                    <a:pt x="259" y="308"/>
                    <a:pt x="130" y="28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7"/>
            <p:cNvSpPr/>
            <p:nvPr/>
          </p:nvSpPr>
          <p:spPr>
            <a:xfrm rot="-282086">
              <a:off x="939705" y="6339423"/>
              <a:ext cx="42689" cy="83104"/>
            </a:xfrm>
            <a:custGeom>
              <a:rect b="b" l="l" r="r" t="t"/>
              <a:pathLst>
                <a:path extrusionOk="0" h="475" w="244">
                  <a:moveTo>
                    <a:pt x="198" y="1"/>
                  </a:moveTo>
                  <a:cubicBezTo>
                    <a:pt x="191" y="1"/>
                    <a:pt x="184" y="2"/>
                    <a:pt x="178" y="6"/>
                  </a:cubicBezTo>
                  <a:cubicBezTo>
                    <a:pt x="28" y="94"/>
                    <a:pt x="34" y="146"/>
                    <a:pt x="42" y="226"/>
                  </a:cubicBezTo>
                  <a:cubicBezTo>
                    <a:pt x="47" y="271"/>
                    <a:pt x="52" y="327"/>
                    <a:pt x="10" y="418"/>
                  </a:cubicBezTo>
                  <a:cubicBezTo>
                    <a:pt x="0" y="438"/>
                    <a:pt x="9" y="461"/>
                    <a:pt x="28" y="471"/>
                  </a:cubicBezTo>
                  <a:cubicBezTo>
                    <a:pt x="33" y="473"/>
                    <a:pt x="39" y="475"/>
                    <a:pt x="45" y="475"/>
                  </a:cubicBezTo>
                  <a:cubicBezTo>
                    <a:pt x="60" y="475"/>
                    <a:pt x="74" y="466"/>
                    <a:pt x="81" y="452"/>
                  </a:cubicBezTo>
                  <a:cubicBezTo>
                    <a:pt x="134" y="341"/>
                    <a:pt x="128" y="272"/>
                    <a:pt x="121" y="218"/>
                  </a:cubicBezTo>
                  <a:cubicBezTo>
                    <a:pt x="116" y="168"/>
                    <a:pt x="113" y="136"/>
                    <a:pt x="218" y="74"/>
                  </a:cubicBezTo>
                  <a:cubicBezTo>
                    <a:pt x="237" y="64"/>
                    <a:pt x="244" y="39"/>
                    <a:pt x="232" y="20"/>
                  </a:cubicBezTo>
                  <a:cubicBezTo>
                    <a:pt x="225" y="8"/>
                    <a:pt x="212" y="1"/>
                    <a:pt x="19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7"/>
            <p:cNvSpPr/>
            <p:nvPr/>
          </p:nvSpPr>
          <p:spPr>
            <a:xfrm rot="-282086">
              <a:off x="668592" y="5871182"/>
              <a:ext cx="223069" cy="75581"/>
            </a:xfrm>
            <a:custGeom>
              <a:rect b="b" l="l" r="r" t="t"/>
              <a:pathLst>
                <a:path extrusionOk="0" h="432" w="1275">
                  <a:moveTo>
                    <a:pt x="1160" y="0"/>
                  </a:moveTo>
                  <a:cubicBezTo>
                    <a:pt x="1152" y="0"/>
                    <a:pt x="1145" y="1"/>
                    <a:pt x="1137" y="3"/>
                  </a:cubicBezTo>
                  <a:lnTo>
                    <a:pt x="95" y="220"/>
                  </a:lnTo>
                  <a:cubicBezTo>
                    <a:pt x="38" y="233"/>
                    <a:pt x="0" y="289"/>
                    <a:pt x="12" y="347"/>
                  </a:cubicBezTo>
                  <a:cubicBezTo>
                    <a:pt x="22" y="396"/>
                    <a:pt x="66" y="431"/>
                    <a:pt x="115" y="431"/>
                  </a:cubicBezTo>
                  <a:cubicBezTo>
                    <a:pt x="122" y="431"/>
                    <a:pt x="130" y="430"/>
                    <a:pt x="137" y="429"/>
                  </a:cubicBezTo>
                  <a:lnTo>
                    <a:pt x="1180" y="211"/>
                  </a:lnTo>
                  <a:cubicBezTo>
                    <a:pt x="1238" y="198"/>
                    <a:pt x="1274" y="142"/>
                    <a:pt x="1263" y="84"/>
                  </a:cubicBezTo>
                  <a:cubicBezTo>
                    <a:pt x="1252" y="35"/>
                    <a:pt x="1209" y="0"/>
                    <a:pt x="1160" y="0"/>
                  </a:cubicBezTo>
                  <a:close/>
                </a:path>
              </a:pathLst>
            </a:custGeom>
            <a:solidFill>
              <a:srgbClr val="88C3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 name="Google Shape;299;p37"/>
          <p:cNvGrpSpPr/>
          <p:nvPr/>
        </p:nvGrpSpPr>
        <p:grpSpPr>
          <a:xfrm rot="1573164">
            <a:off x="472015" y="4349005"/>
            <a:ext cx="371429" cy="547440"/>
            <a:chOff x="6872574" y="875835"/>
            <a:chExt cx="97668" cy="143950"/>
          </a:xfrm>
        </p:grpSpPr>
        <p:sp>
          <p:nvSpPr>
            <p:cNvPr id="300" name="Google Shape;300;p37"/>
            <p:cNvSpPr/>
            <p:nvPr/>
          </p:nvSpPr>
          <p:spPr>
            <a:xfrm>
              <a:off x="6872574" y="930673"/>
              <a:ext cx="92286" cy="89112"/>
            </a:xfrm>
            <a:custGeom>
              <a:rect b="b" l="l" r="r" t="t"/>
              <a:pathLst>
                <a:path extrusionOk="0" h="1937" w="2006">
                  <a:moveTo>
                    <a:pt x="1003" y="133"/>
                  </a:moveTo>
                  <a:cubicBezTo>
                    <a:pt x="1088" y="133"/>
                    <a:pt x="1174" y="146"/>
                    <a:pt x="1259" y="174"/>
                  </a:cubicBezTo>
                  <a:cubicBezTo>
                    <a:pt x="1479" y="245"/>
                    <a:pt x="1649" y="398"/>
                    <a:pt x="1747" y="588"/>
                  </a:cubicBezTo>
                  <a:cubicBezTo>
                    <a:pt x="1843" y="778"/>
                    <a:pt x="1869" y="1005"/>
                    <a:pt x="1798" y="1224"/>
                  </a:cubicBezTo>
                  <a:cubicBezTo>
                    <a:pt x="1726" y="1444"/>
                    <a:pt x="1573" y="1614"/>
                    <a:pt x="1384" y="1712"/>
                  </a:cubicBezTo>
                  <a:cubicBezTo>
                    <a:pt x="1268" y="1771"/>
                    <a:pt x="1138" y="1804"/>
                    <a:pt x="1004" y="1804"/>
                  </a:cubicBezTo>
                  <a:cubicBezTo>
                    <a:pt x="919" y="1804"/>
                    <a:pt x="832" y="1791"/>
                    <a:pt x="747" y="1763"/>
                  </a:cubicBezTo>
                  <a:cubicBezTo>
                    <a:pt x="527" y="1693"/>
                    <a:pt x="357" y="1540"/>
                    <a:pt x="260" y="1350"/>
                  </a:cubicBezTo>
                  <a:cubicBezTo>
                    <a:pt x="163" y="1159"/>
                    <a:pt x="138" y="932"/>
                    <a:pt x="208" y="712"/>
                  </a:cubicBezTo>
                  <a:cubicBezTo>
                    <a:pt x="279" y="492"/>
                    <a:pt x="432" y="322"/>
                    <a:pt x="623" y="226"/>
                  </a:cubicBezTo>
                  <a:cubicBezTo>
                    <a:pt x="739" y="166"/>
                    <a:pt x="869" y="133"/>
                    <a:pt x="1003" y="133"/>
                  </a:cubicBezTo>
                  <a:close/>
                  <a:moveTo>
                    <a:pt x="1003" y="0"/>
                  </a:moveTo>
                  <a:cubicBezTo>
                    <a:pt x="848" y="0"/>
                    <a:pt x="697" y="38"/>
                    <a:pt x="562" y="108"/>
                  </a:cubicBezTo>
                  <a:cubicBezTo>
                    <a:pt x="341" y="220"/>
                    <a:pt x="164" y="417"/>
                    <a:pt x="82" y="672"/>
                  </a:cubicBezTo>
                  <a:cubicBezTo>
                    <a:pt x="0" y="926"/>
                    <a:pt x="29" y="1189"/>
                    <a:pt x="141" y="1410"/>
                  </a:cubicBezTo>
                  <a:cubicBezTo>
                    <a:pt x="255" y="1630"/>
                    <a:pt x="452" y="1808"/>
                    <a:pt x="707" y="1889"/>
                  </a:cubicBezTo>
                  <a:cubicBezTo>
                    <a:pt x="805" y="1921"/>
                    <a:pt x="905" y="1936"/>
                    <a:pt x="1004" y="1936"/>
                  </a:cubicBezTo>
                  <a:cubicBezTo>
                    <a:pt x="1159" y="1936"/>
                    <a:pt x="1309" y="1899"/>
                    <a:pt x="1444" y="1830"/>
                  </a:cubicBezTo>
                  <a:cubicBezTo>
                    <a:pt x="1665" y="1717"/>
                    <a:pt x="1842" y="1520"/>
                    <a:pt x="1924" y="1266"/>
                  </a:cubicBezTo>
                  <a:cubicBezTo>
                    <a:pt x="2006" y="1011"/>
                    <a:pt x="1977" y="747"/>
                    <a:pt x="1865" y="527"/>
                  </a:cubicBezTo>
                  <a:cubicBezTo>
                    <a:pt x="1751" y="306"/>
                    <a:pt x="1554" y="129"/>
                    <a:pt x="1299" y="47"/>
                  </a:cubicBezTo>
                  <a:cubicBezTo>
                    <a:pt x="1201" y="15"/>
                    <a:pt x="1101" y="0"/>
                    <a:pt x="10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7"/>
            <p:cNvSpPr/>
            <p:nvPr/>
          </p:nvSpPr>
          <p:spPr>
            <a:xfrm>
              <a:off x="6929252" y="875835"/>
              <a:ext cx="25349" cy="63441"/>
            </a:xfrm>
            <a:custGeom>
              <a:rect b="b" l="l" r="r" t="t"/>
              <a:pathLst>
                <a:path extrusionOk="0" h="1379" w="551">
                  <a:moveTo>
                    <a:pt x="476" y="0"/>
                  </a:moveTo>
                  <a:cubicBezTo>
                    <a:pt x="448" y="0"/>
                    <a:pt x="422" y="18"/>
                    <a:pt x="413" y="46"/>
                  </a:cubicBezTo>
                  <a:lnTo>
                    <a:pt x="12" y="1291"/>
                  </a:lnTo>
                  <a:cubicBezTo>
                    <a:pt x="0" y="1326"/>
                    <a:pt x="20" y="1363"/>
                    <a:pt x="55" y="1375"/>
                  </a:cubicBezTo>
                  <a:cubicBezTo>
                    <a:pt x="61" y="1377"/>
                    <a:pt x="68" y="1378"/>
                    <a:pt x="75" y="1378"/>
                  </a:cubicBezTo>
                  <a:cubicBezTo>
                    <a:pt x="103" y="1378"/>
                    <a:pt x="129" y="1360"/>
                    <a:pt x="139" y="1333"/>
                  </a:cubicBezTo>
                  <a:lnTo>
                    <a:pt x="539" y="86"/>
                  </a:lnTo>
                  <a:cubicBezTo>
                    <a:pt x="551" y="51"/>
                    <a:pt x="532" y="14"/>
                    <a:pt x="497" y="4"/>
                  </a:cubicBezTo>
                  <a:cubicBezTo>
                    <a:pt x="490" y="1"/>
                    <a:pt x="483" y="0"/>
                    <a:pt x="4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7"/>
            <p:cNvSpPr/>
            <p:nvPr/>
          </p:nvSpPr>
          <p:spPr>
            <a:xfrm>
              <a:off x="6917336" y="891293"/>
              <a:ext cx="52906" cy="21024"/>
            </a:xfrm>
            <a:custGeom>
              <a:rect b="b" l="l" r="r" t="t"/>
              <a:pathLst>
                <a:path extrusionOk="0" h="457" w="1150">
                  <a:moveTo>
                    <a:pt x="74" y="1"/>
                  </a:moveTo>
                  <a:cubicBezTo>
                    <a:pt x="47" y="1"/>
                    <a:pt x="20" y="19"/>
                    <a:pt x="12" y="47"/>
                  </a:cubicBezTo>
                  <a:cubicBezTo>
                    <a:pt x="0" y="82"/>
                    <a:pt x="19" y="119"/>
                    <a:pt x="54" y="131"/>
                  </a:cubicBezTo>
                  <a:lnTo>
                    <a:pt x="1054" y="453"/>
                  </a:lnTo>
                  <a:cubicBezTo>
                    <a:pt x="1061" y="455"/>
                    <a:pt x="1068" y="456"/>
                    <a:pt x="1075" y="456"/>
                  </a:cubicBezTo>
                  <a:cubicBezTo>
                    <a:pt x="1103" y="456"/>
                    <a:pt x="1129" y="438"/>
                    <a:pt x="1138" y="410"/>
                  </a:cubicBezTo>
                  <a:cubicBezTo>
                    <a:pt x="1150" y="375"/>
                    <a:pt x="1130" y="338"/>
                    <a:pt x="1096" y="326"/>
                  </a:cubicBezTo>
                  <a:lnTo>
                    <a:pt x="95" y="4"/>
                  </a:lnTo>
                  <a:cubicBezTo>
                    <a:pt x="88" y="2"/>
                    <a:pt x="81" y="1"/>
                    <a:pt x="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37"/>
          <p:cNvGrpSpPr/>
          <p:nvPr/>
        </p:nvGrpSpPr>
        <p:grpSpPr>
          <a:xfrm rot="-1133368">
            <a:off x="7917100" y="183213"/>
            <a:ext cx="351315" cy="558119"/>
            <a:chOff x="6810927" y="904496"/>
            <a:chExt cx="92378" cy="146757"/>
          </a:xfrm>
        </p:grpSpPr>
        <p:sp>
          <p:nvSpPr>
            <p:cNvPr id="304" name="Google Shape;304;p37"/>
            <p:cNvSpPr/>
            <p:nvPr/>
          </p:nvSpPr>
          <p:spPr>
            <a:xfrm>
              <a:off x="6810927" y="962141"/>
              <a:ext cx="92378" cy="89112"/>
            </a:xfrm>
            <a:custGeom>
              <a:rect b="b" l="l" r="r" t="t"/>
              <a:pathLst>
                <a:path extrusionOk="0" h="1937" w="2008">
                  <a:moveTo>
                    <a:pt x="1004" y="133"/>
                  </a:moveTo>
                  <a:cubicBezTo>
                    <a:pt x="1161" y="133"/>
                    <a:pt x="1311" y="178"/>
                    <a:pt x="1440" y="257"/>
                  </a:cubicBezTo>
                  <a:cubicBezTo>
                    <a:pt x="1622" y="368"/>
                    <a:pt x="1762" y="549"/>
                    <a:pt x="1816" y="773"/>
                  </a:cubicBezTo>
                  <a:cubicBezTo>
                    <a:pt x="1869" y="997"/>
                    <a:pt x="1828" y="1222"/>
                    <a:pt x="1716" y="1405"/>
                  </a:cubicBezTo>
                  <a:cubicBezTo>
                    <a:pt x="1605" y="1587"/>
                    <a:pt x="1423" y="1726"/>
                    <a:pt x="1199" y="1780"/>
                  </a:cubicBezTo>
                  <a:cubicBezTo>
                    <a:pt x="1133" y="1796"/>
                    <a:pt x="1068" y="1804"/>
                    <a:pt x="1003" y="1804"/>
                  </a:cubicBezTo>
                  <a:cubicBezTo>
                    <a:pt x="847" y="1804"/>
                    <a:pt x="696" y="1759"/>
                    <a:pt x="568" y="1680"/>
                  </a:cubicBezTo>
                  <a:cubicBezTo>
                    <a:pt x="385" y="1569"/>
                    <a:pt x="246" y="1388"/>
                    <a:pt x="192" y="1164"/>
                  </a:cubicBezTo>
                  <a:cubicBezTo>
                    <a:pt x="138" y="939"/>
                    <a:pt x="180" y="715"/>
                    <a:pt x="291" y="532"/>
                  </a:cubicBezTo>
                  <a:cubicBezTo>
                    <a:pt x="403" y="350"/>
                    <a:pt x="585" y="211"/>
                    <a:pt x="809" y="157"/>
                  </a:cubicBezTo>
                  <a:cubicBezTo>
                    <a:pt x="874" y="141"/>
                    <a:pt x="940" y="133"/>
                    <a:pt x="1004" y="133"/>
                  </a:cubicBezTo>
                  <a:close/>
                  <a:moveTo>
                    <a:pt x="1004" y="0"/>
                  </a:moveTo>
                  <a:cubicBezTo>
                    <a:pt x="930" y="0"/>
                    <a:pt x="854" y="9"/>
                    <a:pt x="778" y="27"/>
                  </a:cubicBezTo>
                  <a:cubicBezTo>
                    <a:pt x="518" y="90"/>
                    <a:pt x="307" y="251"/>
                    <a:pt x="179" y="463"/>
                  </a:cubicBezTo>
                  <a:cubicBezTo>
                    <a:pt x="49" y="674"/>
                    <a:pt x="0" y="934"/>
                    <a:pt x="63" y="1195"/>
                  </a:cubicBezTo>
                  <a:cubicBezTo>
                    <a:pt x="125" y="1454"/>
                    <a:pt x="287" y="1664"/>
                    <a:pt x="499" y="1794"/>
                  </a:cubicBezTo>
                  <a:cubicBezTo>
                    <a:pt x="649" y="1885"/>
                    <a:pt x="823" y="1936"/>
                    <a:pt x="1004" y="1936"/>
                  </a:cubicBezTo>
                  <a:cubicBezTo>
                    <a:pt x="1079" y="1936"/>
                    <a:pt x="1154" y="1928"/>
                    <a:pt x="1230" y="1910"/>
                  </a:cubicBezTo>
                  <a:cubicBezTo>
                    <a:pt x="1490" y="1847"/>
                    <a:pt x="1699" y="1684"/>
                    <a:pt x="1829" y="1474"/>
                  </a:cubicBezTo>
                  <a:cubicBezTo>
                    <a:pt x="1958" y="1263"/>
                    <a:pt x="2007" y="1002"/>
                    <a:pt x="1945" y="742"/>
                  </a:cubicBezTo>
                  <a:cubicBezTo>
                    <a:pt x="1882" y="483"/>
                    <a:pt x="1720" y="273"/>
                    <a:pt x="1509" y="143"/>
                  </a:cubicBezTo>
                  <a:cubicBezTo>
                    <a:pt x="1359" y="51"/>
                    <a:pt x="1185" y="0"/>
                    <a:pt x="100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7"/>
            <p:cNvSpPr/>
            <p:nvPr/>
          </p:nvSpPr>
          <p:spPr>
            <a:xfrm>
              <a:off x="6831261" y="904496"/>
              <a:ext cx="20840" cy="64683"/>
            </a:xfrm>
            <a:custGeom>
              <a:rect b="b" l="l" r="r" t="t"/>
              <a:pathLst>
                <a:path extrusionOk="0" h="1406" w="453">
                  <a:moveTo>
                    <a:pt x="74" y="0"/>
                  </a:moveTo>
                  <a:cubicBezTo>
                    <a:pt x="69" y="0"/>
                    <a:pt x="64" y="1"/>
                    <a:pt x="59" y="2"/>
                  </a:cubicBezTo>
                  <a:cubicBezTo>
                    <a:pt x="23" y="11"/>
                    <a:pt x="0" y="47"/>
                    <a:pt x="9" y="82"/>
                  </a:cubicBezTo>
                  <a:lnTo>
                    <a:pt x="315" y="1355"/>
                  </a:lnTo>
                  <a:cubicBezTo>
                    <a:pt x="322" y="1385"/>
                    <a:pt x="350" y="1405"/>
                    <a:pt x="379" y="1405"/>
                  </a:cubicBezTo>
                  <a:cubicBezTo>
                    <a:pt x="384" y="1405"/>
                    <a:pt x="389" y="1405"/>
                    <a:pt x="394" y="1403"/>
                  </a:cubicBezTo>
                  <a:cubicBezTo>
                    <a:pt x="431" y="1395"/>
                    <a:pt x="453" y="1359"/>
                    <a:pt x="444" y="1324"/>
                  </a:cubicBezTo>
                  <a:lnTo>
                    <a:pt x="138" y="51"/>
                  </a:lnTo>
                  <a:cubicBezTo>
                    <a:pt x="131" y="21"/>
                    <a:pt x="104" y="0"/>
                    <a:pt x="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7"/>
            <p:cNvSpPr/>
            <p:nvPr/>
          </p:nvSpPr>
          <p:spPr>
            <a:xfrm>
              <a:off x="6813273" y="904496"/>
              <a:ext cx="54010" cy="35194"/>
            </a:xfrm>
            <a:custGeom>
              <a:rect b="b" l="l" r="r" t="t"/>
              <a:pathLst>
                <a:path extrusionOk="0" h="765" w="1174">
                  <a:moveTo>
                    <a:pt x="465" y="0"/>
                  </a:moveTo>
                  <a:cubicBezTo>
                    <a:pt x="443" y="0"/>
                    <a:pt x="421" y="11"/>
                    <a:pt x="408" y="32"/>
                  </a:cubicBezTo>
                  <a:lnTo>
                    <a:pt x="19" y="663"/>
                  </a:lnTo>
                  <a:cubicBezTo>
                    <a:pt x="0" y="695"/>
                    <a:pt x="10" y="735"/>
                    <a:pt x="42" y="754"/>
                  </a:cubicBezTo>
                  <a:cubicBezTo>
                    <a:pt x="53" y="761"/>
                    <a:pt x="64" y="765"/>
                    <a:pt x="76" y="765"/>
                  </a:cubicBezTo>
                  <a:cubicBezTo>
                    <a:pt x="98" y="765"/>
                    <a:pt x="120" y="753"/>
                    <a:pt x="133" y="733"/>
                  </a:cubicBezTo>
                  <a:lnTo>
                    <a:pt x="487" y="158"/>
                  </a:lnTo>
                  <a:lnTo>
                    <a:pt x="1063" y="509"/>
                  </a:lnTo>
                  <a:cubicBezTo>
                    <a:pt x="1074" y="515"/>
                    <a:pt x="1086" y="519"/>
                    <a:pt x="1098" y="519"/>
                  </a:cubicBezTo>
                  <a:cubicBezTo>
                    <a:pt x="1120" y="519"/>
                    <a:pt x="1142" y="507"/>
                    <a:pt x="1154" y="487"/>
                  </a:cubicBezTo>
                  <a:cubicBezTo>
                    <a:pt x="1173" y="456"/>
                    <a:pt x="1164" y="414"/>
                    <a:pt x="1132" y="395"/>
                  </a:cubicBezTo>
                  <a:lnTo>
                    <a:pt x="499" y="10"/>
                  </a:lnTo>
                  <a:cubicBezTo>
                    <a:pt x="488" y="3"/>
                    <a:pt x="477" y="0"/>
                    <a:pt x="4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 name="Google Shape;307;p37"/>
          <p:cNvSpPr/>
          <p:nvPr/>
        </p:nvSpPr>
        <p:spPr>
          <a:xfrm>
            <a:off x="353945" y="712590"/>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7"/>
          <p:cNvSpPr/>
          <p:nvPr/>
        </p:nvSpPr>
        <p:spPr>
          <a:xfrm flipH="1">
            <a:off x="802288" y="4889727"/>
            <a:ext cx="142975" cy="17439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7"/>
          <p:cNvSpPr/>
          <p:nvPr/>
        </p:nvSpPr>
        <p:spPr>
          <a:xfrm flipH="1">
            <a:off x="3970314" y="491385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7"/>
          <p:cNvSpPr/>
          <p:nvPr/>
        </p:nvSpPr>
        <p:spPr>
          <a:xfrm>
            <a:off x="152334" y="13668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7"/>
          <p:cNvSpPr/>
          <p:nvPr/>
        </p:nvSpPr>
        <p:spPr>
          <a:xfrm flipH="1">
            <a:off x="8593058" y="2693272"/>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7"/>
          <p:cNvSpPr/>
          <p:nvPr/>
        </p:nvSpPr>
        <p:spPr>
          <a:xfrm>
            <a:off x="8732808" y="2016816"/>
            <a:ext cx="201438" cy="245813"/>
          </a:xfrm>
          <a:custGeom>
            <a:rect b="b" l="l" r="r" t="t"/>
            <a:pathLst>
              <a:path extrusionOk="0" h="1407" w="1153">
                <a:moveTo>
                  <a:pt x="1153" y="715"/>
                </a:moveTo>
                <a:cubicBezTo>
                  <a:pt x="865" y="620"/>
                  <a:pt x="717" y="463"/>
                  <a:pt x="578" y="1"/>
                </a:cubicBezTo>
                <a:cubicBezTo>
                  <a:pt x="456" y="372"/>
                  <a:pt x="266" y="608"/>
                  <a:pt x="0" y="692"/>
                </a:cubicBezTo>
                <a:cubicBezTo>
                  <a:pt x="324" y="789"/>
                  <a:pt x="480" y="1103"/>
                  <a:pt x="606" y="1407"/>
                </a:cubicBezTo>
                <a:cubicBezTo>
                  <a:pt x="655" y="1119"/>
                  <a:pt x="812" y="798"/>
                  <a:pt x="1153" y="71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7"/>
          <p:cNvSpPr/>
          <p:nvPr/>
        </p:nvSpPr>
        <p:spPr>
          <a:xfrm>
            <a:off x="8828142" y="827927"/>
            <a:ext cx="142975" cy="17439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23"/>
          <p:cNvSpPr/>
          <p:nvPr/>
        </p:nvSpPr>
        <p:spPr>
          <a:xfrm>
            <a:off x="624750" y="-368625"/>
            <a:ext cx="8853825" cy="5512118"/>
          </a:xfrm>
          <a:custGeom>
            <a:rect b="b" l="l" r="r" t="t"/>
            <a:pathLst>
              <a:path extrusionOk="0" h="23719" w="36789">
                <a:moveTo>
                  <a:pt x="15713" y="4083"/>
                </a:moveTo>
                <a:cubicBezTo>
                  <a:pt x="19617" y="4927"/>
                  <a:pt x="22256" y="4002"/>
                  <a:pt x="24424" y="3333"/>
                </a:cubicBezTo>
                <a:cubicBezTo>
                  <a:pt x="35218" y="0"/>
                  <a:pt x="36789" y="22931"/>
                  <a:pt x="24071" y="22141"/>
                </a:cubicBezTo>
                <a:cubicBezTo>
                  <a:pt x="19587" y="21861"/>
                  <a:pt x="18619" y="22259"/>
                  <a:pt x="12566" y="22766"/>
                </a:cubicBezTo>
                <a:cubicBezTo>
                  <a:pt x="1219" y="23718"/>
                  <a:pt x="0" y="15953"/>
                  <a:pt x="723" y="9795"/>
                </a:cubicBezTo>
                <a:cubicBezTo>
                  <a:pt x="1820" y="452"/>
                  <a:pt x="10349" y="2922"/>
                  <a:pt x="15713" y="40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3"/>
          <p:cNvSpPr txBox="1"/>
          <p:nvPr>
            <p:ph type="title"/>
          </p:nvPr>
        </p:nvSpPr>
        <p:spPr>
          <a:xfrm>
            <a:off x="2166138" y="1402650"/>
            <a:ext cx="4811700" cy="116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23"/>
          <p:cNvSpPr txBox="1"/>
          <p:nvPr>
            <p:ph idx="1" type="subTitle"/>
          </p:nvPr>
        </p:nvSpPr>
        <p:spPr>
          <a:xfrm>
            <a:off x="2166138" y="2704225"/>
            <a:ext cx="4811700" cy="1020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2" name="Google Shape;32;p23"/>
          <p:cNvSpPr/>
          <p:nvPr/>
        </p:nvSpPr>
        <p:spPr>
          <a:xfrm>
            <a:off x="8767217" y="2438402"/>
            <a:ext cx="142975" cy="17439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3"/>
          <p:cNvSpPr/>
          <p:nvPr/>
        </p:nvSpPr>
        <p:spPr>
          <a:xfrm>
            <a:off x="8581889" y="110348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3"/>
          <p:cNvSpPr/>
          <p:nvPr/>
        </p:nvSpPr>
        <p:spPr>
          <a:xfrm>
            <a:off x="7575209" y="48588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3"/>
          <p:cNvSpPr/>
          <p:nvPr/>
        </p:nvSpPr>
        <p:spPr>
          <a:xfrm>
            <a:off x="363752" y="318700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3"/>
          <p:cNvSpPr/>
          <p:nvPr/>
        </p:nvSpPr>
        <p:spPr>
          <a:xfrm>
            <a:off x="421417" y="4382202"/>
            <a:ext cx="142975" cy="17439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p:nvPr/>
        </p:nvSpPr>
        <p:spPr>
          <a:xfrm>
            <a:off x="1146677" y="473270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3"/>
          <p:cNvSpPr/>
          <p:nvPr/>
        </p:nvSpPr>
        <p:spPr>
          <a:xfrm>
            <a:off x="8910195" y="1940290"/>
            <a:ext cx="93811" cy="93813"/>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3"/>
          <p:cNvSpPr/>
          <p:nvPr/>
        </p:nvSpPr>
        <p:spPr>
          <a:xfrm>
            <a:off x="5615859" y="35403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3"/>
          <p:cNvSpPr/>
          <p:nvPr/>
        </p:nvSpPr>
        <p:spPr>
          <a:xfrm>
            <a:off x="5200870" y="194140"/>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3"/>
          <p:cNvSpPr/>
          <p:nvPr/>
        </p:nvSpPr>
        <p:spPr>
          <a:xfrm>
            <a:off x="3790814" y="17798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24"/>
          <p:cNvSpPr/>
          <p:nvPr>
            <p:ph idx="2" type="pic"/>
          </p:nvPr>
        </p:nvSpPr>
        <p:spPr>
          <a:xfrm>
            <a:off x="-57150" y="-57150"/>
            <a:ext cx="9258300" cy="5257800"/>
          </a:xfrm>
          <a:prstGeom prst="rect">
            <a:avLst/>
          </a:prstGeom>
          <a:noFill/>
          <a:ln>
            <a:noFill/>
          </a:ln>
        </p:spPr>
      </p:sp>
      <p:sp>
        <p:nvSpPr>
          <p:cNvPr id="44" name="Google Shape;44;p24"/>
          <p:cNvSpPr txBox="1"/>
          <p:nvPr>
            <p:ph type="title"/>
          </p:nvPr>
        </p:nvSpPr>
        <p:spPr>
          <a:xfrm>
            <a:off x="720000" y="3993963"/>
            <a:ext cx="6290700" cy="603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a:solidFill>
                  <a:schemeClr val="accen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5" name="Shape 45"/>
        <p:cNvGrpSpPr/>
        <p:nvPr/>
      </p:nvGrpSpPr>
      <p:grpSpPr>
        <a:xfrm>
          <a:off x="0" y="0"/>
          <a:ext cx="0" cy="0"/>
          <a:chOff x="0" y="0"/>
          <a:chExt cx="0" cy="0"/>
        </a:xfrm>
      </p:grpSpPr>
      <p:sp>
        <p:nvSpPr>
          <p:cNvPr id="46" name="Google Shape;46;p25"/>
          <p:cNvSpPr txBox="1"/>
          <p:nvPr>
            <p:ph type="title"/>
          </p:nvPr>
        </p:nvSpPr>
        <p:spPr>
          <a:xfrm>
            <a:off x="1148128" y="1766402"/>
            <a:ext cx="2336400" cy="527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20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47" name="Google Shape;47;p25"/>
          <p:cNvSpPr txBox="1"/>
          <p:nvPr>
            <p:ph idx="1" type="subTitle"/>
          </p:nvPr>
        </p:nvSpPr>
        <p:spPr>
          <a:xfrm>
            <a:off x="1148138" y="2198022"/>
            <a:ext cx="2336400" cy="591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48" name="Google Shape;48;p25"/>
          <p:cNvSpPr txBox="1"/>
          <p:nvPr>
            <p:ph idx="2" type="title"/>
          </p:nvPr>
        </p:nvSpPr>
        <p:spPr>
          <a:xfrm rot="1735">
            <a:off x="4974769" y="3125823"/>
            <a:ext cx="594300" cy="9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9" name="Google Shape;49;p25"/>
          <p:cNvSpPr txBox="1"/>
          <p:nvPr>
            <p:ph idx="3" type="title"/>
          </p:nvPr>
        </p:nvSpPr>
        <p:spPr>
          <a:xfrm>
            <a:off x="3575381" y="3125822"/>
            <a:ext cx="594300" cy="9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0" name="Google Shape;50;p25"/>
          <p:cNvSpPr txBox="1"/>
          <p:nvPr>
            <p:ph idx="4" type="title"/>
          </p:nvPr>
        </p:nvSpPr>
        <p:spPr>
          <a:xfrm>
            <a:off x="1148128" y="3125677"/>
            <a:ext cx="2336400" cy="527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20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51" name="Google Shape;51;p25"/>
          <p:cNvSpPr txBox="1"/>
          <p:nvPr>
            <p:ph idx="5" type="subTitle"/>
          </p:nvPr>
        </p:nvSpPr>
        <p:spPr>
          <a:xfrm>
            <a:off x="1148138" y="3547761"/>
            <a:ext cx="2336400" cy="59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52" name="Google Shape;52;p25"/>
          <p:cNvSpPr txBox="1"/>
          <p:nvPr>
            <p:ph idx="6" type="title"/>
          </p:nvPr>
        </p:nvSpPr>
        <p:spPr>
          <a:xfrm>
            <a:off x="5659453" y="3125040"/>
            <a:ext cx="2336400" cy="52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25"/>
          <p:cNvSpPr txBox="1"/>
          <p:nvPr>
            <p:ph idx="7" type="subTitle"/>
          </p:nvPr>
        </p:nvSpPr>
        <p:spPr>
          <a:xfrm>
            <a:off x="5659463" y="3546806"/>
            <a:ext cx="2336400" cy="59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54" name="Google Shape;54;p25"/>
          <p:cNvSpPr txBox="1"/>
          <p:nvPr>
            <p:ph idx="8" type="title"/>
          </p:nvPr>
        </p:nvSpPr>
        <p:spPr>
          <a:xfrm>
            <a:off x="5659453" y="1765740"/>
            <a:ext cx="2336400" cy="52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25"/>
          <p:cNvSpPr txBox="1"/>
          <p:nvPr>
            <p:ph idx="9" type="subTitle"/>
          </p:nvPr>
        </p:nvSpPr>
        <p:spPr>
          <a:xfrm>
            <a:off x="5659463" y="2197031"/>
            <a:ext cx="2336400" cy="59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56" name="Google Shape;56;p25"/>
          <p:cNvSpPr txBox="1"/>
          <p:nvPr>
            <p:ph idx="13" type="title"/>
          </p:nvPr>
        </p:nvSpPr>
        <p:spPr>
          <a:xfrm rot="1735">
            <a:off x="4975306" y="1763792"/>
            <a:ext cx="594300" cy="9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7" name="Google Shape;57;p25"/>
          <p:cNvSpPr txBox="1"/>
          <p:nvPr>
            <p:ph idx="14" type="title"/>
          </p:nvPr>
        </p:nvSpPr>
        <p:spPr>
          <a:xfrm>
            <a:off x="3574250" y="1765750"/>
            <a:ext cx="597600" cy="97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8" name="Google Shape;58;p25"/>
          <p:cNvSpPr txBox="1"/>
          <p:nvPr>
            <p:ph idx="15"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59" name="Google Shape;59;p25"/>
          <p:cNvCxnSpPr/>
          <p:nvPr/>
        </p:nvCxnSpPr>
        <p:spPr>
          <a:xfrm>
            <a:off x="-47625" y="1096050"/>
            <a:ext cx="8505900" cy="0"/>
          </a:xfrm>
          <a:prstGeom prst="straightConnector1">
            <a:avLst/>
          </a:prstGeom>
          <a:noFill/>
          <a:ln cap="flat" cmpd="sng" w="19050">
            <a:solidFill>
              <a:schemeClr val="accent3"/>
            </a:solidFill>
            <a:prstDash val="solid"/>
            <a:round/>
            <a:headEnd len="sm" w="sm" type="none"/>
            <a:tailEnd len="med" w="med" type="diamond"/>
          </a:ln>
        </p:spPr>
      </p:cxnSp>
      <p:grpSp>
        <p:nvGrpSpPr>
          <p:cNvPr id="60" name="Google Shape;60;p25"/>
          <p:cNvGrpSpPr/>
          <p:nvPr/>
        </p:nvGrpSpPr>
        <p:grpSpPr>
          <a:xfrm>
            <a:off x="3708755" y="4096377"/>
            <a:ext cx="1726517" cy="1052697"/>
            <a:chOff x="473232" y="4204527"/>
            <a:chExt cx="518660" cy="316239"/>
          </a:xfrm>
        </p:grpSpPr>
        <p:sp>
          <p:nvSpPr>
            <p:cNvPr id="61" name="Google Shape;61;p25"/>
            <p:cNvSpPr/>
            <p:nvPr/>
          </p:nvSpPr>
          <p:spPr>
            <a:xfrm>
              <a:off x="590821" y="4215522"/>
              <a:ext cx="189035" cy="305243"/>
            </a:xfrm>
            <a:custGeom>
              <a:rect b="b" l="l" r="r" t="t"/>
              <a:pathLst>
                <a:path extrusionOk="0" h="6635" w="4109">
                  <a:moveTo>
                    <a:pt x="967" y="6635"/>
                  </a:moveTo>
                  <a:cubicBezTo>
                    <a:pt x="970" y="6405"/>
                    <a:pt x="876" y="6190"/>
                    <a:pt x="565" y="5750"/>
                  </a:cubicBezTo>
                  <a:cubicBezTo>
                    <a:pt x="177" y="5203"/>
                    <a:pt x="861" y="4850"/>
                    <a:pt x="813" y="4458"/>
                  </a:cubicBezTo>
                  <a:cubicBezTo>
                    <a:pt x="770" y="4099"/>
                    <a:pt x="429" y="4147"/>
                    <a:pt x="377" y="3770"/>
                  </a:cubicBezTo>
                  <a:cubicBezTo>
                    <a:pt x="322" y="3371"/>
                    <a:pt x="895" y="2748"/>
                    <a:pt x="462" y="2200"/>
                  </a:cubicBezTo>
                  <a:cubicBezTo>
                    <a:pt x="151" y="1811"/>
                    <a:pt x="0" y="559"/>
                    <a:pt x="872" y="299"/>
                  </a:cubicBezTo>
                  <a:cubicBezTo>
                    <a:pt x="1875" y="0"/>
                    <a:pt x="2227" y="997"/>
                    <a:pt x="2251" y="1124"/>
                  </a:cubicBezTo>
                  <a:cubicBezTo>
                    <a:pt x="2388" y="1894"/>
                    <a:pt x="2763" y="1868"/>
                    <a:pt x="3050" y="2407"/>
                  </a:cubicBezTo>
                  <a:cubicBezTo>
                    <a:pt x="3199" y="2689"/>
                    <a:pt x="2801" y="3606"/>
                    <a:pt x="3144" y="3774"/>
                  </a:cubicBezTo>
                  <a:cubicBezTo>
                    <a:pt x="4109" y="4247"/>
                    <a:pt x="2855" y="4966"/>
                    <a:pt x="3298" y="5923"/>
                  </a:cubicBezTo>
                  <a:cubicBezTo>
                    <a:pt x="3394" y="6128"/>
                    <a:pt x="3406" y="6372"/>
                    <a:pt x="3371" y="6635"/>
                  </a:cubicBezTo>
                  <a:lnTo>
                    <a:pt x="967" y="6635"/>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5"/>
            <p:cNvSpPr/>
            <p:nvPr/>
          </p:nvSpPr>
          <p:spPr>
            <a:xfrm>
              <a:off x="653434" y="4267554"/>
              <a:ext cx="42509" cy="184204"/>
            </a:xfrm>
            <a:custGeom>
              <a:rect b="b" l="l" r="r" t="t"/>
              <a:pathLst>
                <a:path extrusionOk="0" h="4004" w="924">
                  <a:moveTo>
                    <a:pt x="46" y="1"/>
                  </a:moveTo>
                  <a:cubicBezTo>
                    <a:pt x="39" y="1"/>
                    <a:pt x="31" y="3"/>
                    <a:pt x="24" y="7"/>
                  </a:cubicBezTo>
                  <a:cubicBezTo>
                    <a:pt x="6" y="19"/>
                    <a:pt x="0" y="44"/>
                    <a:pt x="13" y="62"/>
                  </a:cubicBezTo>
                  <a:cubicBezTo>
                    <a:pt x="223" y="382"/>
                    <a:pt x="416" y="928"/>
                    <a:pt x="563" y="1622"/>
                  </a:cubicBezTo>
                  <a:cubicBezTo>
                    <a:pt x="706" y="2289"/>
                    <a:pt x="807" y="3093"/>
                    <a:pt x="843" y="3966"/>
                  </a:cubicBezTo>
                  <a:cubicBezTo>
                    <a:pt x="844" y="3987"/>
                    <a:pt x="861" y="4004"/>
                    <a:pt x="882" y="4004"/>
                  </a:cubicBezTo>
                  <a:cubicBezTo>
                    <a:pt x="883" y="4004"/>
                    <a:pt x="884" y="4004"/>
                    <a:pt x="884" y="4004"/>
                  </a:cubicBezTo>
                  <a:cubicBezTo>
                    <a:pt x="907" y="4004"/>
                    <a:pt x="924" y="3985"/>
                    <a:pt x="923" y="3963"/>
                  </a:cubicBezTo>
                  <a:cubicBezTo>
                    <a:pt x="886" y="3085"/>
                    <a:pt x="785" y="2276"/>
                    <a:pt x="642" y="1605"/>
                  </a:cubicBezTo>
                  <a:cubicBezTo>
                    <a:pt x="492" y="902"/>
                    <a:pt x="296" y="347"/>
                    <a:pt x="79" y="19"/>
                  </a:cubicBezTo>
                  <a:cubicBezTo>
                    <a:pt x="72" y="7"/>
                    <a:pt x="59" y="1"/>
                    <a:pt x="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5"/>
            <p:cNvSpPr/>
            <p:nvPr/>
          </p:nvSpPr>
          <p:spPr>
            <a:xfrm>
              <a:off x="473232" y="4300493"/>
              <a:ext cx="263471" cy="220272"/>
            </a:xfrm>
            <a:custGeom>
              <a:rect b="b" l="l" r="r" t="t"/>
              <a:pathLst>
                <a:path extrusionOk="0" h="4788" w="5727">
                  <a:moveTo>
                    <a:pt x="2363" y="4788"/>
                  </a:moveTo>
                  <a:cubicBezTo>
                    <a:pt x="2327" y="4532"/>
                    <a:pt x="2488" y="4230"/>
                    <a:pt x="2351" y="4052"/>
                  </a:cubicBezTo>
                  <a:cubicBezTo>
                    <a:pt x="2158" y="3801"/>
                    <a:pt x="1860" y="3985"/>
                    <a:pt x="1652" y="3724"/>
                  </a:cubicBezTo>
                  <a:cubicBezTo>
                    <a:pt x="1432" y="3448"/>
                    <a:pt x="1749" y="2637"/>
                    <a:pt x="1068" y="2507"/>
                  </a:cubicBezTo>
                  <a:cubicBezTo>
                    <a:pt x="882" y="2471"/>
                    <a:pt x="0" y="1927"/>
                    <a:pt x="649" y="896"/>
                  </a:cubicBezTo>
                  <a:cubicBezTo>
                    <a:pt x="1215" y="1"/>
                    <a:pt x="2212" y="832"/>
                    <a:pt x="2288" y="918"/>
                  </a:cubicBezTo>
                  <a:cubicBezTo>
                    <a:pt x="2742" y="1437"/>
                    <a:pt x="2945" y="1262"/>
                    <a:pt x="3441" y="1543"/>
                  </a:cubicBezTo>
                  <a:cubicBezTo>
                    <a:pt x="3702" y="1691"/>
                    <a:pt x="3719" y="2707"/>
                    <a:pt x="4110" y="2684"/>
                  </a:cubicBezTo>
                  <a:cubicBezTo>
                    <a:pt x="5212" y="2620"/>
                    <a:pt x="4476" y="3546"/>
                    <a:pt x="5295" y="4073"/>
                  </a:cubicBezTo>
                  <a:cubicBezTo>
                    <a:pt x="5527" y="4222"/>
                    <a:pt x="5654" y="4483"/>
                    <a:pt x="5727" y="4788"/>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5"/>
            <p:cNvSpPr/>
            <p:nvPr/>
          </p:nvSpPr>
          <p:spPr>
            <a:xfrm>
              <a:off x="540997" y="4359380"/>
              <a:ext cx="134841" cy="154209"/>
            </a:xfrm>
            <a:custGeom>
              <a:rect b="b" l="l" r="r" t="t"/>
              <a:pathLst>
                <a:path extrusionOk="0" h="3352" w="2931">
                  <a:moveTo>
                    <a:pt x="45" y="0"/>
                  </a:moveTo>
                  <a:cubicBezTo>
                    <a:pt x="30" y="0"/>
                    <a:pt x="16" y="9"/>
                    <a:pt x="9" y="24"/>
                  </a:cubicBezTo>
                  <a:cubicBezTo>
                    <a:pt x="1" y="44"/>
                    <a:pt x="9" y="68"/>
                    <a:pt x="30" y="76"/>
                  </a:cubicBezTo>
                  <a:cubicBezTo>
                    <a:pt x="422" y="253"/>
                    <a:pt x="922" y="676"/>
                    <a:pt x="1437" y="1269"/>
                  </a:cubicBezTo>
                  <a:cubicBezTo>
                    <a:pt x="1922" y="1827"/>
                    <a:pt x="2418" y="2535"/>
                    <a:pt x="2850" y="3332"/>
                  </a:cubicBezTo>
                  <a:cubicBezTo>
                    <a:pt x="2858" y="3345"/>
                    <a:pt x="2871" y="3352"/>
                    <a:pt x="2886" y="3352"/>
                  </a:cubicBezTo>
                  <a:cubicBezTo>
                    <a:pt x="2892" y="3352"/>
                    <a:pt x="2898" y="3350"/>
                    <a:pt x="2904" y="3347"/>
                  </a:cubicBezTo>
                  <a:cubicBezTo>
                    <a:pt x="2924" y="3337"/>
                    <a:pt x="2931" y="3312"/>
                    <a:pt x="2920" y="3293"/>
                  </a:cubicBezTo>
                  <a:cubicBezTo>
                    <a:pt x="2485" y="2491"/>
                    <a:pt x="1985" y="1779"/>
                    <a:pt x="1498" y="1217"/>
                  </a:cubicBezTo>
                  <a:cubicBezTo>
                    <a:pt x="975" y="615"/>
                    <a:pt x="465" y="185"/>
                    <a:pt x="61" y="4"/>
                  </a:cubicBezTo>
                  <a:cubicBezTo>
                    <a:pt x="56" y="2"/>
                    <a:pt x="50" y="0"/>
                    <a:pt x="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5"/>
            <p:cNvSpPr/>
            <p:nvPr/>
          </p:nvSpPr>
          <p:spPr>
            <a:xfrm>
              <a:off x="630569" y="4204527"/>
              <a:ext cx="207851" cy="316238"/>
            </a:xfrm>
            <a:custGeom>
              <a:rect b="b" l="l" r="r" t="t"/>
              <a:pathLst>
                <a:path extrusionOk="0" h="6874" w="4518">
                  <a:moveTo>
                    <a:pt x="3502" y="6874"/>
                  </a:moveTo>
                  <a:cubicBezTo>
                    <a:pt x="3452" y="6600"/>
                    <a:pt x="3521" y="6377"/>
                    <a:pt x="3893" y="5801"/>
                  </a:cubicBezTo>
                  <a:cubicBezTo>
                    <a:pt x="4292" y="5180"/>
                    <a:pt x="3539" y="4939"/>
                    <a:pt x="3576" y="4534"/>
                  </a:cubicBezTo>
                  <a:cubicBezTo>
                    <a:pt x="3611" y="4163"/>
                    <a:pt x="3982" y="4153"/>
                    <a:pt x="4025" y="3763"/>
                  </a:cubicBezTo>
                  <a:cubicBezTo>
                    <a:pt x="4069" y="3350"/>
                    <a:pt x="3336" y="2753"/>
                    <a:pt x="3877" y="2189"/>
                  </a:cubicBezTo>
                  <a:cubicBezTo>
                    <a:pt x="4025" y="2034"/>
                    <a:pt x="4517" y="688"/>
                    <a:pt x="3364" y="333"/>
                  </a:cubicBezTo>
                  <a:cubicBezTo>
                    <a:pt x="2282" y="0"/>
                    <a:pt x="1921" y="1270"/>
                    <a:pt x="1901" y="1403"/>
                  </a:cubicBezTo>
                  <a:cubicBezTo>
                    <a:pt x="1780" y="2206"/>
                    <a:pt x="1373" y="2242"/>
                    <a:pt x="1082" y="2837"/>
                  </a:cubicBezTo>
                  <a:cubicBezTo>
                    <a:pt x="929" y="3149"/>
                    <a:pt x="1394" y="4010"/>
                    <a:pt x="1029" y="4238"/>
                  </a:cubicBezTo>
                  <a:cubicBezTo>
                    <a:pt x="0" y="4881"/>
                    <a:pt x="1383" y="5396"/>
                    <a:pt x="938" y="6439"/>
                  </a:cubicBezTo>
                  <a:cubicBezTo>
                    <a:pt x="880" y="6576"/>
                    <a:pt x="855" y="6722"/>
                    <a:pt x="855" y="6874"/>
                  </a:cubicBezTo>
                  <a:lnTo>
                    <a:pt x="3502" y="6874"/>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5"/>
            <p:cNvSpPr/>
            <p:nvPr/>
          </p:nvSpPr>
          <p:spPr>
            <a:xfrm>
              <a:off x="720555" y="4262815"/>
              <a:ext cx="41681" cy="250773"/>
            </a:xfrm>
            <a:custGeom>
              <a:rect b="b" l="l" r="r" t="t"/>
              <a:pathLst>
                <a:path extrusionOk="0" h="5451" w="906">
                  <a:moveTo>
                    <a:pt x="859" y="0"/>
                  </a:moveTo>
                  <a:cubicBezTo>
                    <a:pt x="846" y="0"/>
                    <a:pt x="833" y="7"/>
                    <a:pt x="826" y="20"/>
                  </a:cubicBezTo>
                  <a:cubicBezTo>
                    <a:pt x="538" y="498"/>
                    <a:pt x="295" y="1300"/>
                    <a:pt x="159" y="2306"/>
                  </a:cubicBezTo>
                  <a:cubicBezTo>
                    <a:pt x="37" y="3207"/>
                    <a:pt x="0" y="4273"/>
                    <a:pt x="92" y="5415"/>
                  </a:cubicBezTo>
                  <a:cubicBezTo>
                    <a:pt x="93" y="5435"/>
                    <a:pt x="111" y="5451"/>
                    <a:pt x="131" y="5451"/>
                  </a:cubicBezTo>
                  <a:cubicBezTo>
                    <a:pt x="132" y="5451"/>
                    <a:pt x="134" y="5451"/>
                    <a:pt x="135" y="5451"/>
                  </a:cubicBezTo>
                  <a:cubicBezTo>
                    <a:pt x="157" y="5449"/>
                    <a:pt x="173" y="5429"/>
                    <a:pt x="172" y="5408"/>
                  </a:cubicBezTo>
                  <a:cubicBezTo>
                    <a:pt x="80" y="4271"/>
                    <a:pt x="117" y="3212"/>
                    <a:pt x="238" y="2317"/>
                  </a:cubicBezTo>
                  <a:cubicBezTo>
                    <a:pt x="373" y="1321"/>
                    <a:pt x="612" y="530"/>
                    <a:pt x="894" y="60"/>
                  </a:cubicBezTo>
                  <a:cubicBezTo>
                    <a:pt x="905" y="42"/>
                    <a:pt x="899" y="18"/>
                    <a:pt x="880" y="6"/>
                  </a:cubicBezTo>
                  <a:cubicBezTo>
                    <a:pt x="873" y="2"/>
                    <a:pt x="866" y="0"/>
                    <a:pt x="859" y="0"/>
                  </a:cubicBezTo>
                  <a:close/>
                </a:path>
              </a:pathLst>
            </a:custGeom>
            <a:solidFill>
              <a:srgbClr val="3CB1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5"/>
            <p:cNvSpPr/>
            <p:nvPr/>
          </p:nvSpPr>
          <p:spPr>
            <a:xfrm>
              <a:off x="711354" y="4248646"/>
              <a:ext cx="236052" cy="272120"/>
            </a:xfrm>
            <a:custGeom>
              <a:rect b="b" l="l" r="r" t="t"/>
              <a:pathLst>
                <a:path extrusionOk="0" h="5915" w="5131">
                  <a:moveTo>
                    <a:pt x="3093" y="5915"/>
                  </a:moveTo>
                  <a:cubicBezTo>
                    <a:pt x="3271" y="5487"/>
                    <a:pt x="2894" y="5136"/>
                    <a:pt x="3018" y="4793"/>
                  </a:cubicBezTo>
                  <a:cubicBezTo>
                    <a:pt x="3151" y="4419"/>
                    <a:pt x="3466" y="4493"/>
                    <a:pt x="3614" y="4100"/>
                  </a:cubicBezTo>
                  <a:cubicBezTo>
                    <a:pt x="3769" y="3685"/>
                    <a:pt x="3367" y="2643"/>
                    <a:pt x="3982" y="2184"/>
                  </a:cubicBezTo>
                  <a:cubicBezTo>
                    <a:pt x="4151" y="2057"/>
                    <a:pt x="5131" y="938"/>
                    <a:pt x="4034" y="415"/>
                  </a:cubicBezTo>
                  <a:cubicBezTo>
                    <a:pt x="3165" y="1"/>
                    <a:pt x="2554" y="1053"/>
                    <a:pt x="2500" y="1185"/>
                  </a:cubicBezTo>
                  <a:cubicBezTo>
                    <a:pt x="2169" y="1986"/>
                    <a:pt x="1816" y="1931"/>
                    <a:pt x="1403" y="2478"/>
                  </a:cubicBezTo>
                  <a:cubicBezTo>
                    <a:pt x="1186" y="2765"/>
                    <a:pt x="1331" y="3758"/>
                    <a:pt x="960" y="3910"/>
                  </a:cubicBezTo>
                  <a:cubicBezTo>
                    <a:pt x="0" y="4303"/>
                    <a:pt x="771" y="5045"/>
                    <a:pt x="392" y="5915"/>
                  </a:cubicBezTo>
                  <a:lnTo>
                    <a:pt x="3093" y="591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5"/>
            <p:cNvSpPr/>
            <p:nvPr/>
          </p:nvSpPr>
          <p:spPr>
            <a:xfrm>
              <a:off x="766422" y="4306336"/>
              <a:ext cx="98681" cy="204078"/>
            </a:xfrm>
            <a:custGeom>
              <a:rect b="b" l="l" r="r" t="t"/>
              <a:pathLst>
                <a:path extrusionOk="0" h="4436" w="2145">
                  <a:moveTo>
                    <a:pt x="2099" y="0"/>
                  </a:moveTo>
                  <a:cubicBezTo>
                    <a:pt x="2086" y="0"/>
                    <a:pt x="2075" y="6"/>
                    <a:pt x="2067" y="17"/>
                  </a:cubicBezTo>
                  <a:cubicBezTo>
                    <a:pt x="1761" y="437"/>
                    <a:pt x="1422" y="956"/>
                    <a:pt x="1070" y="1657"/>
                  </a:cubicBezTo>
                  <a:cubicBezTo>
                    <a:pt x="720" y="2358"/>
                    <a:pt x="358" y="3238"/>
                    <a:pt x="7" y="4384"/>
                  </a:cubicBezTo>
                  <a:cubicBezTo>
                    <a:pt x="1" y="4405"/>
                    <a:pt x="12" y="4427"/>
                    <a:pt x="34" y="4434"/>
                  </a:cubicBezTo>
                  <a:cubicBezTo>
                    <a:pt x="37" y="4435"/>
                    <a:pt x="41" y="4435"/>
                    <a:pt x="45" y="4435"/>
                  </a:cubicBezTo>
                  <a:cubicBezTo>
                    <a:pt x="62" y="4435"/>
                    <a:pt x="77" y="4424"/>
                    <a:pt x="82" y="4407"/>
                  </a:cubicBezTo>
                  <a:cubicBezTo>
                    <a:pt x="432" y="3266"/>
                    <a:pt x="792" y="2389"/>
                    <a:pt x="1142" y="1693"/>
                  </a:cubicBezTo>
                  <a:cubicBezTo>
                    <a:pt x="1490" y="998"/>
                    <a:pt x="1828" y="481"/>
                    <a:pt x="2131" y="64"/>
                  </a:cubicBezTo>
                  <a:cubicBezTo>
                    <a:pt x="2145" y="46"/>
                    <a:pt x="2140" y="21"/>
                    <a:pt x="2122" y="9"/>
                  </a:cubicBezTo>
                  <a:cubicBezTo>
                    <a:pt x="2115" y="3"/>
                    <a:pt x="2107" y="0"/>
                    <a:pt x="20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5"/>
            <p:cNvSpPr/>
            <p:nvPr/>
          </p:nvSpPr>
          <p:spPr>
            <a:xfrm>
              <a:off x="766928" y="4298837"/>
              <a:ext cx="224964" cy="221928"/>
            </a:xfrm>
            <a:custGeom>
              <a:rect b="b" l="l" r="r" t="t"/>
              <a:pathLst>
                <a:path extrusionOk="0" h="4824" w="4890">
                  <a:moveTo>
                    <a:pt x="3076" y="4824"/>
                  </a:moveTo>
                  <a:cubicBezTo>
                    <a:pt x="3174" y="4541"/>
                    <a:pt x="2884" y="4218"/>
                    <a:pt x="3005" y="3994"/>
                  </a:cubicBezTo>
                  <a:cubicBezTo>
                    <a:pt x="3148" y="3729"/>
                    <a:pt x="3451" y="3856"/>
                    <a:pt x="3607" y="3579"/>
                  </a:cubicBezTo>
                  <a:cubicBezTo>
                    <a:pt x="3773" y="3284"/>
                    <a:pt x="3365" y="2568"/>
                    <a:pt x="3979" y="2341"/>
                  </a:cubicBezTo>
                  <a:cubicBezTo>
                    <a:pt x="4147" y="2278"/>
                    <a:pt x="4889" y="1630"/>
                    <a:pt x="4141" y="758"/>
                  </a:cubicBezTo>
                  <a:cubicBezTo>
                    <a:pt x="3491" y="1"/>
                    <a:pt x="2682" y="937"/>
                    <a:pt x="2623" y="1030"/>
                  </a:cubicBezTo>
                  <a:cubicBezTo>
                    <a:pt x="2275" y="1590"/>
                    <a:pt x="1934" y="1469"/>
                    <a:pt x="1513" y="1810"/>
                  </a:cubicBezTo>
                  <a:cubicBezTo>
                    <a:pt x="1292" y="1988"/>
                    <a:pt x="1400" y="2805"/>
                    <a:pt x="1033" y="2844"/>
                  </a:cubicBezTo>
                  <a:cubicBezTo>
                    <a:pt x="0" y="2952"/>
                    <a:pt x="960" y="3843"/>
                    <a:pt x="273" y="4466"/>
                  </a:cubicBezTo>
                  <a:cubicBezTo>
                    <a:pt x="168" y="4561"/>
                    <a:pt x="96" y="4684"/>
                    <a:pt x="48" y="4824"/>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5"/>
            <p:cNvSpPr/>
            <p:nvPr/>
          </p:nvSpPr>
          <p:spPr>
            <a:xfrm>
              <a:off x="823284" y="4356389"/>
              <a:ext cx="101901" cy="158901"/>
            </a:xfrm>
            <a:custGeom>
              <a:rect b="b" l="l" r="r" t="t"/>
              <a:pathLst>
                <a:path extrusionOk="0" h="3454" w="2215">
                  <a:moveTo>
                    <a:pt x="2169" y="0"/>
                  </a:moveTo>
                  <a:cubicBezTo>
                    <a:pt x="2162" y="0"/>
                    <a:pt x="2154" y="3"/>
                    <a:pt x="2147" y="7"/>
                  </a:cubicBezTo>
                  <a:cubicBezTo>
                    <a:pt x="1809" y="232"/>
                    <a:pt x="1368" y="781"/>
                    <a:pt x="965" y="1422"/>
                  </a:cubicBezTo>
                  <a:cubicBezTo>
                    <a:pt x="558" y="2067"/>
                    <a:pt x="189" y="2807"/>
                    <a:pt x="7" y="3402"/>
                  </a:cubicBezTo>
                  <a:cubicBezTo>
                    <a:pt x="0" y="3423"/>
                    <a:pt x="12" y="3445"/>
                    <a:pt x="33" y="3452"/>
                  </a:cubicBezTo>
                  <a:cubicBezTo>
                    <a:pt x="37" y="3453"/>
                    <a:pt x="41" y="3454"/>
                    <a:pt x="45" y="3454"/>
                  </a:cubicBezTo>
                  <a:cubicBezTo>
                    <a:pt x="62" y="3454"/>
                    <a:pt x="78" y="3443"/>
                    <a:pt x="83" y="3425"/>
                  </a:cubicBezTo>
                  <a:cubicBezTo>
                    <a:pt x="264" y="2837"/>
                    <a:pt x="629" y="2105"/>
                    <a:pt x="1032" y="1464"/>
                  </a:cubicBezTo>
                  <a:cubicBezTo>
                    <a:pt x="1430" y="832"/>
                    <a:pt x="1864" y="292"/>
                    <a:pt x="2191" y="73"/>
                  </a:cubicBezTo>
                  <a:cubicBezTo>
                    <a:pt x="2209" y="61"/>
                    <a:pt x="2214" y="36"/>
                    <a:pt x="2203" y="18"/>
                  </a:cubicBezTo>
                  <a:cubicBezTo>
                    <a:pt x="2195" y="7"/>
                    <a:pt x="2182" y="0"/>
                    <a:pt x="216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25"/>
          <p:cNvSpPr/>
          <p:nvPr/>
        </p:nvSpPr>
        <p:spPr>
          <a:xfrm>
            <a:off x="8791789" y="248665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5"/>
          <p:cNvSpPr/>
          <p:nvPr/>
        </p:nvSpPr>
        <p:spPr>
          <a:xfrm>
            <a:off x="8377095" y="1687078"/>
            <a:ext cx="93811" cy="93813"/>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5"/>
          <p:cNvSpPr/>
          <p:nvPr/>
        </p:nvSpPr>
        <p:spPr>
          <a:xfrm>
            <a:off x="8791795" y="4575815"/>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5"/>
          <p:cNvSpPr/>
          <p:nvPr/>
        </p:nvSpPr>
        <p:spPr>
          <a:xfrm>
            <a:off x="142739" y="229410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5"/>
          <p:cNvSpPr/>
          <p:nvPr/>
        </p:nvSpPr>
        <p:spPr>
          <a:xfrm>
            <a:off x="673759" y="28403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5"/>
          <p:cNvSpPr/>
          <p:nvPr/>
        </p:nvSpPr>
        <p:spPr>
          <a:xfrm>
            <a:off x="279902" y="337248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5"/>
          <p:cNvSpPr/>
          <p:nvPr/>
        </p:nvSpPr>
        <p:spPr>
          <a:xfrm>
            <a:off x="464209" y="475691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5"/>
          <p:cNvSpPr/>
          <p:nvPr/>
        </p:nvSpPr>
        <p:spPr>
          <a:xfrm>
            <a:off x="8596489" y="54000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26"/>
          <p:cNvSpPr txBox="1"/>
          <p:nvPr>
            <p:ph type="title"/>
          </p:nvPr>
        </p:nvSpPr>
        <p:spPr>
          <a:xfrm>
            <a:off x="941925" y="3010525"/>
            <a:ext cx="37518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3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1" name="Google Shape;81;p26"/>
          <p:cNvSpPr txBox="1"/>
          <p:nvPr>
            <p:ph idx="2" type="title"/>
          </p:nvPr>
        </p:nvSpPr>
        <p:spPr>
          <a:xfrm>
            <a:off x="941925" y="540001"/>
            <a:ext cx="927600" cy="217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500">
                <a:solidFill>
                  <a:schemeClr val="accent3"/>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82" name="Google Shape;82;p26"/>
          <p:cNvSpPr txBox="1"/>
          <p:nvPr>
            <p:ph idx="1" type="subTitle"/>
          </p:nvPr>
        </p:nvSpPr>
        <p:spPr>
          <a:xfrm rot="550">
            <a:off x="941925" y="3847625"/>
            <a:ext cx="3751800" cy="36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3" name="Google Shape;83;p26"/>
          <p:cNvSpPr/>
          <p:nvPr/>
        </p:nvSpPr>
        <p:spPr>
          <a:xfrm>
            <a:off x="8464352" y="66093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6"/>
          <p:cNvSpPr/>
          <p:nvPr/>
        </p:nvSpPr>
        <p:spPr>
          <a:xfrm>
            <a:off x="8567770" y="473457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6"/>
          <p:cNvSpPr/>
          <p:nvPr/>
        </p:nvSpPr>
        <p:spPr>
          <a:xfrm>
            <a:off x="5048695" y="369140"/>
            <a:ext cx="93811" cy="93813"/>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6"/>
          <p:cNvSpPr/>
          <p:nvPr/>
        </p:nvSpPr>
        <p:spPr>
          <a:xfrm>
            <a:off x="3167557" y="4603500"/>
            <a:ext cx="137595" cy="167575"/>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7" name="Shape 87"/>
        <p:cNvGrpSpPr/>
        <p:nvPr/>
      </p:nvGrpSpPr>
      <p:grpSpPr>
        <a:xfrm>
          <a:off x="0" y="0"/>
          <a:ext cx="0" cy="0"/>
          <a:chOff x="0" y="0"/>
          <a:chExt cx="0" cy="0"/>
        </a:xfrm>
      </p:grpSpPr>
      <p:sp>
        <p:nvSpPr>
          <p:cNvPr id="88" name="Google Shape;88;p27"/>
          <p:cNvSpPr txBox="1"/>
          <p:nvPr>
            <p:ph type="title"/>
          </p:nvPr>
        </p:nvSpPr>
        <p:spPr>
          <a:xfrm>
            <a:off x="720000" y="992900"/>
            <a:ext cx="6381600" cy="27954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4800"/>
              <a:buNone/>
              <a:defRPr sz="9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89" name="Google Shape;89;p27"/>
          <p:cNvSpPr/>
          <p:nvPr/>
        </p:nvSpPr>
        <p:spPr>
          <a:xfrm>
            <a:off x="5336167" y="2244750"/>
            <a:ext cx="3884219" cy="2978508"/>
          </a:xfrm>
          <a:custGeom>
            <a:rect b="b" l="l" r="r" t="t"/>
            <a:pathLst>
              <a:path extrusionOk="0" h="10301" w="13433">
                <a:moveTo>
                  <a:pt x="13433" y="1"/>
                </a:moveTo>
                <a:cubicBezTo>
                  <a:pt x="12952" y="1923"/>
                  <a:pt x="7951" y="1377"/>
                  <a:pt x="5882" y="1682"/>
                </a:cubicBezTo>
                <a:cubicBezTo>
                  <a:pt x="4781" y="1848"/>
                  <a:pt x="3862" y="2696"/>
                  <a:pt x="3998" y="3857"/>
                </a:cubicBezTo>
                <a:cubicBezTo>
                  <a:pt x="4056" y="4380"/>
                  <a:pt x="4253" y="4879"/>
                  <a:pt x="4332" y="5399"/>
                </a:cubicBezTo>
                <a:cubicBezTo>
                  <a:pt x="4461" y="6262"/>
                  <a:pt x="4234" y="7196"/>
                  <a:pt x="3647" y="7844"/>
                </a:cubicBezTo>
                <a:cubicBezTo>
                  <a:pt x="2654" y="8939"/>
                  <a:pt x="849" y="9089"/>
                  <a:pt x="1" y="10301"/>
                </a:cubicBezTo>
                <a:cubicBezTo>
                  <a:pt x="4480" y="10261"/>
                  <a:pt x="8956" y="10221"/>
                  <a:pt x="13433" y="10178"/>
                </a:cubicBezTo>
                <a:lnTo>
                  <a:pt x="1343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7"/>
          <p:cNvSpPr/>
          <p:nvPr/>
        </p:nvSpPr>
        <p:spPr>
          <a:xfrm>
            <a:off x="595976" y="859426"/>
            <a:ext cx="248031" cy="304838"/>
          </a:xfrm>
          <a:custGeom>
            <a:rect b="b" l="l" r="r" t="t"/>
            <a:pathLst>
              <a:path extrusionOk="0" h="1524" w="1240">
                <a:moveTo>
                  <a:pt x="1239" y="766"/>
                </a:moveTo>
                <a:cubicBezTo>
                  <a:pt x="929" y="665"/>
                  <a:pt x="772" y="496"/>
                  <a:pt x="622" y="0"/>
                </a:cubicBezTo>
                <a:cubicBezTo>
                  <a:pt x="490" y="397"/>
                  <a:pt x="286" y="650"/>
                  <a:pt x="1" y="742"/>
                </a:cubicBezTo>
                <a:cubicBezTo>
                  <a:pt x="349" y="847"/>
                  <a:pt x="532" y="1160"/>
                  <a:pt x="623" y="1524"/>
                </a:cubicBezTo>
                <a:cubicBezTo>
                  <a:pt x="725" y="1208"/>
                  <a:pt x="873" y="855"/>
                  <a:pt x="1239" y="76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nvGrpSpPr>
          <p:cNvPr id="91" name="Google Shape;91;p27"/>
          <p:cNvGrpSpPr/>
          <p:nvPr/>
        </p:nvGrpSpPr>
        <p:grpSpPr>
          <a:xfrm flipH="1">
            <a:off x="150796" y="332584"/>
            <a:ext cx="500259" cy="414856"/>
            <a:chOff x="3158038" y="3765593"/>
            <a:chExt cx="115058" cy="95415"/>
          </a:xfrm>
        </p:grpSpPr>
        <p:sp>
          <p:nvSpPr>
            <p:cNvPr id="92" name="Google Shape;92;p27"/>
            <p:cNvSpPr/>
            <p:nvPr/>
          </p:nvSpPr>
          <p:spPr>
            <a:xfrm>
              <a:off x="3158038" y="3765593"/>
              <a:ext cx="39380" cy="48029"/>
            </a:xfrm>
            <a:custGeom>
              <a:rect b="b" l="l" r="r" t="t"/>
              <a:pathLst>
                <a:path extrusionOk="0" h="1044" w="856">
                  <a:moveTo>
                    <a:pt x="1" y="530"/>
                  </a:moveTo>
                  <a:cubicBezTo>
                    <a:pt x="214" y="461"/>
                    <a:pt x="324" y="344"/>
                    <a:pt x="427" y="1"/>
                  </a:cubicBezTo>
                  <a:cubicBezTo>
                    <a:pt x="517" y="276"/>
                    <a:pt x="659" y="450"/>
                    <a:pt x="855" y="513"/>
                  </a:cubicBezTo>
                  <a:cubicBezTo>
                    <a:pt x="615" y="586"/>
                    <a:pt x="499" y="818"/>
                    <a:pt x="406" y="1043"/>
                  </a:cubicBezTo>
                  <a:cubicBezTo>
                    <a:pt x="370" y="829"/>
                    <a:pt x="254" y="592"/>
                    <a:pt x="1" y="53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7"/>
            <p:cNvSpPr/>
            <p:nvPr/>
          </p:nvSpPr>
          <p:spPr>
            <a:xfrm>
              <a:off x="3243101" y="3824388"/>
              <a:ext cx="29995" cy="36620"/>
            </a:xfrm>
            <a:custGeom>
              <a:rect b="b" l="l" r="r" t="t"/>
              <a:pathLst>
                <a:path extrusionOk="0" h="796" w="652">
                  <a:moveTo>
                    <a:pt x="652" y="405"/>
                  </a:moveTo>
                  <a:cubicBezTo>
                    <a:pt x="488" y="351"/>
                    <a:pt x="405" y="262"/>
                    <a:pt x="327" y="1"/>
                  </a:cubicBezTo>
                  <a:cubicBezTo>
                    <a:pt x="258" y="211"/>
                    <a:pt x="150" y="344"/>
                    <a:pt x="0" y="392"/>
                  </a:cubicBezTo>
                  <a:cubicBezTo>
                    <a:pt x="183" y="447"/>
                    <a:pt x="272" y="625"/>
                    <a:pt x="343" y="796"/>
                  </a:cubicBezTo>
                  <a:cubicBezTo>
                    <a:pt x="370" y="633"/>
                    <a:pt x="458" y="451"/>
                    <a:pt x="652" y="4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27"/>
          <p:cNvSpPr/>
          <p:nvPr/>
        </p:nvSpPr>
        <p:spPr>
          <a:xfrm>
            <a:off x="8829777" y="224475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7"/>
          <p:cNvSpPr/>
          <p:nvPr/>
        </p:nvSpPr>
        <p:spPr>
          <a:xfrm>
            <a:off x="8685317" y="4723590"/>
            <a:ext cx="142975" cy="17439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7"/>
          <p:cNvSpPr/>
          <p:nvPr/>
        </p:nvSpPr>
        <p:spPr>
          <a:xfrm>
            <a:off x="8667689" y="91280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7"/>
          <p:cNvSpPr/>
          <p:nvPr/>
        </p:nvSpPr>
        <p:spPr>
          <a:xfrm>
            <a:off x="8828295" y="422547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7"/>
          <p:cNvSpPr/>
          <p:nvPr/>
        </p:nvSpPr>
        <p:spPr>
          <a:xfrm>
            <a:off x="5787959" y="61923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7"/>
          <p:cNvSpPr/>
          <p:nvPr/>
        </p:nvSpPr>
        <p:spPr>
          <a:xfrm>
            <a:off x="5372970" y="459340"/>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7"/>
          <p:cNvSpPr/>
          <p:nvPr/>
        </p:nvSpPr>
        <p:spPr>
          <a:xfrm>
            <a:off x="3962914" y="44318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7"/>
          <p:cNvSpPr/>
          <p:nvPr/>
        </p:nvSpPr>
        <p:spPr>
          <a:xfrm>
            <a:off x="3408442" y="4706852"/>
            <a:ext cx="142975" cy="17439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7"/>
          <p:cNvSpPr/>
          <p:nvPr/>
        </p:nvSpPr>
        <p:spPr>
          <a:xfrm>
            <a:off x="4717602" y="466198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p28"/>
          <p:cNvSpPr txBox="1"/>
          <p:nvPr>
            <p:ph idx="1" type="subTitle"/>
          </p:nvPr>
        </p:nvSpPr>
        <p:spPr>
          <a:xfrm>
            <a:off x="1111188" y="1713125"/>
            <a:ext cx="3072300" cy="801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05" name="Google Shape;105;p28"/>
          <p:cNvSpPr txBox="1"/>
          <p:nvPr>
            <p:ph idx="2" type="subTitle"/>
          </p:nvPr>
        </p:nvSpPr>
        <p:spPr>
          <a:xfrm>
            <a:off x="1111036" y="3284750"/>
            <a:ext cx="3072300" cy="801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06" name="Google Shape;106;p2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7" name="Google Shape;107;p28"/>
          <p:cNvSpPr txBox="1"/>
          <p:nvPr>
            <p:ph idx="3" type="title"/>
          </p:nvPr>
        </p:nvSpPr>
        <p:spPr>
          <a:xfrm>
            <a:off x="1111338" y="2443750"/>
            <a:ext cx="3072300" cy="52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0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108" name="Google Shape;108;p28"/>
          <p:cNvSpPr txBox="1"/>
          <p:nvPr>
            <p:ph idx="4" type="title"/>
          </p:nvPr>
        </p:nvSpPr>
        <p:spPr>
          <a:xfrm>
            <a:off x="1111188" y="4015375"/>
            <a:ext cx="3072300" cy="52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cxnSp>
        <p:nvCxnSpPr>
          <p:cNvPr id="109" name="Google Shape;109;p28"/>
          <p:cNvCxnSpPr/>
          <p:nvPr/>
        </p:nvCxnSpPr>
        <p:spPr>
          <a:xfrm>
            <a:off x="-47625" y="1096050"/>
            <a:ext cx="8505900" cy="0"/>
          </a:xfrm>
          <a:prstGeom prst="straightConnector1">
            <a:avLst/>
          </a:prstGeom>
          <a:noFill/>
          <a:ln cap="flat" cmpd="sng" w="19050">
            <a:solidFill>
              <a:schemeClr val="accent3"/>
            </a:solidFill>
            <a:prstDash val="solid"/>
            <a:round/>
            <a:headEnd len="sm" w="sm" type="none"/>
            <a:tailEnd len="med" w="med" type="diamond"/>
          </a:ln>
        </p:spPr>
      </p:cxnSp>
      <p:sp>
        <p:nvSpPr>
          <p:cNvPr id="110" name="Google Shape;110;p28"/>
          <p:cNvSpPr/>
          <p:nvPr/>
        </p:nvSpPr>
        <p:spPr>
          <a:xfrm>
            <a:off x="8524484" y="408618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8"/>
          <p:cNvSpPr/>
          <p:nvPr/>
        </p:nvSpPr>
        <p:spPr>
          <a:xfrm>
            <a:off x="8845364" y="234260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8"/>
          <p:cNvSpPr/>
          <p:nvPr/>
        </p:nvSpPr>
        <p:spPr>
          <a:xfrm>
            <a:off x="8430670" y="154302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8"/>
          <p:cNvSpPr/>
          <p:nvPr/>
        </p:nvSpPr>
        <p:spPr>
          <a:xfrm>
            <a:off x="8845370" y="4712415"/>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8"/>
          <p:cNvSpPr/>
          <p:nvPr/>
        </p:nvSpPr>
        <p:spPr>
          <a:xfrm>
            <a:off x="180864" y="175390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8"/>
          <p:cNvSpPr/>
          <p:nvPr/>
        </p:nvSpPr>
        <p:spPr>
          <a:xfrm>
            <a:off x="318027" y="283228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8"/>
          <p:cNvSpPr/>
          <p:nvPr/>
        </p:nvSpPr>
        <p:spPr>
          <a:xfrm>
            <a:off x="502334" y="421671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8"/>
          <p:cNvSpPr/>
          <p:nvPr/>
        </p:nvSpPr>
        <p:spPr>
          <a:xfrm>
            <a:off x="4525759" y="484743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8" name="Shape 118"/>
        <p:cNvGrpSpPr/>
        <p:nvPr/>
      </p:nvGrpSpPr>
      <p:grpSpPr>
        <a:xfrm>
          <a:off x="0" y="0"/>
          <a:ext cx="0" cy="0"/>
          <a:chOff x="0" y="0"/>
          <a:chExt cx="0" cy="0"/>
        </a:xfrm>
      </p:grpSpPr>
      <p:sp>
        <p:nvSpPr>
          <p:cNvPr id="119" name="Google Shape;119;p29"/>
          <p:cNvSpPr txBox="1"/>
          <p:nvPr>
            <p:ph type="title"/>
          </p:nvPr>
        </p:nvSpPr>
        <p:spPr>
          <a:xfrm rot="-907">
            <a:off x="980675" y="3193399"/>
            <a:ext cx="3410400" cy="53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0" name="Google Shape;120;p29"/>
          <p:cNvSpPr txBox="1"/>
          <p:nvPr>
            <p:ph idx="1" type="subTitle"/>
          </p:nvPr>
        </p:nvSpPr>
        <p:spPr>
          <a:xfrm>
            <a:off x="980675" y="1417438"/>
            <a:ext cx="4563900" cy="1596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21" name="Google Shape;121;p29"/>
          <p:cNvGrpSpPr/>
          <p:nvPr/>
        </p:nvGrpSpPr>
        <p:grpSpPr>
          <a:xfrm rot="-1305782">
            <a:off x="309471" y="291294"/>
            <a:ext cx="858431" cy="654430"/>
            <a:chOff x="2801039" y="5268761"/>
            <a:chExt cx="184296" cy="140499"/>
          </a:xfrm>
        </p:grpSpPr>
        <p:sp>
          <p:nvSpPr>
            <p:cNvPr id="122" name="Google Shape;122;p29"/>
            <p:cNvSpPr/>
            <p:nvPr/>
          </p:nvSpPr>
          <p:spPr>
            <a:xfrm>
              <a:off x="2849390" y="5295397"/>
              <a:ext cx="48075" cy="48121"/>
            </a:xfrm>
            <a:custGeom>
              <a:rect b="b" l="l" r="r" t="t"/>
              <a:pathLst>
                <a:path extrusionOk="0" h="1046" w="1045">
                  <a:moveTo>
                    <a:pt x="723" y="113"/>
                  </a:moveTo>
                  <a:cubicBezTo>
                    <a:pt x="496" y="1"/>
                    <a:pt x="222" y="96"/>
                    <a:pt x="111" y="323"/>
                  </a:cubicBezTo>
                  <a:cubicBezTo>
                    <a:pt x="1" y="549"/>
                    <a:pt x="94" y="823"/>
                    <a:pt x="322" y="934"/>
                  </a:cubicBezTo>
                  <a:cubicBezTo>
                    <a:pt x="548" y="1045"/>
                    <a:pt x="822" y="951"/>
                    <a:pt x="933" y="723"/>
                  </a:cubicBezTo>
                  <a:cubicBezTo>
                    <a:pt x="1044" y="497"/>
                    <a:pt x="950" y="223"/>
                    <a:pt x="723" y="11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9"/>
            <p:cNvSpPr/>
            <p:nvPr/>
          </p:nvSpPr>
          <p:spPr>
            <a:xfrm>
              <a:off x="2866274" y="5302850"/>
              <a:ext cx="14308" cy="33216"/>
            </a:xfrm>
            <a:custGeom>
              <a:rect b="b" l="l" r="r" t="t"/>
              <a:pathLst>
                <a:path extrusionOk="0" h="722" w="311">
                  <a:moveTo>
                    <a:pt x="45" y="0"/>
                  </a:moveTo>
                  <a:cubicBezTo>
                    <a:pt x="41" y="0"/>
                    <a:pt x="36" y="1"/>
                    <a:pt x="32" y="3"/>
                  </a:cubicBezTo>
                  <a:cubicBezTo>
                    <a:pt x="11" y="10"/>
                    <a:pt x="0" y="32"/>
                    <a:pt x="7" y="54"/>
                  </a:cubicBezTo>
                  <a:lnTo>
                    <a:pt x="228" y="694"/>
                  </a:lnTo>
                  <a:cubicBezTo>
                    <a:pt x="234" y="711"/>
                    <a:pt x="249" y="722"/>
                    <a:pt x="266" y="722"/>
                  </a:cubicBezTo>
                  <a:cubicBezTo>
                    <a:pt x="270" y="722"/>
                    <a:pt x="275" y="721"/>
                    <a:pt x="279" y="720"/>
                  </a:cubicBezTo>
                  <a:cubicBezTo>
                    <a:pt x="299" y="712"/>
                    <a:pt x="311" y="690"/>
                    <a:pt x="303" y="669"/>
                  </a:cubicBezTo>
                  <a:lnTo>
                    <a:pt x="83" y="27"/>
                  </a:lnTo>
                  <a:cubicBezTo>
                    <a:pt x="77" y="11"/>
                    <a:pt x="61" y="0"/>
                    <a:pt x="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9"/>
            <p:cNvSpPr/>
            <p:nvPr/>
          </p:nvSpPr>
          <p:spPr>
            <a:xfrm>
              <a:off x="2801039" y="5332616"/>
              <a:ext cx="44671" cy="44671"/>
            </a:xfrm>
            <a:custGeom>
              <a:rect b="b" l="l" r="r" t="t"/>
              <a:pathLst>
                <a:path extrusionOk="0" h="971" w="971">
                  <a:moveTo>
                    <a:pt x="31" y="430"/>
                  </a:moveTo>
                  <a:cubicBezTo>
                    <a:pt x="0" y="680"/>
                    <a:pt x="178" y="909"/>
                    <a:pt x="428" y="940"/>
                  </a:cubicBezTo>
                  <a:cubicBezTo>
                    <a:pt x="679" y="970"/>
                    <a:pt x="907" y="793"/>
                    <a:pt x="938" y="542"/>
                  </a:cubicBezTo>
                  <a:cubicBezTo>
                    <a:pt x="970" y="292"/>
                    <a:pt x="792" y="63"/>
                    <a:pt x="541" y="32"/>
                  </a:cubicBezTo>
                  <a:cubicBezTo>
                    <a:pt x="290" y="0"/>
                    <a:pt x="62" y="179"/>
                    <a:pt x="31" y="43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9"/>
            <p:cNvSpPr/>
            <p:nvPr/>
          </p:nvSpPr>
          <p:spPr>
            <a:xfrm>
              <a:off x="2808952" y="5343519"/>
              <a:ext cx="28753" cy="22864"/>
            </a:xfrm>
            <a:custGeom>
              <a:rect b="b" l="l" r="r" t="t"/>
              <a:pathLst>
                <a:path extrusionOk="0" h="497" w="625">
                  <a:moveTo>
                    <a:pt x="580" y="0"/>
                  </a:moveTo>
                  <a:cubicBezTo>
                    <a:pt x="572" y="0"/>
                    <a:pt x="563" y="3"/>
                    <a:pt x="556" y="9"/>
                  </a:cubicBezTo>
                  <a:lnTo>
                    <a:pt x="21" y="425"/>
                  </a:lnTo>
                  <a:cubicBezTo>
                    <a:pt x="3" y="439"/>
                    <a:pt x="0" y="465"/>
                    <a:pt x="14" y="482"/>
                  </a:cubicBezTo>
                  <a:cubicBezTo>
                    <a:pt x="22" y="491"/>
                    <a:pt x="33" y="497"/>
                    <a:pt x="45" y="497"/>
                  </a:cubicBezTo>
                  <a:cubicBezTo>
                    <a:pt x="54" y="497"/>
                    <a:pt x="63" y="494"/>
                    <a:pt x="70" y="488"/>
                  </a:cubicBezTo>
                  <a:lnTo>
                    <a:pt x="605" y="72"/>
                  </a:lnTo>
                  <a:cubicBezTo>
                    <a:pt x="622" y="58"/>
                    <a:pt x="625" y="33"/>
                    <a:pt x="612" y="16"/>
                  </a:cubicBezTo>
                  <a:cubicBezTo>
                    <a:pt x="604" y="6"/>
                    <a:pt x="592" y="0"/>
                    <a:pt x="58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9"/>
            <p:cNvSpPr/>
            <p:nvPr/>
          </p:nvSpPr>
          <p:spPr>
            <a:xfrm>
              <a:off x="2925114" y="5354698"/>
              <a:ext cx="48029" cy="48029"/>
            </a:xfrm>
            <a:custGeom>
              <a:rect b="b" l="l" r="r" t="t"/>
              <a:pathLst>
                <a:path extrusionOk="0" h="1044" w="1044">
                  <a:moveTo>
                    <a:pt x="321" y="111"/>
                  </a:moveTo>
                  <a:cubicBezTo>
                    <a:pt x="549" y="1"/>
                    <a:pt x="823" y="95"/>
                    <a:pt x="933" y="321"/>
                  </a:cubicBezTo>
                  <a:cubicBezTo>
                    <a:pt x="1044" y="549"/>
                    <a:pt x="950" y="823"/>
                    <a:pt x="723" y="933"/>
                  </a:cubicBezTo>
                  <a:cubicBezTo>
                    <a:pt x="497" y="1044"/>
                    <a:pt x="223" y="950"/>
                    <a:pt x="112" y="723"/>
                  </a:cubicBezTo>
                  <a:cubicBezTo>
                    <a:pt x="1" y="496"/>
                    <a:pt x="95" y="223"/>
                    <a:pt x="321" y="11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9"/>
            <p:cNvSpPr/>
            <p:nvPr/>
          </p:nvSpPr>
          <p:spPr>
            <a:xfrm>
              <a:off x="2941998" y="5362105"/>
              <a:ext cx="14308" cy="33262"/>
            </a:xfrm>
            <a:custGeom>
              <a:rect b="b" l="l" r="r" t="t"/>
              <a:pathLst>
                <a:path extrusionOk="0" h="723" w="311">
                  <a:moveTo>
                    <a:pt x="266" y="1"/>
                  </a:moveTo>
                  <a:cubicBezTo>
                    <a:pt x="249" y="1"/>
                    <a:pt x="233" y="12"/>
                    <a:pt x="227" y="28"/>
                  </a:cubicBezTo>
                  <a:lnTo>
                    <a:pt x="7" y="669"/>
                  </a:lnTo>
                  <a:cubicBezTo>
                    <a:pt x="0" y="690"/>
                    <a:pt x="12" y="713"/>
                    <a:pt x="32" y="720"/>
                  </a:cubicBezTo>
                  <a:cubicBezTo>
                    <a:pt x="36" y="722"/>
                    <a:pt x="40" y="722"/>
                    <a:pt x="44" y="722"/>
                  </a:cubicBezTo>
                  <a:cubicBezTo>
                    <a:pt x="61" y="722"/>
                    <a:pt x="77" y="712"/>
                    <a:pt x="83" y="695"/>
                  </a:cubicBezTo>
                  <a:lnTo>
                    <a:pt x="304" y="54"/>
                  </a:lnTo>
                  <a:cubicBezTo>
                    <a:pt x="310" y="33"/>
                    <a:pt x="300" y="11"/>
                    <a:pt x="278" y="3"/>
                  </a:cubicBezTo>
                  <a:cubicBezTo>
                    <a:pt x="274" y="2"/>
                    <a:pt x="270" y="1"/>
                    <a:pt x="2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9"/>
            <p:cNvSpPr/>
            <p:nvPr/>
          </p:nvSpPr>
          <p:spPr>
            <a:xfrm>
              <a:off x="2917018" y="5301010"/>
              <a:ext cx="68271" cy="38736"/>
            </a:xfrm>
            <a:custGeom>
              <a:rect b="b" l="l" r="r" t="t"/>
              <a:pathLst>
                <a:path extrusionOk="0" h="842" w="1484">
                  <a:moveTo>
                    <a:pt x="403" y="807"/>
                  </a:moveTo>
                  <a:lnTo>
                    <a:pt x="1201" y="653"/>
                  </a:lnTo>
                  <a:cubicBezTo>
                    <a:pt x="1372" y="619"/>
                    <a:pt x="1483" y="454"/>
                    <a:pt x="1450" y="284"/>
                  </a:cubicBezTo>
                  <a:lnTo>
                    <a:pt x="1450" y="284"/>
                  </a:lnTo>
                  <a:cubicBezTo>
                    <a:pt x="1417" y="113"/>
                    <a:pt x="1251" y="0"/>
                    <a:pt x="1081" y="34"/>
                  </a:cubicBezTo>
                  <a:lnTo>
                    <a:pt x="283" y="188"/>
                  </a:lnTo>
                  <a:cubicBezTo>
                    <a:pt x="113" y="222"/>
                    <a:pt x="0" y="388"/>
                    <a:pt x="33" y="558"/>
                  </a:cubicBezTo>
                  <a:lnTo>
                    <a:pt x="33" y="558"/>
                  </a:lnTo>
                  <a:cubicBezTo>
                    <a:pt x="66" y="729"/>
                    <a:pt x="233" y="841"/>
                    <a:pt x="403" y="80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9"/>
            <p:cNvSpPr/>
            <p:nvPr/>
          </p:nvSpPr>
          <p:spPr>
            <a:xfrm>
              <a:off x="2948393" y="5301056"/>
              <a:ext cx="36942" cy="33538"/>
            </a:xfrm>
            <a:custGeom>
              <a:rect b="b" l="l" r="r" t="t"/>
              <a:pathLst>
                <a:path extrusionOk="0" h="729" w="803">
                  <a:moveTo>
                    <a:pt x="0" y="111"/>
                  </a:moveTo>
                  <a:lnTo>
                    <a:pt x="120" y="729"/>
                  </a:lnTo>
                  <a:lnTo>
                    <a:pt x="520" y="652"/>
                  </a:lnTo>
                  <a:cubicBezTo>
                    <a:pt x="690" y="618"/>
                    <a:pt x="802" y="453"/>
                    <a:pt x="768" y="283"/>
                  </a:cubicBezTo>
                  <a:lnTo>
                    <a:pt x="768" y="283"/>
                  </a:lnTo>
                  <a:cubicBezTo>
                    <a:pt x="735" y="112"/>
                    <a:pt x="570" y="0"/>
                    <a:pt x="399" y="3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9"/>
            <p:cNvSpPr/>
            <p:nvPr/>
          </p:nvSpPr>
          <p:spPr>
            <a:xfrm>
              <a:off x="2853301" y="5352260"/>
              <a:ext cx="60681" cy="57000"/>
            </a:xfrm>
            <a:custGeom>
              <a:rect b="b" l="l" r="r" t="t"/>
              <a:pathLst>
                <a:path extrusionOk="0" h="1239" w="1319">
                  <a:moveTo>
                    <a:pt x="560" y="115"/>
                  </a:moveTo>
                  <a:lnTo>
                    <a:pt x="1174" y="649"/>
                  </a:lnTo>
                  <a:cubicBezTo>
                    <a:pt x="1304" y="762"/>
                    <a:pt x="1318" y="963"/>
                    <a:pt x="1205" y="1094"/>
                  </a:cubicBezTo>
                  <a:lnTo>
                    <a:pt x="1205" y="1094"/>
                  </a:lnTo>
                  <a:cubicBezTo>
                    <a:pt x="1090" y="1224"/>
                    <a:pt x="890" y="1238"/>
                    <a:pt x="759" y="1125"/>
                  </a:cubicBezTo>
                  <a:lnTo>
                    <a:pt x="146" y="590"/>
                  </a:lnTo>
                  <a:cubicBezTo>
                    <a:pt x="15" y="476"/>
                    <a:pt x="1" y="277"/>
                    <a:pt x="116" y="146"/>
                  </a:cubicBezTo>
                  <a:lnTo>
                    <a:pt x="116" y="146"/>
                  </a:lnTo>
                  <a:cubicBezTo>
                    <a:pt x="229" y="14"/>
                    <a:pt x="429" y="1"/>
                    <a:pt x="560" y="1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9"/>
            <p:cNvSpPr/>
            <p:nvPr/>
          </p:nvSpPr>
          <p:spPr>
            <a:xfrm>
              <a:off x="2874095" y="5369788"/>
              <a:ext cx="39886" cy="39472"/>
            </a:xfrm>
            <a:custGeom>
              <a:rect b="b" l="l" r="r" t="t"/>
              <a:pathLst>
                <a:path extrusionOk="0" h="858" w="867">
                  <a:moveTo>
                    <a:pt x="0" y="477"/>
                  </a:moveTo>
                  <a:lnTo>
                    <a:pt x="415" y="1"/>
                  </a:lnTo>
                  <a:lnTo>
                    <a:pt x="722" y="268"/>
                  </a:lnTo>
                  <a:cubicBezTo>
                    <a:pt x="852" y="382"/>
                    <a:pt x="866" y="582"/>
                    <a:pt x="753" y="713"/>
                  </a:cubicBezTo>
                  <a:lnTo>
                    <a:pt x="753" y="713"/>
                  </a:lnTo>
                  <a:cubicBezTo>
                    <a:pt x="638" y="843"/>
                    <a:pt x="438" y="857"/>
                    <a:pt x="307" y="74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9"/>
            <p:cNvSpPr/>
            <p:nvPr/>
          </p:nvSpPr>
          <p:spPr>
            <a:xfrm>
              <a:off x="2824686" y="5268761"/>
              <a:ext cx="62061" cy="55942"/>
            </a:xfrm>
            <a:custGeom>
              <a:rect b="b" l="l" r="r" t="t"/>
              <a:pathLst>
                <a:path extrusionOk="0" h="1216" w="1349">
                  <a:moveTo>
                    <a:pt x="1189" y="604"/>
                  </a:moveTo>
                  <a:lnTo>
                    <a:pt x="551" y="1108"/>
                  </a:lnTo>
                  <a:cubicBezTo>
                    <a:pt x="414" y="1215"/>
                    <a:pt x="215" y="1192"/>
                    <a:pt x="108" y="1055"/>
                  </a:cubicBezTo>
                  <a:lnTo>
                    <a:pt x="108" y="1055"/>
                  </a:lnTo>
                  <a:cubicBezTo>
                    <a:pt x="0" y="919"/>
                    <a:pt x="24" y="720"/>
                    <a:pt x="160" y="612"/>
                  </a:cubicBezTo>
                  <a:lnTo>
                    <a:pt x="798" y="109"/>
                  </a:lnTo>
                  <a:cubicBezTo>
                    <a:pt x="935" y="1"/>
                    <a:pt x="1134" y="25"/>
                    <a:pt x="1241" y="161"/>
                  </a:cubicBezTo>
                  <a:lnTo>
                    <a:pt x="1241" y="161"/>
                  </a:lnTo>
                  <a:cubicBezTo>
                    <a:pt x="1348" y="297"/>
                    <a:pt x="1325" y="497"/>
                    <a:pt x="1189" y="60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9"/>
            <p:cNvSpPr/>
            <p:nvPr/>
          </p:nvSpPr>
          <p:spPr>
            <a:xfrm>
              <a:off x="2824686" y="5285368"/>
              <a:ext cx="40024" cy="39334"/>
            </a:xfrm>
            <a:custGeom>
              <a:rect b="b" l="l" r="r" t="t"/>
              <a:pathLst>
                <a:path extrusionOk="0" h="855" w="870">
                  <a:moveTo>
                    <a:pt x="479" y="0"/>
                  </a:moveTo>
                  <a:lnTo>
                    <a:pt x="869" y="495"/>
                  </a:lnTo>
                  <a:lnTo>
                    <a:pt x="551" y="747"/>
                  </a:lnTo>
                  <a:cubicBezTo>
                    <a:pt x="414" y="854"/>
                    <a:pt x="215" y="831"/>
                    <a:pt x="108" y="694"/>
                  </a:cubicBezTo>
                  <a:lnTo>
                    <a:pt x="108" y="694"/>
                  </a:lnTo>
                  <a:cubicBezTo>
                    <a:pt x="0" y="558"/>
                    <a:pt x="24" y="359"/>
                    <a:pt x="160" y="25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p29"/>
          <p:cNvSpPr/>
          <p:nvPr/>
        </p:nvSpPr>
        <p:spPr>
          <a:xfrm>
            <a:off x="167377" y="122628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9"/>
          <p:cNvSpPr/>
          <p:nvPr/>
        </p:nvSpPr>
        <p:spPr>
          <a:xfrm>
            <a:off x="555397" y="164861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9"/>
          <p:cNvSpPr/>
          <p:nvPr/>
        </p:nvSpPr>
        <p:spPr>
          <a:xfrm>
            <a:off x="167364" y="215238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9"/>
          <p:cNvSpPr/>
          <p:nvPr/>
        </p:nvSpPr>
        <p:spPr>
          <a:xfrm flipH="1">
            <a:off x="2507463" y="4744317"/>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9"/>
          <p:cNvSpPr/>
          <p:nvPr/>
        </p:nvSpPr>
        <p:spPr>
          <a:xfrm>
            <a:off x="5652202" y="47693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9"/>
          <p:cNvSpPr/>
          <p:nvPr/>
        </p:nvSpPr>
        <p:spPr>
          <a:xfrm>
            <a:off x="4010320" y="4603503"/>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0" name="Shape 140"/>
        <p:cNvGrpSpPr/>
        <p:nvPr/>
      </p:nvGrpSpPr>
      <p:grpSpPr>
        <a:xfrm>
          <a:off x="0" y="0"/>
          <a:ext cx="0" cy="0"/>
          <a:chOff x="0" y="0"/>
          <a:chExt cx="0" cy="0"/>
        </a:xfrm>
      </p:grpSpPr>
      <p:sp>
        <p:nvSpPr>
          <p:cNvPr id="141" name="Google Shape;141;p30"/>
          <p:cNvSpPr txBox="1"/>
          <p:nvPr>
            <p:ph type="title"/>
          </p:nvPr>
        </p:nvSpPr>
        <p:spPr>
          <a:xfrm rot="-334">
            <a:off x="816418" y="1461175"/>
            <a:ext cx="3087300" cy="99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200"/>
              <a:buNone/>
              <a:defRPr sz="6200">
                <a:solidFill>
                  <a:schemeClr val="accent3"/>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42" name="Google Shape;142;p30"/>
          <p:cNvSpPr txBox="1"/>
          <p:nvPr>
            <p:ph idx="1" type="subTitle"/>
          </p:nvPr>
        </p:nvSpPr>
        <p:spPr>
          <a:xfrm>
            <a:off x="816425" y="2314100"/>
            <a:ext cx="3087300" cy="56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3" name="Google Shape;143;p30"/>
          <p:cNvSpPr txBox="1"/>
          <p:nvPr>
            <p:ph idx="2" type="title"/>
          </p:nvPr>
        </p:nvSpPr>
        <p:spPr>
          <a:xfrm>
            <a:off x="816399" y="3108850"/>
            <a:ext cx="3087300" cy="99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200"/>
              <a:buNone/>
              <a:defRPr sz="6200">
                <a:solidFill>
                  <a:schemeClr val="accent3"/>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44" name="Google Shape;144;p30"/>
          <p:cNvSpPr txBox="1"/>
          <p:nvPr>
            <p:ph idx="3" type="subTitle"/>
          </p:nvPr>
        </p:nvSpPr>
        <p:spPr>
          <a:xfrm>
            <a:off x="816450" y="3963000"/>
            <a:ext cx="3087300" cy="56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5" name="Google Shape;145;p30"/>
          <p:cNvSpPr txBox="1"/>
          <p:nvPr>
            <p:ph idx="4"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6" name="Google Shape;146;p30"/>
          <p:cNvSpPr/>
          <p:nvPr/>
        </p:nvSpPr>
        <p:spPr>
          <a:xfrm>
            <a:off x="174258" y="1628778"/>
            <a:ext cx="201438" cy="245813"/>
          </a:xfrm>
          <a:custGeom>
            <a:rect b="b" l="l" r="r" t="t"/>
            <a:pathLst>
              <a:path extrusionOk="0" h="1407" w="1153">
                <a:moveTo>
                  <a:pt x="1153" y="715"/>
                </a:moveTo>
                <a:cubicBezTo>
                  <a:pt x="865" y="620"/>
                  <a:pt x="717" y="463"/>
                  <a:pt x="578" y="1"/>
                </a:cubicBezTo>
                <a:cubicBezTo>
                  <a:pt x="456" y="372"/>
                  <a:pt x="266" y="608"/>
                  <a:pt x="0" y="692"/>
                </a:cubicBezTo>
                <a:cubicBezTo>
                  <a:pt x="324" y="789"/>
                  <a:pt x="480" y="1103"/>
                  <a:pt x="606" y="1407"/>
                </a:cubicBezTo>
                <a:cubicBezTo>
                  <a:pt x="655" y="1119"/>
                  <a:pt x="812" y="798"/>
                  <a:pt x="1153" y="71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0"/>
          <p:cNvSpPr/>
          <p:nvPr/>
        </p:nvSpPr>
        <p:spPr>
          <a:xfrm>
            <a:off x="666927" y="131360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0"/>
          <p:cNvSpPr/>
          <p:nvPr/>
        </p:nvSpPr>
        <p:spPr>
          <a:xfrm>
            <a:off x="426059" y="54001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0"/>
          <p:cNvSpPr/>
          <p:nvPr/>
        </p:nvSpPr>
        <p:spPr>
          <a:xfrm>
            <a:off x="971770" y="30997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0"/>
          <p:cNvSpPr/>
          <p:nvPr/>
        </p:nvSpPr>
        <p:spPr>
          <a:xfrm>
            <a:off x="3274684" y="4794072"/>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0"/>
          <p:cNvSpPr/>
          <p:nvPr/>
        </p:nvSpPr>
        <p:spPr>
          <a:xfrm>
            <a:off x="4289432" y="4752037"/>
            <a:ext cx="161430" cy="196721"/>
          </a:xfrm>
          <a:custGeom>
            <a:rect b="b" l="l" r="r" t="t"/>
            <a:pathLst>
              <a:path extrusionOk="0" h="1126" w="924">
                <a:moveTo>
                  <a:pt x="924" y="572"/>
                </a:moveTo>
                <a:cubicBezTo>
                  <a:pt x="693" y="497"/>
                  <a:pt x="575" y="371"/>
                  <a:pt x="464" y="0"/>
                </a:cubicBezTo>
                <a:cubicBezTo>
                  <a:pt x="365" y="297"/>
                  <a:pt x="213" y="486"/>
                  <a:pt x="1" y="553"/>
                </a:cubicBezTo>
                <a:cubicBezTo>
                  <a:pt x="260" y="632"/>
                  <a:pt x="385" y="883"/>
                  <a:pt x="486" y="1125"/>
                </a:cubicBezTo>
                <a:cubicBezTo>
                  <a:pt x="525" y="895"/>
                  <a:pt x="651" y="639"/>
                  <a:pt x="924" y="5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chivo"/>
              <a:buNone/>
              <a:defRPr b="1" i="0" sz="2800" u="none" cap="none" strike="noStrike">
                <a:solidFill>
                  <a:schemeClr val="dk1"/>
                </a:solidFill>
                <a:latin typeface="Archivo"/>
                <a:ea typeface="Archivo"/>
                <a:cs typeface="Archivo"/>
                <a:sym typeface="Archivo"/>
              </a:defRPr>
            </a:lvl1pPr>
            <a:lvl2pPr lvl="1" marR="0" rtl="0" algn="l">
              <a:lnSpc>
                <a:spcPct val="100000"/>
              </a:lnSpc>
              <a:spcBef>
                <a:spcPts val="0"/>
              </a:spcBef>
              <a:spcAft>
                <a:spcPts val="0"/>
              </a:spcAft>
              <a:buClr>
                <a:schemeClr val="dk1"/>
              </a:buClr>
              <a:buSzPts val="2800"/>
              <a:buFont typeface="Archivo"/>
              <a:buNone/>
              <a:defRPr b="1" i="0" sz="2800" u="none" cap="none" strike="noStrike">
                <a:solidFill>
                  <a:schemeClr val="dk1"/>
                </a:solidFill>
                <a:latin typeface="Archivo"/>
                <a:ea typeface="Archivo"/>
                <a:cs typeface="Archivo"/>
                <a:sym typeface="Archivo"/>
              </a:defRPr>
            </a:lvl2pPr>
            <a:lvl3pPr lvl="2" marR="0" rtl="0" algn="l">
              <a:lnSpc>
                <a:spcPct val="100000"/>
              </a:lnSpc>
              <a:spcBef>
                <a:spcPts val="0"/>
              </a:spcBef>
              <a:spcAft>
                <a:spcPts val="0"/>
              </a:spcAft>
              <a:buClr>
                <a:schemeClr val="dk1"/>
              </a:buClr>
              <a:buSzPts val="2800"/>
              <a:buFont typeface="Archivo"/>
              <a:buNone/>
              <a:defRPr b="1" i="0" sz="2800" u="none" cap="none" strike="noStrike">
                <a:solidFill>
                  <a:schemeClr val="dk1"/>
                </a:solidFill>
                <a:latin typeface="Archivo"/>
                <a:ea typeface="Archivo"/>
                <a:cs typeface="Archivo"/>
                <a:sym typeface="Archivo"/>
              </a:defRPr>
            </a:lvl3pPr>
            <a:lvl4pPr lvl="3" marR="0" rtl="0" algn="l">
              <a:lnSpc>
                <a:spcPct val="100000"/>
              </a:lnSpc>
              <a:spcBef>
                <a:spcPts val="0"/>
              </a:spcBef>
              <a:spcAft>
                <a:spcPts val="0"/>
              </a:spcAft>
              <a:buClr>
                <a:schemeClr val="dk1"/>
              </a:buClr>
              <a:buSzPts val="2800"/>
              <a:buFont typeface="Archivo"/>
              <a:buNone/>
              <a:defRPr b="1" i="0" sz="2800" u="none" cap="none" strike="noStrike">
                <a:solidFill>
                  <a:schemeClr val="dk1"/>
                </a:solidFill>
                <a:latin typeface="Archivo"/>
                <a:ea typeface="Archivo"/>
                <a:cs typeface="Archivo"/>
                <a:sym typeface="Archivo"/>
              </a:defRPr>
            </a:lvl4pPr>
            <a:lvl5pPr lvl="4" marR="0" rtl="0" algn="l">
              <a:lnSpc>
                <a:spcPct val="100000"/>
              </a:lnSpc>
              <a:spcBef>
                <a:spcPts val="0"/>
              </a:spcBef>
              <a:spcAft>
                <a:spcPts val="0"/>
              </a:spcAft>
              <a:buClr>
                <a:schemeClr val="dk1"/>
              </a:buClr>
              <a:buSzPts val="2800"/>
              <a:buFont typeface="Archivo"/>
              <a:buNone/>
              <a:defRPr b="1" i="0" sz="2800" u="none" cap="none" strike="noStrike">
                <a:solidFill>
                  <a:schemeClr val="dk1"/>
                </a:solidFill>
                <a:latin typeface="Archivo"/>
                <a:ea typeface="Archivo"/>
                <a:cs typeface="Archivo"/>
                <a:sym typeface="Archivo"/>
              </a:defRPr>
            </a:lvl5pPr>
            <a:lvl6pPr lvl="5" marR="0" rtl="0" algn="l">
              <a:lnSpc>
                <a:spcPct val="100000"/>
              </a:lnSpc>
              <a:spcBef>
                <a:spcPts val="0"/>
              </a:spcBef>
              <a:spcAft>
                <a:spcPts val="0"/>
              </a:spcAft>
              <a:buClr>
                <a:schemeClr val="dk1"/>
              </a:buClr>
              <a:buSzPts val="2800"/>
              <a:buFont typeface="Archivo"/>
              <a:buNone/>
              <a:defRPr b="1" i="0" sz="2800" u="none" cap="none" strike="noStrike">
                <a:solidFill>
                  <a:schemeClr val="dk1"/>
                </a:solidFill>
                <a:latin typeface="Archivo"/>
                <a:ea typeface="Archivo"/>
                <a:cs typeface="Archivo"/>
                <a:sym typeface="Archivo"/>
              </a:defRPr>
            </a:lvl6pPr>
            <a:lvl7pPr lvl="6" marR="0" rtl="0" algn="l">
              <a:lnSpc>
                <a:spcPct val="100000"/>
              </a:lnSpc>
              <a:spcBef>
                <a:spcPts val="0"/>
              </a:spcBef>
              <a:spcAft>
                <a:spcPts val="0"/>
              </a:spcAft>
              <a:buClr>
                <a:schemeClr val="dk1"/>
              </a:buClr>
              <a:buSzPts val="2800"/>
              <a:buFont typeface="Archivo"/>
              <a:buNone/>
              <a:defRPr b="1" i="0" sz="2800" u="none" cap="none" strike="noStrike">
                <a:solidFill>
                  <a:schemeClr val="dk1"/>
                </a:solidFill>
                <a:latin typeface="Archivo"/>
                <a:ea typeface="Archivo"/>
                <a:cs typeface="Archivo"/>
                <a:sym typeface="Archivo"/>
              </a:defRPr>
            </a:lvl7pPr>
            <a:lvl8pPr lvl="7" marR="0" rtl="0" algn="l">
              <a:lnSpc>
                <a:spcPct val="100000"/>
              </a:lnSpc>
              <a:spcBef>
                <a:spcPts val="0"/>
              </a:spcBef>
              <a:spcAft>
                <a:spcPts val="0"/>
              </a:spcAft>
              <a:buClr>
                <a:schemeClr val="dk1"/>
              </a:buClr>
              <a:buSzPts val="2800"/>
              <a:buFont typeface="Archivo"/>
              <a:buNone/>
              <a:defRPr b="1" i="0" sz="2800" u="none" cap="none" strike="noStrike">
                <a:solidFill>
                  <a:schemeClr val="dk1"/>
                </a:solidFill>
                <a:latin typeface="Archivo"/>
                <a:ea typeface="Archivo"/>
                <a:cs typeface="Archivo"/>
                <a:sym typeface="Archivo"/>
              </a:defRPr>
            </a:lvl8pPr>
            <a:lvl9pPr lvl="8" marR="0" rtl="0" algn="l">
              <a:lnSpc>
                <a:spcPct val="100000"/>
              </a:lnSpc>
              <a:spcBef>
                <a:spcPts val="0"/>
              </a:spcBef>
              <a:spcAft>
                <a:spcPts val="0"/>
              </a:spcAft>
              <a:buClr>
                <a:schemeClr val="dk1"/>
              </a:buClr>
              <a:buSzPts val="2800"/>
              <a:buFont typeface="Archivo"/>
              <a:buNone/>
              <a:defRPr b="1" i="0" sz="2800" u="none" cap="none" strike="noStrike">
                <a:solidFill>
                  <a:schemeClr val="dk1"/>
                </a:solidFill>
                <a:latin typeface="Archivo"/>
                <a:ea typeface="Archivo"/>
                <a:cs typeface="Archivo"/>
                <a:sym typeface="Archivo"/>
              </a:defRPr>
            </a:lvl9pPr>
          </a:lstStyle>
          <a:p/>
        </p:txBody>
      </p:sp>
      <p:sp>
        <p:nvSpPr>
          <p:cNvPr id="7" name="Google Shape;7;p2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Bai Jamjuree"/>
              <a:buChar char="●"/>
              <a:defRPr b="0" i="0" sz="1400" u="none" cap="none" strike="noStrike">
                <a:solidFill>
                  <a:schemeClr val="dk1"/>
                </a:solidFill>
                <a:latin typeface="Bai Jamjuree"/>
                <a:ea typeface="Bai Jamjuree"/>
                <a:cs typeface="Bai Jamjuree"/>
                <a:sym typeface="Bai Jamjuree"/>
              </a:defRPr>
            </a:lvl1pPr>
            <a:lvl2pPr indent="-317500" lvl="1" marL="914400" marR="0" rtl="0" algn="l">
              <a:lnSpc>
                <a:spcPct val="100000"/>
              </a:lnSpc>
              <a:spcBef>
                <a:spcPts val="1600"/>
              </a:spcBef>
              <a:spcAft>
                <a:spcPts val="0"/>
              </a:spcAft>
              <a:buClr>
                <a:schemeClr val="dk1"/>
              </a:buClr>
              <a:buSzPts val="1400"/>
              <a:buFont typeface="Bai Jamjuree"/>
              <a:buChar char="○"/>
              <a:defRPr b="0" i="0" sz="1400" u="none" cap="none" strike="noStrike">
                <a:solidFill>
                  <a:schemeClr val="dk1"/>
                </a:solidFill>
                <a:latin typeface="Bai Jamjuree"/>
                <a:ea typeface="Bai Jamjuree"/>
                <a:cs typeface="Bai Jamjuree"/>
                <a:sym typeface="Bai Jamjuree"/>
              </a:defRPr>
            </a:lvl2pPr>
            <a:lvl3pPr indent="-317500" lvl="2" marL="1371600" marR="0" rtl="0" algn="l">
              <a:lnSpc>
                <a:spcPct val="100000"/>
              </a:lnSpc>
              <a:spcBef>
                <a:spcPts val="1600"/>
              </a:spcBef>
              <a:spcAft>
                <a:spcPts val="0"/>
              </a:spcAft>
              <a:buClr>
                <a:schemeClr val="dk1"/>
              </a:buClr>
              <a:buSzPts val="1400"/>
              <a:buFont typeface="Bai Jamjuree"/>
              <a:buChar char="■"/>
              <a:defRPr b="0" i="0" sz="1400" u="none" cap="none" strike="noStrike">
                <a:solidFill>
                  <a:schemeClr val="dk1"/>
                </a:solidFill>
                <a:latin typeface="Bai Jamjuree"/>
                <a:ea typeface="Bai Jamjuree"/>
                <a:cs typeface="Bai Jamjuree"/>
                <a:sym typeface="Bai Jamjuree"/>
              </a:defRPr>
            </a:lvl3pPr>
            <a:lvl4pPr indent="-317500" lvl="3" marL="1828800" marR="0" rtl="0" algn="l">
              <a:lnSpc>
                <a:spcPct val="100000"/>
              </a:lnSpc>
              <a:spcBef>
                <a:spcPts val="1600"/>
              </a:spcBef>
              <a:spcAft>
                <a:spcPts val="0"/>
              </a:spcAft>
              <a:buClr>
                <a:schemeClr val="dk1"/>
              </a:buClr>
              <a:buSzPts val="1400"/>
              <a:buFont typeface="Bai Jamjuree"/>
              <a:buChar char="●"/>
              <a:defRPr b="0" i="0" sz="1400" u="none" cap="none" strike="noStrike">
                <a:solidFill>
                  <a:schemeClr val="dk1"/>
                </a:solidFill>
                <a:latin typeface="Bai Jamjuree"/>
                <a:ea typeface="Bai Jamjuree"/>
                <a:cs typeface="Bai Jamjuree"/>
                <a:sym typeface="Bai Jamjuree"/>
              </a:defRPr>
            </a:lvl4pPr>
            <a:lvl5pPr indent="-317500" lvl="4" marL="2286000" marR="0" rtl="0" algn="l">
              <a:lnSpc>
                <a:spcPct val="100000"/>
              </a:lnSpc>
              <a:spcBef>
                <a:spcPts val="1600"/>
              </a:spcBef>
              <a:spcAft>
                <a:spcPts val="0"/>
              </a:spcAft>
              <a:buClr>
                <a:schemeClr val="dk1"/>
              </a:buClr>
              <a:buSzPts val="1400"/>
              <a:buFont typeface="Bai Jamjuree"/>
              <a:buChar char="○"/>
              <a:defRPr b="0" i="0" sz="1400" u="none" cap="none" strike="noStrike">
                <a:solidFill>
                  <a:schemeClr val="dk1"/>
                </a:solidFill>
                <a:latin typeface="Bai Jamjuree"/>
                <a:ea typeface="Bai Jamjuree"/>
                <a:cs typeface="Bai Jamjuree"/>
                <a:sym typeface="Bai Jamjuree"/>
              </a:defRPr>
            </a:lvl5pPr>
            <a:lvl6pPr indent="-317500" lvl="5" marL="2743200" marR="0" rtl="0" algn="l">
              <a:lnSpc>
                <a:spcPct val="100000"/>
              </a:lnSpc>
              <a:spcBef>
                <a:spcPts val="1600"/>
              </a:spcBef>
              <a:spcAft>
                <a:spcPts val="0"/>
              </a:spcAft>
              <a:buClr>
                <a:schemeClr val="dk1"/>
              </a:buClr>
              <a:buSzPts val="1400"/>
              <a:buFont typeface="Bai Jamjuree"/>
              <a:buChar char="■"/>
              <a:defRPr b="0" i="0" sz="1400" u="none" cap="none" strike="noStrike">
                <a:solidFill>
                  <a:schemeClr val="dk1"/>
                </a:solidFill>
                <a:latin typeface="Bai Jamjuree"/>
                <a:ea typeface="Bai Jamjuree"/>
                <a:cs typeface="Bai Jamjuree"/>
                <a:sym typeface="Bai Jamjuree"/>
              </a:defRPr>
            </a:lvl6pPr>
            <a:lvl7pPr indent="-317500" lvl="6" marL="3200400" marR="0" rtl="0" algn="l">
              <a:lnSpc>
                <a:spcPct val="100000"/>
              </a:lnSpc>
              <a:spcBef>
                <a:spcPts val="1600"/>
              </a:spcBef>
              <a:spcAft>
                <a:spcPts val="0"/>
              </a:spcAft>
              <a:buClr>
                <a:schemeClr val="dk1"/>
              </a:buClr>
              <a:buSzPts val="1400"/>
              <a:buFont typeface="Bai Jamjuree"/>
              <a:buChar char="●"/>
              <a:defRPr b="0" i="0" sz="1400" u="none" cap="none" strike="noStrike">
                <a:solidFill>
                  <a:schemeClr val="dk1"/>
                </a:solidFill>
                <a:latin typeface="Bai Jamjuree"/>
                <a:ea typeface="Bai Jamjuree"/>
                <a:cs typeface="Bai Jamjuree"/>
                <a:sym typeface="Bai Jamjuree"/>
              </a:defRPr>
            </a:lvl7pPr>
            <a:lvl8pPr indent="-317500" lvl="7" marL="3657600" marR="0" rtl="0" algn="l">
              <a:lnSpc>
                <a:spcPct val="100000"/>
              </a:lnSpc>
              <a:spcBef>
                <a:spcPts val="1600"/>
              </a:spcBef>
              <a:spcAft>
                <a:spcPts val="0"/>
              </a:spcAft>
              <a:buClr>
                <a:schemeClr val="dk1"/>
              </a:buClr>
              <a:buSzPts val="1400"/>
              <a:buFont typeface="Bai Jamjuree"/>
              <a:buChar char="○"/>
              <a:defRPr b="0" i="0" sz="1400" u="none" cap="none" strike="noStrike">
                <a:solidFill>
                  <a:schemeClr val="dk1"/>
                </a:solidFill>
                <a:latin typeface="Bai Jamjuree"/>
                <a:ea typeface="Bai Jamjuree"/>
                <a:cs typeface="Bai Jamjuree"/>
                <a:sym typeface="Bai Jamjuree"/>
              </a:defRPr>
            </a:lvl8pPr>
            <a:lvl9pPr indent="-317500" lvl="8" marL="4114800" marR="0" rtl="0" algn="l">
              <a:lnSpc>
                <a:spcPct val="100000"/>
              </a:lnSpc>
              <a:spcBef>
                <a:spcPts val="1600"/>
              </a:spcBef>
              <a:spcAft>
                <a:spcPts val="1600"/>
              </a:spcAft>
              <a:buClr>
                <a:schemeClr val="dk1"/>
              </a:buClr>
              <a:buSzPts val="1400"/>
              <a:buFont typeface="Bai Jamjuree"/>
              <a:buChar char="■"/>
              <a:defRPr b="0" i="0" sz="1400" u="none" cap="none" strike="noStrike">
                <a:solidFill>
                  <a:schemeClr val="dk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0" Type="http://schemas.openxmlformats.org/officeDocument/2006/relationships/hyperlink" Target="https://data.unicef.org/topic/child-survival/under-five-mortality/" TargetMode="External"/><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ourworldindata.org/child-mortality-in-the-past" TargetMode="External"/><Relationship Id="rId4" Type="http://schemas.openxmlformats.org/officeDocument/2006/relationships/hyperlink" Target="https://onlinelibrary.wiley.com/doi/full/10.1111/j.1365-3016.2012.01281.x?fbclid=IwAR2t6LD3Lk-7t7I4V5d1ImfBTi3gONMWvIzZIYadmpqlgImMntbeAOW5qdo" TargetMode="External"/><Relationship Id="rId9" Type="http://schemas.openxmlformats.org/officeDocument/2006/relationships/hyperlink" Target="https://data.unicef.org/topic/child-survival/stillbirths/" TargetMode="External"/><Relationship Id="rId5" Type="http://schemas.openxmlformats.org/officeDocument/2006/relationships/hyperlink" Target="https://malariajournal.biomedcentral.com/articles/10.1186/1475-2875-11-400#:~:text=Burden%20of%20malaria%20in%20infants%20aged%20less%20than%20six%20months&amp;text=Various%20studies%20across%20Africa%20have,those%20found%20in%20the%20mother" TargetMode="External"/><Relationship Id="rId6" Type="http://schemas.openxmlformats.org/officeDocument/2006/relationships/hyperlink" Target="https://www.msdmanuals.com/home/children-s-health-issues/infections-in-newborns/overview-of-infections-in-newborns" TargetMode="External"/><Relationship Id="rId7" Type="http://schemas.openxmlformats.org/officeDocument/2006/relationships/hyperlink" Target="https://www.who.int/data/gho/data/themes/topics/sdg-target-3_2-newborn-and-child-mortality?fbclid=IwAR0A3zhwWxo-pys1sinMMcbnaltEq8gNjeuSRxHC7YkgwgMoaiFJEWc3biY" TargetMode="External"/><Relationship Id="rId8" Type="http://schemas.openxmlformats.org/officeDocument/2006/relationships/hyperlink" Target="https://stacks.cdc.gov/view/cdc/706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
          <p:cNvSpPr/>
          <p:nvPr/>
        </p:nvSpPr>
        <p:spPr>
          <a:xfrm rot="-4059073">
            <a:off x="5185219" y="68538"/>
            <a:ext cx="4829548" cy="5180208"/>
          </a:xfrm>
          <a:custGeom>
            <a:rect b="b" l="l" r="r" t="t"/>
            <a:pathLst>
              <a:path extrusionOk="0" h="30024" w="28741">
                <a:moveTo>
                  <a:pt x="16290" y="0"/>
                </a:moveTo>
                <a:cubicBezTo>
                  <a:pt x="15349" y="0"/>
                  <a:pt x="14432" y="121"/>
                  <a:pt x="13568" y="372"/>
                </a:cubicBezTo>
                <a:cubicBezTo>
                  <a:pt x="10969" y="1128"/>
                  <a:pt x="8867" y="3064"/>
                  <a:pt x="6802" y="4741"/>
                </a:cubicBezTo>
                <a:cubicBezTo>
                  <a:pt x="4738" y="6401"/>
                  <a:pt x="2728" y="7802"/>
                  <a:pt x="1549" y="9774"/>
                </a:cubicBezTo>
                <a:cubicBezTo>
                  <a:pt x="369" y="11747"/>
                  <a:pt x="0" y="14273"/>
                  <a:pt x="295" y="16742"/>
                </a:cubicBezTo>
                <a:cubicBezTo>
                  <a:pt x="571" y="19232"/>
                  <a:pt x="1492" y="21684"/>
                  <a:pt x="2893" y="24208"/>
                </a:cubicBezTo>
                <a:cubicBezTo>
                  <a:pt x="4295" y="26753"/>
                  <a:pt x="6175" y="29389"/>
                  <a:pt x="8553" y="29923"/>
                </a:cubicBezTo>
                <a:cubicBezTo>
                  <a:pt x="8873" y="29993"/>
                  <a:pt x="9201" y="30024"/>
                  <a:pt x="9538" y="30024"/>
                </a:cubicBezTo>
                <a:cubicBezTo>
                  <a:pt x="11710" y="30024"/>
                  <a:pt x="14224" y="28716"/>
                  <a:pt x="16794" y="27822"/>
                </a:cubicBezTo>
                <a:cubicBezTo>
                  <a:pt x="19743" y="26790"/>
                  <a:pt x="22749" y="26329"/>
                  <a:pt x="24426" y="24577"/>
                </a:cubicBezTo>
                <a:cubicBezTo>
                  <a:pt x="26103" y="22845"/>
                  <a:pt x="26454" y="19839"/>
                  <a:pt x="27099" y="16742"/>
                </a:cubicBezTo>
                <a:cubicBezTo>
                  <a:pt x="27763" y="13645"/>
                  <a:pt x="28740" y="10456"/>
                  <a:pt x="27984" y="7728"/>
                </a:cubicBezTo>
                <a:cubicBezTo>
                  <a:pt x="27247" y="5000"/>
                  <a:pt x="24795" y="2732"/>
                  <a:pt x="22029" y="1386"/>
                </a:cubicBezTo>
                <a:cubicBezTo>
                  <a:pt x="20171" y="488"/>
                  <a:pt x="18181" y="0"/>
                  <a:pt x="162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txBox="1"/>
          <p:nvPr>
            <p:ph type="ctrTitle"/>
          </p:nvPr>
        </p:nvSpPr>
        <p:spPr>
          <a:xfrm>
            <a:off x="535577" y="1111950"/>
            <a:ext cx="4958400" cy="211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Stillbirth and Under Five(5) Mortality Rate Along the Years</a:t>
            </a:r>
            <a:endParaRPr/>
          </a:p>
        </p:txBody>
      </p:sp>
      <p:cxnSp>
        <p:nvCxnSpPr>
          <p:cNvPr id="320" name="Google Shape;320;p1"/>
          <p:cNvCxnSpPr/>
          <p:nvPr/>
        </p:nvCxnSpPr>
        <p:spPr>
          <a:xfrm>
            <a:off x="-47625" y="3448725"/>
            <a:ext cx="4857900" cy="0"/>
          </a:xfrm>
          <a:prstGeom prst="straightConnector1">
            <a:avLst/>
          </a:prstGeom>
          <a:noFill/>
          <a:ln cap="flat" cmpd="sng" w="19050">
            <a:solidFill>
              <a:schemeClr val="accent3"/>
            </a:solidFill>
            <a:prstDash val="solid"/>
            <a:round/>
            <a:headEnd len="sm" w="sm" type="none"/>
            <a:tailEnd len="med" w="med" type="diamond"/>
          </a:ln>
        </p:spPr>
      </p:cxnSp>
      <p:grpSp>
        <p:nvGrpSpPr>
          <p:cNvPr id="321" name="Google Shape;321;p1"/>
          <p:cNvGrpSpPr/>
          <p:nvPr/>
        </p:nvGrpSpPr>
        <p:grpSpPr>
          <a:xfrm>
            <a:off x="5162425" y="253435"/>
            <a:ext cx="3981566" cy="4636643"/>
            <a:chOff x="7649368" y="3535752"/>
            <a:chExt cx="551968" cy="642782"/>
          </a:xfrm>
        </p:grpSpPr>
        <p:sp>
          <p:nvSpPr>
            <p:cNvPr id="322" name="Google Shape;322;p1"/>
            <p:cNvSpPr/>
            <p:nvPr/>
          </p:nvSpPr>
          <p:spPr>
            <a:xfrm>
              <a:off x="7649368" y="3636319"/>
              <a:ext cx="508309" cy="418415"/>
            </a:xfrm>
            <a:custGeom>
              <a:rect b="b" l="l" r="r" t="t"/>
              <a:pathLst>
                <a:path extrusionOk="0" h="9095" w="11049">
                  <a:moveTo>
                    <a:pt x="8443" y="1384"/>
                  </a:moveTo>
                  <a:cubicBezTo>
                    <a:pt x="4747" y="1"/>
                    <a:pt x="1" y="9095"/>
                    <a:pt x="5858" y="8951"/>
                  </a:cubicBezTo>
                  <a:cubicBezTo>
                    <a:pt x="9436" y="8864"/>
                    <a:pt x="11049" y="2359"/>
                    <a:pt x="8443" y="138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7931287" y="3803501"/>
              <a:ext cx="53642" cy="111010"/>
            </a:xfrm>
            <a:custGeom>
              <a:rect b="b" l="l" r="r" t="t"/>
              <a:pathLst>
                <a:path extrusionOk="0" h="2413" w="1166">
                  <a:moveTo>
                    <a:pt x="310" y="1126"/>
                  </a:moveTo>
                  <a:cubicBezTo>
                    <a:pt x="182" y="1983"/>
                    <a:pt x="407" y="2413"/>
                    <a:pt x="483" y="2413"/>
                  </a:cubicBezTo>
                  <a:cubicBezTo>
                    <a:pt x="558" y="2413"/>
                    <a:pt x="1037" y="1986"/>
                    <a:pt x="1146" y="1620"/>
                  </a:cubicBezTo>
                  <a:cubicBezTo>
                    <a:pt x="1165" y="1560"/>
                    <a:pt x="1052" y="1289"/>
                    <a:pt x="845" y="979"/>
                  </a:cubicBezTo>
                  <a:cubicBezTo>
                    <a:pt x="912" y="914"/>
                    <a:pt x="1085" y="370"/>
                    <a:pt x="994" y="333"/>
                  </a:cubicBezTo>
                  <a:cubicBezTo>
                    <a:pt x="882" y="287"/>
                    <a:pt x="855" y="399"/>
                    <a:pt x="758" y="524"/>
                  </a:cubicBezTo>
                  <a:cubicBezTo>
                    <a:pt x="741" y="512"/>
                    <a:pt x="737" y="489"/>
                    <a:pt x="745" y="476"/>
                  </a:cubicBezTo>
                  <a:cubicBezTo>
                    <a:pt x="919" y="223"/>
                    <a:pt x="756" y="0"/>
                    <a:pt x="506" y="101"/>
                  </a:cubicBezTo>
                  <a:cubicBezTo>
                    <a:pt x="462" y="66"/>
                    <a:pt x="334" y="54"/>
                    <a:pt x="262" y="150"/>
                  </a:cubicBezTo>
                  <a:cubicBezTo>
                    <a:pt x="157" y="199"/>
                    <a:pt x="73" y="289"/>
                    <a:pt x="45" y="439"/>
                  </a:cubicBezTo>
                  <a:cubicBezTo>
                    <a:pt x="1" y="758"/>
                    <a:pt x="176" y="985"/>
                    <a:pt x="310" y="112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7815216" y="3895189"/>
              <a:ext cx="142201" cy="90400"/>
            </a:xfrm>
            <a:custGeom>
              <a:rect b="b" l="l" r="r" t="t"/>
              <a:pathLst>
                <a:path extrusionOk="0" h="1965" w="3091">
                  <a:moveTo>
                    <a:pt x="1807" y="968"/>
                  </a:moveTo>
                  <a:cubicBezTo>
                    <a:pt x="2124" y="1177"/>
                    <a:pt x="2765" y="1869"/>
                    <a:pt x="3091" y="1965"/>
                  </a:cubicBezTo>
                  <a:lnTo>
                    <a:pt x="2763" y="837"/>
                  </a:lnTo>
                  <a:cubicBezTo>
                    <a:pt x="2739" y="425"/>
                    <a:pt x="2459" y="0"/>
                    <a:pt x="2052" y="30"/>
                  </a:cubicBezTo>
                  <a:cubicBezTo>
                    <a:pt x="1731" y="52"/>
                    <a:pt x="1105" y="545"/>
                    <a:pt x="684" y="875"/>
                  </a:cubicBezTo>
                  <a:cubicBezTo>
                    <a:pt x="0" y="88"/>
                    <a:pt x="177" y="1395"/>
                    <a:pt x="704" y="1528"/>
                  </a:cubicBezTo>
                  <a:cubicBezTo>
                    <a:pt x="1160" y="1643"/>
                    <a:pt x="1513" y="1024"/>
                    <a:pt x="1807" y="96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7854136" y="3755334"/>
              <a:ext cx="68271" cy="155681"/>
            </a:xfrm>
            <a:custGeom>
              <a:rect b="b" l="l" r="r" t="t"/>
              <a:pathLst>
                <a:path extrusionOk="0" h="3384" w="1484">
                  <a:moveTo>
                    <a:pt x="140" y="1"/>
                  </a:moveTo>
                  <a:cubicBezTo>
                    <a:pt x="120" y="1"/>
                    <a:pt x="102" y="16"/>
                    <a:pt x="100" y="36"/>
                  </a:cubicBezTo>
                  <a:cubicBezTo>
                    <a:pt x="0" y="935"/>
                    <a:pt x="366" y="1388"/>
                    <a:pt x="736" y="1850"/>
                  </a:cubicBezTo>
                  <a:cubicBezTo>
                    <a:pt x="1055" y="2246"/>
                    <a:pt x="1378" y="2646"/>
                    <a:pt x="1404" y="3346"/>
                  </a:cubicBezTo>
                  <a:cubicBezTo>
                    <a:pt x="1405" y="3367"/>
                    <a:pt x="1422" y="3383"/>
                    <a:pt x="1443" y="3383"/>
                  </a:cubicBezTo>
                  <a:cubicBezTo>
                    <a:pt x="1444" y="3383"/>
                    <a:pt x="1444" y="3383"/>
                    <a:pt x="1445" y="3383"/>
                  </a:cubicBezTo>
                  <a:cubicBezTo>
                    <a:pt x="1466" y="3383"/>
                    <a:pt x="1483" y="3364"/>
                    <a:pt x="1482" y="3343"/>
                  </a:cubicBezTo>
                  <a:cubicBezTo>
                    <a:pt x="1456" y="2617"/>
                    <a:pt x="1124" y="2206"/>
                    <a:pt x="798" y="1800"/>
                  </a:cubicBezTo>
                  <a:cubicBezTo>
                    <a:pt x="437" y="1351"/>
                    <a:pt x="82" y="910"/>
                    <a:pt x="179" y="44"/>
                  </a:cubicBezTo>
                  <a:cubicBezTo>
                    <a:pt x="181" y="23"/>
                    <a:pt x="165" y="4"/>
                    <a:pt x="144" y="1"/>
                  </a:cubicBezTo>
                  <a:cubicBezTo>
                    <a:pt x="142" y="1"/>
                    <a:pt x="141"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7816964" y="3699760"/>
              <a:ext cx="253027" cy="351524"/>
            </a:xfrm>
            <a:custGeom>
              <a:rect b="b" l="l" r="r" t="t"/>
              <a:pathLst>
                <a:path extrusionOk="0" h="7641" w="5500">
                  <a:moveTo>
                    <a:pt x="3852" y="3156"/>
                  </a:moveTo>
                  <a:cubicBezTo>
                    <a:pt x="3852" y="3205"/>
                    <a:pt x="3864" y="3288"/>
                    <a:pt x="3852" y="3292"/>
                  </a:cubicBezTo>
                  <a:cubicBezTo>
                    <a:pt x="3528" y="3405"/>
                    <a:pt x="2539" y="4050"/>
                    <a:pt x="2178" y="4650"/>
                  </a:cubicBezTo>
                  <a:cubicBezTo>
                    <a:pt x="1925" y="4382"/>
                    <a:pt x="1618" y="4249"/>
                    <a:pt x="1285" y="4463"/>
                  </a:cubicBezTo>
                  <a:cubicBezTo>
                    <a:pt x="926" y="4694"/>
                    <a:pt x="660" y="5397"/>
                    <a:pt x="440" y="5905"/>
                  </a:cubicBezTo>
                  <a:cubicBezTo>
                    <a:pt x="58" y="5361"/>
                    <a:pt x="1" y="5925"/>
                    <a:pt x="154" y="6221"/>
                  </a:cubicBezTo>
                  <a:cubicBezTo>
                    <a:pt x="290" y="6484"/>
                    <a:pt x="502" y="6775"/>
                    <a:pt x="808" y="6555"/>
                  </a:cubicBezTo>
                  <a:cubicBezTo>
                    <a:pt x="1108" y="6339"/>
                    <a:pt x="1322" y="5964"/>
                    <a:pt x="1545" y="5648"/>
                  </a:cubicBezTo>
                  <a:cubicBezTo>
                    <a:pt x="1485" y="6917"/>
                    <a:pt x="2660" y="7640"/>
                    <a:pt x="3841" y="6669"/>
                  </a:cubicBezTo>
                  <a:cubicBezTo>
                    <a:pt x="4589" y="6055"/>
                    <a:pt x="5361" y="4653"/>
                    <a:pt x="5236" y="3729"/>
                  </a:cubicBezTo>
                  <a:cubicBezTo>
                    <a:pt x="5177" y="3281"/>
                    <a:pt x="4954" y="3288"/>
                    <a:pt x="4903" y="2903"/>
                  </a:cubicBezTo>
                  <a:cubicBezTo>
                    <a:pt x="4879" y="2728"/>
                    <a:pt x="4890" y="2514"/>
                    <a:pt x="4958" y="2357"/>
                  </a:cubicBezTo>
                  <a:cubicBezTo>
                    <a:pt x="5353" y="2389"/>
                    <a:pt x="5487" y="1853"/>
                    <a:pt x="5277" y="1719"/>
                  </a:cubicBezTo>
                  <a:cubicBezTo>
                    <a:pt x="5500" y="783"/>
                    <a:pt x="4910" y="232"/>
                    <a:pt x="4122" y="146"/>
                  </a:cubicBezTo>
                  <a:cubicBezTo>
                    <a:pt x="2773" y="1"/>
                    <a:pt x="2328" y="1077"/>
                    <a:pt x="2598" y="2240"/>
                  </a:cubicBezTo>
                  <a:cubicBezTo>
                    <a:pt x="2574" y="2841"/>
                    <a:pt x="2943" y="3389"/>
                    <a:pt x="3852" y="315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7914863" y="3849368"/>
              <a:ext cx="81337" cy="66431"/>
            </a:xfrm>
            <a:custGeom>
              <a:rect b="b" l="l" r="r" t="t"/>
              <a:pathLst>
                <a:path extrusionOk="0" h="1444" w="1768">
                  <a:moveTo>
                    <a:pt x="1725" y="1"/>
                  </a:moveTo>
                  <a:cubicBezTo>
                    <a:pt x="1722" y="1"/>
                    <a:pt x="1719" y="1"/>
                    <a:pt x="1715" y="2"/>
                  </a:cubicBezTo>
                  <a:cubicBezTo>
                    <a:pt x="1518" y="45"/>
                    <a:pt x="1202" y="258"/>
                    <a:pt x="892" y="510"/>
                  </a:cubicBezTo>
                  <a:cubicBezTo>
                    <a:pt x="512" y="819"/>
                    <a:pt x="138" y="1192"/>
                    <a:pt x="13" y="1383"/>
                  </a:cubicBezTo>
                  <a:cubicBezTo>
                    <a:pt x="1" y="1401"/>
                    <a:pt x="6" y="1425"/>
                    <a:pt x="24" y="1437"/>
                  </a:cubicBezTo>
                  <a:cubicBezTo>
                    <a:pt x="31" y="1441"/>
                    <a:pt x="39" y="1444"/>
                    <a:pt x="46" y="1444"/>
                  </a:cubicBezTo>
                  <a:cubicBezTo>
                    <a:pt x="59" y="1444"/>
                    <a:pt x="71" y="1437"/>
                    <a:pt x="79" y="1425"/>
                  </a:cubicBezTo>
                  <a:cubicBezTo>
                    <a:pt x="199" y="1241"/>
                    <a:pt x="566" y="876"/>
                    <a:pt x="942" y="570"/>
                  </a:cubicBezTo>
                  <a:cubicBezTo>
                    <a:pt x="1244" y="325"/>
                    <a:pt x="1549" y="120"/>
                    <a:pt x="1732" y="78"/>
                  </a:cubicBezTo>
                  <a:cubicBezTo>
                    <a:pt x="1754" y="74"/>
                    <a:pt x="1767" y="53"/>
                    <a:pt x="1762" y="32"/>
                  </a:cubicBezTo>
                  <a:cubicBezTo>
                    <a:pt x="1759" y="13"/>
                    <a:pt x="1742" y="1"/>
                    <a:pt x="17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7850686" y="3942942"/>
              <a:ext cx="45039" cy="61187"/>
            </a:xfrm>
            <a:custGeom>
              <a:rect b="b" l="l" r="r" t="t"/>
              <a:pathLst>
                <a:path extrusionOk="0" h="1330" w="979">
                  <a:moveTo>
                    <a:pt x="934" y="0"/>
                  </a:moveTo>
                  <a:cubicBezTo>
                    <a:pt x="917" y="0"/>
                    <a:pt x="901" y="12"/>
                    <a:pt x="896" y="30"/>
                  </a:cubicBezTo>
                  <a:cubicBezTo>
                    <a:pt x="840" y="250"/>
                    <a:pt x="725" y="467"/>
                    <a:pt x="587" y="662"/>
                  </a:cubicBezTo>
                  <a:cubicBezTo>
                    <a:pt x="415" y="903"/>
                    <a:pt x="206" y="1113"/>
                    <a:pt x="21" y="1259"/>
                  </a:cubicBezTo>
                  <a:cubicBezTo>
                    <a:pt x="4" y="1273"/>
                    <a:pt x="1" y="1297"/>
                    <a:pt x="15" y="1314"/>
                  </a:cubicBezTo>
                  <a:cubicBezTo>
                    <a:pt x="22" y="1324"/>
                    <a:pt x="34" y="1329"/>
                    <a:pt x="45" y="1329"/>
                  </a:cubicBezTo>
                  <a:cubicBezTo>
                    <a:pt x="54" y="1329"/>
                    <a:pt x="63" y="1327"/>
                    <a:pt x="70" y="1321"/>
                  </a:cubicBezTo>
                  <a:cubicBezTo>
                    <a:pt x="260" y="1170"/>
                    <a:pt x="475" y="955"/>
                    <a:pt x="651" y="708"/>
                  </a:cubicBezTo>
                  <a:cubicBezTo>
                    <a:pt x="794" y="505"/>
                    <a:pt x="913" y="281"/>
                    <a:pt x="973" y="49"/>
                  </a:cubicBezTo>
                  <a:cubicBezTo>
                    <a:pt x="978" y="28"/>
                    <a:pt x="965" y="7"/>
                    <a:pt x="944" y="1"/>
                  </a:cubicBezTo>
                  <a:cubicBezTo>
                    <a:pt x="941" y="0"/>
                    <a:pt x="938" y="0"/>
                    <a:pt x="9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7885374" y="3957756"/>
              <a:ext cx="75356" cy="71308"/>
            </a:xfrm>
            <a:custGeom>
              <a:rect b="b" l="l" r="r" t="t"/>
              <a:pathLst>
                <a:path extrusionOk="0" h="1550" w="1638">
                  <a:moveTo>
                    <a:pt x="59" y="1"/>
                  </a:moveTo>
                  <a:cubicBezTo>
                    <a:pt x="39" y="1"/>
                    <a:pt x="21" y="16"/>
                    <a:pt x="19" y="36"/>
                  </a:cubicBezTo>
                  <a:cubicBezTo>
                    <a:pt x="0" y="215"/>
                    <a:pt x="12" y="392"/>
                    <a:pt x="52" y="558"/>
                  </a:cubicBezTo>
                  <a:cubicBezTo>
                    <a:pt x="113" y="814"/>
                    <a:pt x="240" y="1046"/>
                    <a:pt x="422" y="1220"/>
                  </a:cubicBezTo>
                  <a:cubicBezTo>
                    <a:pt x="603" y="1394"/>
                    <a:pt x="839" y="1513"/>
                    <a:pt x="1116" y="1543"/>
                  </a:cubicBezTo>
                  <a:cubicBezTo>
                    <a:pt x="1161" y="1548"/>
                    <a:pt x="1208" y="1550"/>
                    <a:pt x="1255" y="1550"/>
                  </a:cubicBezTo>
                  <a:cubicBezTo>
                    <a:pt x="1366" y="1550"/>
                    <a:pt x="1482" y="1537"/>
                    <a:pt x="1603" y="1508"/>
                  </a:cubicBezTo>
                  <a:cubicBezTo>
                    <a:pt x="1624" y="1502"/>
                    <a:pt x="1637" y="1481"/>
                    <a:pt x="1633" y="1460"/>
                  </a:cubicBezTo>
                  <a:cubicBezTo>
                    <a:pt x="1628" y="1442"/>
                    <a:pt x="1613" y="1430"/>
                    <a:pt x="1595" y="1430"/>
                  </a:cubicBezTo>
                  <a:cubicBezTo>
                    <a:pt x="1592" y="1430"/>
                    <a:pt x="1588" y="1430"/>
                    <a:pt x="1585" y="1431"/>
                  </a:cubicBezTo>
                  <a:cubicBezTo>
                    <a:pt x="1471" y="1458"/>
                    <a:pt x="1362" y="1471"/>
                    <a:pt x="1258" y="1471"/>
                  </a:cubicBezTo>
                  <a:cubicBezTo>
                    <a:pt x="1212" y="1471"/>
                    <a:pt x="1167" y="1469"/>
                    <a:pt x="1124" y="1464"/>
                  </a:cubicBezTo>
                  <a:cubicBezTo>
                    <a:pt x="865" y="1436"/>
                    <a:pt x="646" y="1326"/>
                    <a:pt x="476" y="1162"/>
                  </a:cubicBezTo>
                  <a:cubicBezTo>
                    <a:pt x="306" y="999"/>
                    <a:pt x="186" y="782"/>
                    <a:pt x="129" y="540"/>
                  </a:cubicBezTo>
                  <a:cubicBezTo>
                    <a:pt x="90" y="383"/>
                    <a:pt x="80" y="215"/>
                    <a:pt x="98" y="45"/>
                  </a:cubicBezTo>
                  <a:cubicBezTo>
                    <a:pt x="100" y="23"/>
                    <a:pt x="84" y="3"/>
                    <a:pt x="63" y="1"/>
                  </a:cubicBezTo>
                  <a:cubicBezTo>
                    <a:pt x="61" y="1"/>
                    <a:pt x="60"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7874010" y="3899054"/>
              <a:ext cx="73470" cy="67903"/>
            </a:xfrm>
            <a:custGeom>
              <a:rect b="b" l="l" r="r" t="t"/>
              <a:pathLst>
                <a:path extrusionOk="0" h="1476" w="1597">
                  <a:moveTo>
                    <a:pt x="351" y="1"/>
                  </a:moveTo>
                  <a:cubicBezTo>
                    <a:pt x="304" y="1"/>
                    <a:pt x="257" y="7"/>
                    <a:pt x="210" y="18"/>
                  </a:cubicBezTo>
                  <a:cubicBezTo>
                    <a:pt x="147" y="34"/>
                    <a:pt x="86" y="61"/>
                    <a:pt x="24" y="98"/>
                  </a:cubicBezTo>
                  <a:cubicBezTo>
                    <a:pt x="6" y="110"/>
                    <a:pt x="1" y="134"/>
                    <a:pt x="11" y="152"/>
                  </a:cubicBezTo>
                  <a:cubicBezTo>
                    <a:pt x="19" y="164"/>
                    <a:pt x="32" y="171"/>
                    <a:pt x="45" y="171"/>
                  </a:cubicBezTo>
                  <a:cubicBezTo>
                    <a:pt x="52" y="171"/>
                    <a:pt x="59" y="169"/>
                    <a:pt x="65" y="165"/>
                  </a:cubicBezTo>
                  <a:cubicBezTo>
                    <a:pt x="120" y="131"/>
                    <a:pt x="174" y="109"/>
                    <a:pt x="228" y="95"/>
                  </a:cubicBezTo>
                  <a:cubicBezTo>
                    <a:pt x="269" y="85"/>
                    <a:pt x="310" y="80"/>
                    <a:pt x="351" y="80"/>
                  </a:cubicBezTo>
                  <a:cubicBezTo>
                    <a:pt x="487" y="80"/>
                    <a:pt x="624" y="134"/>
                    <a:pt x="753" y="224"/>
                  </a:cubicBezTo>
                  <a:cubicBezTo>
                    <a:pt x="925" y="345"/>
                    <a:pt x="1083" y="531"/>
                    <a:pt x="1214" y="743"/>
                  </a:cubicBezTo>
                  <a:cubicBezTo>
                    <a:pt x="1351" y="964"/>
                    <a:pt x="1457" y="1213"/>
                    <a:pt x="1514" y="1446"/>
                  </a:cubicBezTo>
                  <a:cubicBezTo>
                    <a:pt x="1519" y="1464"/>
                    <a:pt x="1535" y="1476"/>
                    <a:pt x="1553" y="1476"/>
                  </a:cubicBezTo>
                  <a:cubicBezTo>
                    <a:pt x="1556" y="1476"/>
                    <a:pt x="1559" y="1476"/>
                    <a:pt x="1562" y="1475"/>
                  </a:cubicBezTo>
                  <a:cubicBezTo>
                    <a:pt x="1584" y="1469"/>
                    <a:pt x="1596" y="1448"/>
                    <a:pt x="1591" y="1428"/>
                  </a:cubicBezTo>
                  <a:cubicBezTo>
                    <a:pt x="1531" y="1187"/>
                    <a:pt x="1422" y="930"/>
                    <a:pt x="1281" y="701"/>
                  </a:cubicBezTo>
                  <a:cubicBezTo>
                    <a:pt x="1145" y="481"/>
                    <a:pt x="979" y="287"/>
                    <a:pt x="797" y="161"/>
                  </a:cubicBezTo>
                  <a:cubicBezTo>
                    <a:pt x="656" y="61"/>
                    <a:pt x="504"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7955715" y="3831932"/>
              <a:ext cx="58058" cy="17344"/>
            </a:xfrm>
            <a:custGeom>
              <a:rect b="b" l="l" r="r" t="t"/>
              <a:pathLst>
                <a:path extrusionOk="0" h="377" w="1262">
                  <a:moveTo>
                    <a:pt x="1218" y="0"/>
                  </a:moveTo>
                  <a:cubicBezTo>
                    <a:pt x="1208" y="0"/>
                    <a:pt x="1197" y="5"/>
                    <a:pt x="1189" y="13"/>
                  </a:cubicBezTo>
                  <a:cubicBezTo>
                    <a:pt x="1069" y="145"/>
                    <a:pt x="865" y="237"/>
                    <a:pt x="651" y="277"/>
                  </a:cubicBezTo>
                  <a:cubicBezTo>
                    <a:pt x="576" y="291"/>
                    <a:pt x="500" y="298"/>
                    <a:pt x="426" y="298"/>
                  </a:cubicBezTo>
                  <a:cubicBezTo>
                    <a:pt x="290" y="298"/>
                    <a:pt x="163" y="273"/>
                    <a:pt x="64" y="220"/>
                  </a:cubicBezTo>
                  <a:cubicBezTo>
                    <a:pt x="58" y="217"/>
                    <a:pt x="51" y="216"/>
                    <a:pt x="45" y="216"/>
                  </a:cubicBezTo>
                  <a:cubicBezTo>
                    <a:pt x="31" y="216"/>
                    <a:pt x="18" y="223"/>
                    <a:pt x="10" y="236"/>
                  </a:cubicBezTo>
                  <a:cubicBezTo>
                    <a:pt x="1" y="255"/>
                    <a:pt x="7" y="279"/>
                    <a:pt x="26" y="289"/>
                  </a:cubicBezTo>
                  <a:cubicBezTo>
                    <a:pt x="138" y="349"/>
                    <a:pt x="279" y="376"/>
                    <a:pt x="428" y="376"/>
                  </a:cubicBezTo>
                  <a:cubicBezTo>
                    <a:pt x="506" y="376"/>
                    <a:pt x="586" y="369"/>
                    <a:pt x="665" y="354"/>
                  </a:cubicBezTo>
                  <a:cubicBezTo>
                    <a:pt x="894" y="312"/>
                    <a:pt x="1115" y="211"/>
                    <a:pt x="1247" y="65"/>
                  </a:cubicBezTo>
                  <a:cubicBezTo>
                    <a:pt x="1262" y="49"/>
                    <a:pt x="1260" y="25"/>
                    <a:pt x="1244" y="10"/>
                  </a:cubicBezTo>
                  <a:cubicBezTo>
                    <a:pt x="1237" y="3"/>
                    <a:pt x="1228" y="0"/>
                    <a:pt x="12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a:off x="8045057" y="3787676"/>
              <a:ext cx="12513" cy="12007"/>
            </a:xfrm>
            <a:custGeom>
              <a:rect b="b" l="l" r="r" t="t"/>
              <a:pathLst>
                <a:path extrusionOk="0" h="261" w="272">
                  <a:moveTo>
                    <a:pt x="228" y="1"/>
                  </a:moveTo>
                  <a:cubicBezTo>
                    <a:pt x="173" y="1"/>
                    <a:pt x="121" y="19"/>
                    <a:pt x="81" y="58"/>
                  </a:cubicBezTo>
                  <a:cubicBezTo>
                    <a:pt x="43" y="93"/>
                    <a:pt x="17" y="144"/>
                    <a:pt x="4" y="215"/>
                  </a:cubicBezTo>
                  <a:cubicBezTo>
                    <a:pt x="1" y="236"/>
                    <a:pt x="16" y="256"/>
                    <a:pt x="37" y="260"/>
                  </a:cubicBezTo>
                  <a:cubicBezTo>
                    <a:pt x="39" y="261"/>
                    <a:pt x="41" y="261"/>
                    <a:pt x="43" y="261"/>
                  </a:cubicBezTo>
                  <a:cubicBezTo>
                    <a:pt x="55" y="261"/>
                    <a:pt x="66" y="256"/>
                    <a:pt x="73" y="247"/>
                  </a:cubicBezTo>
                  <a:cubicBezTo>
                    <a:pt x="90" y="229"/>
                    <a:pt x="108" y="216"/>
                    <a:pt x="126" y="205"/>
                  </a:cubicBezTo>
                  <a:cubicBezTo>
                    <a:pt x="143" y="194"/>
                    <a:pt x="161" y="188"/>
                    <a:pt x="178" y="186"/>
                  </a:cubicBezTo>
                  <a:cubicBezTo>
                    <a:pt x="200" y="182"/>
                    <a:pt x="213" y="161"/>
                    <a:pt x="210" y="140"/>
                  </a:cubicBezTo>
                  <a:cubicBezTo>
                    <a:pt x="207" y="121"/>
                    <a:pt x="190" y="107"/>
                    <a:pt x="170" y="107"/>
                  </a:cubicBezTo>
                  <a:cubicBezTo>
                    <a:pt x="168" y="107"/>
                    <a:pt x="166" y="107"/>
                    <a:pt x="165" y="107"/>
                  </a:cubicBezTo>
                  <a:cubicBezTo>
                    <a:pt x="155" y="109"/>
                    <a:pt x="144" y="112"/>
                    <a:pt x="135" y="115"/>
                  </a:cubicBezTo>
                  <a:cubicBezTo>
                    <a:pt x="160" y="91"/>
                    <a:pt x="193" y="80"/>
                    <a:pt x="227" y="80"/>
                  </a:cubicBezTo>
                  <a:cubicBezTo>
                    <a:pt x="228" y="80"/>
                    <a:pt x="230" y="80"/>
                    <a:pt x="231" y="80"/>
                  </a:cubicBezTo>
                  <a:cubicBezTo>
                    <a:pt x="254" y="80"/>
                    <a:pt x="271" y="62"/>
                    <a:pt x="272" y="40"/>
                  </a:cubicBezTo>
                  <a:cubicBezTo>
                    <a:pt x="272" y="19"/>
                    <a:pt x="254" y="1"/>
                    <a:pt x="233" y="1"/>
                  </a:cubicBezTo>
                  <a:cubicBezTo>
                    <a:pt x="231" y="1"/>
                    <a:pt x="229" y="1"/>
                    <a:pt x="2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a:off x="8036546" y="3776174"/>
              <a:ext cx="30501" cy="33584"/>
            </a:xfrm>
            <a:custGeom>
              <a:rect b="b" l="l" r="r" t="t"/>
              <a:pathLst>
                <a:path extrusionOk="0" h="730" w="663">
                  <a:moveTo>
                    <a:pt x="419" y="1"/>
                  </a:moveTo>
                  <a:cubicBezTo>
                    <a:pt x="364" y="1"/>
                    <a:pt x="299" y="16"/>
                    <a:pt x="224" y="52"/>
                  </a:cubicBezTo>
                  <a:cubicBezTo>
                    <a:pt x="205" y="61"/>
                    <a:pt x="197" y="84"/>
                    <a:pt x="205" y="104"/>
                  </a:cubicBezTo>
                  <a:cubicBezTo>
                    <a:pt x="212" y="118"/>
                    <a:pt x="226" y="126"/>
                    <a:pt x="241" y="126"/>
                  </a:cubicBezTo>
                  <a:cubicBezTo>
                    <a:pt x="247" y="126"/>
                    <a:pt x="253" y="125"/>
                    <a:pt x="258" y="122"/>
                  </a:cubicBezTo>
                  <a:cubicBezTo>
                    <a:pt x="322" y="92"/>
                    <a:pt x="376" y="79"/>
                    <a:pt x="419" y="79"/>
                  </a:cubicBezTo>
                  <a:cubicBezTo>
                    <a:pt x="456" y="79"/>
                    <a:pt x="486" y="89"/>
                    <a:pt x="509" y="107"/>
                  </a:cubicBezTo>
                  <a:cubicBezTo>
                    <a:pt x="562" y="147"/>
                    <a:pt x="581" y="228"/>
                    <a:pt x="571" y="316"/>
                  </a:cubicBezTo>
                  <a:cubicBezTo>
                    <a:pt x="559" y="408"/>
                    <a:pt x="515" y="506"/>
                    <a:pt x="443" y="572"/>
                  </a:cubicBezTo>
                  <a:cubicBezTo>
                    <a:pt x="391" y="619"/>
                    <a:pt x="325" y="650"/>
                    <a:pt x="245" y="650"/>
                  </a:cubicBezTo>
                  <a:cubicBezTo>
                    <a:pt x="190" y="650"/>
                    <a:pt x="129" y="635"/>
                    <a:pt x="63" y="602"/>
                  </a:cubicBezTo>
                  <a:cubicBezTo>
                    <a:pt x="57" y="599"/>
                    <a:pt x="51" y="597"/>
                    <a:pt x="45" y="597"/>
                  </a:cubicBezTo>
                  <a:cubicBezTo>
                    <a:pt x="30" y="597"/>
                    <a:pt x="16" y="605"/>
                    <a:pt x="10" y="619"/>
                  </a:cubicBezTo>
                  <a:cubicBezTo>
                    <a:pt x="0" y="639"/>
                    <a:pt x="7" y="662"/>
                    <a:pt x="28" y="672"/>
                  </a:cubicBezTo>
                  <a:cubicBezTo>
                    <a:pt x="107" y="712"/>
                    <a:pt x="180" y="730"/>
                    <a:pt x="247" y="730"/>
                  </a:cubicBezTo>
                  <a:cubicBezTo>
                    <a:pt x="346" y="730"/>
                    <a:pt x="430" y="690"/>
                    <a:pt x="496" y="630"/>
                  </a:cubicBezTo>
                  <a:cubicBezTo>
                    <a:pt x="582" y="551"/>
                    <a:pt x="635" y="435"/>
                    <a:pt x="649" y="325"/>
                  </a:cubicBezTo>
                  <a:cubicBezTo>
                    <a:pt x="663" y="212"/>
                    <a:pt x="634" y="102"/>
                    <a:pt x="557" y="44"/>
                  </a:cubicBezTo>
                  <a:cubicBezTo>
                    <a:pt x="520" y="17"/>
                    <a:pt x="475" y="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7962156" y="3801431"/>
              <a:ext cx="9063" cy="12375"/>
            </a:xfrm>
            <a:custGeom>
              <a:rect b="b" l="l" r="r" t="t"/>
              <a:pathLst>
                <a:path extrusionOk="0" h="269" w="197">
                  <a:moveTo>
                    <a:pt x="149" y="0"/>
                  </a:moveTo>
                  <a:cubicBezTo>
                    <a:pt x="80" y="0"/>
                    <a:pt x="36" y="34"/>
                    <a:pt x="15" y="76"/>
                  </a:cubicBezTo>
                  <a:cubicBezTo>
                    <a:pt x="4" y="97"/>
                    <a:pt x="0" y="121"/>
                    <a:pt x="2" y="143"/>
                  </a:cubicBezTo>
                  <a:cubicBezTo>
                    <a:pt x="3" y="166"/>
                    <a:pt x="10" y="189"/>
                    <a:pt x="22" y="208"/>
                  </a:cubicBezTo>
                  <a:cubicBezTo>
                    <a:pt x="44" y="243"/>
                    <a:pt x="81" y="268"/>
                    <a:pt x="133" y="268"/>
                  </a:cubicBezTo>
                  <a:cubicBezTo>
                    <a:pt x="142" y="268"/>
                    <a:pt x="151" y="268"/>
                    <a:pt x="160" y="266"/>
                  </a:cubicBezTo>
                  <a:cubicBezTo>
                    <a:pt x="182" y="263"/>
                    <a:pt x="197" y="243"/>
                    <a:pt x="193" y="222"/>
                  </a:cubicBezTo>
                  <a:cubicBezTo>
                    <a:pt x="191" y="202"/>
                    <a:pt x="174" y="188"/>
                    <a:pt x="155" y="188"/>
                  </a:cubicBezTo>
                  <a:cubicBezTo>
                    <a:pt x="153" y="188"/>
                    <a:pt x="151" y="188"/>
                    <a:pt x="149" y="189"/>
                  </a:cubicBezTo>
                  <a:cubicBezTo>
                    <a:pt x="144" y="189"/>
                    <a:pt x="140" y="190"/>
                    <a:pt x="136" y="190"/>
                  </a:cubicBezTo>
                  <a:cubicBezTo>
                    <a:pt x="113" y="190"/>
                    <a:pt x="97" y="180"/>
                    <a:pt x="89" y="166"/>
                  </a:cubicBezTo>
                  <a:cubicBezTo>
                    <a:pt x="84" y="158"/>
                    <a:pt x="81" y="148"/>
                    <a:pt x="81" y="139"/>
                  </a:cubicBezTo>
                  <a:cubicBezTo>
                    <a:pt x="80" y="129"/>
                    <a:pt x="82" y="120"/>
                    <a:pt x="86" y="111"/>
                  </a:cubicBezTo>
                  <a:cubicBezTo>
                    <a:pt x="94" y="94"/>
                    <a:pt x="114" y="79"/>
                    <a:pt x="149" y="79"/>
                  </a:cubicBezTo>
                  <a:cubicBezTo>
                    <a:pt x="151" y="79"/>
                    <a:pt x="152" y="79"/>
                    <a:pt x="153" y="79"/>
                  </a:cubicBezTo>
                  <a:cubicBezTo>
                    <a:pt x="154" y="79"/>
                    <a:pt x="154" y="79"/>
                    <a:pt x="155" y="79"/>
                  </a:cubicBezTo>
                  <a:cubicBezTo>
                    <a:pt x="176" y="79"/>
                    <a:pt x="193" y="63"/>
                    <a:pt x="193" y="41"/>
                  </a:cubicBezTo>
                  <a:cubicBezTo>
                    <a:pt x="194" y="20"/>
                    <a:pt x="177" y="2"/>
                    <a:pt x="155" y="1"/>
                  </a:cubicBezTo>
                  <a:cubicBezTo>
                    <a:pt x="153" y="0"/>
                    <a:pt x="151" y="0"/>
                    <a:pt x="1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p:nvPr/>
          </p:nvSpPr>
          <p:spPr>
            <a:xfrm>
              <a:off x="7959396" y="3819005"/>
              <a:ext cx="22818" cy="6441"/>
            </a:xfrm>
            <a:custGeom>
              <a:rect b="b" l="l" r="r" t="t"/>
              <a:pathLst>
                <a:path extrusionOk="0" h="140" w="496">
                  <a:moveTo>
                    <a:pt x="45" y="1"/>
                  </a:moveTo>
                  <a:cubicBezTo>
                    <a:pt x="34" y="1"/>
                    <a:pt x="22" y="6"/>
                    <a:pt x="14" y="16"/>
                  </a:cubicBezTo>
                  <a:cubicBezTo>
                    <a:pt x="1" y="33"/>
                    <a:pt x="4" y="57"/>
                    <a:pt x="21" y="71"/>
                  </a:cubicBezTo>
                  <a:cubicBezTo>
                    <a:pt x="76" y="115"/>
                    <a:pt x="154" y="138"/>
                    <a:pt x="236" y="139"/>
                  </a:cubicBezTo>
                  <a:cubicBezTo>
                    <a:pt x="238" y="139"/>
                    <a:pt x="241" y="139"/>
                    <a:pt x="243" y="139"/>
                  </a:cubicBezTo>
                  <a:cubicBezTo>
                    <a:pt x="319" y="139"/>
                    <a:pt x="400" y="120"/>
                    <a:pt x="471" y="79"/>
                  </a:cubicBezTo>
                  <a:cubicBezTo>
                    <a:pt x="490" y="68"/>
                    <a:pt x="496" y="44"/>
                    <a:pt x="485" y="24"/>
                  </a:cubicBezTo>
                  <a:cubicBezTo>
                    <a:pt x="478" y="12"/>
                    <a:pt x="465" y="5"/>
                    <a:pt x="451" y="5"/>
                  </a:cubicBezTo>
                  <a:cubicBezTo>
                    <a:pt x="444" y="5"/>
                    <a:pt x="438" y="7"/>
                    <a:pt x="432" y="11"/>
                  </a:cubicBezTo>
                  <a:cubicBezTo>
                    <a:pt x="373" y="45"/>
                    <a:pt x="307" y="61"/>
                    <a:pt x="244" y="61"/>
                  </a:cubicBezTo>
                  <a:cubicBezTo>
                    <a:pt x="242" y="61"/>
                    <a:pt x="240" y="61"/>
                    <a:pt x="237" y="61"/>
                  </a:cubicBezTo>
                  <a:cubicBezTo>
                    <a:pt x="172" y="61"/>
                    <a:pt x="111" y="42"/>
                    <a:pt x="70" y="10"/>
                  </a:cubicBezTo>
                  <a:cubicBezTo>
                    <a:pt x="62" y="4"/>
                    <a:pt x="54"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7972093" y="3793426"/>
              <a:ext cx="28891" cy="7683"/>
            </a:xfrm>
            <a:custGeom>
              <a:rect b="b" l="l" r="r" t="t"/>
              <a:pathLst>
                <a:path extrusionOk="0" h="167" w="628">
                  <a:moveTo>
                    <a:pt x="583" y="1"/>
                  </a:moveTo>
                  <a:cubicBezTo>
                    <a:pt x="577" y="1"/>
                    <a:pt x="570" y="2"/>
                    <a:pt x="564" y="6"/>
                  </a:cubicBezTo>
                  <a:cubicBezTo>
                    <a:pt x="489" y="48"/>
                    <a:pt x="398" y="73"/>
                    <a:pt x="310" y="83"/>
                  </a:cubicBezTo>
                  <a:cubicBezTo>
                    <a:pt x="279" y="87"/>
                    <a:pt x="249" y="88"/>
                    <a:pt x="221" y="88"/>
                  </a:cubicBezTo>
                  <a:cubicBezTo>
                    <a:pt x="158" y="88"/>
                    <a:pt x="102" y="80"/>
                    <a:pt x="59" y="64"/>
                  </a:cubicBezTo>
                  <a:cubicBezTo>
                    <a:pt x="55" y="62"/>
                    <a:pt x="50" y="62"/>
                    <a:pt x="46" y="62"/>
                  </a:cubicBezTo>
                  <a:cubicBezTo>
                    <a:pt x="30" y="62"/>
                    <a:pt x="15" y="72"/>
                    <a:pt x="9" y="87"/>
                  </a:cubicBezTo>
                  <a:cubicBezTo>
                    <a:pt x="1" y="108"/>
                    <a:pt x="11" y="130"/>
                    <a:pt x="32" y="137"/>
                  </a:cubicBezTo>
                  <a:cubicBezTo>
                    <a:pt x="82" y="157"/>
                    <a:pt x="149" y="167"/>
                    <a:pt x="221" y="167"/>
                  </a:cubicBezTo>
                  <a:cubicBezTo>
                    <a:pt x="253" y="167"/>
                    <a:pt x="285" y="165"/>
                    <a:pt x="318" y="161"/>
                  </a:cubicBezTo>
                  <a:cubicBezTo>
                    <a:pt x="416" y="150"/>
                    <a:pt x="518" y="121"/>
                    <a:pt x="602" y="75"/>
                  </a:cubicBezTo>
                  <a:cubicBezTo>
                    <a:pt x="621" y="63"/>
                    <a:pt x="628" y="40"/>
                    <a:pt x="617" y="21"/>
                  </a:cubicBezTo>
                  <a:cubicBezTo>
                    <a:pt x="610" y="8"/>
                    <a:pt x="597" y="1"/>
                    <a:pt x="5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a:off x="7935933" y="3795588"/>
              <a:ext cx="26499" cy="7177"/>
            </a:xfrm>
            <a:custGeom>
              <a:rect b="b" l="l" r="r" t="t"/>
              <a:pathLst>
                <a:path extrusionOk="0" h="156" w="576">
                  <a:moveTo>
                    <a:pt x="45" y="0"/>
                  </a:moveTo>
                  <a:cubicBezTo>
                    <a:pt x="33" y="0"/>
                    <a:pt x="22" y="6"/>
                    <a:pt x="13" y="16"/>
                  </a:cubicBezTo>
                  <a:cubicBezTo>
                    <a:pt x="1" y="34"/>
                    <a:pt x="5" y="58"/>
                    <a:pt x="22" y="71"/>
                  </a:cubicBezTo>
                  <a:cubicBezTo>
                    <a:pt x="90" y="121"/>
                    <a:pt x="178" y="147"/>
                    <a:pt x="265" y="153"/>
                  </a:cubicBezTo>
                  <a:cubicBezTo>
                    <a:pt x="283" y="155"/>
                    <a:pt x="302" y="155"/>
                    <a:pt x="320" y="155"/>
                  </a:cubicBezTo>
                  <a:cubicBezTo>
                    <a:pt x="405" y="155"/>
                    <a:pt x="488" y="139"/>
                    <a:pt x="546" y="115"/>
                  </a:cubicBezTo>
                  <a:cubicBezTo>
                    <a:pt x="566" y="106"/>
                    <a:pt x="575" y="83"/>
                    <a:pt x="567" y="63"/>
                  </a:cubicBezTo>
                  <a:cubicBezTo>
                    <a:pt x="560" y="48"/>
                    <a:pt x="546" y="38"/>
                    <a:pt x="530" y="38"/>
                  </a:cubicBezTo>
                  <a:cubicBezTo>
                    <a:pt x="525" y="38"/>
                    <a:pt x="520" y="39"/>
                    <a:pt x="515" y="41"/>
                  </a:cubicBezTo>
                  <a:cubicBezTo>
                    <a:pt x="466" y="63"/>
                    <a:pt x="395" y="76"/>
                    <a:pt x="320" y="76"/>
                  </a:cubicBezTo>
                  <a:cubicBezTo>
                    <a:pt x="304" y="76"/>
                    <a:pt x="288" y="76"/>
                    <a:pt x="272" y="74"/>
                  </a:cubicBezTo>
                  <a:cubicBezTo>
                    <a:pt x="197" y="68"/>
                    <a:pt x="124" y="49"/>
                    <a:pt x="69" y="9"/>
                  </a:cubicBezTo>
                  <a:cubicBezTo>
                    <a:pt x="62" y="3"/>
                    <a:pt x="54"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7970161" y="3775990"/>
              <a:ext cx="24429" cy="6073"/>
            </a:xfrm>
            <a:custGeom>
              <a:rect b="b" l="l" r="r" t="t"/>
              <a:pathLst>
                <a:path extrusionOk="0" h="132" w="531">
                  <a:moveTo>
                    <a:pt x="138" y="1"/>
                  </a:moveTo>
                  <a:cubicBezTo>
                    <a:pt x="103" y="1"/>
                    <a:pt x="70" y="2"/>
                    <a:pt x="39" y="5"/>
                  </a:cubicBezTo>
                  <a:cubicBezTo>
                    <a:pt x="16" y="7"/>
                    <a:pt x="0" y="27"/>
                    <a:pt x="2" y="49"/>
                  </a:cubicBezTo>
                  <a:cubicBezTo>
                    <a:pt x="4" y="69"/>
                    <a:pt x="21" y="84"/>
                    <a:pt x="42" y="84"/>
                  </a:cubicBezTo>
                  <a:cubicBezTo>
                    <a:pt x="43" y="84"/>
                    <a:pt x="45" y="84"/>
                    <a:pt x="46" y="84"/>
                  </a:cubicBezTo>
                  <a:cubicBezTo>
                    <a:pt x="76" y="81"/>
                    <a:pt x="108" y="79"/>
                    <a:pt x="141" y="79"/>
                  </a:cubicBezTo>
                  <a:cubicBezTo>
                    <a:pt x="180" y="79"/>
                    <a:pt x="222" y="82"/>
                    <a:pt x="264" y="86"/>
                  </a:cubicBezTo>
                  <a:cubicBezTo>
                    <a:pt x="333" y="94"/>
                    <a:pt x="405" y="107"/>
                    <a:pt x="474" y="130"/>
                  </a:cubicBezTo>
                  <a:cubicBezTo>
                    <a:pt x="478" y="131"/>
                    <a:pt x="483" y="132"/>
                    <a:pt x="487" y="132"/>
                  </a:cubicBezTo>
                  <a:cubicBezTo>
                    <a:pt x="503" y="132"/>
                    <a:pt x="518" y="121"/>
                    <a:pt x="523" y="105"/>
                  </a:cubicBezTo>
                  <a:cubicBezTo>
                    <a:pt x="530" y="84"/>
                    <a:pt x="519" y="62"/>
                    <a:pt x="497" y="55"/>
                  </a:cubicBezTo>
                  <a:cubicBezTo>
                    <a:pt x="423" y="32"/>
                    <a:pt x="347" y="16"/>
                    <a:pt x="272" y="9"/>
                  </a:cubicBezTo>
                  <a:cubicBezTo>
                    <a:pt x="226" y="3"/>
                    <a:pt x="181"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p:nvPr/>
          </p:nvSpPr>
          <p:spPr>
            <a:xfrm>
              <a:off x="7937221" y="3777278"/>
              <a:ext cx="22818" cy="6763"/>
            </a:xfrm>
            <a:custGeom>
              <a:rect b="b" l="l" r="r" t="t"/>
              <a:pathLst>
                <a:path extrusionOk="0" h="147" w="496">
                  <a:moveTo>
                    <a:pt x="417" y="1"/>
                  </a:moveTo>
                  <a:cubicBezTo>
                    <a:pt x="358" y="1"/>
                    <a:pt x="291" y="6"/>
                    <a:pt x="227" y="17"/>
                  </a:cubicBezTo>
                  <a:cubicBezTo>
                    <a:pt x="152" y="28"/>
                    <a:pt x="81" y="47"/>
                    <a:pt x="28" y="72"/>
                  </a:cubicBezTo>
                  <a:cubicBezTo>
                    <a:pt x="9" y="81"/>
                    <a:pt x="0" y="105"/>
                    <a:pt x="9" y="124"/>
                  </a:cubicBezTo>
                  <a:cubicBezTo>
                    <a:pt x="16" y="139"/>
                    <a:pt x="30" y="147"/>
                    <a:pt x="44" y="147"/>
                  </a:cubicBezTo>
                  <a:cubicBezTo>
                    <a:pt x="50" y="147"/>
                    <a:pt x="55" y="146"/>
                    <a:pt x="61" y="143"/>
                  </a:cubicBezTo>
                  <a:cubicBezTo>
                    <a:pt x="108" y="122"/>
                    <a:pt x="171" y="105"/>
                    <a:pt x="238" y="94"/>
                  </a:cubicBezTo>
                  <a:cubicBezTo>
                    <a:pt x="299" y="85"/>
                    <a:pt x="361" y="79"/>
                    <a:pt x="416" y="79"/>
                  </a:cubicBezTo>
                  <a:cubicBezTo>
                    <a:pt x="429" y="79"/>
                    <a:pt x="441" y="80"/>
                    <a:pt x="453" y="80"/>
                  </a:cubicBezTo>
                  <a:cubicBezTo>
                    <a:pt x="453" y="80"/>
                    <a:pt x="454" y="80"/>
                    <a:pt x="455" y="80"/>
                  </a:cubicBezTo>
                  <a:cubicBezTo>
                    <a:pt x="476" y="80"/>
                    <a:pt x="493" y="64"/>
                    <a:pt x="494" y="43"/>
                  </a:cubicBezTo>
                  <a:cubicBezTo>
                    <a:pt x="495" y="21"/>
                    <a:pt x="478" y="3"/>
                    <a:pt x="457" y="2"/>
                  </a:cubicBezTo>
                  <a:cubicBezTo>
                    <a:pt x="444" y="1"/>
                    <a:pt x="431"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a:off x="7939245" y="3804467"/>
              <a:ext cx="13663" cy="13203"/>
            </a:xfrm>
            <a:custGeom>
              <a:rect b="b" l="l" r="r" t="t"/>
              <a:pathLst>
                <a:path extrusionOk="0" h="287" w="297">
                  <a:moveTo>
                    <a:pt x="178" y="16"/>
                  </a:moveTo>
                  <a:cubicBezTo>
                    <a:pt x="106" y="0"/>
                    <a:pt x="34" y="44"/>
                    <a:pt x="17" y="114"/>
                  </a:cubicBezTo>
                  <a:cubicBezTo>
                    <a:pt x="1" y="184"/>
                    <a:pt x="45" y="254"/>
                    <a:pt x="118" y="270"/>
                  </a:cubicBezTo>
                  <a:cubicBezTo>
                    <a:pt x="191" y="286"/>
                    <a:pt x="263" y="243"/>
                    <a:pt x="279" y="173"/>
                  </a:cubicBezTo>
                  <a:cubicBezTo>
                    <a:pt x="296" y="102"/>
                    <a:pt x="251" y="32"/>
                    <a:pt x="178" y="16"/>
                  </a:cubicBezTo>
                  <a:close/>
                </a:path>
              </a:pathLst>
            </a:custGeom>
            <a:solidFill>
              <a:srgbClr val="9900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p:nvPr/>
          </p:nvSpPr>
          <p:spPr>
            <a:xfrm>
              <a:off x="7989759" y="3801477"/>
              <a:ext cx="13663" cy="13249"/>
            </a:xfrm>
            <a:custGeom>
              <a:rect b="b" l="l" r="r" t="t"/>
              <a:pathLst>
                <a:path extrusionOk="0" h="288" w="297">
                  <a:moveTo>
                    <a:pt x="179" y="18"/>
                  </a:moveTo>
                  <a:cubicBezTo>
                    <a:pt x="107" y="1"/>
                    <a:pt x="34" y="45"/>
                    <a:pt x="17" y="115"/>
                  </a:cubicBezTo>
                  <a:cubicBezTo>
                    <a:pt x="0" y="185"/>
                    <a:pt x="46" y="256"/>
                    <a:pt x="118" y="272"/>
                  </a:cubicBezTo>
                  <a:cubicBezTo>
                    <a:pt x="190" y="287"/>
                    <a:pt x="263" y="243"/>
                    <a:pt x="280" y="173"/>
                  </a:cubicBezTo>
                  <a:cubicBezTo>
                    <a:pt x="297" y="103"/>
                    <a:pt x="251" y="34"/>
                    <a:pt x="179" y="1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7991231" y="3842606"/>
              <a:ext cx="5107" cy="13525"/>
            </a:xfrm>
            <a:custGeom>
              <a:rect b="b" l="l" r="r" t="t"/>
              <a:pathLst>
                <a:path extrusionOk="0" h="294" w="111">
                  <a:moveTo>
                    <a:pt x="57" y="0"/>
                  </a:moveTo>
                  <a:cubicBezTo>
                    <a:pt x="53" y="0"/>
                    <a:pt x="50" y="1"/>
                    <a:pt x="46" y="2"/>
                  </a:cubicBezTo>
                  <a:cubicBezTo>
                    <a:pt x="25" y="9"/>
                    <a:pt x="13" y="30"/>
                    <a:pt x="19" y="51"/>
                  </a:cubicBezTo>
                  <a:cubicBezTo>
                    <a:pt x="27" y="78"/>
                    <a:pt x="31" y="108"/>
                    <a:pt x="29" y="144"/>
                  </a:cubicBezTo>
                  <a:cubicBezTo>
                    <a:pt x="28" y="174"/>
                    <a:pt x="21" y="206"/>
                    <a:pt x="9" y="239"/>
                  </a:cubicBezTo>
                  <a:cubicBezTo>
                    <a:pt x="0" y="259"/>
                    <a:pt x="11" y="283"/>
                    <a:pt x="31" y="290"/>
                  </a:cubicBezTo>
                  <a:cubicBezTo>
                    <a:pt x="36" y="292"/>
                    <a:pt x="41" y="293"/>
                    <a:pt x="46" y="293"/>
                  </a:cubicBezTo>
                  <a:cubicBezTo>
                    <a:pt x="61" y="293"/>
                    <a:pt x="76" y="284"/>
                    <a:pt x="82" y="268"/>
                  </a:cubicBezTo>
                  <a:cubicBezTo>
                    <a:pt x="98" y="227"/>
                    <a:pt x="105" y="186"/>
                    <a:pt x="107" y="148"/>
                  </a:cubicBezTo>
                  <a:cubicBezTo>
                    <a:pt x="111" y="103"/>
                    <a:pt x="104" y="63"/>
                    <a:pt x="95" y="29"/>
                  </a:cubicBezTo>
                  <a:cubicBezTo>
                    <a:pt x="90" y="11"/>
                    <a:pt x="74" y="0"/>
                    <a:pt x="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7924892" y="3797613"/>
              <a:ext cx="52722" cy="119107"/>
            </a:xfrm>
            <a:custGeom>
              <a:rect b="b" l="l" r="r" t="t"/>
              <a:pathLst>
                <a:path extrusionOk="0" h="2589" w="1146">
                  <a:moveTo>
                    <a:pt x="301" y="1297"/>
                  </a:moveTo>
                  <a:cubicBezTo>
                    <a:pt x="155" y="2149"/>
                    <a:pt x="368" y="2584"/>
                    <a:pt x="446" y="2587"/>
                  </a:cubicBezTo>
                  <a:cubicBezTo>
                    <a:pt x="521" y="2589"/>
                    <a:pt x="1009" y="2172"/>
                    <a:pt x="1127" y="1809"/>
                  </a:cubicBezTo>
                  <a:cubicBezTo>
                    <a:pt x="1146" y="1749"/>
                    <a:pt x="1040" y="1475"/>
                    <a:pt x="840" y="1161"/>
                  </a:cubicBezTo>
                  <a:cubicBezTo>
                    <a:pt x="908" y="1097"/>
                    <a:pt x="1094" y="557"/>
                    <a:pt x="1002" y="518"/>
                  </a:cubicBezTo>
                  <a:cubicBezTo>
                    <a:pt x="892" y="470"/>
                    <a:pt x="862" y="581"/>
                    <a:pt x="763" y="704"/>
                  </a:cubicBezTo>
                  <a:cubicBezTo>
                    <a:pt x="746" y="692"/>
                    <a:pt x="753" y="672"/>
                    <a:pt x="752" y="656"/>
                  </a:cubicBezTo>
                  <a:cubicBezTo>
                    <a:pt x="709" y="131"/>
                    <a:pt x="512" y="1"/>
                    <a:pt x="440" y="277"/>
                  </a:cubicBezTo>
                  <a:cubicBezTo>
                    <a:pt x="397" y="242"/>
                    <a:pt x="349" y="255"/>
                    <a:pt x="275" y="318"/>
                  </a:cubicBezTo>
                  <a:cubicBezTo>
                    <a:pt x="169" y="365"/>
                    <a:pt x="82" y="454"/>
                    <a:pt x="53" y="603"/>
                  </a:cubicBezTo>
                  <a:cubicBezTo>
                    <a:pt x="1" y="921"/>
                    <a:pt x="170" y="1152"/>
                    <a:pt x="301" y="129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7932253" y="3807780"/>
              <a:ext cx="13617" cy="23141"/>
            </a:xfrm>
            <a:custGeom>
              <a:rect b="b" l="l" r="r" t="t"/>
              <a:pathLst>
                <a:path extrusionOk="0" h="503" w="296">
                  <a:moveTo>
                    <a:pt x="237" y="1"/>
                  </a:moveTo>
                  <a:cubicBezTo>
                    <a:pt x="230" y="1"/>
                    <a:pt x="224" y="1"/>
                    <a:pt x="217" y="2"/>
                  </a:cubicBezTo>
                  <a:cubicBezTo>
                    <a:pt x="153" y="9"/>
                    <a:pt x="104" y="51"/>
                    <a:pt x="68" y="111"/>
                  </a:cubicBezTo>
                  <a:cubicBezTo>
                    <a:pt x="36" y="166"/>
                    <a:pt x="16" y="237"/>
                    <a:pt x="7" y="310"/>
                  </a:cubicBezTo>
                  <a:cubicBezTo>
                    <a:pt x="1" y="363"/>
                    <a:pt x="1" y="417"/>
                    <a:pt x="6" y="467"/>
                  </a:cubicBezTo>
                  <a:cubicBezTo>
                    <a:pt x="9" y="488"/>
                    <a:pt x="26" y="502"/>
                    <a:pt x="46" y="502"/>
                  </a:cubicBezTo>
                  <a:cubicBezTo>
                    <a:pt x="47" y="502"/>
                    <a:pt x="48" y="502"/>
                    <a:pt x="50" y="502"/>
                  </a:cubicBezTo>
                  <a:cubicBezTo>
                    <a:pt x="72" y="500"/>
                    <a:pt x="87" y="480"/>
                    <a:pt x="85" y="459"/>
                  </a:cubicBezTo>
                  <a:cubicBezTo>
                    <a:pt x="80" y="414"/>
                    <a:pt x="80" y="366"/>
                    <a:pt x="86" y="318"/>
                  </a:cubicBezTo>
                  <a:cubicBezTo>
                    <a:pt x="93" y="256"/>
                    <a:pt x="110" y="196"/>
                    <a:pt x="136" y="150"/>
                  </a:cubicBezTo>
                  <a:cubicBezTo>
                    <a:pt x="159" y="111"/>
                    <a:pt x="189" y="85"/>
                    <a:pt x="226" y="80"/>
                  </a:cubicBezTo>
                  <a:cubicBezTo>
                    <a:pt x="230" y="80"/>
                    <a:pt x="234" y="80"/>
                    <a:pt x="237" y="80"/>
                  </a:cubicBezTo>
                  <a:cubicBezTo>
                    <a:pt x="241" y="80"/>
                    <a:pt x="245" y="80"/>
                    <a:pt x="250" y="80"/>
                  </a:cubicBezTo>
                  <a:cubicBezTo>
                    <a:pt x="251" y="80"/>
                    <a:pt x="252" y="81"/>
                    <a:pt x="254" y="81"/>
                  </a:cubicBezTo>
                  <a:cubicBezTo>
                    <a:pt x="273" y="81"/>
                    <a:pt x="291" y="66"/>
                    <a:pt x="293" y="45"/>
                  </a:cubicBezTo>
                  <a:cubicBezTo>
                    <a:pt x="295" y="24"/>
                    <a:pt x="280" y="5"/>
                    <a:pt x="258" y="2"/>
                  </a:cubicBezTo>
                  <a:cubicBezTo>
                    <a:pt x="251" y="1"/>
                    <a:pt x="244" y="1"/>
                    <a:pt x="2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7933173" y="3855441"/>
              <a:ext cx="96242" cy="75770"/>
            </a:xfrm>
            <a:custGeom>
              <a:rect b="b" l="l" r="r" t="t"/>
              <a:pathLst>
                <a:path extrusionOk="0" h="1647" w="2092">
                  <a:moveTo>
                    <a:pt x="120" y="1"/>
                  </a:moveTo>
                  <a:cubicBezTo>
                    <a:pt x="102" y="1"/>
                    <a:pt x="86" y="14"/>
                    <a:pt x="82" y="32"/>
                  </a:cubicBezTo>
                  <a:cubicBezTo>
                    <a:pt x="0" y="483"/>
                    <a:pt x="15" y="854"/>
                    <a:pt x="111" y="1126"/>
                  </a:cubicBezTo>
                  <a:cubicBezTo>
                    <a:pt x="180" y="1322"/>
                    <a:pt x="292" y="1468"/>
                    <a:pt x="441" y="1555"/>
                  </a:cubicBezTo>
                  <a:cubicBezTo>
                    <a:pt x="546" y="1615"/>
                    <a:pt x="668" y="1647"/>
                    <a:pt x="806" y="1647"/>
                  </a:cubicBezTo>
                  <a:cubicBezTo>
                    <a:pt x="865" y="1647"/>
                    <a:pt x="927" y="1641"/>
                    <a:pt x="992" y="1629"/>
                  </a:cubicBezTo>
                  <a:cubicBezTo>
                    <a:pt x="1295" y="1574"/>
                    <a:pt x="1661" y="1387"/>
                    <a:pt x="2073" y="1046"/>
                  </a:cubicBezTo>
                  <a:cubicBezTo>
                    <a:pt x="2090" y="1031"/>
                    <a:pt x="2092" y="1007"/>
                    <a:pt x="2078" y="990"/>
                  </a:cubicBezTo>
                  <a:cubicBezTo>
                    <a:pt x="2070" y="980"/>
                    <a:pt x="2059" y="975"/>
                    <a:pt x="2047" y="975"/>
                  </a:cubicBezTo>
                  <a:cubicBezTo>
                    <a:pt x="2038" y="975"/>
                    <a:pt x="2029" y="978"/>
                    <a:pt x="2022" y="984"/>
                  </a:cubicBezTo>
                  <a:cubicBezTo>
                    <a:pt x="1621" y="1317"/>
                    <a:pt x="1269" y="1500"/>
                    <a:pt x="977" y="1553"/>
                  </a:cubicBezTo>
                  <a:cubicBezTo>
                    <a:pt x="918" y="1563"/>
                    <a:pt x="862" y="1568"/>
                    <a:pt x="809" y="1568"/>
                  </a:cubicBezTo>
                  <a:cubicBezTo>
                    <a:pt x="684" y="1568"/>
                    <a:pt x="574" y="1540"/>
                    <a:pt x="480" y="1487"/>
                  </a:cubicBezTo>
                  <a:cubicBezTo>
                    <a:pt x="347" y="1409"/>
                    <a:pt x="248" y="1279"/>
                    <a:pt x="185" y="1099"/>
                  </a:cubicBezTo>
                  <a:cubicBezTo>
                    <a:pt x="94" y="840"/>
                    <a:pt x="80" y="483"/>
                    <a:pt x="159" y="46"/>
                  </a:cubicBezTo>
                  <a:cubicBezTo>
                    <a:pt x="164" y="25"/>
                    <a:pt x="149" y="5"/>
                    <a:pt x="128" y="2"/>
                  </a:cubicBezTo>
                  <a:cubicBezTo>
                    <a:pt x="125" y="1"/>
                    <a:pt x="122" y="1"/>
                    <a:pt x="1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7974255" y="3838097"/>
              <a:ext cx="70848" cy="43245"/>
            </a:xfrm>
            <a:custGeom>
              <a:rect b="b" l="l" r="r" t="t"/>
              <a:pathLst>
                <a:path extrusionOk="0" h="940" w="1540">
                  <a:moveTo>
                    <a:pt x="1132" y="0"/>
                  </a:moveTo>
                  <a:cubicBezTo>
                    <a:pt x="809" y="0"/>
                    <a:pt x="569" y="281"/>
                    <a:pt x="347" y="539"/>
                  </a:cubicBezTo>
                  <a:cubicBezTo>
                    <a:pt x="235" y="669"/>
                    <a:pt x="130" y="793"/>
                    <a:pt x="23" y="867"/>
                  </a:cubicBezTo>
                  <a:cubicBezTo>
                    <a:pt x="5" y="880"/>
                    <a:pt x="1" y="904"/>
                    <a:pt x="13" y="923"/>
                  </a:cubicBezTo>
                  <a:cubicBezTo>
                    <a:pt x="20" y="934"/>
                    <a:pt x="33" y="939"/>
                    <a:pt x="45" y="939"/>
                  </a:cubicBezTo>
                  <a:cubicBezTo>
                    <a:pt x="53" y="939"/>
                    <a:pt x="61" y="937"/>
                    <a:pt x="67" y="932"/>
                  </a:cubicBezTo>
                  <a:cubicBezTo>
                    <a:pt x="183" y="851"/>
                    <a:pt x="293" y="724"/>
                    <a:pt x="406" y="591"/>
                  </a:cubicBezTo>
                  <a:cubicBezTo>
                    <a:pt x="616" y="347"/>
                    <a:pt x="842" y="83"/>
                    <a:pt x="1139" y="83"/>
                  </a:cubicBezTo>
                  <a:cubicBezTo>
                    <a:pt x="1242" y="83"/>
                    <a:pt x="1353" y="114"/>
                    <a:pt x="1474" y="189"/>
                  </a:cubicBezTo>
                  <a:cubicBezTo>
                    <a:pt x="1481" y="194"/>
                    <a:pt x="1488" y="196"/>
                    <a:pt x="1495" y="196"/>
                  </a:cubicBezTo>
                  <a:cubicBezTo>
                    <a:pt x="1508" y="196"/>
                    <a:pt x="1521" y="189"/>
                    <a:pt x="1528" y="177"/>
                  </a:cubicBezTo>
                  <a:cubicBezTo>
                    <a:pt x="1540" y="159"/>
                    <a:pt x="1534" y="134"/>
                    <a:pt x="1516" y="124"/>
                  </a:cubicBezTo>
                  <a:cubicBezTo>
                    <a:pt x="1375" y="37"/>
                    <a:pt x="1248" y="0"/>
                    <a:pt x="1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7957785" y="3821259"/>
              <a:ext cx="24521" cy="77794"/>
            </a:xfrm>
            <a:custGeom>
              <a:rect b="b" l="l" r="r" t="t"/>
              <a:pathLst>
                <a:path extrusionOk="0" h="1691" w="533">
                  <a:moveTo>
                    <a:pt x="174" y="0"/>
                  </a:moveTo>
                  <a:cubicBezTo>
                    <a:pt x="163" y="0"/>
                    <a:pt x="153" y="5"/>
                    <a:pt x="146" y="13"/>
                  </a:cubicBezTo>
                  <a:cubicBezTo>
                    <a:pt x="126" y="32"/>
                    <a:pt x="105" y="54"/>
                    <a:pt x="82" y="82"/>
                  </a:cubicBezTo>
                  <a:cubicBezTo>
                    <a:pt x="60" y="109"/>
                    <a:pt x="37" y="142"/>
                    <a:pt x="12" y="178"/>
                  </a:cubicBezTo>
                  <a:cubicBezTo>
                    <a:pt x="1" y="197"/>
                    <a:pt x="6" y="222"/>
                    <a:pt x="24" y="234"/>
                  </a:cubicBezTo>
                  <a:cubicBezTo>
                    <a:pt x="30" y="238"/>
                    <a:pt x="38" y="240"/>
                    <a:pt x="45" y="240"/>
                  </a:cubicBezTo>
                  <a:cubicBezTo>
                    <a:pt x="58" y="240"/>
                    <a:pt x="71" y="233"/>
                    <a:pt x="78" y="222"/>
                  </a:cubicBezTo>
                  <a:cubicBezTo>
                    <a:pt x="101" y="187"/>
                    <a:pt x="123" y="156"/>
                    <a:pt x="143" y="132"/>
                  </a:cubicBezTo>
                  <a:cubicBezTo>
                    <a:pt x="159" y="112"/>
                    <a:pt x="174" y="95"/>
                    <a:pt x="187" y="82"/>
                  </a:cubicBezTo>
                  <a:cubicBezTo>
                    <a:pt x="211" y="86"/>
                    <a:pt x="242" y="90"/>
                    <a:pt x="277" y="90"/>
                  </a:cubicBezTo>
                  <a:cubicBezTo>
                    <a:pt x="279" y="139"/>
                    <a:pt x="267" y="208"/>
                    <a:pt x="241" y="293"/>
                  </a:cubicBezTo>
                  <a:cubicBezTo>
                    <a:pt x="211" y="388"/>
                    <a:pt x="162" y="501"/>
                    <a:pt x="90" y="627"/>
                  </a:cubicBezTo>
                  <a:cubicBezTo>
                    <a:pt x="83" y="638"/>
                    <a:pt x="83" y="654"/>
                    <a:pt x="91" y="667"/>
                  </a:cubicBezTo>
                  <a:cubicBezTo>
                    <a:pt x="183" y="823"/>
                    <a:pt x="281" y="1040"/>
                    <a:pt x="350" y="1235"/>
                  </a:cubicBezTo>
                  <a:cubicBezTo>
                    <a:pt x="414" y="1417"/>
                    <a:pt x="453" y="1576"/>
                    <a:pt x="440" y="1644"/>
                  </a:cubicBezTo>
                  <a:cubicBezTo>
                    <a:pt x="437" y="1666"/>
                    <a:pt x="451" y="1687"/>
                    <a:pt x="472" y="1690"/>
                  </a:cubicBezTo>
                  <a:cubicBezTo>
                    <a:pt x="475" y="1691"/>
                    <a:pt x="477" y="1691"/>
                    <a:pt x="480" y="1691"/>
                  </a:cubicBezTo>
                  <a:cubicBezTo>
                    <a:pt x="498" y="1691"/>
                    <a:pt x="514" y="1678"/>
                    <a:pt x="518" y="1659"/>
                  </a:cubicBezTo>
                  <a:cubicBezTo>
                    <a:pt x="533" y="1576"/>
                    <a:pt x="492" y="1402"/>
                    <a:pt x="423" y="1209"/>
                  </a:cubicBezTo>
                  <a:cubicBezTo>
                    <a:pt x="355" y="1018"/>
                    <a:pt x="262" y="805"/>
                    <a:pt x="169" y="646"/>
                  </a:cubicBezTo>
                  <a:cubicBezTo>
                    <a:pt x="238" y="524"/>
                    <a:pt x="286" y="412"/>
                    <a:pt x="316" y="316"/>
                  </a:cubicBezTo>
                  <a:cubicBezTo>
                    <a:pt x="353" y="196"/>
                    <a:pt x="363" y="101"/>
                    <a:pt x="349" y="41"/>
                  </a:cubicBezTo>
                  <a:cubicBezTo>
                    <a:pt x="345" y="23"/>
                    <a:pt x="329" y="10"/>
                    <a:pt x="311" y="10"/>
                  </a:cubicBezTo>
                  <a:cubicBezTo>
                    <a:pt x="310" y="10"/>
                    <a:pt x="309" y="10"/>
                    <a:pt x="308" y="10"/>
                  </a:cubicBezTo>
                  <a:cubicBezTo>
                    <a:pt x="298" y="11"/>
                    <a:pt x="288" y="12"/>
                    <a:pt x="279" y="12"/>
                  </a:cubicBezTo>
                  <a:cubicBezTo>
                    <a:pt x="243" y="12"/>
                    <a:pt x="211" y="6"/>
                    <a:pt x="189" y="2"/>
                  </a:cubicBezTo>
                  <a:lnTo>
                    <a:pt x="181" y="1"/>
                  </a:lnTo>
                  <a:cubicBezTo>
                    <a:pt x="179" y="1"/>
                    <a:pt x="176" y="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7942282" y="3802627"/>
              <a:ext cx="19920" cy="31053"/>
            </a:xfrm>
            <a:custGeom>
              <a:rect b="b" l="l" r="r" t="t"/>
              <a:pathLst>
                <a:path extrusionOk="0" h="675" w="433">
                  <a:moveTo>
                    <a:pt x="161" y="1"/>
                  </a:moveTo>
                  <a:cubicBezTo>
                    <a:pt x="141" y="1"/>
                    <a:pt x="119" y="8"/>
                    <a:pt x="93" y="22"/>
                  </a:cubicBezTo>
                  <a:cubicBezTo>
                    <a:pt x="89" y="24"/>
                    <a:pt x="86" y="28"/>
                    <a:pt x="83" y="32"/>
                  </a:cubicBezTo>
                  <a:cubicBezTo>
                    <a:pt x="44" y="79"/>
                    <a:pt x="24" y="154"/>
                    <a:pt x="16" y="234"/>
                  </a:cubicBezTo>
                  <a:cubicBezTo>
                    <a:pt x="1" y="354"/>
                    <a:pt x="11" y="486"/>
                    <a:pt x="19" y="538"/>
                  </a:cubicBezTo>
                  <a:cubicBezTo>
                    <a:pt x="22" y="557"/>
                    <a:pt x="39" y="571"/>
                    <a:pt x="58" y="571"/>
                  </a:cubicBezTo>
                  <a:cubicBezTo>
                    <a:pt x="60" y="571"/>
                    <a:pt x="61" y="571"/>
                    <a:pt x="63" y="571"/>
                  </a:cubicBezTo>
                  <a:cubicBezTo>
                    <a:pt x="86" y="567"/>
                    <a:pt x="100" y="547"/>
                    <a:pt x="96" y="526"/>
                  </a:cubicBezTo>
                  <a:cubicBezTo>
                    <a:pt x="89" y="478"/>
                    <a:pt x="80" y="355"/>
                    <a:pt x="93" y="243"/>
                  </a:cubicBezTo>
                  <a:cubicBezTo>
                    <a:pt x="101" y="180"/>
                    <a:pt x="114" y="122"/>
                    <a:pt x="140" y="87"/>
                  </a:cubicBezTo>
                  <a:cubicBezTo>
                    <a:pt x="145" y="85"/>
                    <a:pt x="150" y="84"/>
                    <a:pt x="154" y="84"/>
                  </a:cubicBezTo>
                  <a:cubicBezTo>
                    <a:pt x="167" y="84"/>
                    <a:pt x="177" y="92"/>
                    <a:pt x="185" y="106"/>
                  </a:cubicBezTo>
                  <a:cubicBezTo>
                    <a:pt x="212" y="152"/>
                    <a:pt x="230" y="238"/>
                    <a:pt x="249" y="329"/>
                  </a:cubicBezTo>
                  <a:cubicBezTo>
                    <a:pt x="274" y="446"/>
                    <a:pt x="300" y="573"/>
                    <a:pt x="353" y="657"/>
                  </a:cubicBezTo>
                  <a:cubicBezTo>
                    <a:pt x="361" y="668"/>
                    <a:pt x="374" y="675"/>
                    <a:pt x="387" y="675"/>
                  </a:cubicBezTo>
                  <a:cubicBezTo>
                    <a:pt x="394" y="675"/>
                    <a:pt x="402" y="673"/>
                    <a:pt x="409" y="668"/>
                  </a:cubicBezTo>
                  <a:cubicBezTo>
                    <a:pt x="427" y="657"/>
                    <a:pt x="432" y="632"/>
                    <a:pt x="420" y="614"/>
                  </a:cubicBezTo>
                  <a:cubicBezTo>
                    <a:pt x="375" y="543"/>
                    <a:pt x="349" y="424"/>
                    <a:pt x="326" y="313"/>
                  </a:cubicBezTo>
                  <a:cubicBezTo>
                    <a:pt x="306" y="215"/>
                    <a:pt x="287" y="123"/>
                    <a:pt x="253" y="67"/>
                  </a:cubicBezTo>
                  <a:cubicBezTo>
                    <a:pt x="228" y="25"/>
                    <a:pt x="199" y="1"/>
                    <a:pt x="1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7720400" y="4007626"/>
              <a:ext cx="181996" cy="141741"/>
            </a:xfrm>
            <a:custGeom>
              <a:rect b="b" l="l" r="r" t="t"/>
              <a:pathLst>
                <a:path extrusionOk="0" h="3081" w="3956">
                  <a:moveTo>
                    <a:pt x="1491" y="3"/>
                  </a:moveTo>
                  <a:cubicBezTo>
                    <a:pt x="3956" y="7"/>
                    <a:pt x="3590" y="3081"/>
                    <a:pt x="1522" y="3074"/>
                  </a:cubicBezTo>
                  <a:cubicBezTo>
                    <a:pt x="668" y="3071"/>
                    <a:pt x="0" y="2568"/>
                    <a:pt x="9" y="1563"/>
                  </a:cubicBezTo>
                  <a:cubicBezTo>
                    <a:pt x="15" y="837"/>
                    <a:pt x="377" y="1"/>
                    <a:pt x="1491" y="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7737974" y="4028604"/>
              <a:ext cx="76184" cy="47339"/>
            </a:xfrm>
            <a:custGeom>
              <a:rect b="b" l="l" r="r" t="t"/>
              <a:pathLst>
                <a:path extrusionOk="0" h="1029" w="1656">
                  <a:moveTo>
                    <a:pt x="776" y="7"/>
                  </a:moveTo>
                  <a:cubicBezTo>
                    <a:pt x="1655" y="1"/>
                    <a:pt x="1437" y="1029"/>
                    <a:pt x="783" y="1029"/>
                  </a:cubicBezTo>
                  <a:cubicBezTo>
                    <a:pt x="145" y="1029"/>
                    <a:pt x="1" y="12"/>
                    <a:pt x="776" y="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7787843" y="4105386"/>
              <a:ext cx="12467" cy="12467"/>
            </a:xfrm>
            <a:custGeom>
              <a:rect b="b" l="l" r="r" t="t"/>
              <a:pathLst>
                <a:path extrusionOk="0" h="271" w="271">
                  <a:moveTo>
                    <a:pt x="79" y="61"/>
                  </a:moveTo>
                  <a:cubicBezTo>
                    <a:pt x="1" y="122"/>
                    <a:pt x="129" y="270"/>
                    <a:pt x="200" y="216"/>
                  </a:cubicBezTo>
                  <a:cubicBezTo>
                    <a:pt x="270" y="161"/>
                    <a:pt x="157" y="1"/>
                    <a:pt x="79" y="6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7793916" y="4112103"/>
              <a:ext cx="16608" cy="10489"/>
            </a:xfrm>
            <a:custGeom>
              <a:rect b="b" l="l" r="r" t="t"/>
              <a:pathLst>
                <a:path extrusionOk="0" h="228" w="361">
                  <a:moveTo>
                    <a:pt x="43" y="0"/>
                  </a:moveTo>
                  <a:cubicBezTo>
                    <a:pt x="24" y="0"/>
                    <a:pt x="8" y="13"/>
                    <a:pt x="5" y="32"/>
                  </a:cubicBezTo>
                  <a:cubicBezTo>
                    <a:pt x="0" y="53"/>
                    <a:pt x="14" y="75"/>
                    <a:pt x="35" y="79"/>
                  </a:cubicBezTo>
                  <a:cubicBezTo>
                    <a:pt x="116" y="94"/>
                    <a:pt x="133" y="119"/>
                    <a:pt x="149" y="144"/>
                  </a:cubicBezTo>
                  <a:cubicBezTo>
                    <a:pt x="176" y="183"/>
                    <a:pt x="200" y="220"/>
                    <a:pt x="318" y="228"/>
                  </a:cubicBezTo>
                  <a:cubicBezTo>
                    <a:pt x="319" y="228"/>
                    <a:pt x="319" y="228"/>
                    <a:pt x="320" y="228"/>
                  </a:cubicBezTo>
                  <a:cubicBezTo>
                    <a:pt x="340" y="228"/>
                    <a:pt x="357" y="212"/>
                    <a:pt x="359" y="190"/>
                  </a:cubicBezTo>
                  <a:cubicBezTo>
                    <a:pt x="360" y="169"/>
                    <a:pt x="345" y="150"/>
                    <a:pt x="322" y="149"/>
                  </a:cubicBezTo>
                  <a:cubicBezTo>
                    <a:pt x="244" y="144"/>
                    <a:pt x="230" y="123"/>
                    <a:pt x="215" y="100"/>
                  </a:cubicBezTo>
                  <a:cubicBezTo>
                    <a:pt x="190" y="63"/>
                    <a:pt x="163" y="22"/>
                    <a:pt x="50" y="1"/>
                  </a:cubicBezTo>
                  <a:cubicBezTo>
                    <a:pt x="48" y="1"/>
                    <a:pt x="45" y="0"/>
                    <a:pt x="4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a:off x="7763736" y="4087490"/>
              <a:ext cx="9569" cy="9937"/>
            </a:xfrm>
            <a:custGeom>
              <a:rect b="b" l="l" r="r" t="t"/>
              <a:pathLst>
                <a:path extrusionOk="0" h="216" w="208">
                  <a:moveTo>
                    <a:pt x="109" y="10"/>
                  </a:moveTo>
                  <a:cubicBezTo>
                    <a:pt x="11" y="1"/>
                    <a:pt x="1" y="197"/>
                    <a:pt x="90" y="206"/>
                  </a:cubicBezTo>
                  <a:cubicBezTo>
                    <a:pt x="178" y="215"/>
                    <a:pt x="208" y="20"/>
                    <a:pt x="109" y="1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a:off x="7765899" y="4093333"/>
              <a:ext cx="8557" cy="17436"/>
            </a:xfrm>
            <a:custGeom>
              <a:rect b="b" l="l" r="r" t="t"/>
              <a:pathLst>
                <a:path extrusionOk="0" h="379" w="186">
                  <a:moveTo>
                    <a:pt x="45" y="0"/>
                  </a:moveTo>
                  <a:cubicBezTo>
                    <a:pt x="37" y="0"/>
                    <a:pt x="29" y="3"/>
                    <a:pt x="23" y="8"/>
                  </a:cubicBezTo>
                  <a:cubicBezTo>
                    <a:pt x="5" y="20"/>
                    <a:pt x="1" y="45"/>
                    <a:pt x="13" y="63"/>
                  </a:cubicBezTo>
                  <a:cubicBezTo>
                    <a:pt x="61" y="130"/>
                    <a:pt x="55" y="161"/>
                    <a:pt x="49" y="188"/>
                  </a:cubicBezTo>
                  <a:cubicBezTo>
                    <a:pt x="41" y="236"/>
                    <a:pt x="33" y="279"/>
                    <a:pt x="113" y="366"/>
                  </a:cubicBezTo>
                  <a:cubicBezTo>
                    <a:pt x="121" y="374"/>
                    <a:pt x="131" y="378"/>
                    <a:pt x="142" y="378"/>
                  </a:cubicBezTo>
                  <a:cubicBezTo>
                    <a:pt x="151" y="378"/>
                    <a:pt x="161" y="375"/>
                    <a:pt x="168" y="368"/>
                  </a:cubicBezTo>
                  <a:cubicBezTo>
                    <a:pt x="184" y="353"/>
                    <a:pt x="185" y="328"/>
                    <a:pt x="172" y="313"/>
                  </a:cubicBezTo>
                  <a:cubicBezTo>
                    <a:pt x="118" y="254"/>
                    <a:pt x="123" y="230"/>
                    <a:pt x="127" y="202"/>
                  </a:cubicBezTo>
                  <a:cubicBezTo>
                    <a:pt x="135" y="159"/>
                    <a:pt x="144" y="111"/>
                    <a:pt x="77" y="17"/>
                  </a:cubicBezTo>
                  <a:cubicBezTo>
                    <a:pt x="70" y="6"/>
                    <a:pt x="58" y="0"/>
                    <a:pt x="4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a:off x="7774778" y="4073045"/>
              <a:ext cx="11685" cy="11869"/>
            </a:xfrm>
            <a:custGeom>
              <a:rect b="b" l="l" r="r" t="t"/>
              <a:pathLst>
                <a:path extrusionOk="0" h="258" w="254">
                  <a:moveTo>
                    <a:pt x="90" y="42"/>
                  </a:moveTo>
                  <a:cubicBezTo>
                    <a:pt x="1" y="83"/>
                    <a:pt x="92" y="257"/>
                    <a:pt x="173" y="220"/>
                  </a:cubicBezTo>
                  <a:cubicBezTo>
                    <a:pt x="254" y="182"/>
                    <a:pt x="180" y="0"/>
                    <a:pt x="90" y="4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a:off x="7779838" y="4079715"/>
              <a:ext cx="14998" cy="13203"/>
            </a:xfrm>
            <a:custGeom>
              <a:rect b="b" l="l" r="r" t="t"/>
              <a:pathLst>
                <a:path extrusionOk="0" h="287" w="326">
                  <a:moveTo>
                    <a:pt x="45" y="0"/>
                  </a:moveTo>
                  <a:cubicBezTo>
                    <a:pt x="30" y="0"/>
                    <a:pt x="16" y="9"/>
                    <a:pt x="10" y="23"/>
                  </a:cubicBezTo>
                  <a:cubicBezTo>
                    <a:pt x="0" y="43"/>
                    <a:pt x="10" y="67"/>
                    <a:pt x="29" y="75"/>
                  </a:cubicBezTo>
                  <a:cubicBezTo>
                    <a:pt x="104" y="109"/>
                    <a:pt x="115" y="138"/>
                    <a:pt x="125" y="164"/>
                  </a:cubicBezTo>
                  <a:cubicBezTo>
                    <a:pt x="142" y="210"/>
                    <a:pt x="156" y="251"/>
                    <a:pt x="270" y="285"/>
                  </a:cubicBezTo>
                  <a:cubicBezTo>
                    <a:pt x="274" y="286"/>
                    <a:pt x="278" y="287"/>
                    <a:pt x="282" y="287"/>
                  </a:cubicBezTo>
                  <a:cubicBezTo>
                    <a:pt x="299" y="287"/>
                    <a:pt x="314" y="275"/>
                    <a:pt x="319" y="259"/>
                  </a:cubicBezTo>
                  <a:cubicBezTo>
                    <a:pt x="325" y="238"/>
                    <a:pt x="314" y="217"/>
                    <a:pt x="292" y="210"/>
                  </a:cubicBezTo>
                  <a:cubicBezTo>
                    <a:pt x="217" y="187"/>
                    <a:pt x="209" y="163"/>
                    <a:pt x="199" y="137"/>
                  </a:cubicBezTo>
                  <a:cubicBezTo>
                    <a:pt x="183" y="95"/>
                    <a:pt x="166" y="51"/>
                    <a:pt x="62" y="4"/>
                  </a:cubicBezTo>
                  <a:cubicBezTo>
                    <a:pt x="57" y="1"/>
                    <a:pt x="51" y="0"/>
                    <a:pt x="4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a:off x="7804681" y="4061175"/>
              <a:ext cx="10673" cy="10397"/>
            </a:xfrm>
            <a:custGeom>
              <a:rect b="b" l="l" r="r" t="t"/>
              <a:pathLst>
                <a:path extrusionOk="0" h="226" w="232">
                  <a:moveTo>
                    <a:pt x="20" y="129"/>
                  </a:moveTo>
                  <a:cubicBezTo>
                    <a:pt x="0" y="32"/>
                    <a:pt x="194" y="0"/>
                    <a:pt x="212" y="87"/>
                  </a:cubicBezTo>
                  <a:cubicBezTo>
                    <a:pt x="232" y="174"/>
                    <a:pt x="41" y="225"/>
                    <a:pt x="20" y="12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a:off x="7810615" y="4063660"/>
              <a:ext cx="18310" cy="6579"/>
            </a:xfrm>
            <a:custGeom>
              <a:rect b="b" l="l" r="r" t="t"/>
              <a:pathLst>
                <a:path extrusionOk="0" h="143" w="398">
                  <a:moveTo>
                    <a:pt x="46" y="1"/>
                  </a:moveTo>
                  <a:cubicBezTo>
                    <a:pt x="31" y="1"/>
                    <a:pt x="18" y="8"/>
                    <a:pt x="11" y="22"/>
                  </a:cubicBezTo>
                  <a:cubicBezTo>
                    <a:pt x="1" y="41"/>
                    <a:pt x="7" y="64"/>
                    <a:pt x="26" y="75"/>
                  </a:cubicBezTo>
                  <a:cubicBezTo>
                    <a:pt x="82" y="106"/>
                    <a:pt x="122" y="116"/>
                    <a:pt x="153" y="116"/>
                  </a:cubicBezTo>
                  <a:cubicBezTo>
                    <a:pt x="177" y="116"/>
                    <a:pt x="197" y="110"/>
                    <a:pt x="215" y="104"/>
                  </a:cubicBezTo>
                  <a:cubicBezTo>
                    <a:pt x="225" y="101"/>
                    <a:pt x="235" y="98"/>
                    <a:pt x="246" y="98"/>
                  </a:cubicBezTo>
                  <a:cubicBezTo>
                    <a:pt x="265" y="98"/>
                    <a:pt x="290" y="107"/>
                    <a:pt x="330" y="135"/>
                  </a:cubicBezTo>
                  <a:cubicBezTo>
                    <a:pt x="337" y="140"/>
                    <a:pt x="346" y="143"/>
                    <a:pt x="354" y="143"/>
                  </a:cubicBezTo>
                  <a:cubicBezTo>
                    <a:pt x="366" y="143"/>
                    <a:pt x="378" y="137"/>
                    <a:pt x="385" y="127"/>
                  </a:cubicBezTo>
                  <a:cubicBezTo>
                    <a:pt x="398" y="110"/>
                    <a:pt x="394" y="85"/>
                    <a:pt x="377" y="73"/>
                  </a:cubicBezTo>
                  <a:cubicBezTo>
                    <a:pt x="319" y="30"/>
                    <a:pt x="281" y="18"/>
                    <a:pt x="250" y="18"/>
                  </a:cubicBezTo>
                  <a:cubicBezTo>
                    <a:pt x="229" y="18"/>
                    <a:pt x="212" y="24"/>
                    <a:pt x="193" y="29"/>
                  </a:cubicBezTo>
                  <a:cubicBezTo>
                    <a:pt x="181" y="32"/>
                    <a:pt x="169" y="36"/>
                    <a:pt x="154" y="36"/>
                  </a:cubicBezTo>
                  <a:cubicBezTo>
                    <a:pt x="133" y="36"/>
                    <a:pt x="106" y="29"/>
                    <a:pt x="64" y="6"/>
                  </a:cubicBezTo>
                  <a:cubicBezTo>
                    <a:pt x="58" y="2"/>
                    <a:pt x="52" y="1"/>
                    <a:pt x="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7942926" y="4077415"/>
              <a:ext cx="31651" cy="93298"/>
            </a:xfrm>
            <a:custGeom>
              <a:rect b="b" l="l" r="r" t="t"/>
              <a:pathLst>
                <a:path extrusionOk="0" h="2028" w="688">
                  <a:moveTo>
                    <a:pt x="1" y="1"/>
                  </a:moveTo>
                  <a:lnTo>
                    <a:pt x="688" y="1"/>
                  </a:lnTo>
                  <a:lnTo>
                    <a:pt x="688" y="1792"/>
                  </a:lnTo>
                  <a:cubicBezTo>
                    <a:pt x="688" y="1922"/>
                    <a:pt x="583" y="2028"/>
                    <a:pt x="453" y="2028"/>
                  </a:cubicBezTo>
                  <a:lnTo>
                    <a:pt x="247" y="2028"/>
                  </a:lnTo>
                  <a:cubicBezTo>
                    <a:pt x="112" y="2028"/>
                    <a:pt x="1" y="1916"/>
                    <a:pt x="1" y="1782"/>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7942926" y="4105386"/>
              <a:ext cx="31651" cy="65327"/>
            </a:xfrm>
            <a:custGeom>
              <a:rect b="b" l="l" r="r" t="t"/>
              <a:pathLst>
                <a:path extrusionOk="0" h="1420" w="688">
                  <a:moveTo>
                    <a:pt x="688" y="1"/>
                  </a:moveTo>
                  <a:lnTo>
                    <a:pt x="688" y="1184"/>
                  </a:lnTo>
                  <a:cubicBezTo>
                    <a:pt x="688" y="1314"/>
                    <a:pt x="583" y="1420"/>
                    <a:pt x="453" y="1420"/>
                  </a:cubicBezTo>
                  <a:lnTo>
                    <a:pt x="247" y="1420"/>
                  </a:lnTo>
                  <a:cubicBezTo>
                    <a:pt x="112" y="1420"/>
                    <a:pt x="1" y="1308"/>
                    <a:pt x="1" y="1174"/>
                  </a:cubicBezTo>
                  <a:lnTo>
                    <a:pt x="1" y="1"/>
                  </a:lnTo>
                  <a:lnTo>
                    <a:pt x="68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
            <p:cNvSpPr/>
            <p:nvPr/>
          </p:nvSpPr>
          <p:spPr>
            <a:xfrm>
              <a:off x="7949919" y="4135151"/>
              <a:ext cx="10305" cy="10259"/>
            </a:xfrm>
            <a:custGeom>
              <a:rect b="b" l="l" r="r" t="t"/>
              <a:pathLst>
                <a:path extrusionOk="0" h="223" w="224">
                  <a:moveTo>
                    <a:pt x="112" y="1"/>
                  </a:moveTo>
                  <a:cubicBezTo>
                    <a:pt x="50" y="1"/>
                    <a:pt x="0" y="51"/>
                    <a:pt x="0" y="111"/>
                  </a:cubicBezTo>
                  <a:cubicBezTo>
                    <a:pt x="0" y="173"/>
                    <a:pt x="50" y="223"/>
                    <a:pt x="112" y="223"/>
                  </a:cubicBezTo>
                  <a:cubicBezTo>
                    <a:pt x="174" y="223"/>
                    <a:pt x="224" y="173"/>
                    <a:pt x="224" y="111"/>
                  </a:cubicBezTo>
                  <a:cubicBezTo>
                    <a:pt x="224" y="51"/>
                    <a:pt x="174" y="1"/>
                    <a:pt x="1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
            <p:cNvSpPr/>
            <p:nvPr/>
          </p:nvSpPr>
          <p:spPr>
            <a:xfrm>
              <a:off x="7955899" y="4110447"/>
              <a:ext cx="10305" cy="10305"/>
            </a:xfrm>
            <a:custGeom>
              <a:rect b="b" l="l" r="r" t="t"/>
              <a:pathLst>
                <a:path extrusionOk="0" h="224" w="224">
                  <a:moveTo>
                    <a:pt x="112" y="0"/>
                  </a:moveTo>
                  <a:cubicBezTo>
                    <a:pt x="50" y="0"/>
                    <a:pt x="0" y="50"/>
                    <a:pt x="0" y="112"/>
                  </a:cubicBezTo>
                  <a:cubicBezTo>
                    <a:pt x="0" y="173"/>
                    <a:pt x="50" y="223"/>
                    <a:pt x="112" y="223"/>
                  </a:cubicBezTo>
                  <a:cubicBezTo>
                    <a:pt x="172" y="223"/>
                    <a:pt x="223" y="173"/>
                    <a:pt x="223" y="112"/>
                  </a:cubicBezTo>
                  <a:cubicBezTo>
                    <a:pt x="223" y="50"/>
                    <a:pt x="172" y="0"/>
                    <a:pt x="1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7958798" y="4145502"/>
              <a:ext cx="10305" cy="10305"/>
            </a:xfrm>
            <a:custGeom>
              <a:rect b="b" l="l" r="r" t="t"/>
              <a:pathLst>
                <a:path extrusionOk="0" h="224" w="224">
                  <a:moveTo>
                    <a:pt x="112" y="1"/>
                  </a:moveTo>
                  <a:cubicBezTo>
                    <a:pt x="51" y="1"/>
                    <a:pt x="1" y="51"/>
                    <a:pt x="1" y="112"/>
                  </a:cubicBezTo>
                  <a:cubicBezTo>
                    <a:pt x="1" y="174"/>
                    <a:pt x="51" y="224"/>
                    <a:pt x="112" y="224"/>
                  </a:cubicBezTo>
                  <a:cubicBezTo>
                    <a:pt x="174" y="224"/>
                    <a:pt x="224" y="174"/>
                    <a:pt x="224" y="112"/>
                  </a:cubicBezTo>
                  <a:cubicBezTo>
                    <a:pt x="224" y="51"/>
                    <a:pt x="174" y="1"/>
                    <a:pt x="1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a:off x="7939890" y="4074471"/>
              <a:ext cx="37724" cy="6027"/>
            </a:xfrm>
            <a:custGeom>
              <a:rect b="b" l="l" r="r" t="t"/>
              <a:pathLst>
                <a:path extrusionOk="0" h="131" w="820">
                  <a:moveTo>
                    <a:pt x="67" y="0"/>
                  </a:moveTo>
                  <a:cubicBezTo>
                    <a:pt x="30" y="0"/>
                    <a:pt x="1" y="29"/>
                    <a:pt x="1" y="65"/>
                  </a:cubicBezTo>
                  <a:cubicBezTo>
                    <a:pt x="1" y="102"/>
                    <a:pt x="30" y="131"/>
                    <a:pt x="67" y="131"/>
                  </a:cubicBezTo>
                  <a:lnTo>
                    <a:pt x="754" y="131"/>
                  </a:lnTo>
                  <a:cubicBezTo>
                    <a:pt x="791" y="131"/>
                    <a:pt x="820" y="102"/>
                    <a:pt x="820" y="65"/>
                  </a:cubicBezTo>
                  <a:cubicBezTo>
                    <a:pt x="820" y="29"/>
                    <a:pt x="791" y="0"/>
                    <a:pt x="7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a:off x="7988425" y="4077415"/>
              <a:ext cx="31651" cy="93298"/>
            </a:xfrm>
            <a:custGeom>
              <a:rect b="b" l="l" r="r" t="t"/>
              <a:pathLst>
                <a:path extrusionOk="0" h="2028" w="688">
                  <a:moveTo>
                    <a:pt x="1" y="1"/>
                  </a:moveTo>
                  <a:lnTo>
                    <a:pt x="688" y="1"/>
                  </a:lnTo>
                  <a:lnTo>
                    <a:pt x="688" y="1760"/>
                  </a:lnTo>
                  <a:cubicBezTo>
                    <a:pt x="688" y="1907"/>
                    <a:pt x="568" y="2028"/>
                    <a:pt x="420" y="2028"/>
                  </a:cubicBezTo>
                  <a:lnTo>
                    <a:pt x="235" y="2028"/>
                  </a:lnTo>
                  <a:cubicBezTo>
                    <a:pt x="106" y="2028"/>
                    <a:pt x="1" y="1922"/>
                    <a:pt x="1" y="1792"/>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a:off x="7988425" y="4105386"/>
              <a:ext cx="31651" cy="65327"/>
            </a:xfrm>
            <a:custGeom>
              <a:rect b="b" l="l" r="r" t="t"/>
              <a:pathLst>
                <a:path extrusionOk="0" h="1420" w="688">
                  <a:moveTo>
                    <a:pt x="688" y="1"/>
                  </a:moveTo>
                  <a:lnTo>
                    <a:pt x="688" y="1152"/>
                  </a:lnTo>
                  <a:cubicBezTo>
                    <a:pt x="688" y="1299"/>
                    <a:pt x="568" y="1420"/>
                    <a:pt x="420" y="1420"/>
                  </a:cubicBezTo>
                  <a:lnTo>
                    <a:pt x="235" y="1420"/>
                  </a:lnTo>
                  <a:cubicBezTo>
                    <a:pt x="106" y="1420"/>
                    <a:pt x="1" y="1314"/>
                    <a:pt x="1" y="1184"/>
                  </a:cubicBezTo>
                  <a:lnTo>
                    <a:pt x="1" y="1"/>
                  </a:lnTo>
                  <a:lnTo>
                    <a:pt x="68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7994313" y="4127791"/>
              <a:ext cx="7913" cy="7867"/>
            </a:xfrm>
            <a:custGeom>
              <a:rect b="b" l="l" r="r" t="t"/>
              <a:pathLst>
                <a:path extrusionOk="0" h="171" w="172">
                  <a:moveTo>
                    <a:pt x="86" y="0"/>
                  </a:moveTo>
                  <a:cubicBezTo>
                    <a:pt x="0" y="0"/>
                    <a:pt x="9" y="170"/>
                    <a:pt x="86" y="170"/>
                  </a:cubicBezTo>
                  <a:cubicBezTo>
                    <a:pt x="164" y="170"/>
                    <a:pt x="171" y="0"/>
                    <a:pt x="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7995096" y="4133771"/>
              <a:ext cx="7361" cy="16056"/>
            </a:xfrm>
            <a:custGeom>
              <a:rect b="b" l="l" r="r" t="t"/>
              <a:pathLst>
                <a:path extrusionOk="0" h="349" w="160">
                  <a:moveTo>
                    <a:pt x="69" y="1"/>
                  </a:moveTo>
                  <a:cubicBezTo>
                    <a:pt x="66" y="1"/>
                    <a:pt x="63" y="1"/>
                    <a:pt x="60" y="2"/>
                  </a:cubicBezTo>
                  <a:cubicBezTo>
                    <a:pt x="38" y="7"/>
                    <a:pt x="26" y="28"/>
                    <a:pt x="31" y="50"/>
                  </a:cubicBezTo>
                  <a:cubicBezTo>
                    <a:pt x="46" y="109"/>
                    <a:pt x="36" y="142"/>
                    <a:pt x="28" y="168"/>
                  </a:cubicBezTo>
                  <a:cubicBezTo>
                    <a:pt x="11" y="223"/>
                    <a:pt x="0" y="258"/>
                    <a:pt x="89" y="339"/>
                  </a:cubicBezTo>
                  <a:cubicBezTo>
                    <a:pt x="97" y="345"/>
                    <a:pt x="106" y="348"/>
                    <a:pt x="116" y="348"/>
                  </a:cubicBezTo>
                  <a:cubicBezTo>
                    <a:pt x="126" y="348"/>
                    <a:pt x="137" y="344"/>
                    <a:pt x="145" y="336"/>
                  </a:cubicBezTo>
                  <a:cubicBezTo>
                    <a:pt x="159" y="320"/>
                    <a:pt x="158" y="294"/>
                    <a:pt x="142" y="280"/>
                  </a:cubicBezTo>
                  <a:cubicBezTo>
                    <a:pt x="90" y="234"/>
                    <a:pt x="95" y="217"/>
                    <a:pt x="103" y="191"/>
                  </a:cubicBezTo>
                  <a:cubicBezTo>
                    <a:pt x="114" y="156"/>
                    <a:pt x="128" y="110"/>
                    <a:pt x="107" y="31"/>
                  </a:cubicBezTo>
                  <a:cubicBezTo>
                    <a:pt x="103" y="13"/>
                    <a:pt x="87" y="1"/>
                    <a:pt x="6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8003468" y="4111919"/>
              <a:ext cx="10029" cy="10167"/>
            </a:xfrm>
            <a:custGeom>
              <a:rect b="b" l="l" r="r" t="t"/>
              <a:pathLst>
                <a:path extrusionOk="0" h="221" w="218">
                  <a:moveTo>
                    <a:pt x="139" y="188"/>
                  </a:moveTo>
                  <a:cubicBezTo>
                    <a:pt x="218" y="154"/>
                    <a:pt x="143" y="1"/>
                    <a:pt x="72" y="31"/>
                  </a:cubicBezTo>
                  <a:cubicBezTo>
                    <a:pt x="1" y="62"/>
                    <a:pt x="60" y="221"/>
                    <a:pt x="139" y="18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7997856" y="4100970"/>
              <a:ext cx="10995" cy="14216"/>
            </a:xfrm>
            <a:custGeom>
              <a:rect b="b" l="l" r="r" t="t"/>
              <a:pathLst>
                <a:path extrusionOk="0" h="309" w="239">
                  <a:moveTo>
                    <a:pt x="45" y="1"/>
                  </a:moveTo>
                  <a:cubicBezTo>
                    <a:pt x="28" y="1"/>
                    <a:pt x="13" y="12"/>
                    <a:pt x="8" y="28"/>
                  </a:cubicBezTo>
                  <a:cubicBezTo>
                    <a:pt x="1" y="48"/>
                    <a:pt x="12" y="70"/>
                    <a:pt x="33" y="77"/>
                  </a:cubicBezTo>
                  <a:cubicBezTo>
                    <a:pt x="98" y="100"/>
                    <a:pt x="101" y="117"/>
                    <a:pt x="104" y="143"/>
                  </a:cubicBezTo>
                  <a:cubicBezTo>
                    <a:pt x="107" y="181"/>
                    <a:pt x="112" y="227"/>
                    <a:pt x="162" y="293"/>
                  </a:cubicBezTo>
                  <a:cubicBezTo>
                    <a:pt x="170" y="303"/>
                    <a:pt x="182" y="308"/>
                    <a:pt x="194" y="308"/>
                  </a:cubicBezTo>
                  <a:cubicBezTo>
                    <a:pt x="202" y="308"/>
                    <a:pt x="210" y="306"/>
                    <a:pt x="217" y="301"/>
                  </a:cubicBezTo>
                  <a:cubicBezTo>
                    <a:pt x="234" y="287"/>
                    <a:pt x="239" y="262"/>
                    <a:pt x="225" y="245"/>
                  </a:cubicBezTo>
                  <a:cubicBezTo>
                    <a:pt x="188" y="196"/>
                    <a:pt x="184" y="162"/>
                    <a:pt x="181" y="136"/>
                  </a:cubicBezTo>
                  <a:cubicBezTo>
                    <a:pt x="176" y="79"/>
                    <a:pt x="172" y="41"/>
                    <a:pt x="58" y="3"/>
                  </a:cubicBezTo>
                  <a:cubicBezTo>
                    <a:pt x="54" y="2"/>
                    <a:pt x="49" y="1"/>
                    <a:pt x="4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8000754" y="4149459"/>
              <a:ext cx="10029" cy="10167"/>
            </a:xfrm>
            <a:custGeom>
              <a:rect b="b" l="l" r="r" t="t"/>
              <a:pathLst>
                <a:path extrusionOk="0" h="221" w="218">
                  <a:moveTo>
                    <a:pt x="79" y="188"/>
                  </a:moveTo>
                  <a:cubicBezTo>
                    <a:pt x="0" y="154"/>
                    <a:pt x="75" y="1"/>
                    <a:pt x="146" y="31"/>
                  </a:cubicBezTo>
                  <a:cubicBezTo>
                    <a:pt x="217" y="61"/>
                    <a:pt x="158" y="221"/>
                    <a:pt x="79" y="18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8005401" y="4138510"/>
              <a:ext cx="10949" cy="14216"/>
            </a:xfrm>
            <a:custGeom>
              <a:rect b="b" l="l" r="r" t="t"/>
              <a:pathLst>
                <a:path extrusionOk="0" h="309" w="238">
                  <a:moveTo>
                    <a:pt x="194" y="1"/>
                  </a:moveTo>
                  <a:cubicBezTo>
                    <a:pt x="189" y="1"/>
                    <a:pt x="185" y="2"/>
                    <a:pt x="181" y="3"/>
                  </a:cubicBezTo>
                  <a:cubicBezTo>
                    <a:pt x="66" y="41"/>
                    <a:pt x="63" y="78"/>
                    <a:pt x="57" y="136"/>
                  </a:cubicBezTo>
                  <a:cubicBezTo>
                    <a:pt x="53" y="162"/>
                    <a:pt x="50" y="196"/>
                    <a:pt x="13" y="245"/>
                  </a:cubicBezTo>
                  <a:cubicBezTo>
                    <a:pt x="0" y="262"/>
                    <a:pt x="3" y="287"/>
                    <a:pt x="20" y="301"/>
                  </a:cubicBezTo>
                  <a:cubicBezTo>
                    <a:pt x="27" y="306"/>
                    <a:pt x="36" y="308"/>
                    <a:pt x="44" y="308"/>
                  </a:cubicBezTo>
                  <a:cubicBezTo>
                    <a:pt x="56" y="308"/>
                    <a:pt x="68" y="303"/>
                    <a:pt x="76" y="293"/>
                  </a:cubicBezTo>
                  <a:cubicBezTo>
                    <a:pt x="127" y="227"/>
                    <a:pt x="131" y="180"/>
                    <a:pt x="135" y="143"/>
                  </a:cubicBezTo>
                  <a:cubicBezTo>
                    <a:pt x="137" y="117"/>
                    <a:pt x="139" y="100"/>
                    <a:pt x="205" y="77"/>
                  </a:cubicBezTo>
                  <a:cubicBezTo>
                    <a:pt x="227" y="71"/>
                    <a:pt x="237" y="49"/>
                    <a:pt x="231" y="27"/>
                  </a:cubicBezTo>
                  <a:cubicBezTo>
                    <a:pt x="225" y="11"/>
                    <a:pt x="210" y="1"/>
                    <a:pt x="19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a:off x="7985388" y="4074471"/>
              <a:ext cx="37724" cy="6027"/>
            </a:xfrm>
            <a:custGeom>
              <a:rect b="b" l="l" r="r" t="t"/>
              <a:pathLst>
                <a:path extrusionOk="0" h="131" w="820">
                  <a:moveTo>
                    <a:pt x="67" y="0"/>
                  </a:moveTo>
                  <a:cubicBezTo>
                    <a:pt x="29" y="0"/>
                    <a:pt x="1" y="29"/>
                    <a:pt x="1" y="65"/>
                  </a:cubicBezTo>
                  <a:cubicBezTo>
                    <a:pt x="1" y="102"/>
                    <a:pt x="31" y="131"/>
                    <a:pt x="67" y="131"/>
                  </a:cubicBezTo>
                  <a:lnTo>
                    <a:pt x="754" y="131"/>
                  </a:lnTo>
                  <a:cubicBezTo>
                    <a:pt x="790" y="131"/>
                    <a:pt x="820" y="102"/>
                    <a:pt x="820" y="65"/>
                  </a:cubicBezTo>
                  <a:cubicBezTo>
                    <a:pt x="820" y="29"/>
                    <a:pt x="790" y="0"/>
                    <a:pt x="7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
            <p:cNvSpPr/>
            <p:nvPr/>
          </p:nvSpPr>
          <p:spPr>
            <a:xfrm>
              <a:off x="7685252" y="3787400"/>
              <a:ext cx="201134" cy="139073"/>
            </a:xfrm>
            <a:custGeom>
              <a:rect b="b" l="l" r="r" t="t"/>
              <a:pathLst>
                <a:path extrusionOk="0" h="3023" w="4372">
                  <a:moveTo>
                    <a:pt x="1989" y="1"/>
                  </a:moveTo>
                  <a:cubicBezTo>
                    <a:pt x="4371" y="1"/>
                    <a:pt x="4124" y="2930"/>
                    <a:pt x="2045" y="2976"/>
                  </a:cubicBezTo>
                  <a:cubicBezTo>
                    <a:pt x="64" y="3022"/>
                    <a:pt x="1" y="1"/>
                    <a:pt x="19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7712855" y="3806906"/>
              <a:ext cx="143858" cy="99417"/>
            </a:xfrm>
            <a:custGeom>
              <a:rect b="b" l="l" r="r" t="t"/>
              <a:pathLst>
                <a:path extrusionOk="0" h="2161" w="3127">
                  <a:moveTo>
                    <a:pt x="1423" y="1"/>
                  </a:moveTo>
                  <a:cubicBezTo>
                    <a:pt x="3126" y="1"/>
                    <a:pt x="2949" y="2096"/>
                    <a:pt x="1463" y="2129"/>
                  </a:cubicBezTo>
                  <a:cubicBezTo>
                    <a:pt x="47" y="2160"/>
                    <a:pt x="1" y="1"/>
                    <a:pt x="14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7798240" y="3813990"/>
              <a:ext cx="44717" cy="30961"/>
            </a:xfrm>
            <a:custGeom>
              <a:rect b="b" l="l" r="r" t="t"/>
              <a:pathLst>
                <a:path extrusionOk="0" h="673" w="972">
                  <a:moveTo>
                    <a:pt x="443" y="1"/>
                  </a:moveTo>
                  <a:cubicBezTo>
                    <a:pt x="972" y="1"/>
                    <a:pt x="917" y="652"/>
                    <a:pt x="456" y="662"/>
                  </a:cubicBezTo>
                  <a:cubicBezTo>
                    <a:pt x="15" y="672"/>
                    <a:pt x="1" y="1"/>
                    <a:pt x="4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a:off x="7814342" y="3825354"/>
              <a:ext cx="11363" cy="7913"/>
            </a:xfrm>
            <a:custGeom>
              <a:rect b="b" l="l" r="r" t="t"/>
              <a:pathLst>
                <a:path extrusionOk="0" h="172" w="247">
                  <a:moveTo>
                    <a:pt x="113" y="0"/>
                  </a:moveTo>
                  <a:cubicBezTo>
                    <a:pt x="247" y="0"/>
                    <a:pt x="233" y="166"/>
                    <a:pt x="116" y="169"/>
                  </a:cubicBezTo>
                  <a:cubicBezTo>
                    <a:pt x="4" y="171"/>
                    <a:pt x="0" y="0"/>
                    <a:pt x="1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7805693" y="3839937"/>
              <a:ext cx="44717" cy="30961"/>
            </a:xfrm>
            <a:custGeom>
              <a:rect b="b" l="l" r="r" t="t"/>
              <a:pathLst>
                <a:path extrusionOk="0" h="673" w="972">
                  <a:moveTo>
                    <a:pt x="442" y="1"/>
                  </a:moveTo>
                  <a:cubicBezTo>
                    <a:pt x="971" y="1"/>
                    <a:pt x="916" y="651"/>
                    <a:pt x="454" y="662"/>
                  </a:cubicBezTo>
                  <a:cubicBezTo>
                    <a:pt x="14" y="672"/>
                    <a:pt x="0" y="1"/>
                    <a:pt x="4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a:off x="7821703" y="3851301"/>
              <a:ext cx="11455" cy="7913"/>
            </a:xfrm>
            <a:custGeom>
              <a:rect b="b" l="l" r="r" t="t"/>
              <a:pathLst>
                <a:path extrusionOk="0" h="172" w="249">
                  <a:moveTo>
                    <a:pt x="113" y="0"/>
                  </a:moveTo>
                  <a:cubicBezTo>
                    <a:pt x="248" y="0"/>
                    <a:pt x="235" y="166"/>
                    <a:pt x="117" y="168"/>
                  </a:cubicBezTo>
                  <a:cubicBezTo>
                    <a:pt x="5" y="171"/>
                    <a:pt x="1" y="0"/>
                    <a:pt x="1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7798930" y="3865562"/>
              <a:ext cx="44717" cy="30869"/>
            </a:xfrm>
            <a:custGeom>
              <a:rect b="b" l="l" r="r" t="t"/>
              <a:pathLst>
                <a:path extrusionOk="0" h="671" w="972">
                  <a:moveTo>
                    <a:pt x="443" y="0"/>
                  </a:moveTo>
                  <a:cubicBezTo>
                    <a:pt x="972" y="0"/>
                    <a:pt x="917" y="651"/>
                    <a:pt x="454" y="661"/>
                  </a:cubicBezTo>
                  <a:cubicBezTo>
                    <a:pt x="15" y="671"/>
                    <a:pt x="1" y="0"/>
                    <a:pt x="44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7815032" y="3876879"/>
              <a:ext cx="11363" cy="7913"/>
            </a:xfrm>
            <a:custGeom>
              <a:rect b="b" l="l" r="r" t="t"/>
              <a:pathLst>
                <a:path extrusionOk="0" h="172" w="247">
                  <a:moveTo>
                    <a:pt x="112" y="1"/>
                  </a:moveTo>
                  <a:cubicBezTo>
                    <a:pt x="247" y="1"/>
                    <a:pt x="233" y="167"/>
                    <a:pt x="115" y="169"/>
                  </a:cubicBezTo>
                  <a:cubicBezTo>
                    <a:pt x="3" y="172"/>
                    <a:pt x="0" y="1"/>
                    <a:pt x="1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7774364" y="3881388"/>
              <a:ext cx="44717" cy="30869"/>
            </a:xfrm>
            <a:custGeom>
              <a:rect b="b" l="l" r="r" t="t"/>
              <a:pathLst>
                <a:path extrusionOk="0" h="671" w="972">
                  <a:moveTo>
                    <a:pt x="442" y="1"/>
                  </a:moveTo>
                  <a:cubicBezTo>
                    <a:pt x="971" y="1"/>
                    <a:pt x="916" y="651"/>
                    <a:pt x="454" y="661"/>
                  </a:cubicBezTo>
                  <a:cubicBezTo>
                    <a:pt x="14" y="671"/>
                    <a:pt x="0" y="1"/>
                    <a:pt x="4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7790419" y="3892751"/>
              <a:ext cx="11409" cy="7913"/>
            </a:xfrm>
            <a:custGeom>
              <a:rect b="b" l="l" r="r" t="t"/>
              <a:pathLst>
                <a:path extrusionOk="0" h="172" w="248">
                  <a:moveTo>
                    <a:pt x="112" y="0"/>
                  </a:moveTo>
                  <a:cubicBezTo>
                    <a:pt x="247" y="0"/>
                    <a:pt x="234" y="165"/>
                    <a:pt x="116" y="168"/>
                  </a:cubicBezTo>
                  <a:cubicBezTo>
                    <a:pt x="4" y="171"/>
                    <a:pt x="1" y="0"/>
                    <a:pt x="11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7744092" y="3886126"/>
              <a:ext cx="44717" cy="30961"/>
            </a:xfrm>
            <a:custGeom>
              <a:rect b="b" l="l" r="r" t="t"/>
              <a:pathLst>
                <a:path extrusionOk="0" h="673" w="972">
                  <a:moveTo>
                    <a:pt x="443" y="1"/>
                  </a:moveTo>
                  <a:cubicBezTo>
                    <a:pt x="972" y="1"/>
                    <a:pt x="916" y="651"/>
                    <a:pt x="455" y="662"/>
                  </a:cubicBezTo>
                  <a:cubicBezTo>
                    <a:pt x="15" y="672"/>
                    <a:pt x="1" y="1"/>
                    <a:pt x="4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7758768" y="3899606"/>
              <a:ext cx="11363" cy="7913"/>
            </a:xfrm>
            <a:custGeom>
              <a:rect b="b" l="l" r="r" t="t"/>
              <a:pathLst>
                <a:path extrusionOk="0" h="172" w="247">
                  <a:moveTo>
                    <a:pt x="113" y="1"/>
                  </a:moveTo>
                  <a:cubicBezTo>
                    <a:pt x="247" y="1"/>
                    <a:pt x="233" y="167"/>
                    <a:pt x="116" y="169"/>
                  </a:cubicBezTo>
                  <a:cubicBezTo>
                    <a:pt x="4" y="172"/>
                    <a:pt x="0" y="1"/>
                    <a:pt x="1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a:off x="7723574" y="3862940"/>
              <a:ext cx="44717" cy="30869"/>
            </a:xfrm>
            <a:custGeom>
              <a:rect b="b" l="l" r="r" t="t"/>
              <a:pathLst>
                <a:path extrusionOk="0" h="671" w="972">
                  <a:moveTo>
                    <a:pt x="442" y="0"/>
                  </a:moveTo>
                  <a:cubicBezTo>
                    <a:pt x="972" y="0"/>
                    <a:pt x="916" y="650"/>
                    <a:pt x="454" y="661"/>
                  </a:cubicBezTo>
                  <a:cubicBezTo>
                    <a:pt x="14" y="670"/>
                    <a:pt x="1" y="0"/>
                    <a:pt x="4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7739584" y="3874257"/>
              <a:ext cx="11455" cy="7867"/>
            </a:xfrm>
            <a:custGeom>
              <a:rect b="b" l="l" r="r" t="t"/>
              <a:pathLst>
                <a:path extrusionOk="0" h="171" w="249">
                  <a:moveTo>
                    <a:pt x="114" y="1"/>
                  </a:moveTo>
                  <a:cubicBezTo>
                    <a:pt x="249" y="1"/>
                    <a:pt x="235" y="165"/>
                    <a:pt x="117" y="168"/>
                  </a:cubicBezTo>
                  <a:cubicBezTo>
                    <a:pt x="5" y="171"/>
                    <a:pt x="1" y="1"/>
                    <a:pt x="1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a:off x="7715109" y="3837315"/>
              <a:ext cx="44717" cy="30915"/>
            </a:xfrm>
            <a:custGeom>
              <a:rect b="b" l="l" r="r" t="t"/>
              <a:pathLst>
                <a:path extrusionOk="0" h="672" w="972">
                  <a:moveTo>
                    <a:pt x="443" y="0"/>
                  </a:moveTo>
                  <a:cubicBezTo>
                    <a:pt x="972" y="0"/>
                    <a:pt x="916" y="651"/>
                    <a:pt x="455" y="661"/>
                  </a:cubicBezTo>
                  <a:cubicBezTo>
                    <a:pt x="16" y="672"/>
                    <a:pt x="1" y="0"/>
                    <a:pt x="44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a:off x="7731211" y="3848632"/>
              <a:ext cx="11363" cy="7913"/>
            </a:xfrm>
            <a:custGeom>
              <a:rect b="b" l="l" r="r" t="t"/>
              <a:pathLst>
                <a:path extrusionOk="0" h="172" w="247">
                  <a:moveTo>
                    <a:pt x="113" y="1"/>
                  </a:moveTo>
                  <a:cubicBezTo>
                    <a:pt x="247" y="1"/>
                    <a:pt x="233" y="167"/>
                    <a:pt x="116" y="169"/>
                  </a:cubicBezTo>
                  <a:cubicBezTo>
                    <a:pt x="4" y="172"/>
                    <a:pt x="0" y="1"/>
                    <a:pt x="1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7725920" y="3812058"/>
              <a:ext cx="44717" cy="30915"/>
            </a:xfrm>
            <a:custGeom>
              <a:rect b="b" l="l" r="r" t="t"/>
              <a:pathLst>
                <a:path extrusionOk="0" h="672" w="972">
                  <a:moveTo>
                    <a:pt x="442" y="0"/>
                  </a:moveTo>
                  <a:cubicBezTo>
                    <a:pt x="972" y="0"/>
                    <a:pt x="916" y="650"/>
                    <a:pt x="454" y="661"/>
                  </a:cubicBezTo>
                  <a:cubicBezTo>
                    <a:pt x="14" y="672"/>
                    <a:pt x="0" y="0"/>
                    <a:pt x="4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7742022" y="3823375"/>
              <a:ext cx="11363" cy="7913"/>
            </a:xfrm>
            <a:custGeom>
              <a:rect b="b" l="l" r="r" t="t"/>
              <a:pathLst>
                <a:path extrusionOk="0" h="172" w="247">
                  <a:moveTo>
                    <a:pt x="112" y="1"/>
                  </a:moveTo>
                  <a:cubicBezTo>
                    <a:pt x="247" y="1"/>
                    <a:pt x="233" y="166"/>
                    <a:pt x="115" y="168"/>
                  </a:cubicBezTo>
                  <a:cubicBezTo>
                    <a:pt x="3" y="172"/>
                    <a:pt x="0" y="1"/>
                    <a:pt x="1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a:off x="7748417" y="3796141"/>
              <a:ext cx="44717" cy="30961"/>
            </a:xfrm>
            <a:custGeom>
              <a:rect b="b" l="l" r="r" t="t"/>
              <a:pathLst>
                <a:path extrusionOk="0" h="673" w="972">
                  <a:moveTo>
                    <a:pt x="442" y="1"/>
                  </a:moveTo>
                  <a:cubicBezTo>
                    <a:pt x="971" y="1"/>
                    <a:pt x="916" y="651"/>
                    <a:pt x="455" y="662"/>
                  </a:cubicBezTo>
                  <a:cubicBezTo>
                    <a:pt x="14" y="672"/>
                    <a:pt x="0" y="1"/>
                    <a:pt x="4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a:off x="7764472" y="3807504"/>
              <a:ext cx="11409" cy="7913"/>
            </a:xfrm>
            <a:custGeom>
              <a:rect b="b" l="l" r="r" t="t"/>
              <a:pathLst>
                <a:path extrusionOk="0" h="172" w="248">
                  <a:moveTo>
                    <a:pt x="113" y="0"/>
                  </a:moveTo>
                  <a:cubicBezTo>
                    <a:pt x="247" y="0"/>
                    <a:pt x="233" y="166"/>
                    <a:pt x="117" y="169"/>
                  </a:cubicBezTo>
                  <a:cubicBezTo>
                    <a:pt x="4" y="171"/>
                    <a:pt x="1" y="0"/>
                    <a:pt x="1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a:off x="7775054" y="3799545"/>
              <a:ext cx="44671" cy="30915"/>
            </a:xfrm>
            <a:custGeom>
              <a:rect b="b" l="l" r="r" t="t"/>
              <a:pathLst>
                <a:path extrusionOk="0" h="672" w="971">
                  <a:moveTo>
                    <a:pt x="442" y="0"/>
                  </a:moveTo>
                  <a:cubicBezTo>
                    <a:pt x="970" y="0"/>
                    <a:pt x="916" y="650"/>
                    <a:pt x="454" y="661"/>
                  </a:cubicBezTo>
                  <a:cubicBezTo>
                    <a:pt x="14" y="672"/>
                    <a:pt x="0" y="0"/>
                    <a:pt x="4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
            <p:cNvSpPr/>
            <p:nvPr/>
          </p:nvSpPr>
          <p:spPr>
            <a:xfrm>
              <a:off x="7791063" y="3810862"/>
              <a:ext cx="11455" cy="7913"/>
            </a:xfrm>
            <a:custGeom>
              <a:rect b="b" l="l" r="r" t="t"/>
              <a:pathLst>
                <a:path extrusionOk="0" h="172" w="249">
                  <a:moveTo>
                    <a:pt x="113" y="1"/>
                  </a:moveTo>
                  <a:cubicBezTo>
                    <a:pt x="248" y="1"/>
                    <a:pt x="234" y="166"/>
                    <a:pt x="116" y="168"/>
                  </a:cubicBezTo>
                  <a:cubicBezTo>
                    <a:pt x="5" y="172"/>
                    <a:pt x="1" y="1"/>
                    <a:pt x="1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
            <p:cNvSpPr/>
            <p:nvPr/>
          </p:nvSpPr>
          <p:spPr>
            <a:xfrm>
              <a:off x="7770039" y="3823744"/>
              <a:ext cx="44717" cy="30869"/>
            </a:xfrm>
            <a:custGeom>
              <a:rect b="b" l="l" r="r" t="t"/>
              <a:pathLst>
                <a:path extrusionOk="0" h="671" w="972">
                  <a:moveTo>
                    <a:pt x="443" y="0"/>
                  </a:moveTo>
                  <a:cubicBezTo>
                    <a:pt x="972" y="0"/>
                    <a:pt x="917" y="650"/>
                    <a:pt x="456" y="661"/>
                  </a:cubicBezTo>
                  <a:cubicBezTo>
                    <a:pt x="15" y="670"/>
                    <a:pt x="1" y="0"/>
                    <a:pt x="44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7785911" y="3832438"/>
              <a:ext cx="11409" cy="7913"/>
            </a:xfrm>
            <a:custGeom>
              <a:rect b="b" l="l" r="r" t="t"/>
              <a:pathLst>
                <a:path extrusionOk="0" h="172" w="248">
                  <a:moveTo>
                    <a:pt x="113" y="0"/>
                  </a:moveTo>
                  <a:cubicBezTo>
                    <a:pt x="248" y="0"/>
                    <a:pt x="233" y="166"/>
                    <a:pt x="116" y="168"/>
                  </a:cubicBezTo>
                  <a:cubicBezTo>
                    <a:pt x="3" y="171"/>
                    <a:pt x="0" y="0"/>
                    <a:pt x="1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a:off x="7778826" y="3844952"/>
              <a:ext cx="44717" cy="30869"/>
            </a:xfrm>
            <a:custGeom>
              <a:rect b="b" l="l" r="r" t="t"/>
              <a:pathLst>
                <a:path extrusionOk="0" h="671" w="972">
                  <a:moveTo>
                    <a:pt x="442" y="0"/>
                  </a:moveTo>
                  <a:cubicBezTo>
                    <a:pt x="971" y="0"/>
                    <a:pt x="916" y="650"/>
                    <a:pt x="455" y="661"/>
                  </a:cubicBezTo>
                  <a:cubicBezTo>
                    <a:pt x="15" y="670"/>
                    <a:pt x="0" y="0"/>
                    <a:pt x="4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p:nvPr/>
          </p:nvSpPr>
          <p:spPr>
            <a:xfrm>
              <a:off x="7797090" y="3854797"/>
              <a:ext cx="11409" cy="7913"/>
            </a:xfrm>
            <a:custGeom>
              <a:rect b="b" l="l" r="r" t="t"/>
              <a:pathLst>
                <a:path extrusionOk="0" h="172" w="248">
                  <a:moveTo>
                    <a:pt x="113" y="1"/>
                  </a:moveTo>
                  <a:cubicBezTo>
                    <a:pt x="248" y="1"/>
                    <a:pt x="234" y="166"/>
                    <a:pt x="116" y="170"/>
                  </a:cubicBezTo>
                  <a:cubicBezTo>
                    <a:pt x="5" y="172"/>
                    <a:pt x="0" y="1"/>
                    <a:pt x="1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
            <p:cNvSpPr/>
            <p:nvPr/>
          </p:nvSpPr>
          <p:spPr>
            <a:xfrm>
              <a:off x="7759918" y="3860087"/>
              <a:ext cx="44717" cy="30915"/>
            </a:xfrm>
            <a:custGeom>
              <a:rect b="b" l="l" r="r" t="t"/>
              <a:pathLst>
                <a:path extrusionOk="0" h="672" w="972">
                  <a:moveTo>
                    <a:pt x="443" y="0"/>
                  </a:moveTo>
                  <a:cubicBezTo>
                    <a:pt x="972" y="0"/>
                    <a:pt x="917" y="651"/>
                    <a:pt x="456" y="661"/>
                  </a:cubicBezTo>
                  <a:cubicBezTo>
                    <a:pt x="16" y="672"/>
                    <a:pt x="1" y="0"/>
                    <a:pt x="44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
            <p:cNvSpPr/>
            <p:nvPr/>
          </p:nvSpPr>
          <p:spPr>
            <a:xfrm>
              <a:off x="7776020" y="3871405"/>
              <a:ext cx="11363" cy="7913"/>
            </a:xfrm>
            <a:custGeom>
              <a:rect b="b" l="l" r="r" t="t"/>
              <a:pathLst>
                <a:path extrusionOk="0" h="172" w="247">
                  <a:moveTo>
                    <a:pt x="113" y="1"/>
                  </a:moveTo>
                  <a:cubicBezTo>
                    <a:pt x="247" y="1"/>
                    <a:pt x="233" y="167"/>
                    <a:pt x="116" y="169"/>
                  </a:cubicBezTo>
                  <a:cubicBezTo>
                    <a:pt x="4" y="172"/>
                    <a:pt x="0" y="1"/>
                    <a:pt x="1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
            <p:cNvSpPr/>
            <p:nvPr/>
          </p:nvSpPr>
          <p:spPr>
            <a:xfrm>
              <a:off x="7745472" y="3846240"/>
              <a:ext cx="44717" cy="30961"/>
            </a:xfrm>
            <a:custGeom>
              <a:rect b="b" l="l" r="r" t="t"/>
              <a:pathLst>
                <a:path extrusionOk="0" h="673" w="972">
                  <a:moveTo>
                    <a:pt x="442" y="1"/>
                  </a:moveTo>
                  <a:cubicBezTo>
                    <a:pt x="971" y="1"/>
                    <a:pt x="916" y="652"/>
                    <a:pt x="454" y="663"/>
                  </a:cubicBezTo>
                  <a:cubicBezTo>
                    <a:pt x="14" y="672"/>
                    <a:pt x="0" y="1"/>
                    <a:pt x="4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
            <p:cNvSpPr/>
            <p:nvPr/>
          </p:nvSpPr>
          <p:spPr>
            <a:xfrm>
              <a:off x="7759458" y="3856177"/>
              <a:ext cx="11363" cy="7913"/>
            </a:xfrm>
            <a:custGeom>
              <a:rect b="b" l="l" r="r" t="t"/>
              <a:pathLst>
                <a:path extrusionOk="0" h="172" w="247">
                  <a:moveTo>
                    <a:pt x="112" y="0"/>
                  </a:moveTo>
                  <a:cubicBezTo>
                    <a:pt x="247" y="0"/>
                    <a:pt x="233" y="166"/>
                    <a:pt x="115" y="168"/>
                  </a:cubicBezTo>
                  <a:cubicBezTo>
                    <a:pt x="3" y="171"/>
                    <a:pt x="0" y="0"/>
                    <a:pt x="11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
            <p:cNvSpPr/>
            <p:nvPr/>
          </p:nvSpPr>
          <p:spPr>
            <a:xfrm>
              <a:off x="7751085" y="3827148"/>
              <a:ext cx="44717" cy="30915"/>
            </a:xfrm>
            <a:custGeom>
              <a:rect b="b" l="l" r="r" t="t"/>
              <a:pathLst>
                <a:path extrusionOk="0" h="672" w="972">
                  <a:moveTo>
                    <a:pt x="443" y="0"/>
                  </a:moveTo>
                  <a:cubicBezTo>
                    <a:pt x="972" y="0"/>
                    <a:pt x="916" y="652"/>
                    <a:pt x="455" y="661"/>
                  </a:cubicBezTo>
                  <a:cubicBezTo>
                    <a:pt x="16" y="672"/>
                    <a:pt x="1" y="0"/>
                    <a:pt x="44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a:off x="7767325" y="3834601"/>
              <a:ext cx="11409" cy="7913"/>
            </a:xfrm>
            <a:custGeom>
              <a:rect b="b" l="l" r="r" t="t"/>
              <a:pathLst>
                <a:path extrusionOk="0" h="172" w="248">
                  <a:moveTo>
                    <a:pt x="113" y="1"/>
                  </a:moveTo>
                  <a:cubicBezTo>
                    <a:pt x="248" y="1"/>
                    <a:pt x="234" y="167"/>
                    <a:pt x="116" y="169"/>
                  </a:cubicBezTo>
                  <a:cubicBezTo>
                    <a:pt x="5" y="172"/>
                    <a:pt x="0" y="1"/>
                    <a:pt x="1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a:off x="8123219" y="3847252"/>
              <a:ext cx="46051" cy="125456"/>
            </a:xfrm>
            <a:custGeom>
              <a:rect b="b" l="l" r="r" t="t"/>
              <a:pathLst>
                <a:path extrusionOk="0" h="2727" w="1001">
                  <a:moveTo>
                    <a:pt x="479" y="2726"/>
                  </a:moveTo>
                  <a:lnTo>
                    <a:pt x="1" y="96"/>
                  </a:lnTo>
                  <a:lnTo>
                    <a:pt x="522" y="0"/>
                  </a:lnTo>
                  <a:lnTo>
                    <a:pt x="1000" y="263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
            <p:cNvSpPr/>
            <p:nvPr/>
          </p:nvSpPr>
          <p:spPr>
            <a:xfrm>
              <a:off x="8136469" y="3965209"/>
              <a:ext cx="41589" cy="10581"/>
            </a:xfrm>
            <a:custGeom>
              <a:rect b="b" l="l" r="r" t="t"/>
              <a:pathLst>
                <a:path extrusionOk="0" h="230" w="904">
                  <a:moveTo>
                    <a:pt x="860" y="0"/>
                  </a:moveTo>
                  <a:cubicBezTo>
                    <a:pt x="858" y="0"/>
                    <a:pt x="856" y="0"/>
                    <a:pt x="854" y="1"/>
                  </a:cubicBezTo>
                  <a:lnTo>
                    <a:pt x="36" y="152"/>
                  </a:lnTo>
                  <a:cubicBezTo>
                    <a:pt x="14" y="155"/>
                    <a:pt x="1" y="176"/>
                    <a:pt x="4" y="197"/>
                  </a:cubicBezTo>
                  <a:cubicBezTo>
                    <a:pt x="8" y="216"/>
                    <a:pt x="25" y="230"/>
                    <a:pt x="43" y="230"/>
                  </a:cubicBezTo>
                  <a:cubicBezTo>
                    <a:pt x="45" y="230"/>
                    <a:pt x="47" y="229"/>
                    <a:pt x="50" y="229"/>
                  </a:cubicBezTo>
                  <a:lnTo>
                    <a:pt x="868" y="78"/>
                  </a:lnTo>
                  <a:cubicBezTo>
                    <a:pt x="889" y="74"/>
                    <a:pt x="904" y="54"/>
                    <a:pt x="899" y="33"/>
                  </a:cubicBezTo>
                  <a:cubicBezTo>
                    <a:pt x="896" y="13"/>
                    <a:pt x="879" y="0"/>
                    <a:pt x="8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
            <p:cNvSpPr/>
            <p:nvPr/>
          </p:nvSpPr>
          <p:spPr>
            <a:xfrm>
              <a:off x="8113788" y="3739784"/>
              <a:ext cx="30823" cy="152277"/>
            </a:xfrm>
            <a:custGeom>
              <a:rect b="b" l="l" r="r" t="t"/>
              <a:pathLst>
                <a:path extrusionOk="0" h="3310" w="670">
                  <a:moveTo>
                    <a:pt x="43" y="0"/>
                  </a:moveTo>
                  <a:cubicBezTo>
                    <a:pt x="41" y="0"/>
                    <a:pt x="38" y="0"/>
                    <a:pt x="36" y="1"/>
                  </a:cubicBezTo>
                  <a:cubicBezTo>
                    <a:pt x="14" y="5"/>
                    <a:pt x="1" y="25"/>
                    <a:pt x="4" y="47"/>
                  </a:cubicBezTo>
                  <a:lnTo>
                    <a:pt x="589" y="3277"/>
                  </a:lnTo>
                  <a:cubicBezTo>
                    <a:pt x="592" y="3297"/>
                    <a:pt x="610" y="3310"/>
                    <a:pt x="629" y="3310"/>
                  </a:cubicBezTo>
                  <a:cubicBezTo>
                    <a:pt x="631" y="3310"/>
                    <a:pt x="633" y="3309"/>
                    <a:pt x="635" y="3309"/>
                  </a:cubicBezTo>
                  <a:cubicBezTo>
                    <a:pt x="656" y="3305"/>
                    <a:pt x="670" y="3285"/>
                    <a:pt x="667" y="3263"/>
                  </a:cubicBezTo>
                  <a:lnTo>
                    <a:pt x="81" y="33"/>
                  </a:lnTo>
                  <a:cubicBezTo>
                    <a:pt x="79" y="14"/>
                    <a:pt x="62" y="0"/>
                    <a:pt x="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
            <p:cNvSpPr/>
            <p:nvPr/>
          </p:nvSpPr>
          <p:spPr>
            <a:xfrm>
              <a:off x="8127130" y="3829908"/>
              <a:ext cx="12697" cy="18724"/>
            </a:xfrm>
            <a:custGeom>
              <a:rect b="b" l="l" r="r" t="t"/>
              <a:pathLst>
                <a:path extrusionOk="0" h="407" w="276">
                  <a:moveTo>
                    <a:pt x="64" y="407"/>
                  </a:moveTo>
                  <a:lnTo>
                    <a:pt x="276" y="367"/>
                  </a:lnTo>
                  <a:lnTo>
                    <a:pt x="217" y="47"/>
                  </a:lnTo>
                  <a:cubicBezTo>
                    <a:pt x="212" y="18"/>
                    <a:pt x="175" y="1"/>
                    <a:pt x="136" y="8"/>
                  </a:cubicBezTo>
                  <a:lnTo>
                    <a:pt x="72" y="20"/>
                  </a:lnTo>
                  <a:cubicBezTo>
                    <a:pt x="30" y="27"/>
                    <a:pt x="1" y="58"/>
                    <a:pt x="6" y="8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
            <p:cNvSpPr/>
            <p:nvPr/>
          </p:nvSpPr>
          <p:spPr>
            <a:xfrm>
              <a:off x="8115583" y="3841869"/>
              <a:ext cx="56448" cy="108756"/>
            </a:xfrm>
            <a:custGeom>
              <a:rect b="b" l="l" r="r" t="t"/>
              <a:pathLst>
                <a:path extrusionOk="0" h="2364" w="1227">
                  <a:moveTo>
                    <a:pt x="399" y="2364"/>
                  </a:moveTo>
                  <a:lnTo>
                    <a:pt x="22" y="287"/>
                  </a:lnTo>
                  <a:cubicBezTo>
                    <a:pt x="1" y="170"/>
                    <a:pt x="825" y="0"/>
                    <a:pt x="850" y="135"/>
                  </a:cubicBezTo>
                  <a:lnTo>
                    <a:pt x="1227" y="2212"/>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
            <p:cNvSpPr/>
            <p:nvPr/>
          </p:nvSpPr>
          <p:spPr>
            <a:xfrm>
              <a:off x="8115583" y="3841869"/>
              <a:ext cx="44809" cy="45131"/>
            </a:xfrm>
            <a:custGeom>
              <a:rect b="b" l="l" r="r" t="t"/>
              <a:pathLst>
                <a:path extrusionOk="0" h="981" w="974">
                  <a:moveTo>
                    <a:pt x="149" y="981"/>
                  </a:moveTo>
                  <a:lnTo>
                    <a:pt x="22" y="287"/>
                  </a:lnTo>
                  <a:cubicBezTo>
                    <a:pt x="1" y="170"/>
                    <a:pt x="825" y="0"/>
                    <a:pt x="850" y="135"/>
                  </a:cubicBezTo>
                  <a:lnTo>
                    <a:pt x="973" y="81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
            <p:cNvSpPr/>
            <p:nvPr/>
          </p:nvSpPr>
          <p:spPr>
            <a:xfrm>
              <a:off x="8129430" y="3881204"/>
              <a:ext cx="35562" cy="68133"/>
            </a:xfrm>
            <a:custGeom>
              <a:rect b="b" l="l" r="r" t="t"/>
              <a:pathLst>
                <a:path extrusionOk="0" h="1481" w="773">
                  <a:moveTo>
                    <a:pt x="773" y="1385"/>
                  </a:moveTo>
                  <a:lnTo>
                    <a:pt x="252" y="1480"/>
                  </a:lnTo>
                  <a:lnTo>
                    <a:pt x="1" y="95"/>
                  </a:lnTo>
                  <a:lnTo>
                    <a:pt x="52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
            <p:cNvSpPr/>
            <p:nvPr/>
          </p:nvSpPr>
          <p:spPr>
            <a:xfrm>
              <a:off x="8123035" y="3878489"/>
              <a:ext cx="37080" cy="9753"/>
            </a:xfrm>
            <a:custGeom>
              <a:rect b="b" l="l" r="r" t="t"/>
              <a:pathLst>
                <a:path extrusionOk="0" h="212" w="806">
                  <a:moveTo>
                    <a:pt x="764" y="0"/>
                  </a:moveTo>
                  <a:cubicBezTo>
                    <a:pt x="762" y="0"/>
                    <a:pt x="759" y="0"/>
                    <a:pt x="757" y="1"/>
                  </a:cubicBezTo>
                  <a:lnTo>
                    <a:pt x="36" y="134"/>
                  </a:lnTo>
                  <a:cubicBezTo>
                    <a:pt x="14" y="137"/>
                    <a:pt x="0" y="158"/>
                    <a:pt x="4" y="179"/>
                  </a:cubicBezTo>
                  <a:cubicBezTo>
                    <a:pt x="7" y="198"/>
                    <a:pt x="23" y="211"/>
                    <a:pt x="42" y="211"/>
                  </a:cubicBezTo>
                  <a:cubicBezTo>
                    <a:pt x="44" y="211"/>
                    <a:pt x="47" y="211"/>
                    <a:pt x="49" y="210"/>
                  </a:cubicBezTo>
                  <a:lnTo>
                    <a:pt x="771" y="79"/>
                  </a:lnTo>
                  <a:cubicBezTo>
                    <a:pt x="792" y="74"/>
                    <a:pt x="806" y="54"/>
                    <a:pt x="803" y="33"/>
                  </a:cubicBezTo>
                  <a:cubicBezTo>
                    <a:pt x="799" y="14"/>
                    <a:pt x="783" y="0"/>
                    <a:pt x="7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
            <p:cNvSpPr/>
            <p:nvPr/>
          </p:nvSpPr>
          <p:spPr>
            <a:xfrm>
              <a:off x="8114248" y="3843986"/>
              <a:ext cx="59899" cy="108756"/>
            </a:xfrm>
            <a:custGeom>
              <a:rect b="b" l="l" r="r" t="t"/>
              <a:pathLst>
                <a:path extrusionOk="0" h="2364" w="1302">
                  <a:moveTo>
                    <a:pt x="752" y="77"/>
                  </a:moveTo>
                  <a:cubicBezTo>
                    <a:pt x="804" y="77"/>
                    <a:pt x="838" y="82"/>
                    <a:pt x="840" y="95"/>
                  </a:cubicBezTo>
                  <a:lnTo>
                    <a:pt x="1210" y="2134"/>
                  </a:lnTo>
                  <a:lnTo>
                    <a:pt x="460" y="2272"/>
                  </a:lnTo>
                  <a:lnTo>
                    <a:pt x="91" y="234"/>
                  </a:lnTo>
                  <a:cubicBezTo>
                    <a:pt x="86" y="214"/>
                    <a:pt x="184" y="178"/>
                    <a:pt x="307" y="143"/>
                  </a:cubicBezTo>
                  <a:cubicBezTo>
                    <a:pt x="359" y="128"/>
                    <a:pt x="417" y="116"/>
                    <a:pt x="473" y="105"/>
                  </a:cubicBezTo>
                  <a:cubicBezTo>
                    <a:pt x="529" y="95"/>
                    <a:pt x="586" y="87"/>
                    <a:pt x="638" y="83"/>
                  </a:cubicBezTo>
                  <a:cubicBezTo>
                    <a:pt x="680" y="79"/>
                    <a:pt x="720" y="77"/>
                    <a:pt x="752" y="77"/>
                  </a:cubicBezTo>
                  <a:close/>
                  <a:moveTo>
                    <a:pt x="714" y="0"/>
                  </a:moveTo>
                  <a:cubicBezTo>
                    <a:pt x="688" y="0"/>
                    <a:pt x="661" y="2"/>
                    <a:pt x="632" y="4"/>
                  </a:cubicBezTo>
                  <a:cubicBezTo>
                    <a:pt x="578" y="8"/>
                    <a:pt x="519" y="17"/>
                    <a:pt x="459" y="29"/>
                  </a:cubicBezTo>
                  <a:cubicBezTo>
                    <a:pt x="400" y="39"/>
                    <a:pt x="341" y="53"/>
                    <a:pt x="287" y="68"/>
                  </a:cubicBezTo>
                  <a:cubicBezTo>
                    <a:pt x="125" y="114"/>
                    <a:pt x="0" y="179"/>
                    <a:pt x="13" y="248"/>
                  </a:cubicBezTo>
                  <a:lnTo>
                    <a:pt x="390" y="2324"/>
                  </a:lnTo>
                  <a:lnTo>
                    <a:pt x="398" y="2364"/>
                  </a:lnTo>
                  <a:lnTo>
                    <a:pt x="1302" y="2198"/>
                  </a:lnTo>
                  <a:lnTo>
                    <a:pt x="917" y="83"/>
                  </a:lnTo>
                  <a:cubicBezTo>
                    <a:pt x="907" y="24"/>
                    <a:pt x="825" y="0"/>
                    <a:pt x="71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
            <p:cNvSpPr/>
            <p:nvPr/>
          </p:nvSpPr>
          <p:spPr>
            <a:xfrm>
              <a:off x="7861635" y="4123098"/>
              <a:ext cx="90354" cy="48857"/>
            </a:xfrm>
            <a:custGeom>
              <a:rect b="b" l="l" r="r" t="t"/>
              <a:pathLst>
                <a:path extrusionOk="0" h="1062" w="1964">
                  <a:moveTo>
                    <a:pt x="1826" y="1062"/>
                  </a:moveTo>
                  <a:lnTo>
                    <a:pt x="1" y="361"/>
                  </a:lnTo>
                  <a:lnTo>
                    <a:pt x="139" y="0"/>
                  </a:lnTo>
                  <a:lnTo>
                    <a:pt x="1963" y="699"/>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
            <p:cNvSpPr/>
            <p:nvPr/>
          </p:nvSpPr>
          <p:spPr>
            <a:xfrm>
              <a:off x="7815860" y="4111551"/>
              <a:ext cx="79313" cy="32526"/>
            </a:xfrm>
            <a:custGeom>
              <a:rect b="b" l="l" r="r" t="t"/>
              <a:pathLst>
                <a:path extrusionOk="0" h="707" w="1724">
                  <a:moveTo>
                    <a:pt x="45" y="0"/>
                  </a:moveTo>
                  <a:cubicBezTo>
                    <a:pt x="29" y="0"/>
                    <a:pt x="15" y="9"/>
                    <a:pt x="9" y="25"/>
                  </a:cubicBezTo>
                  <a:cubicBezTo>
                    <a:pt x="0" y="46"/>
                    <a:pt x="11" y="68"/>
                    <a:pt x="31" y="76"/>
                  </a:cubicBezTo>
                  <a:lnTo>
                    <a:pt x="1665" y="704"/>
                  </a:lnTo>
                  <a:cubicBezTo>
                    <a:pt x="1670" y="706"/>
                    <a:pt x="1675" y="707"/>
                    <a:pt x="1680" y="707"/>
                  </a:cubicBezTo>
                  <a:cubicBezTo>
                    <a:pt x="1695" y="707"/>
                    <a:pt x="1710" y="697"/>
                    <a:pt x="1716" y="681"/>
                  </a:cubicBezTo>
                  <a:cubicBezTo>
                    <a:pt x="1724" y="661"/>
                    <a:pt x="1714" y="639"/>
                    <a:pt x="1694" y="630"/>
                  </a:cubicBezTo>
                  <a:lnTo>
                    <a:pt x="59" y="3"/>
                  </a:lnTo>
                  <a:cubicBezTo>
                    <a:pt x="54" y="1"/>
                    <a:pt x="49" y="0"/>
                    <a:pt x="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
            <p:cNvSpPr/>
            <p:nvPr/>
          </p:nvSpPr>
          <p:spPr>
            <a:xfrm>
              <a:off x="7941776" y="4148723"/>
              <a:ext cx="14032" cy="29811"/>
            </a:xfrm>
            <a:custGeom>
              <a:rect b="b" l="l" r="r" t="t"/>
              <a:pathLst>
                <a:path extrusionOk="0" h="648" w="305">
                  <a:moveTo>
                    <a:pt x="260" y="0"/>
                  </a:moveTo>
                  <a:cubicBezTo>
                    <a:pt x="244" y="0"/>
                    <a:pt x="230" y="10"/>
                    <a:pt x="224" y="25"/>
                  </a:cubicBezTo>
                  <a:lnTo>
                    <a:pt x="7" y="594"/>
                  </a:lnTo>
                  <a:cubicBezTo>
                    <a:pt x="0" y="614"/>
                    <a:pt x="10" y="636"/>
                    <a:pt x="30" y="645"/>
                  </a:cubicBezTo>
                  <a:cubicBezTo>
                    <a:pt x="34" y="646"/>
                    <a:pt x="39" y="647"/>
                    <a:pt x="44" y="647"/>
                  </a:cubicBezTo>
                  <a:cubicBezTo>
                    <a:pt x="60" y="647"/>
                    <a:pt x="75" y="637"/>
                    <a:pt x="81" y="621"/>
                  </a:cubicBezTo>
                  <a:lnTo>
                    <a:pt x="298" y="53"/>
                  </a:lnTo>
                  <a:cubicBezTo>
                    <a:pt x="305" y="33"/>
                    <a:pt x="295" y="11"/>
                    <a:pt x="275" y="3"/>
                  </a:cubicBezTo>
                  <a:cubicBezTo>
                    <a:pt x="270" y="1"/>
                    <a:pt x="265" y="0"/>
                    <a:pt x="2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
            <p:cNvSpPr/>
            <p:nvPr/>
          </p:nvSpPr>
          <p:spPr>
            <a:xfrm>
              <a:off x="7857541" y="4117117"/>
              <a:ext cx="35562" cy="36620"/>
            </a:xfrm>
            <a:custGeom>
              <a:rect b="b" l="l" r="r" t="t"/>
              <a:pathLst>
                <a:path extrusionOk="0" h="796" w="773">
                  <a:moveTo>
                    <a:pt x="563" y="795"/>
                  </a:moveTo>
                  <a:lnTo>
                    <a:pt x="81" y="610"/>
                  </a:lnTo>
                  <a:cubicBezTo>
                    <a:pt x="1" y="580"/>
                    <a:pt x="207" y="1"/>
                    <a:pt x="300" y="36"/>
                  </a:cubicBezTo>
                  <a:lnTo>
                    <a:pt x="773" y="217"/>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
            <p:cNvSpPr/>
            <p:nvPr/>
          </p:nvSpPr>
          <p:spPr>
            <a:xfrm>
              <a:off x="7885190" y="4132115"/>
              <a:ext cx="50605" cy="33630"/>
            </a:xfrm>
            <a:custGeom>
              <a:rect b="b" l="l" r="r" t="t"/>
              <a:pathLst>
                <a:path extrusionOk="0" h="731" w="1100">
                  <a:moveTo>
                    <a:pt x="1099" y="368"/>
                  </a:moveTo>
                  <a:lnTo>
                    <a:pt x="961" y="731"/>
                  </a:lnTo>
                  <a:lnTo>
                    <a:pt x="1" y="362"/>
                  </a:lnTo>
                  <a:lnTo>
                    <a:pt x="13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
            <p:cNvSpPr/>
            <p:nvPr/>
          </p:nvSpPr>
          <p:spPr>
            <a:xfrm>
              <a:off x="7881969" y="4126962"/>
              <a:ext cx="12927" cy="26729"/>
            </a:xfrm>
            <a:custGeom>
              <a:rect b="b" l="l" r="r" t="t"/>
              <a:pathLst>
                <a:path extrusionOk="0" h="581" w="281">
                  <a:moveTo>
                    <a:pt x="236" y="1"/>
                  </a:moveTo>
                  <a:cubicBezTo>
                    <a:pt x="220" y="1"/>
                    <a:pt x="205" y="11"/>
                    <a:pt x="199" y="27"/>
                  </a:cubicBezTo>
                  <a:lnTo>
                    <a:pt x="8" y="527"/>
                  </a:lnTo>
                  <a:cubicBezTo>
                    <a:pt x="1" y="547"/>
                    <a:pt x="10" y="571"/>
                    <a:pt x="30" y="578"/>
                  </a:cubicBezTo>
                  <a:cubicBezTo>
                    <a:pt x="35" y="580"/>
                    <a:pt x="39" y="580"/>
                    <a:pt x="44" y="580"/>
                  </a:cubicBezTo>
                  <a:cubicBezTo>
                    <a:pt x="60" y="580"/>
                    <a:pt x="76" y="571"/>
                    <a:pt x="81" y="555"/>
                  </a:cubicBezTo>
                  <a:lnTo>
                    <a:pt x="273" y="54"/>
                  </a:lnTo>
                  <a:cubicBezTo>
                    <a:pt x="280" y="34"/>
                    <a:pt x="271" y="12"/>
                    <a:pt x="249" y="3"/>
                  </a:cubicBezTo>
                  <a:cubicBezTo>
                    <a:pt x="245" y="2"/>
                    <a:pt x="240" y="1"/>
                    <a:pt x="23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
            <p:cNvSpPr/>
            <p:nvPr/>
          </p:nvSpPr>
          <p:spPr>
            <a:xfrm>
              <a:off x="7850824" y="4123282"/>
              <a:ext cx="14124" cy="11087"/>
            </a:xfrm>
            <a:custGeom>
              <a:rect b="b" l="l" r="r" t="t"/>
              <a:pathLst>
                <a:path extrusionOk="0" h="241" w="307">
                  <a:moveTo>
                    <a:pt x="251" y="241"/>
                  </a:moveTo>
                  <a:lnTo>
                    <a:pt x="307" y="93"/>
                  </a:lnTo>
                  <a:lnTo>
                    <a:pt x="84" y="8"/>
                  </a:lnTo>
                  <a:cubicBezTo>
                    <a:pt x="65" y="0"/>
                    <a:pt x="39" y="17"/>
                    <a:pt x="29" y="45"/>
                  </a:cubicBezTo>
                  <a:lnTo>
                    <a:pt x="13" y="89"/>
                  </a:lnTo>
                  <a:cubicBezTo>
                    <a:pt x="1" y="117"/>
                    <a:pt x="9" y="148"/>
                    <a:pt x="30" y="15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
            <p:cNvSpPr/>
            <p:nvPr/>
          </p:nvSpPr>
          <p:spPr>
            <a:xfrm>
              <a:off x="7858139" y="4116887"/>
              <a:ext cx="81843" cy="56080"/>
            </a:xfrm>
            <a:custGeom>
              <a:rect b="b" l="l" r="r" t="t"/>
              <a:pathLst>
                <a:path extrusionOk="0" h="1219" w="1779">
                  <a:moveTo>
                    <a:pt x="273" y="78"/>
                  </a:moveTo>
                  <a:cubicBezTo>
                    <a:pt x="273" y="78"/>
                    <a:pt x="273" y="78"/>
                    <a:pt x="273" y="78"/>
                  </a:cubicBezTo>
                  <a:lnTo>
                    <a:pt x="1677" y="616"/>
                  </a:lnTo>
                  <a:lnTo>
                    <a:pt x="1486" y="1117"/>
                  </a:lnTo>
                  <a:lnTo>
                    <a:pt x="82" y="578"/>
                  </a:lnTo>
                  <a:cubicBezTo>
                    <a:pt x="76" y="576"/>
                    <a:pt x="92" y="506"/>
                    <a:pt x="115" y="421"/>
                  </a:cubicBezTo>
                  <a:cubicBezTo>
                    <a:pt x="126" y="384"/>
                    <a:pt x="138" y="343"/>
                    <a:pt x="153" y="304"/>
                  </a:cubicBezTo>
                  <a:cubicBezTo>
                    <a:pt x="168" y="265"/>
                    <a:pt x="185" y="228"/>
                    <a:pt x="202" y="194"/>
                  </a:cubicBezTo>
                  <a:cubicBezTo>
                    <a:pt x="234" y="128"/>
                    <a:pt x="263" y="78"/>
                    <a:pt x="273" y="78"/>
                  </a:cubicBezTo>
                  <a:close/>
                  <a:moveTo>
                    <a:pt x="281" y="1"/>
                  </a:moveTo>
                  <a:cubicBezTo>
                    <a:pt x="231" y="1"/>
                    <a:pt x="177" y="67"/>
                    <a:pt x="131" y="159"/>
                  </a:cubicBezTo>
                  <a:cubicBezTo>
                    <a:pt x="113" y="195"/>
                    <a:pt x="96" y="235"/>
                    <a:pt x="80" y="277"/>
                  </a:cubicBezTo>
                  <a:cubicBezTo>
                    <a:pt x="64" y="318"/>
                    <a:pt x="50" y="360"/>
                    <a:pt x="40" y="400"/>
                  </a:cubicBezTo>
                  <a:cubicBezTo>
                    <a:pt x="5" y="524"/>
                    <a:pt x="0" y="631"/>
                    <a:pt x="54" y="653"/>
                  </a:cubicBezTo>
                  <a:lnTo>
                    <a:pt x="1495" y="1204"/>
                  </a:lnTo>
                  <a:lnTo>
                    <a:pt x="1531" y="1219"/>
                  </a:lnTo>
                  <a:lnTo>
                    <a:pt x="1779" y="571"/>
                  </a:lnTo>
                  <a:lnTo>
                    <a:pt x="301" y="5"/>
                  </a:lnTo>
                  <a:cubicBezTo>
                    <a:pt x="294" y="2"/>
                    <a:pt x="288" y="1"/>
                    <a:pt x="28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
            <p:cNvSpPr/>
            <p:nvPr/>
          </p:nvSpPr>
          <p:spPr>
            <a:xfrm>
              <a:off x="8037374" y="3997872"/>
              <a:ext cx="116577" cy="134933"/>
            </a:xfrm>
            <a:custGeom>
              <a:rect b="b" l="l" r="r" t="t"/>
              <a:pathLst>
                <a:path extrusionOk="0" h="2933" w="2534">
                  <a:moveTo>
                    <a:pt x="1203" y="18"/>
                  </a:moveTo>
                  <a:lnTo>
                    <a:pt x="2482" y="678"/>
                  </a:lnTo>
                  <a:cubicBezTo>
                    <a:pt x="2519" y="696"/>
                    <a:pt x="2534" y="743"/>
                    <a:pt x="2515" y="779"/>
                  </a:cubicBezTo>
                  <a:lnTo>
                    <a:pt x="1431" y="2882"/>
                  </a:lnTo>
                  <a:cubicBezTo>
                    <a:pt x="1412" y="2918"/>
                    <a:pt x="1366" y="2933"/>
                    <a:pt x="1330" y="2913"/>
                  </a:cubicBezTo>
                  <a:lnTo>
                    <a:pt x="51" y="2255"/>
                  </a:lnTo>
                  <a:cubicBezTo>
                    <a:pt x="15" y="2236"/>
                    <a:pt x="0" y="2190"/>
                    <a:pt x="19" y="2154"/>
                  </a:cubicBezTo>
                  <a:lnTo>
                    <a:pt x="1102" y="51"/>
                  </a:lnTo>
                  <a:cubicBezTo>
                    <a:pt x="1121" y="14"/>
                    <a:pt x="1167" y="0"/>
                    <a:pt x="1203" y="1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
            <p:cNvSpPr/>
            <p:nvPr/>
          </p:nvSpPr>
          <p:spPr>
            <a:xfrm>
              <a:off x="8086185" y="4004865"/>
              <a:ext cx="17482" cy="17482"/>
            </a:xfrm>
            <a:custGeom>
              <a:rect b="b" l="l" r="r" t="t"/>
              <a:pathLst>
                <a:path extrusionOk="0" h="380" w="380">
                  <a:moveTo>
                    <a:pt x="266" y="42"/>
                  </a:moveTo>
                  <a:cubicBezTo>
                    <a:pt x="348" y="84"/>
                    <a:pt x="380" y="184"/>
                    <a:pt x="337" y="266"/>
                  </a:cubicBezTo>
                  <a:cubicBezTo>
                    <a:pt x="296" y="348"/>
                    <a:pt x="195" y="380"/>
                    <a:pt x="114" y="337"/>
                  </a:cubicBezTo>
                  <a:cubicBezTo>
                    <a:pt x="32" y="296"/>
                    <a:pt x="0" y="196"/>
                    <a:pt x="42" y="114"/>
                  </a:cubicBezTo>
                  <a:cubicBezTo>
                    <a:pt x="84" y="32"/>
                    <a:pt x="184" y="0"/>
                    <a:pt x="266" y="4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
            <p:cNvSpPr/>
            <p:nvPr/>
          </p:nvSpPr>
          <p:spPr>
            <a:xfrm>
              <a:off x="8087474" y="4010064"/>
              <a:ext cx="14906" cy="7085"/>
            </a:xfrm>
            <a:custGeom>
              <a:rect b="b" l="l" r="r" t="t"/>
              <a:pathLst>
                <a:path extrusionOk="0" h="154" w="324">
                  <a:moveTo>
                    <a:pt x="279" y="0"/>
                  </a:moveTo>
                  <a:cubicBezTo>
                    <a:pt x="275" y="0"/>
                    <a:pt x="271" y="1"/>
                    <a:pt x="267" y="2"/>
                  </a:cubicBezTo>
                  <a:lnTo>
                    <a:pt x="33" y="76"/>
                  </a:lnTo>
                  <a:cubicBezTo>
                    <a:pt x="12" y="83"/>
                    <a:pt x="0" y="105"/>
                    <a:pt x="7" y="126"/>
                  </a:cubicBezTo>
                  <a:cubicBezTo>
                    <a:pt x="13" y="143"/>
                    <a:pt x="28" y="154"/>
                    <a:pt x="45" y="154"/>
                  </a:cubicBezTo>
                  <a:cubicBezTo>
                    <a:pt x="48" y="154"/>
                    <a:pt x="52" y="153"/>
                    <a:pt x="56" y="152"/>
                  </a:cubicBezTo>
                  <a:lnTo>
                    <a:pt x="291" y="76"/>
                  </a:lnTo>
                  <a:cubicBezTo>
                    <a:pt x="311" y="70"/>
                    <a:pt x="323" y="48"/>
                    <a:pt x="317" y="27"/>
                  </a:cubicBezTo>
                  <a:cubicBezTo>
                    <a:pt x="312" y="10"/>
                    <a:pt x="296" y="0"/>
                    <a:pt x="2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
            <p:cNvSpPr/>
            <p:nvPr/>
          </p:nvSpPr>
          <p:spPr>
            <a:xfrm>
              <a:off x="8075742" y="4025153"/>
              <a:ext cx="17482" cy="17482"/>
            </a:xfrm>
            <a:custGeom>
              <a:rect b="b" l="l" r="r" t="t"/>
              <a:pathLst>
                <a:path extrusionOk="0" h="380" w="380">
                  <a:moveTo>
                    <a:pt x="266" y="43"/>
                  </a:moveTo>
                  <a:cubicBezTo>
                    <a:pt x="347" y="84"/>
                    <a:pt x="379" y="184"/>
                    <a:pt x="337" y="266"/>
                  </a:cubicBezTo>
                  <a:cubicBezTo>
                    <a:pt x="295" y="348"/>
                    <a:pt x="194" y="379"/>
                    <a:pt x="114" y="337"/>
                  </a:cubicBezTo>
                  <a:cubicBezTo>
                    <a:pt x="32" y="296"/>
                    <a:pt x="0" y="196"/>
                    <a:pt x="42" y="114"/>
                  </a:cubicBezTo>
                  <a:cubicBezTo>
                    <a:pt x="84" y="32"/>
                    <a:pt x="184" y="0"/>
                    <a:pt x="266" y="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
            <p:cNvSpPr/>
            <p:nvPr/>
          </p:nvSpPr>
          <p:spPr>
            <a:xfrm>
              <a:off x="8077030" y="4030352"/>
              <a:ext cx="14860" cy="7085"/>
            </a:xfrm>
            <a:custGeom>
              <a:rect b="b" l="l" r="r" t="t"/>
              <a:pathLst>
                <a:path extrusionOk="0" h="154" w="323">
                  <a:moveTo>
                    <a:pt x="279" y="0"/>
                  </a:moveTo>
                  <a:cubicBezTo>
                    <a:pt x="275" y="0"/>
                    <a:pt x="271" y="1"/>
                    <a:pt x="267" y="2"/>
                  </a:cubicBezTo>
                  <a:lnTo>
                    <a:pt x="33" y="77"/>
                  </a:lnTo>
                  <a:cubicBezTo>
                    <a:pt x="11" y="84"/>
                    <a:pt x="1" y="105"/>
                    <a:pt x="7" y="126"/>
                  </a:cubicBezTo>
                  <a:cubicBezTo>
                    <a:pt x="12" y="143"/>
                    <a:pt x="27" y="153"/>
                    <a:pt x="44" y="153"/>
                  </a:cubicBezTo>
                  <a:cubicBezTo>
                    <a:pt x="48" y="153"/>
                    <a:pt x="52" y="153"/>
                    <a:pt x="56" y="152"/>
                  </a:cubicBezTo>
                  <a:lnTo>
                    <a:pt x="291" y="76"/>
                  </a:lnTo>
                  <a:cubicBezTo>
                    <a:pt x="311" y="70"/>
                    <a:pt x="323" y="49"/>
                    <a:pt x="316" y="27"/>
                  </a:cubicBezTo>
                  <a:cubicBezTo>
                    <a:pt x="311" y="11"/>
                    <a:pt x="295" y="0"/>
                    <a:pt x="2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a:off x="8065253" y="4045442"/>
              <a:ext cx="17482" cy="17482"/>
            </a:xfrm>
            <a:custGeom>
              <a:rect b="b" l="l" r="r" t="t"/>
              <a:pathLst>
                <a:path extrusionOk="0" h="380" w="380">
                  <a:moveTo>
                    <a:pt x="266" y="43"/>
                  </a:moveTo>
                  <a:cubicBezTo>
                    <a:pt x="348" y="84"/>
                    <a:pt x="380" y="185"/>
                    <a:pt x="338" y="266"/>
                  </a:cubicBezTo>
                  <a:cubicBezTo>
                    <a:pt x="296" y="347"/>
                    <a:pt x="196" y="379"/>
                    <a:pt x="114" y="338"/>
                  </a:cubicBezTo>
                  <a:cubicBezTo>
                    <a:pt x="33" y="295"/>
                    <a:pt x="1" y="196"/>
                    <a:pt x="42" y="114"/>
                  </a:cubicBezTo>
                  <a:cubicBezTo>
                    <a:pt x="85" y="32"/>
                    <a:pt x="185" y="0"/>
                    <a:pt x="266" y="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a:off x="8066587" y="4050640"/>
              <a:ext cx="14860" cy="7085"/>
            </a:xfrm>
            <a:custGeom>
              <a:rect b="b" l="l" r="r" t="t"/>
              <a:pathLst>
                <a:path extrusionOk="0" h="154" w="323">
                  <a:moveTo>
                    <a:pt x="278" y="0"/>
                  </a:moveTo>
                  <a:cubicBezTo>
                    <a:pt x="275" y="0"/>
                    <a:pt x="271" y="1"/>
                    <a:pt x="267" y="2"/>
                  </a:cubicBezTo>
                  <a:lnTo>
                    <a:pt x="32" y="76"/>
                  </a:lnTo>
                  <a:cubicBezTo>
                    <a:pt x="12" y="84"/>
                    <a:pt x="0" y="105"/>
                    <a:pt x="7" y="126"/>
                  </a:cubicBezTo>
                  <a:cubicBezTo>
                    <a:pt x="12" y="143"/>
                    <a:pt x="28" y="153"/>
                    <a:pt x="44" y="153"/>
                  </a:cubicBezTo>
                  <a:cubicBezTo>
                    <a:pt x="48" y="153"/>
                    <a:pt x="52" y="153"/>
                    <a:pt x="56" y="152"/>
                  </a:cubicBezTo>
                  <a:lnTo>
                    <a:pt x="290" y="76"/>
                  </a:lnTo>
                  <a:cubicBezTo>
                    <a:pt x="311" y="70"/>
                    <a:pt x="322" y="49"/>
                    <a:pt x="316" y="27"/>
                  </a:cubicBezTo>
                  <a:cubicBezTo>
                    <a:pt x="311" y="11"/>
                    <a:pt x="295"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p:nvPr/>
          </p:nvSpPr>
          <p:spPr>
            <a:xfrm>
              <a:off x="8054810" y="4065684"/>
              <a:ext cx="17482" cy="17528"/>
            </a:xfrm>
            <a:custGeom>
              <a:rect b="b" l="l" r="r" t="t"/>
              <a:pathLst>
                <a:path extrusionOk="0" h="381" w="380">
                  <a:moveTo>
                    <a:pt x="266" y="43"/>
                  </a:moveTo>
                  <a:cubicBezTo>
                    <a:pt x="348" y="85"/>
                    <a:pt x="380" y="185"/>
                    <a:pt x="338" y="267"/>
                  </a:cubicBezTo>
                  <a:cubicBezTo>
                    <a:pt x="296" y="348"/>
                    <a:pt x="196" y="380"/>
                    <a:pt x="114" y="339"/>
                  </a:cubicBezTo>
                  <a:cubicBezTo>
                    <a:pt x="32" y="296"/>
                    <a:pt x="0" y="196"/>
                    <a:pt x="43" y="115"/>
                  </a:cubicBezTo>
                  <a:cubicBezTo>
                    <a:pt x="84" y="33"/>
                    <a:pt x="184" y="1"/>
                    <a:pt x="266" y="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
            <p:cNvSpPr/>
            <p:nvPr/>
          </p:nvSpPr>
          <p:spPr>
            <a:xfrm>
              <a:off x="8056144" y="4070882"/>
              <a:ext cx="14814" cy="7131"/>
            </a:xfrm>
            <a:custGeom>
              <a:rect b="b" l="l" r="r" t="t"/>
              <a:pathLst>
                <a:path extrusionOk="0" h="155" w="322">
                  <a:moveTo>
                    <a:pt x="278" y="1"/>
                  </a:moveTo>
                  <a:cubicBezTo>
                    <a:pt x="274" y="1"/>
                    <a:pt x="270" y="2"/>
                    <a:pt x="267" y="3"/>
                  </a:cubicBezTo>
                  <a:lnTo>
                    <a:pt x="32" y="78"/>
                  </a:lnTo>
                  <a:cubicBezTo>
                    <a:pt x="11" y="84"/>
                    <a:pt x="0" y="107"/>
                    <a:pt x="6" y="127"/>
                  </a:cubicBezTo>
                  <a:cubicBezTo>
                    <a:pt x="12" y="144"/>
                    <a:pt x="27" y="154"/>
                    <a:pt x="43" y="154"/>
                  </a:cubicBezTo>
                  <a:cubicBezTo>
                    <a:pt x="47" y="154"/>
                    <a:pt x="51" y="154"/>
                    <a:pt x="55" y="152"/>
                  </a:cubicBezTo>
                  <a:lnTo>
                    <a:pt x="290" y="78"/>
                  </a:lnTo>
                  <a:cubicBezTo>
                    <a:pt x="310" y="72"/>
                    <a:pt x="322" y="49"/>
                    <a:pt x="316" y="28"/>
                  </a:cubicBezTo>
                  <a:cubicBezTo>
                    <a:pt x="310" y="12"/>
                    <a:pt x="295" y="1"/>
                    <a:pt x="27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
            <p:cNvSpPr/>
            <p:nvPr/>
          </p:nvSpPr>
          <p:spPr>
            <a:xfrm>
              <a:off x="8044367" y="4085972"/>
              <a:ext cx="17482" cy="17528"/>
            </a:xfrm>
            <a:custGeom>
              <a:rect b="b" l="l" r="r" t="t"/>
              <a:pathLst>
                <a:path extrusionOk="0" h="381" w="380">
                  <a:moveTo>
                    <a:pt x="266" y="43"/>
                  </a:moveTo>
                  <a:cubicBezTo>
                    <a:pt x="347" y="85"/>
                    <a:pt x="379" y="186"/>
                    <a:pt x="338" y="266"/>
                  </a:cubicBezTo>
                  <a:cubicBezTo>
                    <a:pt x="295" y="348"/>
                    <a:pt x="195" y="380"/>
                    <a:pt x="114" y="339"/>
                  </a:cubicBezTo>
                  <a:cubicBezTo>
                    <a:pt x="32" y="296"/>
                    <a:pt x="0" y="196"/>
                    <a:pt x="43" y="115"/>
                  </a:cubicBezTo>
                  <a:cubicBezTo>
                    <a:pt x="84" y="33"/>
                    <a:pt x="184" y="1"/>
                    <a:pt x="266" y="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8045655" y="4091171"/>
              <a:ext cx="14860" cy="7131"/>
            </a:xfrm>
            <a:custGeom>
              <a:rect b="b" l="l" r="r" t="t"/>
              <a:pathLst>
                <a:path extrusionOk="0" h="155" w="323">
                  <a:moveTo>
                    <a:pt x="279" y="1"/>
                  </a:moveTo>
                  <a:cubicBezTo>
                    <a:pt x="275" y="1"/>
                    <a:pt x="271" y="1"/>
                    <a:pt x="267" y="3"/>
                  </a:cubicBezTo>
                  <a:lnTo>
                    <a:pt x="33" y="78"/>
                  </a:lnTo>
                  <a:cubicBezTo>
                    <a:pt x="12" y="84"/>
                    <a:pt x="1" y="107"/>
                    <a:pt x="7" y="127"/>
                  </a:cubicBezTo>
                  <a:cubicBezTo>
                    <a:pt x="12" y="144"/>
                    <a:pt x="28" y="154"/>
                    <a:pt x="44" y="154"/>
                  </a:cubicBezTo>
                  <a:cubicBezTo>
                    <a:pt x="48" y="154"/>
                    <a:pt x="52" y="154"/>
                    <a:pt x="56" y="152"/>
                  </a:cubicBezTo>
                  <a:lnTo>
                    <a:pt x="291" y="78"/>
                  </a:lnTo>
                  <a:cubicBezTo>
                    <a:pt x="312" y="72"/>
                    <a:pt x="323" y="49"/>
                    <a:pt x="316" y="28"/>
                  </a:cubicBezTo>
                  <a:cubicBezTo>
                    <a:pt x="311" y="12"/>
                    <a:pt x="295" y="1"/>
                    <a:pt x="27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8107808" y="4015998"/>
              <a:ext cx="17482" cy="17482"/>
            </a:xfrm>
            <a:custGeom>
              <a:rect b="b" l="l" r="r" t="t"/>
              <a:pathLst>
                <a:path extrusionOk="0" h="380" w="380">
                  <a:moveTo>
                    <a:pt x="267" y="43"/>
                  </a:moveTo>
                  <a:cubicBezTo>
                    <a:pt x="347" y="84"/>
                    <a:pt x="379" y="184"/>
                    <a:pt x="338" y="266"/>
                  </a:cubicBezTo>
                  <a:cubicBezTo>
                    <a:pt x="295" y="348"/>
                    <a:pt x="195" y="380"/>
                    <a:pt x="114" y="338"/>
                  </a:cubicBezTo>
                  <a:cubicBezTo>
                    <a:pt x="33" y="296"/>
                    <a:pt x="0" y="196"/>
                    <a:pt x="43" y="114"/>
                  </a:cubicBezTo>
                  <a:cubicBezTo>
                    <a:pt x="84" y="32"/>
                    <a:pt x="185" y="0"/>
                    <a:pt x="267" y="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8109096" y="4021197"/>
              <a:ext cx="14906" cy="7085"/>
            </a:xfrm>
            <a:custGeom>
              <a:rect b="b" l="l" r="r" t="t"/>
              <a:pathLst>
                <a:path extrusionOk="0" h="154" w="324">
                  <a:moveTo>
                    <a:pt x="279" y="0"/>
                  </a:moveTo>
                  <a:cubicBezTo>
                    <a:pt x="275" y="0"/>
                    <a:pt x="271" y="1"/>
                    <a:pt x="267" y="2"/>
                  </a:cubicBezTo>
                  <a:lnTo>
                    <a:pt x="33" y="78"/>
                  </a:lnTo>
                  <a:cubicBezTo>
                    <a:pt x="12" y="84"/>
                    <a:pt x="1" y="106"/>
                    <a:pt x="7" y="127"/>
                  </a:cubicBezTo>
                  <a:cubicBezTo>
                    <a:pt x="12" y="143"/>
                    <a:pt x="28" y="154"/>
                    <a:pt x="45" y="154"/>
                  </a:cubicBezTo>
                  <a:cubicBezTo>
                    <a:pt x="49" y="154"/>
                    <a:pt x="53" y="153"/>
                    <a:pt x="57" y="152"/>
                  </a:cubicBezTo>
                  <a:lnTo>
                    <a:pt x="291" y="77"/>
                  </a:lnTo>
                  <a:cubicBezTo>
                    <a:pt x="312" y="70"/>
                    <a:pt x="324" y="49"/>
                    <a:pt x="317" y="28"/>
                  </a:cubicBezTo>
                  <a:cubicBezTo>
                    <a:pt x="311" y="11"/>
                    <a:pt x="296" y="0"/>
                    <a:pt x="2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8097365" y="4036287"/>
              <a:ext cx="17482" cy="17482"/>
            </a:xfrm>
            <a:custGeom>
              <a:rect b="b" l="l" r="r" t="t"/>
              <a:pathLst>
                <a:path extrusionOk="0" h="380" w="380">
                  <a:moveTo>
                    <a:pt x="266" y="43"/>
                  </a:moveTo>
                  <a:cubicBezTo>
                    <a:pt x="347" y="84"/>
                    <a:pt x="380" y="184"/>
                    <a:pt x="337" y="266"/>
                  </a:cubicBezTo>
                  <a:cubicBezTo>
                    <a:pt x="295" y="348"/>
                    <a:pt x="195" y="380"/>
                    <a:pt x="113" y="338"/>
                  </a:cubicBezTo>
                  <a:cubicBezTo>
                    <a:pt x="33" y="296"/>
                    <a:pt x="1" y="196"/>
                    <a:pt x="42" y="114"/>
                  </a:cubicBezTo>
                  <a:cubicBezTo>
                    <a:pt x="85" y="32"/>
                    <a:pt x="185" y="0"/>
                    <a:pt x="266" y="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8098653" y="4041485"/>
              <a:ext cx="14906" cy="7085"/>
            </a:xfrm>
            <a:custGeom>
              <a:rect b="b" l="l" r="r" t="t"/>
              <a:pathLst>
                <a:path extrusionOk="0" h="154" w="324">
                  <a:moveTo>
                    <a:pt x="279" y="0"/>
                  </a:moveTo>
                  <a:cubicBezTo>
                    <a:pt x="275" y="0"/>
                    <a:pt x="271" y="1"/>
                    <a:pt x="267" y="2"/>
                  </a:cubicBezTo>
                  <a:lnTo>
                    <a:pt x="33" y="78"/>
                  </a:lnTo>
                  <a:cubicBezTo>
                    <a:pt x="12" y="84"/>
                    <a:pt x="0" y="106"/>
                    <a:pt x="8" y="126"/>
                  </a:cubicBezTo>
                  <a:cubicBezTo>
                    <a:pt x="13" y="144"/>
                    <a:pt x="28" y="154"/>
                    <a:pt x="44" y="154"/>
                  </a:cubicBezTo>
                  <a:cubicBezTo>
                    <a:pt x="48" y="154"/>
                    <a:pt x="53" y="153"/>
                    <a:pt x="57" y="152"/>
                  </a:cubicBezTo>
                  <a:lnTo>
                    <a:pt x="291" y="78"/>
                  </a:lnTo>
                  <a:cubicBezTo>
                    <a:pt x="312" y="70"/>
                    <a:pt x="323" y="49"/>
                    <a:pt x="317" y="28"/>
                  </a:cubicBezTo>
                  <a:cubicBezTo>
                    <a:pt x="311" y="11"/>
                    <a:pt x="296" y="0"/>
                    <a:pt x="2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
            <p:cNvSpPr/>
            <p:nvPr/>
          </p:nvSpPr>
          <p:spPr>
            <a:xfrm>
              <a:off x="8086921" y="4056575"/>
              <a:ext cx="17482" cy="17482"/>
            </a:xfrm>
            <a:custGeom>
              <a:rect b="b" l="l" r="r" t="t"/>
              <a:pathLst>
                <a:path extrusionOk="0" h="380" w="380">
                  <a:moveTo>
                    <a:pt x="266" y="43"/>
                  </a:moveTo>
                  <a:cubicBezTo>
                    <a:pt x="348" y="84"/>
                    <a:pt x="380" y="185"/>
                    <a:pt x="337" y="266"/>
                  </a:cubicBezTo>
                  <a:cubicBezTo>
                    <a:pt x="296" y="348"/>
                    <a:pt x="195" y="380"/>
                    <a:pt x="113" y="338"/>
                  </a:cubicBezTo>
                  <a:cubicBezTo>
                    <a:pt x="32" y="296"/>
                    <a:pt x="0" y="196"/>
                    <a:pt x="42" y="114"/>
                  </a:cubicBezTo>
                  <a:cubicBezTo>
                    <a:pt x="84" y="32"/>
                    <a:pt x="184" y="0"/>
                    <a:pt x="266" y="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a:off x="8088256" y="4061773"/>
              <a:ext cx="14814" cy="7085"/>
            </a:xfrm>
            <a:custGeom>
              <a:rect b="b" l="l" r="r" t="t"/>
              <a:pathLst>
                <a:path extrusionOk="0" h="154" w="322">
                  <a:moveTo>
                    <a:pt x="277" y="0"/>
                  </a:moveTo>
                  <a:cubicBezTo>
                    <a:pt x="274" y="0"/>
                    <a:pt x="270" y="1"/>
                    <a:pt x="266" y="2"/>
                  </a:cubicBezTo>
                  <a:lnTo>
                    <a:pt x="32" y="77"/>
                  </a:lnTo>
                  <a:cubicBezTo>
                    <a:pt x="11" y="84"/>
                    <a:pt x="0" y="105"/>
                    <a:pt x="6" y="126"/>
                  </a:cubicBezTo>
                  <a:cubicBezTo>
                    <a:pt x="12" y="143"/>
                    <a:pt x="27" y="154"/>
                    <a:pt x="44" y="154"/>
                  </a:cubicBezTo>
                  <a:cubicBezTo>
                    <a:pt x="48" y="154"/>
                    <a:pt x="52" y="153"/>
                    <a:pt x="55" y="152"/>
                  </a:cubicBezTo>
                  <a:lnTo>
                    <a:pt x="290" y="76"/>
                  </a:lnTo>
                  <a:cubicBezTo>
                    <a:pt x="310" y="70"/>
                    <a:pt x="322" y="48"/>
                    <a:pt x="316" y="28"/>
                  </a:cubicBezTo>
                  <a:cubicBezTo>
                    <a:pt x="310" y="11"/>
                    <a:pt x="295"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8076478" y="4076863"/>
              <a:ext cx="17482" cy="17482"/>
            </a:xfrm>
            <a:custGeom>
              <a:rect b="b" l="l" r="r" t="t"/>
              <a:pathLst>
                <a:path extrusionOk="0" h="380" w="380">
                  <a:moveTo>
                    <a:pt x="266" y="43"/>
                  </a:moveTo>
                  <a:cubicBezTo>
                    <a:pt x="347" y="85"/>
                    <a:pt x="379" y="185"/>
                    <a:pt x="337" y="267"/>
                  </a:cubicBezTo>
                  <a:cubicBezTo>
                    <a:pt x="295" y="348"/>
                    <a:pt x="194" y="379"/>
                    <a:pt x="114" y="338"/>
                  </a:cubicBezTo>
                  <a:cubicBezTo>
                    <a:pt x="32" y="296"/>
                    <a:pt x="0" y="196"/>
                    <a:pt x="41" y="114"/>
                  </a:cubicBezTo>
                  <a:cubicBezTo>
                    <a:pt x="84" y="32"/>
                    <a:pt x="184" y="0"/>
                    <a:pt x="266" y="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a:off x="8077766" y="4082062"/>
              <a:ext cx="14860" cy="7085"/>
            </a:xfrm>
            <a:custGeom>
              <a:rect b="b" l="l" r="r" t="t"/>
              <a:pathLst>
                <a:path extrusionOk="0" h="154" w="323">
                  <a:moveTo>
                    <a:pt x="279" y="0"/>
                  </a:moveTo>
                  <a:cubicBezTo>
                    <a:pt x="275" y="0"/>
                    <a:pt x="271" y="1"/>
                    <a:pt x="267" y="2"/>
                  </a:cubicBezTo>
                  <a:lnTo>
                    <a:pt x="33" y="77"/>
                  </a:lnTo>
                  <a:cubicBezTo>
                    <a:pt x="11" y="84"/>
                    <a:pt x="1" y="106"/>
                    <a:pt x="7" y="126"/>
                  </a:cubicBezTo>
                  <a:cubicBezTo>
                    <a:pt x="12" y="143"/>
                    <a:pt x="27" y="154"/>
                    <a:pt x="43" y="154"/>
                  </a:cubicBezTo>
                  <a:cubicBezTo>
                    <a:pt x="48" y="154"/>
                    <a:pt x="52" y="153"/>
                    <a:pt x="56" y="152"/>
                  </a:cubicBezTo>
                  <a:lnTo>
                    <a:pt x="291" y="77"/>
                  </a:lnTo>
                  <a:cubicBezTo>
                    <a:pt x="311" y="71"/>
                    <a:pt x="323" y="49"/>
                    <a:pt x="316" y="27"/>
                  </a:cubicBezTo>
                  <a:cubicBezTo>
                    <a:pt x="311" y="11"/>
                    <a:pt x="295" y="0"/>
                    <a:pt x="2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
            <p:cNvSpPr/>
            <p:nvPr/>
          </p:nvSpPr>
          <p:spPr>
            <a:xfrm>
              <a:off x="8065989" y="4097151"/>
              <a:ext cx="17482" cy="17528"/>
            </a:xfrm>
            <a:custGeom>
              <a:rect b="b" l="l" r="r" t="t"/>
              <a:pathLst>
                <a:path extrusionOk="0" h="381" w="380">
                  <a:moveTo>
                    <a:pt x="266" y="43"/>
                  </a:moveTo>
                  <a:cubicBezTo>
                    <a:pt x="348" y="85"/>
                    <a:pt x="380" y="185"/>
                    <a:pt x="337" y="267"/>
                  </a:cubicBezTo>
                  <a:cubicBezTo>
                    <a:pt x="296" y="347"/>
                    <a:pt x="196" y="380"/>
                    <a:pt x="114" y="338"/>
                  </a:cubicBezTo>
                  <a:cubicBezTo>
                    <a:pt x="33" y="296"/>
                    <a:pt x="1" y="196"/>
                    <a:pt x="42" y="114"/>
                  </a:cubicBezTo>
                  <a:cubicBezTo>
                    <a:pt x="85" y="33"/>
                    <a:pt x="184" y="0"/>
                    <a:pt x="266" y="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8067323" y="4102350"/>
              <a:ext cx="14860" cy="7085"/>
            </a:xfrm>
            <a:custGeom>
              <a:rect b="b" l="l" r="r" t="t"/>
              <a:pathLst>
                <a:path extrusionOk="0" h="154" w="323">
                  <a:moveTo>
                    <a:pt x="278" y="0"/>
                  </a:moveTo>
                  <a:cubicBezTo>
                    <a:pt x="275" y="0"/>
                    <a:pt x="271" y="1"/>
                    <a:pt x="267" y="2"/>
                  </a:cubicBezTo>
                  <a:lnTo>
                    <a:pt x="32" y="77"/>
                  </a:lnTo>
                  <a:cubicBezTo>
                    <a:pt x="11" y="84"/>
                    <a:pt x="0" y="106"/>
                    <a:pt x="7" y="126"/>
                  </a:cubicBezTo>
                  <a:cubicBezTo>
                    <a:pt x="12" y="143"/>
                    <a:pt x="26" y="154"/>
                    <a:pt x="43" y="154"/>
                  </a:cubicBezTo>
                  <a:cubicBezTo>
                    <a:pt x="47" y="154"/>
                    <a:pt x="51" y="153"/>
                    <a:pt x="56" y="152"/>
                  </a:cubicBezTo>
                  <a:lnTo>
                    <a:pt x="290" y="77"/>
                  </a:lnTo>
                  <a:cubicBezTo>
                    <a:pt x="311" y="71"/>
                    <a:pt x="322" y="49"/>
                    <a:pt x="316" y="28"/>
                  </a:cubicBezTo>
                  <a:cubicBezTo>
                    <a:pt x="311" y="11"/>
                    <a:pt x="295"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a:off x="8129430" y="4027132"/>
              <a:ext cx="17482" cy="17482"/>
            </a:xfrm>
            <a:custGeom>
              <a:rect b="b" l="l" r="r" t="t"/>
              <a:pathLst>
                <a:path extrusionOk="0" h="380" w="380">
                  <a:moveTo>
                    <a:pt x="266" y="43"/>
                  </a:moveTo>
                  <a:cubicBezTo>
                    <a:pt x="348" y="85"/>
                    <a:pt x="380" y="186"/>
                    <a:pt x="338" y="266"/>
                  </a:cubicBezTo>
                  <a:cubicBezTo>
                    <a:pt x="296" y="348"/>
                    <a:pt x="196" y="380"/>
                    <a:pt x="114" y="339"/>
                  </a:cubicBezTo>
                  <a:cubicBezTo>
                    <a:pt x="33" y="296"/>
                    <a:pt x="1" y="196"/>
                    <a:pt x="43" y="114"/>
                  </a:cubicBezTo>
                  <a:cubicBezTo>
                    <a:pt x="85" y="33"/>
                    <a:pt x="186" y="1"/>
                    <a:pt x="266" y="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
            <p:cNvSpPr/>
            <p:nvPr/>
          </p:nvSpPr>
          <p:spPr>
            <a:xfrm>
              <a:off x="8130764" y="4032330"/>
              <a:ext cx="14860" cy="7085"/>
            </a:xfrm>
            <a:custGeom>
              <a:rect b="b" l="l" r="r" t="t"/>
              <a:pathLst>
                <a:path extrusionOk="0" h="154" w="323">
                  <a:moveTo>
                    <a:pt x="278" y="1"/>
                  </a:moveTo>
                  <a:cubicBezTo>
                    <a:pt x="275" y="1"/>
                    <a:pt x="271" y="1"/>
                    <a:pt x="267" y="2"/>
                  </a:cubicBezTo>
                  <a:lnTo>
                    <a:pt x="32" y="78"/>
                  </a:lnTo>
                  <a:cubicBezTo>
                    <a:pt x="12" y="84"/>
                    <a:pt x="0" y="106"/>
                    <a:pt x="7" y="127"/>
                  </a:cubicBezTo>
                  <a:cubicBezTo>
                    <a:pt x="12" y="143"/>
                    <a:pt x="28" y="154"/>
                    <a:pt x="45" y="154"/>
                  </a:cubicBezTo>
                  <a:cubicBezTo>
                    <a:pt x="49" y="154"/>
                    <a:pt x="53" y="153"/>
                    <a:pt x="57" y="152"/>
                  </a:cubicBezTo>
                  <a:lnTo>
                    <a:pt x="290" y="77"/>
                  </a:lnTo>
                  <a:cubicBezTo>
                    <a:pt x="312" y="70"/>
                    <a:pt x="322" y="49"/>
                    <a:pt x="316" y="28"/>
                  </a:cubicBezTo>
                  <a:cubicBezTo>
                    <a:pt x="311" y="12"/>
                    <a:pt x="295" y="1"/>
                    <a:pt x="27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8118987" y="4047420"/>
              <a:ext cx="17482" cy="17482"/>
            </a:xfrm>
            <a:custGeom>
              <a:rect b="b" l="l" r="r" t="t"/>
              <a:pathLst>
                <a:path extrusionOk="0" h="380" w="380">
                  <a:moveTo>
                    <a:pt x="266" y="43"/>
                  </a:moveTo>
                  <a:cubicBezTo>
                    <a:pt x="348" y="85"/>
                    <a:pt x="380" y="185"/>
                    <a:pt x="338" y="266"/>
                  </a:cubicBezTo>
                  <a:cubicBezTo>
                    <a:pt x="296" y="348"/>
                    <a:pt x="196" y="380"/>
                    <a:pt x="114" y="338"/>
                  </a:cubicBezTo>
                  <a:cubicBezTo>
                    <a:pt x="32" y="296"/>
                    <a:pt x="0" y="196"/>
                    <a:pt x="43" y="114"/>
                  </a:cubicBezTo>
                  <a:cubicBezTo>
                    <a:pt x="84" y="32"/>
                    <a:pt x="185" y="1"/>
                    <a:pt x="266" y="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8120275" y="4052618"/>
              <a:ext cx="14860" cy="7085"/>
            </a:xfrm>
            <a:custGeom>
              <a:rect b="b" l="l" r="r" t="t"/>
              <a:pathLst>
                <a:path extrusionOk="0" h="154" w="323">
                  <a:moveTo>
                    <a:pt x="279" y="1"/>
                  </a:moveTo>
                  <a:cubicBezTo>
                    <a:pt x="276" y="1"/>
                    <a:pt x="272" y="1"/>
                    <a:pt x="268" y="2"/>
                  </a:cubicBezTo>
                  <a:lnTo>
                    <a:pt x="33" y="78"/>
                  </a:lnTo>
                  <a:cubicBezTo>
                    <a:pt x="13" y="84"/>
                    <a:pt x="1" y="106"/>
                    <a:pt x="7" y="127"/>
                  </a:cubicBezTo>
                  <a:cubicBezTo>
                    <a:pt x="12" y="144"/>
                    <a:pt x="28" y="154"/>
                    <a:pt x="44" y="154"/>
                  </a:cubicBezTo>
                  <a:cubicBezTo>
                    <a:pt x="48" y="154"/>
                    <a:pt x="52" y="153"/>
                    <a:pt x="56" y="152"/>
                  </a:cubicBezTo>
                  <a:lnTo>
                    <a:pt x="291" y="78"/>
                  </a:lnTo>
                  <a:cubicBezTo>
                    <a:pt x="312" y="71"/>
                    <a:pt x="323" y="49"/>
                    <a:pt x="317" y="28"/>
                  </a:cubicBezTo>
                  <a:cubicBezTo>
                    <a:pt x="311" y="11"/>
                    <a:pt x="296" y="1"/>
                    <a:pt x="27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
            <p:cNvSpPr/>
            <p:nvPr/>
          </p:nvSpPr>
          <p:spPr>
            <a:xfrm>
              <a:off x="8108498" y="4067708"/>
              <a:ext cx="17528" cy="17482"/>
            </a:xfrm>
            <a:custGeom>
              <a:rect b="b" l="l" r="r" t="t"/>
              <a:pathLst>
                <a:path extrusionOk="0" h="380" w="381">
                  <a:moveTo>
                    <a:pt x="268" y="43"/>
                  </a:moveTo>
                  <a:cubicBezTo>
                    <a:pt x="348" y="86"/>
                    <a:pt x="380" y="185"/>
                    <a:pt x="339" y="267"/>
                  </a:cubicBezTo>
                  <a:cubicBezTo>
                    <a:pt x="296" y="348"/>
                    <a:pt x="196" y="380"/>
                    <a:pt x="115" y="338"/>
                  </a:cubicBezTo>
                  <a:cubicBezTo>
                    <a:pt x="34" y="296"/>
                    <a:pt x="1" y="196"/>
                    <a:pt x="43" y="114"/>
                  </a:cubicBezTo>
                  <a:cubicBezTo>
                    <a:pt x="85" y="32"/>
                    <a:pt x="186" y="1"/>
                    <a:pt x="268" y="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8109832" y="4072907"/>
              <a:ext cx="14906" cy="7085"/>
            </a:xfrm>
            <a:custGeom>
              <a:rect b="b" l="l" r="r" t="t"/>
              <a:pathLst>
                <a:path extrusionOk="0" h="154" w="324">
                  <a:moveTo>
                    <a:pt x="279" y="1"/>
                  </a:moveTo>
                  <a:cubicBezTo>
                    <a:pt x="275" y="1"/>
                    <a:pt x="271" y="1"/>
                    <a:pt x="267" y="2"/>
                  </a:cubicBezTo>
                  <a:lnTo>
                    <a:pt x="32" y="78"/>
                  </a:lnTo>
                  <a:cubicBezTo>
                    <a:pt x="12" y="84"/>
                    <a:pt x="1" y="106"/>
                    <a:pt x="7" y="127"/>
                  </a:cubicBezTo>
                  <a:cubicBezTo>
                    <a:pt x="12" y="144"/>
                    <a:pt x="28" y="154"/>
                    <a:pt x="45" y="154"/>
                  </a:cubicBezTo>
                  <a:cubicBezTo>
                    <a:pt x="49" y="154"/>
                    <a:pt x="53" y="153"/>
                    <a:pt x="57" y="152"/>
                  </a:cubicBezTo>
                  <a:lnTo>
                    <a:pt x="291" y="78"/>
                  </a:lnTo>
                  <a:cubicBezTo>
                    <a:pt x="312" y="71"/>
                    <a:pt x="324" y="49"/>
                    <a:pt x="317" y="28"/>
                  </a:cubicBezTo>
                  <a:cubicBezTo>
                    <a:pt x="311" y="11"/>
                    <a:pt x="296" y="1"/>
                    <a:pt x="27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
            <p:cNvSpPr/>
            <p:nvPr/>
          </p:nvSpPr>
          <p:spPr>
            <a:xfrm>
              <a:off x="8098101" y="4088042"/>
              <a:ext cx="17482" cy="17436"/>
            </a:xfrm>
            <a:custGeom>
              <a:rect b="b" l="l" r="r" t="t"/>
              <a:pathLst>
                <a:path extrusionOk="0" h="379" w="380">
                  <a:moveTo>
                    <a:pt x="266" y="42"/>
                  </a:moveTo>
                  <a:cubicBezTo>
                    <a:pt x="347" y="84"/>
                    <a:pt x="380" y="184"/>
                    <a:pt x="337" y="266"/>
                  </a:cubicBezTo>
                  <a:cubicBezTo>
                    <a:pt x="296" y="347"/>
                    <a:pt x="195" y="379"/>
                    <a:pt x="113" y="337"/>
                  </a:cubicBezTo>
                  <a:cubicBezTo>
                    <a:pt x="33" y="295"/>
                    <a:pt x="1" y="195"/>
                    <a:pt x="42" y="113"/>
                  </a:cubicBezTo>
                  <a:cubicBezTo>
                    <a:pt x="85" y="32"/>
                    <a:pt x="184" y="0"/>
                    <a:pt x="266" y="4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
            <p:cNvSpPr/>
            <p:nvPr/>
          </p:nvSpPr>
          <p:spPr>
            <a:xfrm>
              <a:off x="8099389" y="4093195"/>
              <a:ext cx="14906" cy="7131"/>
            </a:xfrm>
            <a:custGeom>
              <a:rect b="b" l="l" r="r" t="t"/>
              <a:pathLst>
                <a:path extrusionOk="0" h="155" w="324">
                  <a:moveTo>
                    <a:pt x="279" y="0"/>
                  </a:moveTo>
                  <a:cubicBezTo>
                    <a:pt x="275" y="0"/>
                    <a:pt x="271" y="1"/>
                    <a:pt x="267" y="2"/>
                  </a:cubicBezTo>
                  <a:lnTo>
                    <a:pt x="32" y="78"/>
                  </a:lnTo>
                  <a:cubicBezTo>
                    <a:pt x="12" y="84"/>
                    <a:pt x="0" y="106"/>
                    <a:pt x="7" y="128"/>
                  </a:cubicBezTo>
                  <a:cubicBezTo>
                    <a:pt x="13" y="144"/>
                    <a:pt x="28" y="155"/>
                    <a:pt x="45" y="155"/>
                  </a:cubicBezTo>
                  <a:cubicBezTo>
                    <a:pt x="49" y="155"/>
                    <a:pt x="53" y="154"/>
                    <a:pt x="57" y="153"/>
                  </a:cubicBezTo>
                  <a:lnTo>
                    <a:pt x="291" y="78"/>
                  </a:lnTo>
                  <a:cubicBezTo>
                    <a:pt x="312" y="71"/>
                    <a:pt x="323" y="49"/>
                    <a:pt x="317" y="29"/>
                  </a:cubicBezTo>
                  <a:cubicBezTo>
                    <a:pt x="312" y="11"/>
                    <a:pt x="296" y="0"/>
                    <a:pt x="2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a:off x="8087658" y="4108330"/>
              <a:ext cx="17482" cy="17482"/>
            </a:xfrm>
            <a:custGeom>
              <a:rect b="b" l="l" r="r" t="t"/>
              <a:pathLst>
                <a:path extrusionOk="0" h="380" w="380">
                  <a:moveTo>
                    <a:pt x="266" y="42"/>
                  </a:moveTo>
                  <a:cubicBezTo>
                    <a:pt x="348" y="84"/>
                    <a:pt x="380" y="184"/>
                    <a:pt x="337" y="266"/>
                  </a:cubicBezTo>
                  <a:cubicBezTo>
                    <a:pt x="296" y="348"/>
                    <a:pt x="195" y="380"/>
                    <a:pt x="114" y="337"/>
                  </a:cubicBezTo>
                  <a:cubicBezTo>
                    <a:pt x="32" y="296"/>
                    <a:pt x="0" y="195"/>
                    <a:pt x="42" y="114"/>
                  </a:cubicBezTo>
                  <a:cubicBezTo>
                    <a:pt x="84" y="32"/>
                    <a:pt x="184" y="0"/>
                    <a:pt x="266" y="4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
            <p:cNvSpPr/>
            <p:nvPr/>
          </p:nvSpPr>
          <p:spPr>
            <a:xfrm>
              <a:off x="8088900" y="4113483"/>
              <a:ext cx="14906" cy="7131"/>
            </a:xfrm>
            <a:custGeom>
              <a:rect b="b" l="l" r="r" t="t"/>
              <a:pathLst>
                <a:path extrusionOk="0" h="155" w="324">
                  <a:moveTo>
                    <a:pt x="281" y="1"/>
                  </a:moveTo>
                  <a:cubicBezTo>
                    <a:pt x="276" y="1"/>
                    <a:pt x="272" y="2"/>
                    <a:pt x="268" y="3"/>
                  </a:cubicBezTo>
                  <a:lnTo>
                    <a:pt x="34" y="77"/>
                  </a:lnTo>
                  <a:cubicBezTo>
                    <a:pt x="13" y="84"/>
                    <a:pt x="1" y="106"/>
                    <a:pt x="8" y="126"/>
                  </a:cubicBezTo>
                  <a:cubicBezTo>
                    <a:pt x="14" y="144"/>
                    <a:pt x="29" y="155"/>
                    <a:pt x="46" y="155"/>
                  </a:cubicBezTo>
                  <a:cubicBezTo>
                    <a:pt x="49" y="155"/>
                    <a:pt x="53" y="154"/>
                    <a:pt x="57" y="153"/>
                  </a:cubicBezTo>
                  <a:lnTo>
                    <a:pt x="292" y="77"/>
                  </a:lnTo>
                  <a:cubicBezTo>
                    <a:pt x="312" y="71"/>
                    <a:pt x="324" y="49"/>
                    <a:pt x="318" y="29"/>
                  </a:cubicBezTo>
                  <a:cubicBezTo>
                    <a:pt x="312" y="12"/>
                    <a:pt x="297" y="1"/>
                    <a:pt x="2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a:off x="8058306" y="4010524"/>
              <a:ext cx="53044" cy="98451"/>
            </a:xfrm>
            <a:custGeom>
              <a:rect b="b" l="l" r="r" t="t"/>
              <a:pathLst>
                <a:path extrusionOk="0" h="2140" w="1153">
                  <a:moveTo>
                    <a:pt x="1106" y="1"/>
                  </a:moveTo>
                  <a:cubicBezTo>
                    <a:pt x="1093" y="1"/>
                    <a:pt x="1079" y="9"/>
                    <a:pt x="1072" y="23"/>
                  </a:cubicBezTo>
                  <a:lnTo>
                    <a:pt x="10" y="2082"/>
                  </a:lnTo>
                  <a:cubicBezTo>
                    <a:pt x="1" y="2101"/>
                    <a:pt x="8" y="2124"/>
                    <a:pt x="27" y="2135"/>
                  </a:cubicBezTo>
                  <a:cubicBezTo>
                    <a:pt x="33" y="2138"/>
                    <a:pt x="40" y="2139"/>
                    <a:pt x="46" y="2139"/>
                  </a:cubicBezTo>
                  <a:cubicBezTo>
                    <a:pt x="60" y="2139"/>
                    <a:pt x="74" y="2131"/>
                    <a:pt x="81" y="2118"/>
                  </a:cubicBezTo>
                  <a:lnTo>
                    <a:pt x="1142" y="58"/>
                  </a:lnTo>
                  <a:cubicBezTo>
                    <a:pt x="1152" y="39"/>
                    <a:pt x="1144" y="15"/>
                    <a:pt x="1125" y="6"/>
                  </a:cubicBezTo>
                  <a:cubicBezTo>
                    <a:pt x="1119" y="3"/>
                    <a:pt x="1113" y="1"/>
                    <a:pt x="11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8079975" y="4021703"/>
              <a:ext cx="52998" cy="98405"/>
            </a:xfrm>
            <a:custGeom>
              <a:rect b="b" l="l" r="r" t="t"/>
              <a:pathLst>
                <a:path extrusionOk="0" h="2139" w="1152">
                  <a:moveTo>
                    <a:pt x="1107" y="0"/>
                  </a:moveTo>
                  <a:cubicBezTo>
                    <a:pt x="1092" y="0"/>
                    <a:pt x="1078" y="9"/>
                    <a:pt x="1071" y="22"/>
                  </a:cubicBezTo>
                  <a:lnTo>
                    <a:pt x="10" y="2081"/>
                  </a:lnTo>
                  <a:cubicBezTo>
                    <a:pt x="1" y="2100"/>
                    <a:pt x="8" y="2125"/>
                    <a:pt x="27" y="2134"/>
                  </a:cubicBezTo>
                  <a:cubicBezTo>
                    <a:pt x="33" y="2137"/>
                    <a:pt x="39" y="2138"/>
                    <a:pt x="45" y="2138"/>
                  </a:cubicBezTo>
                  <a:cubicBezTo>
                    <a:pt x="59" y="2138"/>
                    <a:pt x="73" y="2131"/>
                    <a:pt x="80" y="2117"/>
                  </a:cubicBezTo>
                  <a:lnTo>
                    <a:pt x="1142" y="58"/>
                  </a:lnTo>
                  <a:cubicBezTo>
                    <a:pt x="1151" y="38"/>
                    <a:pt x="1144" y="15"/>
                    <a:pt x="1125" y="5"/>
                  </a:cubicBezTo>
                  <a:cubicBezTo>
                    <a:pt x="1119" y="2"/>
                    <a:pt x="1113" y="0"/>
                    <a:pt x="11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8098745" y="4144030"/>
              <a:ext cx="24567" cy="29949"/>
            </a:xfrm>
            <a:custGeom>
              <a:rect b="b" l="l" r="r" t="t"/>
              <a:pathLst>
                <a:path extrusionOk="0" h="651" w="534">
                  <a:moveTo>
                    <a:pt x="289" y="89"/>
                  </a:moveTo>
                  <a:lnTo>
                    <a:pt x="491" y="407"/>
                  </a:lnTo>
                  <a:cubicBezTo>
                    <a:pt x="534" y="474"/>
                    <a:pt x="514" y="565"/>
                    <a:pt x="446" y="608"/>
                  </a:cubicBezTo>
                  <a:lnTo>
                    <a:pt x="446" y="608"/>
                  </a:lnTo>
                  <a:cubicBezTo>
                    <a:pt x="378" y="650"/>
                    <a:pt x="287" y="630"/>
                    <a:pt x="245" y="562"/>
                  </a:cubicBezTo>
                  <a:lnTo>
                    <a:pt x="44" y="245"/>
                  </a:lnTo>
                  <a:cubicBezTo>
                    <a:pt x="0" y="177"/>
                    <a:pt x="21" y="87"/>
                    <a:pt x="89" y="43"/>
                  </a:cubicBezTo>
                  <a:lnTo>
                    <a:pt x="89" y="43"/>
                  </a:lnTo>
                  <a:cubicBezTo>
                    <a:pt x="157" y="1"/>
                    <a:pt x="247" y="21"/>
                    <a:pt x="289" y="8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a:off x="8105323" y="4155394"/>
              <a:ext cx="17988" cy="18586"/>
            </a:xfrm>
            <a:custGeom>
              <a:rect b="b" l="l" r="r" t="t"/>
              <a:pathLst>
                <a:path extrusionOk="0" h="404" w="391">
                  <a:moveTo>
                    <a:pt x="1" y="157"/>
                  </a:moveTo>
                  <a:lnTo>
                    <a:pt x="247" y="0"/>
                  </a:lnTo>
                  <a:lnTo>
                    <a:pt x="348" y="160"/>
                  </a:lnTo>
                  <a:cubicBezTo>
                    <a:pt x="391" y="227"/>
                    <a:pt x="371" y="318"/>
                    <a:pt x="303" y="361"/>
                  </a:cubicBezTo>
                  <a:lnTo>
                    <a:pt x="303" y="361"/>
                  </a:lnTo>
                  <a:cubicBezTo>
                    <a:pt x="235" y="403"/>
                    <a:pt x="144" y="383"/>
                    <a:pt x="102" y="31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a:off x="8139367" y="4114449"/>
              <a:ext cx="18172" cy="31605"/>
            </a:xfrm>
            <a:custGeom>
              <a:rect b="b" l="l" r="r" t="t"/>
              <a:pathLst>
                <a:path extrusionOk="0" h="687" w="395">
                  <a:moveTo>
                    <a:pt x="302" y="557"/>
                  </a:moveTo>
                  <a:lnTo>
                    <a:pt x="377" y="189"/>
                  </a:lnTo>
                  <a:cubicBezTo>
                    <a:pt x="394" y="111"/>
                    <a:pt x="343" y="33"/>
                    <a:pt x="265" y="17"/>
                  </a:cubicBezTo>
                  <a:lnTo>
                    <a:pt x="265" y="17"/>
                  </a:lnTo>
                  <a:cubicBezTo>
                    <a:pt x="186" y="0"/>
                    <a:pt x="109" y="51"/>
                    <a:pt x="93" y="130"/>
                  </a:cubicBezTo>
                  <a:lnTo>
                    <a:pt x="16" y="497"/>
                  </a:lnTo>
                  <a:cubicBezTo>
                    <a:pt x="0" y="576"/>
                    <a:pt x="51" y="654"/>
                    <a:pt x="130" y="669"/>
                  </a:cubicBezTo>
                  <a:lnTo>
                    <a:pt x="130" y="669"/>
                  </a:lnTo>
                  <a:cubicBezTo>
                    <a:pt x="209" y="686"/>
                    <a:pt x="286" y="635"/>
                    <a:pt x="302" y="55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
            <p:cNvSpPr/>
            <p:nvPr/>
          </p:nvSpPr>
          <p:spPr>
            <a:xfrm>
              <a:off x="8141851" y="4114449"/>
              <a:ext cx="15688" cy="17206"/>
            </a:xfrm>
            <a:custGeom>
              <a:rect b="b" l="l" r="r" t="t"/>
              <a:pathLst>
                <a:path extrusionOk="0" h="374" w="341">
                  <a:moveTo>
                    <a:pt x="0" y="314"/>
                  </a:moveTo>
                  <a:lnTo>
                    <a:pt x="286" y="373"/>
                  </a:lnTo>
                  <a:lnTo>
                    <a:pt x="323" y="189"/>
                  </a:lnTo>
                  <a:cubicBezTo>
                    <a:pt x="340" y="111"/>
                    <a:pt x="289" y="33"/>
                    <a:pt x="211" y="17"/>
                  </a:cubicBezTo>
                  <a:lnTo>
                    <a:pt x="211" y="17"/>
                  </a:lnTo>
                  <a:cubicBezTo>
                    <a:pt x="132" y="0"/>
                    <a:pt x="55" y="51"/>
                    <a:pt x="39" y="13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
            <p:cNvSpPr/>
            <p:nvPr/>
          </p:nvSpPr>
          <p:spPr>
            <a:xfrm>
              <a:off x="8045149" y="3651317"/>
              <a:ext cx="96795" cy="16746"/>
            </a:xfrm>
            <a:custGeom>
              <a:rect b="b" l="l" r="r" t="t"/>
              <a:pathLst>
                <a:path extrusionOk="0" h="364" w="2104">
                  <a:moveTo>
                    <a:pt x="45" y="1"/>
                  </a:moveTo>
                  <a:cubicBezTo>
                    <a:pt x="33" y="1"/>
                    <a:pt x="22" y="6"/>
                    <a:pt x="14" y="16"/>
                  </a:cubicBezTo>
                  <a:cubicBezTo>
                    <a:pt x="0" y="33"/>
                    <a:pt x="2" y="57"/>
                    <a:pt x="19" y="71"/>
                  </a:cubicBezTo>
                  <a:cubicBezTo>
                    <a:pt x="212" y="227"/>
                    <a:pt x="540" y="314"/>
                    <a:pt x="895" y="347"/>
                  </a:cubicBezTo>
                  <a:cubicBezTo>
                    <a:pt x="1009" y="358"/>
                    <a:pt x="1126" y="363"/>
                    <a:pt x="1243" y="363"/>
                  </a:cubicBezTo>
                  <a:cubicBezTo>
                    <a:pt x="1547" y="363"/>
                    <a:pt x="1845" y="328"/>
                    <a:pt x="2071" y="268"/>
                  </a:cubicBezTo>
                  <a:cubicBezTo>
                    <a:pt x="2092" y="262"/>
                    <a:pt x="2104" y="241"/>
                    <a:pt x="2098" y="220"/>
                  </a:cubicBezTo>
                  <a:cubicBezTo>
                    <a:pt x="2094" y="202"/>
                    <a:pt x="2079" y="191"/>
                    <a:pt x="2062" y="191"/>
                  </a:cubicBezTo>
                  <a:cubicBezTo>
                    <a:pt x="2058" y="191"/>
                    <a:pt x="2054" y="191"/>
                    <a:pt x="2050" y="192"/>
                  </a:cubicBezTo>
                  <a:cubicBezTo>
                    <a:pt x="1830" y="251"/>
                    <a:pt x="1538" y="285"/>
                    <a:pt x="1241" y="285"/>
                  </a:cubicBezTo>
                  <a:cubicBezTo>
                    <a:pt x="1127" y="285"/>
                    <a:pt x="1013" y="280"/>
                    <a:pt x="901" y="270"/>
                  </a:cubicBezTo>
                  <a:cubicBezTo>
                    <a:pt x="561" y="237"/>
                    <a:pt x="249" y="155"/>
                    <a:pt x="69" y="9"/>
                  </a:cubicBezTo>
                  <a:cubicBezTo>
                    <a:pt x="62" y="4"/>
                    <a:pt x="53" y="1"/>
                    <a:pt x="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
            <p:cNvSpPr/>
            <p:nvPr/>
          </p:nvSpPr>
          <p:spPr>
            <a:xfrm>
              <a:off x="7956451" y="3602551"/>
              <a:ext cx="102085" cy="66569"/>
            </a:xfrm>
            <a:custGeom>
              <a:rect b="b" l="l" r="r" t="t"/>
              <a:pathLst>
                <a:path extrusionOk="0" h="1447" w="2219">
                  <a:moveTo>
                    <a:pt x="1798" y="691"/>
                  </a:moveTo>
                  <a:cubicBezTo>
                    <a:pt x="1798" y="539"/>
                    <a:pt x="1709" y="387"/>
                    <a:pt x="1527" y="358"/>
                  </a:cubicBezTo>
                  <a:cubicBezTo>
                    <a:pt x="1536" y="182"/>
                    <a:pt x="1425" y="1"/>
                    <a:pt x="1192" y="1"/>
                  </a:cubicBezTo>
                  <a:cubicBezTo>
                    <a:pt x="952" y="1"/>
                    <a:pt x="827" y="130"/>
                    <a:pt x="804" y="277"/>
                  </a:cubicBezTo>
                  <a:cubicBezTo>
                    <a:pt x="793" y="281"/>
                    <a:pt x="784" y="285"/>
                    <a:pt x="773" y="291"/>
                  </a:cubicBezTo>
                  <a:cubicBezTo>
                    <a:pt x="719" y="210"/>
                    <a:pt x="628" y="155"/>
                    <a:pt x="497" y="155"/>
                  </a:cubicBezTo>
                  <a:cubicBezTo>
                    <a:pt x="6" y="155"/>
                    <a:pt x="1" y="697"/>
                    <a:pt x="350" y="816"/>
                  </a:cubicBezTo>
                  <a:cubicBezTo>
                    <a:pt x="337" y="997"/>
                    <a:pt x="471" y="1194"/>
                    <a:pt x="729" y="1200"/>
                  </a:cubicBezTo>
                  <a:cubicBezTo>
                    <a:pt x="760" y="1200"/>
                    <a:pt x="789" y="1198"/>
                    <a:pt x="817" y="1192"/>
                  </a:cubicBezTo>
                  <a:cubicBezTo>
                    <a:pt x="860" y="1325"/>
                    <a:pt x="985" y="1439"/>
                    <a:pt x="1179" y="1443"/>
                  </a:cubicBezTo>
                  <a:cubicBezTo>
                    <a:pt x="1329" y="1447"/>
                    <a:pt x="1431" y="1374"/>
                    <a:pt x="1484" y="1274"/>
                  </a:cubicBezTo>
                  <a:cubicBezTo>
                    <a:pt x="1548" y="1333"/>
                    <a:pt x="1637" y="1372"/>
                    <a:pt x="1748" y="1374"/>
                  </a:cubicBezTo>
                  <a:cubicBezTo>
                    <a:pt x="2191" y="1385"/>
                    <a:pt x="2218" y="728"/>
                    <a:pt x="1798" y="69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a:off x="8129568" y="3585162"/>
              <a:ext cx="71768" cy="270785"/>
            </a:xfrm>
            <a:custGeom>
              <a:rect b="b" l="l" r="r" t="t"/>
              <a:pathLst>
                <a:path extrusionOk="0" h="5886" w="1560">
                  <a:moveTo>
                    <a:pt x="1559" y="5885"/>
                  </a:moveTo>
                  <a:lnTo>
                    <a:pt x="1054" y="5885"/>
                  </a:lnTo>
                  <a:cubicBezTo>
                    <a:pt x="887" y="5436"/>
                    <a:pt x="798" y="4800"/>
                    <a:pt x="798" y="4272"/>
                  </a:cubicBezTo>
                  <a:cubicBezTo>
                    <a:pt x="798" y="3019"/>
                    <a:pt x="24" y="2468"/>
                    <a:pt x="7" y="858"/>
                  </a:cubicBezTo>
                  <a:cubicBezTo>
                    <a:pt x="1" y="286"/>
                    <a:pt x="781" y="0"/>
                    <a:pt x="15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a:off x="8153629" y="3614421"/>
              <a:ext cx="47707" cy="241526"/>
            </a:xfrm>
            <a:custGeom>
              <a:rect b="b" l="l" r="r" t="t"/>
              <a:pathLst>
                <a:path extrusionOk="0" h="5250" w="1037">
                  <a:moveTo>
                    <a:pt x="1036" y="5249"/>
                  </a:moveTo>
                  <a:lnTo>
                    <a:pt x="736" y="5249"/>
                  </a:lnTo>
                  <a:cubicBezTo>
                    <a:pt x="637" y="4854"/>
                    <a:pt x="585" y="4295"/>
                    <a:pt x="585" y="3831"/>
                  </a:cubicBezTo>
                  <a:cubicBezTo>
                    <a:pt x="585" y="3682"/>
                    <a:pt x="689" y="3523"/>
                    <a:pt x="764" y="3376"/>
                  </a:cubicBezTo>
                  <a:cubicBezTo>
                    <a:pt x="916" y="3080"/>
                    <a:pt x="863" y="2451"/>
                    <a:pt x="689" y="2173"/>
                  </a:cubicBezTo>
                  <a:cubicBezTo>
                    <a:pt x="452" y="1798"/>
                    <a:pt x="1" y="1297"/>
                    <a:pt x="10" y="586"/>
                  </a:cubicBezTo>
                  <a:cubicBezTo>
                    <a:pt x="15" y="222"/>
                    <a:pt x="529" y="11"/>
                    <a:pt x="1036" y="1"/>
                  </a:cubicBezTo>
                  <a:lnTo>
                    <a:pt x="1036" y="5249"/>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a:off x="7965422" y="3535752"/>
              <a:ext cx="180386" cy="105581"/>
            </a:xfrm>
            <a:custGeom>
              <a:rect b="b" l="l" r="r" t="t"/>
              <a:pathLst>
                <a:path extrusionOk="0" h="2295" w="3921">
                  <a:moveTo>
                    <a:pt x="707" y="0"/>
                  </a:moveTo>
                  <a:cubicBezTo>
                    <a:pt x="665" y="0"/>
                    <a:pt x="626" y="4"/>
                    <a:pt x="588" y="10"/>
                  </a:cubicBezTo>
                  <a:cubicBezTo>
                    <a:pt x="466" y="30"/>
                    <a:pt x="360" y="82"/>
                    <a:pt x="275" y="155"/>
                  </a:cubicBezTo>
                  <a:cubicBezTo>
                    <a:pt x="191" y="229"/>
                    <a:pt x="129" y="322"/>
                    <a:pt x="89" y="427"/>
                  </a:cubicBezTo>
                  <a:cubicBezTo>
                    <a:pt x="0" y="670"/>
                    <a:pt x="37" y="972"/>
                    <a:pt x="240" y="1210"/>
                  </a:cubicBezTo>
                  <a:cubicBezTo>
                    <a:pt x="253" y="1226"/>
                    <a:pt x="272" y="1233"/>
                    <a:pt x="290" y="1233"/>
                  </a:cubicBezTo>
                  <a:cubicBezTo>
                    <a:pt x="305" y="1233"/>
                    <a:pt x="320" y="1228"/>
                    <a:pt x="333" y="1218"/>
                  </a:cubicBezTo>
                  <a:cubicBezTo>
                    <a:pt x="360" y="1194"/>
                    <a:pt x="364" y="1153"/>
                    <a:pt x="340" y="1125"/>
                  </a:cubicBezTo>
                  <a:cubicBezTo>
                    <a:pt x="170" y="926"/>
                    <a:pt x="138" y="674"/>
                    <a:pt x="213" y="473"/>
                  </a:cubicBezTo>
                  <a:cubicBezTo>
                    <a:pt x="245" y="388"/>
                    <a:pt x="295" y="313"/>
                    <a:pt x="361" y="254"/>
                  </a:cubicBezTo>
                  <a:cubicBezTo>
                    <a:pt x="428" y="197"/>
                    <a:pt x="512" y="155"/>
                    <a:pt x="610" y="138"/>
                  </a:cubicBezTo>
                  <a:cubicBezTo>
                    <a:pt x="641" y="133"/>
                    <a:pt x="673" y="131"/>
                    <a:pt x="707" y="131"/>
                  </a:cubicBezTo>
                  <a:cubicBezTo>
                    <a:pt x="955" y="131"/>
                    <a:pt x="1275" y="275"/>
                    <a:pt x="1644" y="658"/>
                  </a:cubicBezTo>
                  <a:cubicBezTo>
                    <a:pt x="1692" y="707"/>
                    <a:pt x="1742" y="759"/>
                    <a:pt x="1793" y="813"/>
                  </a:cubicBezTo>
                  <a:cubicBezTo>
                    <a:pt x="2319" y="1368"/>
                    <a:pt x="2983" y="2066"/>
                    <a:pt x="3830" y="2293"/>
                  </a:cubicBezTo>
                  <a:cubicBezTo>
                    <a:pt x="3836" y="2294"/>
                    <a:pt x="3841" y="2295"/>
                    <a:pt x="3846" y="2295"/>
                  </a:cubicBezTo>
                  <a:cubicBezTo>
                    <a:pt x="3876" y="2295"/>
                    <a:pt x="3903" y="2276"/>
                    <a:pt x="3911" y="2246"/>
                  </a:cubicBezTo>
                  <a:cubicBezTo>
                    <a:pt x="3920" y="2211"/>
                    <a:pt x="3899" y="2175"/>
                    <a:pt x="3864" y="2166"/>
                  </a:cubicBezTo>
                  <a:cubicBezTo>
                    <a:pt x="3053" y="1948"/>
                    <a:pt x="2403" y="1266"/>
                    <a:pt x="1888" y="723"/>
                  </a:cubicBezTo>
                  <a:cubicBezTo>
                    <a:pt x="1837" y="670"/>
                    <a:pt x="1788" y="619"/>
                    <a:pt x="1738" y="567"/>
                  </a:cubicBezTo>
                  <a:cubicBezTo>
                    <a:pt x="1343" y="156"/>
                    <a:pt x="988" y="0"/>
                    <a:pt x="7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a:off x="7947848" y="3575593"/>
              <a:ext cx="71124" cy="45821"/>
            </a:xfrm>
            <a:custGeom>
              <a:rect b="b" l="l" r="r" t="t"/>
              <a:pathLst>
                <a:path extrusionOk="0" h="996" w="1546">
                  <a:moveTo>
                    <a:pt x="1305" y="451"/>
                  </a:moveTo>
                  <a:cubicBezTo>
                    <a:pt x="1447" y="514"/>
                    <a:pt x="1331" y="810"/>
                    <a:pt x="1082" y="688"/>
                  </a:cubicBezTo>
                  <a:cubicBezTo>
                    <a:pt x="1103" y="815"/>
                    <a:pt x="933" y="989"/>
                    <a:pt x="700" y="801"/>
                  </a:cubicBezTo>
                  <a:cubicBezTo>
                    <a:pt x="695" y="981"/>
                    <a:pt x="372" y="996"/>
                    <a:pt x="338" y="790"/>
                  </a:cubicBezTo>
                  <a:cubicBezTo>
                    <a:pt x="1" y="836"/>
                    <a:pt x="101" y="323"/>
                    <a:pt x="672" y="302"/>
                  </a:cubicBezTo>
                  <a:cubicBezTo>
                    <a:pt x="1132" y="0"/>
                    <a:pt x="1546" y="258"/>
                    <a:pt x="1305" y="45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a:off x="8166740" y="3630200"/>
              <a:ext cx="34596" cy="58610"/>
            </a:xfrm>
            <a:custGeom>
              <a:rect b="b" l="l" r="r" t="t"/>
              <a:pathLst>
                <a:path extrusionOk="0" h="1274" w="752">
                  <a:moveTo>
                    <a:pt x="751" y="1137"/>
                  </a:moveTo>
                  <a:cubicBezTo>
                    <a:pt x="436" y="1274"/>
                    <a:pt x="0" y="1034"/>
                    <a:pt x="33" y="554"/>
                  </a:cubicBezTo>
                  <a:cubicBezTo>
                    <a:pt x="62" y="138"/>
                    <a:pt x="458" y="1"/>
                    <a:pt x="751" y="11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
            <p:cNvSpPr/>
            <p:nvPr/>
          </p:nvSpPr>
          <p:spPr>
            <a:xfrm>
              <a:off x="8168350" y="3661116"/>
              <a:ext cx="1702" cy="5705"/>
            </a:xfrm>
            <a:custGeom>
              <a:rect b="b" l="l" r="r" t="t"/>
              <a:pathLst>
                <a:path extrusionOk="0" h="124" w="37">
                  <a:moveTo>
                    <a:pt x="33" y="86"/>
                  </a:moveTo>
                  <a:cubicBezTo>
                    <a:pt x="31" y="100"/>
                    <a:pt x="29" y="113"/>
                    <a:pt x="25" y="124"/>
                  </a:cubicBezTo>
                  <a:cubicBezTo>
                    <a:pt x="13" y="85"/>
                    <a:pt x="5" y="45"/>
                    <a:pt x="0" y="0"/>
                  </a:cubicBezTo>
                  <a:cubicBezTo>
                    <a:pt x="23" y="20"/>
                    <a:pt x="36" y="48"/>
                    <a:pt x="33" y="8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
            <p:cNvSpPr/>
            <p:nvPr/>
          </p:nvSpPr>
          <p:spPr>
            <a:xfrm>
              <a:off x="8169454" y="3664336"/>
              <a:ext cx="8419" cy="11133"/>
            </a:xfrm>
            <a:custGeom>
              <a:rect b="b" l="l" r="r" t="t"/>
              <a:pathLst>
                <a:path extrusionOk="0" h="242" w="183">
                  <a:moveTo>
                    <a:pt x="173" y="138"/>
                  </a:moveTo>
                  <a:cubicBezTo>
                    <a:pt x="168" y="197"/>
                    <a:pt x="138" y="230"/>
                    <a:pt x="103" y="242"/>
                  </a:cubicBezTo>
                  <a:cubicBezTo>
                    <a:pt x="59" y="189"/>
                    <a:pt x="24" y="126"/>
                    <a:pt x="1" y="55"/>
                  </a:cubicBezTo>
                  <a:cubicBezTo>
                    <a:pt x="60" y="1"/>
                    <a:pt x="182" y="32"/>
                    <a:pt x="173" y="13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
            <p:cNvSpPr/>
            <p:nvPr/>
          </p:nvSpPr>
          <p:spPr>
            <a:xfrm>
              <a:off x="8181508" y="3676988"/>
              <a:ext cx="9569" cy="7131"/>
            </a:xfrm>
            <a:custGeom>
              <a:rect b="b" l="l" r="r" t="t"/>
              <a:pathLst>
                <a:path extrusionOk="0" h="155" w="208">
                  <a:moveTo>
                    <a:pt x="196" y="147"/>
                  </a:moveTo>
                  <a:cubicBezTo>
                    <a:pt x="196" y="149"/>
                    <a:pt x="196" y="153"/>
                    <a:pt x="195" y="155"/>
                  </a:cubicBezTo>
                  <a:cubicBezTo>
                    <a:pt x="128" y="148"/>
                    <a:pt x="62" y="129"/>
                    <a:pt x="0" y="96"/>
                  </a:cubicBezTo>
                  <a:cubicBezTo>
                    <a:pt x="40" y="1"/>
                    <a:pt x="207" y="25"/>
                    <a:pt x="196" y="14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a:off x="8184820" y="3682094"/>
              <a:ext cx="2208" cy="1426"/>
            </a:xfrm>
            <a:custGeom>
              <a:rect b="b" l="l" r="r" t="t"/>
              <a:pathLst>
                <a:path extrusionOk="0" h="31" w="48">
                  <a:moveTo>
                    <a:pt x="0" y="17"/>
                  </a:moveTo>
                  <a:cubicBezTo>
                    <a:pt x="14" y="0"/>
                    <a:pt x="46" y="5"/>
                    <a:pt x="47" y="31"/>
                  </a:cubicBezTo>
                  <a:cubicBezTo>
                    <a:pt x="32" y="27"/>
                    <a:pt x="16" y="22"/>
                    <a:pt x="0" y="1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a:off x="8168212" y="3652513"/>
              <a:ext cx="9937" cy="13801"/>
            </a:xfrm>
            <a:custGeom>
              <a:rect b="b" l="l" r="r" t="t"/>
              <a:pathLst>
                <a:path extrusionOk="0" h="300" w="216">
                  <a:moveTo>
                    <a:pt x="204" y="150"/>
                  </a:moveTo>
                  <a:cubicBezTo>
                    <a:pt x="190" y="300"/>
                    <a:pt x="19" y="282"/>
                    <a:pt x="1" y="166"/>
                  </a:cubicBezTo>
                  <a:cubicBezTo>
                    <a:pt x="1" y="157"/>
                    <a:pt x="0" y="147"/>
                    <a:pt x="0" y="136"/>
                  </a:cubicBezTo>
                  <a:lnTo>
                    <a:pt x="0" y="135"/>
                  </a:lnTo>
                  <a:cubicBezTo>
                    <a:pt x="10" y="0"/>
                    <a:pt x="216" y="14"/>
                    <a:pt x="204" y="15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a:off x="8171571" y="3657573"/>
              <a:ext cx="2668" cy="3726"/>
            </a:xfrm>
            <a:custGeom>
              <a:rect b="b" l="l" r="r" t="t"/>
              <a:pathLst>
                <a:path extrusionOk="0" h="81" w="58">
                  <a:moveTo>
                    <a:pt x="55" y="39"/>
                  </a:moveTo>
                  <a:cubicBezTo>
                    <a:pt x="50" y="81"/>
                    <a:pt x="0" y="72"/>
                    <a:pt x="3" y="36"/>
                  </a:cubicBezTo>
                  <a:cubicBezTo>
                    <a:pt x="5" y="1"/>
                    <a:pt x="58" y="5"/>
                    <a:pt x="55" y="3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a:off x="8175849" y="3650581"/>
              <a:ext cx="10443" cy="14492"/>
            </a:xfrm>
            <a:custGeom>
              <a:rect b="b" l="l" r="r" t="t"/>
              <a:pathLst>
                <a:path extrusionOk="0" h="315" w="227">
                  <a:moveTo>
                    <a:pt x="213" y="152"/>
                  </a:moveTo>
                  <a:cubicBezTo>
                    <a:pt x="199" y="314"/>
                    <a:pt x="1" y="279"/>
                    <a:pt x="10" y="137"/>
                  </a:cubicBezTo>
                  <a:cubicBezTo>
                    <a:pt x="20" y="1"/>
                    <a:pt x="226" y="16"/>
                    <a:pt x="213" y="15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a:off x="8179622" y="3655733"/>
              <a:ext cx="2760" cy="3726"/>
            </a:xfrm>
            <a:custGeom>
              <a:rect b="b" l="l" r="r" t="t"/>
              <a:pathLst>
                <a:path extrusionOk="0" h="81" w="60">
                  <a:moveTo>
                    <a:pt x="56" y="39"/>
                  </a:moveTo>
                  <a:cubicBezTo>
                    <a:pt x="52" y="80"/>
                    <a:pt x="1" y="71"/>
                    <a:pt x="4" y="35"/>
                  </a:cubicBezTo>
                  <a:cubicBezTo>
                    <a:pt x="6" y="1"/>
                    <a:pt x="59" y="4"/>
                    <a:pt x="56" y="3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a:off x="8183302" y="3654629"/>
              <a:ext cx="10443" cy="14446"/>
            </a:xfrm>
            <a:custGeom>
              <a:rect b="b" l="l" r="r" t="t"/>
              <a:pathLst>
                <a:path extrusionOk="0" h="314" w="227">
                  <a:moveTo>
                    <a:pt x="214" y="151"/>
                  </a:moveTo>
                  <a:cubicBezTo>
                    <a:pt x="199" y="314"/>
                    <a:pt x="0" y="278"/>
                    <a:pt x="11" y="136"/>
                  </a:cubicBezTo>
                  <a:cubicBezTo>
                    <a:pt x="20" y="0"/>
                    <a:pt x="227" y="15"/>
                    <a:pt x="214" y="15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8187120" y="3659736"/>
              <a:ext cx="2668" cy="3726"/>
            </a:xfrm>
            <a:custGeom>
              <a:rect b="b" l="l" r="r" t="t"/>
              <a:pathLst>
                <a:path extrusionOk="0" h="81" w="58">
                  <a:moveTo>
                    <a:pt x="54" y="39"/>
                  </a:moveTo>
                  <a:cubicBezTo>
                    <a:pt x="51" y="80"/>
                    <a:pt x="0" y="72"/>
                    <a:pt x="2" y="36"/>
                  </a:cubicBezTo>
                  <a:cubicBezTo>
                    <a:pt x="6" y="1"/>
                    <a:pt x="58" y="5"/>
                    <a:pt x="54" y="3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8187534" y="3661990"/>
              <a:ext cx="10489" cy="14446"/>
            </a:xfrm>
            <a:custGeom>
              <a:rect b="b" l="l" r="r" t="t"/>
              <a:pathLst>
                <a:path extrusionOk="0" h="314" w="228">
                  <a:moveTo>
                    <a:pt x="214" y="151"/>
                  </a:moveTo>
                  <a:cubicBezTo>
                    <a:pt x="200" y="314"/>
                    <a:pt x="1" y="278"/>
                    <a:pt x="10" y="135"/>
                  </a:cubicBezTo>
                  <a:cubicBezTo>
                    <a:pt x="20" y="1"/>
                    <a:pt x="227" y="15"/>
                    <a:pt x="214" y="15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8191353" y="3667142"/>
              <a:ext cx="2714" cy="3680"/>
            </a:xfrm>
            <a:custGeom>
              <a:rect b="b" l="l" r="r" t="t"/>
              <a:pathLst>
                <a:path extrusionOk="0" h="80" w="59">
                  <a:moveTo>
                    <a:pt x="55" y="38"/>
                  </a:moveTo>
                  <a:cubicBezTo>
                    <a:pt x="52" y="80"/>
                    <a:pt x="1" y="70"/>
                    <a:pt x="3" y="34"/>
                  </a:cubicBezTo>
                  <a:cubicBezTo>
                    <a:pt x="6" y="0"/>
                    <a:pt x="58" y="3"/>
                    <a:pt x="55" y="3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8185786" y="3670087"/>
              <a:ext cx="10397" cy="14446"/>
            </a:xfrm>
            <a:custGeom>
              <a:rect b="b" l="l" r="r" t="t"/>
              <a:pathLst>
                <a:path extrusionOk="0" h="314" w="226">
                  <a:moveTo>
                    <a:pt x="214" y="151"/>
                  </a:moveTo>
                  <a:cubicBezTo>
                    <a:pt x="198" y="313"/>
                    <a:pt x="1" y="278"/>
                    <a:pt x="10" y="136"/>
                  </a:cubicBezTo>
                  <a:cubicBezTo>
                    <a:pt x="20" y="1"/>
                    <a:pt x="226" y="15"/>
                    <a:pt x="214" y="15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8189605" y="3675193"/>
              <a:ext cx="2668" cy="3726"/>
            </a:xfrm>
            <a:custGeom>
              <a:rect b="b" l="l" r="r" t="t"/>
              <a:pathLst>
                <a:path extrusionOk="0" h="81" w="58">
                  <a:moveTo>
                    <a:pt x="55" y="39"/>
                  </a:moveTo>
                  <a:cubicBezTo>
                    <a:pt x="50" y="80"/>
                    <a:pt x="0" y="72"/>
                    <a:pt x="3" y="35"/>
                  </a:cubicBezTo>
                  <a:cubicBezTo>
                    <a:pt x="5" y="0"/>
                    <a:pt x="58" y="5"/>
                    <a:pt x="55" y="3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8178517" y="3667879"/>
              <a:ext cx="10397" cy="14446"/>
            </a:xfrm>
            <a:custGeom>
              <a:rect b="b" l="l" r="r" t="t"/>
              <a:pathLst>
                <a:path extrusionOk="0" h="314" w="226">
                  <a:moveTo>
                    <a:pt x="213" y="151"/>
                  </a:moveTo>
                  <a:cubicBezTo>
                    <a:pt x="198" y="313"/>
                    <a:pt x="0" y="278"/>
                    <a:pt x="10" y="136"/>
                  </a:cubicBezTo>
                  <a:cubicBezTo>
                    <a:pt x="19" y="0"/>
                    <a:pt x="226" y="15"/>
                    <a:pt x="213" y="15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8183118" y="3672985"/>
              <a:ext cx="2668" cy="3726"/>
            </a:xfrm>
            <a:custGeom>
              <a:rect b="b" l="l" r="r" t="t"/>
              <a:pathLst>
                <a:path extrusionOk="0" h="81" w="58">
                  <a:moveTo>
                    <a:pt x="54" y="39"/>
                  </a:moveTo>
                  <a:cubicBezTo>
                    <a:pt x="51" y="80"/>
                    <a:pt x="0" y="72"/>
                    <a:pt x="2" y="36"/>
                  </a:cubicBezTo>
                  <a:cubicBezTo>
                    <a:pt x="5" y="1"/>
                    <a:pt x="58" y="5"/>
                    <a:pt x="54" y="3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8172951" y="3670317"/>
              <a:ext cx="9109" cy="10305"/>
            </a:xfrm>
            <a:custGeom>
              <a:rect b="b" l="l" r="r" t="t"/>
              <a:pathLst>
                <a:path extrusionOk="0" h="224" w="198">
                  <a:moveTo>
                    <a:pt x="187" y="144"/>
                  </a:moveTo>
                  <a:cubicBezTo>
                    <a:pt x="184" y="180"/>
                    <a:pt x="171" y="205"/>
                    <a:pt x="154" y="223"/>
                  </a:cubicBezTo>
                  <a:cubicBezTo>
                    <a:pt x="96" y="186"/>
                    <a:pt x="43" y="137"/>
                    <a:pt x="0" y="77"/>
                  </a:cubicBezTo>
                  <a:cubicBezTo>
                    <a:pt x="51" y="0"/>
                    <a:pt x="198" y="28"/>
                    <a:pt x="187" y="14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8176033" y="3675837"/>
              <a:ext cx="2576" cy="2990"/>
            </a:xfrm>
            <a:custGeom>
              <a:rect b="b" l="l" r="r" t="t"/>
              <a:pathLst>
                <a:path extrusionOk="0" h="65" w="56">
                  <a:moveTo>
                    <a:pt x="52" y="38"/>
                  </a:moveTo>
                  <a:cubicBezTo>
                    <a:pt x="50" y="53"/>
                    <a:pt x="43" y="62"/>
                    <a:pt x="33" y="65"/>
                  </a:cubicBezTo>
                  <a:cubicBezTo>
                    <a:pt x="22" y="55"/>
                    <a:pt x="11" y="46"/>
                    <a:pt x="0" y="35"/>
                  </a:cubicBezTo>
                  <a:lnTo>
                    <a:pt x="0" y="34"/>
                  </a:lnTo>
                  <a:cubicBezTo>
                    <a:pt x="2" y="0"/>
                    <a:pt x="55" y="3"/>
                    <a:pt x="52" y="3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8171433" y="3668891"/>
              <a:ext cx="2668" cy="3680"/>
            </a:xfrm>
            <a:custGeom>
              <a:rect b="b" l="l" r="r" t="t"/>
              <a:pathLst>
                <a:path extrusionOk="0" h="80" w="58">
                  <a:moveTo>
                    <a:pt x="54" y="39"/>
                  </a:moveTo>
                  <a:cubicBezTo>
                    <a:pt x="50" y="80"/>
                    <a:pt x="0" y="70"/>
                    <a:pt x="2" y="34"/>
                  </a:cubicBezTo>
                  <a:cubicBezTo>
                    <a:pt x="4" y="0"/>
                    <a:pt x="58" y="4"/>
                    <a:pt x="54" y="3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8172261" y="3659690"/>
              <a:ext cx="10397" cy="14400"/>
            </a:xfrm>
            <a:custGeom>
              <a:rect b="b" l="l" r="r" t="t"/>
              <a:pathLst>
                <a:path extrusionOk="0" h="313" w="226">
                  <a:moveTo>
                    <a:pt x="214" y="150"/>
                  </a:moveTo>
                  <a:cubicBezTo>
                    <a:pt x="198" y="313"/>
                    <a:pt x="0" y="278"/>
                    <a:pt x="10" y="136"/>
                  </a:cubicBezTo>
                  <a:cubicBezTo>
                    <a:pt x="19" y="1"/>
                    <a:pt x="226" y="14"/>
                    <a:pt x="214" y="15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8176539" y="3664198"/>
              <a:ext cx="2714" cy="3680"/>
            </a:xfrm>
            <a:custGeom>
              <a:rect b="b" l="l" r="r" t="t"/>
              <a:pathLst>
                <a:path extrusionOk="0" h="80" w="59">
                  <a:moveTo>
                    <a:pt x="55" y="39"/>
                  </a:moveTo>
                  <a:cubicBezTo>
                    <a:pt x="51" y="80"/>
                    <a:pt x="1" y="72"/>
                    <a:pt x="3" y="35"/>
                  </a:cubicBezTo>
                  <a:cubicBezTo>
                    <a:pt x="5" y="0"/>
                    <a:pt x="58" y="4"/>
                    <a:pt x="55" y="3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8177965" y="3661944"/>
              <a:ext cx="10397" cy="14446"/>
            </a:xfrm>
            <a:custGeom>
              <a:rect b="b" l="l" r="r" t="t"/>
              <a:pathLst>
                <a:path extrusionOk="0" h="314" w="226">
                  <a:moveTo>
                    <a:pt x="214" y="151"/>
                  </a:moveTo>
                  <a:cubicBezTo>
                    <a:pt x="199" y="314"/>
                    <a:pt x="1" y="279"/>
                    <a:pt x="10" y="136"/>
                  </a:cubicBezTo>
                  <a:cubicBezTo>
                    <a:pt x="20" y="0"/>
                    <a:pt x="226" y="15"/>
                    <a:pt x="214" y="15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8182934" y="3667235"/>
              <a:ext cx="2714" cy="3680"/>
            </a:xfrm>
            <a:custGeom>
              <a:rect b="b" l="l" r="r" t="t"/>
              <a:pathLst>
                <a:path extrusionOk="0" h="80" w="59">
                  <a:moveTo>
                    <a:pt x="55" y="38"/>
                  </a:moveTo>
                  <a:cubicBezTo>
                    <a:pt x="51" y="80"/>
                    <a:pt x="1" y="71"/>
                    <a:pt x="3" y="35"/>
                  </a:cubicBezTo>
                  <a:cubicBezTo>
                    <a:pt x="5" y="0"/>
                    <a:pt x="58" y="4"/>
                    <a:pt x="55" y="3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7778596" y="3562067"/>
              <a:ext cx="141327" cy="141327"/>
            </a:xfrm>
            <a:custGeom>
              <a:rect b="b" l="l" r="r" t="t"/>
              <a:pathLst>
                <a:path extrusionOk="0" h="3072" w="3072">
                  <a:moveTo>
                    <a:pt x="2381" y="467"/>
                  </a:moveTo>
                  <a:cubicBezTo>
                    <a:pt x="2971" y="934"/>
                    <a:pt x="3071" y="1791"/>
                    <a:pt x="2604" y="2381"/>
                  </a:cubicBezTo>
                  <a:cubicBezTo>
                    <a:pt x="2137" y="2971"/>
                    <a:pt x="1281" y="3071"/>
                    <a:pt x="690" y="2604"/>
                  </a:cubicBezTo>
                  <a:cubicBezTo>
                    <a:pt x="101" y="2137"/>
                    <a:pt x="1" y="1281"/>
                    <a:pt x="467" y="690"/>
                  </a:cubicBezTo>
                  <a:cubicBezTo>
                    <a:pt x="934" y="101"/>
                    <a:pt x="1791" y="1"/>
                    <a:pt x="2381" y="46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7816872" y="3537822"/>
              <a:ext cx="79589" cy="157383"/>
            </a:xfrm>
            <a:custGeom>
              <a:rect b="b" l="l" r="r" t="t"/>
              <a:pathLst>
                <a:path extrusionOk="0" h="3421" w="1730">
                  <a:moveTo>
                    <a:pt x="1122" y="0"/>
                  </a:moveTo>
                  <a:cubicBezTo>
                    <a:pt x="1120" y="0"/>
                    <a:pt x="1118" y="1"/>
                    <a:pt x="1115" y="1"/>
                  </a:cubicBezTo>
                  <a:cubicBezTo>
                    <a:pt x="1093" y="5"/>
                    <a:pt x="1079" y="25"/>
                    <a:pt x="1083" y="47"/>
                  </a:cubicBezTo>
                  <a:cubicBezTo>
                    <a:pt x="1158" y="467"/>
                    <a:pt x="820" y="834"/>
                    <a:pt x="512" y="1166"/>
                  </a:cubicBezTo>
                  <a:cubicBezTo>
                    <a:pt x="245" y="1454"/>
                    <a:pt x="1" y="1718"/>
                    <a:pt x="46" y="1989"/>
                  </a:cubicBezTo>
                  <a:cubicBezTo>
                    <a:pt x="94" y="2269"/>
                    <a:pt x="421" y="2434"/>
                    <a:pt x="774" y="2611"/>
                  </a:cubicBezTo>
                  <a:cubicBezTo>
                    <a:pt x="1157" y="2805"/>
                    <a:pt x="1570" y="3013"/>
                    <a:pt x="1648" y="3389"/>
                  </a:cubicBezTo>
                  <a:cubicBezTo>
                    <a:pt x="1652" y="3408"/>
                    <a:pt x="1668" y="3421"/>
                    <a:pt x="1686" y="3421"/>
                  </a:cubicBezTo>
                  <a:cubicBezTo>
                    <a:pt x="1689" y="3421"/>
                    <a:pt x="1691" y="3420"/>
                    <a:pt x="1694" y="3420"/>
                  </a:cubicBezTo>
                  <a:cubicBezTo>
                    <a:pt x="1715" y="3416"/>
                    <a:pt x="1729" y="3394"/>
                    <a:pt x="1725" y="3373"/>
                  </a:cubicBezTo>
                  <a:cubicBezTo>
                    <a:pt x="1639" y="2960"/>
                    <a:pt x="1208" y="2743"/>
                    <a:pt x="809" y="2541"/>
                  </a:cubicBezTo>
                  <a:cubicBezTo>
                    <a:pt x="476" y="2373"/>
                    <a:pt x="165" y="2217"/>
                    <a:pt x="124" y="1976"/>
                  </a:cubicBezTo>
                  <a:cubicBezTo>
                    <a:pt x="85" y="1743"/>
                    <a:pt x="316" y="1493"/>
                    <a:pt x="569" y="1220"/>
                  </a:cubicBezTo>
                  <a:cubicBezTo>
                    <a:pt x="890" y="873"/>
                    <a:pt x="1243" y="492"/>
                    <a:pt x="1161" y="33"/>
                  </a:cubicBezTo>
                  <a:cubicBezTo>
                    <a:pt x="1157" y="14"/>
                    <a:pt x="1141" y="0"/>
                    <a:pt x="112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7805325" y="3548266"/>
              <a:ext cx="80693" cy="157337"/>
            </a:xfrm>
            <a:custGeom>
              <a:rect b="b" l="l" r="r" t="t"/>
              <a:pathLst>
                <a:path extrusionOk="0" h="3420" w="1754">
                  <a:moveTo>
                    <a:pt x="42" y="1"/>
                  </a:moveTo>
                  <a:cubicBezTo>
                    <a:pt x="40" y="1"/>
                    <a:pt x="38" y="1"/>
                    <a:pt x="36" y="1"/>
                  </a:cubicBezTo>
                  <a:cubicBezTo>
                    <a:pt x="15" y="6"/>
                    <a:pt x="1" y="26"/>
                    <a:pt x="4" y="47"/>
                  </a:cubicBezTo>
                  <a:cubicBezTo>
                    <a:pt x="80" y="507"/>
                    <a:pt x="538" y="750"/>
                    <a:pt x="956" y="969"/>
                  </a:cubicBezTo>
                  <a:cubicBezTo>
                    <a:pt x="1285" y="1143"/>
                    <a:pt x="1587" y="1303"/>
                    <a:pt x="1627" y="1534"/>
                  </a:cubicBezTo>
                  <a:cubicBezTo>
                    <a:pt x="1669" y="1776"/>
                    <a:pt x="1429" y="2026"/>
                    <a:pt x="1170" y="2296"/>
                  </a:cubicBezTo>
                  <a:cubicBezTo>
                    <a:pt x="860" y="2618"/>
                    <a:pt x="526" y="2967"/>
                    <a:pt x="582" y="3385"/>
                  </a:cubicBezTo>
                  <a:cubicBezTo>
                    <a:pt x="585" y="3405"/>
                    <a:pt x="603" y="3419"/>
                    <a:pt x="623" y="3419"/>
                  </a:cubicBezTo>
                  <a:cubicBezTo>
                    <a:pt x="624" y="3419"/>
                    <a:pt x="625" y="3419"/>
                    <a:pt x="627" y="3419"/>
                  </a:cubicBezTo>
                  <a:cubicBezTo>
                    <a:pt x="648" y="3416"/>
                    <a:pt x="664" y="3396"/>
                    <a:pt x="661" y="3375"/>
                  </a:cubicBezTo>
                  <a:cubicBezTo>
                    <a:pt x="610" y="2994"/>
                    <a:pt x="929" y="2660"/>
                    <a:pt x="1227" y="2350"/>
                  </a:cubicBezTo>
                  <a:cubicBezTo>
                    <a:pt x="1500" y="2067"/>
                    <a:pt x="1754" y="1801"/>
                    <a:pt x="1705" y="1522"/>
                  </a:cubicBezTo>
                  <a:cubicBezTo>
                    <a:pt x="1658" y="1251"/>
                    <a:pt x="1341" y="1083"/>
                    <a:pt x="993" y="900"/>
                  </a:cubicBezTo>
                  <a:cubicBezTo>
                    <a:pt x="592" y="689"/>
                    <a:pt x="151" y="456"/>
                    <a:pt x="82" y="34"/>
                  </a:cubicBezTo>
                  <a:cubicBezTo>
                    <a:pt x="79" y="15"/>
                    <a:pt x="62" y="1"/>
                    <a:pt x="4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7824325" y="3604300"/>
              <a:ext cx="49363" cy="11547"/>
            </a:xfrm>
            <a:custGeom>
              <a:rect b="b" l="l" r="r" t="t"/>
              <a:pathLst>
                <a:path extrusionOk="0" h="251" w="1073">
                  <a:moveTo>
                    <a:pt x="1029" y="0"/>
                  </a:moveTo>
                  <a:cubicBezTo>
                    <a:pt x="1027" y="0"/>
                    <a:pt x="1025" y="1"/>
                    <a:pt x="1023" y="1"/>
                  </a:cubicBezTo>
                  <a:lnTo>
                    <a:pt x="36" y="172"/>
                  </a:lnTo>
                  <a:cubicBezTo>
                    <a:pt x="14" y="176"/>
                    <a:pt x="0" y="196"/>
                    <a:pt x="3" y="218"/>
                  </a:cubicBezTo>
                  <a:cubicBezTo>
                    <a:pt x="7" y="236"/>
                    <a:pt x="23" y="250"/>
                    <a:pt x="42" y="250"/>
                  </a:cubicBezTo>
                  <a:cubicBezTo>
                    <a:pt x="44" y="250"/>
                    <a:pt x="47" y="250"/>
                    <a:pt x="49" y="249"/>
                  </a:cubicBezTo>
                  <a:lnTo>
                    <a:pt x="1037" y="78"/>
                  </a:lnTo>
                  <a:cubicBezTo>
                    <a:pt x="1058" y="75"/>
                    <a:pt x="1072" y="55"/>
                    <a:pt x="1069" y="34"/>
                  </a:cubicBezTo>
                  <a:cubicBezTo>
                    <a:pt x="1065" y="14"/>
                    <a:pt x="1048" y="0"/>
                    <a:pt x="10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7825567" y="3629326"/>
              <a:ext cx="55620" cy="12605"/>
            </a:xfrm>
            <a:custGeom>
              <a:rect b="b" l="l" r="r" t="t"/>
              <a:pathLst>
                <a:path extrusionOk="0" h="274" w="1209">
                  <a:moveTo>
                    <a:pt x="1166" y="0"/>
                  </a:moveTo>
                  <a:cubicBezTo>
                    <a:pt x="1164" y="0"/>
                    <a:pt x="1162" y="1"/>
                    <a:pt x="1160" y="1"/>
                  </a:cubicBezTo>
                  <a:lnTo>
                    <a:pt x="37" y="195"/>
                  </a:lnTo>
                  <a:cubicBezTo>
                    <a:pt x="15" y="198"/>
                    <a:pt x="1" y="220"/>
                    <a:pt x="4" y="241"/>
                  </a:cubicBezTo>
                  <a:cubicBezTo>
                    <a:pt x="8" y="260"/>
                    <a:pt x="24" y="274"/>
                    <a:pt x="42" y="274"/>
                  </a:cubicBezTo>
                  <a:cubicBezTo>
                    <a:pt x="45" y="274"/>
                    <a:pt x="47" y="273"/>
                    <a:pt x="50" y="273"/>
                  </a:cubicBezTo>
                  <a:lnTo>
                    <a:pt x="1173" y="78"/>
                  </a:lnTo>
                  <a:cubicBezTo>
                    <a:pt x="1194" y="75"/>
                    <a:pt x="1209" y="55"/>
                    <a:pt x="1204" y="34"/>
                  </a:cubicBezTo>
                  <a:cubicBezTo>
                    <a:pt x="1202" y="14"/>
                    <a:pt x="1185" y="0"/>
                    <a:pt x="116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7814572" y="3558295"/>
              <a:ext cx="53228" cy="12191"/>
            </a:xfrm>
            <a:custGeom>
              <a:rect b="b" l="l" r="r" t="t"/>
              <a:pathLst>
                <a:path extrusionOk="0" h="265" w="1157">
                  <a:moveTo>
                    <a:pt x="1114" y="0"/>
                  </a:moveTo>
                  <a:cubicBezTo>
                    <a:pt x="1112" y="0"/>
                    <a:pt x="1109" y="1"/>
                    <a:pt x="1107" y="1"/>
                  </a:cubicBezTo>
                  <a:lnTo>
                    <a:pt x="36" y="186"/>
                  </a:lnTo>
                  <a:cubicBezTo>
                    <a:pt x="14" y="189"/>
                    <a:pt x="1" y="209"/>
                    <a:pt x="4" y="232"/>
                  </a:cubicBezTo>
                  <a:cubicBezTo>
                    <a:pt x="7" y="251"/>
                    <a:pt x="24" y="264"/>
                    <a:pt x="43" y="264"/>
                  </a:cubicBezTo>
                  <a:cubicBezTo>
                    <a:pt x="45" y="264"/>
                    <a:pt x="48" y="264"/>
                    <a:pt x="50" y="264"/>
                  </a:cubicBezTo>
                  <a:lnTo>
                    <a:pt x="1120" y="79"/>
                  </a:lnTo>
                  <a:cubicBezTo>
                    <a:pt x="1142" y="74"/>
                    <a:pt x="1157" y="54"/>
                    <a:pt x="1152" y="33"/>
                  </a:cubicBezTo>
                  <a:cubicBezTo>
                    <a:pt x="1150" y="14"/>
                    <a:pt x="1133" y="0"/>
                    <a:pt x="11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7834492" y="3674595"/>
              <a:ext cx="53182" cy="12145"/>
            </a:xfrm>
            <a:custGeom>
              <a:rect b="b" l="l" r="r" t="t"/>
              <a:pathLst>
                <a:path extrusionOk="0" h="264" w="1156">
                  <a:moveTo>
                    <a:pt x="1113" y="0"/>
                  </a:moveTo>
                  <a:cubicBezTo>
                    <a:pt x="1111" y="0"/>
                    <a:pt x="1109" y="0"/>
                    <a:pt x="1107" y="1"/>
                  </a:cubicBezTo>
                  <a:lnTo>
                    <a:pt x="36" y="185"/>
                  </a:lnTo>
                  <a:cubicBezTo>
                    <a:pt x="15" y="189"/>
                    <a:pt x="0" y="209"/>
                    <a:pt x="4" y="231"/>
                  </a:cubicBezTo>
                  <a:cubicBezTo>
                    <a:pt x="7" y="250"/>
                    <a:pt x="24" y="263"/>
                    <a:pt x="43" y="263"/>
                  </a:cubicBezTo>
                  <a:cubicBezTo>
                    <a:pt x="45" y="263"/>
                    <a:pt x="47" y="263"/>
                    <a:pt x="49" y="263"/>
                  </a:cubicBezTo>
                  <a:lnTo>
                    <a:pt x="1120" y="78"/>
                  </a:lnTo>
                  <a:cubicBezTo>
                    <a:pt x="1141" y="75"/>
                    <a:pt x="1156" y="54"/>
                    <a:pt x="1152" y="32"/>
                  </a:cubicBezTo>
                  <a:cubicBezTo>
                    <a:pt x="1149" y="13"/>
                    <a:pt x="1132" y="0"/>
                    <a:pt x="111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7760516" y="3680070"/>
              <a:ext cx="51894" cy="64039"/>
            </a:xfrm>
            <a:custGeom>
              <a:rect b="b" l="l" r="r" t="t"/>
              <a:pathLst>
                <a:path extrusionOk="0" h="1392" w="1128">
                  <a:moveTo>
                    <a:pt x="1083" y="0"/>
                  </a:moveTo>
                  <a:cubicBezTo>
                    <a:pt x="1072" y="0"/>
                    <a:pt x="1060" y="6"/>
                    <a:pt x="1052" y="15"/>
                  </a:cubicBezTo>
                  <a:lnTo>
                    <a:pt x="14" y="1329"/>
                  </a:lnTo>
                  <a:cubicBezTo>
                    <a:pt x="1" y="1346"/>
                    <a:pt x="4" y="1370"/>
                    <a:pt x="21" y="1384"/>
                  </a:cubicBezTo>
                  <a:cubicBezTo>
                    <a:pt x="28" y="1389"/>
                    <a:pt x="36" y="1392"/>
                    <a:pt x="44" y="1392"/>
                  </a:cubicBezTo>
                  <a:cubicBezTo>
                    <a:pt x="56" y="1392"/>
                    <a:pt x="68" y="1386"/>
                    <a:pt x="76" y="1376"/>
                  </a:cubicBezTo>
                  <a:lnTo>
                    <a:pt x="1114" y="63"/>
                  </a:lnTo>
                  <a:cubicBezTo>
                    <a:pt x="1128" y="46"/>
                    <a:pt x="1125" y="22"/>
                    <a:pt x="1108" y="9"/>
                  </a:cubicBezTo>
                  <a:cubicBezTo>
                    <a:pt x="1101" y="3"/>
                    <a:pt x="1092" y="0"/>
                    <a:pt x="10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7782460" y="3568186"/>
              <a:ext cx="133599" cy="129090"/>
            </a:xfrm>
            <a:custGeom>
              <a:rect b="b" l="l" r="r" t="t"/>
              <a:pathLst>
                <a:path extrusionOk="0" h="2806" w="2904">
                  <a:moveTo>
                    <a:pt x="1452" y="79"/>
                  </a:moveTo>
                  <a:cubicBezTo>
                    <a:pt x="1595" y="79"/>
                    <a:pt x="1740" y="103"/>
                    <a:pt x="1882" y="152"/>
                  </a:cubicBezTo>
                  <a:cubicBezTo>
                    <a:pt x="2227" y="271"/>
                    <a:pt x="2492" y="518"/>
                    <a:pt x="2641" y="822"/>
                  </a:cubicBezTo>
                  <a:cubicBezTo>
                    <a:pt x="2789" y="1127"/>
                    <a:pt x="2821" y="1488"/>
                    <a:pt x="2702" y="1833"/>
                  </a:cubicBezTo>
                  <a:cubicBezTo>
                    <a:pt x="2584" y="2179"/>
                    <a:pt x="2337" y="2443"/>
                    <a:pt x="2032" y="2592"/>
                  </a:cubicBezTo>
                  <a:cubicBezTo>
                    <a:pt x="1854" y="2679"/>
                    <a:pt x="1656" y="2726"/>
                    <a:pt x="1453" y="2726"/>
                  </a:cubicBezTo>
                  <a:cubicBezTo>
                    <a:pt x="1310" y="2726"/>
                    <a:pt x="1164" y="2703"/>
                    <a:pt x="1022" y="2654"/>
                  </a:cubicBezTo>
                  <a:cubicBezTo>
                    <a:pt x="676" y="2536"/>
                    <a:pt x="412" y="2288"/>
                    <a:pt x="263" y="1983"/>
                  </a:cubicBezTo>
                  <a:cubicBezTo>
                    <a:pt x="114" y="1679"/>
                    <a:pt x="81" y="1318"/>
                    <a:pt x="200" y="973"/>
                  </a:cubicBezTo>
                  <a:cubicBezTo>
                    <a:pt x="319" y="628"/>
                    <a:pt x="567" y="363"/>
                    <a:pt x="871" y="214"/>
                  </a:cubicBezTo>
                  <a:cubicBezTo>
                    <a:pt x="1050" y="127"/>
                    <a:pt x="1249" y="79"/>
                    <a:pt x="1452" y="79"/>
                  </a:cubicBezTo>
                  <a:close/>
                  <a:moveTo>
                    <a:pt x="1451" y="1"/>
                  </a:moveTo>
                  <a:cubicBezTo>
                    <a:pt x="1236" y="1"/>
                    <a:pt x="1026" y="51"/>
                    <a:pt x="837" y="143"/>
                  </a:cubicBezTo>
                  <a:cubicBezTo>
                    <a:pt x="514" y="300"/>
                    <a:pt x="252" y="581"/>
                    <a:pt x="126" y="947"/>
                  </a:cubicBezTo>
                  <a:cubicBezTo>
                    <a:pt x="1" y="1313"/>
                    <a:pt x="35" y="1695"/>
                    <a:pt x="192" y="2018"/>
                  </a:cubicBezTo>
                  <a:cubicBezTo>
                    <a:pt x="349" y="2340"/>
                    <a:pt x="630" y="2603"/>
                    <a:pt x="996" y="2728"/>
                  </a:cubicBezTo>
                  <a:cubicBezTo>
                    <a:pt x="1147" y="2780"/>
                    <a:pt x="1301" y="2805"/>
                    <a:pt x="1453" y="2805"/>
                  </a:cubicBezTo>
                  <a:cubicBezTo>
                    <a:pt x="1668" y="2805"/>
                    <a:pt x="1878" y="2755"/>
                    <a:pt x="2067" y="2662"/>
                  </a:cubicBezTo>
                  <a:cubicBezTo>
                    <a:pt x="2389" y="2505"/>
                    <a:pt x="2651" y="2224"/>
                    <a:pt x="2778" y="1859"/>
                  </a:cubicBezTo>
                  <a:cubicBezTo>
                    <a:pt x="2903" y="1492"/>
                    <a:pt x="2869" y="1110"/>
                    <a:pt x="2711" y="788"/>
                  </a:cubicBezTo>
                  <a:cubicBezTo>
                    <a:pt x="2554" y="465"/>
                    <a:pt x="2273" y="204"/>
                    <a:pt x="1908" y="77"/>
                  </a:cubicBezTo>
                  <a:cubicBezTo>
                    <a:pt x="1756" y="26"/>
                    <a:pt x="1602" y="1"/>
                    <a:pt x="14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7802565" y="3589716"/>
              <a:ext cx="23417" cy="26177"/>
            </a:xfrm>
            <a:custGeom>
              <a:rect b="b" l="l" r="r" t="t"/>
              <a:pathLst>
                <a:path extrusionOk="0" h="569" w="509">
                  <a:moveTo>
                    <a:pt x="464" y="1"/>
                  </a:moveTo>
                  <a:cubicBezTo>
                    <a:pt x="457" y="1"/>
                    <a:pt x="450" y="3"/>
                    <a:pt x="443" y="7"/>
                  </a:cubicBezTo>
                  <a:cubicBezTo>
                    <a:pt x="347" y="66"/>
                    <a:pt x="260" y="140"/>
                    <a:pt x="186" y="227"/>
                  </a:cubicBezTo>
                  <a:cubicBezTo>
                    <a:pt x="113" y="312"/>
                    <a:pt x="53" y="408"/>
                    <a:pt x="9" y="513"/>
                  </a:cubicBezTo>
                  <a:cubicBezTo>
                    <a:pt x="0" y="534"/>
                    <a:pt x="10" y="557"/>
                    <a:pt x="30" y="565"/>
                  </a:cubicBezTo>
                  <a:cubicBezTo>
                    <a:pt x="35" y="568"/>
                    <a:pt x="40" y="569"/>
                    <a:pt x="45" y="569"/>
                  </a:cubicBezTo>
                  <a:cubicBezTo>
                    <a:pt x="61" y="569"/>
                    <a:pt x="76" y="559"/>
                    <a:pt x="82" y="544"/>
                  </a:cubicBezTo>
                  <a:cubicBezTo>
                    <a:pt x="123" y="446"/>
                    <a:pt x="179" y="356"/>
                    <a:pt x="246" y="278"/>
                  </a:cubicBezTo>
                  <a:cubicBezTo>
                    <a:pt x="315" y="197"/>
                    <a:pt x="394" y="129"/>
                    <a:pt x="485" y="74"/>
                  </a:cubicBezTo>
                  <a:cubicBezTo>
                    <a:pt x="503" y="62"/>
                    <a:pt x="508" y="37"/>
                    <a:pt x="498" y="19"/>
                  </a:cubicBezTo>
                  <a:cubicBezTo>
                    <a:pt x="490" y="8"/>
                    <a:pt x="477" y="1"/>
                    <a:pt x="4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7735443" y="3692675"/>
              <a:ext cx="68363" cy="81337"/>
            </a:xfrm>
            <a:custGeom>
              <a:rect b="b" l="l" r="r" t="t"/>
              <a:pathLst>
                <a:path extrusionOk="0" h="1768" w="1486">
                  <a:moveTo>
                    <a:pt x="1339" y="1"/>
                  </a:moveTo>
                  <a:cubicBezTo>
                    <a:pt x="1300" y="1"/>
                    <a:pt x="1262" y="18"/>
                    <a:pt x="1236" y="51"/>
                  </a:cubicBezTo>
                  <a:lnTo>
                    <a:pt x="45" y="1556"/>
                  </a:lnTo>
                  <a:cubicBezTo>
                    <a:pt x="1" y="1613"/>
                    <a:pt x="10" y="1695"/>
                    <a:pt x="67" y="1740"/>
                  </a:cubicBezTo>
                  <a:cubicBezTo>
                    <a:pt x="90" y="1759"/>
                    <a:pt x="119" y="1768"/>
                    <a:pt x="148" y="1768"/>
                  </a:cubicBezTo>
                  <a:cubicBezTo>
                    <a:pt x="186" y="1768"/>
                    <a:pt x="225" y="1751"/>
                    <a:pt x="250" y="1719"/>
                  </a:cubicBezTo>
                  <a:lnTo>
                    <a:pt x="1441" y="213"/>
                  </a:lnTo>
                  <a:cubicBezTo>
                    <a:pt x="1486" y="156"/>
                    <a:pt x="1476" y="74"/>
                    <a:pt x="1420" y="29"/>
                  </a:cubicBezTo>
                  <a:cubicBezTo>
                    <a:pt x="1396" y="10"/>
                    <a:pt x="1367" y="1"/>
                    <a:pt x="13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1" name="Google Shape;501;p1"/>
          <p:cNvSpPr/>
          <p:nvPr/>
        </p:nvSpPr>
        <p:spPr>
          <a:xfrm>
            <a:off x="4753532" y="1605772"/>
            <a:ext cx="86078" cy="105006"/>
          </a:xfrm>
          <a:custGeom>
            <a:rect b="b" l="l" r="r" t="t"/>
            <a:pathLst>
              <a:path extrusionOk="0" h="1032" w="846">
                <a:moveTo>
                  <a:pt x="0" y="524"/>
                </a:moveTo>
                <a:cubicBezTo>
                  <a:pt x="211" y="455"/>
                  <a:pt x="319" y="339"/>
                  <a:pt x="422" y="1"/>
                </a:cubicBezTo>
                <a:cubicBezTo>
                  <a:pt x="511" y="271"/>
                  <a:pt x="651" y="445"/>
                  <a:pt x="846" y="506"/>
                </a:cubicBezTo>
                <a:cubicBezTo>
                  <a:pt x="609" y="580"/>
                  <a:pt x="493" y="809"/>
                  <a:pt x="401" y="1031"/>
                </a:cubicBezTo>
                <a:cubicBezTo>
                  <a:pt x="365" y="820"/>
                  <a:pt x="250" y="585"/>
                  <a:pt x="0" y="52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5257672" y="385823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1011227" y="71288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4948070" y="1019142"/>
            <a:ext cx="214366" cy="263634"/>
          </a:xfrm>
          <a:custGeom>
            <a:rect b="b" l="l" r="r" t="t"/>
            <a:pathLst>
              <a:path extrusionOk="0" h="1509" w="1227">
                <a:moveTo>
                  <a:pt x="1226" y="759"/>
                </a:moveTo>
                <a:cubicBezTo>
                  <a:pt x="919" y="659"/>
                  <a:pt x="764" y="492"/>
                  <a:pt x="616" y="1"/>
                </a:cubicBezTo>
                <a:cubicBezTo>
                  <a:pt x="485" y="395"/>
                  <a:pt x="283" y="645"/>
                  <a:pt x="0" y="735"/>
                </a:cubicBezTo>
                <a:cubicBezTo>
                  <a:pt x="345" y="839"/>
                  <a:pt x="526" y="1149"/>
                  <a:pt x="617" y="1508"/>
                </a:cubicBezTo>
                <a:cubicBezTo>
                  <a:pt x="717" y="1197"/>
                  <a:pt x="864" y="848"/>
                  <a:pt x="1226" y="759"/>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3376820" y="4347703"/>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0"/>
          <p:cNvSpPr/>
          <p:nvPr/>
        </p:nvSpPr>
        <p:spPr>
          <a:xfrm rot="-5400000">
            <a:off x="4475837" y="395432"/>
            <a:ext cx="4513355" cy="4352603"/>
          </a:xfrm>
          <a:custGeom>
            <a:rect b="b" l="l" r="r" t="t"/>
            <a:pathLst>
              <a:path extrusionOk="0" h="26829" w="27819">
                <a:moveTo>
                  <a:pt x="12122" y="1"/>
                </a:moveTo>
                <a:cubicBezTo>
                  <a:pt x="10177" y="1"/>
                  <a:pt x="8172" y="821"/>
                  <a:pt x="6674" y="2136"/>
                </a:cubicBezTo>
                <a:cubicBezTo>
                  <a:pt x="4867" y="3722"/>
                  <a:pt x="3780" y="6026"/>
                  <a:pt x="2895" y="8201"/>
                </a:cubicBezTo>
                <a:cubicBezTo>
                  <a:pt x="2010" y="10395"/>
                  <a:pt x="1309" y="12496"/>
                  <a:pt x="812" y="14874"/>
                </a:cubicBezTo>
                <a:cubicBezTo>
                  <a:pt x="314" y="17253"/>
                  <a:pt x="1" y="19907"/>
                  <a:pt x="1014" y="21898"/>
                </a:cubicBezTo>
                <a:cubicBezTo>
                  <a:pt x="2010" y="23890"/>
                  <a:pt x="4332" y="25217"/>
                  <a:pt x="6637" y="25991"/>
                </a:cubicBezTo>
                <a:cubicBezTo>
                  <a:pt x="8360" y="26552"/>
                  <a:pt x="10063" y="26828"/>
                  <a:pt x="11708" y="26828"/>
                </a:cubicBezTo>
                <a:cubicBezTo>
                  <a:pt x="12280" y="26828"/>
                  <a:pt x="12846" y="26795"/>
                  <a:pt x="13403" y="26728"/>
                </a:cubicBezTo>
                <a:cubicBezTo>
                  <a:pt x="15560" y="26488"/>
                  <a:pt x="17569" y="25751"/>
                  <a:pt x="19763" y="24922"/>
                </a:cubicBezTo>
                <a:cubicBezTo>
                  <a:pt x="21938" y="24074"/>
                  <a:pt x="24298" y="23115"/>
                  <a:pt x="25663" y="21364"/>
                </a:cubicBezTo>
                <a:cubicBezTo>
                  <a:pt x="27026" y="19631"/>
                  <a:pt x="27395" y="17105"/>
                  <a:pt x="27597" y="14469"/>
                </a:cubicBezTo>
                <a:cubicBezTo>
                  <a:pt x="27801" y="11833"/>
                  <a:pt x="27818" y="9067"/>
                  <a:pt x="26474" y="7297"/>
                </a:cubicBezTo>
                <a:cubicBezTo>
                  <a:pt x="25128" y="5528"/>
                  <a:pt x="22417" y="4735"/>
                  <a:pt x="20021" y="3482"/>
                </a:cubicBezTo>
                <a:cubicBezTo>
                  <a:pt x="17643" y="2228"/>
                  <a:pt x="15596" y="514"/>
                  <a:pt x="13310" y="108"/>
                </a:cubicBezTo>
                <a:cubicBezTo>
                  <a:pt x="12920" y="35"/>
                  <a:pt x="12522" y="1"/>
                  <a:pt x="12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0"/>
          <p:cNvSpPr txBox="1"/>
          <p:nvPr>
            <p:ph type="title"/>
          </p:nvPr>
        </p:nvSpPr>
        <p:spPr>
          <a:xfrm>
            <a:off x="941925" y="3010525"/>
            <a:ext cx="37518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Result Analysis</a:t>
            </a:r>
            <a:endParaRPr/>
          </a:p>
        </p:txBody>
      </p:sp>
      <p:sp>
        <p:nvSpPr>
          <p:cNvPr id="1020" name="Google Shape;1020;p10"/>
          <p:cNvSpPr txBox="1"/>
          <p:nvPr>
            <p:ph idx="2" type="title"/>
          </p:nvPr>
        </p:nvSpPr>
        <p:spPr>
          <a:xfrm>
            <a:off x="941925" y="540001"/>
            <a:ext cx="927600" cy="217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cxnSp>
        <p:nvCxnSpPr>
          <p:cNvPr id="1021" name="Google Shape;1021;p10"/>
          <p:cNvCxnSpPr/>
          <p:nvPr/>
        </p:nvCxnSpPr>
        <p:spPr>
          <a:xfrm rot="5400000">
            <a:off x="-1708950" y="2352750"/>
            <a:ext cx="4857900" cy="0"/>
          </a:xfrm>
          <a:prstGeom prst="straightConnector1">
            <a:avLst/>
          </a:prstGeom>
          <a:noFill/>
          <a:ln cap="flat" cmpd="sng" w="19050">
            <a:solidFill>
              <a:schemeClr val="accent3"/>
            </a:solidFill>
            <a:prstDash val="solid"/>
            <a:round/>
            <a:headEnd len="sm" w="sm" type="none"/>
            <a:tailEnd len="med" w="med" type="diamond"/>
          </a:ln>
        </p:spPr>
      </p:cxnSp>
      <p:grpSp>
        <p:nvGrpSpPr>
          <p:cNvPr id="1022" name="Google Shape;1022;p10"/>
          <p:cNvGrpSpPr/>
          <p:nvPr/>
        </p:nvGrpSpPr>
        <p:grpSpPr>
          <a:xfrm flipH="1">
            <a:off x="4869265" y="539954"/>
            <a:ext cx="3838444" cy="4641939"/>
            <a:chOff x="-352052" y="1405215"/>
            <a:chExt cx="919410" cy="1111895"/>
          </a:xfrm>
        </p:grpSpPr>
        <p:sp>
          <p:nvSpPr>
            <p:cNvPr id="1023" name="Google Shape;1023;p10"/>
            <p:cNvSpPr/>
            <p:nvPr/>
          </p:nvSpPr>
          <p:spPr>
            <a:xfrm>
              <a:off x="-232439" y="1893282"/>
              <a:ext cx="376551" cy="623828"/>
            </a:xfrm>
            <a:custGeom>
              <a:rect b="b" l="l" r="r" t="t"/>
              <a:pathLst>
                <a:path extrusionOk="0" h="13560" w="8185">
                  <a:moveTo>
                    <a:pt x="8184" y="13560"/>
                  </a:moveTo>
                  <a:lnTo>
                    <a:pt x="514" y="13560"/>
                  </a:lnTo>
                  <a:lnTo>
                    <a:pt x="196" y="8986"/>
                  </a:lnTo>
                  <a:cubicBezTo>
                    <a:pt x="0" y="6157"/>
                    <a:pt x="1837" y="3945"/>
                    <a:pt x="2241" y="3568"/>
                  </a:cubicBezTo>
                  <a:cubicBezTo>
                    <a:pt x="2472" y="0"/>
                    <a:pt x="7618" y="4911"/>
                    <a:pt x="7368" y="8525"/>
                  </a:cubicBezTo>
                  <a:cubicBezTo>
                    <a:pt x="7651" y="9854"/>
                    <a:pt x="8119" y="12378"/>
                    <a:pt x="8184" y="1356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0"/>
            <p:cNvSpPr/>
            <p:nvPr/>
          </p:nvSpPr>
          <p:spPr>
            <a:xfrm>
              <a:off x="-23944" y="2381901"/>
              <a:ext cx="38000" cy="128952"/>
            </a:xfrm>
            <a:custGeom>
              <a:rect b="b" l="l" r="r" t="t"/>
              <a:pathLst>
                <a:path extrusionOk="0" h="2803" w="826">
                  <a:moveTo>
                    <a:pt x="781" y="0"/>
                  </a:moveTo>
                  <a:cubicBezTo>
                    <a:pt x="778" y="0"/>
                    <a:pt x="776" y="1"/>
                    <a:pt x="773" y="1"/>
                  </a:cubicBezTo>
                  <a:lnTo>
                    <a:pt x="35" y="166"/>
                  </a:lnTo>
                  <a:cubicBezTo>
                    <a:pt x="15" y="170"/>
                    <a:pt x="1" y="187"/>
                    <a:pt x="2" y="207"/>
                  </a:cubicBezTo>
                  <a:lnTo>
                    <a:pt x="100" y="2765"/>
                  </a:lnTo>
                  <a:cubicBezTo>
                    <a:pt x="100" y="2785"/>
                    <a:pt x="119" y="2803"/>
                    <a:pt x="139" y="2803"/>
                  </a:cubicBezTo>
                  <a:cubicBezTo>
                    <a:pt x="140" y="2803"/>
                    <a:pt x="140" y="2803"/>
                    <a:pt x="141" y="2803"/>
                  </a:cubicBezTo>
                  <a:cubicBezTo>
                    <a:pt x="163" y="2802"/>
                    <a:pt x="180" y="2784"/>
                    <a:pt x="179" y="2761"/>
                  </a:cubicBezTo>
                  <a:lnTo>
                    <a:pt x="82" y="237"/>
                  </a:lnTo>
                  <a:lnTo>
                    <a:pt x="791" y="79"/>
                  </a:lnTo>
                  <a:cubicBezTo>
                    <a:pt x="812" y="75"/>
                    <a:pt x="825" y="53"/>
                    <a:pt x="821" y="32"/>
                  </a:cubicBezTo>
                  <a:cubicBezTo>
                    <a:pt x="817" y="13"/>
                    <a:pt x="800" y="0"/>
                    <a:pt x="7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0"/>
            <p:cNvSpPr/>
            <p:nvPr/>
          </p:nvSpPr>
          <p:spPr>
            <a:xfrm>
              <a:off x="-329325" y="1704569"/>
              <a:ext cx="535682" cy="648809"/>
            </a:xfrm>
            <a:custGeom>
              <a:rect b="b" l="l" r="r" t="t"/>
              <a:pathLst>
                <a:path extrusionOk="0" h="14103" w="11644">
                  <a:moveTo>
                    <a:pt x="1736" y="13735"/>
                  </a:moveTo>
                  <a:lnTo>
                    <a:pt x="1949" y="8746"/>
                  </a:lnTo>
                  <a:lnTo>
                    <a:pt x="2895" y="9624"/>
                  </a:lnTo>
                  <a:lnTo>
                    <a:pt x="3330" y="5424"/>
                  </a:lnTo>
                  <a:cubicBezTo>
                    <a:pt x="2469" y="5387"/>
                    <a:pt x="765" y="5106"/>
                    <a:pt x="1" y="4791"/>
                  </a:cubicBezTo>
                  <a:cubicBezTo>
                    <a:pt x="808" y="1235"/>
                    <a:pt x="2581" y="425"/>
                    <a:pt x="5196" y="262"/>
                  </a:cubicBezTo>
                  <a:cubicBezTo>
                    <a:pt x="9377" y="0"/>
                    <a:pt x="11352" y="633"/>
                    <a:pt x="11644" y="4749"/>
                  </a:cubicBezTo>
                  <a:lnTo>
                    <a:pt x="10273" y="4902"/>
                  </a:lnTo>
                  <a:lnTo>
                    <a:pt x="10726" y="13594"/>
                  </a:lnTo>
                  <a:cubicBezTo>
                    <a:pt x="9062" y="13927"/>
                    <a:pt x="3264" y="14103"/>
                    <a:pt x="1736" y="1373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0"/>
            <p:cNvSpPr/>
            <p:nvPr/>
          </p:nvSpPr>
          <p:spPr>
            <a:xfrm>
              <a:off x="-104499" y="1405215"/>
              <a:ext cx="214475" cy="253580"/>
            </a:xfrm>
            <a:custGeom>
              <a:rect b="b" l="l" r="r" t="t"/>
              <a:pathLst>
                <a:path extrusionOk="0" h="5512" w="4662">
                  <a:moveTo>
                    <a:pt x="1214" y="5008"/>
                  </a:moveTo>
                  <a:cubicBezTo>
                    <a:pt x="648" y="5143"/>
                    <a:pt x="107" y="3965"/>
                    <a:pt x="49" y="2952"/>
                  </a:cubicBezTo>
                  <a:cubicBezTo>
                    <a:pt x="1" y="2132"/>
                    <a:pt x="285" y="1421"/>
                    <a:pt x="1026" y="1379"/>
                  </a:cubicBezTo>
                  <a:cubicBezTo>
                    <a:pt x="942" y="632"/>
                    <a:pt x="3297" y="0"/>
                    <a:pt x="4207" y="726"/>
                  </a:cubicBezTo>
                  <a:cubicBezTo>
                    <a:pt x="4662" y="1160"/>
                    <a:pt x="4582" y="2046"/>
                    <a:pt x="3644" y="2501"/>
                  </a:cubicBezTo>
                  <a:cubicBezTo>
                    <a:pt x="3660" y="2918"/>
                    <a:pt x="3320" y="3360"/>
                    <a:pt x="3050" y="3620"/>
                  </a:cubicBezTo>
                  <a:cubicBezTo>
                    <a:pt x="2476" y="4174"/>
                    <a:pt x="1812" y="5512"/>
                    <a:pt x="1214" y="500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0"/>
            <p:cNvSpPr/>
            <p:nvPr/>
          </p:nvSpPr>
          <p:spPr>
            <a:xfrm>
              <a:off x="-113148" y="1466355"/>
              <a:ext cx="57874" cy="155727"/>
            </a:xfrm>
            <a:custGeom>
              <a:rect b="b" l="l" r="r" t="t"/>
              <a:pathLst>
                <a:path extrusionOk="0" h="3385" w="1258">
                  <a:moveTo>
                    <a:pt x="1106" y="1"/>
                  </a:moveTo>
                  <a:cubicBezTo>
                    <a:pt x="974" y="1"/>
                    <a:pt x="805" y="36"/>
                    <a:pt x="643" y="125"/>
                  </a:cubicBezTo>
                  <a:cubicBezTo>
                    <a:pt x="526" y="188"/>
                    <a:pt x="412" y="281"/>
                    <a:pt x="316" y="407"/>
                  </a:cubicBezTo>
                  <a:cubicBezTo>
                    <a:pt x="222" y="534"/>
                    <a:pt x="145" y="693"/>
                    <a:pt x="105" y="894"/>
                  </a:cubicBezTo>
                  <a:cubicBezTo>
                    <a:pt x="1" y="1409"/>
                    <a:pt x="128" y="2195"/>
                    <a:pt x="768" y="3364"/>
                  </a:cubicBezTo>
                  <a:cubicBezTo>
                    <a:pt x="775" y="3377"/>
                    <a:pt x="789" y="3385"/>
                    <a:pt x="803" y="3385"/>
                  </a:cubicBezTo>
                  <a:cubicBezTo>
                    <a:pt x="810" y="3385"/>
                    <a:pt x="816" y="3383"/>
                    <a:pt x="822" y="3380"/>
                  </a:cubicBezTo>
                  <a:cubicBezTo>
                    <a:pt x="841" y="3369"/>
                    <a:pt x="849" y="3345"/>
                    <a:pt x="838" y="3326"/>
                  </a:cubicBezTo>
                  <a:cubicBezTo>
                    <a:pt x="209" y="2176"/>
                    <a:pt x="81" y="1409"/>
                    <a:pt x="183" y="909"/>
                  </a:cubicBezTo>
                  <a:cubicBezTo>
                    <a:pt x="221" y="722"/>
                    <a:pt x="292" y="572"/>
                    <a:pt x="380" y="455"/>
                  </a:cubicBezTo>
                  <a:cubicBezTo>
                    <a:pt x="468" y="338"/>
                    <a:pt x="573" y="253"/>
                    <a:pt x="682" y="195"/>
                  </a:cubicBezTo>
                  <a:cubicBezTo>
                    <a:pt x="830" y="113"/>
                    <a:pt x="984" y="80"/>
                    <a:pt x="1103" y="80"/>
                  </a:cubicBezTo>
                  <a:cubicBezTo>
                    <a:pt x="1141" y="80"/>
                    <a:pt x="1176" y="83"/>
                    <a:pt x="1205" y="90"/>
                  </a:cubicBezTo>
                  <a:cubicBezTo>
                    <a:pt x="1208" y="90"/>
                    <a:pt x="1211" y="90"/>
                    <a:pt x="1214" y="90"/>
                  </a:cubicBezTo>
                  <a:cubicBezTo>
                    <a:pt x="1233" y="90"/>
                    <a:pt x="1250" y="77"/>
                    <a:pt x="1253" y="58"/>
                  </a:cubicBezTo>
                  <a:cubicBezTo>
                    <a:pt x="1258" y="36"/>
                    <a:pt x="1243" y="15"/>
                    <a:pt x="1221" y="11"/>
                  </a:cubicBezTo>
                  <a:cubicBezTo>
                    <a:pt x="1188" y="4"/>
                    <a:pt x="1149" y="1"/>
                    <a:pt x="11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0"/>
            <p:cNvSpPr/>
            <p:nvPr/>
          </p:nvSpPr>
          <p:spPr>
            <a:xfrm>
              <a:off x="-73997" y="1577457"/>
              <a:ext cx="109032" cy="167504"/>
            </a:xfrm>
            <a:custGeom>
              <a:rect b="b" l="l" r="r" t="t"/>
              <a:pathLst>
                <a:path extrusionOk="0" h="3641" w="2370">
                  <a:moveTo>
                    <a:pt x="2268" y="826"/>
                  </a:moveTo>
                  <a:cubicBezTo>
                    <a:pt x="2093" y="655"/>
                    <a:pt x="931" y="0"/>
                    <a:pt x="587" y="207"/>
                  </a:cubicBezTo>
                  <a:cubicBezTo>
                    <a:pt x="615" y="1070"/>
                    <a:pt x="314" y="2418"/>
                    <a:pt x="1" y="3005"/>
                  </a:cubicBezTo>
                  <a:cubicBezTo>
                    <a:pt x="216" y="3320"/>
                    <a:pt x="1850" y="3641"/>
                    <a:pt x="2370" y="3413"/>
                  </a:cubicBezTo>
                  <a:cubicBezTo>
                    <a:pt x="2215" y="2873"/>
                    <a:pt x="2149" y="1696"/>
                    <a:pt x="2268" y="82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0"/>
            <p:cNvSpPr/>
            <p:nvPr/>
          </p:nvSpPr>
          <p:spPr>
            <a:xfrm>
              <a:off x="-80760" y="1513280"/>
              <a:ext cx="154347" cy="136221"/>
            </a:xfrm>
            <a:custGeom>
              <a:rect b="b" l="l" r="r" t="t"/>
              <a:pathLst>
                <a:path extrusionOk="0" h="2961" w="3355">
                  <a:moveTo>
                    <a:pt x="1279" y="85"/>
                  </a:moveTo>
                  <a:cubicBezTo>
                    <a:pt x="1198" y="355"/>
                    <a:pt x="1233" y="748"/>
                    <a:pt x="840" y="947"/>
                  </a:cubicBezTo>
                  <a:cubicBezTo>
                    <a:pt x="663" y="763"/>
                    <a:pt x="497" y="762"/>
                    <a:pt x="379" y="834"/>
                  </a:cubicBezTo>
                  <a:cubicBezTo>
                    <a:pt x="0" y="1067"/>
                    <a:pt x="327" y="1677"/>
                    <a:pt x="734" y="1602"/>
                  </a:cubicBezTo>
                  <a:cubicBezTo>
                    <a:pt x="806" y="2524"/>
                    <a:pt x="1261" y="2960"/>
                    <a:pt x="2082" y="2921"/>
                  </a:cubicBezTo>
                  <a:cubicBezTo>
                    <a:pt x="2740" y="2889"/>
                    <a:pt x="3354" y="2614"/>
                    <a:pt x="3129" y="165"/>
                  </a:cubicBezTo>
                  <a:cubicBezTo>
                    <a:pt x="2298" y="525"/>
                    <a:pt x="1776" y="0"/>
                    <a:pt x="1279" y="8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0"/>
            <p:cNvSpPr/>
            <p:nvPr/>
          </p:nvSpPr>
          <p:spPr>
            <a:xfrm>
              <a:off x="-48833" y="1586014"/>
              <a:ext cx="69882" cy="63395"/>
            </a:xfrm>
            <a:custGeom>
              <a:rect b="b" l="l" r="r" t="t"/>
              <a:pathLst>
                <a:path extrusionOk="0" h="1378" w="1519">
                  <a:moveTo>
                    <a:pt x="43" y="1"/>
                  </a:moveTo>
                  <a:cubicBezTo>
                    <a:pt x="42" y="1"/>
                    <a:pt x="40" y="1"/>
                    <a:pt x="39" y="1"/>
                  </a:cubicBezTo>
                  <a:cubicBezTo>
                    <a:pt x="17" y="2"/>
                    <a:pt x="1" y="22"/>
                    <a:pt x="2" y="44"/>
                  </a:cubicBezTo>
                  <a:cubicBezTo>
                    <a:pt x="41" y="514"/>
                    <a:pt x="167" y="857"/>
                    <a:pt x="406" y="1079"/>
                  </a:cubicBezTo>
                  <a:cubicBezTo>
                    <a:pt x="622" y="1280"/>
                    <a:pt x="930" y="1378"/>
                    <a:pt x="1348" y="1378"/>
                  </a:cubicBezTo>
                  <a:cubicBezTo>
                    <a:pt x="1391" y="1378"/>
                    <a:pt x="1435" y="1377"/>
                    <a:pt x="1481" y="1375"/>
                  </a:cubicBezTo>
                  <a:cubicBezTo>
                    <a:pt x="1502" y="1374"/>
                    <a:pt x="1519" y="1356"/>
                    <a:pt x="1518" y="1333"/>
                  </a:cubicBezTo>
                  <a:cubicBezTo>
                    <a:pt x="1518" y="1312"/>
                    <a:pt x="1500" y="1295"/>
                    <a:pt x="1478" y="1295"/>
                  </a:cubicBezTo>
                  <a:cubicBezTo>
                    <a:pt x="1478" y="1295"/>
                    <a:pt x="1477" y="1295"/>
                    <a:pt x="1477" y="1295"/>
                  </a:cubicBezTo>
                  <a:cubicBezTo>
                    <a:pt x="1432" y="1297"/>
                    <a:pt x="1389" y="1298"/>
                    <a:pt x="1347" y="1298"/>
                  </a:cubicBezTo>
                  <a:cubicBezTo>
                    <a:pt x="951" y="1298"/>
                    <a:pt x="661" y="1207"/>
                    <a:pt x="460" y="1021"/>
                  </a:cubicBezTo>
                  <a:cubicBezTo>
                    <a:pt x="237" y="814"/>
                    <a:pt x="119" y="488"/>
                    <a:pt x="82" y="37"/>
                  </a:cubicBezTo>
                  <a:cubicBezTo>
                    <a:pt x="81" y="17"/>
                    <a:pt x="64" y="1"/>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0"/>
            <p:cNvSpPr/>
            <p:nvPr/>
          </p:nvSpPr>
          <p:spPr>
            <a:xfrm>
              <a:off x="-58494" y="1558411"/>
              <a:ext cx="12559" cy="15688"/>
            </a:xfrm>
            <a:custGeom>
              <a:rect b="b" l="l" r="r" t="t"/>
              <a:pathLst>
                <a:path extrusionOk="0" h="341" w="273">
                  <a:moveTo>
                    <a:pt x="44" y="1"/>
                  </a:moveTo>
                  <a:cubicBezTo>
                    <a:pt x="26" y="1"/>
                    <a:pt x="10" y="13"/>
                    <a:pt x="6" y="31"/>
                  </a:cubicBezTo>
                  <a:cubicBezTo>
                    <a:pt x="0" y="52"/>
                    <a:pt x="13" y="74"/>
                    <a:pt x="34" y="79"/>
                  </a:cubicBezTo>
                  <a:cubicBezTo>
                    <a:pt x="77" y="90"/>
                    <a:pt x="115" y="113"/>
                    <a:pt x="143" y="153"/>
                  </a:cubicBezTo>
                  <a:cubicBezTo>
                    <a:pt x="149" y="161"/>
                    <a:pt x="156" y="172"/>
                    <a:pt x="161" y="183"/>
                  </a:cubicBezTo>
                  <a:cubicBezTo>
                    <a:pt x="133" y="166"/>
                    <a:pt x="106" y="154"/>
                    <a:pt x="78" y="146"/>
                  </a:cubicBezTo>
                  <a:cubicBezTo>
                    <a:pt x="74" y="145"/>
                    <a:pt x="71" y="145"/>
                    <a:pt x="67" y="145"/>
                  </a:cubicBezTo>
                  <a:cubicBezTo>
                    <a:pt x="50" y="145"/>
                    <a:pt x="34" y="157"/>
                    <a:pt x="29" y="174"/>
                  </a:cubicBezTo>
                  <a:cubicBezTo>
                    <a:pt x="24" y="195"/>
                    <a:pt x="37" y="218"/>
                    <a:pt x="58" y="223"/>
                  </a:cubicBezTo>
                  <a:cubicBezTo>
                    <a:pt x="81" y="229"/>
                    <a:pt x="106" y="241"/>
                    <a:pt x="130" y="258"/>
                  </a:cubicBezTo>
                  <a:cubicBezTo>
                    <a:pt x="153" y="275"/>
                    <a:pt x="176" y="296"/>
                    <a:pt x="199" y="325"/>
                  </a:cubicBezTo>
                  <a:cubicBezTo>
                    <a:pt x="206" y="335"/>
                    <a:pt x="218" y="341"/>
                    <a:pt x="231" y="341"/>
                  </a:cubicBezTo>
                  <a:cubicBezTo>
                    <a:pt x="232" y="341"/>
                    <a:pt x="233" y="341"/>
                    <a:pt x="234" y="341"/>
                  </a:cubicBezTo>
                  <a:cubicBezTo>
                    <a:pt x="257" y="340"/>
                    <a:pt x="272" y="321"/>
                    <a:pt x="271" y="298"/>
                  </a:cubicBezTo>
                  <a:cubicBezTo>
                    <a:pt x="265" y="218"/>
                    <a:pt x="242" y="154"/>
                    <a:pt x="208" y="106"/>
                  </a:cubicBezTo>
                  <a:cubicBezTo>
                    <a:pt x="168" y="51"/>
                    <a:pt x="114" y="17"/>
                    <a:pt x="54" y="2"/>
                  </a:cubicBezTo>
                  <a:cubicBezTo>
                    <a:pt x="50" y="1"/>
                    <a:pt x="47"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0"/>
            <p:cNvSpPr/>
            <p:nvPr/>
          </p:nvSpPr>
          <p:spPr>
            <a:xfrm>
              <a:off x="-60150" y="1421730"/>
              <a:ext cx="168378" cy="106456"/>
            </a:xfrm>
            <a:custGeom>
              <a:rect b="b" l="l" r="r" t="t"/>
              <a:pathLst>
                <a:path extrusionOk="0" h="2314" w="3660">
                  <a:moveTo>
                    <a:pt x="2135" y="1"/>
                  </a:moveTo>
                  <a:cubicBezTo>
                    <a:pt x="1874" y="1"/>
                    <a:pt x="1580" y="36"/>
                    <a:pt x="1253" y="114"/>
                  </a:cubicBezTo>
                  <a:cubicBezTo>
                    <a:pt x="1059" y="161"/>
                    <a:pt x="745" y="241"/>
                    <a:pt x="484" y="381"/>
                  </a:cubicBezTo>
                  <a:cubicBezTo>
                    <a:pt x="214" y="525"/>
                    <a:pt x="0" y="730"/>
                    <a:pt x="22" y="1023"/>
                  </a:cubicBezTo>
                  <a:cubicBezTo>
                    <a:pt x="24" y="1043"/>
                    <a:pt x="41" y="1060"/>
                    <a:pt x="61" y="1060"/>
                  </a:cubicBezTo>
                  <a:cubicBezTo>
                    <a:pt x="62" y="1060"/>
                    <a:pt x="63" y="1060"/>
                    <a:pt x="64" y="1060"/>
                  </a:cubicBezTo>
                  <a:cubicBezTo>
                    <a:pt x="86" y="1058"/>
                    <a:pt x="103" y="1039"/>
                    <a:pt x="101" y="1017"/>
                  </a:cubicBezTo>
                  <a:cubicBezTo>
                    <a:pt x="83" y="764"/>
                    <a:pt x="278" y="581"/>
                    <a:pt x="522" y="451"/>
                  </a:cubicBezTo>
                  <a:cubicBezTo>
                    <a:pt x="775" y="317"/>
                    <a:pt x="1081" y="237"/>
                    <a:pt x="1271" y="192"/>
                  </a:cubicBezTo>
                  <a:cubicBezTo>
                    <a:pt x="1593" y="114"/>
                    <a:pt x="1882" y="80"/>
                    <a:pt x="2137" y="80"/>
                  </a:cubicBezTo>
                  <a:cubicBezTo>
                    <a:pt x="2645" y="80"/>
                    <a:pt x="3018" y="217"/>
                    <a:pt x="3256" y="423"/>
                  </a:cubicBezTo>
                  <a:cubicBezTo>
                    <a:pt x="3390" y="540"/>
                    <a:pt x="3482" y="679"/>
                    <a:pt x="3529" y="828"/>
                  </a:cubicBezTo>
                  <a:cubicBezTo>
                    <a:pt x="3575" y="977"/>
                    <a:pt x="3579" y="1135"/>
                    <a:pt x="3537" y="1289"/>
                  </a:cubicBezTo>
                  <a:cubicBezTo>
                    <a:pt x="3445" y="1642"/>
                    <a:pt x="3123" y="1979"/>
                    <a:pt x="2572" y="2150"/>
                  </a:cubicBezTo>
                  <a:cubicBezTo>
                    <a:pt x="2375" y="2210"/>
                    <a:pt x="2205" y="2233"/>
                    <a:pt x="2052" y="2233"/>
                  </a:cubicBezTo>
                  <a:cubicBezTo>
                    <a:pt x="1810" y="2233"/>
                    <a:pt x="1613" y="2176"/>
                    <a:pt x="1429" y="2123"/>
                  </a:cubicBezTo>
                  <a:cubicBezTo>
                    <a:pt x="1262" y="2074"/>
                    <a:pt x="1104" y="2029"/>
                    <a:pt x="931" y="2029"/>
                  </a:cubicBezTo>
                  <a:cubicBezTo>
                    <a:pt x="897" y="2029"/>
                    <a:pt x="862" y="2031"/>
                    <a:pt x="827" y="2035"/>
                  </a:cubicBezTo>
                  <a:cubicBezTo>
                    <a:pt x="805" y="2038"/>
                    <a:pt x="789" y="2057"/>
                    <a:pt x="792" y="2079"/>
                  </a:cubicBezTo>
                  <a:cubicBezTo>
                    <a:pt x="794" y="2099"/>
                    <a:pt x="812" y="2115"/>
                    <a:pt x="832" y="2115"/>
                  </a:cubicBezTo>
                  <a:cubicBezTo>
                    <a:pt x="833" y="2115"/>
                    <a:pt x="834" y="2115"/>
                    <a:pt x="835" y="2115"/>
                  </a:cubicBezTo>
                  <a:cubicBezTo>
                    <a:pt x="868" y="2111"/>
                    <a:pt x="900" y="2109"/>
                    <a:pt x="931" y="2109"/>
                  </a:cubicBezTo>
                  <a:cubicBezTo>
                    <a:pt x="1094" y="2109"/>
                    <a:pt x="1246" y="2153"/>
                    <a:pt x="1407" y="2199"/>
                  </a:cubicBezTo>
                  <a:cubicBezTo>
                    <a:pt x="1597" y="2255"/>
                    <a:pt x="1801" y="2313"/>
                    <a:pt x="2050" y="2313"/>
                  </a:cubicBezTo>
                  <a:cubicBezTo>
                    <a:pt x="2210" y="2313"/>
                    <a:pt x="2388" y="2289"/>
                    <a:pt x="2595" y="2225"/>
                  </a:cubicBezTo>
                  <a:cubicBezTo>
                    <a:pt x="3175" y="2045"/>
                    <a:pt x="3515" y="1687"/>
                    <a:pt x="3615" y="1309"/>
                  </a:cubicBezTo>
                  <a:cubicBezTo>
                    <a:pt x="3659" y="1140"/>
                    <a:pt x="3656" y="967"/>
                    <a:pt x="3605" y="805"/>
                  </a:cubicBezTo>
                  <a:cubicBezTo>
                    <a:pt x="3553" y="642"/>
                    <a:pt x="3454" y="490"/>
                    <a:pt x="3308" y="364"/>
                  </a:cubicBezTo>
                  <a:cubicBezTo>
                    <a:pt x="3057" y="146"/>
                    <a:pt x="2665" y="1"/>
                    <a:pt x="2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0"/>
            <p:cNvSpPr/>
            <p:nvPr/>
          </p:nvSpPr>
          <p:spPr>
            <a:xfrm>
              <a:off x="57439" y="1579712"/>
              <a:ext cx="7453" cy="12743"/>
            </a:xfrm>
            <a:custGeom>
              <a:rect b="b" l="l" r="r" t="t"/>
              <a:pathLst>
                <a:path extrusionOk="0" h="277" w="162">
                  <a:moveTo>
                    <a:pt x="138" y="276"/>
                  </a:moveTo>
                  <a:cubicBezTo>
                    <a:pt x="148" y="191"/>
                    <a:pt x="157" y="99"/>
                    <a:pt x="162" y="1"/>
                  </a:cubicBezTo>
                  <a:cubicBezTo>
                    <a:pt x="152" y="0"/>
                    <a:pt x="142" y="0"/>
                    <a:pt x="132" y="2"/>
                  </a:cubicBezTo>
                  <a:cubicBezTo>
                    <a:pt x="54" y="13"/>
                    <a:pt x="0" y="83"/>
                    <a:pt x="12" y="158"/>
                  </a:cubicBezTo>
                  <a:cubicBezTo>
                    <a:pt x="22" y="222"/>
                    <a:pt x="75" y="270"/>
                    <a:pt x="138" y="27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0"/>
            <p:cNvSpPr/>
            <p:nvPr/>
          </p:nvSpPr>
          <p:spPr>
            <a:xfrm>
              <a:off x="-14099" y="1576307"/>
              <a:ext cx="15136" cy="14676"/>
            </a:xfrm>
            <a:custGeom>
              <a:rect b="b" l="l" r="r" t="t"/>
              <a:pathLst>
                <a:path extrusionOk="0" h="319" w="329">
                  <a:moveTo>
                    <a:pt x="141" y="12"/>
                  </a:moveTo>
                  <a:cubicBezTo>
                    <a:pt x="225" y="1"/>
                    <a:pt x="303" y="57"/>
                    <a:pt x="316" y="139"/>
                  </a:cubicBezTo>
                  <a:cubicBezTo>
                    <a:pt x="328" y="220"/>
                    <a:pt x="271" y="295"/>
                    <a:pt x="187" y="307"/>
                  </a:cubicBezTo>
                  <a:cubicBezTo>
                    <a:pt x="103" y="318"/>
                    <a:pt x="25" y="262"/>
                    <a:pt x="13" y="180"/>
                  </a:cubicBezTo>
                  <a:cubicBezTo>
                    <a:pt x="0" y="100"/>
                    <a:pt x="58" y="24"/>
                    <a:pt x="141" y="1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0"/>
            <p:cNvSpPr/>
            <p:nvPr/>
          </p:nvSpPr>
          <p:spPr>
            <a:xfrm>
              <a:off x="3199" y="1602254"/>
              <a:ext cx="33998" cy="10167"/>
            </a:xfrm>
            <a:custGeom>
              <a:rect b="b" l="l" r="r" t="t"/>
              <a:pathLst>
                <a:path extrusionOk="0" h="221" w="739">
                  <a:moveTo>
                    <a:pt x="45" y="0"/>
                  </a:moveTo>
                  <a:cubicBezTo>
                    <a:pt x="34" y="0"/>
                    <a:pt x="22" y="5"/>
                    <a:pt x="14" y="15"/>
                  </a:cubicBezTo>
                  <a:cubicBezTo>
                    <a:pt x="0" y="31"/>
                    <a:pt x="2" y="56"/>
                    <a:pt x="19" y="70"/>
                  </a:cubicBezTo>
                  <a:cubicBezTo>
                    <a:pt x="104" y="142"/>
                    <a:pt x="225" y="200"/>
                    <a:pt x="360" y="215"/>
                  </a:cubicBezTo>
                  <a:cubicBezTo>
                    <a:pt x="385" y="218"/>
                    <a:pt x="410" y="220"/>
                    <a:pt x="436" y="220"/>
                  </a:cubicBezTo>
                  <a:cubicBezTo>
                    <a:pt x="526" y="220"/>
                    <a:pt x="620" y="200"/>
                    <a:pt x="712" y="153"/>
                  </a:cubicBezTo>
                  <a:cubicBezTo>
                    <a:pt x="731" y="142"/>
                    <a:pt x="739" y="119"/>
                    <a:pt x="729" y="99"/>
                  </a:cubicBezTo>
                  <a:cubicBezTo>
                    <a:pt x="722" y="85"/>
                    <a:pt x="707" y="77"/>
                    <a:pt x="693" y="77"/>
                  </a:cubicBezTo>
                  <a:cubicBezTo>
                    <a:pt x="687" y="77"/>
                    <a:pt x="681" y="78"/>
                    <a:pt x="675" y="82"/>
                  </a:cubicBezTo>
                  <a:cubicBezTo>
                    <a:pt x="595" y="123"/>
                    <a:pt x="513" y="141"/>
                    <a:pt x="434" y="141"/>
                  </a:cubicBezTo>
                  <a:cubicBezTo>
                    <a:pt x="413" y="141"/>
                    <a:pt x="391" y="139"/>
                    <a:pt x="370" y="137"/>
                  </a:cubicBezTo>
                  <a:cubicBezTo>
                    <a:pt x="251" y="122"/>
                    <a:pt x="145" y="72"/>
                    <a:pt x="70" y="9"/>
                  </a:cubicBezTo>
                  <a:cubicBezTo>
                    <a:pt x="63" y="3"/>
                    <a:pt x="54"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0"/>
            <p:cNvSpPr/>
            <p:nvPr/>
          </p:nvSpPr>
          <p:spPr>
            <a:xfrm>
              <a:off x="24039" y="1563610"/>
              <a:ext cx="15090" cy="31835"/>
            </a:xfrm>
            <a:custGeom>
              <a:rect b="b" l="l" r="r" t="t"/>
              <a:pathLst>
                <a:path extrusionOk="0" h="692" w="328">
                  <a:moveTo>
                    <a:pt x="151" y="0"/>
                  </a:moveTo>
                  <a:cubicBezTo>
                    <a:pt x="131" y="0"/>
                    <a:pt x="114" y="13"/>
                    <a:pt x="110" y="33"/>
                  </a:cubicBezTo>
                  <a:cubicBezTo>
                    <a:pt x="104" y="74"/>
                    <a:pt x="104" y="115"/>
                    <a:pt x="107" y="156"/>
                  </a:cubicBezTo>
                  <a:cubicBezTo>
                    <a:pt x="111" y="195"/>
                    <a:pt x="119" y="232"/>
                    <a:pt x="127" y="269"/>
                  </a:cubicBezTo>
                  <a:cubicBezTo>
                    <a:pt x="129" y="279"/>
                    <a:pt x="135" y="288"/>
                    <a:pt x="144" y="295"/>
                  </a:cubicBezTo>
                  <a:cubicBezTo>
                    <a:pt x="186" y="322"/>
                    <a:pt x="217" y="362"/>
                    <a:pt x="231" y="404"/>
                  </a:cubicBezTo>
                  <a:cubicBezTo>
                    <a:pt x="242" y="433"/>
                    <a:pt x="245" y="463"/>
                    <a:pt x="239" y="491"/>
                  </a:cubicBezTo>
                  <a:cubicBezTo>
                    <a:pt x="234" y="518"/>
                    <a:pt x="219" y="542"/>
                    <a:pt x="194" y="562"/>
                  </a:cubicBezTo>
                  <a:cubicBezTo>
                    <a:pt x="161" y="589"/>
                    <a:pt x="110" y="607"/>
                    <a:pt x="39" y="611"/>
                  </a:cubicBezTo>
                  <a:cubicBezTo>
                    <a:pt x="17" y="613"/>
                    <a:pt x="1" y="632"/>
                    <a:pt x="2" y="654"/>
                  </a:cubicBezTo>
                  <a:cubicBezTo>
                    <a:pt x="3" y="675"/>
                    <a:pt x="20" y="691"/>
                    <a:pt x="41" y="691"/>
                  </a:cubicBezTo>
                  <a:cubicBezTo>
                    <a:pt x="42" y="691"/>
                    <a:pt x="43" y="691"/>
                    <a:pt x="44" y="691"/>
                  </a:cubicBezTo>
                  <a:cubicBezTo>
                    <a:pt x="134" y="686"/>
                    <a:pt x="198" y="661"/>
                    <a:pt x="244" y="625"/>
                  </a:cubicBezTo>
                  <a:cubicBezTo>
                    <a:pt x="285" y="592"/>
                    <a:pt x="308" y="552"/>
                    <a:pt x="317" y="508"/>
                  </a:cubicBezTo>
                  <a:cubicBezTo>
                    <a:pt x="327" y="465"/>
                    <a:pt x="323" y="420"/>
                    <a:pt x="307" y="377"/>
                  </a:cubicBezTo>
                  <a:cubicBezTo>
                    <a:pt x="288" y="323"/>
                    <a:pt x="251" y="274"/>
                    <a:pt x="202" y="237"/>
                  </a:cubicBezTo>
                  <a:cubicBezTo>
                    <a:pt x="195" y="208"/>
                    <a:pt x="190" y="178"/>
                    <a:pt x="187" y="148"/>
                  </a:cubicBezTo>
                  <a:cubicBezTo>
                    <a:pt x="184" y="114"/>
                    <a:pt x="184" y="81"/>
                    <a:pt x="190" y="47"/>
                  </a:cubicBezTo>
                  <a:cubicBezTo>
                    <a:pt x="193" y="25"/>
                    <a:pt x="178" y="5"/>
                    <a:pt x="157" y="0"/>
                  </a:cubicBezTo>
                  <a:cubicBezTo>
                    <a:pt x="155" y="0"/>
                    <a:pt x="153" y="0"/>
                    <a:pt x="1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0"/>
            <p:cNvSpPr/>
            <p:nvPr/>
          </p:nvSpPr>
          <p:spPr>
            <a:xfrm>
              <a:off x="36967" y="1545898"/>
              <a:ext cx="29581" cy="11501"/>
            </a:xfrm>
            <a:custGeom>
              <a:rect b="b" l="l" r="r" t="t"/>
              <a:pathLst>
                <a:path extrusionOk="0" h="250" w="643">
                  <a:moveTo>
                    <a:pt x="224" y="1"/>
                  </a:moveTo>
                  <a:cubicBezTo>
                    <a:pt x="175" y="1"/>
                    <a:pt x="124" y="5"/>
                    <a:pt x="72" y="14"/>
                  </a:cubicBezTo>
                  <a:cubicBezTo>
                    <a:pt x="60" y="16"/>
                    <a:pt x="50" y="22"/>
                    <a:pt x="45" y="32"/>
                  </a:cubicBezTo>
                  <a:cubicBezTo>
                    <a:pt x="0" y="92"/>
                    <a:pt x="9" y="136"/>
                    <a:pt x="51" y="169"/>
                  </a:cubicBezTo>
                  <a:cubicBezTo>
                    <a:pt x="107" y="210"/>
                    <a:pt x="232" y="217"/>
                    <a:pt x="357" y="223"/>
                  </a:cubicBezTo>
                  <a:cubicBezTo>
                    <a:pt x="447" y="227"/>
                    <a:pt x="535" y="231"/>
                    <a:pt x="589" y="248"/>
                  </a:cubicBezTo>
                  <a:cubicBezTo>
                    <a:pt x="592" y="249"/>
                    <a:pt x="596" y="250"/>
                    <a:pt x="599" y="250"/>
                  </a:cubicBezTo>
                  <a:cubicBezTo>
                    <a:pt x="617" y="250"/>
                    <a:pt x="632" y="239"/>
                    <a:pt x="638" y="221"/>
                  </a:cubicBezTo>
                  <a:cubicBezTo>
                    <a:pt x="642" y="208"/>
                    <a:pt x="639" y="194"/>
                    <a:pt x="630" y="185"/>
                  </a:cubicBezTo>
                  <a:cubicBezTo>
                    <a:pt x="558" y="95"/>
                    <a:pt x="472" y="43"/>
                    <a:pt x="376" y="19"/>
                  </a:cubicBezTo>
                  <a:cubicBezTo>
                    <a:pt x="328" y="6"/>
                    <a:pt x="277" y="1"/>
                    <a:pt x="2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0"/>
            <p:cNvSpPr/>
            <p:nvPr/>
          </p:nvSpPr>
          <p:spPr>
            <a:xfrm>
              <a:off x="-9038" y="1544288"/>
              <a:ext cx="34458" cy="10121"/>
            </a:xfrm>
            <a:custGeom>
              <a:rect b="b" l="l" r="r" t="t"/>
              <a:pathLst>
                <a:path extrusionOk="0" h="220" w="749">
                  <a:moveTo>
                    <a:pt x="434" y="1"/>
                  </a:moveTo>
                  <a:cubicBezTo>
                    <a:pt x="397" y="1"/>
                    <a:pt x="361" y="3"/>
                    <a:pt x="326" y="8"/>
                  </a:cubicBezTo>
                  <a:cubicBezTo>
                    <a:pt x="213" y="24"/>
                    <a:pt x="109" y="67"/>
                    <a:pt x="17" y="149"/>
                  </a:cubicBezTo>
                  <a:cubicBezTo>
                    <a:pt x="6" y="157"/>
                    <a:pt x="1" y="171"/>
                    <a:pt x="3" y="186"/>
                  </a:cubicBezTo>
                  <a:cubicBezTo>
                    <a:pt x="7" y="206"/>
                    <a:pt x="23" y="219"/>
                    <a:pt x="43" y="219"/>
                  </a:cubicBezTo>
                  <a:cubicBezTo>
                    <a:pt x="45" y="219"/>
                    <a:pt x="47" y="219"/>
                    <a:pt x="50" y="219"/>
                  </a:cubicBezTo>
                  <a:cubicBezTo>
                    <a:pt x="85" y="212"/>
                    <a:pt x="132" y="210"/>
                    <a:pt x="184" y="210"/>
                  </a:cubicBezTo>
                  <a:cubicBezTo>
                    <a:pt x="229" y="210"/>
                    <a:pt x="279" y="212"/>
                    <a:pt x="328" y="213"/>
                  </a:cubicBezTo>
                  <a:cubicBezTo>
                    <a:pt x="376" y="215"/>
                    <a:pt x="424" y="216"/>
                    <a:pt x="470" y="216"/>
                  </a:cubicBezTo>
                  <a:cubicBezTo>
                    <a:pt x="572" y="216"/>
                    <a:pt x="661" y="209"/>
                    <a:pt x="702" y="177"/>
                  </a:cubicBezTo>
                  <a:cubicBezTo>
                    <a:pt x="742" y="146"/>
                    <a:pt x="749" y="104"/>
                    <a:pt x="705" y="45"/>
                  </a:cubicBezTo>
                  <a:cubicBezTo>
                    <a:pt x="700" y="38"/>
                    <a:pt x="691" y="32"/>
                    <a:pt x="681" y="30"/>
                  </a:cubicBezTo>
                  <a:cubicBezTo>
                    <a:pt x="595" y="11"/>
                    <a:pt x="513" y="1"/>
                    <a:pt x="4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0"/>
            <p:cNvSpPr/>
            <p:nvPr/>
          </p:nvSpPr>
          <p:spPr>
            <a:xfrm>
              <a:off x="-13501" y="1562000"/>
              <a:ext cx="32618" cy="9063"/>
            </a:xfrm>
            <a:custGeom>
              <a:rect b="b" l="l" r="r" t="t"/>
              <a:pathLst>
                <a:path extrusionOk="0" h="197" w="709">
                  <a:moveTo>
                    <a:pt x="441" y="1"/>
                  </a:moveTo>
                  <a:cubicBezTo>
                    <a:pt x="419" y="1"/>
                    <a:pt x="398" y="2"/>
                    <a:pt x="376" y="5"/>
                  </a:cubicBezTo>
                  <a:cubicBezTo>
                    <a:pt x="255" y="20"/>
                    <a:pt x="125" y="73"/>
                    <a:pt x="30" y="117"/>
                  </a:cubicBezTo>
                  <a:cubicBezTo>
                    <a:pt x="9" y="127"/>
                    <a:pt x="1" y="150"/>
                    <a:pt x="11" y="170"/>
                  </a:cubicBezTo>
                  <a:cubicBezTo>
                    <a:pt x="17" y="185"/>
                    <a:pt x="32" y="193"/>
                    <a:pt x="46" y="193"/>
                  </a:cubicBezTo>
                  <a:cubicBezTo>
                    <a:pt x="52" y="193"/>
                    <a:pt x="58" y="192"/>
                    <a:pt x="64" y="190"/>
                  </a:cubicBezTo>
                  <a:cubicBezTo>
                    <a:pt x="153" y="147"/>
                    <a:pt x="274" y="98"/>
                    <a:pt x="386" y="84"/>
                  </a:cubicBezTo>
                  <a:cubicBezTo>
                    <a:pt x="404" y="82"/>
                    <a:pt x="422" y="81"/>
                    <a:pt x="440" y="81"/>
                  </a:cubicBezTo>
                  <a:cubicBezTo>
                    <a:pt x="519" y="81"/>
                    <a:pt x="589" y="106"/>
                    <a:pt x="629" y="177"/>
                  </a:cubicBezTo>
                  <a:cubicBezTo>
                    <a:pt x="636" y="190"/>
                    <a:pt x="649" y="197"/>
                    <a:pt x="663" y="197"/>
                  </a:cubicBezTo>
                  <a:cubicBezTo>
                    <a:pt x="670" y="197"/>
                    <a:pt x="677" y="195"/>
                    <a:pt x="683" y="192"/>
                  </a:cubicBezTo>
                  <a:cubicBezTo>
                    <a:pt x="702" y="181"/>
                    <a:pt x="709" y="157"/>
                    <a:pt x="698" y="137"/>
                  </a:cubicBezTo>
                  <a:cubicBezTo>
                    <a:pt x="640" y="37"/>
                    <a:pt x="546" y="1"/>
                    <a:pt x="4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0"/>
            <p:cNvSpPr/>
            <p:nvPr/>
          </p:nvSpPr>
          <p:spPr>
            <a:xfrm>
              <a:off x="991" y="1563334"/>
              <a:ext cx="14676" cy="11823"/>
            </a:xfrm>
            <a:custGeom>
              <a:rect b="b" l="l" r="r" t="t"/>
              <a:pathLst>
                <a:path extrusionOk="0" h="257" w="319">
                  <a:moveTo>
                    <a:pt x="184" y="6"/>
                  </a:moveTo>
                  <a:lnTo>
                    <a:pt x="309" y="80"/>
                  </a:lnTo>
                  <a:cubicBezTo>
                    <a:pt x="318" y="156"/>
                    <a:pt x="265" y="225"/>
                    <a:pt x="187" y="240"/>
                  </a:cubicBezTo>
                  <a:cubicBezTo>
                    <a:pt x="106" y="256"/>
                    <a:pt x="26" y="204"/>
                    <a:pt x="9" y="124"/>
                  </a:cubicBezTo>
                  <a:cubicBezTo>
                    <a:pt x="0" y="80"/>
                    <a:pt x="12" y="35"/>
                    <a:pt x="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0"/>
            <p:cNvSpPr/>
            <p:nvPr/>
          </p:nvSpPr>
          <p:spPr>
            <a:xfrm>
              <a:off x="35494" y="1563472"/>
              <a:ext cx="30455" cy="8649"/>
            </a:xfrm>
            <a:custGeom>
              <a:rect b="b" l="l" r="r" t="t"/>
              <a:pathLst>
                <a:path extrusionOk="0" h="188" w="662">
                  <a:moveTo>
                    <a:pt x="414" y="1"/>
                  </a:moveTo>
                  <a:cubicBezTo>
                    <a:pt x="340" y="1"/>
                    <a:pt x="259" y="17"/>
                    <a:pt x="186" y="41"/>
                  </a:cubicBezTo>
                  <a:cubicBezTo>
                    <a:pt x="123" y="61"/>
                    <a:pt x="64" y="87"/>
                    <a:pt x="24" y="114"/>
                  </a:cubicBezTo>
                  <a:cubicBezTo>
                    <a:pt x="6" y="126"/>
                    <a:pt x="0" y="150"/>
                    <a:pt x="12" y="169"/>
                  </a:cubicBezTo>
                  <a:cubicBezTo>
                    <a:pt x="20" y="181"/>
                    <a:pt x="33" y="187"/>
                    <a:pt x="46" y="187"/>
                  </a:cubicBezTo>
                  <a:cubicBezTo>
                    <a:pt x="53" y="187"/>
                    <a:pt x="61" y="185"/>
                    <a:pt x="67" y="181"/>
                  </a:cubicBezTo>
                  <a:cubicBezTo>
                    <a:pt x="102" y="159"/>
                    <a:pt x="153" y="135"/>
                    <a:pt x="211" y="116"/>
                  </a:cubicBezTo>
                  <a:cubicBezTo>
                    <a:pt x="276" y="96"/>
                    <a:pt x="348" y="81"/>
                    <a:pt x="412" y="81"/>
                  </a:cubicBezTo>
                  <a:cubicBezTo>
                    <a:pt x="418" y="81"/>
                    <a:pt x="424" y="81"/>
                    <a:pt x="430" y="81"/>
                  </a:cubicBezTo>
                  <a:cubicBezTo>
                    <a:pt x="491" y="82"/>
                    <a:pt x="543" y="99"/>
                    <a:pt x="568" y="136"/>
                  </a:cubicBezTo>
                  <a:cubicBezTo>
                    <a:pt x="572" y="144"/>
                    <a:pt x="576" y="151"/>
                    <a:pt x="578" y="160"/>
                  </a:cubicBezTo>
                  <a:cubicBezTo>
                    <a:pt x="584" y="177"/>
                    <a:pt x="600" y="188"/>
                    <a:pt x="617" y="188"/>
                  </a:cubicBezTo>
                  <a:cubicBezTo>
                    <a:pt x="621" y="188"/>
                    <a:pt x="625" y="187"/>
                    <a:pt x="628" y="186"/>
                  </a:cubicBezTo>
                  <a:cubicBezTo>
                    <a:pt x="650" y="179"/>
                    <a:pt x="661" y="156"/>
                    <a:pt x="655" y="135"/>
                  </a:cubicBezTo>
                  <a:cubicBezTo>
                    <a:pt x="650" y="120"/>
                    <a:pt x="643" y="105"/>
                    <a:pt x="635" y="93"/>
                  </a:cubicBezTo>
                  <a:cubicBezTo>
                    <a:pt x="593" y="30"/>
                    <a:pt x="519" y="3"/>
                    <a:pt x="433" y="1"/>
                  </a:cubicBezTo>
                  <a:cubicBezTo>
                    <a:pt x="427" y="1"/>
                    <a:pt x="420" y="1"/>
                    <a:pt x="4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0"/>
            <p:cNvSpPr/>
            <p:nvPr/>
          </p:nvSpPr>
          <p:spPr>
            <a:xfrm>
              <a:off x="48468" y="1564668"/>
              <a:ext cx="14630" cy="11823"/>
            </a:xfrm>
            <a:custGeom>
              <a:rect b="b" l="l" r="r" t="t"/>
              <a:pathLst>
                <a:path extrusionOk="0" h="257" w="318">
                  <a:moveTo>
                    <a:pt x="180" y="21"/>
                  </a:moveTo>
                  <a:lnTo>
                    <a:pt x="308" y="81"/>
                  </a:lnTo>
                  <a:cubicBezTo>
                    <a:pt x="318" y="157"/>
                    <a:pt x="265" y="226"/>
                    <a:pt x="187" y="241"/>
                  </a:cubicBezTo>
                  <a:cubicBezTo>
                    <a:pt x="105" y="257"/>
                    <a:pt x="26" y="205"/>
                    <a:pt x="9" y="125"/>
                  </a:cubicBezTo>
                  <a:cubicBezTo>
                    <a:pt x="0" y="81"/>
                    <a:pt x="12" y="36"/>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0"/>
            <p:cNvSpPr/>
            <p:nvPr/>
          </p:nvSpPr>
          <p:spPr>
            <a:xfrm>
              <a:off x="247946" y="1920103"/>
              <a:ext cx="317296" cy="488205"/>
            </a:xfrm>
            <a:custGeom>
              <a:rect b="b" l="l" r="r" t="t"/>
              <a:pathLst>
                <a:path extrusionOk="0" h="10612" w="6897">
                  <a:moveTo>
                    <a:pt x="2295" y="0"/>
                  </a:moveTo>
                  <a:cubicBezTo>
                    <a:pt x="1849" y="0"/>
                    <a:pt x="1557" y="182"/>
                    <a:pt x="1569" y="572"/>
                  </a:cubicBezTo>
                  <a:cubicBezTo>
                    <a:pt x="1055" y="2182"/>
                    <a:pt x="1" y="3347"/>
                    <a:pt x="396" y="4968"/>
                  </a:cubicBezTo>
                  <a:cubicBezTo>
                    <a:pt x="658" y="6047"/>
                    <a:pt x="1992" y="8006"/>
                    <a:pt x="3689" y="9074"/>
                  </a:cubicBezTo>
                  <a:cubicBezTo>
                    <a:pt x="4052" y="9892"/>
                    <a:pt x="4283" y="10043"/>
                    <a:pt x="5060" y="10612"/>
                  </a:cubicBezTo>
                  <a:cubicBezTo>
                    <a:pt x="5519" y="10285"/>
                    <a:pt x="4406" y="9682"/>
                    <a:pt x="4946" y="9487"/>
                  </a:cubicBezTo>
                  <a:cubicBezTo>
                    <a:pt x="4950" y="9485"/>
                    <a:pt x="4955" y="9485"/>
                    <a:pt x="4960" y="9485"/>
                  </a:cubicBezTo>
                  <a:cubicBezTo>
                    <a:pt x="5076" y="9485"/>
                    <a:pt x="5471" y="9828"/>
                    <a:pt x="5665" y="10101"/>
                  </a:cubicBezTo>
                  <a:cubicBezTo>
                    <a:pt x="5801" y="10292"/>
                    <a:pt x="5959" y="10532"/>
                    <a:pt x="6163" y="10532"/>
                  </a:cubicBezTo>
                  <a:cubicBezTo>
                    <a:pt x="6211" y="10532"/>
                    <a:pt x="6262" y="10518"/>
                    <a:pt x="6316" y="10488"/>
                  </a:cubicBezTo>
                  <a:cubicBezTo>
                    <a:pt x="6300" y="10455"/>
                    <a:pt x="6207" y="10220"/>
                    <a:pt x="6169" y="10113"/>
                  </a:cubicBezTo>
                  <a:lnTo>
                    <a:pt x="6169" y="10113"/>
                  </a:lnTo>
                  <a:cubicBezTo>
                    <a:pt x="6372" y="10397"/>
                    <a:pt x="6524" y="10483"/>
                    <a:pt x="6639" y="10483"/>
                  </a:cubicBezTo>
                  <a:cubicBezTo>
                    <a:pt x="6739" y="10483"/>
                    <a:pt x="6811" y="10418"/>
                    <a:pt x="6863" y="10363"/>
                  </a:cubicBezTo>
                  <a:cubicBezTo>
                    <a:pt x="6811" y="10241"/>
                    <a:pt x="6716" y="10205"/>
                    <a:pt x="6665" y="10094"/>
                  </a:cubicBezTo>
                  <a:lnTo>
                    <a:pt x="6665" y="10094"/>
                  </a:lnTo>
                  <a:cubicBezTo>
                    <a:pt x="6693" y="10117"/>
                    <a:pt x="6722" y="10126"/>
                    <a:pt x="6750" y="10126"/>
                  </a:cubicBezTo>
                  <a:cubicBezTo>
                    <a:pt x="6815" y="10126"/>
                    <a:pt x="6875" y="10079"/>
                    <a:pt x="6897" y="10040"/>
                  </a:cubicBezTo>
                  <a:cubicBezTo>
                    <a:pt x="6805" y="9857"/>
                    <a:pt x="6696" y="9726"/>
                    <a:pt x="6584" y="9554"/>
                  </a:cubicBezTo>
                  <a:cubicBezTo>
                    <a:pt x="6110" y="8853"/>
                    <a:pt x="5638" y="8396"/>
                    <a:pt x="4393" y="7987"/>
                  </a:cubicBezTo>
                  <a:cubicBezTo>
                    <a:pt x="3900" y="7100"/>
                    <a:pt x="2908" y="4596"/>
                    <a:pt x="2235" y="3617"/>
                  </a:cubicBezTo>
                  <a:lnTo>
                    <a:pt x="2573" y="21"/>
                  </a:lnTo>
                  <a:cubicBezTo>
                    <a:pt x="2475" y="7"/>
                    <a:pt x="2382" y="0"/>
                    <a:pt x="22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0"/>
            <p:cNvSpPr/>
            <p:nvPr/>
          </p:nvSpPr>
          <p:spPr>
            <a:xfrm>
              <a:off x="538467" y="2402511"/>
              <a:ext cx="184" cy="276"/>
            </a:xfrm>
            <a:custGeom>
              <a:rect b="b" l="l" r="r" t="t"/>
              <a:pathLst>
                <a:path extrusionOk="0" h="6" w="4">
                  <a:moveTo>
                    <a:pt x="2" y="1"/>
                  </a:moveTo>
                  <a:cubicBezTo>
                    <a:pt x="2" y="2"/>
                    <a:pt x="1" y="2"/>
                    <a:pt x="1" y="2"/>
                  </a:cubicBezTo>
                  <a:cubicBezTo>
                    <a:pt x="2" y="4"/>
                    <a:pt x="2" y="5"/>
                    <a:pt x="3" y="5"/>
                  </a:cubicBezTo>
                  <a:cubicBezTo>
                    <a:pt x="3" y="5"/>
                    <a:pt x="3" y="4"/>
                    <a:pt x="2" y="1"/>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0"/>
            <p:cNvSpPr/>
            <p:nvPr/>
          </p:nvSpPr>
          <p:spPr>
            <a:xfrm>
              <a:off x="498305" y="2330099"/>
              <a:ext cx="67443" cy="68593"/>
            </a:xfrm>
            <a:custGeom>
              <a:rect b="b" l="l" r="r" t="t"/>
              <a:pathLst>
                <a:path extrusionOk="0" h="1491" w="1466">
                  <a:moveTo>
                    <a:pt x="46" y="1"/>
                  </a:moveTo>
                  <a:cubicBezTo>
                    <a:pt x="33" y="1"/>
                    <a:pt x="20" y="8"/>
                    <a:pt x="12" y="19"/>
                  </a:cubicBezTo>
                  <a:cubicBezTo>
                    <a:pt x="0" y="38"/>
                    <a:pt x="6" y="63"/>
                    <a:pt x="25" y="74"/>
                  </a:cubicBezTo>
                  <a:cubicBezTo>
                    <a:pt x="634" y="461"/>
                    <a:pt x="998" y="952"/>
                    <a:pt x="1279" y="1329"/>
                  </a:cubicBezTo>
                  <a:cubicBezTo>
                    <a:pt x="1315" y="1378"/>
                    <a:pt x="1350" y="1425"/>
                    <a:pt x="1389" y="1476"/>
                  </a:cubicBezTo>
                  <a:cubicBezTo>
                    <a:pt x="1396" y="1486"/>
                    <a:pt x="1408" y="1491"/>
                    <a:pt x="1420" y="1491"/>
                  </a:cubicBezTo>
                  <a:cubicBezTo>
                    <a:pt x="1429" y="1491"/>
                    <a:pt x="1437" y="1488"/>
                    <a:pt x="1444" y="1483"/>
                  </a:cubicBezTo>
                  <a:cubicBezTo>
                    <a:pt x="1462" y="1469"/>
                    <a:pt x="1465" y="1445"/>
                    <a:pt x="1452" y="1427"/>
                  </a:cubicBezTo>
                  <a:cubicBezTo>
                    <a:pt x="1421" y="1385"/>
                    <a:pt x="1382" y="1335"/>
                    <a:pt x="1343" y="1282"/>
                  </a:cubicBezTo>
                  <a:cubicBezTo>
                    <a:pt x="1058" y="899"/>
                    <a:pt x="689" y="402"/>
                    <a:pt x="67" y="7"/>
                  </a:cubicBezTo>
                  <a:cubicBezTo>
                    <a:pt x="61" y="3"/>
                    <a:pt x="53"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0"/>
            <p:cNvSpPr/>
            <p:nvPr/>
          </p:nvSpPr>
          <p:spPr>
            <a:xfrm>
              <a:off x="491358" y="2339760"/>
              <a:ext cx="49271" cy="64637"/>
            </a:xfrm>
            <a:custGeom>
              <a:rect b="b" l="l" r="r" t="t"/>
              <a:pathLst>
                <a:path extrusionOk="0" h="1405" w="1071">
                  <a:moveTo>
                    <a:pt x="46" y="1"/>
                  </a:moveTo>
                  <a:cubicBezTo>
                    <a:pt x="33" y="1"/>
                    <a:pt x="20" y="7"/>
                    <a:pt x="12" y="18"/>
                  </a:cubicBezTo>
                  <a:cubicBezTo>
                    <a:pt x="0" y="37"/>
                    <a:pt x="5" y="62"/>
                    <a:pt x="24" y="74"/>
                  </a:cubicBezTo>
                  <a:cubicBezTo>
                    <a:pt x="270" y="238"/>
                    <a:pt x="465" y="432"/>
                    <a:pt x="616" y="636"/>
                  </a:cubicBezTo>
                  <a:cubicBezTo>
                    <a:pt x="794" y="877"/>
                    <a:pt x="913" y="1133"/>
                    <a:pt x="987" y="1376"/>
                  </a:cubicBezTo>
                  <a:cubicBezTo>
                    <a:pt x="993" y="1394"/>
                    <a:pt x="1008" y="1405"/>
                    <a:pt x="1026" y="1405"/>
                  </a:cubicBezTo>
                  <a:cubicBezTo>
                    <a:pt x="1029" y="1405"/>
                    <a:pt x="1033" y="1404"/>
                    <a:pt x="1037" y="1403"/>
                  </a:cubicBezTo>
                  <a:cubicBezTo>
                    <a:pt x="1059" y="1396"/>
                    <a:pt x="1070" y="1374"/>
                    <a:pt x="1064" y="1353"/>
                  </a:cubicBezTo>
                  <a:cubicBezTo>
                    <a:pt x="986" y="1102"/>
                    <a:pt x="864" y="838"/>
                    <a:pt x="680" y="589"/>
                  </a:cubicBezTo>
                  <a:cubicBezTo>
                    <a:pt x="523" y="378"/>
                    <a:pt x="322" y="178"/>
                    <a:pt x="67" y="7"/>
                  </a:cubicBezTo>
                  <a:cubicBezTo>
                    <a:pt x="61" y="3"/>
                    <a:pt x="54"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0"/>
            <p:cNvSpPr/>
            <p:nvPr/>
          </p:nvSpPr>
          <p:spPr>
            <a:xfrm>
              <a:off x="503825" y="2320944"/>
              <a:ext cx="63533" cy="62889"/>
            </a:xfrm>
            <a:custGeom>
              <a:rect b="b" l="l" r="r" t="t"/>
              <a:pathLst>
                <a:path extrusionOk="0" h="1367" w="1381">
                  <a:moveTo>
                    <a:pt x="45" y="1"/>
                  </a:moveTo>
                  <a:cubicBezTo>
                    <a:pt x="31" y="1"/>
                    <a:pt x="19" y="7"/>
                    <a:pt x="12" y="19"/>
                  </a:cubicBezTo>
                  <a:cubicBezTo>
                    <a:pt x="0" y="39"/>
                    <a:pt x="6" y="63"/>
                    <a:pt x="25" y="75"/>
                  </a:cubicBezTo>
                  <a:cubicBezTo>
                    <a:pt x="323" y="259"/>
                    <a:pt x="562" y="438"/>
                    <a:pt x="766" y="641"/>
                  </a:cubicBezTo>
                  <a:cubicBezTo>
                    <a:pt x="970" y="843"/>
                    <a:pt x="1140" y="1069"/>
                    <a:pt x="1301" y="1346"/>
                  </a:cubicBezTo>
                  <a:cubicBezTo>
                    <a:pt x="1308" y="1359"/>
                    <a:pt x="1321" y="1366"/>
                    <a:pt x="1335" y="1366"/>
                  </a:cubicBezTo>
                  <a:cubicBezTo>
                    <a:pt x="1342" y="1366"/>
                    <a:pt x="1349" y="1365"/>
                    <a:pt x="1355" y="1361"/>
                  </a:cubicBezTo>
                  <a:cubicBezTo>
                    <a:pt x="1374" y="1351"/>
                    <a:pt x="1380" y="1326"/>
                    <a:pt x="1370" y="1307"/>
                  </a:cubicBezTo>
                  <a:cubicBezTo>
                    <a:pt x="1206" y="1023"/>
                    <a:pt x="1032" y="792"/>
                    <a:pt x="823" y="585"/>
                  </a:cubicBezTo>
                  <a:cubicBezTo>
                    <a:pt x="613" y="376"/>
                    <a:pt x="370" y="194"/>
                    <a:pt x="66" y="7"/>
                  </a:cubicBezTo>
                  <a:cubicBezTo>
                    <a:pt x="59" y="3"/>
                    <a:pt x="52"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0"/>
            <p:cNvSpPr/>
            <p:nvPr/>
          </p:nvSpPr>
          <p:spPr>
            <a:xfrm>
              <a:off x="43223" y="1490370"/>
              <a:ext cx="361553" cy="270923"/>
            </a:xfrm>
            <a:custGeom>
              <a:rect b="b" l="l" r="r" t="t"/>
              <a:pathLst>
                <a:path extrusionOk="0" h="5889" w="7859">
                  <a:moveTo>
                    <a:pt x="5144" y="1"/>
                  </a:moveTo>
                  <a:cubicBezTo>
                    <a:pt x="4789" y="1"/>
                    <a:pt x="4382" y="133"/>
                    <a:pt x="3950" y="422"/>
                  </a:cubicBezTo>
                  <a:cubicBezTo>
                    <a:pt x="3701" y="247"/>
                    <a:pt x="3371" y="93"/>
                    <a:pt x="3047" y="93"/>
                  </a:cubicBezTo>
                  <a:cubicBezTo>
                    <a:pt x="2494" y="93"/>
                    <a:pt x="1959" y="541"/>
                    <a:pt x="1872" y="2098"/>
                  </a:cubicBezTo>
                  <a:cubicBezTo>
                    <a:pt x="1820" y="2449"/>
                    <a:pt x="1716" y="2634"/>
                    <a:pt x="1588" y="2769"/>
                  </a:cubicBezTo>
                  <a:cubicBezTo>
                    <a:pt x="1343" y="3026"/>
                    <a:pt x="0" y="3793"/>
                    <a:pt x="742" y="5667"/>
                  </a:cubicBezTo>
                  <a:cubicBezTo>
                    <a:pt x="876" y="5630"/>
                    <a:pt x="1004" y="5615"/>
                    <a:pt x="1128" y="5615"/>
                  </a:cubicBezTo>
                  <a:cubicBezTo>
                    <a:pt x="1594" y="5615"/>
                    <a:pt x="2005" y="5822"/>
                    <a:pt x="2528" y="5822"/>
                  </a:cubicBezTo>
                  <a:cubicBezTo>
                    <a:pt x="2643" y="5822"/>
                    <a:pt x="2763" y="5812"/>
                    <a:pt x="2891" y="5788"/>
                  </a:cubicBezTo>
                  <a:cubicBezTo>
                    <a:pt x="3044" y="5759"/>
                    <a:pt x="3186" y="5748"/>
                    <a:pt x="3318" y="5748"/>
                  </a:cubicBezTo>
                  <a:cubicBezTo>
                    <a:pt x="3787" y="5748"/>
                    <a:pt x="4149" y="5889"/>
                    <a:pt x="4556" y="5889"/>
                  </a:cubicBezTo>
                  <a:cubicBezTo>
                    <a:pt x="4776" y="5889"/>
                    <a:pt x="5008" y="5848"/>
                    <a:pt x="5277" y="5722"/>
                  </a:cubicBezTo>
                  <a:cubicBezTo>
                    <a:pt x="6106" y="5335"/>
                    <a:pt x="6368" y="5635"/>
                    <a:pt x="7226" y="5402"/>
                  </a:cubicBezTo>
                  <a:cubicBezTo>
                    <a:pt x="7859" y="3202"/>
                    <a:pt x="6353" y="3502"/>
                    <a:pt x="6406" y="2285"/>
                  </a:cubicBezTo>
                  <a:cubicBezTo>
                    <a:pt x="6656" y="912"/>
                    <a:pt x="6078" y="1"/>
                    <a:pt x="5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0"/>
            <p:cNvSpPr/>
            <p:nvPr/>
          </p:nvSpPr>
          <p:spPr>
            <a:xfrm>
              <a:off x="59509" y="1487288"/>
              <a:ext cx="343243" cy="265633"/>
            </a:xfrm>
            <a:custGeom>
              <a:rect b="b" l="l" r="r" t="t"/>
              <a:pathLst>
                <a:path extrusionOk="0" h="5774" w="7461">
                  <a:moveTo>
                    <a:pt x="4924" y="1"/>
                  </a:moveTo>
                  <a:cubicBezTo>
                    <a:pt x="4889" y="1"/>
                    <a:pt x="4853" y="2"/>
                    <a:pt x="4817" y="4"/>
                  </a:cubicBezTo>
                  <a:cubicBezTo>
                    <a:pt x="4463" y="29"/>
                    <a:pt x="4052" y="171"/>
                    <a:pt x="3597" y="446"/>
                  </a:cubicBezTo>
                  <a:cubicBezTo>
                    <a:pt x="3373" y="291"/>
                    <a:pt x="3117" y="161"/>
                    <a:pt x="2864" y="101"/>
                  </a:cubicBezTo>
                  <a:cubicBezTo>
                    <a:pt x="2767" y="78"/>
                    <a:pt x="2669" y="65"/>
                    <a:pt x="2574" y="65"/>
                  </a:cubicBezTo>
                  <a:cubicBezTo>
                    <a:pt x="2443" y="65"/>
                    <a:pt x="2315" y="89"/>
                    <a:pt x="2197" y="146"/>
                  </a:cubicBezTo>
                  <a:cubicBezTo>
                    <a:pt x="1991" y="243"/>
                    <a:pt x="1814" y="435"/>
                    <a:pt x="1690" y="754"/>
                  </a:cubicBezTo>
                  <a:cubicBezTo>
                    <a:pt x="1574" y="1056"/>
                    <a:pt x="1506" y="1472"/>
                    <a:pt x="1509" y="2030"/>
                  </a:cubicBezTo>
                  <a:cubicBezTo>
                    <a:pt x="1512" y="2653"/>
                    <a:pt x="1213" y="2846"/>
                    <a:pt x="899" y="3050"/>
                  </a:cubicBezTo>
                  <a:cubicBezTo>
                    <a:pt x="795" y="3118"/>
                    <a:pt x="689" y="3186"/>
                    <a:pt x="591" y="3272"/>
                  </a:cubicBezTo>
                  <a:cubicBezTo>
                    <a:pt x="413" y="3427"/>
                    <a:pt x="85" y="3808"/>
                    <a:pt x="33" y="4400"/>
                  </a:cubicBezTo>
                  <a:cubicBezTo>
                    <a:pt x="0" y="4774"/>
                    <a:pt x="77" y="5230"/>
                    <a:pt x="372" y="5761"/>
                  </a:cubicBezTo>
                  <a:cubicBezTo>
                    <a:pt x="376" y="5770"/>
                    <a:pt x="382" y="5773"/>
                    <a:pt x="388" y="5773"/>
                  </a:cubicBezTo>
                  <a:cubicBezTo>
                    <a:pt x="394" y="5773"/>
                    <a:pt x="400" y="5770"/>
                    <a:pt x="404" y="5762"/>
                  </a:cubicBezTo>
                  <a:cubicBezTo>
                    <a:pt x="413" y="5747"/>
                    <a:pt x="413" y="5722"/>
                    <a:pt x="405" y="5706"/>
                  </a:cubicBezTo>
                  <a:cubicBezTo>
                    <a:pt x="122" y="5196"/>
                    <a:pt x="48" y="4764"/>
                    <a:pt x="79" y="4412"/>
                  </a:cubicBezTo>
                  <a:cubicBezTo>
                    <a:pt x="128" y="3853"/>
                    <a:pt x="442" y="3491"/>
                    <a:pt x="611" y="3343"/>
                  </a:cubicBezTo>
                  <a:cubicBezTo>
                    <a:pt x="708" y="3259"/>
                    <a:pt x="812" y="3191"/>
                    <a:pt x="915" y="3125"/>
                  </a:cubicBezTo>
                  <a:cubicBezTo>
                    <a:pt x="1245" y="2910"/>
                    <a:pt x="1559" y="2707"/>
                    <a:pt x="1554" y="2029"/>
                  </a:cubicBezTo>
                  <a:cubicBezTo>
                    <a:pt x="1551" y="1488"/>
                    <a:pt x="1617" y="1087"/>
                    <a:pt x="1729" y="798"/>
                  </a:cubicBezTo>
                  <a:cubicBezTo>
                    <a:pt x="1845" y="495"/>
                    <a:pt x="2013" y="314"/>
                    <a:pt x="2209" y="222"/>
                  </a:cubicBezTo>
                  <a:cubicBezTo>
                    <a:pt x="2323" y="168"/>
                    <a:pt x="2447" y="144"/>
                    <a:pt x="2575" y="144"/>
                  </a:cubicBezTo>
                  <a:cubicBezTo>
                    <a:pt x="2667" y="144"/>
                    <a:pt x="2763" y="157"/>
                    <a:pt x="2858" y="180"/>
                  </a:cubicBezTo>
                  <a:cubicBezTo>
                    <a:pt x="3110" y="240"/>
                    <a:pt x="3365" y="370"/>
                    <a:pt x="3588" y="526"/>
                  </a:cubicBezTo>
                  <a:cubicBezTo>
                    <a:pt x="3590" y="527"/>
                    <a:pt x="3593" y="528"/>
                    <a:pt x="3596" y="528"/>
                  </a:cubicBezTo>
                  <a:cubicBezTo>
                    <a:pt x="3599" y="528"/>
                    <a:pt x="3602" y="527"/>
                    <a:pt x="3604" y="526"/>
                  </a:cubicBezTo>
                  <a:cubicBezTo>
                    <a:pt x="4058" y="250"/>
                    <a:pt x="4467" y="108"/>
                    <a:pt x="4818" y="84"/>
                  </a:cubicBezTo>
                  <a:cubicBezTo>
                    <a:pt x="4854" y="82"/>
                    <a:pt x="4889" y="80"/>
                    <a:pt x="4924" y="80"/>
                  </a:cubicBezTo>
                  <a:cubicBezTo>
                    <a:pt x="5192" y="80"/>
                    <a:pt x="5422" y="152"/>
                    <a:pt x="5606" y="288"/>
                  </a:cubicBezTo>
                  <a:cubicBezTo>
                    <a:pt x="5812" y="439"/>
                    <a:pt x="5962" y="669"/>
                    <a:pt x="6043" y="967"/>
                  </a:cubicBezTo>
                  <a:cubicBezTo>
                    <a:pt x="6142" y="1324"/>
                    <a:pt x="6143" y="1778"/>
                    <a:pt x="6030" y="2311"/>
                  </a:cubicBezTo>
                  <a:cubicBezTo>
                    <a:pt x="5956" y="2666"/>
                    <a:pt x="6177" y="2883"/>
                    <a:pt x="6439" y="3140"/>
                  </a:cubicBezTo>
                  <a:cubicBezTo>
                    <a:pt x="6861" y="3554"/>
                    <a:pt x="7394" y="4076"/>
                    <a:pt x="6853" y="5447"/>
                  </a:cubicBezTo>
                  <a:cubicBezTo>
                    <a:pt x="6845" y="5465"/>
                    <a:pt x="6848" y="5489"/>
                    <a:pt x="6859" y="5502"/>
                  </a:cubicBezTo>
                  <a:cubicBezTo>
                    <a:pt x="6863" y="5507"/>
                    <a:pt x="6867" y="5509"/>
                    <a:pt x="6871" y="5509"/>
                  </a:cubicBezTo>
                  <a:cubicBezTo>
                    <a:pt x="6879" y="5509"/>
                    <a:pt x="6886" y="5503"/>
                    <a:pt x="6891" y="5492"/>
                  </a:cubicBezTo>
                  <a:cubicBezTo>
                    <a:pt x="7460" y="4050"/>
                    <a:pt x="6904" y="3504"/>
                    <a:pt x="6462" y="3070"/>
                  </a:cubicBezTo>
                  <a:cubicBezTo>
                    <a:pt x="6218" y="2832"/>
                    <a:pt x="6012" y="2631"/>
                    <a:pt x="6074" y="2337"/>
                  </a:cubicBezTo>
                  <a:cubicBezTo>
                    <a:pt x="6191" y="1785"/>
                    <a:pt x="6189" y="1309"/>
                    <a:pt x="6086" y="934"/>
                  </a:cubicBezTo>
                  <a:cubicBezTo>
                    <a:pt x="5998" y="617"/>
                    <a:pt x="5841" y="374"/>
                    <a:pt x="5624" y="215"/>
                  </a:cubicBezTo>
                  <a:cubicBezTo>
                    <a:pt x="5434" y="74"/>
                    <a:pt x="5198" y="1"/>
                    <a:pt x="49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0"/>
            <p:cNvSpPr/>
            <p:nvPr/>
          </p:nvSpPr>
          <p:spPr>
            <a:xfrm>
              <a:off x="3337" y="1916514"/>
              <a:ext cx="393803" cy="600595"/>
            </a:xfrm>
            <a:custGeom>
              <a:rect b="b" l="l" r="r" t="t"/>
              <a:pathLst>
                <a:path extrusionOk="0" h="13055" w="8560">
                  <a:moveTo>
                    <a:pt x="8559" y="13055"/>
                  </a:moveTo>
                  <a:lnTo>
                    <a:pt x="335" y="13055"/>
                  </a:lnTo>
                  <a:lnTo>
                    <a:pt x="95" y="6235"/>
                  </a:lnTo>
                  <a:cubicBezTo>
                    <a:pt x="0" y="3554"/>
                    <a:pt x="3491" y="0"/>
                    <a:pt x="6787" y="3780"/>
                  </a:cubicBezTo>
                  <a:cubicBezTo>
                    <a:pt x="7243" y="4303"/>
                    <a:pt x="6686" y="4791"/>
                    <a:pt x="6909" y="6235"/>
                  </a:cubicBezTo>
                  <a:lnTo>
                    <a:pt x="6988" y="6901"/>
                  </a:lnTo>
                  <a:cubicBezTo>
                    <a:pt x="7748" y="8871"/>
                    <a:pt x="8449" y="11814"/>
                    <a:pt x="8559" y="1305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0"/>
            <p:cNvSpPr/>
            <p:nvPr/>
          </p:nvSpPr>
          <p:spPr>
            <a:xfrm>
              <a:off x="212062" y="2272639"/>
              <a:ext cx="30593" cy="242952"/>
            </a:xfrm>
            <a:custGeom>
              <a:rect b="b" l="l" r="r" t="t"/>
              <a:pathLst>
                <a:path extrusionOk="0" h="5281" w="665">
                  <a:moveTo>
                    <a:pt x="619" y="1"/>
                  </a:moveTo>
                  <a:cubicBezTo>
                    <a:pt x="612" y="1"/>
                    <a:pt x="605" y="3"/>
                    <a:pt x="599" y="6"/>
                  </a:cubicBezTo>
                  <a:cubicBezTo>
                    <a:pt x="571" y="22"/>
                    <a:pt x="536" y="44"/>
                    <a:pt x="498" y="68"/>
                  </a:cubicBezTo>
                  <a:cubicBezTo>
                    <a:pt x="362" y="152"/>
                    <a:pt x="197" y="254"/>
                    <a:pt x="33" y="292"/>
                  </a:cubicBezTo>
                  <a:cubicBezTo>
                    <a:pt x="15" y="296"/>
                    <a:pt x="1" y="312"/>
                    <a:pt x="2" y="331"/>
                  </a:cubicBezTo>
                  <a:lnTo>
                    <a:pt x="81" y="5242"/>
                  </a:lnTo>
                  <a:cubicBezTo>
                    <a:pt x="81" y="5264"/>
                    <a:pt x="99" y="5281"/>
                    <a:pt x="121" y="5281"/>
                  </a:cubicBezTo>
                  <a:cubicBezTo>
                    <a:pt x="143" y="5281"/>
                    <a:pt x="160" y="5263"/>
                    <a:pt x="160" y="5240"/>
                  </a:cubicBezTo>
                  <a:lnTo>
                    <a:pt x="82" y="361"/>
                  </a:lnTo>
                  <a:cubicBezTo>
                    <a:pt x="248" y="316"/>
                    <a:pt x="407" y="217"/>
                    <a:pt x="541" y="135"/>
                  </a:cubicBezTo>
                  <a:cubicBezTo>
                    <a:pt x="572" y="114"/>
                    <a:pt x="604" y="95"/>
                    <a:pt x="639" y="75"/>
                  </a:cubicBezTo>
                  <a:cubicBezTo>
                    <a:pt x="659" y="64"/>
                    <a:pt x="665" y="40"/>
                    <a:pt x="653" y="21"/>
                  </a:cubicBezTo>
                  <a:cubicBezTo>
                    <a:pt x="646" y="8"/>
                    <a:pt x="633" y="1"/>
                    <a:pt x="6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0"/>
            <p:cNvSpPr/>
            <p:nvPr/>
          </p:nvSpPr>
          <p:spPr>
            <a:xfrm>
              <a:off x="-37470" y="1752046"/>
              <a:ext cx="430147" cy="462350"/>
            </a:xfrm>
            <a:custGeom>
              <a:rect b="b" l="l" r="r" t="t"/>
              <a:pathLst>
                <a:path extrusionOk="0" h="10050" w="9350">
                  <a:moveTo>
                    <a:pt x="8130" y="3765"/>
                  </a:moveTo>
                  <a:cubicBezTo>
                    <a:pt x="8378" y="3757"/>
                    <a:pt x="8912" y="3664"/>
                    <a:pt x="9035" y="3596"/>
                  </a:cubicBezTo>
                  <a:cubicBezTo>
                    <a:pt x="9349" y="450"/>
                    <a:pt x="7023" y="0"/>
                    <a:pt x="4527" y="18"/>
                  </a:cubicBezTo>
                  <a:cubicBezTo>
                    <a:pt x="1972" y="37"/>
                    <a:pt x="576" y="666"/>
                    <a:pt x="0" y="2908"/>
                  </a:cubicBezTo>
                  <a:cubicBezTo>
                    <a:pt x="411" y="3263"/>
                    <a:pt x="2053" y="3672"/>
                    <a:pt x="2707" y="3759"/>
                  </a:cubicBezTo>
                  <a:lnTo>
                    <a:pt x="1861" y="7835"/>
                  </a:lnTo>
                  <a:lnTo>
                    <a:pt x="1724" y="9783"/>
                  </a:lnTo>
                  <a:cubicBezTo>
                    <a:pt x="3299" y="10049"/>
                    <a:pt x="6648" y="10017"/>
                    <a:pt x="8186" y="9753"/>
                  </a:cubicBezTo>
                  <a:lnTo>
                    <a:pt x="7923" y="5358"/>
                  </a:lnTo>
                  <a:cubicBezTo>
                    <a:pt x="8175" y="5032"/>
                    <a:pt x="8240" y="4388"/>
                    <a:pt x="8130" y="376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0"/>
            <p:cNvSpPr/>
            <p:nvPr/>
          </p:nvSpPr>
          <p:spPr>
            <a:xfrm>
              <a:off x="314423" y="1875616"/>
              <a:ext cx="28431" cy="131574"/>
            </a:xfrm>
            <a:custGeom>
              <a:rect b="b" l="l" r="r" t="t"/>
              <a:pathLst>
                <a:path extrusionOk="0" h="2860" w="618">
                  <a:moveTo>
                    <a:pt x="226" y="1"/>
                  </a:moveTo>
                  <a:cubicBezTo>
                    <a:pt x="221" y="1"/>
                    <a:pt x="216" y="2"/>
                    <a:pt x="211" y="4"/>
                  </a:cubicBezTo>
                  <a:cubicBezTo>
                    <a:pt x="191" y="13"/>
                    <a:pt x="181" y="36"/>
                    <a:pt x="190" y="56"/>
                  </a:cubicBezTo>
                  <a:cubicBezTo>
                    <a:pt x="218" y="126"/>
                    <a:pt x="537" y="1090"/>
                    <a:pt x="486" y="1876"/>
                  </a:cubicBezTo>
                  <a:cubicBezTo>
                    <a:pt x="461" y="2277"/>
                    <a:pt x="337" y="2629"/>
                    <a:pt x="28" y="2783"/>
                  </a:cubicBezTo>
                  <a:cubicBezTo>
                    <a:pt x="9" y="2793"/>
                    <a:pt x="1" y="2817"/>
                    <a:pt x="10" y="2836"/>
                  </a:cubicBezTo>
                  <a:cubicBezTo>
                    <a:pt x="18" y="2851"/>
                    <a:pt x="31" y="2859"/>
                    <a:pt x="46" y="2859"/>
                  </a:cubicBezTo>
                  <a:cubicBezTo>
                    <a:pt x="52" y="2859"/>
                    <a:pt x="58" y="2858"/>
                    <a:pt x="64" y="2854"/>
                  </a:cubicBezTo>
                  <a:cubicBezTo>
                    <a:pt x="404" y="2686"/>
                    <a:pt x="538" y="2308"/>
                    <a:pt x="566" y="1880"/>
                  </a:cubicBezTo>
                  <a:cubicBezTo>
                    <a:pt x="618" y="1080"/>
                    <a:pt x="293" y="96"/>
                    <a:pt x="263" y="25"/>
                  </a:cubicBezTo>
                  <a:cubicBezTo>
                    <a:pt x="257" y="10"/>
                    <a:pt x="242" y="1"/>
                    <a:pt x="2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0"/>
            <p:cNvSpPr/>
            <p:nvPr/>
          </p:nvSpPr>
          <p:spPr>
            <a:xfrm>
              <a:off x="325142" y="1996701"/>
              <a:ext cx="15872" cy="205872"/>
            </a:xfrm>
            <a:custGeom>
              <a:rect b="b" l="l" r="r" t="t"/>
              <a:pathLst>
                <a:path extrusionOk="0" h="4475" w="345">
                  <a:moveTo>
                    <a:pt x="42" y="0"/>
                  </a:moveTo>
                  <a:cubicBezTo>
                    <a:pt x="41" y="0"/>
                    <a:pt x="40" y="0"/>
                    <a:pt x="38" y="0"/>
                  </a:cubicBezTo>
                  <a:cubicBezTo>
                    <a:pt x="17" y="1"/>
                    <a:pt x="0" y="20"/>
                    <a:pt x="1" y="42"/>
                  </a:cubicBezTo>
                  <a:lnTo>
                    <a:pt x="264" y="4437"/>
                  </a:lnTo>
                  <a:cubicBezTo>
                    <a:pt x="265" y="4459"/>
                    <a:pt x="283" y="4474"/>
                    <a:pt x="304" y="4474"/>
                  </a:cubicBezTo>
                  <a:cubicBezTo>
                    <a:pt x="305" y="4474"/>
                    <a:pt x="306" y="4474"/>
                    <a:pt x="306" y="4474"/>
                  </a:cubicBezTo>
                  <a:cubicBezTo>
                    <a:pt x="327" y="4473"/>
                    <a:pt x="344" y="4454"/>
                    <a:pt x="343" y="4433"/>
                  </a:cubicBezTo>
                  <a:lnTo>
                    <a:pt x="81" y="38"/>
                  </a:lnTo>
                  <a:cubicBezTo>
                    <a:pt x="80" y="17"/>
                    <a:pt x="63" y="0"/>
                    <a:pt x="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0"/>
            <p:cNvSpPr/>
            <p:nvPr/>
          </p:nvSpPr>
          <p:spPr>
            <a:xfrm>
              <a:off x="170795" y="1636390"/>
              <a:ext cx="89940" cy="138567"/>
            </a:xfrm>
            <a:custGeom>
              <a:rect b="b" l="l" r="r" t="t"/>
              <a:pathLst>
                <a:path extrusionOk="0" h="3012" w="1955">
                  <a:moveTo>
                    <a:pt x="634" y="259"/>
                  </a:moveTo>
                  <a:cubicBezTo>
                    <a:pt x="798" y="0"/>
                    <a:pt x="1814" y="223"/>
                    <a:pt x="1955" y="376"/>
                  </a:cubicBezTo>
                  <a:cubicBezTo>
                    <a:pt x="1781" y="1270"/>
                    <a:pt x="1692" y="2320"/>
                    <a:pt x="1863" y="2888"/>
                  </a:cubicBezTo>
                  <a:cubicBezTo>
                    <a:pt x="1357" y="3011"/>
                    <a:pt x="335" y="2847"/>
                    <a:pt x="0" y="2532"/>
                  </a:cubicBezTo>
                  <a:cubicBezTo>
                    <a:pt x="342" y="2057"/>
                    <a:pt x="611" y="869"/>
                    <a:pt x="634" y="25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0"/>
            <p:cNvSpPr/>
            <p:nvPr/>
          </p:nvSpPr>
          <p:spPr>
            <a:xfrm>
              <a:off x="268510" y="1633537"/>
              <a:ext cx="34734" cy="32157"/>
            </a:xfrm>
            <a:custGeom>
              <a:rect b="b" l="l" r="r" t="t"/>
              <a:pathLst>
                <a:path extrusionOk="0" h="699" w="755">
                  <a:moveTo>
                    <a:pt x="361" y="1"/>
                  </a:moveTo>
                  <a:cubicBezTo>
                    <a:pt x="339" y="1"/>
                    <a:pt x="321" y="18"/>
                    <a:pt x="321" y="40"/>
                  </a:cubicBezTo>
                  <a:cubicBezTo>
                    <a:pt x="321" y="62"/>
                    <a:pt x="338" y="80"/>
                    <a:pt x="360" y="80"/>
                  </a:cubicBezTo>
                  <a:cubicBezTo>
                    <a:pt x="408" y="82"/>
                    <a:pt x="455" y="95"/>
                    <a:pt x="495" y="119"/>
                  </a:cubicBezTo>
                  <a:cubicBezTo>
                    <a:pt x="534" y="143"/>
                    <a:pt x="568" y="178"/>
                    <a:pt x="592" y="221"/>
                  </a:cubicBezTo>
                  <a:cubicBezTo>
                    <a:pt x="663" y="350"/>
                    <a:pt x="615" y="514"/>
                    <a:pt x="484" y="585"/>
                  </a:cubicBezTo>
                  <a:cubicBezTo>
                    <a:pt x="444" y="608"/>
                    <a:pt x="400" y="619"/>
                    <a:pt x="356" y="619"/>
                  </a:cubicBezTo>
                  <a:cubicBezTo>
                    <a:pt x="330" y="619"/>
                    <a:pt x="304" y="615"/>
                    <a:pt x="279" y="607"/>
                  </a:cubicBezTo>
                  <a:cubicBezTo>
                    <a:pt x="213" y="588"/>
                    <a:pt x="155" y="544"/>
                    <a:pt x="120" y="479"/>
                  </a:cubicBezTo>
                  <a:cubicBezTo>
                    <a:pt x="92" y="429"/>
                    <a:pt x="82" y="373"/>
                    <a:pt x="88" y="319"/>
                  </a:cubicBezTo>
                  <a:cubicBezTo>
                    <a:pt x="94" y="265"/>
                    <a:pt x="117" y="213"/>
                    <a:pt x="155" y="171"/>
                  </a:cubicBezTo>
                  <a:cubicBezTo>
                    <a:pt x="169" y="155"/>
                    <a:pt x="168" y="129"/>
                    <a:pt x="151" y="114"/>
                  </a:cubicBezTo>
                  <a:cubicBezTo>
                    <a:pt x="144" y="108"/>
                    <a:pt x="134" y="104"/>
                    <a:pt x="125" y="104"/>
                  </a:cubicBezTo>
                  <a:cubicBezTo>
                    <a:pt x="114" y="104"/>
                    <a:pt x="103" y="109"/>
                    <a:pt x="94" y="118"/>
                  </a:cubicBezTo>
                  <a:cubicBezTo>
                    <a:pt x="47" y="172"/>
                    <a:pt x="17" y="240"/>
                    <a:pt x="9" y="311"/>
                  </a:cubicBezTo>
                  <a:cubicBezTo>
                    <a:pt x="1" y="380"/>
                    <a:pt x="14" y="451"/>
                    <a:pt x="50" y="517"/>
                  </a:cubicBezTo>
                  <a:cubicBezTo>
                    <a:pt x="96" y="601"/>
                    <a:pt x="172" y="659"/>
                    <a:pt x="258" y="684"/>
                  </a:cubicBezTo>
                  <a:cubicBezTo>
                    <a:pt x="290" y="693"/>
                    <a:pt x="323" y="698"/>
                    <a:pt x="357" y="698"/>
                  </a:cubicBezTo>
                  <a:cubicBezTo>
                    <a:pt x="413" y="698"/>
                    <a:pt x="470" y="684"/>
                    <a:pt x="523" y="655"/>
                  </a:cubicBezTo>
                  <a:cubicBezTo>
                    <a:pt x="692" y="563"/>
                    <a:pt x="754" y="351"/>
                    <a:pt x="662" y="182"/>
                  </a:cubicBezTo>
                  <a:cubicBezTo>
                    <a:pt x="631" y="127"/>
                    <a:pt x="587" y="83"/>
                    <a:pt x="535" y="51"/>
                  </a:cubicBezTo>
                  <a:cubicBezTo>
                    <a:pt x="484" y="20"/>
                    <a:pt x="424" y="2"/>
                    <a:pt x="3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0"/>
            <p:cNvSpPr/>
            <p:nvPr/>
          </p:nvSpPr>
          <p:spPr>
            <a:xfrm>
              <a:off x="149311" y="1538353"/>
              <a:ext cx="153427" cy="146848"/>
            </a:xfrm>
            <a:custGeom>
              <a:rect b="b" l="l" r="r" t="t"/>
              <a:pathLst>
                <a:path extrusionOk="0" h="3192" w="3335">
                  <a:moveTo>
                    <a:pt x="1090" y="2408"/>
                  </a:moveTo>
                  <a:cubicBezTo>
                    <a:pt x="531" y="2816"/>
                    <a:pt x="1" y="1796"/>
                    <a:pt x="708" y="1698"/>
                  </a:cubicBezTo>
                  <a:cubicBezTo>
                    <a:pt x="1390" y="1587"/>
                    <a:pt x="1583" y="979"/>
                    <a:pt x="1600" y="330"/>
                  </a:cubicBezTo>
                  <a:cubicBezTo>
                    <a:pt x="1801" y="542"/>
                    <a:pt x="2664" y="0"/>
                    <a:pt x="3063" y="514"/>
                  </a:cubicBezTo>
                  <a:cubicBezTo>
                    <a:pt x="3274" y="1256"/>
                    <a:pt x="3335" y="1828"/>
                    <a:pt x="3230" y="2239"/>
                  </a:cubicBezTo>
                  <a:cubicBezTo>
                    <a:pt x="2987" y="3192"/>
                    <a:pt x="1325" y="3151"/>
                    <a:pt x="1090" y="24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0"/>
            <p:cNvSpPr/>
            <p:nvPr/>
          </p:nvSpPr>
          <p:spPr>
            <a:xfrm>
              <a:off x="183078" y="1551695"/>
              <a:ext cx="44901" cy="66247"/>
            </a:xfrm>
            <a:custGeom>
              <a:rect b="b" l="l" r="r" t="t"/>
              <a:pathLst>
                <a:path extrusionOk="0" h="1440" w="976">
                  <a:moveTo>
                    <a:pt x="867" y="0"/>
                  </a:moveTo>
                  <a:cubicBezTo>
                    <a:pt x="864" y="0"/>
                    <a:pt x="860" y="1"/>
                    <a:pt x="857" y="1"/>
                  </a:cubicBezTo>
                  <a:cubicBezTo>
                    <a:pt x="836" y="6"/>
                    <a:pt x="822" y="27"/>
                    <a:pt x="827" y="49"/>
                  </a:cubicBezTo>
                  <a:cubicBezTo>
                    <a:pt x="839" y="97"/>
                    <a:pt x="847" y="144"/>
                    <a:pt x="853" y="188"/>
                  </a:cubicBezTo>
                  <a:cubicBezTo>
                    <a:pt x="892" y="506"/>
                    <a:pt x="806" y="773"/>
                    <a:pt x="661" y="971"/>
                  </a:cubicBezTo>
                  <a:cubicBezTo>
                    <a:pt x="514" y="1170"/>
                    <a:pt x="310" y="1301"/>
                    <a:pt x="112" y="1346"/>
                  </a:cubicBezTo>
                  <a:cubicBezTo>
                    <a:pt x="87" y="1353"/>
                    <a:pt x="63" y="1357"/>
                    <a:pt x="39" y="1360"/>
                  </a:cubicBezTo>
                  <a:cubicBezTo>
                    <a:pt x="17" y="1363"/>
                    <a:pt x="1" y="1382"/>
                    <a:pt x="4" y="1405"/>
                  </a:cubicBezTo>
                  <a:cubicBezTo>
                    <a:pt x="6" y="1424"/>
                    <a:pt x="23" y="1439"/>
                    <a:pt x="43" y="1439"/>
                  </a:cubicBezTo>
                  <a:cubicBezTo>
                    <a:pt x="45" y="1439"/>
                    <a:pt x="47" y="1439"/>
                    <a:pt x="49" y="1439"/>
                  </a:cubicBezTo>
                  <a:cubicBezTo>
                    <a:pt x="76" y="1436"/>
                    <a:pt x="104" y="1431"/>
                    <a:pt x="131" y="1425"/>
                  </a:cubicBezTo>
                  <a:cubicBezTo>
                    <a:pt x="345" y="1374"/>
                    <a:pt x="567" y="1233"/>
                    <a:pt x="724" y="1018"/>
                  </a:cubicBezTo>
                  <a:cubicBezTo>
                    <a:pt x="882" y="804"/>
                    <a:pt x="975" y="519"/>
                    <a:pt x="932" y="179"/>
                  </a:cubicBezTo>
                  <a:cubicBezTo>
                    <a:pt x="925" y="130"/>
                    <a:pt x="917" y="80"/>
                    <a:pt x="905" y="31"/>
                  </a:cubicBezTo>
                  <a:cubicBezTo>
                    <a:pt x="901" y="12"/>
                    <a:pt x="885" y="0"/>
                    <a:pt x="8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0"/>
            <p:cNvSpPr/>
            <p:nvPr/>
          </p:nvSpPr>
          <p:spPr>
            <a:xfrm>
              <a:off x="289258" y="1612467"/>
              <a:ext cx="11041" cy="13249"/>
            </a:xfrm>
            <a:custGeom>
              <a:rect b="b" l="l" r="r" t="t"/>
              <a:pathLst>
                <a:path extrusionOk="0" h="288" w="240">
                  <a:moveTo>
                    <a:pt x="234" y="35"/>
                  </a:moveTo>
                  <a:cubicBezTo>
                    <a:pt x="238" y="107"/>
                    <a:pt x="239" y="175"/>
                    <a:pt x="237" y="241"/>
                  </a:cubicBezTo>
                  <a:cubicBezTo>
                    <a:pt x="227" y="249"/>
                    <a:pt x="214" y="257"/>
                    <a:pt x="200" y="262"/>
                  </a:cubicBezTo>
                  <a:cubicBezTo>
                    <a:pt x="130" y="288"/>
                    <a:pt x="53" y="255"/>
                    <a:pt x="27" y="187"/>
                  </a:cubicBezTo>
                  <a:cubicBezTo>
                    <a:pt x="0" y="120"/>
                    <a:pt x="36" y="43"/>
                    <a:pt x="106" y="18"/>
                  </a:cubicBezTo>
                  <a:cubicBezTo>
                    <a:pt x="150" y="1"/>
                    <a:pt x="199" y="9"/>
                    <a:pt x="234" y="3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0"/>
            <p:cNvSpPr/>
            <p:nvPr/>
          </p:nvSpPr>
          <p:spPr>
            <a:xfrm>
              <a:off x="224483" y="1618402"/>
              <a:ext cx="15274" cy="14814"/>
            </a:xfrm>
            <a:custGeom>
              <a:rect b="b" l="l" r="r" t="t"/>
              <a:pathLst>
                <a:path extrusionOk="0" h="322" w="332">
                  <a:moveTo>
                    <a:pt x="114" y="28"/>
                  </a:moveTo>
                  <a:cubicBezTo>
                    <a:pt x="190" y="0"/>
                    <a:pt x="275" y="37"/>
                    <a:pt x="302" y="110"/>
                  </a:cubicBezTo>
                  <a:cubicBezTo>
                    <a:pt x="331" y="183"/>
                    <a:pt x="293" y="265"/>
                    <a:pt x="217" y="294"/>
                  </a:cubicBezTo>
                  <a:cubicBezTo>
                    <a:pt x="142" y="321"/>
                    <a:pt x="57" y="285"/>
                    <a:pt x="28" y="212"/>
                  </a:cubicBezTo>
                  <a:cubicBezTo>
                    <a:pt x="1" y="139"/>
                    <a:pt x="39" y="56"/>
                    <a:pt x="114" y="2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0"/>
            <p:cNvSpPr/>
            <p:nvPr/>
          </p:nvSpPr>
          <p:spPr>
            <a:xfrm>
              <a:off x="263219" y="1613939"/>
              <a:ext cx="10811" cy="13986"/>
            </a:xfrm>
            <a:custGeom>
              <a:rect b="b" l="l" r="r" t="t"/>
              <a:pathLst>
                <a:path extrusionOk="0" h="304" w="235">
                  <a:moveTo>
                    <a:pt x="75" y="1"/>
                  </a:moveTo>
                  <a:cubicBezTo>
                    <a:pt x="63" y="1"/>
                    <a:pt x="50" y="2"/>
                    <a:pt x="36" y="4"/>
                  </a:cubicBezTo>
                  <a:cubicBezTo>
                    <a:pt x="15" y="7"/>
                    <a:pt x="0" y="27"/>
                    <a:pt x="3" y="50"/>
                  </a:cubicBezTo>
                  <a:cubicBezTo>
                    <a:pt x="7" y="70"/>
                    <a:pt x="24" y="83"/>
                    <a:pt x="44" y="83"/>
                  </a:cubicBezTo>
                  <a:cubicBezTo>
                    <a:pt x="46" y="83"/>
                    <a:pt x="48" y="83"/>
                    <a:pt x="50" y="83"/>
                  </a:cubicBezTo>
                  <a:cubicBezTo>
                    <a:pt x="59" y="81"/>
                    <a:pt x="67" y="81"/>
                    <a:pt x="74" y="81"/>
                  </a:cubicBezTo>
                  <a:cubicBezTo>
                    <a:pt x="107" y="81"/>
                    <a:pt x="129" y="93"/>
                    <a:pt x="141" y="111"/>
                  </a:cubicBezTo>
                  <a:cubicBezTo>
                    <a:pt x="149" y="122"/>
                    <a:pt x="152" y="134"/>
                    <a:pt x="153" y="146"/>
                  </a:cubicBezTo>
                  <a:cubicBezTo>
                    <a:pt x="154" y="160"/>
                    <a:pt x="152" y="173"/>
                    <a:pt x="148" y="183"/>
                  </a:cubicBezTo>
                  <a:cubicBezTo>
                    <a:pt x="138" y="206"/>
                    <a:pt x="114" y="224"/>
                    <a:pt x="78" y="224"/>
                  </a:cubicBezTo>
                  <a:cubicBezTo>
                    <a:pt x="77" y="224"/>
                    <a:pt x="76" y="224"/>
                    <a:pt x="75" y="224"/>
                  </a:cubicBezTo>
                  <a:cubicBezTo>
                    <a:pt x="52" y="224"/>
                    <a:pt x="34" y="241"/>
                    <a:pt x="34" y="263"/>
                  </a:cubicBezTo>
                  <a:cubicBezTo>
                    <a:pt x="34" y="285"/>
                    <a:pt x="51" y="304"/>
                    <a:pt x="73" y="304"/>
                  </a:cubicBezTo>
                  <a:cubicBezTo>
                    <a:pt x="75" y="304"/>
                    <a:pt x="76" y="304"/>
                    <a:pt x="77" y="304"/>
                  </a:cubicBezTo>
                  <a:cubicBezTo>
                    <a:pt x="150" y="304"/>
                    <a:pt x="198" y="266"/>
                    <a:pt x="220" y="216"/>
                  </a:cubicBezTo>
                  <a:cubicBezTo>
                    <a:pt x="231" y="192"/>
                    <a:pt x="235" y="166"/>
                    <a:pt x="233" y="141"/>
                  </a:cubicBezTo>
                  <a:cubicBezTo>
                    <a:pt x="231" y="114"/>
                    <a:pt x="222" y="89"/>
                    <a:pt x="207" y="67"/>
                  </a:cubicBezTo>
                  <a:cubicBezTo>
                    <a:pt x="182" y="28"/>
                    <a:pt x="137" y="1"/>
                    <a:pt x="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0"/>
            <p:cNvSpPr/>
            <p:nvPr/>
          </p:nvSpPr>
          <p:spPr>
            <a:xfrm>
              <a:off x="268464" y="1579022"/>
              <a:ext cx="31559" cy="10213"/>
            </a:xfrm>
            <a:custGeom>
              <a:rect b="b" l="l" r="r" t="t"/>
              <a:pathLst>
                <a:path extrusionOk="0" h="222" w="686">
                  <a:moveTo>
                    <a:pt x="341" y="0"/>
                  </a:moveTo>
                  <a:cubicBezTo>
                    <a:pt x="251" y="0"/>
                    <a:pt x="157" y="19"/>
                    <a:pt x="60" y="51"/>
                  </a:cubicBezTo>
                  <a:cubicBezTo>
                    <a:pt x="49" y="54"/>
                    <a:pt x="41" y="62"/>
                    <a:pt x="36" y="71"/>
                  </a:cubicBezTo>
                  <a:cubicBezTo>
                    <a:pt x="1" y="133"/>
                    <a:pt x="13" y="174"/>
                    <a:pt x="57" y="200"/>
                  </a:cubicBezTo>
                  <a:cubicBezTo>
                    <a:pt x="84" y="216"/>
                    <a:pt x="124" y="221"/>
                    <a:pt x="174" y="221"/>
                  </a:cubicBezTo>
                  <a:cubicBezTo>
                    <a:pt x="238" y="221"/>
                    <a:pt x="315" y="212"/>
                    <a:pt x="393" y="202"/>
                  </a:cubicBezTo>
                  <a:cubicBezTo>
                    <a:pt x="469" y="193"/>
                    <a:pt x="545" y="183"/>
                    <a:pt x="602" y="183"/>
                  </a:cubicBezTo>
                  <a:cubicBezTo>
                    <a:pt x="616" y="183"/>
                    <a:pt x="629" y="184"/>
                    <a:pt x="640" y="185"/>
                  </a:cubicBezTo>
                  <a:cubicBezTo>
                    <a:pt x="642" y="185"/>
                    <a:pt x="643" y="185"/>
                    <a:pt x="644" y="185"/>
                  </a:cubicBezTo>
                  <a:cubicBezTo>
                    <a:pt x="665" y="185"/>
                    <a:pt x="682" y="169"/>
                    <a:pt x="684" y="149"/>
                  </a:cubicBezTo>
                  <a:cubicBezTo>
                    <a:pt x="685" y="134"/>
                    <a:pt x="679" y="120"/>
                    <a:pt x="667" y="113"/>
                  </a:cubicBezTo>
                  <a:cubicBezTo>
                    <a:pt x="577" y="42"/>
                    <a:pt x="480" y="8"/>
                    <a:pt x="378" y="1"/>
                  </a:cubicBezTo>
                  <a:cubicBezTo>
                    <a:pt x="366" y="0"/>
                    <a:pt x="353"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0"/>
            <p:cNvSpPr/>
            <p:nvPr/>
          </p:nvSpPr>
          <p:spPr>
            <a:xfrm>
              <a:off x="247669" y="1634504"/>
              <a:ext cx="33216" cy="9891"/>
            </a:xfrm>
            <a:custGeom>
              <a:rect b="b" l="l" r="r" t="t"/>
              <a:pathLst>
                <a:path extrusionOk="0" h="215" w="722">
                  <a:moveTo>
                    <a:pt x="678" y="1"/>
                  </a:moveTo>
                  <a:cubicBezTo>
                    <a:pt x="667" y="1"/>
                    <a:pt x="657" y="5"/>
                    <a:pt x="649" y="13"/>
                  </a:cubicBezTo>
                  <a:cubicBezTo>
                    <a:pt x="573" y="89"/>
                    <a:pt x="473" y="129"/>
                    <a:pt x="372" y="134"/>
                  </a:cubicBezTo>
                  <a:cubicBezTo>
                    <a:pt x="365" y="134"/>
                    <a:pt x="357" y="134"/>
                    <a:pt x="350" y="134"/>
                  </a:cubicBezTo>
                  <a:cubicBezTo>
                    <a:pt x="250" y="134"/>
                    <a:pt x="150" y="102"/>
                    <a:pt x="70" y="39"/>
                  </a:cubicBezTo>
                  <a:cubicBezTo>
                    <a:pt x="63" y="34"/>
                    <a:pt x="54" y="31"/>
                    <a:pt x="45" y="31"/>
                  </a:cubicBezTo>
                  <a:cubicBezTo>
                    <a:pt x="34" y="31"/>
                    <a:pt x="22" y="36"/>
                    <a:pt x="14" y="47"/>
                  </a:cubicBezTo>
                  <a:cubicBezTo>
                    <a:pt x="0" y="64"/>
                    <a:pt x="4" y="89"/>
                    <a:pt x="22" y="102"/>
                  </a:cubicBezTo>
                  <a:cubicBezTo>
                    <a:pt x="114" y="175"/>
                    <a:pt x="232" y="214"/>
                    <a:pt x="349" y="214"/>
                  </a:cubicBezTo>
                  <a:cubicBezTo>
                    <a:pt x="358" y="214"/>
                    <a:pt x="367" y="214"/>
                    <a:pt x="375" y="214"/>
                  </a:cubicBezTo>
                  <a:cubicBezTo>
                    <a:pt x="496" y="207"/>
                    <a:pt x="615" y="160"/>
                    <a:pt x="706" y="68"/>
                  </a:cubicBezTo>
                  <a:cubicBezTo>
                    <a:pt x="722" y="52"/>
                    <a:pt x="721" y="28"/>
                    <a:pt x="706" y="12"/>
                  </a:cubicBezTo>
                  <a:cubicBezTo>
                    <a:pt x="698" y="4"/>
                    <a:pt x="688" y="1"/>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0"/>
            <p:cNvSpPr/>
            <p:nvPr/>
          </p:nvSpPr>
          <p:spPr>
            <a:xfrm>
              <a:off x="225679" y="1583668"/>
              <a:ext cx="30501" cy="12973"/>
            </a:xfrm>
            <a:custGeom>
              <a:rect b="b" l="l" r="r" t="t"/>
              <a:pathLst>
                <a:path extrusionOk="0" h="282" w="663">
                  <a:moveTo>
                    <a:pt x="511" y="0"/>
                  </a:moveTo>
                  <a:cubicBezTo>
                    <a:pt x="422" y="0"/>
                    <a:pt x="340" y="10"/>
                    <a:pt x="265" y="35"/>
                  </a:cubicBezTo>
                  <a:cubicBezTo>
                    <a:pt x="167" y="67"/>
                    <a:pt x="82" y="124"/>
                    <a:pt x="13" y="215"/>
                  </a:cubicBezTo>
                  <a:cubicBezTo>
                    <a:pt x="3" y="225"/>
                    <a:pt x="0" y="241"/>
                    <a:pt x="6" y="255"/>
                  </a:cubicBezTo>
                  <a:cubicBezTo>
                    <a:pt x="11" y="271"/>
                    <a:pt x="26" y="281"/>
                    <a:pt x="42" y="281"/>
                  </a:cubicBezTo>
                  <a:cubicBezTo>
                    <a:pt x="47" y="281"/>
                    <a:pt x="52" y="280"/>
                    <a:pt x="57" y="278"/>
                  </a:cubicBezTo>
                  <a:cubicBezTo>
                    <a:pt x="113" y="258"/>
                    <a:pt x="207" y="245"/>
                    <a:pt x="301" y="233"/>
                  </a:cubicBezTo>
                  <a:cubicBezTo>
                    <a:pt x="438" y="214"/>
                    <a:pt x="575" y="196"/>
                    <a:pt x="625" y="146"/>
                  </a:cubicBezTo>
                  <a:cubicBezTo>
                    <a:pt x="661" y="109"/>
                    <a:pt x="662" y="67"/>
                    <a:pt x="611" y="15"/>
                  </a:cubicBezTo>
                  <a:cubicBezTo>
                    <a:pt x="605" y="7"/>
                    <a:pt x="595" y="3"/>
                    <a:pt x="585" y="2"/>
                  </a:cubicBezTo>
                  <a:cubicBezTo>
                    <a:pt x="560" y="1"/>
                    <a:pt x="535" y="0"/>
                    <a:pt x="5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0"/>
            <p:cNvSpPr/>
            <p:nvPr/>
          </p:nvSpPr>
          <p:spPr>
            <a:xfrm>
              <a:off x="223057" y="1602714"/>
              <a:ext cx="33124" cy="10857"/>
            </a:xfrm>
            <a:custGeom>
              <a:rect b="b" l="l" r="r" t="t"/>
              <a:pathLst>
                <a:path extrusionOk="0" h="236" w="720">
                  <a:moveTo>
                    <a:pt x="471" y="1"/>
                  </a:moveTo>
                  <a:cubicBezTo>
                    <a:pt x="455" y="1"/>
                    <a:pt x="438" y="2"/>
                    <a:pt x="422" y="4"/>
                  </a:cubicBezTo>
                  <a:cubicBezTo>
                    <a:pt x="281" y="18"/>
                    <a:pt x="130" y="94"/>
                    <a:pt x="24" y="162"/>
                  </a:cubicBezTo>
                  <a:cubicBezTo>
                    <a:pt x="6" y="175"/>
                    <a:pt x="1" y="199"/>
                    <a:pt x="13" y="217"/>
                  </a:cubicBezTo>
                  <a:cubicBezTo>
                    <a:pt x="21" y="229"/>
                    <a:pt x="34" y="235"/>
                    <a:pt x="47" y="235"/>
                  </a:cubicBezTo>
                  <a:cubicBezTo>
                    <a:pt x="54" y="235"/>
                    <a:pt x="61" y="233"/>
                    <a:pt x="68" y="229"/>
                  </a:cubicBezTo>
                  <a:cubicBezTo>
                    <a:pt x="165" y="165"/>
                    <a:pt x="304" y="96"/>
                    <a:pt x="430" y="83"/>
                  </a:cubicBezTo>
                  <a:cubicBezTo>
                    <a:pt x="444" y="82"/>
                    <a:pt x="458" y="81"/>
                    <a:pt x="472" y="81"/>
                  </a:cubicBezTo>
                  <a:cubicBezTo>
                    <a:pt x="540" y="81"/>
                    <a:pt x="600" y="101"/>
                    <a:pt x="643" y="154"/>
                  </a:cubicBezTo>
                  <a:cubicBezTo>
                    <a:pt x="650" y="164"/>
                    <a:pt x="662" y="169"/>
                    <a:pt x="673" y="169"/>
                  </a:cubicBezTo>
                  <a:cubicBezTo>
                    <a:pt x="682" y="169"/>
                    <a:pt x="691" y="166"/>
                    <a:pt x="699" y="160"/>
                  </a:cubicBezTo>
                  <a:cubicBezTo>
                    <a:pt x="716" y="146"/>
                    <a:pt x="719" y="120"/>
                    <a:pt x="705" y="103"/>
                  </a:cubicBezTo>
                  <a:cubicBezTo>
                    <a:pt x="644" y="30"/>
                    <a:pt x="562" y="1"/>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0"/>
            <p:cNvSpPr/>
            <p:nvPr/>
          </p:nvSpPr>
          <p:spPr>
            <a:xfrm>
              <a:off x="238422" y="1604462"/>
              <a:ext cx="14538" cy="11593"/>
            </a:xfrm>
            <a:custGeom>
              <a:rect b="b" l="l" r="r" t="t"/>
              <a:pathLst>
                <a:path extrusionOk="0" h="252" w="316">
                  <a:moveTo>
                    <a:pt x="164" y="1"/>
                  </a:moveTo>
                  <a:lnTo>
                    <a:pt x="295" y="52"/>
                  </a:lnTo>
                  <a:cubicBezTo>
                    <a:pt x="315" y="122"/>
                    <a:pt x="276" y="197"/>
                    <a:pt x="205" y="224"/>
                  </a:cubicBezTo>
                  <a:cubicBezTo>
                    <a:pt x="129" y="251"/>
                    <a:pt x="45" y="215"/>
                    <a:pt x="16" y="142"/>
                  </a:cubicBezTo>
                  <a:cubicBezTo>
                    <a:pt x="1" y="102"/>
                    <a:pt x="5" y="56"/>
                    <a:pt x="28" y="1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0"/>
            <p:cNvSpPr/>
            <p:nvPr/>
          </p:nvSpPr>
          <p:spPr>
            <a:xfrm>
              <a:off x="270166" y="1597838"/>
              <a:ext cx="30731" cy="10581"/>
            </a:xfrm>
            <a:custGeom>
              <a:rect b="b" l="l" r="r" t="t"/>
              <a:pathLst>
                <a:path extrusionOk="0" h="230" w="668">
                  <a:moveTo>
                    <a:pt x="436" y="1"/>
                  </a:moveTo>
                  <a:cubicBezTo>
                    <a:pt x="406" y="1"/>
                    <a:pt x="376" y="3"/>
                    <a:pt x="346" y="9"/>
                  </a:cubicBezTo>
                  <a:cubicBezTo>
                    <a:pt x="218" y="30"/>
                    <a:pt x="94" y="95"/>
                    <a:pt x="18" y="160"/>
                  </a:cubicBezTo>
                  <a:cubicBezTo>
                    <a:pt x="1" y="173"/>
                    <a:pt x="0" y="199"/>
                    <a:pt x="14" y="216"/>
                  </a:cubicBezTo>
                  <a:cubicBezTo>
                    <a:pt x="22" y="225"/>
                    <a:pt x="33" y="230"/>
                    <a:pt x="44" y="230"/>
                  </a:cubicBezTo>
                  <a:cubicBezTo>
                    <a:pt x="53" y="230"/>
                    <a:pt x="62" y="226"/>
                    <a:pt x="70" y="220"/>
                  </a:cubicBezTo>
                  <a:cubicBezTo>
                    <a:pt x="136" y="163"/>
                    <a:pt x="245" y="106"/>
                    <a:pt x="359" y="87"/>
                  </a:cubicBezTo>
                  <a:cubicBezTo>
                    <a:pt x="385" y="83"/>
                    <a:pt x="411" y="80"/>
                    <a:pt x="436" y="80"/>
                  </a:cubicBezTo>
                  <a:cubicBezTo>
                    <a:pt x="495" y="80"/>
                    <a:pt x="552" y="94"/>
                    <a:pt x="600" y="126"/>
                  </a:cubicBezTo>
                  <a:cubicBezTo>
                    <a:pt x="607" y="130"/>
                    <a:pt x="615" y="132"/>
                    <a:pt x="622" y="132"/>
                  </a:cubicBezTo>
                  <a:cubicBezTo>
                    <a:pt x="635" y="132"/>
                    <a:pt x="648" y="126"/>
                    <a:pt x="656" y="114"/>
                  </a:cubicBezTo>
                  <a:cubicBezTo>
                    <a:pt x="667" y="96"/>
                    <a:pt x="663" y="71"/>
                    <a:pt x="644" y="59"/>
                  </a:cubicBezTo>
                  <a:cubicBezTo>
                    <a:pt x="582" y="18"/>
                    <a:pt x="510" y="1"/>
                    <a:pt x="4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0"/>
            <p:cNvSpPr/>
            <p:nvPr/>
          </p:nvSpPr>
          <p:spPr>
            <a:xfrm>
              <a:off x="283829" y="1598804"/>
              <a:ext cx="14492" cy="10903"/>
            </a:xfrm>
            <a:custGeom>
              <a:rect b="b" l="l" r="r" t="t"/>
              <a:pathLst>
                <a:path extrusionOk="0" h="237" w="315">
                  <a:moveTo>
                    <a:pt x="162" y="0"/>
                  </a:moveTo>
                  <a:lnTo>
                    <a:pt x="294" y="37"/>
                  </a:lnTo>
                  <a:cubicBezTo>
                    <a:pt x="315" y="107"/>
                    <a:pt x="276" y="182"/>
                    <a:pt x="204" y="209"/>
                  </a:cubicBezTo>
                  <a:cubicBezTo>
                    <a:pt x="129" y="236"/>
                    <a:pt x="44" y="200"/>
                    <a:pt x="16" y="127"/>
                  </a:cubicBezTo>
                  <a:cubicBezTo>
                    <a:pt x="1" y="86"/>
                    <a:pt x="5" y="41"/>
                    <a:pt x="27" y="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0"/>
            <p:cNvSpPr/>
            <p:nvPr/>
          </p:nvSpPr>
          <p:spPr>
            <a:xfrm>
              <a:off x="177236" y="1626315"/>
              <a:ext cx="17022" cy="13295"/>
            </a:xfrm>
            <a:custGeom>
              <a:rect b="b" l="l" r="r" t="t"/>
              <a:pathLst>
                <a:path extrusionOk="0" h="289" w="370">
                  <a:moveTo>
                    <a:pt x="83" y="0"/>
                  </a:moveTo>
                  <a:cubicBezTo>
                    <a:pt x="68" y="0"/>
                    <a:pt x="53" y="1"/>
                    <a:pt x="38" y="4"/>
                  </a:cubicBezTo>
                  <a:cubicBezTo>
                    <a:pt x="16" y="7"/>
                    <a:pt x="0" y="27"/>
                    <a:pt x="4" y="49"/>
                  </a:cubicBezTo>
                  <a:cubicBezTo>
                    <a:pt x="7" y="69"/>
                    <a:pt x="25" y="84"/>
                    <a:pt x="44" y="84"/>
                  </a:cubicBezTo>
                  <a:cubicBezTo>
                    <a:pt x="46" y="84"/>
                    <a:pt x="47" y="84"/>
                    <a:pt x="49" y="83"/>
                  </a:cubicBezTo>
                  <a:cubicBezTo>
                    <a:pt x="61" y="81"/>
                    <a:pt x="73" y="80"/>
                    <a:pt x="85" y="80"/>
                  </a:cubicBezTo>
                  <a:cubicBezTo>
                    <a:pt x="124" y="80"/>
                    <a:pt x="161" y="92"/>
                    <a:pt x="194" y="115"/>
                  </a:cubicBezTo>
                  <a:cubicBezTo>
                    <a:pt x="208" y="125"/>
                    <a:pt x="220" y="137"/>
                    <a:pt x="231" y="150"/>
                  </a:cubicBezTo>
                  <a:cubicBezTo>
                    <a:pt x="202" y="140"/>
                    <a:pt x="173" y="134"/>
                    <a:pt x="145" y="134"/>
                  </a:cubicBezTo>
                  <a:cubicBezTo>
                    <a:pt x="144" y="134"/>
                    <a:pt x="144" y="134"/>
                    <a:pt x="143" y="134"/>
                  </a:cubicBezTo>
                  <a:cubicBezTo>
                    <a:pt x="122" y="134"/>
                    <a:pt x="105" y="151"/>
                    <a:pt x="103" y="173"/>
                  </a:cubicBezTo>
                  <a:cubicBezTo>
                    <a:pt x="103" y="194"/>
                    <a:pt x="120" y="213"/>
                    <a:pt x="143" y="213"/>
                  </a:cubicBezTo>
                  <a:cubicBezTo>
                    <a:pt x="167" y="214"/>
                    <a:pt x="193" y="219"/>
                    <a:pt x="220" y="231"/>
                  </a:cubicBezTo>
                  <a:cubicBezTo>
                    <a:pt x="247" y="242"/>
                    <a:pt x="275" y="259"/>
                    <a:pt x="303" y="281"/>
                  </a:cubicBezTo>
                  <a:cubicBezTo>
                    <a:pt x="310" y="286"/>
                    <a:pt x="318" y="289"/>
                    <a:pt x="327" y="289"/>
                  </a:cubicBezTo>
                  <a:cubicBezTo>
                    <a:pt x="339" y="289"/>
                    <a:pt x="350" y="284"/>
                    <a:pt x="358" y="274"/>
                  </a:cubicBezTo>
                  <a:cubicBezTo>
                    <a:pt x="367" y="263"/>
                    <a:pt x="369" y="248"/>
                    <a:pt x="365" y="235"/>
                  </a:cubicBezTo>
                  <a:cubicBezTo>
                    <a:pt x="337" y="149"/>
                    <a:pt x="294" y="89"/>
                    <a:pt x="242" y="50"/>
                  </a:cubicBezTo>
                  <a:cubicBezTo>
                    <a:pt x="193" y="16"/>
                    <a:pt x="13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0"/>
            <p:cNvSpPr/>
            <p:nvPr/>
          </p:nvSpPr>
          <p:spPr>
            <a:xfrm>
              <a:off x="197892" y="1646419"/>
              <a:ext cx="55068" cy="30133"/>
            </a:xfrm>
            <a:custGeom>
              <a:rect b="b" l="l" r="r" t="t"/>
              <a:pathLst>
                <a:path extrusionOk="0" h="655" w="1197">
                  <a:moveTo>
                    <a:pt x="46" y="1"/>
                  </a:moveTo>
                  <a:cubicBezTo>
                    <a:pt x="41" y="1"/>
                    <a:pt x="36" y="2"/>
                    <a:pt x="32" y="3"/>
                  </a:cubicBezTo>
                  <a:cubicBezTo>
                    <a:pt x="11" y="12"/>
                    <a:pt x="1" y="35"/>
                    <a:pt x="8" y="55"/>
                  </a:cubicBezTo>
                  <a:cubicBezTo>
                    <a:pt x="86" y="254"/>
                    <a:pt x="255" y="408"/>
                    <a:pt x="456" y="511"/>
                  </a:cubicBezTo>
                  <a:cubicBezTo>
                    <a:pt x="638" y="605"/>
                    <a:pt x="848" y="655"/>
                    <a:pt x="1036" y="655"/>
                  </a:cubicBezTo>
                  <a:cubicBezTo>
                    <a:pt x="1078" y="655"/>
                    <a:pt x="1119" y="652"/>
                    <a:pt x="1158" y="647"/>
                  </a:cubicBezTo>
                  <a:cubicBezTo>
                    <a:pt x="1180" y="645"/>
                    <a:pt x="1196" y="625"/>
                    <a:pt x="1193" y="603"/>
                  </a:cubicBezTo>
                  <a:cubicBezTo>
                    <a:pt x="1190" y="583"/>
                    <a:pt x="1173" y="568"/>
                    <a:pt x="1154" y="568"/>
                  </a:cubicBezTo>
                  <a:cubicBezTo>
                    <a:pt x="1152" y="568"/>
                    <a:pt x="1150" y="568"/>
                    <a:pt x="1148" y="569"/>
                  </a:cubicBezTo>
                  <a:cubicBezTo>
                    <a:pt x="1112" y="573"/>
                    <a:pt x="1075" y="575"/>
                    <a:pt x="1037" y="575"/>
                  </a:cubicBezTo>
                  <a:cubicBezTo>
                    <a:pt x="861" y="575"/>
                    <a:pt x="664" y="528"/>
                    <a:pt x="492" y="440"/>
                  </a:cubicBezTo>
                  <a:cubicBezTo>
                    <a:pt x="308" y="347"/>
                    <a:pt x="153" y="205"/>
                    <a:pt x="83" y="27"/>
                  </a:cubicBezTo>
                  <a:cubicBezTo>
                    <a:pt x="77" y="10"/>
                    <a:pt x="62"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0"/>
            <p:cNvSpPr/>
            <p:nvPr/>
          </p:nvSpPr>
          <p:spPr>
            <a:xfrm>
              <a:off x="169875" y="1644993"/>
              <a:ext cx="34688" cy="32157"/>
            </a:xfrm>
            <a:custGeom>
              <a:rect b="b" l="l" r="r" t="t"/>
              <a:pathLst>
                <a:path extrusionOk="0" h="699" w="754">
                  <a:moveTo>
                    <a:pt x="359" y="0"/>
                  </a:moveTo>
                  <a:cubicBezTo>
                    <a:pt x="338" y="0"/>
                    <a:pt x="320" y="18"/>
                    <a:pt x="320" y="40"/>
                  </a:cubicBezTo>
                  <a:cubicBezTo>
                    <a:pt x="319" y="62"/>
                    <a:pt x="337" y="80"/>
                    <a:pt x="359" y="80"/>
                  </a:cubicBezTo>
                  <a:cubicBezTo>
                    <a:pt x="407" y="81"/>
                    <a:pt x="454" y="95"/>
                    <a:pt x="493" y="119"/>
                  </a:cubicBezTo>
                  <a:cubicBezTo>
                    <a:pt x="533" y="144"/>
                    <a:pt x="567" y="178"/>
                    <a:pt x="591" y="220"/>
                  </a:cubicBezTo>
                  <a:cubicBezTo>
                    <a:pt x="662" y="351"/>
                    <a:pt x="614" y="515"/>
                    <a:pt x="483" y="586"/>
                  </a:cubicBezTo>
                  <a:cubicBezTo>
                    <a:pt x="442" y="608"/>
                    <a:pt x="397" y="619"/>
                    <a:pt x="353" y="619"/>
                  </a:cubicBezTo>
                  <a:cubicBezTo>
                    <a:pt x="328" y="619"/>
                    <a:pt x="303" y="615"/>
                    <a:pt x="278" y="608"/>
                  </a:cubicBezTo>
                  <a:cubicBezTo>
                    <a:pt x="212" y="588"/>
                    <a:pt x="154" y="543"/>
                    <a:pt x="118" y="478"/>
                  </a:cubicBezTo>
                  <a:cubicBezTo>
                    <a:pt x="90" y="429"/>
                    <a:pt x="81" y="372"/>
                    <a:pt x="87" y="319"/>
                  </a:cubicBezTo>
                  <a:cubicBezTo>
                    <a:pt x="93" y="265"/>
                    <a:pt x="116" y="213"/>
                    <a:pt x="153" y="170"/>
                  </a:cubicBezTo>
                  <a:cubicBezTo>
                    <a:pt x="168" y="154"/>
                    <a:pt x="167" y="129"/>
                    <a:pt x="150" y="114"/>
                  </a:cubicBezTo>
                  <a:cubicBezTo>
                    <a:pt x="142" y="108"/>
                    <a:pt x="133" y="104"/>
                    <a:pt x="123" y="104"/>
                  </a:cubicBezTo>
                  <a:cubicBezTo>
                    <a:pt x="112" y="104"/>
                    <a:pt x="101" y="109"/>
                    <a:pt x="93" y="117"/>
                  </a:cubicBezTo>
                  <a:cubicBezTo>
                    <a:pt x="46" y="172"/>
                    <a:pt x="16" y="239"/>
                    <a:pt x="7" y="311"/>
                  </a:cubicBezTo>
                  <a:cubicBezTo>
                    <a:pt x="0" y="380"/>
                    <a:pt x="13" y="452"/>
                    <a:pt x="49" y="517"/>
                  </a:cubicBezTo>
                  <a:cubicBezTo>
                    <a:pt x="95" y="602"/>
                    <a:pt x="171" y="659"/>
                    <a:pt x="256" y="685"/>
                  </a:cubicBezTo>
                  <a:cubicBezTo>
                    <a:pt x="288" y="694"/>
                    <a:pt x="321" y="698"/>
                    <a:pt x="354" y="698"/>
                  </a:cubicBezTo>
                  <a:cubicBezTo>
                    <a:pt x="411" y="698"/>
                    <a:pt x="469" y="685"/>
                    <a:pt x="522" y="656"/>
                  </a:cubicBezTo>
                  <a:cubicBezTo>
                    <a:pt x="691" y="563"/>
                    <a:pt x="753" y="351"/>
                    <a:pt x="661" y="182"/>
                  </a:cubicBezTo>
                  <a:cubicBezTo>
                    <a:pt x="630" y="127"/>
                    <a:pt x="586" y="82"/>
                    <a:pt x="534" y="50"/>
                  </a:cubicBezTo>
                  <a:cubicBezTo>
                    <a:pt x="482" y="19"/>
                    <a:pt x="423" y="1"/>
                    <a:pt x="3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0"/>
            <p:cNvSpPr/>
            <p:nvPr/>
          </p:nvSpPr>
          <p:spPr>
            <a:xfrm>
              <a:off x="-73951" y="1895582"/>
              <a:ext cx="189725" cy="587070"/>
            </a:xfrm>
            <a:custGeom>
              <a:rect b="b" l="l" r="r" t="t"/>
              <a:pathLst>
                <a:path extrusionOk="0" h="12761" w="4124">
                  <a:moveTo>
                    <a:pt x="3884" y="12267"/>
                  </a:moveTo>
                  <a:cubicBezTo>
                    <a:pt x="4124" y="11896"/>
                    <a:pt x="3400" y="11655"/>
                    <a:pt x="3320" y="10833"/>
                  </a:cubicBezTo>
                  <a:cubicBezTo>
                    <a:pt x="3671" y="10913"/>
                    <a:pt x="3454" y="11869"/>
                    <a:pt x="4071" y="11627"/>
                  </a:cubicBezTo>
                  <a:cubicBezTo>
                    <a:pt x="4039" y="10306"/>
                    <a:pt x="3698" y="9984"/>
                    <a:pt x="3184" y="9394"/>
                  </a:cubicBezTo>
                  <a:lnTo>
                    <a:pt x="3184" y="9394"/>
                  </a:lnTo>
                  <a:cubicBezTo>
                    <a:pt x="3077" y="8253"/>
                    <a:pt x="3181" y="6194"/>
                    <a:pt x="2760" y="4212"/>
                  </a:cubicBezTo>
                  <a:lnTo>
                    <a:pt x="3499" y="642"/>
                  </a:lnTo>
                  <a:cubicBezTo>
                    <a:pt x="2733" y="528"/>
                    <a:pt x="1723" y="265"/>
                    <a:pt x="1153" y="0"/>
                  </a:cubicBezTo>
                  <a:cubicBezTo>
                    <a:pt x="1" y="3969"/>
                    <a:pt x="133" y="5737"/>
                    <a:pt x="1616" y="9860"/>
                  </a:cubicBezTo>
                  <a:lnTo>
                    <a:pt x="1616" y="9860"/>
                  </a:lnTo>
                  <a:lnTo>
                    <a:pt x="1616" y="9860"/>
                  </a:lnTo>
                  <a:cubicBezTo>
                    <a:pt x="1791" y="11601"/>
                    <a:pt x="2166" y="11997"/>
                    <a:pt x="2945" y="12465"/>
                  </a:cubicBezTo>
                  <a:cubicBezTo>
                    <a:pt x="3106" y="12631"/>
                    <a:pt x="3169" y="12609"/>
                    <a:pt x="3338" y="12761"/>
                  </a:cubicBezTo>
                  <a:cubicBezTo>
                    <a:pt x="3494" y="12740"/>
                    <a:pt x="3561" y="12648"/>
                    <a:pt x="3508" y="12529"/>
                  </a:cubicBezTo>
                  <a:cubicBezTo>
                    <a:pt x="3611" y="12616"/>
                    <a:pt x="3695" y="12650"/>
                    <a:pt x="3809" y="12741"/>
                  </a:cubicBezTo>
                  <a:cubicBezTo>
                    <a:pt x="3968" y="12658"/>
                    <a:pt x="4073" y="12445"/>
                    <a:pt x="3884" y="1226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0"/>
            <p:cNvSpPr/>
            <p:nvPr/>
          </p:nvSpPr>
          <p:spPr>
            <a:xfrm>
              <a:off x="34298" y="2416911"/>
              <a:ext cx="69146" cy="66661"/>
            </a:xfrm>
            <a:custGeom>
              <a:rect b="b" l="l" r="r" t="t"/>
              <a:pathLst>
                <a:path extrusionOk="0" h="1449" w="1503">
                  <a:moveTo>
                    <a:pt x="46" y="0"/>
                  </a:moveTo>
                  <a:cubicBezTo>
                    <a:pt x="39" y="0"/>
                    <a:pt x="32" y="2"/>
                    <a:pt x="25" y="6"/>
                  </a:cubicBezTo>
                  <a:cubicBezTo>
                    <a:pt x="6" y="19"/>
                    <a:pt x="1" y="43"/>
                    <a:pt x="13" y="61"/>
                  </a:cubicBezTo>
                  <a:cubicBezTo>
                    <a:pt x="285" y="484"/>
                    <a:pt x="501" y="756"/>
                    <a:pt x="719" y="959"/>
                  </a:cubicBezTo>
                  <a:cubicBezTo>
                    <a:pt x="938" y="1162"/>
                    <a:pt x="1158" y="1296"/>
                    <a:pt x="1437" y="1445"/>
                  </a:cubicBezTo>
                  <a:cubicBezTo>
                    <a:pt x="1443" y="1448"/>
                    <a:pt x="1450" y="1449"/>
                    <a:pt x="1456" y="1449"/>
                  </a:cubicBezTo>
                  <a:cubicBezTo>
                    <a:pt x="1470" y="1449"/>
                    <a:pt x="1484" y="1441"/>
                    <a:pt x="1492" y="1428"/>
                  </a:cubicBezTo>
                  <a:cubicBezTo>
                    <a:pt x="1502" y="1408"/>
                    <a:pt x="1495" y="1384"/>
                    <a:pt x="1475" y="1374"/>
                  </a:cubicBezTo>
                  <a:cubicBezTo>
                    <a:pt x="1201" y="1228"/>
                    <a:pt x="986" y="1097"/>
                    <a:pt x="773" y="901"/>
                  </a:cubicBezTo>
                  <a:cubicBezTo>
                    <a:pt x="561" y="702"/>
                    <a:pt x="348" y="435"/>
                    <a:pt x="81" y="19"/>
                  </a:cubicBezTo>
                  <a:cubicBezTo>
                    <a:pt x="72" y="7"/>
                    <a:pt x="5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0"/>
            <p:cNvSpPr/>
            <p:nvPr/>
          </p:nvSpPr>
          <p:spPr>
            <a:xfrm>
              <a:off x="53988" y="2412356"/>
              <a:ext cx="47891" cy="53596"/>
            </a:xfrm>
            <a:custGeom>
              <a:rect b="b" l="l" r="r" t="t"/>
              <a:pathLst>
                <a:path extrusionOk="0" h="1165" w="1041">
                  <a:moveTo>
                    <a:pt x="46" y="1"/>
                  </a:moveTo>
                  <a:cubicBezTo>
                    <a:pt x="40" y="1"/>
                    <a:pt x="34" y="2"/>
                    <a:pt x="28" y="5"/>
                  </a:cubicBezTo>
                  <a:cubicBezTo>
                    <a:pt x="7" y="16"/>
                    <a:pt x="0" y="40"/>
                    <a:pt x="11" y="60"/>
                  </a:cubicBezTo>
                  <a:cubicBezTo>
                    <a:pt x="153" y="330"/>
                    <a:pt x="273" y="526"/>
                    <a:pt x="418" y="694"/>
                  </a:cubicBezTo>
                  <a:cubicBezTo>
                    <a:pt x="563" y="862"/>
                    <a:pt x="732" y="1001"/>
                    <a:pt x="973" y="1158"/>
                  </a:cubicBezTo>
                  <a:cubicBezTo>
                    <a:pt x="980" y="1162"/>
                    <a:pt x="987" y="1164"/>
                    <a:pt x="994" y="1164"/>
                  </a:cubicBezTo>
                  <a:cubicBezTo>
                    <a:pt x="1007" y="1164"/>
                    <a:pt x="1020" y="1158"/>
                    <a:pt x="1027" y="1146"/>
                  </a:cubicBezTo>
                  <a:cubicBezTo>
                    <a:pt x="1040" y="1127"/>
                    <a:pt x="1035" y="1103"/>
                    <a:pt x="1016" y="1091"/>
                  </a:cubicBezTo>
                  <a:cubicBezTo>
                    <a:pt x="782" y="938"/>
                    <a:pt x="618" y="804"/>
                    <a:pt x="478" y="642"/>
                  </a:cubicBezTo>
                  <a:cubicBezTo>
                    <a:pt x="338" y="479"/>
                    <a:pt x="221" y="288"/>
                    <a:pt x="82" y="22"/>
                  </a:cubicBezTo>
                  <a:cubicBezTo>
                    <a:pt x="75" y="8"/>
                    <a:pt x="61" y="1"/>
                    <a:pt x="46"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0"/>
            <p:cNvSpPr/>
            <p:nvPr/>
          </p:nvSpPr>
          <p:spPr>
            <a:xfrm>
              <a:off x="21049" y="2420453"/>
              <a:ext cx="60681" cy="64039"/>
            </a:xfrm>
            <a:custGeom>
              <a:rect b="b" l="l" r="r" t="t"/>
              <a:pathLst>
                <a:path extrusionOk="0" h="1392" w="1319">
                  <a:moveTo>
                    <a:pt x="46" y="1"/>
                  </a:moveTo>
                  <a:cubicBezTo>
                    <a:pt x="40" y="1"/>
                    <a:pt x="34" y="2"/>
                    <a:pt x="29" y="5"/>
                  </a:cubicBezTo>
                  <a:cubicBezTo>
                    <a:pt x="9" y="14"/>
                    <a:pt x="0" y="38"/>
                    <a:pt x="10" y="58"/>
                  </a:cubicBezTo>
                  <a:cubicBezTo>
                    <a:pt x="151" y="349"/>
                    <a:pt x="306" y="570"/>
                    <a:pt x="505" y="773"/>
                  </a:cubicBezTo>
                  <a:cubicBezTo>
                    <a:pt x="701" y="976"/>
                    <a:pt x="940" y="1161"/>
                    <a:pt x="1250" y="1384"/>
                  </a:cubicBezTo>
                  <a:cubicBezTo>
                    <a:pt x="1257" y="1389"/>
                    <a:pt x="1265" y="1391"/>
                    <a:pt x="1273" y="1391"/>
                  </a:cubicBezTo>
                  <a:cubicBezTo>
                    <a:pt x="1285" y="1391"/>
                    <a:pt x="1298" y="1385"/>
                    <a:pt x="1306" y="1374"/>
                  </a:cubicBezTo>
                  <a:cubicBezTo>
                    <a:pt x="1318" y="1357"/>
                    <a:pt x="1314" y="1332"/>
                    <a:pt x="1296" y="1319"/>
                  </a:cubicBezTo>
                  <a:cubicBezTo>
                    <a:pt x="990" y="1099"/>
                    <a:pt x="754" y="916"/>
                    <a:pt x="561" y="718"/>
                  </a:cubicBezTo>
                  <a:cubicBezTo>
                    <a:pt x="370" y="520"/>
                    <a:pt x="219" y="306"/>
                    <a:pt x="82" y="23"/>
                  </a:cubicBezTo>
                  <a:cubicBezTo>
                    <a:pt x="75" y="9"/>
                    <a:pt x="61"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0"/>
            <p:cNvSpPr/>
            <p:nvPr/>
          </p:nvSpPr>
          <p:spPr>
            <a:xfrm>
              <a:off x="50998" y="1872717"/>
              <a:ext cx="48535" cy="218478"/>
            </a:xfrm>
            <a:custGeom>
              <a:rect b="b" l="l" r="r" t="t"/>
              <a:pathLst>
                <a:path extrusionOk="0" h="4749" w="1055">
                  <a:moveTo>
                    <a:pt x="1011" y="0"/>
                  </a:moveTo>
                  <a:cubicBezTo>
                    <a:pt x="993" y="0"/>
                    <a:pt x="976" y="13"/>
                    <a:pt x="972" y="33"/>
                  </a:cubicBezTo>
                  <a:lnTo>
                    <a:pt x="6" y="4701"/>
                  </a:lnTo>
                  <a:cubicBezTo>
                    <a:pt x="0" y="4722"/>
                    <a:pt x="15" y="4744"/>
                    <a:pt x="36" y="4748"/>
                  </a:cubicBezTo>
                  <a:cubicBezTo>
                    <a:pt x="39" y="4748"/>
                    <a:pt x="42" y="4749"/>
                    <a:pt x="44" y="4749"/>
                  </a:cubicBezTo>
                  <a:cubicBezTo>
                    <a:pt x="63" y="4749"/>
                    <a:pt x="79" y="4736"/>
                    <a:pt x="83" y="4717"/>
                  </a:cubicBezTo>
                  <a:lnTo>
                    <a:pt x="1050" y="49"/>
                  </a:lnTo>
                  <a:cubicBezTo>
                    <a:pt x="1054" y="27"/>
                    <a:pt x="1040" y="5"/>
                    <a:pt x="1019" y="1"/>
                  </a:cubicBezTo>
                  <a:cubicBezTo>
                    <a:pt x="1017" y="1"/>
                    <a:pt x="1014" y="0"/>
                    <a:pt x="10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0"/>
            <p:cNvSpPr/>
            <p:nvPr/>
          </p:nvSpPr>
          <p:spPr>
            <a:xfrm>
              <a:off x="45432" y="2073759"/>
              <a:ext cx="29075" cy="255880"/>
            </a:xfrm>
            <a:custGeom>
              <a:rect b="b" l="l" r="r" t="t"/>
              <a:pathLst>
                <a:path extrusionOk="0" h="5562" w="632">
                  <a:moveTo>
                    <a:pt x="44" y="1"/>
                  </a:moveTo>
                  <a:cubicBezTo>
                    <a:pt x="40" y="1"/>
                    <a:pt x="35" y="1"/>
                    <a:pt x="31" y="3"/>
                  </a:cubicBezTo>
                  <a:cubicBezTo>
                    <a:pt x="10" y="11"/>
                    <a:pt x="0" y="35"/>
                    <a:pt x="8" y="55"/>
                  </a:cubicBezTo>
                  <a:cubicBezTo>
                    <a:pt x="394" y="1047"/>
                    <a:pt x="452" y="2955"/>
                    <a:pt x="492" y="4304"/>
                  </a:cubicBezTo>
                  <a:cubicBezTo>
                    <a:pt x="508" y="4820"/>
                    <a:pt x="521" y="5254"/>
                    <a:pt x="549" y="5525"/>
                  </a:cubicBezTo>
                  <a:cubicBezTo>
                    <a:pt x="551" y="5546"/>
                    <a:pt x="568" y="5562"/>
                    <a:pt x="589" y="5562"/>
                  </a:cubicBezTo>
                  <a:cubicBezTo>
                    <a:pt x="590" y="5562"/>
                    <a:pt x="592" y="5562"/>
                    <a:pt x="593" y="5561"/>
                  </a:cubicBezTo>
                  <a:cubicBezTo>
                    <a:pt x="615" y="5559"/>
                    <a:pt x="631" y="5539"/>
                    <a:pt x="628" y="5518"/>
                  </a:cubicBezTo>
                  <a:cubicBezTo>
                    <a:pt x="600" y="5248"/>
                    <a:pt x="588" y="4816"/>
                    <a:pt x="572" y="4301"/>
                  </a:cubicBezTo>
                  <a:cubicBezTo>
                    <a:pt x="531" y="2948"/>
                    <a:pt x="474" y="1031"/>
                    <a:pt x="82" y="26"/>
                  </a:cubicBezTo>
                  <a:cubicBezTo>
                    <a:pt x="76" y="11"/>
                    <a:pt x="61"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0"/>
            <p:cNvSpPr/>
            <p:nvPr/>
          </p:nvSpPr>
          <p:spPr>
            <a:xfrm>
              <a:off x="-352052" y="1934272"/>
              <a:ext cx="466169" cy="538120"/>
            </a:xfrm>
            <a:custGeom>
              <a:rect b="b" l="l" r="r" t="t"/>
              <a:pathLst>
                <a:path extrusionOk="0" h="11697" w="10133">
                  <a:moveTo>
                    <a:pt x="9812" y="10705"/>
                  </a:moveTo>
                  <a:cubicBezTo>
                    <a:pt x="10003" y="10226"/>
                    <a:pt x="9280" y="10259"/>
                    <a:pt x="8891" y="10136"/>
                  </a:cubicBezTo>
                  <a:cubicBezTo>
                    <a:pt x="8665" y="10066"/>
                    <a:pt x="8454" y="9928"/>
                    <a:pt x="8283" y="9722"/>
                  </a:cubicBezTo>
                  <a:cubicBezTo>
                    <a:pt x="8438" y="9418"/>
                    <a:pt x="9419" y="10254"/>
                    <a:pt x="9472" y="9561"/>
                  </a:cubicBezTo>
                  <a:cubicBezTo>
                    <a:pt x="9204" y="9366"/>
                    <a:pt x="8415" y="8862"/>
                    <a:pt x="7188" y="8760"/>
                  </a:cubicBezTo>
                  <a:cubicBezTo>
                    <a:pt x="6015" y="7612"/>
                    <a:pt x="4810" y="5253"/>
                    <a:pt x="3676" y="4631"/>
                  </a:cubicBezTo>
                  <a:lnTo>
                    <a:pt x="3824" y="431"/>
                  </a:lnTo>
                  <a:cubicBezTo>
                    <a:pt x="3288" y="379"/>
                    <a:pt x="1858" y="220"/>
                    <a:pt x="1119" y="1"/>
                  </a:cubicBezTo>
                  <a:cubicBezTo>
                    <a:pt x="1" y="5495"/>
                    <a:pt x="693" y="7375"/>
                    <a:pt x="6163" y="10204"/>
                  </a:cubicBezTo>
                  <a:cubicBezTo>
                    <a:pt x="6455" y="10616"/>
                    <a:pt x="6883" y="11026"/>
                    <a:pt x="7329" y="11262"/>
                  </a:cubicBezTo>
                  <a:cubicBezTo>
                    <a:pt x="7886" y="11494"/>
                    <a:pt x="8855" y="11697"/>
                    <a:pt x="9837" y="11419"/>
                  </a:cubicBezTo>
                  <a:cubicBezTo>
                    <a:pt x="9964" y="11360"/>
                    <a:pt x="9922" y="11153"/>
                    <a:pt x="9878" y="11102"/>
                  </a:cubicBezTo>
                  <a:cubicBezTo>
                    <a:pt x="9879" y="11085"/>
                    <a:pt x="10095" y="11051"/>
                    <a:pt x="10107" y="11011"/>
                  </a:cubicBezTo>
                  <a:cubicBezTo>
                    <a:pt x="10133" y="10931"/>
                    <a:pt x="10070" y="10701"/>
                    <a:pt x="9812" y="1070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0"/>
            <p:cNvSpPr/>
            <p:nvPr/>
          </p:nvSpPr>
          <p:spPr>
            <a:xfrm>
              <a:off x="21739" y="2408998"/>
              <a:ext cx="79543" cy="20702"/>
            </a:xfrm>
            <a:custGeom>
              <a:rect b="b" l="l" r="r" t="t"/>
              <a:pathLst>
                <a:path extrusionOk="0" h="450" w="1729">
                  <a:moveTo>
                    <a:pt x="46" y="1"/>
                  </a:moveTo>
                  <a:cubicBezTo>
                    <a:pt x="34" y="1"/>
                    <a:pt x="21" y="6"/>
                    <a:pt x="14" y="17"/>
                  </a:cubicBezTo>
                  <a:cubicBezTo>
                    <a:pt x="1" y="35"/>
                    <a:pt x="5" y="60"/>
                    <a:pt x="22" y="73"/>
                  </a:cubicBezTo>
                  <a:cubicBezTo>
                    <a:pt x="262" y="247"/>
                    <a:pt x="455" y="354"/>
                    <a:pt x="702" y="407"/>
                  </a:cubicBezTo>
                  <a:cubicBezTo>
                    <a:pt x="839" y="436"/>
                    <a:pt x="993" y="450"/>
                    <a:pt x="1181" y="450"/>
                  </a:cubicBezTo>
                  <a:cubicBezTo>
                    <a:pt x="1327" y="450"/>
                    <a:pt x="1494" y="442"/>
                    <a:pt x="1690" y="427"/>
                  </a:cubicBezTo>
                  <a:cubicBezTo>
                    <a:pt x="1711" y="425"/>
                    <a:pt x="1728" y="406"/>
                    <a:pt x="1726" y="383"/>
                  </a:cubicBezTo>
                  <a:cubicBezTo>
                    <a:pt x="1725" y="363"/>
                    <a:pt x="1708" y="347"/>
                    <a:pt x="1688" y="347"/>
                  </a:cubicBezTo>
                  <a:cubicBezTo>
                    <a:pt x="1686" y="347"/>
                    <a:pt x="1685" y="347"/>
                    <a:pt x="1684" y="347"/>
                  </a:cubicBezTo>
                  <a:cubicBezTo>
                    <a:pt x="1489" y="362"/>
                    <a:pt x="1324" y="370"/>
                    <a:pt x="1180" y="370"/>
                  </a:cubicBezTo>
                  <a:cubicBezTo>
                    <a:pt x="999" y="370"/>
                    <a:pt x="850" y="357"/>
                    <a:pt x="719" y="329"/>
                  </a:cubicBezTo>
                  <a:cubicBezTo>
                    <a:pt x="484" y="278"/>
                    <a:pt x="299" y="176"/>
                    <a:pt x="69" y="8"/>
                  </a:cubicBezTo>
                  <a:cubicBezTo>
                    <a:pt x="62" y="3"/>
                    <a:pt x="54"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0"/>
            <p:cNvSpPr/>
            <p:nvPr/>
          </p:nvSpPr>
          <p:spPr>
            <a:xfrm>
              <a:off x="10376" y="2427170"/>
              <a:ext cx="103879" cy="22588"/>
            </a:xfrm>
            <a:custGeom>
              <a:rect b="b" l="l" r="r" t="t"/>
              <a:pathLst>
                <a:path extrusionOk="0" h="491" w="2258">
                  <a:moveTo>
                    <a:pt x="46" y="1"/>
                  </a:moveTo>
                  <a:cubicBezTo>
                    <a:pt x="34" y="1"/>
                    <a:pt x="22" y="6"/>
                    <a:pt x="14" y="16"/>
                  </a:cubicBezTo>
                  <a:cubicBezTo>
                    <a:pt x="0" y="34"/>
                    <a:pt x="4" y="58"/>
                    <a:pt x="22" y="72"/>
                  </a:cubicBezTo>
                  <a:cubicBezTo>
                    <a:pt x="391" y="355"/>
                    <a:pt x="752" y="466"/>
                    <a:pt x="1117" y="487"/>
                  </a:cubicBezTo>
                  <a:cubicBezTo>
                    <a:pt x="1160" y="489"/>
                    <a:pt x="1202" y="490"/>
                    <a:pt x="1245" y="490"/>
                  </a:cubicBezTo>
                  <a:cubicBezTo>
                    <a:pt x="1565" y="490"/>
                    <a:pt x="1887" y="427"/>
                    <a:pt x="2223" y="352"/>
                  </a:cubicBezTo>
                  <a:cubicBezTo>
                    <a:pt x="2244" y="347"/>
                    <a:pt x="2258" y="326"/>
                    <a:pt x="2253" y="305"/>
                  </a:cubicBezTo>
                  <a:cubicBezTo>
                    <a:pt x="2249" y="286"/>
                    <a:pt x="2232" y="273"/>
                    <a:pt x="2214" y="273"/>
                  </a:cubicBezTo>
                  <a:cubicBezTo>
                    <a:pt x="2211" y="273"/>
                    <a:pt x="2209" y="274"/>
                    <a:pt x="2206" y="274"/>
                  </a:cubicBezTo>
                  <a:cubicBezTo>
                    <a:pt x="1876" y="347"/>
                    <a:pt x="1558" y="410"/>
                    <a:pt x="1246" y="410"/>
                  </a:cubicBezTo>
                  <a:cubicBezTo>
                    <a:pt x="1204" y="410"/>
                    <a:pt x="1163" y="409"/>
                    <a:pt x="1121" y="407"/>
                  </a:cubicBezTo>
                  <a:cubicBezTo>
                    <a:pt x="772" y="388"/>
                    <a:pt x="425" y="279"/>
                    <a:pt x="69" y="8"/>
                  </a:cubicBezTo>
                  <a:cubicBezTo>
                    <a:pt x="62" y="3"/>
                    <a:pt x="54"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0"/>
            <p:cNvSpPr/>
            <p:nvPr/>
          </p:nvSpPr>
          <p:spPr>
            <a:xfrm>
              <a:off x="-2552" y="2447412"/>
              <a:ext cx="105121" cy="19230"/>
            </a:xfrm>
            <a:custGeom>
              <a:rect b="b" l="l" r="r" t="t"/>
              <a:pathLst>
                <a:path extrusionOk="0" h="418" w="2285">
                  <a:moveTo>
                    <a:pt x="46" y="1"/>
                  </a:moveTo>
                  <a:cubicBezTo>
                    <a:pt x="31" y="1"/>
                    <a:pt x="17" y="9"/>
                    <a:pt x="9" y="24"/>
                  </a:cubicBezTo>
                  <a:cubicBezTo>
                    <a:pt x="1" y="44"/>
                    <a:pt x="9" y="68"/>
                    <a:pt x="30" y="76"/>
                  </a:cubicBezTo>
                  <a:cubicBezTo>
                    <a:pt x="455" y="271"/>
                    <a:pt x="804" y="375"/>
                    <a:pt x="1150" y="407"/>
                  </a:cubicBezTo>
                  <a:cubicBezTo>
                    <a:pt x="1229" y="414"/>
                    <a:pt x="1308" y="417"/>
                    <a:pt x="1387" y="417"/>
                  </a:cubicBezTo>
                  <a:cubicBezTo>
                    <a:pt x="1656" y="417"/>
                    <a:pt x="1931" y="377"/>
                    <a:pt x="2249" y="305"/>
                  </a:cubicBezTo>
                  <a:cubicBezTo>
                    <a:pt x="2270" y="299"/>
                    <a:pt x="2284" y="278"/>
                    <a:pt x="2279" y="257"/>
                  </a:cubicBezTo>
                  <a:cubicBezTo>
                    <a:pt x="2275" y="238"/>
                    <a:pt x="2258" y="225"/>
                    <a:pt x="2240" y="225"/>
                  </a:cubicBezTo>
                  <a:cubicBezTo>
                    <a:pt x="2237" y="225"/>
                    <a:pt x="2235" y="226"/>
                    <a:pt x="2232" y="226"/>
                  </a:cubicBezTo>
                  <a:cubicBezTo>
                    <a:pt x="1919" y="298"/>
                    <a:pt x="1648" y="337"/>
                    <a:pt x="1386" y="337"/>
                  </a:cubicBezTo>
                  <a:cubicBezTo>
                    <a:pt x="1309" y="337"/>
                    <a:pt x="1233" y="334"/>
                    <a:pt x="1157" y="327"/>
                  </a:cubicBezTo>
                  <a:cubicBezTo>
                    <a:pt x="820" y="296"/>
                    <a:pt x="479" y="195"/>
                    <a:pt x="63" y="4"/>
                  </a:cubicBezTo>
                  <a:cubicBezTo>
                    <a:pt x="57" y="2"/>
                    <a:pt x="52"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0"/>
            <p:cNvSpPr/>
            <p:nvPr/>
          </p:nvSpPr>
          <p:spPr>
            <a:xfrm>
              <a:off x="-184778" y="1887577"/>
              <a:ext cx="12789" cy="260618"/>
            </a:xfrm>
            <a:custGeom>
              <a:rect b="b" l="l" r="r" t="t"/>
              <a:pathLst>
                <a:path extrusionOk="0" h="5665" w="278">
                  <a:moveTo>
                    <a:pt x="236" y="0"/>
                  </a:moveTo>
                  <a:cubicBezTo>
                    <a:pt x="216" y="0"/>
                    <a:pt x="198" y="17"/>
                    <a:pt x="198" y="38"/>
                  </a:cubicBezTo>
                  <a:lnTo>
                    <a:pt x="1" y="5623"/>
                  </a:lnTo>
                  <a:cubicBezTo>
                    <a:pt x="0" y="5646"/>
                    <a:pt x="18" y="5664"/>
                    <a:pt x="40" y="5665"/>
                  </a:cubicBezTo>
                  <a:cubicBezTo>
                    <a:pt x="62" y="5665"/>
                    <a:pt x="80" y="5648"/>
                    <a:pt x="81" y="5625"/>
                  </a:cubicBezTo>
                  <a:lnTo>
                    <a:pt x="276" y="40"/>
                  </a:lnTo>
                  <a:cubicBezTo>
                    <a:pt x="278" y="19"/>
                    <a:pt x="261" y="0"/>
                    <a:pt x="238" y="0"/>
                  </a:cubicBezTo>
                  <a:cubicBezTo>
                    <a:pt x="238" y="0"/>
                    <a:pt x="237"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0"/>
            <p:cNvSpPr/>
            <p:nvPr/>
          </p:nvSpPr>
          <p:spPr>
            <a:xfrm>
              <a:off x="-199269" y="2135958"/>
              <a:ext cx="179972" cy="203204"/>
            </a:xfrm>
            <a:custGeom>
              <a:rect b="b" l="l" r="r" t="t"/>
              <a:pathLst>
                <a:path extrusionOk="0" h="4417" w="3912">
                  <a:moveTo>
                    <a:pt x="45" y="1"/>
                  </a:moveTo>
                  <a:cubicBezTo>
                    <a:pt x="31" y="1"/>
                    <a:pt x="18" y="9"/>
                    <a:pt x="10" y="22"/>
                  </a:cubicBezTo>
                  <a:cubicBezTo>
                    <a:pt x="1" y="42"/>
                    <a:pt x="8" y="66"/>
                    <a:pt x="27" y="76"/>
                  </a:cubicBezTo>
                  <a:cubicBezTo>
                    <a:pt x="865" y="509"/>
                    <a:pt x="1597" y="1502"/>
                    <a:pt x="2379" y="2565"/>
                  </a:cubicBezTo>
                  <a:cubicBezTo>
                    <a:pt x="2837" y="3185"/>
                    <a:pt x="3311" y="3829"/>
                    <a:pt x="3837" y="4403"/>
                  </a:cubicBezTo>
                  <a:cubicBezTo>
                    <a:pt x="3845" y="4411"/>
                    <a:pt x="3856" y="4416"/>
                    <a:pt x="3867" y="4416"/>
                  </a:cubicBezTo>
                  <a:cubicBezTo>
                    <a:pt x="3877" y="4416"/>
                    <a:pt x="3886" y="4413"/>
                    <a:pt x="3893" y="4406"/>
                  </a:cubicBezTo>
                  <a:cubicBezTo>
                    <a:pt x="3909" y="4391"/>
                    <a:pt x="3911" y="4366"/>
                    <a:pt x="3897" y="4350"/>
                  </a:cubicBezTo>
                  <a:cubicBezTo>
                    <a:pt x="3375" y="3780"/>
                    <a:pt x="2900" y="3137"/>
                    <a:pt x="2444" y="2518"/>
                  </a:cubicBezTo>
                  <a:cubicBezTo>
                    <a:pt x="1655" y="1447"/>
                    <a:pt x="918" y="447"/>
                    <a:pt x="65" y="6"/>
                  </a:cubicBezTo>
                  <a:cubicBezTo>
                    <a:pt x="58" y="2"/>
                    <a:pt x="52"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4" name="Google Shape;1084;p10"/>
          <p:cNvGrpSpPr/>
          <p:nvPr/>
        </p:nvGrpSpPr>
        <p:grpSpPr>
          <a:xfrm>
            <a:off x="3800137" y="660926"/>
            <a:ext cx="1543723" cy="1929857"/>
            <a:chOff x="4981993" y="1050049"/>
            <a:chExt cx="670339" cy="838012"/>
          </a:xfrm>
        </p:grpSpPr>
        <p:sp>
          <p:nvSpPr>
            <p:cNvPr id="1085" name="Google Shape;1085;p10"/>
            <p:cNvSpPr/>
            <p:nvPr/>
          </p:nvSpPr>
          <p:spPr>
            <a:xfrm>
              <a:off x="4981993" y="1050049"/>
              <a:ext cx="670339" cy="838012"/>
            </a:xfrm>
            <a:custGeom>
              <a:rect b="b" l="l" r="r" t="t"/>
              <a:pathLst>
                <a:path extrusionOk="0" h="19566" w="14571">
                  <a:moveTo>
                    <a:pt x="14570" y="1"/>
                  </a:moveTo>
                  <a:lnTo>
                    <a:pt x="0" y="1"/>
                  </a:lnTo>
                  <a:lnTo>
                    <a:pt x="0" y="19566"/>
                  </a:lnTo>
                  <a:lnTo>
                    <a:pt x="14570" y="1956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0"/>
            <p:cNvSpPr/>
            <p:nvPr/>
          </p:nvSpPr>
          <p:spPr>
            <a:xfrm>
              <a:off x="5004259" y="1070736"/>
              <a:ext cx="625760" cy="796638"/>
            </a:xfrm>
            <a:custGeom>
              <a:rect b="b" l="l" r="r" t="t"/>
              <a:pathLst>
                <a:path extrusionOk="0" h="18600" w="13602">
                  <a:moveTo>
                    <a:pt x="13602" y="1"/>
                  </a:moveTo>
                  <a:lnTo>
                    <a:pt x="1" y="1"/>
                  </a:lnTo>
                  <a:lnTo>
                    <a:pt x="1" y="18599"/>
                  </a:lnTo>
                  <a:lnTo>
                    <a:pt x="13602" y="18599"/>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0"/>
            <p:cNvSpPr/>
            <p:nvPr/>
          </p:nvSpPr>
          <p:spPr>
            <a:xfrm>
              <a:off x="5523063" y="1319323"/>
              <a:ext cx="38874" cy="47339"/>
            </a:xfrm>
            <a:custGeom>
              <a:rect b="b" l="l" r="r" t="t"/>
              <a:pathLst>
                <a:path extrusionOk="0" h="1029" w="845">
                  <a:moveTo>
                    <a:pt x="845" y="523"/>
                  </a:moveTo>
                  <a:cubicBezTo>
                    <a:pt x="633" y="454"/>
                    <a:pt x="526" y="340"/>
                    <a:pt x="424" y="1"/>
                  </a:cubicBezTo>
                  <a:cubicBezTo>
                    <a:pt x="334" y="272"/>
                    <a:pt x="196" y="445"/>
                    <a:pt x="0" y="506"/>
                  </a:cubicBezTo>
                  <a:cubicBezTo>
                    <a:pt x="237" y="579"/>
                    <a:pt x="353" y="807"/>
                    <a:pt x="444" y="1029"/>
                  </a:cubicBezTo>
                  <a:cubicBezTo>
                    <a:pt x="480" y="819"/>
                    <a:pt x="595" y="584"/>
                    <a:pt x="845" y="523"/>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0"/>
            <p:cNvSpPr/>
            <p:nvPr/>
          </p:nvSpPr>
          <p:spPr>
            <a:xfrm>
              <a:off x="5135517" y="1369699"/>
              <a:ext cx="508631" cy="418738"/>
            </a:xfrm>
            <a:custGeom>
              <a:rect b="b" l="l" r="r" t="t"/>
              <a:pathLst>
                <a:path extrusionOk="0" h="9102" w="11056">
                  <a:moveTo>
                    <a:pt x="8448" y="1385"/>
                  </a:moveTo>
                  <a:cubicBezTo>
                    <a:pt x="4749" y="1"/>
                    <a:pt x="0" y="9101"/>
                    <a:pt x="5862" y="8958"/>
                  </a:cubicBezTo>
                  <a:cubicBezTo>
                    <a:pt x="9442" y="8871"/>
                    <a:pt x="11056" y="2362"/>
                    <a:pt x="8448" y="138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0"/>
            <p:cNvSpPr/>
            <p:nvPr/>
          </p:nvSpPr>
          <p:spPr>
            <a:xfrm>
              <a:off x="5334534" y="1485401"/>
              <a:ext cx="78393" cy="152875"/>
            </a:xfrm>
            <a:custGeom>
              <a:rect b="b" l="l" r="r" t="t"/>
              <a:pathLst>
                <a:path extrusionOk="0" h="3323" w="1704">
                  <a:moveTo>
                    <a:pt x="112" y="0"/>
                  </a:moveTo>
                  <a:cubicBezTo>
                    <a:pt x="93" y="0"/>
                    <a:pt x="77" y="15"/>
                    <a:pt x="75" y="35"/>
                  </a:cubicBezTo>
                  <a:cubicBezTo>
                    <a:pt x="1" y="879"/>
                    <a:pt x="516" y="1559"/>
                    <a:pt x="977" y="2170"/>
                  </a:cubicBezTo>
                  <a:cubicBezTo>
                    <a:pt x="1278" y="2567"/>
                    <a:pt x="1556" y="2935"/>
                    <a:pt x="1626" y="3291"/>
                  </a:cubicBezTo>
                  <a:cubicBezTo>
                    <a:pt x="1630" y="3310"/>
                    <a:pt x="1646" y="3322"/>
                    <a:pt x="1664" y="3322"/>
                  </a:cubicBezTo>
                  <a:cubicBezTo>
                    <a:pt x="1666" y="3322"/>
                    <a:pt x="1668" y="3322"/>
                    <a:pt x="1671" y="3322"/>
                  </a:cubicBezTo>
                  <a:cubicBezTo>
                    <a:pt x="1691" y="3317"/>
                    <a:pt x="1704" y="3297"/>
                    <a:pt x="1700" y="3277"/>
                  </a:cubicBezTo>
                  <a:cubicBezTo>
                    <a:pt x="1626" y="2903"/>
                    <a:pt x="1343" y="2529"/>
                    <a:pt x="1037" y="2124"/>
                  </a:cubicBezTo>
                  <a:cubicBezTo>
                    <a:pt x="584" y="1525"/>
                    <a:pt x="79" y="856"/>
                    <a:pt x="150" y="41"/>
                  </a:cubicBezTo>
                  <a:cubicBezTo>
                    <a:pt x="152" y="21"/>
                    <a:pt x="137" y="2"/>
                    <a:pt x="116" y="1"/>
                  </a:cubicBezTo>
                  <a:cubicBezTo>
                    <a:pt x="115" y="1"/>
                    <a:pt x="114" y="0"/>
                    <a:pt x="1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0"/>
            <p:cNvSpPr/>
            <p:nvPr/>
          </p:nvSpPr>
          <p:spPr>
            <a:xfrm>
              <a:off x="5400782" y="1547278"/>
              <a:ext cx="62383" cy="106640"/>
            </a:xfrm>
            <a:custGeom>
              <a:rect b="b" l="l" r="r" t="t"/>
              <a:pathLst>
                <a:path extrusionOk="0" h="2318" w="1356">
                  <a:moveTo>
                    <a:pt x="449" y="1161"/>
                  </a:moveTo>
                  <a:cubicBezTo>
                    <a:pt x="568" y="1983"/>
                    <a:pt x="892" y="2318"/>
                    <a:pt x="964" y="2298"/>
                  </a:cubicBezTo>
                  <a:cubicBezTo>
                    <a:pt x="1034" y="2276"/>
                    <a:pt x="1356" y="1751"/>
                    <a:pt x="1356" y="1385"/>
                  </a:cubicBezTo>
                  <a:cubicBezTo>
                    <a:pt x="1356" y="1323"/>
                    <a:pt x="1177" y="1106"/>
                    <a:pt x="901" y="877"/>
                  </a:cubicBezTo>
                  <a:cubicBezTo>
                    <a:pt x="945" y="798"/>
                    <a:pt x="955" y="250"/>
                    <a:pt x="860" y="241"/>
                  </a:cubicBezTo>
                  <a:cubicBezTo>
                    <a:pt x="745" y="230"/>
                    <a:pt x="750" y="341"/>
                    <a:pt x="696" y="482"/>
                  </a:cubicBezTo>
                  <a:cubicBezTo>
                    <a:pt x="677" y="477"/>
                    <a:pt x="666" y="456"/>
                    <a:pt x="672" y="442"/>
                  </a:cubicBezTo>
                  <a:cubicBezTo>
                    <a:pt x="761" y="161"/>
                    <a:pt x="549" y="1"/>
                    <a:pt x="347" y="162"/>
                  </a:cubicBezTo>
                  <a:cubicBezTo>
                    <a:pt x="296" y="143"/>
                    <a:pt x="175" y="167"/>
                    <a:pt x="136" y="275"/>
                  </a:cubicBezTo>
                  <a:cubicBezTo>
                    <a:pt x="53" y="349"/>
                    <a:pt x="0" y="455"/>
                    <a:pt x="16" y="601"/>
                  </a:cubicBezTo>
                  <a:cubicBezTo>
                    <a:pt x="63" y="906"/>
                    <a:pt x="287" y="1067"/>
                    <a:pt x="449" y="1161"/>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0"/>
            <p:cNvSpPr/>
            <p:nvPr/>
          </p:nvSpPr>
          <p:spPr>
            <a:xfrm>
              <a:off x="5293728" y="1624152"/>
              <a:ext cx="158349" cy="96610"/>
            </a:xfrm>
            <a:custGeom>
              <a:rect b="b" l="l" r="r" t="t"/>
              <a:pathLst>
                <a:path extrusionOk="0" h="2100" w="3442">
                  <a:moveTo>
                    <a:pt x="1929" y="1104"/>
                  </a:moveTo>
                  <a:cubicBezTo>
                    <a:pt x="2289" y="1167"/>
                    <a:pt x="3117" y="1535"/>
                    <a:pt x="3442" y="1495"/>
                  </a:cubicBezTo>
                  <a:lnTo>
                    <a:pt x="2723" y="623"/>
                  </a:lnTo>
                  <a:cubicBezTo>
                    <a:pt x="2547" y="270"/>
                    <a:pt x="2138" y="1"/>
                    <a:pt x="1790" y="181"/>
                  </a:cubicBezTo>
                  <a:cubicBezTo>
                    <a:pt x="1514" y="323"/>
                    <a:pt x="1150" y="995"/>
                    <a:pt x="902" y="1447"/>
                  </a:cubicBezTo>
                  <a:cubicBezTo>
                    <a:pt x="0" y="1012"/>
                    <a:pt x="653" y="2099"/>
                    <a:pt x="1168" y="2016"/>
                  </a:cubicBezTo>
                  <a:cubicBezTo>
                    <a:pt x="1614" y="1944"/>
                    <a:pt x="1691" y="1264"/>
                    <a:pt x="1929" y="1104"/>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0"/>
            <p:cNvSpPr/>
            <p:nvPr/>
          </p:nvSpPr>
          <p:spPr>
            <a:xfrm>
              <a:off x="5309968" y="1439534"/>
              <a:ext cx="241940" cy="337769"/>
            </a:xfrm>
            <a:custGeom>
              <a:rect b="b" l="l" r="r" t="t"/>
              <a:pathLst>
                <a:path extrusionOk="0" h="7342" w="5259">
                  <a:moveTo>
                    <a:pt x="3675" y="3032"/>
                  </a:moveTo>
                  <a:cubicBezTo>
                    <a:pt x="3675" y="3079"/>
                    <a:pt x="3686" y="3159"/>
                    <a:pt x="3675" y="3163"/>
                  </a:cubicBezTo>
                  <a:cubicBezTo>
                    <a:pt x="3364" y="3271"/>
                    <a:pt x="2414" y="3891"/>
                    <a:pt x="2067" y="4467"/>
                  </a:cubicBezTo>
                  <a:cubicBezTo>
                    <a:pt x="1823" y="4210"/>
                    <a:pt x="1528" y="4082"/>
                    <a:pt x="1208" y="4288"/>
                  </a:cubicBezTo>
                  <a:cubicBezTo>
                    <a:pt x="864" y="4510"/>
                    <a:pt x="640" y="5228"/>
                    <a:pt x="427" y="5716"/>
                  </a:cubicBezTo>
                  <a:cubicBezTo>
                    <a:pt x="61" y="5193"/>
                    <a:pt x="0" y="5752"/>
                    <a:pt x="148" y="6037"/>
                  </a:cubicBezTo>
                  <a:cubicBezTo>
                    <a:pt x="278" y="6288"/>
                    <a:pt x="456" y="6509"/>
                    <a:pt x="749" y="6298"/>
                  </a:cubicBezTo>
                  <a:cubicBezTo>
                    <a:pt x="1038" y="6091"/>
                    <a:pt x="1244" y="5731"/>
                    <a:pt x="1459" y="5427"/>
                  </a:cubicBezTo>
                  <a:cubicBezTo>
                    <a:pt x="1400" y="6645"/>
                    <a:pt x="2529" y="7341"/>
                    <a:pt x="3664" y="6408"/>
                  </a:cubicBezTo>
                  <a:cubicBezTo>
                    <a:pt x="4383" y="5818"/>
                    <a:pt x="5125" y="4470"/>
                    <a:pt x="5005" y="3582"/>
                  </a:cubicBezTo>
                  <a:cubicBezTo>
                    <a:pt x="4948" y="3152"/>
                    <a:pt x="4733" y="3159"/>
                    <a:pt x="4685" y="2789"/>
                  </a:cubicBezTo>
                  <a:cubicBezTo>
                    <a:pt x="4663" y="2620"/>
                    <a:pt x="4673" y="2415"/>
                    <a:pt x="4737" y="2264"/>
                  </a:cubicBezTo>
                  <a:cubicBezTo>
                    <a:pt x="5118" y="2295"/>
                    <a:pt x="5245" y="1779"/>
                    <a:pt x="5043" y="1651"/>
                  </a:cubicBezTo>
                  <a:cubicBezTo>
                    <a:pt x="5259" y="751"/>
                    <a:pt x="4692" y="222"/>
                    <a:pt x="3934" y="140"/>
                  </a:cubicBezTo>
                  <a:cubicBezTo>
                    <a:pt x="2637" y="0"/>
                    <a:pt x="2211" y="1034"/>
                    <a:pt x="2470" y="2151"/>
                  </a:cubicBezTo>
                  <a:cubicBezTo>
                    <a:pt x="2447" y="2728"/>
                    <a:pt x="2801" y="3255"/>
                    <a:pt x="3675" y="303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0"/>
            <p:cNvSpPr/>
            <p:nvPr/>
          </p:nvSpPr>
          <p:spPr>
            <a:xfrm>
              <a:off x="5402806" y="1583254"/>
              <a:ext cx="78116" cy="63855"/>
            </a:xfrm>
            <a:custGeom>
              <a:rect b="b" l="l" r="r" t="t"/>
              <a:pathLst>
                <a:path extrusionOk="0" h="1388" w="1698">
                  <a:moveTo>
                    <a:pt x="1657" y="0"/>
                  </a:moveTo>
                  <a:cubicBezTo>
                    <a:pt x="1654" y="0"/>
                    <a:pt x="1651" y="1"/>
                    <a:pt x="1648" y="2"/>
                  </a:cubicBezTo>
                  <a:cubicBezTo>
                    <a:pt x="1459" y="44"/>
                    <a:pt x="1154" y="247"/>
                    <a:pt x="857" y="489"/>
                  </a:cubicBezTo>
                  <a:cubicBezTo>
                    <a:pt x="492" y="787"/>
                    <a:pt x="132" y="1145"/>
                    <a:pt x="12" y="1329"/>
                  </a:cubicBezTo>
                  <a:cubicBezTo>
                    <a:pt x="1" y="1347"/>
                    <a:pt x="6" y="1370"/>
                    <a:pt x="23" y="1382"/>
                  </a:cubicBezTo>
                  <a:cubicBezTo>
                    <a:pt x="30" y="1386"/>
                    <a:pt x="37" y="1387"/>
                    <a:pt x="44" y="1387"/>
                  </a:cubicBezTo>
                  <a:cubicBezTo>
                    <a:pt x="56" y="1387"/>
                    <a:pt x="69" y="1382"/>
                    <a:pt x="76" y="1370"/>
                  </a:cubicBezTo>
                  <a:cubicBezTo>
                    <a:pt x="192" y="1192"/>
                    <a:pt x="545" y="841"/>
                    <a:pt x="905" y="548"/>
                  </a:cubicBezTo>
                  <a:cubicBezTo>
                    <a:pt x="1195" y="312"/>
                    <a:pt x="1488" y="114"/>
                    <a:pt x="1664" y="75"/>
                  </a:cubicBezTo>
                  <a:cubicBezTo>
                    <a:pt x="1685" y="71"/>
                    <a:pt x="1697" y="50"/>
                    <a:pt x="1693" y="30"/>
                  </a:cubicBezTo>
                  <a:cubicBezTo>
                    <a:pt x="1689" y="13"/>
                    <a:pt x="1674" y="0"/>
                    <a:pt x="16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0"/>
            <p:cNvSpPr/>
            <p:nvPr/>
          </p:nvSpPr>
          <p:spPr>
            <a:xfrm>
              <a:off x="5341113" y="1673148"/>
              <a:ext cx="43291" cy="58794"/>
            </a:xfrm>
            <a:custGeom>
              <a:rect b="b" l="l" r="r" t="t"/>
              <a:pathLst>
                <a:path extrusionOk="0" h="1278" w="941">
                  <a:moveTo>
                    <a:pt x="900" y="1"/>
                  </a:moveTo>
                  <a:cubicBezTo>
                    <a:pt x="882" y="1"/>
                    <a:pt x="866" y="12"/>
                    <a:pt x="861" y="29"/>
                  </a:cubicBezTo>
                  <a:cubicBezTo>
                    <a:pt x="807" y="240"/>
                    <a:pt x="698" y="449"/>
                    <a:pt x="564" y="637"/>
                  </a:cubicBezTo>
                  <a:cubicBezTo>
                    <a:pt x="399" y="868"/>
                    <a:pt x="199" y="1069"/>
                    <a:pt x="20" y="1210"/>
                  </a:cubicBezTo>
                  <a:cubicBezTo>
                    <a:pt x="4" y="1223"/>
                    <a:pt x="1" y="1247"/>
                    <a:pt x="15" y="1264"/>
                  </a:cubicBezTo>
                  <a:cubicBezTo>
                    <a:pt x="22" y="1273"/>
                    <a:pt x="33" y="1278"/>
                    <a:pt x="44" y="1278"/>
                  </a:cubicBezTo>
                  <a:cubicBezTo>
                    <a:pt x="53" y="1278"/>
                    <a:pt x="61" y="1275"/>
                    <a:pt x="68" y="1270"/>
                  </a:cubicBezTo>
                  <a:cubicBezTo>
                    <a:pt x="251" y="1124"/>
                    <a:pt x="457" y="918"/>
                    <a:pt x="626" y="680"/>
                  </a:cubicBezTo>
                  <a:cubicBezTo>
                    <a:pt x="765" y="486"/>
                    <a:pt x="878" y="270"/>
                    <a:pt x="935" y="48"/>
                  </a:cubicBezTo>
                  <a:cubicBezTo>
                    <a:pt x="940" y="28"/>
                    <a:pt x="928" y="7"/>
                    <a:pt x="908" y="1"/>
                  </a:cubicBezTo>
                  <a:cubicBezTo>
                    <a:pt x="905" y="1"/>
                    <a:pt x="903" y="1"/>
                    <a:pt x="90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0"/>
            <p:cNvSpPr/>
            <p:nvPr/>
          </p:nvSpPr>
          <p:spPr>
            <a:xfrm>
              <a:off x="5374467" y="1687455"/>
              <a:ext cx="72412" cy="68501"/>
            </a:xfrm>
            <a:custGeom>
              <a:rect b="b" l="l" r="r" t="t"/>
              <a:pathLst>
                <a:path extrusionOk="0" h="1489" w="1574">
                  <a:moveTo>
                    <a:pt x="57" y="0"/>
                  </a:moveTo>
                  <a:cubicBezTo>
                    <a:pt x="38" y="0"/>
                    <a:pt x="22" y="15"/>
                    <a:pt x="19" y="34"/>
                  </a:cubicBezTo>
                  <a:cubicBezTo>
                    <a:pt x="1" y="206"/>
                    <a:pt x="12" y="376"/>
                    <a:pt x="50" y="535"/>
                  </a:cubicBezTo>
                  <a:cubicBezTo>
                    <a:pt x="109" y="781"/>
                    <a:pt x="231" y="1004"/>
                    <a:pt x="405" y="1170"/>
                  </a:cubicBezTo>
                  <a:cubicBezTo>
                    <a:pt x="580" y="1339"/>
                    <a:pt x="806" y="1452"/>
                    <a:pt x="1072" y="1482"/>
                  </a:cubicBezTo>
                  <a:cubicBezTo>
                    <a:pt x="1115" y="1486"/>
                    <a:pt x="1159" y="1488"/>
                    <a:pt x="1204" y="1488"/>
                  </a:cubicBezTo>
                  <a:cubicBezTo>
                    <a:pt x="1311" y="1488"/>
                    <a:pt x="1423" y="1475"/>
                    <a:pt x="1541" y="1448"/>
                  </a:cubicBezTo>
                  <a:cubicBezTo>
                    <a:pt x="1561" y="1442"/>
                    <a:pt x="1574" y="1422"/>
                    <a:pt x="1569" y="1402"/>
                  </a:cubicBezTo>
                  <a:cubicBezTo>
                    <a:pt x="1565" y="1384"/>
                    <a:pt x="1549" y="1372"/>
                    <a:pt x="1531" y="1372"/>
                  </a:cubicBezTo>
                  <a:cubicBezTo>
                    <a:pt x="1528" y="1372"/>
                    <a:pt x="1526" y="1373"/>
                    <a:pt x="1523" y="1373"/>
                  </a:cubicBezTo>
                  <a:cubicBezTo>
                    <a:pt x="1412" y="1400"/>
                    <a:pt x="1306" y="1413"/>
                    <a:pt x="1205" y="1413"/>
                  </a:cubicBezTo>
                  <a:cubicBezTo>
                    <a:pt x="1163" y="1413"/>
                    <a:pt x="1121" y="1411"/>
                    <a:pt x="1081" y="1406"/>
                  </a:cubicBezTo>
                  <a:cubicBezTo>
                    <a:pt x="832" y="1379"/>
                    <a:pt x="621" y="1273"/>
                    <a:pt x="458" y="1116"/>
                  </a:cubicBezTo>
                  <a:cubicBezTo>
                    <a:pt x="295" y="959"/>
                    <a:pt x="179" y="750"/>
                    <a:pt x="124" y="518"/>
                  </a:cubicBezTo>
                  <a:cubicBezTo>
                    <a:pt x="88" y="366"/>
                    <a:pt x="77" y="206"/>
                    <a:pt x="94" y="42"/>
                  </a:cubicBezTo>
                  <a:cubicBezTo>
                    <a:pt x="96" y="21"/>
                    <a:pt x="81" y="3"/>
                    <a:pt x="61" y="1"/>
                  </a:cubicBezTo>
                  <a:cubicBezTo>
                    <a:pt x="60" y="0"/>
                    <a:pt x="58"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0"/>
            <p:cNvSpPr/>
            <p:nvPr/>
          </p:nvSpPr>
          <p:spPr>
            <a:xfrm>
              <a:off x="5363517" y="1631007"/>
              <a:ext cx="70618" cy="65235"/>
            </a:xfrm>
            <a:custGeom>
              <a:rect b="b" l="l" r="r" t="t"/>
              <a:pathLst>
                <a:path extrusionOk="0" h="1418" w="1535">
                  <a:moveTo>
                    <a:pt x="339" y="1"/>
                  </a:moveTo>
                  <a:cubicBezTo>
                    <a:pt x="293" y="1"/>
                    <a:pt x="248" y="6"/>
                    <a:pt x="202" y="18"/>
                  </a:cubicBezTo>
                  <a:cubicBezTo>
                    <a:pt x="143" y="32"/>
                    <a:pt x="83" y="57"/>
                    <a:pt x="24" y="94"/>
                  </a:cubicBezTo>
                  <a:cubicBezTo>
                    <a:pt x="7" y="105"/>
                    <a:pt x="1" y="128"/>
                    <a:pt x="12" y="146"/>
                  </a:cubicBezTo>
                  <a:cubicBezTo>
                    <a:pt x="19" y="157"/>
                    <a:pt x="31" y="164"/>
                    <a:pt x="44" y="164"/>
                  </a:cubicBezTo>
                  <a:cubicBezTo>
                    <a:pt x="51" y="164"/>
                    <a:pt x="58" y="162"/>
                    <a:pt x="64" y="158"/>
                  </a:cubicBezTo>
                  <a:cubicBezTo>
                    <a:pt x="116" y="126"/>
                    <a:pt x="168" y="104"/>
                    <a:pt x="220" y="91"/>
                  </a:cubicBezTo>
                  <a:cubicBezTo>
                    <a:pt x="260" y="81"/>
                    <a:pt x="299" y="76"/>
                    <a:pt x="338" y="76"/>
                  </a:cubicBezTo>
                  <a:cubicBezTo>
                    <a:pt x="469" y="76"/>
                    <a:pt x="600" y="128"/>
                    <a:pt x="724" y="215"/>
                  </a:cubicBezTo>
                  <a:cubicBezTo>
                    <a:pt x="889" y="332"/>
                    <a:pt x="1042" y="509"/>
                    <a:pt x="1167" y="713"/>
                  </a:cubicBezTo>
                  <a:cubicBezTo>
                    <a:pt x="1299" y="926"/>
                    <a:pt x="1401" y="1165"/>
                    <a:pt x="1456" y="1389"/>
                  </a:cubicBezTo>
                  <a:cubicBezTo>
                    <a:pt x="1461" y="1406"/>
                    <a:pt x="1476" y="1418"/>
                    <a:pt x="1492" y="1418"/>
                  </a:cubicBezTo>
                  <a:cubicBezTo>
                    <a:pt x="1495" y="1418"/>
                    <a:pt x="1499" y="1418"/>
                    <a:pt x="1502" y="1417"/>
                  </a:cubicBezTo>
                  <a:cubicBezTo>
                    <a:pt x="1523" y="1411"/>
                    <a:pt x="1535" y="1391"/>
                    <a:pt x="1530" y="1371"/>
                  </a:cubicBezTo>
                  <a:cubicBezTo>
                    <a:pt x="1473" y="1140"/>
                    <a:pt x="1368" y="893"/>
                    <a:pt x="1232" y="673"/>
                  </a:cubicBezTo>
                  <a:cubicBezTo>
                    <a:pt x="1101" y="462"/>
                    <a:pt x="942" y="276"/>
                    <a:pt x="768" y="154"/>
                  </a:cubicBezTo>
                  <a:cubicBezTo>
                    <a:pt x="631" y="58"/>
                    <a:pt x="486" y="1"/>
                    <a:pt x="3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0"/>
            <p:cNvSpPr/>
            <p:nvPr/>
          </p:nvSpPr>
          <p:spPr>
            <a:xfrm>
              <a:off x="5395123" y="1551511"/>
              <a:ext cx="62429" cy="106686"/>
            </a:xfrm>
            <a:custGeom>
              <a:rect b="b" l="l" r="r" t="t"/>
              <a:pathLst>
                <a:path extrusionOk="0" h="2319" w="1357">
                  <a:moveTo>
                    <a:pt x="450" y="1160"/>
                  </a:moveTo>
                  <a:cubicBezTo>
                    <a:pt x="569" y="1984"/>
                    <a:pt x="893" y="2318"/>
                    <a:pt x="964" y="2297"/>
                  </a:cubicBezTo>
                  <a:cubicBezTo>
                    <a:pt x="1035" y="2276"/>
                    <a:pt x="1357" y="1751"/>
                    <a:pt x="1357" y="1384"/>
                  </a:cubicBezTo>
                  <a:cubicBezTo>
                    <a:pt x="1357" y="1324"/>
                    <a:pt x="1179" y="1105"/>
                    <a:pt x="902" y="876"/>
                  </a:cubicBezTo>
                  <a:cubicBezTo>
                    <a:pt x="946" y="798"/>
                    <a:pt x="956" y="250"/>
                    <a:pt x="860" y="240"/>
                  </a:cubicBezTo>
                  <a:cubicBezTo>
                    <a:pt x="746" y="229"/>
                    <a:pt x="751" y="340"/>
                    <a:pt x="697" y="481"/>
                  </a:cubicBezTo>
                  <a:cubicBezTo>
                    <a:pt x="679" y="476"/>
                    <a:pt x="667" y="456"/>
                    <a:pt x="672" y="442"/>
                  </a:cubicBezTo>
                  <a:cubicBezTo>
                    <a:pt x="762" y="160"/>
                    <a:pt x="550" y="0"/>
                    <a:pt x="348" y="161"/>
                  </a:cubicBezTo>
                  <a:cubicBezTo>
                    <a:pt x="297" y="142"/>
                    <a:pt x="176" y="167"/>
                    <a:pt x="137" y="274"/>
                  </a:cubicBezTo>
                  <a:cubicBezTo>
                    <a:pt x="54" y="348"/>
                    <a:pt x="1" y="455"/>
                    <a:pt x="18" y="600"/>
                  </a:cubicBezTo>
                  <a:cubicBezTo>
                    <a:pt x="64" y="905"/>
                    <a:pt x="288" y="1068"/>
                    <a:pt x="450" y="11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0"/>
            <p:cNvSpPr/>
            <p:nvPr/>
          </p:nvSpPr>
          <p:spPr>
            <a:xfrm>
              <a:off x="5407498" y="1557215"/>
              <a:ext cx="7085" cy="20012"/>
            </a:xfrm>
            <a:custGeom>
              <a:rect b="b" l="l" r="r" t="t"/>
              <a:pathLst>
                <a:path extrusionOk="0" h="435" w="154">
                  <a:moveTo>
                    <a:pt x="79" y="1"/>
                  </a:moveTo>
                  <a:cubicBezTo>
                    <a:pt x="68" y="1"/>
                    <a:pt x="57" y="5"/>
                    <a:pt x="50" y="14"/>
                  </a:cubicBezTo>
                  <a:cubicBezTo>
                    <a:pt x="10" y="63"/>
                    <a:pt x="1" y="126"/>
                    <a:pt x="6" y="187"/>
                  </a:cubicBezTo>
                  <a:cubicBezTo>
                    <a:pt x="13" y="278"/>
                    <a:pt x="53" y="369"/>
                    <a:pt x="76" y="414"/>
                  </a:cubicBezTo>
                  <a:cubicBezTo>
                    <a:pt x="83" y="427"/>
                    <a:pt x="96" y="435"/>
                    <a:pt x="110" y="435"/>
                  </a:cubicBezTo>
                  <a:cubicBezTo>
                    <a:pt x="116" y="435"/>
                    <a:pt x="121" y="433"/>
                    <a:pt x="127" y="431"/>
                  </a:cubicBezTo>
                  <a:cubicBezTo>
                    <a:pt x="145" y="421"/>
                    <a:pt x="154" y="399"/>
                    <a:pt x="144" y="380"/>
                  </a:cubicBezTo>
                  <a:cubicBezTo>
                    <a:pt x="123" y="339"/>
                    <a:pt x="89" y="258"/>
                    <a:pt x="81" y="182"/>
                  </a:cubicBezTo>
                  <a:cubicBezTo>
                    <a:pt x="78" y="136"/>
                    <a:pt x="84" y="93"/>
                    <a:pt x="109" y="62"/>
                  </a:cubicBezTo>
                  <a:cubicBezTo>
                    <a:pt x="122" y="46"/>
                    <a:pt x="120" y="22"/>
                    <a:pt x="104" y="9"/>
                  </a:cubicBezTo>
                  <a:cubicBezTo>
                    <a:pt x="96" y="3"/>
                    <a:pt x="88" y="1"/>
                    <a:pt x="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0"/>
            <p:cNvSpPr/>
            <p:nvPr/>
          </p:nvSpPr>
          <p:spPr>
            <a:xfrm>
              <a:off x="5398803" y="1562506"/>
              <a:ext cx="6625" cy="19690"/>
            </a:xfrm>
            <a:custGeom>
              <a:rect b="b" l="l" r="r" t="t"/>
              <a:pathLst>
                <a:path extrusionOk="0" h="428" w="144">
                  <a:moveTo>
                    <a:pt x="62" y="0"/>
                  </a:moveTo>
                  <a:cubicBezTo>
                    <a:pt x="46" y="0"/>
                    <a:pt x="31" y="11"/>
                    <a:pt x="26" y="28"/>
                  </a:cubicBezTo>
                  <a:cubicBezTo>
                    <a:pt x="5" y="100"/>
                    <a:pt x="1" y="172"/>
                    <a:pt x="8" y="235"/>
                  </a:cubicBezTo>
                  <a:cubicBezTo>
                    <a:pt x="17" y="312"/>
                    <a:pt x="42" y="378"/>
                    <a:pt x="73" y="414"/>
                  </a:cubicBezTo>
                  <a:cubicBezTo>
                    <a:pt x="80" y="423"/>
                    <a:pt x="91" y="428"/>
                    <a:pt x="102" y="428"/>
                  </a:cubicBezTo>
                  <a:cubicBezTo>
                    <a:pt x="110" y="428"/>
                    <a:pt x="119" y="425"/>
                    <a:pt x="126" y="419"/>
                  </a:cubicBezTo>
                  <a:cubicBezTo>
                    <a:pt x="142" y="405"/>
                    <a:pt x="144" y="381"/>
                    <a:pt x="130" y="366"/>
                  </a:cubicBezTo>
                  <a:cubicBezTo>
                    <a:pt x="109" y="340"/>
                    <a:pt x="90" y="289"/>
                    <a:pt x="83" y="226"/>
                  </a:cubicBezTo>
                  <a:cubicBezTo>
                    <a:pt x="77" y="172"/>
                    <a:pt x="80" y="111"/>
                    <a:pt x="98" y="49"/>
                  </a:cubicBezTo>
                  <a:cubicBezTo>
                    <a:pt x="105" y="29"/>
                    <a:pt x="93" y="9"/>
                    <a:pt x="73" y="2"/>
                  </a:cubicBezTo>
                  <a:cubicBezTo>
                    <a:pt x="69" y="1"/>
                    <a:pt x="66" y="0"/>
                    <a:pt x="6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0"/>
            <p:cNvSpPr/>
            <p:nvPr/>
          </p:nvSpPr>
          <p:spPr>
            <a:xfrm>
              <a:off x="5413893" y="1603128"/>
              <a:ext cx="99003" cy="60405"/>
            </a:xfrm>
            <a:custGeom>
              <a:rect b="b" l="l" r="r" t="t"/>
              <a:pathLst>
                <a:path extrusionOk="0" h="1313" w="2152">
                  <a:moveTo>
                    <a:pt x="42" y="1"/>
                  </a:moveTo>
                  <a:cubicBezTo>
                    <a:pt x="40" y="1"/>
                    <a:pt x="38" y="1"/>
                    <a:pt x="36" y="1"/>
                  </a:cubicBezTo>
                  <a:cubicBezTo>
                    <a:pt x="16" y="4"/>
                    <a:pt x="1" y="23"/>
                    <a:pt x="4" y="45"/>
                  </a:cubicBezTo>
                  <a:cubicBezTo>
                    <a:pt x="101" y="675"/>
                    <a:pt x="295" y="1115"/>
                    <a:pt x="637" y="1261"/>
                  </a:cubicBezTo>
                  <a:cubicBezTo>
                    <a:pt x="718" y="1295"/>
                    <a:pt x="806" y="1313"/>
                    <a:pt x="902" y="1313"/>
                  </a:cubicBezTo>
                  <a:cubicBezTo>
                    <a:pt x="1217" y="1313"/>
                    <a:pt x="1620" y="1124"/>
                    <a:pt x="2133" y="699"/>
                  </a:cubicBezTo>
                  <a:cubicBezTo>
                    <a:pt x="2149" y="686"/>
                    <a:pt x="2151" y="662"/>
                    <a:pt x="2138" y="646"/>
                  </a:cubicBezTo>
                  <a:cubicBezTo>
                    <a:pt x="2131" y="637"/>
                    <a:pt x="2119" y="632"/>
                    <a:pt x="2108" y="632"/>
                  </a:cubicBezTo>
                  <a:cubicBezTo>
                    <a:pt x="2100" y="632"/>
                    <a:pt x="2091" y="635"/>
                    <a:pt x="2084" y="641"/>
                  </a:cubicBezTo>
                  <a:cubicBezTo>
                    <a:pt x="1586" y="1054"/>
                    <a:pt x="1200" y="1238"/>
                    <a:pt x="905" y="1238"/>
                  </a:cubicBezTo>
                  <a:cubicBezTo>
                    <a:pt x="818" y="1238"/>
                    <a:pt x="739" y="1222"/>
                    <a:pt x="667" y="1191"/>
                  </a:cubicBezTo>
                  <a:cubicBezTo>
                    <a:pt x="353" y="1057"/>
                    <a:pt x="172" y="637"/>
                    <a:pt x="79" y="33"/>
                  </a:cubicBezTo>
                  <a:cubicBezTo>
                    <a:pt x="77" y="14"/>
                    <a:pt x="61" y="1"/>
                    <a:pt x="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0"/>
            <p:cNvSpPr/>
            <p:nvPr/>
          </p:nvSpPr>
          <p:spPr>
            <a:xfrm>
              <a:off x="5455435" y="1572397"/>
              <a:ext cx="72504" cy="44027"/>
            </a:xfrm>
            <a:custGeom>
              <a:rect b="b" l="l" r="r" t="t"/>
              <a:pathLst>
                <a:path extrusionOk="0" h="957" w="1576">
                  <a:moveTo>
                    <a:pt x="1184" y="1"/>
                  </a:moveTo>
                  <a:cubicBezTo>
                    <a:pt x="875" y="1"/>
                    <a:pt x="643" y="270"/>
                    <a:pt x="430" y="519"/>
                  </a:cubicBezTo>
                  <a:cubicBezTo>
                    <a:pt x="293" y="679"/>
                    <a:pt x="163" y="829"/>
                    <a:pt x="30" y="884"/>
                  </a:cubicBezTo>
                  <a:cubicBezTo>
                    <a:pt x="10" y="892"/>
                    <a:pt x="1" y="913"/>
                    <a:pt x="9" y="933"/>
                  </a:cubicBezTo>
                  <a:cubicBezTo>
                    <a:pt x="15" y="948"/>
                    <a:pt x="29" y="957"/>
                    <a:pt x="44" y="957"/>
                  </a:cubicBezTo>
                  <a:cubicBezTo>
                    <a:pt x="49" y="957"/>
                    <a:pt x="53" y="956"/>
                    <a:pt x="58" y="954"/>
                  </a:cubicBezTo>
                  <a:cubicBezTo>
                    <a:pt x="208" y="893"/>
                    <a:pt x="344" y="735"/>
                    <a:pt x="487" y="568"/>
                  </a:cubicBezTo>
                  <a:cubicBezTo>
                    <a:pt x="688" y="334"/>
                    <a:pt x="905" y="81"/>
                    <a:pt x="1190" y="81"/>
                  </a:cubicBezTo>
                  <a:cubicBezTo>
                    <a:pt x="1289" y="81"/>
                    <a:pt x="1396" y="111"/>
                    <a:pt x="1513" y="183"/>
                  </a:cubicBezTo>
                  <a:cubicBezTo>
                    <a:pt x="1519" y="187"/>
                    <a:pt x="1526" y="189"/>
                    <a:pt x="1533" y="189"/>
                  </a:cubicBezTo>
                  <a:cubicBezTo>
                    <a:pt x="1545" y="189"/>
                    <a:pt x="1558" y="183"/>
                    <a:pt x="1565" y="171"/>
                  </a:cubicBezTo>
                  <a:cubicBezTo>
                    <a:pt x="1575" y="153"/>
                    <a:pt x="1570" y="130"/>
                    <a:pt x="1552" y="119"/>
                  </a:cubicBezTo>
                  <a:cubicBezTo>
                    <a:pt x="1417" y="35"/>
                    <a:pt x="1296" y="1"/>
                    <a:pt x="11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0"/>
            <p:cNvSpPr/>
            <p:nvPr/>
          </p:nvSpPr>
          <p:spPr>
            <a:xfrm>
              <a:off x="5425256" y="1560666"/>
              <a:ext cx="41865" cy="70342"/>
            </a:xfrm>
            <a:custGeom>
              <a:rect b="b" l="l" r="r" t="t"/>
              <a:pathLst>
                <a:path extrusionOk="0" h="1529" w="910">
                  <a:moveTo>
                    <a:pt x="191" y="0"/>
                  </a:moveTo>
                  <a:cubicBezTo>
                    <a:pt x="165" y="0"/>
                    <a:pt x="141" y="13"/>
                    <a:pt x="117" y="38"/>
                  </a:cubicBezTo>
                  <a:cubicBezTo>
                    <a:pt x="94" y="62"/>
                    <a:pt x="72" y="100"/>
                    <a:pt x="50" y="151"/>
                  </a:cubicBezTo>
                  <a:cubicBezTo>
                    <a:pt x="34" y="188"/>
                    <a:pt x="19" y="231"/>
                    <a:pt x="6" y="282"/>
                  </a:cubicBezTo>
                  <a:cubicBezTo>
                    <a:pt x="0" y="304"/>
                    <a:pt x="12" y="324"/>
                    <a:pt x="32" y="329"/>
                  </a:cubicBezTo>
                  <a:cubicBezTo>
                    <a:pt x="36" y="330"/>
                    <a:pt x="40" y="331"/>
                    <a:pt x="43" y="331"/>
                  </a:cubicBezTo>
                  <a:cubicBezTo>
                    <a:pt x="60" y="331"/>
                    <a:pt x="75" y="319"/>
                    <a:pt x="79" y="302"/>
                  </a:cubicBezTo>
                  <a:cubicBezTo>
                    <a:pt x="93" y="255"/>
                    <a:pt x="107" y="213"/>
                    <a:pt x="120" y="180"/>
                  </a:cubicBezTo>
                  <a:cubicBezTo>
                    <a:pt x="137" y="137"/>
                    <a:pt x="155" y="107"/>
                    <a:pt x="171" y="90"/>
                  </a:cubicBezTo>
                  <a:cubicBezTo>
                    <a:pt x="180" y="81"/>
                    <a:pt x="186" y="76"/>
                    <a:pt x="190" y="76"/>
                  </a:cubicBezTo>
                  <a:cubicBezTo>
                    <a:pt x="190" y="76"/>
                    <a:pt x="190" y="76"/>
                    <a:pt x="191" y="76"/>
                  </a:cubicBezTo>
                  <a:lnTo>
                    <a:pt x="192" y="76"/>
                  </a:lnTo>
                  <a:cubicBezTo>
                    <a:pt x="218" y="88"/>
                    <a:pt x="239" y="154"/>
                    <a:pt x="247" y="263"/>
                  </a:cubicBezTo>
                  <a:cubicBezTo>
                    <a:pt x="254" y="367"/>
                    <a:pt x="245" y="505"/>
                    <a:pt x="210" y="670"/>
                  </a:cubicBezTo>
                  <a:cubicBezTo>
                    <a:pt x="208" y="683"/>
                    <a:pt x="212" y="697"/>
                    <a:pt x="222" y="706"/>
                  </a:cubicBezTo>
                  <a:cubicBezTo>
                    <a:pt x="353" y="821"/>
                    <a:pt x="506" y="991"/>
                    <a:pt x="627" y="1148"/>
                  </a:cubicBezTo>
                  <a:cubicBezTo>
                    <a:pt x="740" y="1296"/>
                    <a:pt x="823" y="1430"/>
                    <a:pt x="832" y="1496"/>
                  </a:cubicBezTo>
                  <a:cubicBezTo>
                    <a:pt x="834" y="1515"/>
                    <a:pt x="851" y="1529"/>
                    <a:pt x="870" y="1529"/>
                  </a:cubicBezTo>
                  <a:cubicBezTo>
                    <a:pt x="871" y="1529"/>
                    <a:pt x="872" y="1529"/>
                    <a:pt x="874" y="1528"/>
                  </a:cubicBezTo>
                  <a:cubicBezTo>
                    <a:pt x="895" y="1525"/>
                    <a:pt x="910" y="1507"/>
                    <a:pt x="907" y="1486"/>
                  </a:cubicBezTo>
                  <a:cubicBezTo>
                    <a:pt x="896" y="1406"/>
                    <a:pt x="807" y="1259"/>
                    <a:pt x="688" y="1102"/>
                  </a:cubicBezTo>
                  <a:cubicBezTo>
                    <a:pt x="569" y="947"/>
                    <a:pt x="420" y="782"/>
                    <a:pt x="288" y="664"/>
                  </a:cubicBezTo>
                  <a:cubicBezTo>
                    <a:pt x="320" y="501"/>
                    <a:pt x="330" y="364"/>
                    <a:pt x="322" y="258"/>
                  </a:cubicBezTo>
                  <a:cubicBezTo>
                    <a:pt x="314" y="118"/>
                    <a:pt x="273" y="28"/>
                    <a:pt x="220" y="6"/>
                  </a:cubicBezTo>
                  <a:cubicBezTo>
                    <a:pt x="217" y="5"/>
                    <a:pt x="214" y="4"/>
                    <a:pt x="211" y="3"/>
                  </a:cubicBezTo>
                  <a:cubicBezTo>
                    <a:pt x="204" y="1"/>
                    <a:pt x="197" y="0"/>
                    <a:pt x="1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0"/>
            <p:cNvSpPr/>
            <p:nvPr/>
          </p:nvSpPr>
          <p:spPr>
            <a:xfrm>
              <a:off x="5418816" y="1560528"/>
              <a:ext cx="11041" cy="16562"/>
            </a:xfrm>
            <a:custGeom>
              <a:rect b="b" l="l" r="r" t="t"/>
              <a:pathLst>
                <a:path extrusionOk="0" h="360" w="240">
                  <a:moveTo>
                    <a:pt x="44" y="1"/>
                  </a:moveTo>
                  <a:cubicBezTo>
                    <a:pt x="37" y="1"/>
                    <a:pt x="31" y="2"/>
                    <a:pt x="25" y="6"/>
                  </a:cubicBezTo>
                  <a:cubicBezTo>
                    <a:pt x="6" y="16"/>
                    <a:pt x="0" y="40"/>
                    <a:pt x="11" y="58"/>
                  </a:cubicBezTo>
                  <a:cubicBezTo>
                    <a:pt x="84" y="185"/>
                    <a:pt x="119" y="256"/>
                    <a:pt x="151" y="318"/>
                  </a:cubicBezTo>
                  <a:lnTo>
                    <a:pt x="162" y="339"/>
                  </a:lnTo>
                  <a:cubicBezTo>
                    <a:pt x="168" y="352"/>
                    <a:pt x="182" y="360"/>
                    <a:pt x="196" y="360"/>
                  </a:cubicBezTo>
                  <a:cubicBezTo>
                    <a:pt x="201" y="360"/>
                    <a:pt x="207" y="358"/>
                    <a:pt x="213" y="355"/>
                  </a:cubicBezTo>
                  <a:cubicBezTo>
                    <a:pt x="232" y="347"/>
                    <a:pt x="239" y="324"/>
                    <a:pt x="230" y="305"/>
                  </a:cubicBezTo>
                  <a:lnTo>
                    <a:pt x="219" y="284"/>
                  </a:lnTo>
                  <a:cubicBezTo>
                    <a:pt x="186" y="219"/>
                    <a:pt x="150" y="148"/>
                    <a:pt x="77" y="20"/>
                  </a:cubicBezTo>
                  <a:cubicBezTo>
                    <a:pt x="69" y="8"/>
                    <a:pt x="57" y="1"/>
                    <a:pt x="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0"/>
            <p:cNvSpPr/>
            <p:nvPr/>
          </p:nvSpPr>
          <p:spPr>
            <a:xfrm>
              <a:off x="5442048" y="1566462"/>
              <a:ext cx="55804" cy="16700"/>
            </a:xfrm>
            <a:custGeom>
              <a:rect b="b" l="l" r="r" t="t"/>
              <a:pathLst>
                <a:path extrusionOk="0" h="363" w="1213">
                  <a:moveTo>
                    <a:pt x="1170" y="1"/>
                  </a:moveTo>
                  <a:cubicBezTo>
                    <a:pt x="1160" y="1"/>
                    <a:pt x="1150" y="5"/>
                    <a:pt x="1143" y="13"/>
                  </a:cubicBezTo>
                  <a:cubicBezTo>
                    <a:pt x="1027" y="140"/>
                    <a:pt x="832" y="230"/>
                    <a:pt x="625" y="267"/>
                  </a:cubicBezTo>
                  <a:cubicBezTo>
                    <a:pt x="553" y="280"/>
                    <a:pt x="480" y="287"/>
                    <a:pt x="410" y="287"/>
                  </a:cubicBezTo>
                  <a:cubicBezTo>
                    <a:pt x="279" y="287"/>
                    <a:pt x="157" y="264"/>
                    <a:pt x="61" y="213"/>
                  </a:cubicBezTo>
                  <a:cubicBezTo>
                    <a:pt x="56" y="209"/>
                    <a:pt x="50" y="208"/>
                    <a:pt x="44" y="208"/>
                  </a:cubicBezTo>
                  <a:cubicBezTo>
                    <a:pt x="30" y="208"/>
                    <a:pt x="18" y="215"/>
                    <a:pt x="10" y="227"/>
                  </a:cubicBezTo>
                  <a:cubicBezTo>
                    <a:pt x="1" y="247"/>
                    <a:pt x="8" y="269"/>
                    <a:pt x="26" y="278"/>
                  </a:cubicBezTo>
                  <a:cubicBezTo>
                    <a:pt x="133" y="336"/>
                    <a:pt x="269" y="362"/>
                    <a:pt x="412" y="362"/>
                  </a:cubicBezTo>
                  <a:cubicBezTo>
                    <a:pt x="487" y="362"/>
                    <a:pt x="564" y="355"/>
                    <a:pt x="639" y="341"/>
                  </a:cubicBezTo>
                  <a:cubicBezTo>
                    <a:pt x="860" y="301"/>
                    <a:pt x="1072" y="203"/>
                    <a:pt x="1199" y="64"/>
                  </a:cubicBezTo>
                  <a:cubicBezTo>
                    <a:pt x="1213" y="48"/>
                    <a:pt x="1212" y="25"/>
                    <a:pt x="1196" y="11"/>
                  </a:cubicBezTo>
                  <a:cubicBezTo>
                    <a:pt x="1188" y="4"/>
                    <a:pt x="1179" y="1"/>
                    <a:pt x="11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0"/>
            <p:cNvSpPr/>
            <p:nvPr/>
          </p:nvSpPr>
          <p:spPr>
            <a:xfrm>
              <a:off x="5527939" y="1523954"/>
              <a:ext cx="12007" cy="11547"/>
            </a:xfrm>
            <a:custGeom>
              <a:rect b="b" l="l" r="r" t="t"/>
              <a:pathLst>
                <a:path extrusionOk="0" h="251" w="261">
                  <a:moveTo>
                    <a:pt x="222" y="1"/>
                  </a:moveTo>
                  <a:cubicBezTo>
                    <a:pt x="168" y="1"/>
                    <a:pt x="117" y="18"/>
                    <a:pt x="77" y="56"/>
                  </a:cubicBezTo>
                  <a:cubicBezTo>
                    <a:pt x="42" y="90"/>
                    <a:pt x="15" y="139"/>
                    <a:pt x="4" y="207"/>
                  </a:cubicBezTo>
                  <a:cubicBezTo>
                    <a:pt x="0" y="227"/>
                    <a:pt x="14" y="246"/>
                    <a:pt x="34" y="251"/>
                  </a:cubicBezTo>
                  <a:cubicBezTo>
                    <a:pt x="36" y="251"/>
                    <a:pt x="38" y="251"/>
                    <a:pt x="40" y="251"/>
                  </a:cubicBezTo>
                  <a:cubicBezTo>
                    <a:pt x="52" y="251"/>
                    <a:pt x="62" y="246"/>
                    <a:pt x="69" y="238"/>
                  </a:cubicBezTo>
                  <a:cubicBezTo>
                    <a:pt x="86" y="221"/>
                    <a:pt x="103" y="207"/>
                    <a:pt x="120" y="197"/>
                  </a:cubicBezTo>
                  <a:cubicBezTo>
                    <a:pt x="137" y="188"/>
                    <a:pt x="154" y="181"/>
                    <a:pt x="170" y="178"/>
                  </a:cubicBezTo>
                  <a:cubicBezTo>
                    <a:pt x="192" y="175"/>
                    <a:pt x="205" y="155"/>
                    <a:pt x="201" y="135"/>
                  </a:cubicBezTo>
                  <a:cubicBezTo>
                    <a:pt x="198" y="117"/>
                    <a:pt x="182" y="103"/>
                    <a:pt x="165" y="103"/>
                  </a:cubicBezTo>
                  <a:cubicBezTo>
                    <a:pt x="162" y="103"/>
                    <a:pt x="160" y="103"/>
                    <a:pt x="158" y="104"/>
                  </a:cubicBezTo>
                  <a:cubicBezTo>
                    <a:pt x="148" y="106"/>
                    <a:pt x="139" y="108"/>
                    <a:pt x="129" y="110"/>
                  </a:cubicBezTo>
                  <a:cubicBezTo>
                    <a:pt x="154" y="87"/>
                    <a:pt x="187" y="76"/>
                    <a:pt x="222" y="76"/>
                  </a:cubicBezTo>
                  <a:cubicBezTo>
                    <a:pt x="244" y="76"/>
                    <a:pt x="261" y="59"/>
                    <a:pt x="261" y="39"/>
                  </a:cubicBezTo>
                  <a:cubicBezTo>
                    <a:pt x="261" y="18"/>
                    <a:pt x="244" y="1"/>
                    <a:pt x="22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0"/>
            <p:cNvSpPr/>
            <p:nvPr/>
          </p:nvSpPr>
          <p:spPr>
            <a:xfrm>
              <a:off x="5519704" y="1512912"/>
              <a:ext cx="29351" cy="32296"/>
            </a:xfrm>
            <a:custGeom>
              <a:rect b="b" l="l" r="r" t="t"/>
              <a:pathLst>
                <a:path extrusionOk="0" h="702" w="638">
                  <a:moveTo>
                    <a:pt x="403" y="1"/>
                  </a:moveTo>
                  <a:cubicBezTo>
                    <a:pt x="350" y="1"/>
                    <a:pt x="288" y="16"/>
                    <a:pt x="216" y="50"/>
                  </a:cubicBezTo>
                  <a:cubicBezTo>
                    <a:pt x="197" y="59"/>
                    <a:pt x="189" y="82"/>
                    <a:pt x="197" y="101"/>
                  </a:cubicBezTo>
                  <a:cubicBezTo>
                    <a:pt x="205" y="114"/>
                    <a:pt x="218" y="122"/>
                    <a:pt x="233" y="122"/>
                  </a:cubicBezTo>
                  <a:cubicBezTo>
                    <a:pt x="238" y="122"/>
                    <a:pt x="243" y="121"/>
                    <a:pt x="248" y="119"/>
                  </a:cubicBezTo>
                  <a:cubicBezTo>
                    <a:pt x="310" y="89"/>
                    <a:pt x="362" y="76"/>
                    <a:pt x="403" y="76"/>
                  </a:cubicBezTo>
                  <a:cubicBezTo>
                    <a:pt x="439" y="76"/>
                    <a:pt x="468" y="86"/>
                    <a:pt x="490" y="103"/>
                  </a:cubicBezTo>
                  <a:cubicBezTo>
                    <a:pt x="541" y="141"/>
                    <a:pt x="560" y="220"/>
                    <a:pt x="549" y="304"/>
                  </a:cubicBezTo>
                  <a:cubicBezTo>
                    <a:pt x="537" y="393"/>
                    <a:pt x="495" y="486"/>
                    <a:pt x="426" y="550"/>
                  </a:cubicBezTo>
                  <a:cubicBezTo>
                    <a:pt x="377" y="595"/>
                    <a:pt x="314" y="624"/>
                    <a:pt x="237" y="624"/>
                  </a:cubicBezTo>
                  <a:cubicBezTo>
                    <a:pt x="184" y="624"/>
                    <a:pt x="125" y="610"/>
                    <a:pt x="60" y="578"/>
                  </a:cubicBezTo>
                  <a:cubicBezTo>
                    <a:pt x="55" y="575"/>
                    <a:pt x="50" y="574"/>
                    <a:pt x="44" y="574"/>
                  </a:cubicBezTo>
                  <a:cubicBezTo>
                    <a:pt x="30" y="574"/>
                    <a:pt x="17" y="582"/>
                    <a:pt x="11" y="595"/>
                  </a:cubicBezTo>
                  <a:cubicBezTo>
                    <a:pt x="1" y="614"/>
                    <a:pt x="8" y="636"/>
                    <a:pt x="26" y="646"/>
                  </a:cubicBezTo>
                  <a:cubicBezTo>
                    <a:pt x="103" y="684"/>
                    <a:pt x="174" y="701"/>
                    <a:pt x="238" y="701"/>
                  </a:cubicBezTo>
                  <a:cubicBezTo>
                    <a:pt x="334" y="701"/>
                    <a:pt x="414" y="663"/>
                    <a:pt x="477" y="605"/>
                  </a:cubicBezTo>
                  <a:cubicBezTo>
                    <a:pt x="561" y="530"/>
                    <a:pt x="611" y="418"/>
                    <a:pt x="625" y="313"/>
                  </a:cubicBezTo>
                  <a:cubicBezTo>
                    <a:pt x="637" y="203"/>
                    <a:pt x="610" y="99"/>
                    <a:pt x="535" y="42"/>
                  </a:cubicBezTo>
                  <a:cubicBezTo>
                    <a:pt x="501" y="16"/>
                    <a:pt x="457" y="1"/>
                    <a:pt x="4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0"/>
            <p:cNvSpPr/>
            <p:nvPr/>
          </p:nvSpPr>
          <p:spPr>
            <a:xfrm>
              <a:off x="5449501" y="1538169"/>
              <a:ext cx="8741" cy="11869"/>
            </a:xfrm>
            <a:custGeom>
              <a:rect b="b" l="l" r="r" t="t"/>
              <a:pathLst>
                <a:path extrusionOk="0" h="258" w="190">
                  <a:moveTo>
                    <a:pt x="143" y="1"/>
                  </a:moveTo>
                  <a:cubicBezTo>
                    <a:pt x="76" y="1"/>
                    <a:pt x="35" y="33"/>
                    <a:pt x="14" y="74"/>
                  </a:cubicBezTo>
                  <a:cubicBezTo>
                    <a:pt x="5" y="95"/>
                    <a:pt x="0" y="117"/>
                    <a:pt x="2" y="138"/>
                  </a:cubicBezTo>
                  <a:cubicBezTo>
                    <a:pt x="3" y="160"/>
                    <a:pt x="10" y="182"/>
                    <a:pt x="22" y="200"/>
                  </a:cubicBezTo>
                  <a:cubicBezTo>
                    <a:pt x="43" y="234"/>
                    <a:pt x="79" y="258"/>
                    <a:pt x="129" y="258"/>
                  </a:cubicBezTo>
                  <a:cubicBezTo>
                    <a:pt x="137" y="258"/>
                    <a:pt x="146" y="257"/>
                    <a:pt x="154" y="256"/>
                  </a:cubicBezTo>
                  <a:cubicBezTo>
                    <a:pt x="176" y="253"/>
                    <a:pt x="189" y="234"/>
                    <a:pt x="186" y="214"/>
                  </a:cubicBezTo>
                  <a:cubicBezTo>
                    <a:pt x="183" y="194"/>
                    <a:pt x="167" y="181"/>
                    <a:pt x="149" y="181"/>
                  </a:cubicBezTo>
                  <a:cubicBezTo>
                    <a:pt x="147" y="181"/>
                    <a:pt x="145" y="181"/>
                    <a:pt x="143" y="182"/>
                  </a:cubicBezTo>
                  <a:cubicBezTo>
                    <a:pt x="138" y="182"/>
                    <a:pt x="134" y="183"/>
                    <a:pt x="131" y="183"/>
                  </a:cubicBezTo>
                  <a:cubicBezTo>
                    <a:pt x="109" y="183"/>
                    <a:pt x="93" y="173"/>
                    <a:pt x="85" y="160"/>
                  </a:cubicBezTo>
                  <a:cubicBezTo>
                    <a:pt x="81" y="152"/>
                    <a:pt x="78" y="143"/>
                    <a:pt x="78" y="134"/>
                  </a:cubicBezTo>
                  <a:cubicBezTo>
                    <a:pt x="77" y="124"/>
                    <a:pt x="79" y="115"/>
                    <a:pt x="83" y="107"/>
                  </a:cubicBezTo>
                  <a:cubicBezTo>
                    <a:pt x="91" y="90"/>
                    <a:pt x="110" y="76"/>
                    <a:pt x="144" y="76"/>
                  </a:cubicBezTo>
                  <a:cubicBezTo>
                    <a:pt x="145" y="76"/>
                    <a:pt x="147" y="76"/>
                    <a:pt x="148" y="76"/>
                  </a:cubicBezTo>
                  <a:cubicBezTo>
                    <a:pt x="149" y="76"/>
                    <a:pt x="149" y="77"/>
                    <a:pt x="150" y="77"/>
                  </a:cubicBezTo>
                  <a:cubicBezTo>
                    <a:pt x="169" y="77"/>
                    <a:pt x="186" y="60"/>
                    <a:pt x="186" y="40"/>
                  </a:cubicBezTo>
                  <a:cubicBezTo>
                    <a:pt x="187" y="19"/>
                    <a:pt x="170" y="1"/>
                    <a:pt x="149" y="1"/>
                  </a:cubicBezTo>
                  <a:cubicBezTo>
                    <a:pt x="147" y="1"/>
                    <a:pt x="145" y="1"/>
                    <a:pt x="1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0"/>
            <p:cNvSpPr/>
            <p:nvPr/>
          </p:nvSpPr>
          <p:spPr>
            <a:xfrm>
              <a:off x="5445590" y="1554087"/>
              <a:ext cx="21990" cy="6211"/>
            </a:xfrm>
            <a:custGeom>
              <a:rect b="b" l="l" r="r" t="t"/>
              <a:pathLst>
                <a:path extrusionOk="0" h="135" w="478">
                  <a:moveTo>
                    <a:pt x="43" y="0"/>
                  </a:moveTo>
                  <a:cubicBezTo>
                    <a:pt x="32" y="0"/>
                    <a:pt x="21" y="5"/>
                    <a:pt x="14" y="14"/>
                  </a:cubicBezTo>
                  <a:cubicBezTo>
                    <a:pt x="0" y="31"/>
                    <a:pt x="3" y="54"/>
                    <a:pt x="20" y="67"/>
                  </a:cubicBezTo>
                  <a:cubicBezTo>
                    <a:pt x="74" y="110"/>
                    <a:pt x="148" y="133"/>
                    <a:pt x="228" y="134"/>
                  </a:cubicBezTo>
                  <a:cubicBezTo>
                    <a:pt x="303" y="134"/>
                    <a:pt x="383" y="116"/>
                    <a:pt x="453" y="76"/>
                  </a:cubicBezTo>
                  <a:cubicBezTo>
                    <a:pt x="471" y="65"/>
                    <a:pt x="477" y="42"/>
                    <a:pt x="467" y="24"/>
                  </a:cubicBezTo>
                  <a:cubicBezTo>
                    <a:pt x="460" y="12"/>
                    <a:pt x="447" y="5"/>
                    <a:pt x="434" y="5"/>
                  </a:cubicBezTo>
                  <a:cubicBezTo>
                    <a:pt x="427" y="5"/>
                    <a:pt x="421" y="6"/>
                    <a:pt x="415" y="10"/>
                  </a:cubicBezTo>
                  <a:cubicBezTo>
                    <a:pt x="359" y="42"/>
                    <a:pt x="294" y="58"/>
                    <a:pt x="234" y="58"/>
                  </a:cubicBezTo>
                  <a:cubicBezTo>
                    <a:pt x="232" y="58"/>
                    <a:pt x="230" y="58"/>
                    <a:pt x="228" y="58"/>
                  </a:cubicBezTo>
                  <a:cubicBezTo>
                    <a:pt x="165" y="58"/>
                    <a:pt x="108" y="41"/>
                    <a:pt x="67" y="9"/>
                  </a:cubicBezTo>
                  <a:cubicBezTo>
                    <a:pt x="60" y="3"/>
                    <a:pt x="51" y="0"/>
                    <a:pt x="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0"/>
            <p:cNvSpPr/>
            <p:nvPr/>
          </p:nvSpPr>
          <p:spPr>
            <a:xfrm>
              <a:off x="5460404" y="1530118"/>
              <a:ext cx="27741" cy="7407"/>
            </a:xfrm>
            <a:custGeom>
              <a:rect b="b" l="l" r="r" t="t"/>
              <a:pathLst>
                <a:path extrusionOk="0" h="161" w="603">
                  <a:moveTo>
                    <a:pt x="560" y="1"/>
                  </a:moveTo>
                  <a:cubicBezTo>
                    <a:pt x="553" y="1"/>
                    <a:pt x="547" y="3"/>
                    <a:pt x="541" y="6"/>
                  </a:cubicBezTo>
                  <a:cubicBezTo>
                    <a:pt x="470" y="46"/>
                    <a:pt x="382" y="70"/>
                    <a:pt x="297" y="79"/>
                  </a:cubicBezTo>
                  <a:cubicBezTo>
                    <a:pt x="267" y="83"/>
                    <a:pt x="238" y="84"/>
                    <a:pt x="210" y="84"/>
                  </a:cubicBezTo>
                  <a:cubicBezTo>
                    <a:pt x="150" y="84"/>
                    <a:pt x="96" y="77"/>
                    <a:pt x="57" y="62"/>
                  </a:cubicBezTo>
                  <a:cubicBezTo>
                    <a:pt x="52" y="61"/>
                    <a:pt x="47" y="60"/>
                    <a:pt x="43" y="60"/>
                  </a:cubicBezTo>
                  <a:cubicBezTo>
                    <a:pt x="27" y="60"/>
                    <a:pt x="13" y="69"/>
                    <a:pt x="8" y="84"/>
                  </a:cubicBezTo>
                  <a:cubicBezTo>
                    <a:pt x="0" y="104"/>
                    <a:pt x="10" y="125"/>
                    <a:pt x="30" y="132"/>
                  </a:cubicBezTo>
                  <a:cubicBezTo>
                    <a:pt x="78" y="151"/>
                    <a:pt x="142" y="160"/>
                    <a:pt x="211" y="160"/>
                  </a:cubicBezTo>
                  <a:cubicBezTo>
                    <a:pt x="242" y="160"/>
                    <a:pt x="273" y="158"/>
                    <a:pt x="305" y="155"/>
                  </a:cubicBezTo>
                  <a:cubicBezTo>
                    <a:pt x="400" y="144"/>
                    <a:pt x="497" y="118"/>
                    <a:pt x="578" y="72"/>
                  </a:cubicBezTo>
                  <a:cubicBezTo>
                    <a:pt x="596" y="61"/>
                    <a:pt x="603" y="38"/>
                    <a:pt x="592" y="20"/>
                  </a:cubicBezTo>
                  <a:cubicBezTo>
                    <a:pt x="586" y="8"/>
                    <a:pt x="573" y="1"/>
                    <a:pt x="560" y="1"/>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0"/>
            <p:cNvSpPr/>
            <p:nvPr/>
          </p:nvSpPr>
          <p:spPr>
            <a:xfrm>
              <a:off x="5423094" y="1531544"/>
              <a:ext cx="25395" cy="6947"/>
            </a:xfrm>
            <a:custGeom>
              <a:rect b="b" l="l" r="r" t="t"/>
              <a:pathLst>
                <a:path extrusionOk="0" h="151" w="552">
                  <a:moveTo>
                    <a:pt x="43" y="1"/>
                  </a:moveTo>
                  <a:cubicBezTo>
                    <a:pt x="32" y="1"/>
                    <a:pt x="20" y="6"/>
                    <a:pt x="12" y="16"/>
                  </a:cubicBezTo>
                  <a:cubicBezTo>
                    <a:pt x="1" y="32"/>
                    <a:pt x="4" y="57"/>
                    <a:pt x="21" y="69"/>
                  </a:cubicBezTo>
                  <a:cubicBezTo>
                    <a:pt x="86" y="117"/>
                    <a:pt x="171" y="141"/>
                    <a:pt x="255" y="148"/>
                  </a:cubicBezTo>
                  <a:cubicBezTo>
                    <a:pt x="271" y="149"/>
                    <a:pt x="287" y="150"/>
                    <a:pt x="304" y="150"/>
                  </a:cubicBezTo>
                  <a:cubicBezTo>
                    <a:pt x="387" y="150"/>
                    <a:pt x="468" y="135"/>
                    <a:pt x="524" y="110"/>
                  </a:cubicBezTo>
                  <a:cubicBezTo>
                    <a:pt x="543" y="103"/>
                    <a:pt x="552" y="80"/>
                    <a:pt x="543" y="61"/>
                  </a:cubicBezTo>
                  <a:cubicBezTo>
                    <a:pt x="538" y="47"/>
                    <a:pt x="524" y="38"/>
                    <a:pt x="509" y="38"/>
                  </a:cubicBezTo>
                  <a:cubicBezTo>
                    <a:pt x="504" y="38"/>
                    <a:pt x="499" y="39"/>
                    <a:pt x="495" y="41"/>
                  </a:cubicBezTo>
                  <a:cubicBezTo>
                    <a:pt x="447" y="61"/>
                    <a:pt x="380" y="74"/>
                    <a:pt x="309" y="74"/>
                  </a:cubicBezTo>
                  <a:cubicBezTo>
                    <a:pt x="292" y="74"/>
                    <a:pt x="276" y="73"/>
                    <a:pt x="260" y="72"/>
                  </a:cubicBezTo>
                  <a:cubicBezTo>
                    <a:pt x="189" y="66"/>
                    <a:pt x="119" y="47"/>
                    <a:pt x="65" y="8"/>
                  </a:cubicBezTo>
                  <a:cubicBezTo>
                    <a:pt x="59" y="3"/>
                    <a:pt x="51" y="1"/>
                    <a:pt x="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0"/>
            <p:cNvSpPr/>
            <p:nvPr/>
          </p:nvSpPr>
          <p:spPr>
            <a:xfrm>
              <a:off x="5455942" y="1512774"/>
              <a:ext cx="23463" cy="5843"/>
            </a:xfrm>
            <a:custGeom>
              <a:rect b="b" l="l" r="r" t="t"/>
              <a:pathLst>
                <a:path extrusionOk="0" h="127" w="510">
                  <a:moveTo>
                    <a:pt x="136" y="0"/>
                  </a:moveTo>
                  <a:cubicBezTo>
                    <a:pt x="101" y="0"/>
                    <a:pt x="68" y="2"/>
                    <a:pt x="37" y="5"/>
                  </a:cubicBezTo>
                  <a:cubicBezTo>
                    <a:pt x="16" y="7"/>
                    <a:pt x="1" y="25"/>
                    <a:pt x="3" y="46"/>
                  </a:cubicBezTo>
                  <a:cubicBezTo>
                    <a:pt x="5" y="65"/>
                    <a:pt x="21" y="80"/>
                    <a:pt x="40" y="80"/>
                  </a:cubicBezTo>
                  <a:cubicBezTo>
                    <a:pt x="42" y="80"/>
                    <a:pt x="43" y="80"/>
                    <a:pt x="44" y="80"/>
                  </a:cubicBezTo>
                  <a:cubicBezTo>
                    <a:pt x="73" y="77"/>
                    <a:pt x="104" y="76"/>
                    <a:pt x="136" y="76"/>
                  </a:cubicBezTo>
                  <a:cubicBezTo>
                    <a:pt x="173" y="76"/>
                    <a:pt x="213" y="78"/>
                    <a:pt x="253" y="82"/>
                  </a:cubicBezTo>
                  <a:cubicBezTo>
                    <a:pt x="320" y="90"/>
                    <a:pt x="389" y="103"/>
                    <a:pt x="455" y="125"/>
                  </a:cubicBezTo>
                  <a:cubicBezTo>
                    <a:pt x="459" y="126"/>
                    <a:pt x="462" y="126"/>
                    <a:pt x="466" y="126"/>
                  </a:cubicBezTo>
                  <a:cubicBezTo>
                    <a:pt x="482" y="126"/>
                    <a:pt x="498" y="116"/>
                    <a:pt x="503" y="100"/>
                  </a:cubicBezTo>
                  <a:cubicBezTo>
                    <a:pt x="509" y="80"/>
                    <a:pt x="499" y="59"/>
                    <a:pt x="479" y="53"/>
                  </a:cubicBezTo>
                  <a:cubicBezTo>
                    <a:pt x="407" y="29"/>
                    <a:pt x="333" y="14"/>
                    <a:pt x="262" y="7"/>
                  </a:cubicBezTo>
                  <a:cubicBezTo>
                    <a:pt x="219" y="2"/>
                    <a:pt x="176" y="0"/>
                    <a:pt x="13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0"/>
            <p:cNvSpPr/>
            <p:nvPr/>
          </p:nvSpPr>
          <p:spPr>
            <a:xfrm>
              <a:off x="5422266" y="1513510"/>
              <a:ext cx="21944" cy="6533"/>
            </a:xfrm>
            <a:custGeom>
              <a:rect b="b" l="l" r="r" t="t"/>
              <a:pathLst>
                <a:path extrusionOk="0" h="142" w="477">
                  <a:moveTo>
                    <a:pt x="402" y="1"/>
                  </a:moveTo>
                  <a:cubicBezTo>
                    <a:pt x="345" y="1"/>
                    <a:pt x="280" y="6"/>
                    <a:pt x="218" y="16"/>
                  </a:cubicBezTo>
                  <a:cubicBezTo>
                    <a:pt x="147" y="27"/>
                    <a:pt x="78" y="45"/>
                    <a:pt x="28" y="70"/>
                  </a:cubicBezTo>
                  <a:cubicBezTo>
                    <a:pt x="9" y="78"/>
                    <a:pt x="1" y="100"/>
                    <a:pt x="9" y="120"/>
                  </a:cubicBezTo>
                  <a:cubicBezTo>
                    <a:pt x="16" y="133"/>
                    <a:pt x="29" y="142"/>
                    <a:pt x="44" y="142"/>
                  </a:cubicBezTo>
                  <a:cubicBezTo>
                    <a:pt x="49" y="142"/>
                    <a:pt x="55" y="140"/>
                    <a:pt x="60" y="138"/>
                  </a:cubicBezTo>
                  <a:cubicBezTo>
                    <a:pt x="104" y="117"/>
                    <a:pt x="165" y="101"/>
                    <a:pt x="230" y="91"/>
                  </a:cubicBezTo>
                  <a:cubicBezTo>
                    <a:pt x="288" y="81"/>
                    <a:pt x="348" y="76"/>
                    <a:pt x="400" y="76"/>
                  </a:cubicBezTo>
                  <a:cubicBezTo>
                    <a:pt x="413" y="76"/>
                    <a:pt x="425" y="76"/>
                    <a:pt x="436" y="77"/>
                  </a:cubicBezTo>
                  <a:cubicBezTo>
                    <a:pt x="437" y="77"/>
                    <a:pt x="437" y="77"/>
                    <a:pt x="438" y="77"/>
                  </a:cubicBezTo>
                  <a:cubicBezTo>
                    <a:pt x="458" y="77"/>
                    <a:pt x="475" y="61"/>
                    <a:pt x="475" y="41"/>
                  </a:cubicBezTo>
                  <a:cubicBezTo>
                    <a:pt x="476" y="21"/>
                    <a:pt x="461" y="3"/>
                    <a:pt x="440" y="2"/>
                  </a:cubicBezTo>
                  <a:cubicBezTo>
                    <a:pt x="428" y="1"/>
                    <a:pt x="415" y="1"/>
                    <a:pt x="4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0"/>
            <p:cNvSpPr/>
            <p:nvPr/>
          </p:nvSpPr>
          <p:spPr>
            <a:xfrm>
              <a:off x="5426222" y="1540101"/>
              <a:ext cx="13157" cy="12697"/>
            </a:xfrm>
            <a:custGeom>
              <a:rect b="b" l="l" r="r" t="t"/>
              <a:pathLst>
                <a:path extrusionOk="0" h="276" w="286">
                  <a:moveTo>
                    <a:pt x="172" y="15"/>
                  </a:moveTo>
                  <a:cubicBezTo>
                    <a:pt x="103" y="0"/>
                    <a:pt x="32" y="42"/>
                    <a:pt x="17" y="110"/>
                  </a:cubicBezTo>
                  <a:cubicBezTo>
                    <a:pt x="1" y="178"/>
                    <a:pt x="44" y="245"/>
                    <a:pt x="114" y="260"/>
                  </a:cubicBezTo>
                  <a:cubicBezTo>
                    <a:pt x="183" y="276"/>
                    <a:pt x="252" y="233"/>
                    <a:pt x="268" y="165"/>
                  </a:cubicBezTo>
                  <a:cubicBezTo>
                    <a:pt x="285" y="98"/>
                    <a:pt x="242" y="31"/>
                    <a:pt x="172" y="1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0"/>
            <p:cNvSpPr/>
            <p:nvPr/>
          </p:nvSpPr>
          <p:spPr>
            <a:xfrm>
              <a:off x="5474804" y="1537249"/>
              <a:ext cx="13111" cy="12697"/>
            </a:xfrm>
            <a:custGeom>
              <a:rect b="b" l="l" r="r" t="t"/>
              <a:pathLst>
                <a:path extrusionOk="0" h="276" w="285">
                  <a:moveTo>
                    <a:pt x="171" y="16"/>
                  </a:moveTo>
                  <a:cubicBezTo>
                    <a:pt x="102" y="1"/>
                    <a:pt x="32" y="43"/>
                    <a:pt x="17" y="110"/>
                  </a:cubicBezTo>
                  <a:cubicBezTo>
                    <a:pt x="1" y="178"/>
                    <a:pt x="44" y="245"/>
                    <a:pt x="113" y="260"/>
                  </a:cubicBezTo>
                  <a:cubicBezTo>
                    <a:pt x="183" y="276"/>
                    <a:pt x="252" y="234"/>
                    <a:pt x="268" y="166"/>
                  </a:cubicBezTo>
                  <a:cubicBezTo>
                    <a:pt x="284" y="99"/>
                    <a:pt x="241" y="32"/>
                    <a:pt x="171" y="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0"/>
            <p:cNvSpPr/>
            <p:nvPr/>
          </p:nvSpPr>
          <p:spPr>
            <a:xfrm>
              <a:off x="5476184" y="1576721"/>
              <a:ext cx="4923" cy="13019"/>
            </a:xfrm>
            <a:custGeom>
              <a:rect b="b" l="l" r="r" t="t"/>
              <a:pathLst>
                <a:path extrusionOk="0" h="283" w="107">
                  <a:moveTo>
                    <a:pt x="55" y="1"/>
                  </a:moveTo>
                  <a:cubicBezTo>
                    <a:pt x="51" y="1"/>
                    <a:pt x="48" y="1"/>
                    <a:pt x="44" y="2"/>
                  </a:cubicBezTo>
                  <a:cubicBezTo>
                    <a:pt x="24" y="9"/>
                    <a:pt x="12" y="29"/>
                    <a:pt x="18" y="49"/>
                  </a:cubicBezTo>
                  <a:cubicBezTo>
                    <a:pt x="26" y="75"/>
                    <a:pt x="30" y="105"/>
                    <a:pt x="28" y="138"/>
                  </a:cubicBezTo>
                  <a:cubicBezTo>
                    <a:pt x="27" y="168"/>
                    <a:pt x="21" y="199"/>
                    <a:pt x="8" y="231"/>
                  </a:cubicBezTo>
                  <a:cubicBezTo>
                    <a:pt x="0" y="250"/>
                    <a:pt x="10" y="272"/>
                    <a:pt x="30" y="280"/>
                  </a:cubicBezTo>
                  <a:cubicBezTo>
                    <a:pt x="35" y="281"/>
                    <a:pt x="39" y="282"/>
                    <a:pt x="44" y="282"/>
                  </a:cubicBezTo>
                  <a:cubicBezTo>
                    <a:pt x="59" y="282"/>
                    <a:pt x="73" y="273"/>
                    <a:pt x="79" y="258"/>
                  </a:cubicBezTo>
                  <a:cubicBezTo>
                    <a:pt x="94" y="219"/>
                    <a:pt x="102" y="180"/>
                    <a:pt x="103" y="143"/>
                  </a:cubicBezTo>
                  <a:cubicBezTo>
                    <a:pt x="107" y="100"/>
                    <a:pt x="101" y="61"/>
                    <a:pt x="91" y="28"/>
                  </a:cubicBezTo>
                  <a:cubicBezTo>
                    <a:pt x="86" y="11"/>
                    <a:pt x="71" y="1"/>
                    <a:pt x="5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0"/>
            <p:cNvSpPr/>
            <p:nvPr/>
          </p:nvSpPr>
          <p:spPr>
            <a:xfrm>
              <a:off x="5047647" y="1440869"/>
              <a:ext cx="214015" cy="213969"/>
            </a:xfrm>
            <a:custGeom>
              <a:rect b="b" l="l" r="r" t="t"/>
              <a:pathLst>
                <a:path extrusionOk="0" h="4651" w="4652">
                  <a:moveTo>
                    <a:pt x="2326" y="1"/>
                  </a:moveTo>
                  <a:cubicBezTo>
                    <a:pt x="1041" y="1"/>
                    <a:pt x="0" y="1041"/>
                    <a:pt x="0" y="2325"/>
                  </a:cubicBezTo>
                  <a:cubicBezTo>
                    <a:pt x="0" y="3610"/>
                    <a:pt x="1041" y="4651"/>
                    <a:pt x="2326" y="4651"/>
                  </a:cubicBezTo>
                  <a:cubicBezTo>
                    <a:pt x="3610" y="4651"/>
                    <a:pt x="4651" y="3610"/>
                    <a:pt x="4651" y="2325"/>
                  </a:cubicBezTo>
                  <a:cubicBezTo>
                    <a:pt x="4651" y="1042"/>
                    <a:pt x="3610" y="1"/>
                    <a:pt x="23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0"/>
            <p:cNvSpPr/>
            <p:nvPr/>
          </p:nvSpPr>
          <p:spPr>
            <a:xfrm>
              <a:off x="5104647" y="1510566"/>
              <a:ext cx="98129" cy="67811"/>
            </a:xfrm>
            <a:custGeom>
              <a:rect b="b" l="l" r="r" t="t"/>
              <a:pathLst>
                <a:path extrusionOk="0" h="1474" w="2133">
                  <a:moveTo>
                    <a:pt x="1162" y="1"/>
                  </a:moveTo>
                  <a:cubicBezTo>
                    <a:pt x="0" y="1"/>
                    <a:pt x="121" y="1429"/>
                    <a:pt x="1135" y="1452"/>
                  </a:cubicBezTo>
                  <a:cubicBezTo>
                    <a:pt x="2101" y="1473"/>
                    <a:pt x="2132" y="1"/>
                    <a:pt x="11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0"/>
            <p:cNvSpPr/>
            <p:nvPr/>
          </p:nvSpPr>
          <p:spPr>
            <a:xfrm>
              <a:off x="5142509" y="1535455"/>
              <a:ext cx="24981" cy="17298"/>
            </a:xfrm>
            <a:custGeom>
              <a:rect b="b" l="l" r="r" t="t"/>
              <a:pathLst>
                <a:path extrusionOk="0" h="376" w="543">
                  <a:moveTo>
                    <a:pt x="296" y="1"/>
                  </a:moveTo>
                  <a:cubicBezTo>
                    <a:pt x="0" y="1"/>
                    <a:pt x="30" y="364"/>
                    <a:pt x="288" y="370"/>
                  </a:cubicBezTo>
                  <a:cubicBezTo>
                    <a:pt x="535" y="376"/>
                    <a:pt x="542" y="1"/>
                    <a:pt x="2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0"/>
            <p:cNvSpPr/>
            <p:nvPr/>
          </p:nvSpPr>
          <p:spPr>
            <a:xfrm>
              <a:off x="5161970" y="1498605"/>
              <a:ext cx="22358" cy="21254"/>
            </a:xfrm>
            <a:custGeom>
              <a:rect b="b" l="l" r="r" t="t"/>
              <a:pathLst>
                <a:path extrusionOk="0" h="462" w="486">
                  <a:moveTo>
                    <a:pt x="208" y="377"/>
                  </a:moveTo>
                  <a:cubicBezTo>
                    <a:pt x="0" y="293"/>
                    <a:pt x="200" y="0"/>
                    <a:pt x="342" y="62"/>
                  </a:cubicBezTo>
                  <a:cubicBezTo>
                    <a:pt x="486" y="124"/>
                    <a:pt x="416" y="462"/>
                    <a:pt x="208" y="37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0"/>
            <p:cNvSpPr/>
            <p:nvPr/>
          </p:nvSpPr>
          <p:spPr>
            <a:xfrm>
              <a:off x="5175449" y="1478501"/>
              <a:ext cx="18034" cy="27005"/>
            </a:xfrm>
            <a:custGeom>
              <a:rect b="b" l="l" r="r" t="t"/>
              <a:pathLst>
                <a:path extrusionOk="0" h="587" w="392">
                  <a:moveTo>
                    <a:pt x="349" y="1"/>
                  </a:moveTo>
                  <a:cubicBezTo>
                    <a:pt x="345" y="1"/>
                    <a:pt x="341" y="1"/>
                    <a:pt x="336" y="3"/>
                  </a:cubicBezTo>
                  <a:cubicBezTo>
                    <a:pt x="132" y="72"/>
                    <a:pt x="123" y="153"/>
                    <a:pt x="111" y="265"/>
                  </a:cubicBezTo>
                  <a:cubicBezTo>
                    <a:pt x="103" y="334"/>
                    <a:pt x="94" y="419"/>
                    <a:pt x="13" y="526"/>
                  </a:cubicBezTo>
                  <a:cubicBezTo>
                    <a:pt x="0" y="543"/>
                    <a:pt x="4" y="566"/>
                    <a:pt x="20" y="579"/>
                  </a:cubicBezTo>
                  <a:cubicBezTo>
                    <a:pt x="27" y="584"/>
                    <a:pt x="35" y="587"/>
                    <a:pt x="43" y="587"/>
                  </a:cubicBezTo>
                  <a:cubicBezTo>
                    <a:pt x="55" y="587"/>
                    <a:pt x="66" y="582"/>
                    <a:pt x="73" y="572"/>
                  </a:cubicBezTo>
                  <a:cubicBezTo>
                    <a:pt x="167" y="449"/>
                    <a:pt x="178" y="352"/>
                    <a:pt x="186" y="273"/>
                  </a:cubicBezTo>
                  <a:cubicBezTo>
                    <a:pt x="196" y="189"/>
                    <a:pt x="202" y="128"/>
                    <a:pt x="361" y="74"/>
                  </a:cubicBezTo>
                  <a:cubicBezTo>
                    <a:pt x="381" y="68"/>
                    <a:pt x="391" y="47"/>
                    <a:pt x="384" y="26"/>
                  </a:cubicBezTo>
                  <a:cubicBezTo>
                    <a:pt x="379" y="11"/>
                    <a:pt x="365" y="1"/>
                    <a:pt x="3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0"/>
            <p:cNvSpPr/>
            <p:nvPr/>
          </p:nvSpPr>
          <p:spPr>
            <a:xfrm>
              <a:off x="5189389" y="1495476"/>
              <a:ext cx="22634" cy="23049"/>
            </a:xfrm>
            <a:custGeom>
              <a:rect b="b" l="l" r="r" t="t"/>
              <a:pathLst>
                <a:path extrusionOk="0" h="501" w="492">
                  <a:moveTo>
                    <a:pt x="118" y="316"/>
                  </a:moveTo>
                  <a:cubicBezTo>
                    <a:pt x="0" y="130"/>
                    <a:pt x="325" y="0"/>
                    <a:pt x="408" y="132"/>
                  </a:cubicBezTo>
                  <a:cubicBezTo>
                    <a:pt x="491" y="264"/>
                    <a:pt x="237" y="501"/>
                    <a:pt x="118" y="31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0"/>
            <p:cNvSpPr/>
            <p:nvPr/>
          </p:nvSpPr>
          <p:spPr>
            <a:xfrm>
              <a:off x="5203144" y="1489082"/>
              <a:ext cx="30317" cy="15182"/>
            </a:xfrm>
            <a:custGeom>
              <a:rect b="b" l="l" r="r" t="t"/>
              <a:pathLst>
                <a:path extrusionOk="0" h="330" w="659">
                  <a:moveTo>
                    <a:pt x="479" y="1"/>
                  </a:moveTo>
                  <a:cubicBezTo>
                    <a:pt x="380" y="1"/>
                    <a:pt x="331" y="47"/>
                    <a:pt x="270" y="107"/>
                  </a:cubicBezTo>
                  <a:cubicBezTo>
                    <a:pt x="218" y="155"/>
                    <a:pt x="155" y="215"/>
                    <a:pt x="32" y="255"/>
                  </a:cubicBezTo>
                  <a:cubicBezTo>
                    <a:pt x="11" y="262"/>
                    <a:pt x="1" y="283"/>
                    <a:pt x="7" y="303"/>
                  </a:cubicBezTo>
                  <a:cubicBezTo>
                    <a:pt x="12" y="319"/>
                    <a:pt x="27" y="329"/>
                    <a:pt x="43" y="329"/>
                  </a:cubicBezTo>
                  <a:cubicBezTo>
                    <a:pt x="46" y="329"/>
                    <a:pt x="50" y="329"/>
                    <a:pt x="54" y="328"/>
                  </a:cubicBezTo>
                  <a:cubicBezTo>
                    <a:pt x="195" y="282"/>
                    <a:pt x="264" y="216"/>
                    <a:pt x="322" y="161"/>
                  </a:cubicBezTo>
                  <a:cubicBezTo>
                    <a:pt x="370" y="115"/>
                    <a:pt x="408" y="78"/>
                    <a:pt x="488" y="78"/>
                  </a:cubicBezTo>
                  <a:cubicBezTo>
                    <a:pt x="520" y="78"/>
                    <a:pt x="558" y="84"/>
                    <a:pt x="606" y="98"/>
                  </a:cubicBezTo>
                  <a:cubicBezTo>
                    <a:pt x="610" y="99"/>
                    <a:pt x="614" y="100"/>
                    <a:pt x="618" y="100"/>
                  </a:cubicBezTo>
                  <a:cubicBezTo>
                    <a:pt x="634" y="100"/>
                    <a:pt x="649" y="89"/>
                    <a:pt x="653" y="73"/>
                  </a:cubicBezTo>
                  <a:cubicBezTo>
                    <a:pt x="658" y="52"/>
                    <a:pt x="647" y="31"/>
                    <a:pt x="627" y="26"/>
                  </a:cubicBezTo>
                  <a:cubicBezTo>
                    <a:pt x="566" y="8"/>
                    <a:pt x="519"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0"/>
            <p:cNvSpPr/>
            <p:nvPr/>
          </p:nvSpPr>
          <p:spPr>
            <a:xfrm>
              <a:off x="5110444" y="1546358"/>
              <a:ext cx="17574" cy="20978"/>
            </a:xfrm>
            <a:custGeom>
              <a:rect b="b" l="l" r="r" t="t"/>
              <a:pathLst>
                <a:path extrusionOk="0" h="456" w="382">
                  <a:moveTo>
                    <a:pt x="361" y="228"/>
                  </a:moveTo>
                  <a:cubicBezTo>
                    <a:pt x="338" y="0"/>
                    <a:pt x="0" y="117"/>
                    <a:pt x="21" y="272"/>
                  </a:cubicBezTo>
                  <a:cubicBezTo>
                    <a:pt x="41" y="426"/>
                    <a:pt x="382" y="455"/>
                    <a:pt x="361" y="22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0"/>
            <p:cNvSpPr/>
            <p:nvPr/>
          </p:nvSpPr>
          <p:spPr>
            <a:xfrm>
              <a:off x="5085279" y="1557077"/>
              <a:ext cx="29811" cy="11041"/>
            </a:xfrm>
            <a:custGeom>
              <a:rect b="b" l="l" r="r" t="t"/>
              <a:pathLst>
                <a:path extrusionOk="0" h="240" w="648">
                  <a:moveTo>
                    <a:pt x="603" y="1"/>
                  </a:moveTo>
                  <a:cubicBezTo>
                    <a:pt x="599" y="1"/>
                    <a:pt x="594" y="2"/>
                    <a:pt x="590" y="3"/>
                  </a:cubicBezTo>
                  <a:cubicBezTo>
                    <a:pt x="519" y="32"/>
                    <a:pt x="463" y="40"/>
                    <a:pt x="414" y="40"/>
                  </a:cubicBezTo>
                  <a:cubicBezTo>
                    <a:pt x="378" y="40"/>
                    <a:pt x="346" y="35"/>
                    <a:pt x="318" y="31"/>
                  </a:cubicBezTo>
                  <a:cubicBezTo>
                    <a:pt x="288" y="26"/>
                    <a:pt x="261" y="22"/>
                    <a:pt x="234" y="22"/>
                  </a:cubicBezTo>
                  <a:cubicBezTo>
                    <a:pt x="164" y="22"/>
                    <a:pt x="100" y="51"/>
                    <a:pt x="12" y="181"/>
                  </a:cubicBezTo>
                  <a:cubicBezTo>
                    <a:pt x="0" y="198"/>
                    <a:pt x="5" y="221"/>
                    <a:pt x="22" y="233"/>
                  </a:cubicBezTo>
                  <a:cubicBezTo>
                    <a:pt x="28" y="237"/>
                    <a:pt x="35" y="239"/>
                    <a:pt x="43" y="239"/>
                  </a:cubicBezTo>
                  <a:cubicBezTo>
                    <a:pt x="55" y="239"/>
                    <a:pt x="67" y="234"/>
                    <a:pt x="75" y="223"/>
                  </a:cubicBezTo>
                  <a:cubicBezTo>
                    <a:pt x="144" y="122"/>
                    <a:pt x="192" y="99"/>
                    <a:pt x="245" y="99"/>
                  </a:cubicBezTo>
                  <a:cubicBezTo>
                    <a:pt x="264" y="99"/>
                    <a:pt x="284" y="102"/>
                    <a:pt x="306" y="105"/>
                  </a:cubicBezTo>
                  <a:cubicBezTo>
                    <a:pt x="339" y="110"/>
                    <a:pt x="375" y="116"/>
                    <a:pt x="417" y="116"/>
                  </a:cubicBezTo>
                  <a:cubicBezTo>
                    <a:pt x="472" y="116"/>
                    <a:pt x="537" y="106"/>
                    <a:pt x="618" y="74"/>
                  </a:cubicBezTo>
                  <a:cubicBezTo>
                    <a:pt x="638" y="66"/>
                    <a:pt x="647" y="45"/>
                    <a:pt x="639" y="25"/>
                  </a:cubicBezTo>
                  <a:cubicBezTo>
                    <a:pt x="633" y="10"/>
                    <a:pt x="619" y="1"/>
                    <a:pt x="6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0"/>
            <p:cNvSpPr/>
            <p:nvPr/>
          </p:nvSpPr>
          <p:spPr>
            <a:xfrm>
              <a:off x="5369590" y="1289604"/>
              <a:ext cx="92010" cy="15918"/>
            </a:xfrm>
            <a:custGeom>
              <a:rect b="b" l="l" r="r" t="t"/>
              <a:pathLst>
                <a:path extrusionOk="0" h="346" w="2000">
                  <a:moveTo>
                    <a:pt x="1957" y="0"/>
                  </a:moveTo>
                  <a:cubicBezTo>
                    <a:pt x="1949" y="0"/>
                    <a:pt x="1941" y="3"/>
                    <a:pt x="1934" y="9"/>
                  </a:cubicBezTo>
                  <a:cubicBezTo>
                    <a:pt x="1763" y="147"/>
                    <a:pt x="1466" y="225"/>
                    <a:pt x="1143" y="256"/>
                  </a:cubicBezTo>
                  <a:cubicBezTo>
                    <a:pt x="1037" y="265"/>
                    <a:pt x="929" y="270"/>
                    <a:pt x="821" y="270"/>
                  </a:cubicBezTo>
                  <a:cubicBezTo>
                    <a:pt x="538" y="270"/>
                    <a:pt x="261" y="238"/>
                    <a:pt x="52" y="181"/>
                  </a:cubicBezTo>
                  <a:cubicBezTo>
                    <a:pt x="49" y="180"/>
                    <a:pt x="46" y="180"/>
                    <a:pt x="43" y="180"/>
                  </a:cubicBezTo>
                  <a:cubicBezTo>
                    <a:pt x="25" y="180"/>
                    <a:pt x="10" y="192"/>
                    <a:pt x="6" y="209"/>
                  </a:cubicBezTo>
                  <a:cubicBezTo>
                    <a:pt x="0" y="229"/>
                    <a:pt x="12" y="249"/>
                    <a:pt x="32" y="255"/>
                  </a:cubicBezTo>
                  <a:cubicBezTo>
                    <a:pt x="247" y="313"/>
                    <a:pt x="531" y="346"/>
                    <a:pt x="820" y="346"/>
                  </a:cubicBezTo>
                  <a:cubicBezTo>
                    <a:pt x="930" y="346"/>
                    <a:pt x="1041" y="341"/>
                    <a:pt x="1150" y="331"/>
                  </a:cubicBezTo>
                  <a:cubicBezTo>
                    <a:pt x="1487" y="299"/>
                    <a:pt x="1798" y="216"/>
                    <a:pt x="1982" y="68"/>
                  </a:cubicBezTo>
                  <a:cubicBezTo>
                    <a:pt x="1998" y="55"/>
                    <a:pt x="2000" y="31"/>
                    <a:pt x="1987" y="14"/>
                  </a:cubicBezTo>
                  <a:cubicBezTo>
                    <a:pt x="1980" y="5"/>
                    <a:pt x="1969" y="0"/>
                    <a:pt x="19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0"/>
            <p:cNvSpPr/>
            <p:nvPr/>
          </p:nvSpPr>
          <p:spPr>
            <a:xfrm>
              <a:off x="5448719" y="1236928"/>
              <a:ext cx="96426" cy="69606"/>
            </a:xfrm>
            <a:custGeom>
              <a:rect b="b" l="l" r="r" t="t"/>
              <a:pathLst>
                <a:path extrusionOk="0" h="1513" w="2096">
                  <a:moveTo>
                    <a:pt x="1816" y="317"/>
                  </a:moveTo>
                  <a:cubicBezTo>
                    <a:pt x="1819" y="158"/>
                    <a:pt x="1702" y="0"/>
                    <a:pt x="1444" y="0"/>
                  </a:cubicBezTo>
                  <a:cubicBezTo>
                    <a:pt x="1300" y="0"/>
                    <a:pt x="1204" y="75"/>
                    <a:pt x="1158" y="171"/>
                  </a:cubicBezTo>
                  <a:cubicBezTo>
                    <a:pt x="1107" y="151"/>
                    <a:pt x="1047" y="139"/>
                    <a:pt x="976" y="139"/>
                  </a:cubicBezTo>
                  <a:cubicBezTo>
                    <a:pt x="754" y="139"/>
                    <a:pt x="648" y="311"/>
                    <a:pt x="656" y="478"/>
                  </a:cubicBezTo>
                  <a:cubicBezTo>
                    <a:pt x="486" y="507"/>
                    <a:pt x="402" y="651"/>
                    <a:pt x="403" y="795"/>
                  </a:cubicBezTo>
                  <a:cubicBezTo>
                    <a:pt x="0" y="826"/>
                    <a:pt x="24" y="1454"/>
                    <a:pt x="446" y="1444"/>
                  </a:cubicBezTo>
                  <a:cubicBezTo>
                    <a:pt x="553" y="1441"/>
                    <a:pt x="638" y="1405"/>
                    <a:pt x="697" y="1350"/>
                  </a:cubicBezTo>
                  <a:cubicBezTo>
                    <a:pt x="748" y="1443"/>
                    <a:pt x="845" y="1512"/>
                    <a:pt x="987" y="1509"/>
                  </a:cubicBezTo>
                  <a:cubicBezTo>
                    <a:pt x="1172" y="1505"/>
                    <a:pt x="1290" y="1397"/>
                    <a:pt x="1331" y="1270"/>
                  </a:cubicBezTo>
                  <a:cubicBezTo>
                    <a:pt x="1357" y="1276"/>
                    <a:pt x="1386" y="1278"/>
                    <a:pt x="1415" y="1277"/>
                  </a:cubicBezTo>
                  <a:cubicBezTo>
                    <a:pt x="1660" y="1272"/>
                    <a:pt x="1788" y="1085"/>
                    <a:pt x="1774" y="913"/>
                  </a:cubicBezTo>
                  <a:cubicBezTo>
                    <a:pt x="2056" y="817"/>
                    <a:pt x="2095" y="432"/>
                    <a:pt x="1816" y="31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0"/>
            <p:cNvSpPr/>
            <p:nvPr/>
          </p:nvSpPr>
          <p:spPr>
            <a:xfrm>
              <a:off x="5158473" y="1289604"/>
              <a:ext cx="92056" cy="15918"/>
            </a:xfrm>
            <a:custGeom>
              <a:rect b="b" l="l" r="r" t="t"/>
              <a:pathLst>
                <a:path extrusionOk="0" h="346" w="2001">
                  <a:moveTo>
                    <a:pt x="44" y="0"/>
                  </a:moveTo>
                  <a:cubicBezTo>
                    <a:pt x="32" y="0"/>
                    <a:pt x="21" y="5"/>
                    <a:pt x="14" y="14"/>
                  </a:cubicBezTo>
                  <a:cubicBezTo>
                    <a:pt x="1" y="30"/>
                    <a:pt x="3" y="55"/>
                    <a:pt x="20" y="68"/>
                  </a:cubicBezTo>
                  <a:cubicBezTo>
                    <a:pt x="203" y="215"/>
                    <a:pt x="514" y="299"/>
                    <a:pt x="851" y="330"/>
                  </a:cubicBezTo>
                  <a:cubicBezTo>
                    <a:pt x="961" y="340"/>
                    <a:pt x="1074" y="345"/>
                    <a:pt x="1186" y="345"/>
                  </a:cubicBezTo>
                  <a:cubicBezTo>
                    <a:pt x="1473" y="345"/>
                    <a:pt x="1754" y="313"/>
                    <a:pt x="1968" y="255"/>
                  </a:cubicBezTo>
                  <a:cubicBezTo>
                    <a:pt x="1989" y="249"/>
                    <a:pt x="2000" y="229"/>
                    <a:pt x="1995" y="209"/>
                  </a:cubicBezTo>
                  <a:cubicBezTo>
                    <a:pt x="1990" y="192"/>
                    <a:pt x="1975" y="180"/>
                    <a:pt x="1958" y="180"/>
                  </a:cubicBezTo>
                  <a:cubicBezTo>
                    <a:pt x="1955" y="180"/>
                    <a:pt x="1952" y="180"/>
                    <a:pt x="1949" y="181"/>
                  </a:cubicBezTo>
                  <a:cubicBezTo>
                    <a:pt x="1741" y="238"/>
                    <a:pt x="1467" y="270"/>
                    <a:pt x="1186" y="270"/>
                  </a:cubicBezTo>
                  <a:cubicBezTo>
                    <a:pt x="1076" y="270"/>
                    <a:pt x="965" y="265"/>
                    <a:pt x="857" y="255"/>
                  </a:cubicBezTo>
                  <a:cubicBezTo>
                    <a:pt x="534" y="225"/>
                    <a:pt x="238" y="146"/>
                    <a:pt x="67" y="8"/>
                  </a:cubicBezTo>
                  <a:cubicBezTo>
                    <a:pt x="60" y="3"/>
                    <a:pt x="52" y="0"/>
                    <a:pt x="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0"/>
            <p:cNvSpPr/>
            <p:nvPr/>
          </p:nvSpPr>
          <p:spPr>
            <a:xfrm>
              <a:off x="5074284" y="1243323"/>
              <a:ext cx="96933" cy="63211"/>
            </a:xfrm>
            <a:custGeom>
              <a:rect b="b" l="l" r="r" t="t"/>
              <a:pathLst>
                <a:path extrusionOk="0" h="1374" w="2107">
                  <a:moveTo>
                    <a:pt x="1709" y="656"/>
                  </a:moveTo>
                  <a:cubicBezTo>
                    <a:pt x="1709" y="511"/>
                    <a:pt x="1624" y="367"/>
                    <a:pt x="1450" y="339"/>
                  </a:cubicBezTo>
                  <a:cubicBezTo>
                    <a:pt x="1459" y="172"/>
                    <a:pt x="1354" y="1"/>
                    <a:pt x="1132" y="1"/>
                  </a:cubicBezTo>
                  <a:cubicBezTo>
                    <a:pt x="903" y="1"/>
                    <a:pt x="785" y="123"/>
                    <a:pt x="764" y="262"/>
                  </a:cubicBezTo>
                  <a:cubicBezTo>
                    <a:pt x="753" y="266"/>
                    <a:pt x="744" y="270"/>
                    <a:pt x="734" y="275"/>
                  </a:cubicBezTo>
                  <a:cubicBezTo>
                    <a:pt x="683" y="199"/>
                    <a:pt x="595" y="146"/>
                    <a:pt x="472" y="146"/>
                  </a:cubicBezTo>
                  <a:cubicBezTo>
                    <a:pt x="6" y="146"/>
                    <a:pt x="0" y="660"/>
                    <a:pt x="333" y="774"/>
                  </a:cubicBezTo>
                  <a:cubicBezTo>
                    <a:pt x="319" y="946"/>
                    <a:pt x="448" y="1133"/>
                    <a:pt x="692" y="1138"/>
                  </a:cubicBezTo>
                  <a:cubicBezTo>
                    <a:pt x="722" y="1139"/>
                    <a:pt x="750" y="1137"/>
                    <a:pt x="776" y="1131"/>
                  </a:cubicBezTo>
                  <a:cubicBezTo>
                    <a:pt x="817" y="1258"/>
                    <a:pt x="935" y="1366"/>
                    <a:pt x="1120" y="1370"/>
                  </a:cubicBezTo>
                  <a:cubicBezTo>
                    <a:pt x="1261" y="1373"/>
                    <a:pt x="1359" y="1304"/>
                    <a:pt x="1410" y="1211"/>
                  </a:cubicBezTo>
                  <a:cubicBezTo>
                    <a:pt x="1470" y="1266"/>
                    <a:pt x="1555" y="1302"/>
                    <a:pt x="1661" y="1305"/>
                  </a:cubicBezTo>
                  <a:cubicBezTo>
                    <a:pt x="2081" y="1315"/>
                    <a:pt x="2107" y="691"/>
                    <a:pt x="1709" y="65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0"/>
            <p:cNvSpPr/>
            <p:nvPr/>
          </p:nvSpPr>
          <p:spPr>
            <a:xfrm>
              <a:off x="5359239" y="1179744"/>
              <a:ext cx="178131" cy="101993"/>
            </a:xfrm>
            <a:custGeom>
              <a:rect b="b" l="l" r="r" t="t"/>
              <a:pathLst>
                <a:path extrusionOk="0" h="2217" w="3872">
                  <a:moveTo>
                    <a:pt x="3199" y="1"/>
                  </a:moveTo>
                  <a:cubicBezTo>
                    <a:pt x="2932" y="1"/>
                    <a:pt x="2594" y="149"/>
                    <a:pt x="2218" y="539"/>
                  </a:cubicBezTo>
                  <a:cubicBezTo>
                    <a:pt x="2172" y="588"/>
                    <a:pt x="2125" y="638"/>
                    <a:pt x="2077" y="688"/>
                  </a:cubicBezTo>
                  <a:cubicBezTo>
                    <a:pt x="1558" y="1234"/>
                    <a:pt x="895" y="1931"/>
                    <a:pt x="56" y="2091"/>
                  </a:cubicBezTo>
                  <a:cubicBezTo>
                    <a:pt x="22" y="2098"/>
                    <a:pt x="0" y="2130"/>
                    <a:pt x="6" y="2164"/>
                  </a:cubicBezTo>
                  <a:cubicBezTo>
                    <a:pt x="12" y="2196"/>
                    <a:pt x="39" y="2217"/>
                    <a:pt x="69" y="2217"/>
                  </a:cubicBezTo>
                  <a:cubicBezTo>
                    <a:pt x="73" y="2217"/>
                    <a:pt x="77" y="2216"/>
                    <a:pt x="81" y="2215"/>
                  </a:cubicBezTo>
                  <a:cubicBezTo>
                    <a:pt x="958" y="2048"/>
                    <a:pt x="1636" y="1335"/>
                    <a:pt x="2168" y="775"/>
                  </a:cubicBezTo>
                  <a:cubicBezTo>
                    <a:pt x="2217" y="724"/>
                    <a:pt x="2265" y="674"/>
                    <a:pt x="2310" y="627"/>
                  </a:cubicBezTo>
                  <a:cubicBezTo>
                    <a:pt x="2659" y="264"/>
                    <a:pt x="2963" y="127"/>
                    <a:pt x="3198" y="127"/>
                  </a:cubicBezTo>
                  <a:cubicBezTo>
                    <a:pt x="3230" y="127"/>
                    <a:pt x="3262" y="129"/>
                    <a:pt x="3291" y="134"/>
                  </a:cubicBezTo>
                  <a:cubicBezTo>
                    <a:pt x="3384" y="150"/>
                    <a:pt x="3463" y="188"/>
                    <a:pt x="3526" y="244"/>
                  </a:cubicBezTo>
                  <a:cubicBezTo>
                    <a:pt x="3590" y="299"/>
                    <a:pt x="3638" y="371"/>
                    <a:pt x="3667" y="452"/>
                  </a:cubicBezTo>
                  <a:cubicBezTo>
                    <a:pt x="3739" y="642"/>
                    <a:pt x="3708" y="881"/>
                    <a:pt x="3547" y="1070"/>
                  </a:cubicBezTo>
                  <a:cubicBezTo>
                    <a:pt x="3525" y="1097"/>
                    <a:pt x="3528" y="1136"/>
                    <a:pt x="3554" y="1159"/>
                  </a:cubicBezTo>
                  <a:cubicBezTo>
                    <a:pt x="3566" y="1169"/>
                    <a:pt x="3580" y="1174"/>
                    <a:pt x="3595" y="1174"/>
                  </a:cubicBezTo>
                  <a:cubicBezTo>
                    <a:pt x="3613" y="1174"/>
                    <a:pt x="3631" y="1167"/>
                    <a:pt x="3643" y="1152"/>
                  </a:cubicBezTo>
                  <a:cubicBezTo>
                    <a:pt x="3836" y="925"/>
                    <a:pt x="3871" y="638"/>
                    <a:pt x="3786" y="407"/>
                  </a:cubicBezTo>
                  <a:cubicBezTo>
                    <a:pt x="3749" y="307"/>
                    <a:pt x="3690" y="218"/>
                    <a:pt x="3609" y="149"/>
                  </a:cubicBezTo>
                  <a:cubicBezTo>
                    <a:pt x="3529" y="79"/>
                    <a:pt x="3429" y="29"/>
                    <a:pt x="3313" y="10"/>
                  </a:cubicBezTo>
                  <a:cubicBezTo>
                    <a:pt x="3276" y="4"/>
                    <a:pt x="3239" y="1"/>
                    <a:pt x="31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0"/>
            <p:cNvSpPr/>
            <p:nvPr/>
          </p:nvSpPr>
          <p:spPr>
            <a:xfrm>
              <a:off x="5486443" y="1217652"/>
              <a:ext cx="67535" cy="43567"/>
            </a:xfrm>
            <a:custGeom>
              <a:rect b="b" l="l" r="r" t="t"/>
              <a:pathLst>
                <a:path extrusionOk="0" h="947" w="1468">
                  <a:moveTo>
                    <a:pt x="228" y="429"/>
                  </a:moveTo>
                  <a:cubicBezTo>
                    <a:pt x="94" y="490"/>
                    <a:pt x="204" y="770"/>
                    <a:pt x="440" y="654"/>
                  </a:cubicBezTo>
                  <a:cubicBezTo>
                    <a:pt x="421" y="774"/>
                    <a:pt x="583" y="940"/>
                    <a:pt x="804" y="761"/>
                  </a:cubicBezTo>
                  <a:cubicBezTo>
                    <a:pt x="809" y="931"/>
                    <a:pt x="1116" y="946"/>
                    <a:pt x="1148" y="751"/>
                  </a:cubicBezTo>
                  <a:cubicBezTo>
                    <a:pt x="1468" y="794"/>
                    <a:pt x="1373" y="307"/>
                    <a:pt x="830" y="287"/>
                  </a:cubicBezTo>
                  <a:cubicBezTo>
                    <a:pt x="392" y="1"/>
                    <a:pt x="0" y="245"/>
                    <a:pt x="228" y="42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0"/>
            <p:cNvSpPr/>
            <p:nvPr/>
          </p:nvSpPr>
          <p:spPr>
            <a:xfrm>
              <a:off x="5082749" y="1179744"/>
              <a:ext cx="171415" cy="100429"/>
            </a:xfrm>
            <a:custGeom>
              <a:rect b="b" l="l" r="r" t="t"/>
              <a:pathLst>
                <a:path extrusionOk="0" h="2183" w="3726">
                  <a:moveTo>
                    <a:pt x="673" y="1"/>
                  </a:moveTo>
                  <a:cubicBezTo>
                    <a:pt x="634" y="1"/>
                    <a:pt x="596" y="4"/>
                    <a:pt x="560" y="10"/>
                  </a:cubicBezTo>
                  <a:cubicBezTo>
                    <a:pt x="443" y="29"/>
                    <a:pt x="343" y="79"/>
                    <a:pt x="262" y="149"/>
                  </a:cubicBezTo>
                  <a:cubicBezTo>
                    <a:pt x="183" y="218"/>
                    <a:pt x="123" y="307"/>
                    <a:pt x="86" y="407"/>
                  </a:cubicBezTo>
                  <a:cubicBezTo>
                    <a:pt x="0" y="638"/>
                    <a:pt x="36" y="925"/>
                    <a:pt x="230" y="1152"/>
                  </a:cubicBezTo>
                  <a:cubicBezTo>
                    <a:pt x="242" y="1167"/>
                    <a:pt x="259" y="1174"/>
                    <a:pt x="277" y="1174"/>
                  </a:cubicBezTo>
                  <a:cubicBezTo>
                    <a:pt x="291" y="1174"/>
                    <a:pt x="306" y="1169"/>
                    <a:pt x="318" y="1159"/>
                  </a:cubicBezTo>
                  <a:cubicBezTo>
                    <a:pt x="344" y="1136"/>
                    <a:pt x="347" y="1097"/>
                    <a:pt x="325" y="1070"/>
                  </a:cubicBezTo>
                  <a:cubicBezTo>
                    <a:pt x="164" y="881"/>
                    <a:pt x="134" y="642"/>
                    <a:pt x="204" y="452"/>
                  </a:cubicBezTo>
                  <a:cubicBezTo>
                    <a:pt x="234" y="371"/>
                    <a:pt x="282" y="299"/>
                    <a:pt x="345" y="244"/>
                  </a:cubicBezTo>
                  <a:cubicBezTo>
                    <a:pt x="409" y="188"/>
                    <a:pt x="488" y="150"/>
                    <a:pt x="580" y="134"/>
                  </a:cubicBezTo>
                  <a:cubicBezTo>
                    <a:pt x="610" y="129"/>
                    <a:pt x="641" y="127"/>
                    <a:pt x="674" y="127"/>
                  </a:cubicBezTo>
                  <a:cubicBezTo>
                    <a:pt x="909" y="127"/>
                    <a:pt x="1214" y="264"/>
                    <a:pt x="1562" y="627"/>
                  </a:cubicBezTo>
                  <a:cubicBezTo>
                    <a:pt x="1607" y="674"/>
                    <a:pt x="1655" y="724"/>
                    <a:pt x="1703" y="775"/>
                  </a:cubicBezTo>
                  <a:cubicBezTo>
                    <a:pt x="2205" y="1302"/>
                    <a:pt x="2835" y="1965"/>
                    <a:pt x="3640" y="2180"/>
                  </a:cubicBezTo>
                  <a:cubicBezTo>
                    <a:pt x="3645" y="2182"/>
                    <a:pt x="3651" y="2182"/>
                    <a:pt x="3656" y="2182"/>
                  </a:cubicBezTo>
                  <a:cubicBezTo>
                    <a:pt x="3684" y="2182"/>
                    <a:pt x="3709" y="2164"/>
                    <a:pt x="3717" y="2136"/>
                  </a:cubicBezTo>
                  <a:cubicBezTo>
                    <a:pt x="3726" y="2102"/>
                    <a:pt x="3706" y="2068"/>
                    <a:pt x="3673" y="2058"/>
                  </a:cubicBezTo>
                  <a:cubicBezTo>
                    <a:pt x="2901" y="1852"/>
                    <a:pt x="2285" y="1203"/>
                    <a:pt x="1796" y="688"/>
                  </a:cubicBezTo>
                  <a:cubicBezTo>
                    <a:pt x="1747" y="638"/>
                    <a:pt x="1700" y="588"/>
                    <a:pt x="1653" y="539"/>
                  </a:cubicBezTo>
                  <a:cubicBezTo>
                    <a:pt x="1277" y="149"/>
                    <a:pt x="940"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0"/>
            <p:cNvSpPr/>
            <p:nvPr/>
          </p:nvSpPr>
          <p:spPr>
            <a:xfrm>
              <a:off x="5066095" y="1217652"/>
              <a:ext cx="67627" cy="43567"/>
            </a:xfrm>
            <a:custGeom>
              <a:rect b="b" l="l" r="r" t="t"/>
              <a:pathLst>
                <a:path extrusionOk="0" h="947" w="1470">
                  <a:moveTo>
                    <a:pt x="1241" y="429"/>
                  </a:moveTo>
                  <a:cubicBezTo>
                    <a:pt x="1375" y="490"/>
                    <a:pt x="1264" y="770"/>
                    <a:pt x="1028" y="654"/>
                  </a:cubicBezTo>
                  <a:cubicBezTo>
                    <a:pt x="1047" y="774"/>
                    <a:pt x="886" y="940"/>
                    <a:pt x="665" y="761"/>
                  </a:cubicBezTo>
                  <a:cubicBezTo>
                    <a:pt x="660" y="931"/>
                    <a:pt x="352" y="946"/>
                    <a:pt x="321" y="751"/>
                  </a:cubicBezTo>
                  <a:cubicBezTo>
                    <a:pt x="1" y="794"/>
                    <a:pt x="95" y="307"/>
                    <a:pt x="638" y="287"/>
                  </a:cubicBezTo>
                  <a:cubicBezTo>
                    <a:pt x="1076" y="1"/>
                    <a:pt x="1469" y="245"/>
                    <a:pt x="1241" y="42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0"/>
            <p:cNvSpPr/>
            <p:nvPr/>
          </p:nvSpPr>
          <p:spPr>
            <a:xfrm>
              <a:off x="5238476" y="1214202"/>
              <a:ext cx="137279" cy="269773"/>
            </a:xfrm>
            <a:custGeom>
              <a:rect b="b" l="l" r="r" t="t"/>
              <a:pathLst>
                <a:path extrusionOk="0" h="5864" w="2984">
                  <a:moveTo>
                    <a:pt x="2962" y="1088"/>
                  </a:moveTo>
                  <a:cubicBezTo>
                    <a:pt x="2929" y="2799"/>
                    <a:pt x="2211" y="3141"/>
                    <a:pt x="2211" y="4332"/>
                  </a:cubicBezTo>
                  <a:cubicBezTo>
                    <a:pt x="2211" y="4833"/>
                    <a:pt x="2127" y="5437"/>
                    <a:pt x="1968" y="5864"/>
                  </a:cubicBezTo>
                  <a:lnTo>
                    <a:pt x="1006" y="5864"/>
                  </a:lnTo>
                  <a:cubicBezTo>
                    <a:pt x="848" y="5437"/>
                    <a:pt x="764" y="4833"/>
                    <a:pt x="764" y="4332"/>
                  </a:cubicBezTo>
                  <a:cubicBezTo>
                    <a:pt x="764" y="3141"/>
                    <a:pt x="29" y="2618"/>
                    <a:pt x="13" y="1088"/>
                  </a:cubicBezTo>
                  <a:cubicBezTo>
                    <a:pt x="1" y="0"/>
                    <a:pt x="2983" y="1"/>
                    <a:pt x="2962" y="108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0"/>
            <p:cNvSpPr/>
            <p:nvPr/>
          </p:nvSpPr>
          <p:spPr>
            <a:xfrm>
              <a:off x="5261570" y="1243415"/>
              <a:ext cx="89618" cy="240560"/>
            </a:xfrm>
            <a:custGeom>
              <a:rect b="b" l="l" r="r" t="t"/>
              <a:pathLst>
                <a:path extrusionOk="0" h="5229" w="1948">
                  <a:moveTo>
                    <a:pt x="1936" y="801"/>
                  </a:moveTo>
                  <a:cubicBezTo>
                    <a:pt x="1948" y="1575"/>
                    <a:pt x="1530" y="1951"/>
                    <a:pt x="1323" y="2274"/>
                  </a:cubicBezTo>
                  <a:cubicBezTo>
                    <a:pt x="1172" y="2511"/>
                    <a:pt x="1168" y="3208"/>
                    <a:pt x="1277" y="3466"/>
                  </a:cubicBezTo>
                  <a:cubicBezTo>
                    <a:pt x="1339" y="3612"/>
                    <a:pt x="1415" y="3729"/>
                    <a:pt x="1415" y="3882"/>
                  </a:cubicBezTo>
                  <a:cubicBezTo>
                    <a:pt x="1415" y="4323"/>
                    <a:pt x="1364" y="4853"/>
                    <a:pt x="1271" y="5229"/>
                  </a:cubicBezTo>
                  <a:lnTo>
                    <a:pt x="699" y="5229"/>
                  </a:lnTo>
                  <a:cubicBezTo>
                    <a:pt x="606" y="4853"/>
                    <a:pt x="555" y="4323"/>
                    <a:pt x="555" y="3882"/>
                  </a:cubicBezTo>
                  <a:cubicBezTo>
                    <a:pt x="555" y="3739"/>
                    <a:pt x="655" y="3589"/>
                    <a:pt x="726" y="3449"/>
                  </a:cubicBezTo>
                  <a:cubicBezTo>
                    <a:pt x="872" y="3168"/>
                    <a:pt x="819" y="2570"/>
                    <a:pt x="655" y="2307"/>
                  </a:cubicBezTo>
                  <a:cubicBezTo>
                    <a:pt x="430" y="1950"/>
                    <a:pt x="0" y="1473"/>
                    <a:pt x="10" y="800"/>
                  </a:cubicBezTo>
                  <a:cubicBezTo>
                    <a:pt x="19" y="113"/>
                    <a:pt x="1923" y="1"/>
                    <a:pt x="1936" y="80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5" name="Google Shape;1135;p10"/>
          <p:cNvSpPr/>
          <p:nvPr/>
        </p:nvSpPr>
        <p:spPr>
          <a:xfrm>
            <a:off x="3064126" y="1834826"/>
            <a:ext cx="103425" cy="126126"/>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0"/>
          <p:cNvSpPr/>
          <p:nvPr/>
        </p:nvSpPr>
        <p:spPr>
          <a:xfrm>
            <a:off x="5343851" y="3072676"/>
            <a:ext cx="137600" cy="167575"/>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0"/>
          <p:cNvSpPr/>
          <p:nvPr/>
        </p:nvSpPr>
        <p:spPr>
          <a:xfrm>
            <a:off x="3280599" y="1063550"/>
            <a:ext cx="177600" cy="216625"/>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0"/>
          <p:cNvSpPr/>
          <p:nvPr/>
        </p:nvSpPr>
        <p:spPr>
          <a:xfrm>
            <a:off x="7969984" y="15124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0"/>
          <p:cNvSpPr/>
          <p:nvPr/>
        </p:nvSpPr>
        <p:spPr>
          <a:xfrm>
            <a:off x="4105659" y="229643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0"/>
          <p:cNvSpPr txBox="1"/>
          <p:nvPr>
            <p:ph idx="1" type="subTitle"/>
          </p:nvPr>
        </p:nvSpPr>
        <p:spPr>
          <a:xfrm rot="503">
            <a:off x="941943" y="4000025"/>
            <a:ext cx="4104300" cy="582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i="1" lang="en"/>
              <a:t>- What the researchers found after the data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1"/>
          <p:cNvSpPr/>
          <p:nvPr/>
        </p:nvSpPr>
        <p:spPr>
          <a:xfrm flipH="1">
            <a:off x="4162875" y="0"/>
            <a:ext cx="6220483" cy="5191178"/>
          </a:xfrm>
          <a:custGeom>
            <a:rect b="b" l="l" r="r" t="t"/>
            <a:pathLst>
              <a:path extrusionOk="0" h="11045" w="13235">
                <a:moveTo>
                  <a:pt x="1" y="1"/>
                </a:moveTo>
                <a:lnTo>
                  <a:pt x="3" y="11045"/>
                </a:lnTo>
                <a:lnTo>
                  <a:pt x="13234" y="11045"/>
                </a:lnTo>
                <a:cubicBezTo>
                  <a:pt x="13234" y="11045"/>
                  <a:pt x="13113" y="10190"/>
                  <a:pt x="10804" y="9202"/>
                </a:cubicBezTo>
                <a:cubicBezTo>
                  <a:pt x="9950" y="8836"/>
                  <a:pt x="9024" y="8017"/>
                  <a:pt x="8801" y="7077"/>
                </a:cubicBezTo>
                <a:cubicBezTo>
                  <a:pt x="8581" y="6154"/>
                  <a:pt x="9244" y="5314"/>
                  <a:pt x="9557" y="4495"/>
                </a:cubicBezTo>
                <a:cubicBezTo>
                  <a:pt x="9735" y="4035"/>
                  <a:pt x="9833" y="3538"/>
                  <a:pt x="9772" y="3045"/>
                </a:cubicBezTo>
                <a:cubicBezTo>
                  <a:pt x="9697" y="2418"/>
                  <a:pt x="9363" y="1894"/>
                  <a:pt x="8924" y="1455"/>
                </a:cubicBezTo>
                <a:cubicBezTo>
                  <a:pt x="8377" y="906"/>
                  <a:pt x="7482" y="1"/>
                  <a:pt x="748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1"/>
          <p:cNvSpPr/>
          <p:nvPr/>
        </p:nvSpPr>
        <p:spPr>
          <a:xfrm flipH="1">
            <a:off x="8131141" y="928733"/>
            <a:ext cx="92500" cy="112640"/>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7" name="Google Shape;1147;p11"/>
          <p:cNvGrpSpPr/>
          <p:nvPr/>
        </p:nvGrpSpPr>
        <p:grpSpPr>
          <a:xfrm flipH="1">
            <a:off x="6127872" y="228855"/>
            <a:ext cx="4174690" cy="4962498"/>
            <a:chOff x="4252635" y="1360774"/>
            <a:chExt cx="981057" cy="1175474"/>
          </a:xfrm>
        </p:grpSpPr>
        <p:sp>
          <p:nvSpPr>
            <p:cNvPr id="1148" name="Google Shape;1148;p11"/>
            <p:cNvSpPr/>
            <p:nvPr/>
          </p:nvSpPr>
          <p:spPr>
            <a:xfrm>
              <a:off x="4343909" y="1427619"/>
              <a:ext cx="409352" cy="419704"/>
            </a:xfrm>
            <a:custGeom>
              <a:rect b="b" l="l" r="r" t="t"/>
              <a:pathLst>
                <a:path extrusionOk="0" h="9123" w="8898">
                  <a:moveTo>
                    <a:pt x="6352" y="649"/>
                  </a:moveTo>
                  <a:cubicBezTo>
                    <a:pt x="7710" y="1"/>
                    <a:pt x="8461" y="876"/>
                    <a:pt x="8714" y="1462"/>
                  </a:cubicBezTo>
                  <a:cubicBezTo>
                    <a:pt x="8897" y="1887"/>
                    <a:pt x="8808" y="2346"/>
                    <a:pt x="8551" y="2511"/>
                  </a:cubicBezTo>
                  <a:cubicBezTo>
                    <a:pt x="8028" y="2807"/>
                    <a:pt x="7561" y="3530"/>
                    <a:pt x="7011" y="4322"/>
                  </a:cubicBezTo>
                  <a:cubicBezTo>
                    <a:pt x="6672" y="4809"/>
                    <a:pt x="8666" y="5095"/>
                    <a:pt x="8529" y="6318"/>
                  </a:cubicBezTo>
                  <a:lnTo>
                    <a:pt x="886" y="9123"/>
                  </a:lnTo>
                  <a:cubicBezTo>
                    <a:pt x="1" y="8076"/>
                    <a:pt x="783" y="7086"/>
                    <a:pt x="1298" y="6762"/>
                  </a:cubicBezTo>
                  <a:cubicBezTo>
                    <a:pt x="1830" y="6426"/>
                    <a:pt x="2523" y="6381"/>
                    <a:pt x="2615" y="5992"/>
                  </a:cubicBezTo>
                  <a:cubicBezTo>
                    <a:pt x="3098" y="3980"/>
                    <a:pt x="5695" y="4351"/>
                    <a:pt x="5804" y="4160"/>
                  </a:cubicBezTo>
                  <a:cubicBezTo>
                    <a:pt x="5737" y="4036"/>
                    <a:pt x="5470" y="3895"/>
                    <a:pt x="5347" y="3686"/>
                  </a:cubicBezTo>
                  <a:cubicBezTo>
                    <a:pt x="4189" y="1727"/>
                    <a:pt x="4998" y="887"/>
                    <a:pt x="6352" y="64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1"/>
            <p:cNvSpPr/>
            <p:nvPr/>
          </p:nvSpPr>
          <p:spPr>
            <a:xfrm>
              <a:off x="4357434" y="1617160"/>
              <a:ext cx="255558" cy="231957"/>
            </a:xfrm>
            <a:custGeom>
              <a:rect b="b" l="l" r="r" t="t"/>
              <a:pathLst>
                <a:path extrusionOk="0" h="5042" w="5555">
                  <a:moveTo>
                    <a:pt x="5510" y="0"/>
                  </a:moveTo>
                  <a:cubicBezTo>
                    <a:pt x="5503" y="0"/>
                    <a:pt x="5496" y="2"/>
                    <a:pt x="5489" y="6"/>
                  </a:cubicBezTo>
                  <a:cubicBezTo>
                    <a:pt x="5397" y="59"/>
                    <a:pt x="5167" y="76"/>
                    <a:pt x="4872" y="100"/>
                  </a:cubicBezTo>
                  <a:cubicBezTo>
                    <a:pt x="3980" y="168"/>
                    <a:pt x="2525" y="280"/>
                    <a:pt x="2363" y="1606"/>
                  </a:cubicBezTo>
                  <a:cubicBezTo>
                    <a:pt x="2328" y="1893"/>
                    <a:pt x="1922" y="2097"/>
                    <a:pt x="1466" y="2328"/>
                  </a:cubicBezTo>
                  <a:cubicBezTo>
                    <a:pt x="959" y="2583"/>
                    <a:pt x="391" y="2869"/>
                    <a:pt x="168" y="3352"/>
                  </a:cubicBezTo>
                  <a:cubicBezTo>
                    <a:pt x="63" y="3578"/>
                    <a:pt x="0" y="3899"/>
                    <a:pt x="82" y="4241"/>
                  </a:cubicBezTo>
                  <a:cubicBezTo>
                    <a:pt x="144" y="4502"/>
                    <a:pt x="289" y="4776"/>
                    <a:pt x="564" y="5031"/>
                  </a:cubicBezTo>
                  <a:cubicBezTo>
                    <a:pt x="572" y="5038"/>
                    <a:pt x="581" y="5042"/>
                    <a:pt x="591" y="5042"/>
                  </a:cubicBezTo>
                  <a:cubicBezTo>
                    <a:pt x="602" y="5042"/>
                    <a:pt x="613" y="5038"/>
                    <a:pt x="621" y="5029"/>
                  </a:cubicBezTo>
                  <a:cubicBezTo>
                    <a:pt x="635" y="5013"/>
                    <a:pt x="634" y="4988"/>
                    <a:pt x="618" y="4973"/>
                  </a:cubicBezTo>
                  <a:cubicBezTo>
                    <a:pt x="357" y="4731"/>
                    <a:pt x="218" y="4470"/>
                    <a:pt x="159" y="4223"/>
                  </a:cubicBezTo>
                  <a:cubicBezTo>
                    <a:pt x="82" y="3900"/>
                    <a:pt x="141" y="3598"/>
                    <a:pt x="240" y="3385"/>
                  </a:cubicBezTo>
                  <a:cubicBezTo>
                    <a:pt x="452" y="2928"/>
                    <a:pt x="1006" y="2648"/>
                    <a:pt x="1502" y="2398"/>
                  </a:cubicBezTo>
                  <a:cubicBezTo>
                    <a:pt x="1978" y="2159"/>
                    <a:pt x="2401" y="1945"/>
                    <a:pt x="2441" y="1616"/>
                  </a:cubicBezTo>
                  <a:cubicBezTo>
                    <a:pt x="2597" y="355"/>
                    <a:pt x="4011" y="245"/>
                    <a:pt x="4879" y="178"/>
                  </a:cubicBezTo>
                  <a:cubicBezTo>
                    <a:pt x="5182" y="155"/>
                    <a:pt x="5421" y="137"/>
                    <a:pt x="5529" y="74"/>
                  </a:cubicBezTo>
                  <a:cubicBezTo>
                    <a:pt x="5548" y="64"/>
                    <a:pt x="5554" y="39"/>
                    <a:pt x="5544" y="20"/>
                  </a:cubicBezTo>
                  <a:cubicBezTo>
                    <a:pt x="5537" y="7"/>
                    <a:pt x="5524" y="0"/>
                    <a:pt x="5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1"/>
            <p:cNvSpPr/>
            <p:nvPr/>
          </p:nvSpPr>
          <p:spPr>
            <a:xfrm>
              <a:off x="4445350" y="2144515"/>
              <a:ext cx="404292" cy="391733"/>
            </a:xfrm>
            <a:custGeom>
              <a:rect b="b" l="l" r="r" t="t"/>
              <a:pathLst>
                <a:path extrusionOk="0" h="8515" w="8788">
                  <a:moveTo>
                    <a:pt x="269" y="8511"/>
                  </a:moveTo>
                  <a:lnTo>
                    <a:pt x="97" y="4854"/>
                  </a:lnTo>
                  <a:cubicBezTo>
                    <a:pt x="0" y="2829"/>
                    <a:pt x="1160" y="1101"/>
                    <a:pt x="1648" y="401"/>
                  </a:cubicBezTo>
                  <a:lnTo>
                    <a:pt x="6925" y="0"/>
                  </a:lnTo>
                  <a:cubicBezTo>
                    <a:pt x="7317" y="1656"/>
                    <a:pt x="7895" y="3102"/>
                    <a:pt x="8229" y="4692"/>
                  </a:cubicBezTo>
                  <a:cubicBezTo>
                    <a:pt x="8494" y="5954"/>
                    <a:pt x="8696" y="7406"/>
                    <a:pt x="8787" y="851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1"/>
            <p:cNvSpPr/>
            <p:nvPr/>
          </p:nvSpPr>
          <p:spPr>
            <a:xfrm>
              <a:off x="4666634" y="2339070"/>
              <a:ext cx="34596" cy="193313"/>
            </a:xfrm>
            <a:custGeom>
              <a:rect b="b" l="l" r="r" t="t"/>
              <a:pathLst>
                <a:path extrusionOk="0" h="4202" w="752">
                  <a:moveTo>
                    <a:pt x="707" y="1"/>
                  </a:moveTo>
                  <a:cubicBezTo>
                    <a:pt x="700" y="1"/>
                    <a:pt x="692" y="3"/>
                    <a:pt x="685" y="7"/>
                  </a:cubicBezTo>
                  <a:lnTo>
                    <a:pt x="21" y="435"/>
                  </a:lnTo>
                  <a:cubicBezTo>
                    <a:pt x="8" y="442"/>
                    <a:pt x="1" y="457"/>
                    <a:pt x="2" y="471"/>
                  </a:cubicBezTo>
                  <a:lnTo>
                    <a:pt x="11" y="4161"/>
                  </a:lnTo>
                  <a:cubicBezTo>
                    <a:pt x="11" y="4183"/>
                    <a:pt x="30" y="4201"/>
                    <a:pt x="52" y="4201"/>
                  </a:cubicBezTo>
                  <a:cubicBezTo>
                    <a:pt x="73" y="4201"/>
                    <a:pt x="91" y="4183"/>
                    <a:pt x="91" y="4161"/>
                  </a:cubicBezTo>
                  <a:lnTo>
                    <a:pt x="82" y="490"/>
                  </a:lnTo>
                  <a:lnTo>
                    <a:pt x="729" y="74"/>
                  </a:lnTo>
                  <a:cubicBezTo>
                    <a:pt x="747" y="62"/>
                    <a:pt x="752" y="37"/>
                    <a:pt x="740" y="19"/>
                  </a:cubicBezTo>
                  <a:cubicBezTo>
                    <a:pt x="733" y="7"/>
                    <a:pt x="720"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1"/>
            <p:cNvSpPr/>
            <p:nvPr/>
          </p:nvSpPr>
          <p:spPr>
            <a:xfrm>
              <a:off x="4333926" y="1703557"/>
              <a:ext cx="581641" cy="779417"/>
            </a:xfrm>
            <a:custGeom>
              <a:rect b="b" l="l" r="r" t="t"/>
              <a:pathLst>
                <a:path extrusionOk="0" h="16942" w="12643">
                  <a:moveTo>
                    <a:pt x="2824" y="6694"/>
                  </a:moveTo>
                  <a:lnTo>
                    <a:pt x="3086" y="5956"/>
                  </a:lnTo>
                  <a:lnTo>
                    <a:pt x="3304" y="9564"/>
                  </a:lnTo>
                  <a:cubicBezTo>
                    <a:pt x="2431" y="11560"/>
                    <a:pt x="2004" y="13781"/>
                    <a:pt x="1838" y="16132"/>
                  </a:cubicBezTo>
                  <a:cubicBezTo>
                    <a:pt x="4356" y="16720"/>
                    <a:pt x="8649" y="16941"/>
                    <a:pt x="11342" y="16330"/>
                  </a:cubicBezTo>
                  <a:cubicBezTo>
                    <a:pt x="11108" y="13675"/>
                    <a:pt x="10788" y="11385"/>
                    <a:pt x="9808" y="9107"/>
                  </a:cubicBezTo>
                  <a:lnTo>
                    <a:pt x="10122" y="6532"/>
                  </a:lnTo>
                  <a:lnTo>
                    <a:pt x="12643" y="5963"/>
                  </a:lnTo>
                  <a:cubicBezTo>
                    <a:pt x="12431" y="4466"/>
                    <a:pt x="12323" y="2387"/>
                    <a:pt x="11125" y="1126"/>
                  </a:cubicBezTo>
                  <a:cubicBezTo>
                    <a:pt x="10647" y="624"/>
                    <a:pt x="9996" y="251"/>
                    <a:pt x="9095" y="98"/>
                  </a:cubicBezTo>
                  <a:cubicBezTo>
                    <a:pt x="8801" y="47"/>
                    <a:pt x="8176" y="27"/>
                    <a:pt x="7904" y="0"/>
                  </a:cubicBezTo>
                  <a:lnTo>
                    <a:pt x="7403" y="2398"/>
                  </a:lnTo>
                  <a:lnTo>
                    <a:pt x="5805" y="103"/>
                  </a:lnTo>
                  <a:cubicBezTo>
                    <a:pt x="5598" y="141"/>
                    <a:pt x="4869" y="255"/>
                    <a:pt x="4548" y="343"/>
                  </a:cubicBezTo>
                  <a:cubicBezTo>
                    <a:pt x="1967" y="1050"/>
                    <a:pt x="915" y="3034"/>
                    <a:pt x="0" y="571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1"/>
            <p:cNvSpPr/>
            <p:nvPr/>
          </p:nvSpPr>
          <p:spPr>
            <a:xfrm>
              <a:off x="4575958" y="1703557"/>
              <a:ext cx="142754" cy="133415"/>
            </a:xfrm>
            <a:custGeom>
              <a:rect b="b" l="l" r="r" t="t"/>
              <a:pathLst>
                <a:path extrusionOk="0" h="2900" w="3103">
                  <a:moveTo>
                    <a:pt x="3102" y="32"/>
                  </a:moveTo>
                  <a:cubicBezTo>
                    <a:pt x="2922" y="20"/>
                    <a:pt x="2754" y="11"/>
                    <a:pt x="2644" y="0"/>
                  </a:cubicBezTo>
                  <a:lnTo>
                    <a:pt x="2142" y="2398"/>
                  </a:lnTo>
                  <a:lnTo>
                    <a:pt x="544" y="103"/>
                  </a:lnTo>
                  <a:cubicBezTo>
                    <a:pt x="446" y="121"/>
                    <a:pt x="233" y="156"/>
                    <a:pt x="0" y="197"/>
                  </a:cubicBezTo>
                  <a:lnTo>
                    <a:pt x="1825" y="2899"/>
                  </a:lnTo>
                  <a:lnTo>
                    <a:pt x="2549" y="28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1"/>
            <p:cNvSpPr/>
            <p:nvPr/>
          </p:nvSpPr>
          <p:spPr>
            <a:xfrm>
              <a:off x="4480175" y="2245036"/>
              <a:ext cx="371536" cy="184756"/>
            </a:xfrm>
            <a:custGeom>
              <a:rect b="b" l="l" r="r" t="t"/>
              <a:pathLst>
                <a:path extrusionOk="0" h="4016" w="8076">
                  <a:moveTo>
                    <a:pt x="24" y="3673"/>
                  </a:moveTo>
                  <a:cubicBezTo>
                    <a:pt x="1092" y="3876"/>
                    <a:pt x="2258" y="3989"/>
                    <a:pt x="3432" y="4015"/>
                  </a:cubicBezTo>
                  <a:lnTo>
                    <a:pt x="3432" y="224"/>
                  </a:lnTo>
                  <a:cubicBezTo>
                    <a:pt x="2343" y="203"/>
                    <a:pt x="1231" y="158"/>
                    <a:pt x="255" y="0"/>
                  </a:cubicBezTo>
                  <a:cubicBezTo>
                    <a:pt x="32" y="1213"/>
                    <a:pt x="1" y="2437"/>
                    <a:pt x="24" y="3673"/>
                  </a:cubicBezTo>
                  <a:close/>
                  <a:moveTo>
                    <a:pt x="8075" y="3628"/>
                  </a:moveTo>
                  <a:cubicBezTo>
                    <a:pt x="7951" y="2406"/>
                    <a:pt x="7760" y="1122"/>
                    <a:pt x="7503" y="9"/>
                  </a:cubicBezTo>
                  <a:cubicBezTo>
                    <a:pt x="6722" y="167"/>
                    <a:pt x="5797" y="217"/>
                    <a:pt x="4844" y="223"/>
                  </a:cubicBezTo>
                  <a:lnTo>
                    <a:pt x="4910" y="4000"/>
                  </a:lnTo>
                  <a:cubicBezTo>
                    <a:pt x="6021" y="3955"/>
                    <a:pt x="7103" y="3830"/>
                    <a:pt x="8075" y="362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1"/>
            <p:cNvSpPr/>
            <p:nvPr/>
          </p:nvSpPr>
          <p:spPr>
            <a:xfrm>
              <a:off x="4600985" y="1578285"/>
              <a:ext cx="96611" cy="235592"/>
            </a:xfrm>
            <a:custGeom>
              <a:rect b="b" l="l" r="r" t="t"/>
              <a:pathLst>
                <a:path extrusionOk="0" h="5121" w="2100">
                  <a:moveTo>
                    <a:pt x="1754" y="248"/>
                  </a:moveTo>
                  <a:cubicBezTo>
                    <a:pt x="1505" y="0"/>
                    <a:pt x="586" y="88"/>
                    <a:pt x="431" y="250"/>
                  </a:cubicBezTo>
                  <a:cubicBezTo>
                    <a:pt x="465" y="1064"/>
                    <a:pt x="353" y="2214"/>
                    <a:pt x="0" y="2826"/>
                  </a:cubicBezTo>
                  <a:lnTo>
                    <a:pt x="1598" y="5121"/>
                  </a:lnTo>
                  <a:lnTo>
                    <a:pt x="2099" y="2723"/>
                  </a:lnTo>
                  <a:cubicBezTo>
                    <a:pt x="1730" y="2237"/>
                    <a:pt x="1723" y="916"/>
                    <a:pt x="1754" y="248"/>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1"/>
            <p:cNvSpPr/>
            <p:nvPr/>
          </p:nvSpPr>
          <p:spPr>
            <a:xfrm>
              <a:off x="4584929" y="1500307"/>
              <a:ext cx="153335" cy="144732"/>
            </a:xfrm>
            <a:custGeom>
              <a:rect b="b" l="l" r="r" t="t"/>
              <a:pathLst>
                <a:path extrusionOk="0" h="3146" w="3333">
                  <a:moveTo>
                    <a:pt x="780" y="1945"/>
                  </a:moveTo>
                  <a:cubicBezTo>
                    <a:pt x="161" y="1908"/>
                    <a:pt x="1" y="1003"/>
                    <a:pt x="706" y="1099"/>
                  </a:cubicBezTo>
                  <a:cubicBezTo>
                    <a:pt x="1416" y="1250"/>
                    <a:pt x="2063" y="174"/>
                    <a:pt x="1929" y="26"/>
                  </a:cubicBezTo>
                  <a:cubicBezTo>
                    <a:pt x="2149" y="343"/>
                    <a:pt x="3088" y="1"/>
                    <a:pt x="3332" y="601"/>
                  </a:cubicBezTo>
                  <a:cubicBezTo>
                    <a:pt x="3295" y="1403"/>
                    <a:pt x="3191" y="1930"/>
                    <a:pt x="2980" y="2297"/>
                  </a:cubicBezTo>
                  <a:cubicBezTo>
                    <a:pt x="2491" y="3145"/>
                    <a:pt x="806" y="2721"/>
                    <a:pt x="780" y="1945"/>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1"/>
            <p:cNvSpPr/>
            <p:nvPr/>
          </p:nvSpPr>
          <p:spPr>
            <a:xfrm>
              <a:off x="4615430" y="1510060"/>
              <a:ext cx="59024" cy="42969"/>
            </a:xfrm>
            <a:custGeom>
              <a:rect b="b" l="l" r="r" t="t"/>
              <a:pathLst>
                <a:path extrusionOk="0" h="934" w="1283">
                  <a:moveTo>
                    <a:pt x="1242" y="0"/>
                  </a:moveTo>
                  <a:cubicBezTo>
                    <a:pt x="1242" y="0"/>
                    <a:pt x="1241" y="0"/>
                    <a:pt x="1240" y="0"/>
                  </a:cubicBezTo>
                  <a:cubicBezTo>
                    <a:pt x="1219" y="1"/>
                    <a:pt x="1202" y="19"/>
                    <a:pt x="1202" y="42"/>
                  </a:cubicBezTo>
                  <a:cubicBezTo>
                    <a:pt x="1203" y="62"/>
                    <a:pt x="1202" y="82"/>
                    <a:pt x="1199" y="103"/>
                  </a:cubicBezTo>
                  <a:cubicBezTo>
                    <a:pt x="1172" y="278"/>
                    <a:pt x="1017" y="460"/>
                    <a:pt x="817" y="602"/>
                  </a:cubicBezTo>
                  <a:cubicBezTo>
                    <a:pt x="615" y="746"/>
                    <a:pt x="367" y="846"/>
                    <a:pt x="159" y="853"/>
                  </a:cubicBezTo>
                  <a:cubicBezTo>
                    <a:pt x="149" y="854"/>
                    <a:pt x="139" y="854"/>
                    <a:pt x="129" y="854"/>
                  </a:cubicBezTo>
                  <a:cubicBezTo>
                    <a:pt x="102" y="854"/>
                    <a:pt x="75" y="852"/>
                    <a:pt x="49" y="848"/>
                  </a:cubicBezTo>
                  <a:cubicBezTo>
                    <a:pt x="47" y="848"/>
                    <a:pt x="45" y="847"/>
                    <a:pt x="43" y="847"/>
                  </a:cubicBezTo>
                  <a:cubicBezTo>
                    <a:pt x="24" y="847"/>
                    <a:pt x="7" y="862"/>
                    <a:pt x="4" y="882"/>
                  </a:cubicBezTo>
                  <a:cubicBezTo>
                    <a:pt x="0" y="903"/>
                    <a:pt x="15" y="923"/>
                    <a:pt x="38" y="927"/>
                  </a:cubicBezTo>
                  <a:cubicBezTo>
                    <a:pt x="67" y="931"/>
                    <a:pt x="98" y="934"/>
                    <a:pt x="130" y="934"/>
                  </a:cubicBezTo>
                  <a:cubicBezTo>
                    <a:pt x="140" y="934"/>
                    <a:pt x="151" y="933"/>
                    <a:pt x="162" y="933"/>
                  </a:cubicBezTo>
                  <a:cubicBezTo>
                    <a:pt x="385" y="924"/>
                    <a:pt x="649" y="819"/>
                    <a:pt x="863" y="667"/>
                  </a:cubicBezTo>
                  <a:cubicBezTo>
                    <a:pt x="1080" y="513"/>
                    <a:pt x="1248" y="312"/>
                    <a:pt x="1277" y="115"/>
                  </a:cubicBezTo>
                  <a:cubicBezTo>
                    <a:pt x="1282" y="89"/>
                    <a:pt x="1283" y="64"/>
                    <a:pt x="1282" y="38"/>
                  </a:cubicBezTo>
                  <a:cubicBezTo>
                    <a:pt x="1281" y="18"/>
                    <a:pt x="1264" y="0"/>
                    <a:pt x="12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1"/>
            <p:cNvSpPr/>
            <p:nvPr/>
          </p:nvSpPr>
          <p:spPr>
            <a:xfrm>
              <a:off x="4650440" y="1567106"/>
              <a:ext cx="14078" cy="13663"/>
            </a:xfrm>
            <a:custGeom>
              <a:rect b="b" l="l" r="r" t="t"/>
              <a:pathLst>
                <a:path extrusionOk="0" h="297" w="306">
                  <a:moveTo>
                    <a:pt x="139" y="7"/>
                  </a:moveTo>
                  <a:cubicBezTo>
                    <a:pt x="219" y="1"/>
                    <a:pt x="290" y="58"/>
                    <a:pt x="298" y="136"/>
                  </a:cubicBezTo>
                  <a:cubicBezTo>
                    <a:pt x="305" y="215"/>
                    <a:pt x="247" y="283"/>
                    <a:pt x="167" y="289"/>
                  </a:cubicBezTo>
                  <a:cubicBezTo>
                    <a:pt x="86" y="296"/>
                    <a:pt x="15" y="238"/>
                    <a:pt x="8" y="160"/>
                  </a:cubicBezTo>
                  <a:cubicBezTo>
                    <a:pt x="0" y="83"/>
                    <a:pt x="59" y="14"/>
                    <a:pt x="139" y="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1"/>
            <p:cNvSpPr/>
            <p:nvPr/>
          </p:nvSpPr>
          <p:spPr>
            <a:xfrm>
              <a:off x="4716963" y="1576307"/>
              <a:ext cx="12973" cy="12559"/>
            </a:xfrm>
            <a:custGeom>
              <a:rect b="b" l="l" r="r" t="t"/>
              <a:pathLst>
                <a:path extrusionOk="0" h="273" w="282">
                  <a:moveTo>
                    <a:pt x="129" y="7"/>
                  </a:moveTo>
                  <a:cubicBezTo>
                    <a:pt x="202" y="1"/>
                    <a:pt x="268" y="54"/>
                    <a:pt x="274" y="126"/>
                  </a:cubicBezTo>
                  <a:cubicBezTo>
                    <a:pt x="282" y="197"/>
                    <a:pt x="227" y="261"/>
                    <a:pt x="154" y="266"/>
                  </a:cubicBezTo>
                  <a:cubicBezTo>
                    <a:pt x="80" y="273"/>
                    <a:pt x="14" y="220"/>
                    <a:pt x="8" y="148"/>
                  </a:cubicBezTo>
                  <a:cubicBezTo>
                    <a:pt x="0" y="76"/>
                    <a:pt x="54" y="13"/>
                    <a:pt x="129" y="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1"/>
            <p:cNvSpPr/>
            <p:nvPr/>
          </p:nvSpPr>
          <p:spPr>
            <a:xfrm>
              <a:off x="4694007" y="1570925"/>
              <a:ext cx="10857" cy="14124"/>
            </a:xfrm>
            <a:custGeom>
              <a:rect b="b" l="l" r="r" t="t"/>
              <a:pathLst>
                <a:path extrusionOk="0" h="307" w="236">
                  <a:moveTo>
                    <a:pt x="73" y="0"/>
                  </a:moveTo>
                  <a:cubicBezTo>
                    <a:pt x="54" y="0"/>
                    <a:pt x="37" y="16"/>
                    <a:pt x="35" y="36"/>
                  </a:cubicBezTo>
                  <a:cubicBezTo>
                    <a:pt x="33" y="57"/>
                    <a:pt x="49" y="77"/>
                    <a:pt x="70" y="79"/>
                  </a:cubicBezTo>
                  <a:cubicBezTo>
                    <a:pt x="117" y="85"/>
                    <a:pt x="142" y="106"/>
                    <a:pt x="151" y="132"/>
                  </a:cubicBezTo>
                  <a:cubicBezTo>
                    <a:pt x="155" y="143"/>
                    <a:pt x="155" y="156"/>
                    <a:pt x="153" y="169"/>
                  </a:cubicBezTo>
                  <a:cubicBezTo>
                    <a:pt x="151" y="181"/>
                    <a:pt x="145" y="193"/>
                    <a:pt x="137" y="203"/>
                  </a:cubicBezTo>
                  <a:cubicBezTo>
                    <a:pt x="125" y="217"/>
                    <a:pt x="107" y="226"/>
                    <a:pt x="84" y="226"/>
                  </a:cubicBezTo>
                  <a:cubicBezTo>
                    <a:pt x="76" y="226"/>
                    <a:pt x="66" y="225"/>
                    <a:pt x="56" y="222"/>
                  </a:cubicBezTo>
                  <a:cubicBezTo>
                    <a:pt x="52" y="221"/>
                    <a:pt x="48" y="220"/>
                    <a:pt x="44" y="220"/>
                  </a:cubicBezTo>
                  <a:cubicBezTo>
                    <a:pt x="27" y="220"/>
                    <a:pt x="11" y="231"/>
                    <a:pt x="6" y="248"/>
                  </a:cubicBezTo>
                  <a:cubicBezTo>
                    <a:pt x="1" y="270"/>
                    <a:pt x="12" y="292"/>
                    <a:pt x="34" y="298"/>
                  </a:cubicBezTo>
                  <a:cubicBezTo>
                    <a:pt x="52" y="304"/>
                    <a:pt x="69" y="306"/>
                    <a:pt x="86" y="306"/>
                  </a:cubicBezTo>
                  <a:cubicBezTo>
                    <a:pt x="134" y="306"/>
                    <a:pt x="172" y="285"/>
                    <a:pt x="198" y="254"/>
                  </a:cubicBezTo>
                  <a:cubicBezTo>
                    <a:pt x="214" y="234"/>
                    <a:pt x="226" y="209"/>
                    <a:pt x="230" y="185"/>
                  </a:cubicBezTo>
                  <a:cubicBezTo>
                    <a:pt x="236" y="159"/>
                    <a:pt x="235" y="133"/>
                    <a:pt x="226" y="107"/>
                  </a:cubicBezTo>
                  <a:cubicBezTo>
                    <a:pt x="209" y="54"/>
                    <a:pt x="162" y="9"/>
                    <a:pt x="78" y="1"/>
                  </a:cubicBezTo>
                  <a:cubicBezTo>
                    <a:pt x="77" y="1"/>
                    <a:pt x="75" y="0"/>
                    <a:pt x="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1"/>
            <p:cNvSpPr/>
            <p:nvPr/>
          </p:nvSpPr>
          <p:spPr>
            <a:xfrm>
              <a:off x="4707670" y="1540101"/>
              <a:ext cx="30225" cy="13295"/>
            </a:xfrm>
            <a:custGeom>
              <a:rect b="b" l="l" r="r" t="t"/>
              <a:pathLst>
                <a:path extrusionOk="0" h="289" w="657">
                  <a:moveTo>
                    <a:pt x="133" y="1"/>
                  </a:moveTo>
                  <a:cubicBezTo>
                    <a:pt x="116" y="1"/>
                    <a:pt x="98" y="1"/>
                    <a:pt x="80" y="2"/>
                  </a:cubicBezTo>
                  <a:cubicBezTo>
                    <a:pt x="69" y="2"/>
                    <a:pt x="60" y="6"/>
                    <a:pt x="53" y="12"/>
                  </a:cubicBezTo>
                  <a:cubicBezTo>
                    <a:pt x="0" y="64"/>
                    <a:pt x="1" y="107"/>
                    <a:pt x="37" y="144"/>
                  </a:cubicBezTo>
                  <a:cubicBezTo>
                    <a:pt x="85" y="195"/>
                    <a:pt x="222" y="215"/>
                    <a:pt x="358" y="236"/>
                  </a:cubicBezTo>
                  <a:cubicBezTo>
                    <a:pt x="452" y="250"/>
                    <a:pt x="545" y="265"/>
                    <a:pt x="600" y="286"/>
                  </a:cubicBezTo>
                  <a:cubicBezTo>
                    <a:pt x="605" y="288"/>
                    <a:pt x="610" y="289"/>
                    <a:pt x="614" y="289"/>
                  </a:cubicBezTo>
                  <a:cubicBezTo>
                    <a:pt x="630" y="289"/>
                    <a:pt x="646" y="279"/>
                    <a:pt x="651" y="263"/>
                  </a:cubicBezTo>
                  <a:cubicBezTo>
                    <a:pt x="657" y="250"/>
                    <a:pt x="655" y="236"/>
                    <a:pt x="647" y="226"/>
                  </a:cubicBezTo>
                  <a:cubicBezTo>
                    <a:pt x="579" y="132"/>
                    <a:pt x="495" y="74"/>
                    <a:pt x="398" y="40"/>
                  </a:cubicBezTo>
                  <a:cubicBezTo>
                    <a:pt x="318" y="11"/>
                    <a:pt x="229" y="1"/>
                    <a:pt x="1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1"/>
            <p:cNvSpPr/>
            <p:nvPr/>
          </p:nvSpPr>
          <p:spPr>
            <a:xfrm>
              <a:off x="4670866" y="1586658"/>
              <a:ext cx="36252" cy="13157"/>
            </a:xfrm>
            <a:custGeom>
              <a:rect b="b" l="l" r="r" t="t"/>
              <a:pathLst>
                <a:path extrusionOk="0" h="286" w="788">
                  <a:moveTo>
                    <a:pt x="46" y="0"/>
                  </a:moveTo>
                  <a:cubicBezTo>
                    <a:pt x="39" y="0"/>
                    <a:pt x="33" y="2"/>
                    <a:pt x="27" y="5"/>
                  </a:cubicBezTo>
                  <a:cubicBezTo>
                    <a:pt x="8" y="16"/>
                    <a:pt x="0" y="40"/>
                    <a:pt x="11" y="59"/>
                  </a:cubicBezTo>
                  <a:cubicBezTo>
                    <a:pt x="75" y="173"/>
                    <a:pt x="186" y="237"/>
                    <a:pt x="309" y="267"/>
                  </a:cubicBezTo>
                  <a:cubicBezTo>
                    <a:pt x="366" y="280"/>
                    <a:pt x="425" y="286"/>
                    <a:pt x="483" y="286"/>
                  </a:cubicBezTo>
                  <a:cubicBezTo>
                    <a:pt x="583" y="286"/>
                    <a:pt x="681" y="268"/>
                    <a:pt x="757" y="241"/>
                  </a:cubicBezTo>
                  <a:cubicBezTo>
                    <a:pt x="777" y="234"/>
                    <a:pt x="787" y="211"/>
                    <a:pt x="780" y="190"/>
                  </a:cubicBezTo>
                  <a:cubicBezTo>
                    <a:pt x="775" y="174"/>
                    <a:pt x="760" y="164"/>
                    <a:pt x="743" y="164"/>
                  </a:cubicBezTo>
                  <a:cubicBezTo>
                    <a:pt x="739" y="164"/>
                    <a:pt x="734" y="165"/>
                    <a:pt x="730" y="167"/>
                  </a:cubicBezTo>
                  <a:cubicBezTo>
                    <a:pt x="662" y="191"/>
                    <a:pt x="575" y="206"/>
                    <a:pt x="485" y="206"/>
                  </a:cubicBezTo>
                  <a:cubicBezTo>
                    <a:pt x="433" y="206"/>
                    <a:pt x="379" y="201"/>
                    <a:pt x="327" y="189"/>
                  </a:cubicBezTo>
                  <a:cubicBezTo>
                    <a:pt x="224" y="165"/>
                    <a:pt x="131" y="112"/>
                    <a:pt x="81" y="21"/>
                  </a:cubicBezTo>
                  <a:cubicBezTo>
                    <a:pt x="74" y="8"/>
                    <a:pt x="60"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1"/>
            <p:cNvSpPr/>
            <p:nvPr/>
          </p:nvSpPr>
          <p:spPr>
            <a:xfrm>
              <a:off x="4663873" y="1534719"/>
              <a:ext cx="33538" cy="10857"/>
            </a:xfrm>
            <a:custGeom>
              <a:rect b="b" l="l" r="r" t="t"/>
              <a:pathLst>
                <a:path extrusionOk="0" h="236" w="729">
                  <a:moveTo>
                    <a:pt x="361" y="1"/>
                  </a:moveTo>
                  <a:cubicBezTo>
                    <a:pt x="351" y="1"/>
                    <a:pt x="341" y="1"/>
                    <a:pt x="331" y="2"/>
                  </a:cubicBezTo>
                  <a:cubicBezTo>
                    <a:pt x="220" y="7"/>
                    <a:pt x="117" y="41"/>
                    <a:pt x="19" y="114"/>
                  </a:cubicBezTo>
                  <a:cubicBezTo>
                    <a:pt x="8" y="123"/>
                    <a:pt x="0" y="136"/>
                    <a:pt x="2" y="150"/>
                  </a:cubicBezTo>
                  <a:cubicBezTo>
                    <a:pt x="3" y="172"/>
                    <a:pt x="21" y="188"/>
                    <a:pt x="43" y="188"/>
                  </a:cubicBezTo>
                  <a:cubicBezTo>
                    <a:pt x="44" y="188"/>
                    <a:pt x="44" y="188"/>
                    <a:pt x="45" y="188"/>
                  </a:cubicBezTo>
                  <a:cubicBezTo>
                    <a:pt x="55" y="187"/>
                    <a:pt x="65" y="186"/>
                    <a:pt x="76" y="186"/>
                  </a:cubicBezTo>
                  <a:cubicBezTo>
                    <a:pt x="139" y="186"/>
                    <a:pt x="226" y="198"/>
                    <a:pt x="312" y="210"/>
                  </a:cubicBezTo>
                  <a:cubicBezTo>
                    <a:pt x="400" y="223"/>
                    <a:pt x="488" y="235"/>
                    <a:pt x="558" y="235"/>
                  </a:cubicBezTo>
                  <a:cubicBezTo>
                    <a:pt x="604" y="235"/>
                    <a:pt x="643" y="230"/>
                    <a:pt x="669" y="215"/>
                  </a:cubicBezTo>
                  <a:cubicBezTo>
                    <a:pt x="715" y="189"/>
                    <a:pt x="728" y="146"/>
                    <a:pt x="692" y="79"/>
                  </a:cubicBezTo>
                  <a:cubicBezTo>
                    <a:pt x="688" y="71"/>
                    <a:pt x="679" y="63"/>
                    <a:pt x="670" y="60"/>
                  </a:cubicBezTo>
                  <a:cubicBezTo>
                    <a:pt x="563" y="24"/>
                    <a:pt x="460" y="1"/>
                    <a:pt x="3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1"/>
            <p:cNvSpPr/>
            <p:nvPr/>
          </p:nvSpPr>
          <p:spPr>
            <a:xfrm>
              <a:off x="4656973" y="1552615"/>
              <a:ext cx="33814" cy="12007"/>
            </a:xfrm>
            <a:custGeom>
              <a:rect b="b" l="l" r="r" t="t"/>
              <a:pathLst>
                <a:path extrusionOk="0" h="261" w="735">
                  <a:moveTo>
                    <a:pt x="323" y="0"/>
                  </a:moveTo>
                  <a:cubicBezTo>
                    <a:pt x="227" y="0"/>
                    <a:pt x="131" y="19"/>
                    <a:pt x="54" y="54"/>
                  </a:cubicBezTo>
                  <a:cubicBezTo>
                    <a:pt x="44" y="57"/>
                    <a:pt x="36" y="61"/>
                    <a:pt x="28" y="65"/>
                  </a:cubicBezTo>
                  <a:cubicBezTo>
                    <a:pt x="8" y="75"/>
                    <a:pt x="1" y="99"/>
                    <a:pt x="10" y="118"/>
                  </a:cubicBezTo>
                  <a:cubicBezTo>
                    <a:pt x="17" y="133"/>
                    <a:pt x="31" y="141"/>
                    <a:pt x="46" y="141"/>
                  </a:cubicBezTo>
                  <a:cubicBezTo>
                    <a:pt x="52" y="141"/>
                    <a:pt x="58" y="139"/>
                    <a:pt x="63" y="136"/>
                  </a:cubicBezTo>
                  <a:cubicBezTo>
                    <a:pt x="72" y="132"/>
                    <a:pt x="78" y="129"/>
                    <a:pt x="86" y="126"/>
                  </a:cubicBezTo>
                  <a:cubicBezTo>
                    <a:pt x="153" y="96"/>
                    <a:pt x="238" y="79"/>
                    <a:pt x="323" y="79"/>
                  </a:cubicBezTo>
                  <a:cubicBezTo>
                    <a:pt x="352" y="79"/>
                    <a:pt x="381" y="81"/>
                    <a:pt x="408" y="85"/>
                  </a:cubicBezTo>
                  <a:cubicBezTo>
                    <a:pt x="514" y="100"/>
                    <a:pt x="607" y="144"/>
                    <a:pt x="649" y="226"/>
                  </a:cubicBezTo>
                  <a:cubicBezTo>
                    <a:pt x="651" y="230"/>
                    <a:pt x="653" y="234"/>
                    <a:pt x="654" y="236"/>
                  </a:cubicBezTo>
                  <a:cubicBezTo>
                    <a:pt x="660" y="251"/>
                    <a:pt x="675" y="261"/>
                    <a:pt x="691" y="261"/>
                  </a:cubicBezTo>
                  <a:cubicBezTo>
                    <a:pt x="696" y="261"/>
                    <a:pt x="701" y="260"/>
                    <a:pt x="706" y="258"/>
                  </a:cubicBezTo>
                  <a:cubicBezTo>
                    <a:pt x="726" y="249"/>
                    <a:pt x="735" y="226"/>
                    <a:pt x="726" y="205"/>
                  </a:cubicBezTo>
                  <a:cubicBezTo>
                    <a:pt x="724" y="199"/>
                    <a:pt x="722" y="195"/>
                    <a:pt x="720" y="191"/>
                  </a:cubicBezTo>
                  <a:cubicBezTo>
                    <a:pt x="665" y="82"/>
                    <a:pt x="549" y="25"/>
                    <a:pt x="419" y="7"/>
                  </a:cubicBezTo>
                  <a:cubicBezTo>
                    <a:pt x="388" y="2"/>
                    <a:pt x="356" y="0"/>
                    <a:pt x="3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1"/>
            <p:cNvSpPr/>
            <p:nvPr/>
          </p:nvSpPr>
          <p:spPr>
            <a:xfrm>
              <a:off x="4664610" y="1553351"/>
              <a:ext cx="14492" cy="10489"/>
            </a:xfrm>
            <a:custGeom>
              <a:rect b="b" l="l" r="r" t="t"/>
              <a:pathLst>
                <a:path extrusionOk="0" h="228" w="315">
                  <a:moveTo>
                    <a:pt x="156" y="0"/>
                  </a:moveTo>
                  <a:lnTo>
                    <a:pt x="286" y="11"/>
                  </a:lnTo>
                  <a:cubicBezTo>
                    <a:pt x="315" y="79"/>
                    <a:pt x="285" y="158"/>
                    <a:pt x="217" y="192"/>
                  </a:cubicBezTo>
                  <a:cubicBezTo>
                    <a:pt x="146" y="228"/>
                    <a:pt x="58" y="201"/>
                    <a:pt x="21" y="131"/>
                  </a:cubicBezTo>
                  <a:cubicBezTo>
                    <a:pt x="1" y="93"/>
                    <a:pt x="0" y="48"/>
                    <a:pt x="19" y="9"/>
                  </a:cubicBezTo>
                  <a:lnTo>
                    <a:pt x="113" y="1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1"/>
            <p:cNvSpPr/>
            <p:nvPr/>
          </p:nvSpPr>
          <p:spPr>
            <a:xfrm>
              <a:off x="4704588" y="1559837"/>
              <a:ext cx="30915" cy="10535"/>
            </a:xfrm>
            <a:custGeom>
              <a:rect b="b" l="l" r="r" t="t"/>
              <a:pathLst>
                <a:path extrusionOk="0" h="229" w="672">
                  <a:moveTo>
                    <a:pt x="356" y="1"/>
                  </a:moveTo>
                  <a:cubicBezTo>
                    <a:pt x="236" y="1"/>
                    <a:pt x="114" y="46"/>
                    <a:pt x="27" y="91"/>
                  </a:cubicBezTo>
                  <a:cubicBezTo>
                    <a:pt x="8" y="102"/>
                    <a:pt x="0" y="125"/>
                    <a:pt x="10" y="145"/>
                  </a:cubicBezTo>
                  <a:cubicBezTo>
                    <a:pt x="17" y="159"/>
                    <a:pt x="31" y="166"/>
                    <a:pt x="46" y="166"/>
                  </a:cubicBezTo>
                  <a:cubicBezTo>
                    <a:pt x="52" y="166"/>
                    <a:pt x="58" y="165"/>
                    <a:pt x="64" y="162"/>
                  </a:cubicBezTo>
                  <a:cubicBezTo>
                    <a:pt x="141" y="122"/>
                    <a:pt x="250" y="80"/>
                    <a:pt x="354" y="80"/>
                  </a:cubicBezTo>
                  <a:cubicBezTo>
                    <a:pt x="367" y="80"/>
                    <a:pt x="380" y="81"/>
                    <a:pt x="393" y="82"/>
                  </a:cubicBezTo>
                  <a:cubicBezTo>
                    <a:pt x="471" y="91"/>
                    <a:pt x="542" y="126"/>
                    <a:pt x="592" y="209"/>
                  </a:cubicBezTo>
                  <a:cubicBezTo>
                    <a:pt x="599" y="222"/>
                    <a:pt x="612" y="229"/>
                    <a:pt x="626" y="229"/>
                  </a:cubicBezTo>
                  <a:cubicBezTo>
                    <a:pt x="633" y="229"/>
                    <a:pt x="640" y="227"/>
                    <a:pt x="646" y="223"/>
                  </a:cubicBezTo>
                  <a:cubicBezTo>
                    <a:pt x="665" y="211"/>
                    <a:pt x="672" y="187"/>
                    <a:pt x="660" y="169"/>
                  </a:cubicBezTo>
                  <a:cubicBezTo>
                    <a:pt x="595" y="60"/>
                    <a:pt x="502" y="13"/>
                    <a:pt x="402" y="3"/>
                  </a:cubicBezTo>
                  <a:cubicBezTo>
                    <a:pt x="387" y="1"/>
                    <a:pt x="372" y="1"/>
                    <a:pt x="3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1"/>
            <p:cNvSpPr/>
            <p:nvPr/>
          </p:nvSpPr>
          <p:spPr>
            <a:xfrm>
              <a:off x="4711857" y="1560758"/>
              <a:ext cx="14262" cy="9845"/>
            </a:xfrm>
            <a:custGeom>
              <a:rect b="b" l="l" r="r" t="t"/>
              <a:pathLst>
                <a:path extrusionOk="0" h="214" w="310">
                  <a:moveTo>
                    <a:pt x="147" y="6"/>
                  </a:moveTo>
                  <a:lnTo>
                    <a:pt x="283" y="1"/>
                  </a:lnTo>
                  <a:cubicBezTo>
                    <a:pt x="310" y="70"/>
                    <a:pt x="278" y="147"/>
                    <a:pt x="210" y="179"/>
                  </a:cubicBezTo>
                  <a:cubicBezTo>
                    <a:pt x="137" y="213"/>
                    <a:pt x="49" y="185"/>
                    <a:pt x="15" y="113"/>
                  </a:cubicBezTo>
                  <a:cubicBezTo>
                    <a:pt x="5" y="92"/>
                    <a:pt x="1" y="69"/>
                    <a:pt x="2" y="47"/>
                  </a:cubicBezTo>
                  <a:cubicBezTo>
                    <a:pt x="3" y="27"/>
                    <a:pt x="111" y="13"/>
                    <a:pt x="111" y="1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1"/>
            <p:cNvSpPr/>
            <p:nvPr/>
          </p:nvSpPr>
          <p:spPr>
            <a:xfrm>
              <a:off x="4605493" y="1559239"/>
              <a:ext cx="13848" cy="16332"/>
            </a:xfrm>
            <a:custGeom>
              <a:rect b="b" l="l" r="r" t="t"/>
              <a:pathLst>
                <a:path extrusionOk="0" h="355" w="301">
                  <a:moveTo>
                    <a:pt x="44" y="1"/>
                  </a:moveTo>
                  <a:cubicBezTo>
                    <a:pt x="24" y="1"/>
                    <a:pt x="6" y="16"/>
                    <a:pt x="4" y="36"/>
                  </a:cubicBezTo>
                  <a:cubicBezTo>
                    <a:pt x="1" y="58"/>
                    <a:pt x="17" y="77"/>
                    <a:pt x="38" y="81"/>
                  </a:cubicBezTo>
                  <a:cubicBezTo>
                    <a:pt x="90" y="87"/>
                    <a:pt x="136" y="109"/>
                    <a:pt x="169" y="151"/>
                  </a:cubicBezTo>
                  <a:cubicBezTo>
                    <a:pt x="178" y="163"/>
                    <a:pt x="188" y="177"/>
                    <a:pt x="195" y="194"/>
                  </a:cubicBezTo>
                  <a:cubicBezTo>
                    <a:pt x="169" y="176"/>
                    <a:pt x="143" y="163"/>
                    <a:pt x="117" y="155"/>
                  </a:cubicBezTo>
                  <a:cubicBezTo>
                    <a:pt x="113" y="154"/>
                    <a:pt x="109" y="153"/>
                    <a:pt x="105" y="153"/>
                  </a:cubicBezTo>
                  <a:cubicBezTo>
                    <a:pt x="88" y="153"/>
                    <a:pt x="72" y="164"/>
                    <a:pt x="67" y="182"/>
                  </a:cubicBezTo>
                  <a:cubicBezTo>
                    <a:pt x="60" y="202"/>
                    <a:pt x="72" y="224"/>
                    <a:pt x="92" y="230"/>
                  </a:cubicBezTo>
                  <a:cubicBezTo>
                    <a:pt x="116" y="238"/>
                    <a:pt x="139" y="251"/>
                    <a:pt x="162" y="269"/>
                  </a:cubicBezTo>
                  <a:cubicBezTo>
                    <a:pt x="185" y="286"/>
                    <a:pt x="207" y="309"/>
                    <a:pt x="228" y="338"/>
                  </a:cubicBezTo>
                  <a:cubicBezTo>
                    <a:pt x="236" y="349"/>
                    <a:pt x="248" y="355"/>
                    <a:pt x="261" y="355"/>
                  </a:cubicBezTo>
                  <a:cubicBezTo>
                    <a:pt x="269" y="355"/>
                    <a:pt x="277" y="352"/>
                    <a:pt x="283" y="347"/>
                  </a:cubicBezTo>
                  <a:cubicBezTo>
                    <a:pt x="295" y="339"/>
                    <a:pt x="300" y="325"/>
                    <a:pt x="299" y="311"/>
                  </a:cubicBezTo>
                  <a:cubicBezTo>
                    <a:pt x="296" y="221"/>
                    <a:pt x="271" y="152"/>
                    <a:pt x="230" y="101"/>
                  </a:cubicBezTo>
                  <a:cubicBezTo>
                    <a:pt x="185" y="42"/>
                    <a:pt x="120" y="10"/>
                    <a:pt x="48" y="1"/>
                  </a:cubicBezTo>
                  <a:cubicBezTo>
                    <a:pt x="46" y="1"/>
                    <a:pt x="45"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1"/>
            <p:cNvSpPr/>
            <p:nvPr/>
          </p:nvSpPr>
          <p:spPr>
            <a:xfrm>
              <a:off x="4618881" y="1587901"/>
              <a:ext cx="56632" cy="41543"/>
            </a:xfrm>
            <a:custGeom>
              <a:rect b="b" l="l" r="r" t="t"/>
              <a:pathLst>
                <a:path extrusionOk="0" h="903" w="1231">
                  <a:moveTo>
                    <a:pt x="42" y="0"/>
                  </a:moveTo>
                  <a:cubicBezTo>
                    <a:pt x="41" y="0"/>
                    <a:pt x="39" y="0"/>
                    <a:pt x="38" y="0"/>
                  </a:cubicBezTo>
                  <a:cubicBezTo>
                    <a:pt x="17" y="3"/>
                    <a:pt x="1" y="23"/>
                    <a:pt x="3" y="44"/>
                  </a:cubicBezTo>
                  <a:cubicBezTo>
                    <a:pt x="25" y="274"/>
                    <a:pt x="159" y="448"/>
                    <a:pt x="342" y="579"/>
                  </a:cubicBezTo>
                  <a:cubicBezTo>
                    <a:pt x="586" y="755"/>
                    <a:pt x="918" y="853"/>
                    <a:pt x="1179" y="901"/>
                  </a:cubicBezTo>
                  <a:cubicBezTo>
                    <a:pt x="1182" y="902"/>
                    <a:pt x="1184" y="902"/>
                    <a:pt x="1186" y="902"/>
                  </a:cubicBezTo>
                  <a:cubicBezTo>
                    <a:pt x="1205" y="902"/>
                    <a:pt x="1222" y="888"/>
                    <a:pt x="1226" y="870"/>
                  </a:cubicBezTo>
                  <a:cubicBezTo>
                    <a:pt x="1230" y="847"/>
                    <a:pt x="1215" y="827"/>
                    <a:pt x="1194" y="823"/>
                  </a:cubicBezTo>
                  <a:cubicBezTo>
                    <a:pt x="941" y="775"/>
                    <a:pt x="621" y="681"/>
                    <a:pt x="388" y="515"/>
                  </a:cubicBezTo>
                  <a:cubicBezTo>
                    <a:pt x="223" y="396"/>
                    <a:pt x="102" y="240"/>
                    <a:pt x="82" y="37"/>
                  </a:cubicBezTo>
                  <a:cubicBezTo>
                    <a:pt x="80" y="17"/>
                    <a:pt x="63" y="0"/>
                    <a:pt x="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1"/>
            <p:cNvSpPr/>
            <p:nvPr/>
          </p:nvSpPr>
          <p:spPr>
            <a:xfrm>
              <a:off x="4514357" y="1360774"/>
              <a:ext cx="238260" cy="236466"/>
            </a:xfrm>
            <a:custGeom>
              <a:rect b="b" l="l" r="r" t="t"/>
              <a:pathLst>
                <a:path extrusionOk="0" h="5140" w="5179">
                  <a:moveTo>
                    <a:pt x="4171" y="902"/>
                  </a:moveTo>
                  <a:cubicBezTo>
                    <a:pt x="4821" y="1271"/>
                    <a:pt x="5179" y="2052"/>
                    <a:pt x="5009" y="2915"/>
                  </a:cubicBezTo>
                  <a:cubicBezTo>
                    <a:pt x="4425" y="2805"/>
                    <a:pt x="1740" y="3684"/>
                    <a:pt x="1642" y="5139"/>
                  </a:cubicBezTo>
                  <a:cubicBezTo>
                    <a:pt x="999" y="4950"/>
                    <a:pt x="392" y="4447"/>
                    <a:pt x="272" y="3745"/>
                  </a:cubicBezTo>
                  <a:cubicBezTo>
                    <a:pt x="0" y="2157"/>
                    <a:pt x="2582" y="1"/>
                    <a:pt x="4171" y="90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1"/>
            <p:cNvSpPr/>
            <p:nvPr/>
          </p:nvSpPr>
          <p:spPr>
            <a:xfrm>
              <a:off x="4587965" y="1492670"/>
              <a:ext cx="158855" cy="106364"/>
            </a:xfrm>
            <a:custGeom>
              <a:rect b="b" l="l" r="r" t="t"/>
              <a:pathLst>
                <a:path extrusionOk="0" h="2312" w="3453">
                  <a:moveTo>
                    <a:pt x="3319" y="1"/>
                  </a:moveTo>
                  <a:cubicBezTo>
                    <a:pt x="3013" y="1"/>
                    <a:pt x="2298" y="154"/>
                    <a:pt x="1612" y="475"/>
                  </a:cubicBezTo>
                  <a:cubicBezTo>
                    <a:pt x="874" y="821"/>
                    <a:pt x="165" y="1364"/>
                    <a:pt x="22" y="2124"/>
                  </a:cubicBezTo>
                  <a:cubicBezTo>
                    <a:pt x="13" y="2171"/>
                    <a:pt x="7" y="2219"/>
                    <a:pt x="3" y="2268"/>
                  </a:cubicBezTo>
                  <a:cubicBezTo>
                    <a:pt x="0" y="2290"/>
                    <a:pt x="16" y="2310"/>
                    <a:pt x="39" y="2312"/>
                  </a:cubicBezTo>
                  <a:cubicBezTo>
                    <a:pt x="40" y="2312"/>
                    <a:pt x="41" y="2312"/>
                    <a:pt x="42" y="2312"/>
                  </a:cubicBezTo>
                  <a:cubicBezTo>
                    <a:pt x="62" y="2312"/>
                    <a:pt x="79" y="2296"/>
                    <a:pt x="81" y="2276"/>
                  </a:cubicBezTo>
                  <a:cubicBezTo>
                    <a:pt x="85" y="2230"/>
                    <a:pt x="92" y="2184"/>
                    <a:pt x="100" y="2138"/>
                  </a:cubicBezTo>
                  <a:cubicBezTo>
                    <a:pt x="237" y="1409"/>
                    <a:pt x="927" y="884"/>
                    <a:pt x="1646" y="547"/>
                  </a:cubicBezTo>
                  <a:cubicBezTo>
                    <a:pt x="2320" y="231"/>
                    <a:pt x="3016" y="80"/>
                    <a:pt x="3313" y="80"/>
                  </a:cubicBezTo>
                  <a:cubicBezTo>
                    <a:pt x="3335" y="80"/>
                    <a:pt x="3354" y="81"/>
                    <a:pt x="3371" y="83"/>
                  </a:cubicBezTo>
                  <a:cubicBezTo>
                    <a:pt x="3382" y="84"/>
                    <a:pt x="3393" y="85"/>
                    <a:pt x="3401" y="87"/>
                  </a:cubicBezTo>
                  <a:cubicBezTo>
                    <a:pt x="3403" y="87"/>
                    <a:pt x="3405" y="87"/>
                    <a:pt x="3408" y="87"/>
                  </a:cubicBezTo>
                  <a:cubicBezTo>
                    <a:pt x="3427" y="87"/>
                    <a:pt x="3444" y="74"/>
                    <a:pt x="3448" y="55"/>
                  </a:cubicBezTo>
                  <a:cubicBezTo>
                    <a:pt x="3452" y="33"/>
                    <a:pt x="3437" y="13"/>
                    <a:pt x="3416" y="8"/>
                  </a:cubicBezTo>
                  <a:cubicBezTo>
                    <a:pt x="3405" y="6"/>
                    <a:pt x="3393" y="4"/>
                    <a:pt x="3379" y="3"/>
                  </a:cubicBezTo>
                  <a:cubicBezTo>
                    <a:pt x="3361" y="1"/>
                    <a:pt x="3341" y="1"/>
                    <a:pt x="3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1"/>
            <p:cNvSpPr/>
            <p:nvPr/>
          </p:nvSpPr>
          <p:spPr>
            <a:xfrm>
              <a:off x="4570345" y="1569453"/>
              <a:ext cx="24797" cy="14078"/>
            </a:xfrm>
            <a:custGeom>
              <a:rect b="b" l="l" r="r" t="t"/>
              <a:pathLst>
                <a:path extrusionOk="0" h="306" w="539">
                  <a:moveTo>
                    <a:pt x="45" y="0"/>
                  </a:moveTo>
                  <a:cubicBezTo>
                    <a:pt x="35" y="0"/>
                    <a:pt x="24" y="4"/>
                    <a:pt x="16" y="13"/>
                  </a:cubicBezTo>
                  <a:cubicBezTo>
                    <a:pt x="1" y="28"/>
                    <a:pt x="1" y="53"/>
                    <a:pt x="17" y="68"/>
                  </a:cubicBezTo>
                  <a:cubicBezTo>
                    <a:pt x="64" y="115"/>
                    <a:pt x="140" y="167"/>
                    <a:pt x="230" y="211"/>
                  </a:cubicBezTo>
                  <a:cubicBezTo>
                    <a:pt x="308" y="251"/>
                    <a:pt x="397" y="285"/>
                    <a:pt x="486" y="305"/>
                  </a:cubicBezTo>
                  <a:cubicBezTo>
                    <a:pt x="490" y="306"/>
                    <a:pt x="493" y="306"/>
                    <a:pt x="496" y="306"/>
                  </a:cubicBezTo>
                  <a:cubicBezTo>
                    <a:pt x="514" y="306"/>
                    <a:pt x="530" y="293"/>
                    <a:pt x="534" y="275"/>
                  </a:cubicBezTo>
                  <a:cubicBezTo>
                    <a:pt x="539" y="254"/>
                    <a:pt x="525" y="233"/>
                    <a:pt x="503" y="227"/>
                  </a:cubicBezTo>
                  <a:cubicBezTo>
                    <a:pt x="421" y="209"/>
                    <a:pt x="338" y="177"/>
                    <a:pt x="265" y="140"/>
                  </a:cubicBezTo>
                  <a:cubicBezTo>
                    <a:pt x="183" y="99"/>
                    <a:pt x="114" y="52"/>
                    <a:pt x="72" y="12"/>
                  </a:cubicBezTo>
                  <a:cubicBezTo>
                    <a:pt x="64" y="4"/>
                    <a:pt x="55"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1"/>
            <p:cNvSpPr/>
            <p:nvPr/>
          </p:nvSpPr>
          <p:spPr>
            <a:xfrm>
              <a:off x="4597580" y="1543736"/>
              <a:ext cx="15504" cy="10949"/>
            </a:xfrm>
            <a:custGeom>
              <a:rect b="b" l="l" r="r" t="t"/>
              <a:pathLst>
                <a:path extrusionOk="0" h="238" w="337">
                  <a:moveTo>
                    <a:pt x="45" y="1"/>
                  </a:moveTo>
                  <a:cubicBezTo>
                    <a:pt x="35" y="1"/>
                    <a:pt x="24" y="5"/>
                    <a:pt x="17" y="13"/>
                  </a:cubicBezTo>
                  <a:cubicBezTo>
                    <a:pt x="1" y="29"/>
                    <a:pt x="1" y="54"/>
                    <a:pt x="17" y="69"/>
                  </a:cubicBezTo>
                  <a:cubicBezTo>
                    <a:pt x="45" y="97"/>
                    <a:pt x="84" y="127"/>
                    <a:pt x="129" y="155"/>
                  </a:cubicBezTo>
                  <a:cubicBezTo>
                    <a:pt x="173" y="183"/>
                    <a:pt x="222" y="209"/>
                    <a:pt x="275" y="234"/>
                  </a:cubicBezTo>
                  <a:cubicBezTo>
                    <a:pt x="280" y="236"/>
                    <a:pt x="285" y="237"/>
                    <a:pt x="290" y="237"/>
                  </a:cubicBezTo>
                  <a:cubicBezTo>
                    <a:pt x="306" y="237"/>
                    <a:pt x="321" y="229"/>
                    <a:pt x="327" y="214"/>
                  </a:cubicBezTo>
                  <a:cubicBezTo>
                    <a:pt x="336" y="193"/>
                    <a:pt x="327" y="170"/>
                    <a:pt x="307" y="161"/>
                  </a:cubicBezTo>
                  <a:cubicBezTo>
                    <a:pt x="257" y="138"/>
                    <a:pt x="212" y="114"/>
                    <a:pt x="172" y="88"/>
                  </a:cubicBezTo>
                  <a:cubicBezTo>
                    <a:pt x="131" y="63"/>
                    <a:pt x="97" y="36"/>
                    <a:pt x="72" y="12"/>
                  </a:cubicBezTo>
                  <a:cubicBezTo>
                    <a:pt x="65" y="4"/>
                    <a:pt x="55"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1"/>
            <p:cNvSpPr/>
            <p:nvPr/>
          </p:nvSpPr>
          <p:spPr>
            <a:xfrm>
              <a:off x="4724002" y="1471600"/>
              <a:ext cx="5935" cy="26867"/>
            </a:xfrm>
            <a:custGeom>
              <a:rect b="b" l="l" r="r" t="t"/>
              <a:pathLst>
                <a:path extrusionOk="0" h="584" w="129">
                  <a:moveTo>
                    <a:pt x="64" y="0"/>
                  </a:moveTo>
                  <a:cubicBezTo>
                    <a:pt x="61" y="0"/>
                    <a:pt x="57" y="1"/>
                    <a:pt x="53" y="2"/>
                  </a:cubicBezTo>
                  <a:cubicBezTo>
                    <a:pt x="32" y="7"/>
                    <a:pt x="20" y="30"/>
                    <a:pt x="26" y="51"/>
                  </a:cubicBezTo>
                  <a:cubicBezTo>
                    <a:pt x="40" y="106"/>
                    <a:pt x="49" y="190"/>
                    <a:pt x="46" y="283"/>
                  </a:cubicBezTo>
                  <a:cubicBezTo>
                    <a:pt x="43" y="364"/>
                    <a:pt x="30" y="451"/>
                    <a:pt x="6" y="533"/>
                  </a:cubicBezTo>
                  <a:cubicBezTo>
                    <a:pt x="0" y="555"/>
                    <a:pt x="12" y="577"/>
                    <a:pt x="33" y="582"/>
                  </a:cubicBezTo>
                  <a:cubicBezTo>
                    <a:pt x="37" y="583"/>
                    <a:pt x="41" y="584"/>
                    <a:pt x="45" y="584"/>
                  </a:cubicBezTo>
                  <a:cubicBezTo>
                    <a:pt x="62" y="584"/>
                    <a:pt x="78" y="573"/>
                    <a:pt x="83" y="556"/>
                  </a:cubicBezTo>
                  <a:cubicBezTo>
                    <a:pt x="108" y="467"/>
                    <a:pt x="121" y="373"/>
                    <a:pt x="124" y="286"/>
                  </a:cubicBezTo>
                  <a:cubicBezTo>
                    <a:pt x="129" y="185"/>
                    <a:pt x="119" y="93"/>
                    <a:pt x="102" y="30"/>
                  </a:cubicBezTo>
                  <a:cubicBezTo>
                    <a:pt x="98" y="12"/>
                    <a:pt x="82" y="0"/>
                    <a:pt x="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1"/>
            <p:cNvSpPr/>
            <p:nvPr/>
          </p:nvSpPr>
          <p:spPr>
            <a:xfrm>
              <a:off x="4701322" y="1485861"/>
              <a:ext cx="5981" cy="16930"/>
            </a:xfrm>
            <a:custGeom>
              <a:rect b="b" l="l" r="r" t="t"/>
              <a:pathLst>
                <a:path extrusionOk="0" h="368" w="130">
                  <a:moveTo>
                    <a:pt x="87" y="0"/>
                  </a:moveTo>
                  <a:cubicBezTo>
                    <a:pt x="86" y="0"/>
                    <a:pt x="86" y="0"/>
                    <a:pt x="85" y="0"/>
                  </a:cubicBezTo>
                  <a:cubicBezTo>
                    <a:pt x="63" y="1"/>
                    <a:pt x="46" y="20"/>
                    <a:pt x="48" y="42"/>
                  </a:cubicBezTo>
                  <a:cubicBezTo>
                    <a:pt x="49" y="76"/>
                    <a:pt x="47" y="119"/>
                    <a:pt x="39" y="167"/>
                  </a:cubicBezTo>
                  <a:cubicBezTo>
                    <a:pt x="33" y="214"/>
                    <a:pt x="21" y="265"/>
                    <a:pt x="6" y="317"/>
                  </a:cubicBezTo>
                  <a:cubicBezTo>
                    <a:pt x="0" y="338"/>
                    <a:pt x="12" y="360"/>
                    <a:pt x="33" y="367"/>
                  </a:cubicBezTo>
                  <a:cubicBezTo>
                    <a:pt x="36" y="368"/>
                    <a:pt x="40" y="368"/>
                    <a:pt x="43" y="368"/>
                  </a:cubicBezTo>
                  <a:cubicBezTo>
                    <a:pt x="61" y="368"/>
                    <a:pt x="78" y="357"/>
                    <a:pt x="83" y="339"/>
                  </a:cubicBezTo>
                  <a:cubicBezTo>
                    <a:pt x="99" y="284"/>
                    <a:pt x="111" y="229"/>
                    <a:pt x="118" y="179"/>
                  </a:cubicBezTo>
                  <a:cubicBezTo>
                    <a:pt x="127" y="126"/>
                    <a:pt x="130" y="77"/>
                    <a:pt x="127" y="37"/>
                  </a:cubicBezTo>
                  <a:cubicBezTo>
                    <a:pt x="126" y="17"/>
                    <a:pt x="108"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1"/>
            <p:cNvSpPr/>
            <p:nvPr/>
          </p:nvSpPr>
          <p:spPr>
            <a:xfrm>
              <a:off x="4689268" y="1478777"/>
              <a:ext cx="8833" cy="26407"/>
            </a:xfrm>
            <a:custGeom>
              <a:rect b="b" l="l" r="r" t="t"/>
              <a:pathLst>
                <a:path extrusionOk="0" h="574" w="192">
                  <a:moveTo>
                    <a:pt x="46" y="1"/>
                  </a:moveTo>
                  <a:cubicBezTo>
                    <a:pt x="40" y="1"/>
                    <a:pt x="33" y="2"/>
                    <a:pt x="27" y="5"/>
                  </a:cubicBezTo>
                  <a:cubicBezTo>
                    <a:pt x="8" y="16"/>
                    <a:pt x="1" y="41"/>
                    <a:pt x="11" y="60"/>
                  </a:cubicBezTo>
                  <a:cubicBezTo>
                    <a:pt x="40" y="111"/>
                    <a:pt x="68" y="189"/>
                    <a:pt x="86" y="280"/>
                  </a:cubicBezTo>
                  <a:cubicBezTo>
                    <a:pt x="103" y="360"/>
                    <a:pt x="112" y="448"/>
                    <a:pt x="108" y="533"/>
                  </a:cubicBezTo>
                  <a:cubicBezTo>
                    <a:pt x="107" y="555"/>
                    <a:pt x="124" y="574"/>
                    <a:pt x="146" y="574"/>
                  </a:cubicBezTo>
                  <a:cubicBezTo>
                    <a:pt x="147" y="574"/>
                    <a:pt x="148" y="574"/>
                    <a:pt x="148" y="574"/>
                  </a:cubicBezTo>
                  <a:cubicBezTo>
                    <a:pt x="170" y="574"/>
                    <a:pt x="187" y="557"/>
                    <a:pt x="188" y="537"/>
                  </a:cubicBezTo>
                  <a:cubicBezTo>
                    <a:pt x="192" y="444"/>
                    <a:pt x="181" y="350"/>
                    <a:pt x="164" y="264"/>
                  </a:cubicBezTo>
                  <a:cubicBezTo>
                    <a:pt x="144" y="166"/>
                    <a:pt x="113" y="79"/>
                    <a:pt x="81" y="21"/>
                  </a:cubicBezTo>
                  <a:cubicBezTo>
                    <a:pt x="74" y="8"/>
                    <a:pt x="60"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1"/>
            <p:cNvSpPr/>
            <p:nvPr/>
          </p:nvSpPr>
          <p:spPr>
            <a:xfrm>
              <a:off x="4467754" y="1872119"/>
              <a:ext cx="20058" cy="273270"/>
            </a:xfrm>
            <a:custGeom>
              <a:rect b="b" l="l" r="r" t="t"/>
              <a:pathLst>
                <a:path extrusionOk="0" h="5940" w="436">
                  <a:moveTo>
                    <a:pt x="44" y="0"/>
                  </a:moveTo>
                  <a:cubicBezTo>
                    <a:pt x="43" y="0"/>
                    <a:pt x="41" y="0"/>
                    <a:pt x="40" y="0"/>
                  </a:cubicBezTo>
                  <a:cubicBezTo>
                    <a:pt x="18" y="1"/>
                    <a:pt x="1" y="21"/>
                    <a:pt x="2" y="42"/>
                  </a:cubicBezTo>
                  <a:lnTo>
                    <a:pt x="355" y="5902"/>
                  </a:lnTo>
                  <a:cubicBezTo>
                    <a:pt x="357" y="5924"/>
                    <a:pt x="374" y="5939"/>
                    <a:pt x="395" y="5939"/>
                  </a:cubicBezTo>
                  <a:cubicBezTo>
                    <a:pt x="396" y="5939"/>
                    <a:pt x="397" y="5939"/>
                    <a:pt x="397" y="5939"/>
                  </a:cubicBezTo>
                  <a:cubicBezTo>
                    <a:pt x="420" y="5938"/>
                    <a:pt x="435" y="5919"/>
                    <a:pt x="434" y="5898"/>
                  </a:cubicBezTo>
                  <a:lnTo>
                    <a:pt x="82" y="38"/>
                  </a:lnTo>
                  <a:cubicBezTo>
                    <a:pt x="81" y="16"/>
                    <a:pt x="64"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1"/>
            <p:cNvSpPr/>
            <p:nvPr/>
          </p:nvSpPr>
          <p:spPr>
            <a:xfrm>
              <a:off x="4501844" y="1920885"/>
              <a:ext cx="221422" cy="247047"/>
            </a:xfrm>
            <a:custGeom>
              <a:rect b="b" l="l" r="r" t="t"/>
              <a:pathLst>
                <a:path extrusionOk="0" h="5370" w="4813">
                  <a:moveTo>
                    <a:pt x="1105" y="182"/>
                  </a:moveTo>
                  <a:lnTo>
                    <a:pt x="2234" y="1"/>
                  </a:lnTo>
                  <a:lnTo>
                    <a:pt x="2693" y="2851"/>
                  </a:lnTo>
                  <a:cubicBezTo>
                    <a:pt x="3241" y="3262"/>
                    <a:pt x="4812" y="4260"/>
                    <a:pt x="4170" y="4826"/>
                  </a:cubicBezTo>
                  <a:lnTo>
                    <a:pt x="795" y="5370"/>
                  </a:lnTo>
                  <a:cubicBezTo>
                    <a:pt x="0" y="5063"/>
                    <a:pt x="1172" y="3602"/>
                    <a:pt x="1564" y="303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1"/>
            <p:cNvSpPr/>
            <p:nvPr/>
          </p:nvSpPr>
          <p:spPr>
            <a:xfrm>
              <a:off x="4508423" y="2068469"/>
              <a:ext cx="206746" cy="99463"/>
            </a:xfrm>
            <a:custGeom>
              <a:rect b="b" l="l" r="r" t="t"/>
              <a:pathLst>
                <a:path extrusionOk="0" h="2162" w="4494">
                  <a:moveTo>
                    <a:pt x="3163" y="90"/>
                  </a:moveTo>
                  <a:cubicBezTo>
                    <a:pt x="3792" y="567"/>
                    <a:pt x="4494" y="1207"/>
                    <a:pt x="4027" y="1618"/>
                  </a:cubicBezTo>
                  <a:lnTo>
                    <a:pt x="652" y="2162"/>
                  </a:lnTo>
                  <a:cubicBezTo>
                    <a:pt x="1" y="1910"/>
                    <a:pt x="670" y="885"/>
                    <a:pt x="1148" y="209"/>
                  </a:cubicBezTo>
                  <a:cubicBezTo>
                    <a:pt x="1872" y="0"/>
                    <a:pt x="1946" y="381"/>
                    <a:pt x="3163" y="9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1"/>
            <p:cNvSpPr/>
            <p:nvPr/>
          </p:nvSpPr>
          <p:spPr>
            <a:xfrm>
              <a:off x="4596292" y="1948534"/>
              <a:ext cx="15918" cy="79957"/>
            </a:xfrm>
            <a:custGeom>
              <a:rect b="b" l="l" r="r" t="t"/>
              <a:pathLst>
                <a:path extrusionOk="0" h="1738" w="346">
                  <a:moveTo>
                    <a:pt x="42" y="1"/>
                  </a:moveTo>
                  <a:cubicBezTo>
                    <a:pt x="40" y="1"/>
                    <a:pt x="38" y="1"/>
                    <a:pt x="36" y="1"/>
                  </a:cubicBezTo>
                  <a:cubicBezTo>
                    <a:pt x="15" y="4"/>
                    <a:pt x="0" y="24"/>
                    <a:pt x="3" y="47"/>
                  </a:cubicBezTo>
                  <a:lnTo>
                    <a:pt x="263" y="1704"/>
                  </a:lnTo>
                  <a:cubicBezTo>
                    <a:pt x="267" y="1723"/>
                    <a:pt x="284" y="1737"/>
                    <a:pt x="303" y="1737"/>
                  </a:cubicBezTo>
                  <a:cubicBezTo>
                    <a:pt x="305" y="1737"/>
                    <a:pt x="307" y="1737"/>
                    <a:pt x="309" y="1737"/>
                  </a:cubicBezTo>
                  <a:cubicBezTo>
                    <a:pt x="330" y="1734"/>
                    <a:pt x="345" y="1714"/>
                    <a:pt x="342" y="1691"/>
                  </a:cubicBezTo>
                  <a:lnTo>
                    <a:pt x="82" y="34"/>
                  </a:lnTo>
                  <a:cubicBezTo>
                    <a:pt x="79" y="15"/>
                    <a:pt x="62" y="1"/>
                    <a:pt x="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1"/>
            <p:cNvSpPr/>
            <p:nvPr/>
          </p:nvSpPr>
          <p:spPr>
            <a:xfrm>
              <a:off x="4616028" y="2059498"/>
              <a:ext cx="41681" cy="49915"/>
            </a:xfrm>
            <a:custGeom>
              <a:rect b="b" l="l" r="r" t="t"/>
              <a:pathLst>
                <a:path extrusionOk="0" h="1085" w="906">
                  <a:moveTo>
                    <a:pt x="45" y="0"/>
                  </a:moveTo>
                  <a:cubicBezTo>
                    <a:pt x="34" y="0"/>
                    <a:pt x="23" y="5"/>
                    <a:pt x="15" y="13"/>
                  </a:cubicBezTo>
                  <a:cubicBezTo>
                    <a:pt x="0" y="30"/>
                    <a:pt x="2" y="56"/>
                    <a:pt x="19" y="70"/>
                  </a:cubicBezTo>
                  <a:cubicBezTo>
                    <a:pt x="182" y="213"/>
                    <a:pt x="350" y="381"/>
                    <a:pt x="497" y="565"/>
                  </a:cubicBezTo>
                  <a:cubicBezTo>
                    <a:pt x="625" y="721"/>
                    <a:pt x="739" y="889"/>
                    <a:pt x="825" y="1063"/>
                  </a:cubicBezTo>
                  <a:cubicBezTo>
                    <a:pt x="832" y="1077"/>
                    <a:pt x="846" y="1085"/>
                    <a:pt x="860" y="1085"/>
                  </a:cubicBezTo>
                  <a:cubicBezTo>
                    <a:pt x="866" y="1085"/>
                    <a:pt x="872" y="1084"/>
                    <a:pt x="878" y="1081"/>
                  </a:cubicBezTo>
                  <a:cubicBezTo>
                    <a:pt x="897" y="1071"/>
                    <a:pt x="905" y="1047"/>
                    <a:pt x="896" y="1028"/>
                  </a:cubicBezTo>
                  <a:cubicBezTo>
                    <a:pt x="807" y="848"/>
                    <a:pt x="690" y="675"/>
                    <a:pt x="560" y="515"/>
                  </a:cubicBezTo>
                  <a:cubicBezTo>
                    <a:pt x="407" y="327"/>
                    <a:pt x="237" y="156"/>
                    <a:pt x="71" y="10"/>
                  </a:cubicBezTo>
                  <a:cubicBezTo>
                    <a:pt x="64" y="3"/>
                    <a:pt x="55" y="0"/>
                    <a:pt x="4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1"/>
            <p:cNvSpPr/>
            <p:nvPr/>
          </p:nvSpPr>
          <p:spPr>
            <a:xfrm>
              <a:off x="4521534" y="1918768"/>
              <a:ext cx="187102" cy="251095"/>
            </a:xfrm>
            <a:custGeom>
              <a:rect b="b" l="l" r="r" t="t"/>
              <a:pathLst>
                <a:path extrusionOk="0" h="5458" w="4067">
                  <a:moveTo>
                    <a:pt x="1773" y="92"/>
                  </a:moveTo>
                  <a:lnTo>
                    <a:pt x="2228" y="2919"/>
                  </a:lnTo>
                  <a:lnTo>
                    <a:pt x="2241" y="2929"/>
                  </a:lnTo>
                  <a:cubicBezTo>
                    <a:pt x="2304" y="2977"/>
                    <a:pt x="2379" y="3031"/>
                    <a:pt x="2464" y="3091"/>
                  </a:cubicBezTo>
                  <a:cubicBezTo>
                    <a:pt x="2800" y="3333"/>
                    <a:pt x="3273" y="3673"/>
                    <a:pt x="3572" y="4012"/>
                  </a:cubicBezTo>
                  <a:cubicBezTo>
                    <a:pt x="3838" y="4313"/>
                    <a:pt x="3965" y="4613"/>
                    <a:pt x="3724" y="4835"/>
                  </a:cubicBezTo>
                  <a:lnTo>
                    <a:pt x="372" y="5375"/>
                  </a:lnTo>
                  <a:cubicBezTo>
                    <a:pt x="87" y="5259"/>
                    <a:pt x="93" y="4966"/>
                    <a:pt x="226" y="4621"/>
                  </a:cubicBezTo>
                  <a:cubicBezTo>
                    <a:pt x="393" y="4190"/>
                    <a:pt x="757" y="3680"/>
                    <a:pt x="1012" y="3323"/>
                  </a:cubicBezTo>
                  <a:cubicBezTo>
                    <a:pt x="1070" y="3243"/>
                    <a:pt x="1121" y="3170"/>
                    <a:pt x="1169" y="3102"/>
                  </a:cubicBezTo>
                  <a:lnTo>
                    <a:pt x="1178" y="3089"/>
                  </a:lnTo>
                  <a:lnTo>
                    <a:pt x="722" y="261"/>
                  </a:lnTo>
                  <a:lnTo>
                    <a:pt x="1773" y="92"/>
                  </a:lnTo>
                  <a:close/>
                  <a:moveTo>
                    <a:pt x="1839" y="1"/>
                  </a:moveTo>
                  <a:lnTo>
                    <a:pt x="671" y="189"/>
                  </a:lnTo>
                  <a:lnTo>
                    <a:pt x="632" y="196"/>
                  </a:lnTo>
                  <a:lnTo>
                    <a:pt x="1095" y="3070"/>
                  </a:lnTo>
                  <a:cubicBezTo>
                    <a:pt x="1056" y="3127"/>
                    <a:pt x="1004" y="3199"/>
                    <a:pt x="947" y="3277"/>
                  </a:cubicBezTo>
                  <a:cubicBezTo>
                    <a:pt x="690" y="3636"/>
                    <a:pt x="323" y="4151"/>
                    <a:pt x="151" y="4594"/>
                  </a:cubicBezTo>
                  <a:cubicBezTo>
                    <a:pt x="1" y="4983"/>
                    <a:pt x="2" y="5317"/>
                    <a:pt x="353" y="5453"/>
                  </a:cubicBezTo>
                  <a:lnTo>
                    <a:pt x="364" y="5457"/>
                  </a:lnTo>
                  <a:cubicBezTo>
                    <a:pt x="1495" y="5275"/>
                    <a:pt x="2628" y="5092"/>
                    <a:pt x="3759" y="4910"/>
                  </a:cubicBezTo>
                  <a:lnTo>
                    <a:pt x="3769" y="4902"/>
                  </a:lnTo>
                  <a:cubicBezTo>
                    <a:pt x="4066" y="4639"/>
                    <a:pt x="3930" y="4297"/>
                    <a:pt x="3632" y="3959"/>
                  </a:cubicBezTo>
                  <a:cubicBezTo>
                    <a:pt x="3327" y="3613"/>
                    <a:pt x="2850" y="3271"/>
                    <a:pt x="2510" y="3027"/>
                  </a:cubicBezTo>
                  <a:cubicBezTo>
                    <a:pt x="2432" y="2970"/>
                    <a:pt x="2361" y="2919"/>
                    <a:pt x="2302" y="2875"/>
                  </a:cubicBezTo>
                  <a:lnTo>
                    <a:pt x="1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1"/>
            <p:cNvSpPr/>
            <p:nvPr/>
          </p:nvSpPr>
          <p:spPr>
            <a:xfrm>
              <a:off x="4546101" y="1914812"/>
              <a:ext cx="65051" cy="20610"/>
            </a:xfrm>
            <a:custGeom>
              <a:rect b="b" l="l" r="r" t="t"/>
              <a:pathLst>
                <a:path extrusionOk="0" h="448" w="1414">
                  <a:moveTo>
                    <a:pt x="1272" y="0"/>
                  </a:moveTo>
                  <a:cubicBezTo>
                    <a:pt x="1266" y="0"/>
                    <a:pt x="1259" y="1"/>
                    <a:pt x="1251" y="2"/>
                  </a:cubicBezTo>
                  <a:lnTo>
                    <a:pt x="122" y="184"/>
                  </a:lnTo>
                  <a:cubicBezTo>
                    <a:pt x="50" y="195"/>
                    <a:pt x="1" y="263"/>
                    <a:pt x="12" y="336"/>
                  </a:cubicBezTo>
                  <a:cubicBezTo>
                    <a:pt x="22" y="401"/>
                    <a:pt x="79" y="447"/>
                    <a:pt x="144" y="447"/>
                  </a:cubicBezTo>
                  <a:cubicBezTo>
                    <a:pt x="150" y="447"/>
                    <a:pt x="157" y="447"/>
                    <a:pt x="164" y="446"/>
                  </a:cubicBezTo>
                  <a:lnTo>
                    <a:pt x="1293" y="263"/>
                  </a:lnTo>
                  <a:cubicBezTo>
                    <a:pt x="1365" y="253"/>
                    <a:pt x="1414" y="185"/>
                    <a:pt x="1402" y="112"/>
                  </a:cubicBezTo>
                  <a:cubicBezTo>
                    <a:pt x="1392" y="47"/>
                    <a:pt x="1336" y="0"/>
                    <a:pt x="127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1"/>
            <p:cNvSpPr/>
            <p:nvPr/>
          </p:nvSpPr>
          <p:spPr>
            <a:xfrm>
              <a:off x="4252635" y="1969420"/>
              <a:ext cx="260434" cy="239502"/>
            </a:xfrm>
            <a:custGeom>
              <a:rect b="b" l="l" r="r" t="t"/>
              <a:pathLst>
                <a:path extrusionOk="0" h="5206" w="5661">
                  <a:moveTo>
                    <a:pt x="5661" y="3680"/>
                  </a:moveTo>
                  <a:cubicBezTo>
                    <a:pt x="3247" y="4702"/>
                    <a:pt x="0" y="5205"/>
                    <a:pt x="1311" y="1716"/>
                  </a:cubicBezTo>
                  <a:lnTo>
                    <a:pt x="1957" y="1"/>
                  </a:lnTo>
                  <a:lnTo>
                    <a:pt x="4591" y="915"/>
                  </a:lnTo>
                  <a:lnTo>
                    <a:pt x="4353" y="1587"/>
                  </a:lnTo>
                  <a:lnTo>
                    <a:pt x="5313" y="1529"/>
                  </a:ln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1"/>
            <p:cNvSpPr/>
            <p:nvPr/>
          </p:nvSpPr>
          <p:spPr>
            <a:xfrm>
              <a:off x="4497059" y="1951202"/>
              <a:ext cx="171139" cy="187516"/>
            </a:xfrm>
            <a:custGeom>
              <a:rect b="b" l="l" r="r" t="t"/>
              <a:pathLst>
                <a:path extrusionOk="0" h="4076" w="3720">
                  <a:moveTo>
                    <a:pt x="0" y="1925"/>
                  </a:moveTo>
                  <a:lnTo>
                    <a:pt x="348" y="4076"/>
                  </a:lnTo>
                  <a:cubicBezTo>
                    <a:pt x="706" y="3921"/>
                    <a:pt x="1045" y="3762"/>
                    <a:pt x="1345" y="3618"/>
                  </a:cubicBezTo>
                  <a:cubicBezTo>
                    <a:pt x="2124" y="3427"/>
                    <a:pt x="3542" y="3113"/>
                    <a:pt x="3424" y="2101"/>
                  </a:cubicBezTo>
                  <a:cubicBezTo>
                    <a:pt x="3633" y="1960"/>
                    <a:pt x="3603" y="1516"/>
                    <a:pt x="3574" y="1386"/>
                  </a:cubicBezTo>
                  <a:cubicBezTo>
                    <a:pt x="3720" y="1106"/>
                    <a:pt x="3706" y="809"/>
                    <a:pt x="3499" y="623"/>
                  </a:cubicBezTo>
                  <a:cubicBezTo>
                    <a:pt x="3443" y="238"/>
                    <a:pt x="3081" y="46"/>
                    <a:pt x="2508" y="146"/>
                  </a:cubicBezTo>
                  <a:lnTo>
                    <a:pt x="2578" y="589"/>
                  </a:lnTo>
                  <a:cubicBezTo>
                    <a:pt x="2400" y="677"/>
                    <a:pt x="2109" y="850"/>
                    <a:pt x="1932" y="937"/>
                  </a:cubicBezTo>
                  <a:cubicBezTo>
                    <a:pt x="996" y="1599"/>
                    <a:pt x="1585" y="118"/>
                    <a:pt x="1080" y="0"/>
                  </a:cubicBezTo>
                  <a:cubicBezTo>
                    <a:pt x="763" y="519"/>
                    <a:pt x="563" y="1200"/>
                    <a:pt x="502" y="1896"/>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1"/>
            <p:cNvSpPr/>
            <p:nvPr/>
          </p:nvSpPr>
          <p:spPr>
            <a:xfrm>
              <a:off x="4615936" y="1977379"/>
              <a:ext cx="43383" cy="45591"/>
            </a:xfrm>
            <a:custGeom>
              <a:rect b="b" l="l" r="r" t="t"/>
              <a:pathLst>
                <a:path extrusionOk="0" h="991" w="943">
                  <a:moveTo>
                    <a:pt x="900" y="0"/>
                  </a:moveTo>
                  <a:cubicBezTo>
                    <a:pt x="881" y="0"/>
                    <a:pt x="864" y="13"/>
                    <a:pt x="861" y="33"/>
                  </a:cubicBezTo>
                  <a:cubicBezTo>
                    <a:pt x="829" y="209"/>
                    <a:pt x="724" y="368"/>
                    <a:pt x="598" y="503"/>
                  </a:cubicBezTo>
                  <a:cubicBezTo>
                    <a:pt x="388" y="726"/>
                    <a:pt x="122" y="877"/>
                    <a:pt x="31" y="913"/>
                  </a:cubicBezTo>
                  <a:cubicBezTo>
                    <a:pt x="11" y="922"/>
                    <a:pt x="0" y="944"/>
                    <a:pt x="9" y="965"/>
                  </a:cubicBezTo>
                  <a:cubicBezTo>
                    <a:pt x="14" y="981"/>
                    <a:pt x="30" y="990"/>
                    <a:pt x="45" y="990"/>
                  </a:cubicBezTo>
                  <a:cubicBezTo>
                    <a:pt x="50" y="990"/>
                    <a:pt x="55" y="989"/>
                    <a:pt x="60" y="988"/>
                  </a:cubicBezTo>
                  <a:cubicBezTo>
                    <a:pt x="156" y="949"/>
                    <a:pt x="437" y="791"/>
                    <a:pt x="656" y="557"/>
                  </a:cubicBezTo>
                  <a:cubicBezTo>
                    <a:pt x="791" y="413"/>
                    <a:pt x="904" y="240"/>
                    <a:pt x="939" y="48"/>
                  </a:cubicBezTo>
                  <a:cubicBezTo>
                    <a:pt x="942" y="25"/>
                    <a:pt x="929" y="5"/>
                    <a:pt x="906" y="1"/>
                  </a:cubicBezTo>
                  <a:cubicBezTo>
                    <a:pt x="904" y="0"/>
                    <a:pt x="902" y="0"/>
                    <a:pt x="9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1"/>
            <p:cNvSpPr/>
            <p:nvPr/>
          </p:nvSpPr>
          <p:spPr>
            <a:xfrm>
              <a:off x="4561742" y="1971122"/>
              <a:ext cx="72136" cy="40576"/>
            </a:xfrm>
            <a:custGeom>
              <a:rect b="b" l="l" r="r" t="t"/>
              <a:pathLst>
                <a:path extrusionOk="0" h="882" w="1568">
                  <a:moveTo>
                    <a:pt x="1523" y="1"/>
                  </a:moveTo>
                  <a:cubicBezTo>
                    <a:pt x="1519" y="1"/>
                    <a:pt x="1515" y="1"/>
                    <a:pt x="1511" y="3"/>
                  </a:cubicBezTo>
                  <a:cubicBezTo>
                    <a:pt x="1310" y="70"/>
                    <a:pt x="1008" y="210"/>
                    <a:pt x="718" y="367"/>
                  </a:cubicBezTo>
                  <a:cubicBezTo>
                    <a:pt x="448" y="514"/>
                    <a:pt x="187" y="675"/>
                    <a:pt x="20" y="810"/>
                  </a:cubicBezTo>
                  <a:cubicBezTo>
                    <a:pt x="3" y="824"/>
                    <a:pt x="1" y="850"/>
                    <a:pt x="15" y="867"/>
                  </a:cubicBezTo>
                  <a:cubicBezTo>
                    <a:pt x="23" y="876"/>
                    <a:pt x="34" y="881"/>
                    <a:pt x="45" y="881"/>
                  </a:cubicBezTo>
                  <a:cubicBezTo>
                    <a:pt x="54" y="881"/>
                    <a:pt x="63" y="878"/>
                    <a:pt x="70" y="872"/>
                  </a:cubicBezTo>
                  <a:cubicBezTo>
                    <a:pt x="233" y="741"/>
                    <a:pt x="490" y="582"/>
                    <a:pt x="756" y="437"/>
                  </a:cubicBezTo>
                  <a:cubicBezTo>
                    <a:pt x="1043" y="281"/>
                    <a:pt x="1340" y="144"/>
                    <a:pt x="1535" y="78"/>
                  </a:cubicBezTo>
                  <a:cubicBezTo>
                    <a:pt x="1556" y="71"/>
                    <a:pt x="1568" y="49"/>
                    <a:pt x="1561" y="27"/>
                  </a:cubicBezTo>
                  <a:cubicBezTo>
                    <a:pt x="1555" y="11"/>
                    <a:pt x="1539" y="1"/>
                    <a:pt x="15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1"/>
            <p:cNvSpPr/>
            <p:nvPr/>
          </p:nvSpPr>
          <p:spPr>
            <a:xfrm>
              <a:off x="4624631" y="2012711"/>
              <a:ext cx="39196" cy="36804"/>
            </a:xfrm>
            <a:custGeom>
              <a:rect b="b" l="l" r="r" t="t"/>
              <a:pathLst>
                <a:path extrusionOk="0" h="800" w="852">
                  <a:moveTo>
                    <a:pt x="807" y="0"/>
                  </a:moveTo>
                  <a:cubicBezTo>
                    <a:pt x="792" y="0"/>
                    <a:pt x="777" y="8"/>
                    <a:pt x="770" y="22"/>
                  </a:cubicBezTo>
                  <a:cubicBezTo>
                    <a:pt x="702" y="159"/>
                    <a:pt x="588" y="296"/>
                    <a:pt x="464" y="414"/>
                  </a:cubicBezTo>
                  <a:cubicBezTo>
                    <a:pt x="306" y="563"/>
                    <a:pt x="136" y="679"/>
                    <a:pt x="31" y="723"/>
                  </a:cubicBezTo>
                  <a:cubicBezTo>
                    <a:pt x="10" y="732"/>
                    <a:pt x="0" y="755"/>
                    <a:pt x="9" y="775"/>
                  </a:cubicBezTo>
                  <a:cubicBezTo>
                    <a:pt x="15" y="791"/>
                    <a:pt x="30" y="800"/>
                    <a:pt x="45" y="800"/>
                  </a:cubicBezTo>
                  <a:cubicBezTo>
                    <a:pt x="51" y="800"/>
                    <a:pt x="56" y="799"/>
                    <a:pt x="61" y="797"/>
                  </a:cubicBezTo>
                  <a:cubicBezTo>
                    <a:pt x="174" y="750"/>
                    <a:pt x="354" y="628"/>
                    <a:pt x="519" y="472"/>
                  </a:cubicBezTo>
                  <a:cubicBezTo>
                    <a:pt x="648" y="349"/>
                    <a:pt x="769" y="204"/>
                    <a:pt x="842" y="57"/>
                  </a:cubicBezTo>
                  <a:cubicBezTo>
                    <a:pt x="851" y="37"/>
                    <a:pt x="843" y="14"/>
                    <a:pt x="824" y="4"/>
                  </a:cubicBezTo>
                  <a:cubicBezTo>
                    <a:pt x="818" y="1"/>
                    <a:pt x="812" y="0"/>
                    <a:pt x="8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1"/>
            <p:cNvSpPr/>
            <p:nvPr/>
          </p:nvSpPr>
          <p:spPr>
            <a:xfrm>
              <a:off x="4628772" y="2045972"/>
              <a:ext cx="27971" cy="26637"/>
            </a:xfrm>
            <a:custGeom>
              <a:rect b="b" l="l" r="r" t="t"/>
              <a:pathLst>
                <a:path extrusionOk="0" h="579" w="608">
                  <a:moveTo>
                    <a:pt x="562" y="1"/>
                  </a:moveTo>
                  <a:cubicBezTo>
                    <a:pt x="549" y="1"/>
                    <a:pt x="536" y="7"/>
                    <a:pt x="529" y="19"/>
                  </a:cubicBezTo>
                  <a:cubicBezTo>
                    <a:pt x="391" y="236"/>
                    <a:pt x="261" y="331"/>
                    <a:pt x="91" y="455"/>
                  </a:cubicBezTo>
                  <a:cubicBezTo>
                    <a:pt x="71" y="471"/>
                    <a:pt x="49" y="486"/>
                    <a:pt x="22" y="507"/>
                  </a:cubicBezTo>
                  <a:cubicBezTo>
                    <a:pt x="4" y="520"/>
                    <a:pt x="1" y="544"/>
                    <a:pt x="13" y="562"/>
                  </a:cubicBezTo>
                  <a:cubicBezTo>
                    <a:pt x="21" y="573"/>
                    <a:pt x="33" y="579"/>
                    <a:pt x="45" y="579"/>
                  </a:cubicBezTo>
                  <a:cubicBezTo>
                    <a:pt x="53" y="579"/>
                    <a:pt x="62" y="576"/>
                    <a:pt x="69" y="571"/>
                  </a:cubicBezTo>
                  <a:cubicBezTo>
                    <a:pt x="89" y="556"/>
                    <a:pt x="114" y="537"/>
                    <a:pt x="138" y="520"/>
                  </a:cubicBezTo>
                  <a:cubicBezTo>
                    <a:pt x="315" y="390"/>
                    <a:pt x="451" y="291"/>
                    <a:pt x="595" y="62"/>
                  </a:cubicBezTo>
                  <a:cubicBezTo>
                    <a:pt x="607" y="43"/>
                    <a:pt x="602" y="18"/>
                    <a:pt x="584" y="7"/>
                  </a:cubicBezTo>
                  <a:cubicBezTo>
                    <a:pt x="577" y="3"/>
                    <a:pt x="569" y="1"/>
                    <a:pt x="5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1"/>
            <p:cNvSpPr/>
            <p:nvPr/>
          </p:nvSpPr>
          <p:spPr>
            <a:xfrm>
              <a:off x="4383703" y="2036541"/>
              <a:ext cx="138337" cy="11731"/>
            </a:xfrm>
            <a:custGeom>
              <a:rect b="b" l="l" r="r" t="t"/>
              <a:pathLst>
                <a:path extrusionOk="0" h="255" w="3007">
                  <a:moveTo>
                    <a:pt x="2966" y="0"/>
                  </a:moveTo>
                  <a:cubicBezTo>
                    <a:pt x="2965" y="0"/>
                    <a:pt x="2964" y="0"/>
                    <a:pt x="2964" y="0"/>
                  </a:cubicBezTo>
                  <a:lnTo>
                    <a:pt x="39" y="176"/>
                  </a:lnTo>
                  <a:cubicBezTo>
                    <a:pt x="17" y="177"/>
                    <a:pt x="1" y="196"/>
                    <a:pt x="2" y="217"/>
                  </a:cubicBezTo>
                  <a:cubicBezTo>
                    <a:pt x="3" y="238"/>
                    <a:pt x="20" y="254"/>
                    <a:pt x="40" y="254"/>
                  </a:cubicBezTo>
                  <a:cubicBezTo>
                    <a:pt x="42" y="254"/>
                    <a:pt x="43" y="254"/>
                    <a:pt x="44" y="254"/>
                  </a:cubicBezTo>
                  <a:lnTo>
                    <a:pt x="2968" y="80"/>
                  </a:lnTo>
                  <a:cubicBezTo>
                    <a:pt x="2990" y="79"/>
                    <a:pt x="3006" y="60"/>
                    <a:pt x="3005" y="39"/>
                  </a:cubicBezTo>
                  <a:cubicBezTo>
                    <a:pt x="3004" y="17"/>
                    <a:pt x="2986" y="0"/>
                    <a:pt x="29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1"/>
            <p:cNvSpPr/>
            <p:nvPr/>
          </p:nvSpPr>
          <p:spPr>
            <a:xfrm>
              <a:off x="4450778" y="1975677"/>
              <a:ext cx="27235" cy="68593"/>
            </a:xfrm>
            <a:custGeom>
              <a:rect b="b" l="l" r="r" t="t"/>
              <a:pathLst>
                <a:path extrusionOk="0" h="1491" w="592">
                  <a:moveTo>
                    <a:pt x="547" y="0"/>
                  </a:moveTo>
                  <a:cubicBezTo>
                    <a:pt x="530" y="0"/>
                    <a:pt x="515" y="11"/>
                    <a:pt x="509" y="27"/>
                  </a:cubicBezTo>
                  <a:lnTo>
                    <a:pt x="8" y="1438"/>
                  </a:lnTo>
                  <a:cubicBezTo>
                    <a:pt x="0" y="1458"/>
                    <a:pt x="12" y="1481"/>
                    <a:pt x="32" y="1488"/>
                  </a:cubicBezTo>
                  <a:cubicBezTo>
                    <a:pt x="37" y="1490"/>
                    <a:pt x="41" y="1490"/>
                    <a:pt x="46" y="1490"/>
                  </a:cubicBezTo>
                  <a:cubicBezTo>
                    <a:pt x="62" y="1490"/>
                    <a:pt x="77" y="1480"/>
                    <a:pt x="83" y="1464"/>
                  </a:cubicBezTo>
                  <a:lnTo>
                    <a:pt x="585" y="54"/>
                  </a:lnTo>
                  <a:cubicBezTo>
                    <a:pt x="592" y="34"/>
                    <a:pt x="580" y="10"/>
                    <a:pt x="560" y="3"/>
                  </a:cubicBezTo>
                  <a:cubicBezTo>
                    <a:pt x="556" y="1"/>
                    <a:pt x="551" y="0"/>
                    <a:pt x="5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1"/>
            <p:cNvSpPr/>
            <p:nvPr/>
          </p:nvSpPr>
          <p:spPr>
            <a:xfrm>
              <a:off x="4793516" y="1980277"/>
              <a:ext cx="212175" cy="364130"/>
            </a:xfrm>
            <a:custGeom>
              <a:rect b="b" l="l" r="r" t="t"/>
              <a:pathLst>
                <a:path extrusionOk="0" h="7915" w="4612">
                  <a:moveTo>
                    <a:pt x="2854" y="7914"/>
                  </a:moveTo>
                  <a:lnTo>
                    <a:pt x="4612" y="7341"/>
                  </a:lnTo>
                  <a:cubicBezTo>
                    <a:pt x="4096" y="5597"/>
                    <a:pt x="3652" y="3944"/>
                    <a:pt x="2796" y="2434"/>
                  </a:cubicBezTo>
                  <a:lnTo>
                    <a:pt x="2424" y="0"/>
                  </a:lnTo>
                  <a:lnTo>
                    <a:pt x="132" y="517"/>
                  </a:lnTo>
                  <a:lnTo>
                    <a:pt x="1" y="1591"/>
                  </a:lnTo>
                  <a:cubicBezTo>
                    <a:pt x="353" y="4089"/>
                    <a:pt x="1765" y="6731"/>
                    <a:pt x="2854" y="7914"/>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1"/>
            <p:cNvSpPr/>
            <p:nvPr/>
          </p:nvSpPr>
          <p:spPr>
            <a:xfrm>
              <a:off x="4907378" y="2288327"/>
              <a:ext cx="149562" cy="221882"/>
            </a:xfrm>
            <a:custGeom>
              <a:rect b="b" l="l" r="r" t="t"/>
              <a:pathLst>
                <a:path extrusionOk="0" h="4823" w="3251">
                  <a:moveTo>
                    <a:pt x="379" y="1218"/>
                  </a:moveTo>
                  <a:cubicBezTo>
                    <a:pt x="245" y="1073"/>
                    <a:pt x="118" y="921"/>
                    <a:pt x="0" y="765"/>
                  </a:cubicBezTo>
                  <a:cubicBezTo>
                    <a:pt x="327" y="479"/>
                    <a:pt x="1423" y="83"/>
                    <a:pt x="1948" y="1"/>
                  </a:cubicBezTo>
                  <a:lnTo>
                    <a:pt x="2137" y="645"/>
                  </a:lnTo>
                  <a:cubicBezTo>
                    <a:pt x="2483" y="1141"/>
                    <a:pt x="3250" y="2226"/>
                    <a:pt x="2957" y="3128"/>
                  </a:cubicBezTo>
                  <a:cubicBezTo>
                    <a:pt x="2503" y="4523"/>
                    <a:pt x="2159" y="4823"/>
                    <a:pt x="1857" y="4366"/>
                  </a:cubicBezTo>
                  <a:cubicBezTo>
                    <a:pt x="1658" y="4603"/>
                    <a:pt x="1254" y="4469"/>
                    <a:pt x="1364" y="4110"/>
                  </a:cubicBezTo>
                  <a:cubicBezTo>
                    <a:pt x="1026" y="4306"/>
                    <a:pt x="847" y="3905"/>
                    <a:pt x="1075" y="3566"/>
                  </a:cubicBezTo>
                  <a:cubicBezTo>
                    <a:pt x="886" y="3732"/>
                    <a:pt x="627" y="3578"/>
                    <a:pt x="753" y="3216"/>
                  </a:cubicBezTo>
                  <a:cubicBezTo>
                    <a:pt x="868" y="2887"/>
                    <a:pt x="902" y="2812"/>
                    <a:pt x="998" y="2572"/>
                  </a:cubicBezTo>
                  <a:cubicBezTo>
                    <a:pt x="1070" y="2269"/>
                    <a:pt x="447" y="2111"/>
                    <a:pt x="379" y="12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1"/>
            <p:cNvSpPr/>
            <p:nvPr/>
          </p:nvSpPr>
          <p:spPr>
            <a:xfrm>
              <a:off x="4954717" y="2406698"/>
              <a:ext cx="21668" cy="47569"/>
            </a:xfrm>
            <a:custGeom>
              <a:rect b="b" l="l" r="r" t="t"/>
              <a:pathLst>
                <a:path extrusionOk="0" h="1034" w="471">
                  <a:moveTo>
                    <a:pt x="428" y="0"/>
                  </a:moveTo>
                  <a:cubicBezTo>
                    <a:pt x="409" y="0"/>
                    <a:pt x="391" y="14"/>
                    <a:pt x="387" y="33"/>
                  </a:cubicBezTo>
                  <a:cubicBezTo>
                    <a:pt x="359" y="184"/>
                    <a:pt x="309" y="367"/>
                    <a:pt x="235" y="549"/>
                  </a:cubicBezTo>
                  <a:cubicBezTo>
                    <a:pt x="177" y="697"/>
                    <a:pt x="103" y="843"/>
                    <a:pt x="13" y="970"/>
                  </a:cubicBezTo>
                  <a:cubicBezTo>
                    <a:pt x="1" y="989"/>
                    <a:pt x="5" y="1013"/>
                    <a:pt x="23" y="1026"/>
                  </a:cubicBezTo>
                  <a:cubicBezTo>
                    <a:pt x="30" y="1031"/>
                    <a:pt x="38" y="1033"/>
                    <a:pt x="46" y="1033"/>
                  </a:cubicBezTo>
                  <a:cubicBezTo>
                    <a:pt x="59" y="1033"/>
                    <a:pt x="71" y="1028"/>
                    <a:pt x="79" y="1017"/>
                  </a:cubicBezTo>
                  <a:cubicBezTo>
                    <a:pt x="172" y="884"/>
                    <a:pt x="248" y="732"/>
                    <a:pt x="310" y="579"/>
                  </a:cubicBezTo>
                  <a:cubicBezTo>
                    <a:pt x="384" y="391"/>
                    <a:pt x="436" y="202"/>
                    <a:pt x="466" y="48"/>
                  </a:cubicBezTo>
                  <a:cubicBezTo>
                    <a:pt x="470" y="26"/>
                    <a:pt x="455" y="5"/>
                    <a:pt x="434" y="1"/>
                  </a:cubicBezTo>
                  <a:cubicBezTo>
                    <a:pt x="432" y="1"/>
                    <a:pt x="430" y="0"/>
                    <a:pt x="428" y="0"/>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1"/>
            <p:cNvSpPr/>
            <p:nvPr/>
          </p:nvSpPr>
          <p:spPr>
            <a:xfrm>
              <a:off x="4968059" y="2456245"/>
              <a:ext cx="15090" cy="23003"/>
            </a:xfrm>
            <a:custGeom>
              <a:rect b="b" l="l" r="r" t="t"/>
              <a:pathLst>
                <a:path extrusionOk="0" h="500" w="328">
                  <a:moveTo>
                    <a:pt x="282" y="0"/>
                  </a:moveTo>
                  <a:cubicBezTo>
                    <a:pt x="267" y="0"/>
                    <a:pt x="252" y="10"/>
                    <a:pt x="246" y="26"/>
                  </a:cubicBezTo>
                  <a:cubicBezTo>
                    <a:pt x="214" y="105"/>
                    <a:pt x="178" y="182"/>
                    <a:pt x="139" y="253"/>
                  </a:cubicBezTo>
                  <a:cubicBezTo>
                    <a:pt x="102" y="319"/>
                    <a:pt x="60" y="380"/>
                    <a:pt x="14" y="435"/>
                  </a:cubicBezTo>
                  <a:cubicBezTo>
                    <a:pt x="1" y="452"/>
                    <a:pt x="3" y="477"/>
                    <a:pt x="20" y="491"/>
                  </a:cubicBezTo>
                  <a:cubicBezTo>
                    <a:pt x="27" y="497"/>
                    <a:pt x="36" y="500"/>
                    <a:pt x="45" y="500"/>
                  </a:cubicBezTo>
                  <a:cubicBezTo>
                    <a:pt x="57" y="500"/>
                    <a:pt x="68" y="495"/>
                    <a:pt x="76" y="486"/>
                  </a:cubicBezTo>
                  <a:cubicBezTo>
                    <a:pt x="124" y="428"/>
                    <a:pt x="167" y="362"/>
                    <a:pt x="208" y="292"/>
                  </a:cubicBezTo>
                  <a:cubicBezTo>
                    <a:pt x="250" y="217"/>
                    <a:pt x="288" y="136"/>
                    <a:pt x="319" y="54"/>
                  </a:cubicBezTo>
                  <a:cubicBezTo>
                    <a:pt x="328" y="34"/>
                    <a:pt x="317" y="11"/>
                    <a:pt x="297" y="3"/>
                  </a:cubicBezTo>
                  <a:cubicBezTo>
                    <a:pt x="292" y="1"/>
                    <a:pt x="287" y="0"/>
                    <a:pt x="2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1"/>
            <p:cNvSpPr/>
            <p:nvPr/>
          </p:nvSpPr>
          <p:spPr>
            <a:xfrm>
              <a:off x="4869700" y="2403339"/>
              <a:ext cx="206838" cy="88744"/>
            </a:xfrm>
            <a:custGeom>
              <a:rect b="b" l="l" r="r" t="t"/>
              <a:pathLst>
                <a:path extrusionOk="0" h="1929" w="4496">
                  <a:moveTo>
                    <a:pt x="188" y="1929"/>
                  </a:moveTo>
                  <a:lnTo>
                    <a:pt x="4495" y="615"/>
                  </a:lnTo>
                  <a:lnTo>
                    <a:pt x="4307" y="1"/>
                  </a:lnTo>
                  <a:lnTo>
                    <a:pt x="0" y="1315"/>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1"/>
            <p:cNvSpPr/>
            <p:nvPr/>
          </p:nvSpPr>
          <p:spPr>
            <a:xfrm>
              <a:off x="4863811" y="2452657"/>
              <a:ext cx="20426" cy="50513"/>
            </a:xfrm>
            <a:custGeom>
              <a:rect b="b" l="l" r="r" t="t"/>
              <a:pathLst>
                <a:path extrusionOk="0" h="1098" w="444">
                  <a:moveTo>
                    <a:pt x="74" y="1"/>
                  </a:moveTo>
                  <a:cubicBezTo>
                    <a:pt x="68" y="1"/>
                    <a:pt x="62" y="2"/>
                    <a:pt x="56" y="4"/>
                  </a:cubicBezTo>
                  <a:cubicBezTo>
                    <a:pt x="21" y="14"/>
                    <a:pt x="1" y="52"/>
                    <a:pt x="11" y="87"/>
                  </a:cubicBezTo>
                  <a:lnTo>
                    <a:pt x="307" y="1051"/>
                  </a:lnTo>
                  <a:cubicBezTo>
                    <a:pt x="315" y="1080"/>
                    <a:pt x="341" y="1098"/>
                    <a:pt x="370" y="1098"/>
                  </a:cubicBezTo>
                  <a:cubicBezTo>
                    <a:pt x="376" y="1098"/>
                    <a:pt x="383" y="1097"/>
                    <a:pt x="389" y="1095"/>
                  </a:cubicBezTo>
                  <a:cubicBezTo>
                    <a:pt x="423" y="1084"/>
                    <a:pt x="444" y="1048"/>
                    <a:pt x="433" y="1013"/>
                  </a:cubicBezTo>
                  <a:lnTo>
                    <a:pt x="138" y="48"/>
                  </a:lnTo>
                  <a:cubicBezTo>
                    <a:pt x="129" y="20"/>
                    <a:pt x="102" y="1"/>
                    <a:pt x="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1"/>
            <p:cNvSpPr/>
            <p:nvPr/>
          </p:nvSpPr>
          <p:spPr>
            <a:xfrm>
              <a:off x="5015122" y="2366903"/>
              <a:ext cx="218570" cy="69192"/>
            </a:xfrm>
            <a:custGeom>
              <a:rect b="b" l="l" r="r" t="t"/>
              <a:pathLst>
                <a:path extrusionOk="0" h="1504" w="4751">
                  <a:moveTo>
                    <a:pt x="4707" y="0"/>
                  </a:moveTo>
                  <a:cubicBezTo>
                    <a:pt x="4703" y="0"/>
                    <a:pt x="4699" y="1"/>
                    <a:pt x="4695" y="2"/>
                  </a:cubicBezTo>
                  <a:lnTo>
                    <a:pt x="33" y="1427"/>
                  </a:lnTo>
                  <a:cubicBezTo>
                    <a:pt x="12" y="1433"/>
                    <a:pt x="1" y="1456"/>
                    <a:pt x="7" y="1476"/>
                  </a:cubicBezTo>
                  <a:cubicBezTo>
                    <a:pt x="12" y="1493"/>
                    <a:pt x="27" y="1504"/>
                    <a:pt x="44" y="1504"/>
                  </a:cubicBezTo>
                  <a:cubicBezTo>
                    <a:pt x="48" y="1504"/>
                    <a:pt x="52" y="1503"/>
                    <a:pt x="56" y="1502"/>
                  </a:cubicBezTo>
                  <a:lnTo>
                    <a:pt x="4719" y="78"/>
                  </a:lnTo>
                  <a:cubicBezTo>
                    <a:pt x="4739" y="71"/>
                    <a:pt x="4751" y="49"/>
                    <a:pt x="4745" y="29"/>
                  </a:cubicBezTo>
                  <a:cubicBezTo>
                    <a:pt x="4740" y="11"/>
                    <a:pt x="4724" y="0"/>
                    <a:pt x="47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1"/>
            <p:cNvSpPr/>
            <p:nvPr/>
          </p:nvSpPr>
          <p:spPr>
            <a:xfrm>
              <a:off x="5084451" y="2394644"/>
              <a:ext cx="41635" cy="26131"/>
            </a:xfrm>
            <a:custGeom>
              <a:rect b="b" l="l" r="r" t="t"/>
              <a:pathLst>
                <a:path extrusionOk="0" h="568" w="905">
                  <a:moveTo>
                    <a:pt x="101" y="568"/>
                  </a:moveTo>
                  <a:lnTo>
                    <a:pt x="0" y="233"/>
                  </a:lnTo>
                  <a:lnTo>
                    <a:pt x="704" y="20"/>
                  </a:lnTo>
                  <a:cubicBezTo>
                    <a:pt x="767" y="0"/>
                    <a:pt x="834" y="37"/>
                    <a:pt x="853" y="99"/>
                  </a:cubicBezTo>
                  <a:lnTo>
                    <a:pt x="884" y="199"/>
                  </a:lnTo>
                  <a:cubicBezTo>
                    <a:pt x="904" y="265"/>
                    <a:pt x="866" y="335"/>
                    <a:pt x="800" y="35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1"/>
            <p:cNvSpPr/>
            <p:nvPr/>
          </p:nvSpPr>
          <p:spPr>
            <a:xfrm>
              <a:off x="4917177" y="2391470"/>
              <a:ext cx="175003" cy="93666"/>
            </a:xfrm>
            <a:custGeom>
              <a:rect b="b" l="l" r="r" t="t"/>
              <a:pathLst>
                <a:path extrusionOk="0" h="2036" w="3804">
                  <a:moveTo>
                    <a:pt x="299" y="2036"/>
                  </a:moveTo>
                  <a:lnTo>
                    <a:pt x="3698" y="999"/>
                  </a:lnTo>
                  <a:cubicBezTo>
                    <a:pt x="3773" y="976"/>
                    <a:pt x="3803" y="851"/>
                    <a:pt x="3764" y="722"/>
                  </a:cubicBezTo>
                  <a:lnTo>
                    <a:pt x="3609" y="216"/>
                  </a:lnTo>
                  <a:cubicBezTo>
                    <a:pt x="3569" y="88"/>
                    <a:pt x="3475" y="0"/>
                    <a:pt x="3399" y="24"/>
                  </a:cubicBezTo>
                  <a:lnTo>
                    <a:pt x="1" y="1061"/>
                  </a:lnTo>
                  <a:close/>
                </a:path>
              </a:pathLst>
            </a:custGeom>
            <a:solidFill>
              <a:srgbClr val="D584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1"/>
            <p:cNvSpPr/>
            <p:nvPr/>
          </p:nvSpPr>
          <p:spPr>
            <a:xfrm>
              <a:off x="4919707" y="2403339"/>
              <a:ext cx="156831" cy="73516"/>
            </a:xfrm>
            <a:custGeom>
              <a:rect b="b" l="l" r="r" t="t"/>
              <a:pathLst>
                <a:path extrusionOk="0" h="1598" w="3409">
                  <a:moveTo>
                    <a:pt x="1" y="983"/>
                  </a:moveTo>
                  <a:lnTo>
                    <a:pt x="189" y="1597"/>
                  </a:lnTo>
                  <a:lnTo>
                    <a:pt x="3408" y="615"/>
                  </a:lnTo>
                  <a:lnTo>
                    <a:pt x="322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1"/>
            <p:cNvSpPr/>
            <p:nvPr/>
          </p:nvSpPr>
          <p:spPr>
            <a:xfrm>
              <a:off x="4915153" y="2390504"/>
              <a:ext cx="178085" cy="96472"/>
            </a:xfrm>
            <a:custGeom>
              <a:rect b="b" l="l" r="r" t="t"/>
              <a:pathLst>
                <a:path extrusionOk="0" h="2097" w="3871">
                  <a:moveTo>
                    <a:pt x="3470" y="81"/>
                  </a:moveTo>
                  <a:cubicBezTo>
                    <a:pt x="3490" y="81"/>
                    <a:pt x="3513" y="92"/>
                    <a:pt x="3535" y="113"/>
                  </a:cubicBezTo>
                  <a:cubicBezTo>
                    <a:pt x="3568" y="144"/>
                    <a:pt x="3597" y="191"/>
                    <a:pt x="3614" y="249"/>
                  </a:cubicBezTo>
                  <a:lnTo>
                    <a:pt x="3768" y="751"/>
                  </a:lnTo>
                  <a:lnTo>
                    <a:pt x="3769" y="754"/>
                  </a:lnTo>
                  <a:lnTo>
                    <a:pt x="3769" y="756"/>
                  </a:lnTo>
                  <a:cubicBezTo>
                    <a:pt x="3788" y="813"/>
                    <a:pt x="3790" y="868"/>
                    <a:pt x="3779" y="913"/>
                  </a:cubicBezTo>
                  <a:cubicBezTo>
                    <a:pt x="3771" y="948"/>
                    <a:pt x="3755" y="973"/>
                    <a:pt x="3731" y="982"/>
                  </a:cubicBezTo>
                  <a:lnTo>
                    <a:pt x="3730" y="982"/>
                  </a:lnTo>
                  <a:lnTo>
                    <a:pt x="369" y="2007"/>
                  </a:lnTo>
                  <a:lnTo>
                    <a:pt x="94" y="1108"/>
                  </a:lnTo>
                  <a:lnTo>
                    <a:pt x="3455" y="83"/>
                  </a:lnTo>
                  <a:cubicBezTo>
                    <a:pt x="3460" y="82"/>
                    <a:pt x="3465" y="81"/>
                    <a:pt x="3470" y="81"/>
                  </a:cubicBezTo>
                  <a:close/>
                  <a:moveTo>
                    <a:pt x="3469" y="1"/>
                  </a:moveTo>
                  <a:cubicBezTo>
                    <a:pt x="3457" y="1"/>
                    <a:pt x="3444" y="3"/>
                    <a:pt x="3432" y="7"/>
                  </a:cubicBezTo>
                  <a:lnTo>
                    <a:pt x="33" y="1043"/>
                  </a:lnTo>
                  <a:cubicBezTo>
                    <a:pt x="12" y="1050"/>
                    <a:pt x="0" y="1072"/>
                    <a:pt x="6" y="1093"/>
                  </a:cubicBezTo>
                  <a:lnTo>
                    <a:pt x="305" y="2069"/>
                  </a:lnTo>
                  <a:cubicBezTo>
                    <a:pt x="310" y="2085"/>
                    <a:pt x="326" y="2097"/>
                    <a:pt x="343" y="2097"/>
                  </a:cubicBezTo>
                  <a:cubicBezTo>
                    <a:pt x="347" y="2097"/>
                    <a:pt x="350" y="2096"/>
                    <a:pt x="354" y="2095"/>
                  </a:cubicBezTo>
                  <a:lnTo>
                    <a:pt x="3754" y="1057"/>
                  </a:lnTo>
                  <a:lnTo>
                    <a:pt x="3756" y="1057"/>
                  </a:lnTo>
                  <a:cubicBezTo>
                    <a:pt x="3807" y="1040"/>
                    <a:pt x="3842" y="994"/>
                    <a:pt x="3857" y="931"/>
                  </a:cubicBezTo>
                  <a:cubicBezTo>
                    <a:pt x="3870" y="875"/>
                    <a:pt x="3867" y="803"/>
                    <a:pt x="3846" y="732"/>
                  </a:cubicBezTo>
                  <a:lnTo>
                    <a:pt x="3846" y="731"/>
                  </a:lnTo>
                  <a:cubicBezTo>
                    <a:pt x="3845" y="730"/>
                    <a:pt x="3845" y="729"/>
                    <a:pt x="3845" y="728"/>
                  </a:cubicBezTo>
                  <a:lnTo>
                    <a:pt x="3691" y="225"/>
                  </a:lnTo>
                  <a:cubicBezTo>
                    <a:pt x="3669" y="154"/>
                    <a:pt x="3631" y="94"/>
                    <a:pt x="3589" y="54"/>
                  </a:cubicBezTo>
                  <a:cubicBezTo>
                    <a:pt x="3551" y="20"/>
                    <a:pt x="3510" y="1"/>
                    <a:pt x="34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1"/>
            <p:cNvSpPr/>
            <p:nvPr/>
          </p:nvSpPr>
          <p:spPr>
            <a:xfrm>
              <a:off x="4913865" y="2437429"/>
              <a:ext cx="20426" cy="50513"/>
            </a:xfrm>
            <a:custGeom>
              <a:rect b="b" l="l" r="r" t="t"/>
              <a:pathLst>
                <a:path extrusionOk="0" h="1098" w="444">
                  <a:moveTo>
                    <a:pt x="74" y="0"/>
                  </a:moveTo>
                  <a:cubicBezTo>
                    <a:pt x="67" y="0"/>
                    <a:pt x="61" y="1"/>
                    <a:pt x="55" y="3"/>
                  </a:cubicBezTo>
                  <a:cubicBezTo>
                    <a:pt x="20" y="14"/>
                    <a:pt x="0" y="51"/>
                    <a:pt x="11" y="86"/>
                  </a:cubicBezTo>
                  <a:lnTo>
                    <a:pt x="305" y="1051"/>
                  </a:lnTo>
                  <a:cubicBezTo>
                    <a:pt x="314" y="1079"/>
                    <a:pt x="340" y="1097"/>
                    <a:pt x="369" y="1097"/>
                  </a:cubicBezTo>
                  <a:cubicBezTo>
                    <a:pt x="375" y="1097"/>
                    <a:pt x="382" y="1096"/>
                    <a:pt x="388" y="1094"/>
                  </a:cubicBezTo>
                  <a:cubicBezTo>
                    <a:pt x="423" y="1084"/>
                    <a:pt x="443" y="1047"/>
                    <a:pt x="433" y="1011"/>
                  </a:cubicBezTo>
                  <a:lnTo>
                    <a:pt x="138" y="48"/>
                  </a:lnTo>
                  <a:cubicBezTo>
                    <a:pt x="129" y="19"/>
                    <a:pt x="102" y="0"/>
                    <a:pt x="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1"/>
            <p:cNvSpPr/>
            <p:nvPr/>
          </p:nvSpPr>
          <p:spPr>
            <a:xfrm>
              <a:off x="4948506" y="2336494"/>
              <a:ext cx="70940" cy="153243"/>
            </a:xfrm>
            <a:custGeom>
              <a:rect b="b" l="l" r="r" t="t"/>
              <a:pathLst>
                <a:path extrusionOk="0" h="3331" w="1542">
                  <a:moveTo>
                    <a:pt x="963" y="3320"/>
                  </a:moveTo>
                  <a:cubicBezTo>
                    <a:pt x="752" y="3309"/>
                    <a:pt x="556" y="3079"/>
                    <a:pt x="642" y="1666"/>
                  </a:cubicBezTo>
                  <a:cubicBezTo>
                    <a:pt x="562" y="1566"/>
                    <a:pt x="252" y="1153"/>
                    <a:pt x="217" y="991"/>
                  </a:cubicBezTo>
                  <a:cubicBezTo>
                    <a:pt x="1" y="0"/>
                    <a:pt x="1163" y="722"/>
                    <a:pt x="1337" y="730"/>
                  </a:cubicBezTo>
                  <a:cubicBezTo>
                    <a:pt x="1541" y="740"/>
                    <a:pt x="1371" y="2123"/>
                    <a:pt x="1345" y="2589"/>
                  </a:cubicBezTo>
                  <a:cubicBezTo>
                    <a:pt x="1319" y="3057"/>
                    <a:pt x="1175" y="3331"/>
                    <a:pt x="963" y="332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baseline="-25000" i="0" sz="1400" u="none" cap="none" strike="noStrike">
                <a:solidFill>
                  <a:srgbClr val="000000"/>
                </a:solidFill>
                <a:latin typeface="Arial"/>
                <a:ea typeface="Arial"/>
                <a:cs typeface="Arial"/>
                <a:sym typeface="Arial"/>
              </a:endParaRPr>
            </a:p>
          </p:txBody>
        </p:sp>
        <p:sp>
          <p:nvSpPr>
            <p:cNvPr id="1205" name="Google Shape;1205;p11"/>
            <p:cNvSpPr/>
            <p:nvPr/>
          </p:nvSpPr>
          <p:spPr>
            <a:xfrm>
              <a:off x="4949887" y="2344223"/>
              <a:ext cx="71630" cy="146848"/>
            </a:xfrm>
            <a:custGeom>
              <a:rect b="b" l="l" r="r" t="t"/>
              <a:pathLst>
                <a:path extrusionOk="0" h="3192" w="1557">
                  <a:moveTo>
                    <a:pt x="77" y="1"/>
                  </a:moveTo>
                  <a:cubicBezTo>
                    <a:pt x="56" y="1"/>
                    <a:pt x="39" y="15"/>
                    <a:pt x="37" y="36"/>
                  </a:cubicBezTo>
                  <a:cubicBezTo>
                    <a:pt x="0" y="321"/>
                    <a:pt x="48" y="588"/>
                    <a:pt x="150" y="836"/>
                  </a:cubicBezTo>
                  <a:cubicBezTo>
                    <a:pt x="248" y="1077"/>
                    <a:pt x="398" y="1303"/>
                    <a:pt x="572" y="1512"/>
                  </a:cubicBezTo>
                  <a:cubicBezTo>
                    <a:pt x="570" y="1555"/>
                    <a:pt x="567" y="1609"/>
                    <a:pt x="562" y="1669"/>
                  </a:cubicBezTo>
                  <a:cubicBezTo>
                    <a:pt x="556" y="1771"/>
                    <a:pt x="549" y="1891"/>
                    <a:pt x="544" y="2021"/>
                  </a:cubicBezTo>
                  <a:cubicBezTo>
                    <a:pt x="525" y="2546"/>
                    <a:pt x="559" y="3178"/>
                    <a:pt x="932" y="3192"/>
                  </a:cubicBezTo>
                  <a:cubicBezTo>
                    <a:pt x="937" y="3192"/>
                    <a:pt x="941" y="3192"/>
                    <a:pt x="946" y="3192"/>
                  </a:cubicBezTo>
                  <a:cubicBezTo>
                    <a:pt x="1354" y="3192"/>
                    <a:pt x="1384" y="2527"/>
                    <a:pt x="1411" y="1954"/>
                  </a:cubicBezTo>
                  <a:cubicBezTo>
                    <a:pt x="1427" y="1600"/>
                    <a:pt x="1442" y="1283"/>
                    <a:pt x="1535" y="1214"/>
                  </a:cubicBezTo>
                  <a:cubicBezTo>
                    <a:pt x="1553" y="1202"/>
                    <a:pt x="1557" y="1176"/>
                    <a:pt x="1543" y="1159"/>
                  </a:cubicBezTo>
                  <a:cubicBezTo>
                    <a:pt x="1535" y="1148"/>
                    <a:pt x="1524" y="1143"/>
                    <a:pt x="1512" y="1143"/>
                  </a:cubicBezTo>
                  <a:cubicBezTo>
                    <a:pt x="1504" y="1143"/>
                    <a:pt x="1495" y="1145"/>
                    <a:pt x="1488" y="1151"/>
                  </a:cubicBezTo>
                  <a:cubicBezTo>
                    <a:pt x="1365" y="1241"/>
                    <a:pt x="1349" y="1576"/>
                    <a:pt x="1332" y="1951"/>
                  </a:cubicBezTo>
                  <a:cubicBezTo>
                    <a:pt x="1306" y="2488"/>
                    <a:pt x="1278" y="3112"/>
                    <a:pt x="944" y="3112"/>
                  </a:cubicBezTo>
                  <a:cubicBezTo>
                    <a:pt x="941" y="3112"/>
                    <a:pt x="937" y="3112"/>
                    <a:pt x="934" y="3112"/>
                  </a:cubicBezTo>
                  <a:cubicBezTo>
                    <a:pt x="632" y="3101"/>
                    <a:pt x="606" y="2512"/>
                    <a:pt x="623" y="2024"/>
                  </a:cubicBezTo>
                  <a:cubicBezTo>
                    <a:pt x="627" y="1899"/>
                    <a:pt x="636" y="1777"/>
                    <a:pt x="642" y="1673"/>
                  </a:cubicBezTo>
                  <a:cubicBezTo>
                    <a:pt x="646" y="1610"/>
                    <a:pt x="650" y="1552"/>
                    <a:pt x="652" y="1501"/>
                  </a:cubicBezTo>
                  <a:cubicBezTo>
                    <a:pt x="653" y="1492"/>
                    <a:pt x="650" y="1481"/>
                    <a:pt x="642" y="1473"/>
                  </a:cubicBezTo>
                  <a:cubicBezTo>
                    <a:pt x="470" y="1265"/>
                    <a:pt x="320" y="1043"/>
                    <a:pt x="224" y="805"/>
                  </a:cubicBezTo>
                  <a:cubicBezTo>
                    <a:pt x="127" y="570"/>
                    <a:pt x="82" y="317"/>
                    <a:pt x="115" y="46"/>
                  </a:cubicBezTo>
                  <a:cubicBezTo>
                    <a:pt x="118" y="23"/>
                    <a:pt x="102" y="4"/>
                    <a:pt x="81" y="1"/>
                  </a:cubicBezTo>
                  <a:cubicBezTo>
                    <a:pt x="80" y="1"/>
                    <a:pt x="78"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1"/>
            <p:cNvSpPr/>
            <p:nvPr/>
          </p:nvSpPr>
          <p:spPr>
            <a:xfrm>
              <a:off x="4785465" y="1833199"/>
              <a:ext cx="38322" cy="155221"/>
            </a:xfrm>
            <a:custGeom>
              <a:rect b="b" l="l" r="r" t="t"/>
              <a:pathLst>
                <a:path extrusionOk="0" h="3374" w="833">
                  <a:moveTo>
                    <a:pt x="438" y="0"/>
                  </a:moveTo>
                  <a:cubicBezTo>
                    <a:pt x="434" y="0"/>
                    <a:pt x="430" y="1"/>
                    <a:pt x="427" y="2"/>
                  </a:cubicBezTo>
                  <a:cubicBezTo>
                    <a:pt x="405" y="8"/>
                    <a:pt x="394" y="30"/>
                    <a:pt x="400" y="52"/>
                  </a:cubicBezTo>
                  <a:cubicBezTo>
                    <a:pt x="602" y="694"/>
                    <a:pt x="752" y="1503"/>
                    <a:pt x="672" y="2171"/>
                  </a:cubicBezTo>
                  <a:cubicBezTo>
                    <a:pt x="612" y="2672"/>
                    <a:pt x="423" y="3092"/>
                    <a:pt x="28" y="3298"/>
                  </a:cubicBezTo>
                  <a:cubicBezTo>
                    <a:pt x="8" y="3308"/>
                    <a:pt x="1" y="3332"/>
                    <a:pt x="11" y="3351"/>
                  </a:cubicBezTo>
                  <a:cubicBezTo>
                    <a:pt x="18" y="3365"/>
                    <a:pt x="32" y="3373"/>
                    <a:pt x="46" y="3373"/>
                  </a:cubicBezTo>
                  <a:cubicBezTo>
                    <a:pt x="52" y="3373"/>
                    <a:pt x="58" y="3372"/>
                    <a:pt x="64" y="3368"/>
                  </a:cubicBezTo>
                  <a:cubicBezTo>
                    <a:pt x="487" y="3149"/>
                    <a:pt x="689" y="2706"/>
                    <a:pt x="752" y="2181"/>
                  </a:cubicBezTo>
                  <a:cubicBezTo>
                    <a:pt x="832" y="1501"/>
                    <a:pt x="680" y="680"/>
                    <a:pt x="477" y="28"/>
                  </a:cubicBezTo>
                  <a:cubicBezTo>
                    <a:pt x="471" y="11"/>
                    <a:pt x="456" y="0"/>
                    <a:pt x="4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1"/>
            <p:cNvSpPr/>
            <p:nvPr/>
          </p:nvSpPr>
          <p:spPr>
            <a:xfrm>
              <a:off x="4783210" y="1971766"/>
              <a:ext cx="22036" cy="152645"/>
            </a:xfrm>
            <a:custGeom>
              <a:rect b="b" l="l" r="r" t="t"/>
              <a:pathLst>
                <a:path extrusionOk="0" h="3318" w="479">
                  <a:moveTo>
                    <a:pt x="437" y="0"/>
                  </a:moveTo>
                  <a:cubicBezTo>
                    <a:pt x="417" y="0"/>
                    <a:pt x="399" y="16"/>
                    <a:pt x="397" y="36"/>
                  </a:cubicBezTo>
                  <a:lnTo>
                    <a:pt x="3" y="3273"/>
                  </a:lnTo>
                  <a:cubicBezTo>
                    <a:pt x="1" y="3294"/>
                    <a:pt x="16" y="3314"/>
                    <a:pt x="38" y="3317"/>
                  </a:cubicBezTo>
                  <a:cubicBezTo>
                    <a:pt x="39" y="3318"/>
                    <a:pt x="40" y="3318"/>
                    <a:pt x="42" y="3318"/>
                  </a:cubicBezTo>
                  <a:cubicBezTo>
                    <a:pt x="61" y="3318"/>
                    <a:pt x="79" y="3302"/>
                    <a:pt x="82" y="3282"/>
                  </a:cubicBezTo>
                  <a:lnTo>
                    <a:pt x="476" y="45"/>
                  </a:lnTo>
                  <a:cubicBezTo>
                    <a:pt x="479" y="23"/>
                    <a:pt x="463" y="4"/>
                    <a:pt x="441" y="1"/>
                  </a:cubicBezTo>
                  <a:cubicBezTo>
                    <a:pt x="439" y="0"/>
                    <a:pt x="438" y="0"/>
                    <a:pt x="4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8" name="Google Shape;1208;p11"/>
          <p:cNvSpPr/>
          <p:nvPr/>
        </p:nvSpPr>
        <p:spPr>
          <a:xfrm flipH="1">
            <a:off x="6240085" y="135242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1"/>
          <p:cNvSpPr/>
          <p:nvPr/>
        </p:nvSpPr>
        <p:spPr>
          <a:xfrm>
            <a:off x="4471283" y="3903603"/>
            <a:ext cx="201438" cy="245813"/>
          </a:xfrm>
          <a:custGeom>
            <a:rect b="b" l="l" r="r" t="t"/>
            <a:pathLst>
              <a:path extrusionOk="0" h="1407" w="1153">
                <a:moveTo>
                  <a:pt x="1153" y="715"/>
                </a:moveTo>
                <a:cubicBezTo>
                  <a:pt x="865" y="620"/>
                  <a:pt x="717" y="463"/>
                  <a:pt x="578" y="1"/>
                </a:cubicBezTo>
                <a:cubicBezTo>
                  <a:pt x="456" y="372"/>
                  <a:pt x="266" y="608"/>
                  <a:pt x="0" y="692"/>
                </a:cubicBezTo>
                <a:cubicBezTo>
                  <a:pt x="324" y="789"/>
                  <a:pt x="480" y="1103"/>
                  <a:pt x="606" y="1407"/>
                </a:cubicBezTo>
                <a:cubicBezTo>
                  <a:pt x="655" y="1119"/>
                  <a:pt x="812" y="798"/>
                  <a:pt x="1153" y="71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1"/>
          <p:cNvSpPr/>
          <p:nvPr/>
        </p:nvSpPr>
        <p:spPr>
          <a:xfrm>
            <a:off x="3331884" y="42053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11" name="Google Shape;1211;p11"/>
          <p:cNvPicPr preferRelativeResize="0"/>
          <p:nvPr/>
        </p:nvPicPr>
        <p:blipFill rotWithShape="1">
          <a:blip r:embed="rId3">
            <a:alphaModFix/>
          </a:blip>
          <a:srcRect b="0" l="0" r="0" t="0"/>
          <a:stretch/>
        </p:blipFill>
        <p:spPr>
          <a:xfrm>
            <a:off x="510845" y="535442"/>
            <a:ext cx="7525053" cy="40182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12"/>
          <p:cNvSpPr/>
          <p:nvPr/>
        </p:nvSpPr>
        <p:spPr>
          <a:xfrm>
            <a:off x="-1188636" y="135530"/>
            <a:ext cx="5431712" cy="5207978"/>
          </a:xfrm>
          <a:custGeom>
            <a:rect b="b" l="l" r="r" t="t"/>
            <a:pathLst>
              <a:path extrusionOk="0" h="26829" w="27819">
                <a:moveTo>
                  <a:pt x="12122" y="1"/>
                </a:moveTo>
                <a:cubicBezTo>
                  <a:pt x="10177" y="1"/>
                  <a:pt x="8172" y="821"/>
                  <a:pt x="6674" y="2136"/>
                </a:cubicBezTo>
                <a:cubicBezTo>
                  <a:pt x="4867" y="3722"/>
                  <a:pt x="3780" y="6026"/>
                  <a:pt x="2895" y="8201"/>
                </a:cubicBezTo>
                <a:cubicBezTo>
                  <a:pt x="2010" y="10395"/>
                  <a:pt x="1309" y="12496"/>
                  <a:pt x="812" y="14874"/>
                </a:cubicBezTo>
                <a:cubicBezTo>
                  <a:pt x="314" y="17253"/>
                  <a:pt x="1" y="19907"/>
                  <a:pt x="1014" y="21898"/>
                </a:cubicBezTo>
                <a:cubicBezTo>
                  <a:pt x="2010" y="23890"/>
                  <a:pt x="4332" y="25217"/>
                  <a:pt x="6637" y="25991"/>
                </a:cubicBezTo>
                <a:cubicBezTo>
                  <a:pt x="8360" y="26552"/>
                  <a:pt x="10063" y="26828"/>
                  <a:pt x="11708" y="26828"/>
                </a:cubicBezTo>
                <a:cubicBezTo>
                  <a:pt x="12280" y="26828"/>
                  <a:pt x="12846" y="26795"/>
                  <a:pt x="13403" y="26728"/>
                </a:cubicBezTo>
                <a:cubicBezTo>
                  <a:pt x="15560" y="26488"/>
                  <a:pt x="17569" y="25751"/>
                  <a:pt x="19763" y="24922"/>
                </a:cubicBezTo>
                <a:cubicBezTo>
                  <a:pt x="21938" y="24074"/>
                  <a:pt x="24298" y="23115"/>
                  <a:pt x="25663" y="21364"/>
                </a:cubicBezTo>
                <a:cubicBezTo>
                  <a:pt x="27026" y="19631"/>
                  <a:pt x="27395" y="17105"/>
                  <a:pt x="27597" y="14469"/>
                </a:cubicBezTo>
                <a:cubicBezTo>
                  <a:pt x="27801" y="11833"/>
                  <a:pt x="27818" y="9067"/>
                  <a:pt x="26474" y="7297"/>
                </a:cubicBezTo>
                <a:cubicBezTo>
                  <a:pt x="25128" y="5528"/>
                  <a:pt x="22417" y="4735"/>
                  <a:pt x="20021" y="3482"/>
                </a:cubicBezTo>
                <a:cubicBezTo>
                  <a:pt x="17643" y="2228"/>
                  <a:pt x="15596" y="514"/>
                  <a:pt x="13310" y="108"/>
                </a:cubicBezTo>
                <a:cubicBezTo>
                  <a:pt x="12920" y="35"/>
                  <a:pt x="12522" y="1"/>
                  <a:pt x="12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2"/>
          <p:cNvSpPr/>
          <p:nvPr/>
        </p:nvSpPr>
        <p:spPr>
          <a:xfrm>
            <a:off x="8519970" y="30997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2"/>
          <p:cNvSpPr/>
          <p:nvPr/>
        </p:nvSpPr>
        <p:spPr>
          <a:xfrm>
            <a:off x="8760807" y="3297387"/>
            <a:ext cx="161430" cy="196721"/>
          </a:xfrm>
          <a:custGeom>
            <a:rect b="b" l="l" r="r" t="t"/>
            <a:pathLst>
              <a:path extrusionOk="0" h="1126" w="924">
                <a:moveTo>
                  <a:pt x="924" y="572"/>
                </a:moveTo>
                <a:cubicBezTo>
                  <a:pt x="693" y="497"/>
                  <a:pt x="575" y="371"/>
                  <a:pt x="464" y="0"/>
                </a:cubicBezTo>
                <a:cubicBezTo>
                  <a:pt x="365" y="297"/>
                  <a:pt x="213" y="486"/>
                  <a:pt x="1" y="553"/>
                </a:cubicBezTo>
                <a:cubicBezTo>
                  <a:pt x="260" y="632"/>
                  <a:pt x="385" y="883"/>
                  <a:pt x="486" y="1125"/>
                </a:cubicBezTo>
                <a:cubicBezTo>
                  <a:pt x="525" y="895"/>
                  <a:pt x="651" y="639"/>
                  <a:pt x="924" y="5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9" name="Google Shape;1219;p12"/>
          <p:cNvGrpSpPr/>
          <p:nvPr/>
        </p:nvGrpSpPr>
        <p:grpSpPr>
          <a:xfrm>
            <a:off x="-456038" y="755505"/>
            <a:ext cx="4595629" cy="4252465"/>
            <a:chOff x="7348679" y="1401718"/>
            <a:chExt cx="1020023" cy="949359"/>
          </a:xfrm>
        </p:grpSpPr>
        <p:sp>
          <p:nvSpPr>
            <p:cNvPr id="1220" name="Google Shape;1220;p12"/>
            <p:cNvSpPr/>
            <p:nvPr/>
          </p:nvSpPr>
          <p:spPr>
            <a:xfrm>
              <a:off x="7648034" y="1890843"/>
              <a:ext cx="313938" cy="254638"/>
            </a:xfrm>
            <a:custGeom>
              <a:rect b="b" l="l" r="r" t="t"/>
              <a:pathLst>
                <a:path extrusionOk="0" h="5535" w="6824">
                  <a:moveTo>
                    <a:pt x="4674" y="0"/>
                  </a:moveTo>
                  <a:cubicBezTo>
                    <a:pt x="5041" y="383"/>
                    <a:pt x="4243" y="902"/>
                    <a:pt x="4032" y="1071"/>
                  </a:cubicBezTo>
                  <a:cubicBezTo>
                    <a:pt x="3857" y="1685"/>
                    <a:pt x="4717" y="1091"/>
                    <a:pt x="4875" y="1122"/>
                  </a:cubicBezTo>
                  <a:cubicBezTo>
                    <a:pt x="4996" y="1158"/>
                    <a:pt x="6824" y="2309"/>
                    <a:pt x="6235" y="3155"/>
                  </a:cubicBezTo>
                  <a:cubicBezTo>
                    <a:pt x="6016" y="3469"/>
                    <a:pt x="5146" y="4155"/>
                    <a:pt x="4296" y="4151"/>
                  </a:cubicBezTo>
                  <a:cubicBezTo>
                    <a:pt x="3169" y="4701"/>
                    <a:pt x="1390" y="5462"/>
                    <a:pt x="528" y="5507"/>
                  </a:cubicBezTo>
                  <a:cubicBezTo>
                    <a:pt x="0" y="5534"/>
                    <a:pt x="776" y="3131"/>
                    <a:pt x="1185" y="3000"/>
                  </a:cubicBezTo>
                  <a:lnTo>
                    <a:pt x="2927" y="2441"/>
                  </a:lnTo>
                  <a:cubicBezTo>
                    <a:pt x="2845" y="2154"/>
                    <a:pt x="2897" y="1289"/>
                    <a:pt x="3288" y="786"/>
                  </a:cubicBezTo>
                  <a:cubicBezTo>
                    <a:pt x="3491" y="526"/>
                    <a:pt x="4211" y="263"/>
                    <a:pt x="46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2"/>
            <p:cNvSpPr/>
            <p:nvPr/>
          </p:nvSpPr>
          <p:spPr>
            <a:xfrm>
              <a:off x="7847189" y="1925715"/>
              <a:ext cx="79589" cy="133276"/>
            </a:xfrm>
            <a:custGeom>
              <a:rect b="b" l="l" r="r" t="t"/>
              <a:pathLst>
                <a:path extrusionOk="0" h="2897" w="1730">
                  <a:moveTo>
                    <a:pt x="526" y="1"/>
                  </a:moveTo>
                  <a:lnTo>
                    <a:pt x="1730" y="2658"/>
                  </a:lnTo>
                  <a:lnTo>
                    <a:pt x="1204" y="2897"/>
                  </a:lnTo>
                  <a:lnTo>
                    <a:pt x="0" y="240"/>
                  </a:ln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2"/>
            <p:cNvSpPr/>
            <p:nvPr/>
          </p:nvSpPr>
          <p:spPr>
            <a:xfrm>
              <a:off x="7893885" y="2010410"/>
              <a:ext cx="53734" cy="113264"/>
            </a:xfrm>
            <a:custGeom>
              <a:rect b="b" l="l" r="r" t="t"/>
              <a:pathLst>
                <a:path extrusionOk="0" h="2462" w="1168">
                  <a:moveTo>
                    <a:pt x="46" y="1"/>
                  </a:moveTo>
                  <a:cubicBezTo>
                    <a:pt x="40" y="1"/>
                    <a:pt x="35" y="2"/>
                    <a:pt x="30" y="4"/>
                  </a:cubicBezTo>
                  <a:cubicBezTo>
                    <a:pt x="9" y="14"/>
                    <a:pt x="1" y="37"/>
                    <a:pt x="9" y="57"/>
                  </a:cubicBezTo>
                  <a:lnTo>
                    <a:pt x="1086" y="2438"/>
                  </a:lnTo>
                  <a:cubicBezTo>
                    <a:pt x="1093" y="2453"/>
                    <a:pt x="1107" y="2462"/>
                    <a:pt x="1122" y="2462"/>
                  </a:cubicBezTo>
                  <a:cubicBezTo>
                    <a:pt x="1128" y="2462"/>
                    <a:pt x="1133" y="2461"/>
                    <a:pt x="1139" y="2458"/>
                  </a:cubicBezTo>
                  <a:cubicBezTo>
                    <a:pt x="1159" y="2450"/>
                    <a:pt x="1167" y="2425"/>
                    <a:pt x="1159" y="2405"/>
                  </a:cubicBezTo>
                  <a:lnTo>
                    <a:pt x="83" y="24"/>
                  </a:lnTo>
                  <a:cubicBezTo>
                    <a:pt x="76" y="9"/>
                    <a:pt x="61" y="1"/>
                    <a:pt x="46" y="1"/>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2"/>
            <p:cNvSpPr/>
            <p:nvPr/>
          </p:nvSpPr>
          <p:spPr>
            <a:xfrm>
              <a:off x="7834722" y="1917710"/>
              <a:ext cx="49179" cy="27097"/>
            </a:xfrm>
            <a:custGeom>
              <a:rect b="b" l="l" r="r" t="t"/>
              <a:pathLst>
                <a:path extrusionOk="0" h="589" w="1069">
                  <a:moveTo>
                    <a:pt x="947" y="0"/>
                  </a:moveTo>
                  <a:cubicBezTo>
                    <a:pt x="933" y="0"/>
                    <a:pt x="918" y="4"/>
                    <a:pt x="903" y="10"/>
                  </a:cubicBezTo>
                  <a:lnTo>
                    <a:pt x="78" y="386"/>
                  </a:lnTo>
                  <a:cubicBezTo>
                    <a:pt x="24" y="411"/>
                    <a:pt x="0" y="473"/>
                    <a:pt x="25" y="526"/>
                  </a:cubicBezTo>
                  <a:cubicBezTo>
                    <a:pt x="43" y="565"/>
                    <a:pt x="81" y="588"/>
                    <a:pt x="121" y="588"/>
                  </a:cubicBezTo>
                  <a:cubicBezTo>
                    <a:pt x="136" y="588"/>
                    <a:pt x="152" y="585"/>
                    <a:pt x="166" y="579"/>
                  </a:cubicBezTo>
                  <a:lnTo>
                    <a:pt x="992" y="203"/>
                  </a:lnTo>
                  <a:cubicBezTo>
                    <a:pt x="1045" y="179"/>
                    <a:pt x="1068" y="116"/>
                    <a:pt x="1044" y="62"/>
                  </a:cubicBezTo>
                  <a:cubicBezTo>
                    <a:pt x="1026" y="23"/>
                    <a:pt x="988" y="0"/>
                    <a:pt x="947" y="0"/>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2"/>
            <p:cNvSpPr/>
            <p:nvPr/>
          </p:nvSpPr>
          <p:spPr>
            <a:xfrm>
              <a:off x="7910538" y="2052965"/>
              <a:ext cx="17206" cy="21162"/>
            </a:xfrm>
            <a:custGeom>
              <a:rect b="b" l="l" r="r" t="t"/>
              <a:pathLst>
                <a:path extrusionOk="0" h="460" w="374">
                  <a:moveTo>
                    <a:pt x="213" y="0"/>
                  </a:moveTo>
                  <a:lnTo>
                    <a:pt x="0" y="98"/>
                  </a:lnTo>
                  <a:lnTo>
                    <a:pt x="147" y="421"/>
                  </a:lnTo>
                  <a:cubicBezTo>
                    <a:pt x="161" y="451"/>
                    <a:pt x="204" y="459"/>
                    <a:pt x="243" y="440"/>
                  </a:cubicBezTo>
                  <a:lnTo>
                    <a:pt x="307" y="411"/>
                  </a:lnTo>
                  <a:cubicBezTo>
                    <a:pt x="350" y="392"/>
                    <a:pt x="373" y="352"/>
                    <a:pt x="359" y="321"/>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2"/>
            <p:cNvSpPr/>
            <p:nvPr/>
          </p:nvSpPr>
          <p:spPr>
            <a:xfrm>
              <a:off x="7850778" y="1946095"/>
              <a:ext cx="84603" cy="120257"/>
            </a:xfrm>
            <a:custGeom>
              <a:rect b="b" l="l" r="r" t="t"/>
              <a:pathLst>
                <a:path extrusionOk="0" h="2614" w="1839">
                  <a:moveTo>
                    <a:pt x="835" y="1"/>
                  </a:moveTo>
                  <a:lnTo>
                    <a:pt x="1785" y="2097"/>
                  </a:lnTo>
                  <a:cubicBezTo>
                    <a:pt x="1839" y="2216"/>
                    <a:pt x="1012" y="2613"/>
                    <a:pt x="951" y="2477"/>
                  </a:cubicBezTo>
                  <a:lnTo>
                    <a:pt x="1" y="38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2"/>
            <p:cNvSpPr/>
            <p:nvPr/>
          </p:nvSpPr>
          <p:spPr>
            <a:xfrm>
              <a:off x="7845625" y="1941219"/>
              <a:ext cx="49179" cy="27097"/>
            </a:xfrm>
            <a:custGeom>
              <a:rect b="b" l="l" r="r" t="t"/>
              <a:pathLst>
                <a:path extrusionOk="0" h="589" w="1069">
                  <a:moveTo>
                    <a:pt x="947" y="0"/>
                  </a:moveTo>
                  <a:cubicBezTo>
                    <a:pt x="933" y="0"/>
                    <a:pt x="918" y="4"/>
                    <a:pt x="903" y="10"/>
                  </a:cubicBezTo>
                  <a:lnTo>
                    <a:pt x="78" y="385"/>
                  </a:lnTo>
                  <a:cubicBezTo>
                    <a:pt x="24" y="410"/>
                    <a:pt x="0" y="473"/>
                    <a:pt x="25" y="526"/>
                  </a:cubicBezTo>
                  <a:cubicBezTo>
                    <a:pt x="43" y="565"/>
                    <a:pt x="81" y="588"/>
                    <a:pt x="121" y="588"/>
                  </a:cubicBezTo>
                  <a:cubicBezTo>
                    <a:pt x="136" y="588"/>
                    <a:pt x="151" y="585"/>
                    <a:pt x="166" y="579"/>
                  </a:cubicBezTo>
                  <a:lnTo>
                    <a:pt x="992" y="204"/>
                  </a:lnTo>
                  <a:cubicBezTo>
                    <a:pt x="1045" y="179"/>
                    <a:pt x="1068" y="115"/>
                    <a:pt x="1044" y="62"/>
                  </a:cubicBezTo>
                  <a:cubicBezTo>
                    <a:pt x="1026" y="23"/>
                    <a:pt x="987" y="0"/>
                    <a:pt x="9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2"/>
            <p:cNvSpPr/>
            <p:nvPr/>
          </p:nvSpPr>
          <p:spPr>
            <a:xfrm>
              <a:off x="7848340" y="1943657"/>
              <a:ext cx="87640" cy="119429"/>
            </a:xfrm>
            <a:custGeom>
              <a:rect b="b" l="l" r="r" t="t"/>
              <a:pathLst>
                <a:path extrusionOk="0" h="2596" w="1905">
                  <a:moveTo>
                    <a:pt x="868" y="106"/>
                  </a:moveTo>
                  <a:lnTo>
                    <a:pt x="1802" y="2167"/>
                  </a:lnTo>
                  <a:cubicBezTo>
                    <a:pt x="1811" y="2188"/>
                    <a:pt x="1718" y="2253"/>
                    <a:pt x="1594" y="2324"/>
                  </a:cubicBezTo>
                  <a:cubicBezTo>
                    <a:pt x="1542" y="2353"/>
                    <a:pt x="1486" y="2382"/>
                    <a:pt x="1429" y="2408"/>
                  </a:cubicBezTo>
                  <a:cubicBezTo>
                    <a:pt x="1372" y="2434"/>
                    <a:pt x="1314" y="2457"/>
                    <a:pt x="1260" y="2476"/>
                  </a:cubicBezTo>
                  <a:cubicBezTo>
                    <a:pt x="1177" y="2505"/>
                    <a:pt x="1107" y="2524"/>
                    <a:pt x="1069" y="2524"/>
                  </a:cubicBezTo>
                  <a:cubicBezTo>
                    <a:pt x="1053" y="2524"/>
                    <a:pt x="1043" y="2520"/>
                    <a:pt x="1040" y="2513"/>
                  </a:cubicBezTo>
                  <a:lnTo>
                    <a:pt x="106" y="453"/>
                  </a:lnTo>
                  <a:lnTo>
                    <a:pt x="868" y="106"/>
                  </a:lnTo>
                  <a:close/>
                  <a:moveTo>
                    <a:pt x="908" y="1"/>
                  </a:moveTo>
                  <a:lnTo>
                    <a:pt x="1" y="414"/>
                  </a:lnTo>
                  <a:lnTo>
                    <a:pt x="967" y="2546"/>
                  </a:lnTo>
                  <a:cubicBezTo>
                    <a:pt x="982" y="2581"/>
                    <a:pt x="1021" y="2596"/>
                    <a:pt x="1075" y="2596"/>
                  </a:cubicBezTo>
                  <a:cubicBezTo>
                    <a:pt x="1132" y="2596"/>
                    <a:pt x="1205" y="2579"/>
                    <a:pt x="1285" y="2552"/>
                  </a:cubicBezTo>
                  <a:cubicBezTo>
                    <a:pt x="1342" y="2532"/>
                    <a:pt x="1402" y="2508"/>
                    <a:pt x="1462" y="2480"/>
                  </a:cubicBezTo>
                  <a:cubicBezTo>
                    <a:pt x="1521" y="2453"/>
                    <a:pt x="1581" y="2423"/>
                    <a:pt x="1634" y="2393"/>
                  </a:cubicBezTo>
                  <a:cubicBezTo>
                    <a:pt x="1792" y="2303"/>
                    <a:pt x="1905" y="2201"/>
                    <a:pt x="1874" y="2134"/>
                  </a:cubicBezTo>
                  <a:lnTo>
                    <a:pt x="924" y="37"/>
                  </a:lnTo>
                  <a:lnTo>
                    <a:pt x="90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2"/>
            <p:cNvSpPr/>
            <p:nvPr/>
          </p:nvSpPr>
          <p:spPr>
            <a:xfrm>
              <a:off x="7849582" y="1914674"/>
              <a:ext cx="101855" cy="125778"/>
            </a:xfrm>
            <a:custGeom>
              <a:rect b="b" l="l" r="r" t="t"/>
              <a:pathLst>
                <a:path extrusionOk="0" h="2734" w="2214">
                  <a:moveTo>
                    <a:pt x="1866" y="1389"/>
                  </a:moveTo>
                  <a:cubicBezTo>
                    <a:pt x="2075" y="1457"/>
                    <a:pt x="2213" y="1862"/>
                    <a:pt x="2016" y="2062"/>
                  </a:cubicBezTo>
                  <a:cubicBezTo>
                    <a:pt x="2175" y="2412"/>
                    <a:pt x="2151" y="2726"/>
                    <a:pt x="1171" y="2733"/>
                  </a:cubicBezTo>
                  <a:cubicBezTo>
                    <a:pt x="517" y="2684"/>
                    <a:pt x="559" y="2407"/>
                    <a:pt x="671" y="2238"/>
                  </a:cubicBezTo>
                  <a:cubicBezTo>
                    <a:pt x="520" y="2339"/>
                    <a:pt x="73" y="2042"/>
                    <a:pt x="443" y="1653"/>
                  </a:cubicBezTo>
                  <a:cubicBezTo>
                    <a:pt x="199" y="1775"/>
                    <a:pt x="0" y="1163"/>
                    <a:pt x="458" y="990"/>
                  </a:cubicBezTo>
                  <a:cubicBezTo>
                    <a:pt x="398" y="911"/>
                    <a:pt x="366" y="769"/>
                    <a:pt x="403" y="702"/>
                  </a:cubicBezTo>
                  <a:cubicBezTo>
                    <a:pt x="617" y="179"/>
                    <a:pt x="1702" y="1"/>
                    <a:pt x="1765" y="775"/>
                  </a:cubicBezTo>
                  <a:cubicBezTo>
                    <a:pt x="2011" y="842"/>
                    <a:pt x="2077" y="1205"/>
                    <a:pt x="1866" y="1389"/>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2"/>
            <p:cNvSpPr/>
            <p:nvPr/>
          </p:nvSpPr>
          <p:spPr>
            <a:xfrm>
              <a:off x="7869410" y="1947568"/>
              <a:ext cx="63349" cy="14170"/>
            </a:xfrm>
            <a:custGeom>
              <a:rect b="b" l="l" r="r" t="t"/>
              <a:pathLst>
                <a:path extrusionOk="0" h="308" w="1377">
                  <a:moveTo>
                    <a:pt x="1060" y="1"/>
                  </a:moveTo>
                  <a:cubicBezTo>
                    <a:pt x="942" y="1"/>
                    <a:pt x="824" y="11"/>
                    <a:pt x="704" y="32"/>
                  </a:cubicBezTo>
                  <a:cubicBezTo>
                    <a:pt x="489" y="69"/>
                    <a:pt x="269" y="136"/>
                    <a:pt x="30" y="231"/>
                  </a:cubicBezTo>
                  <a:cubicBezTo>
                    <a:pt x="10" y="239"/>
                    <a:pt x="1" y="262"/>
                    <a:pt x="8" y="282"/>
                  </a:cubicBezTo>
                  <a:cubicBezTo>
                    <a:pt x="15" y="298"/>
                    <a:pt x="29" y="308"/>
                    <a:pt x="45" y="308"/>
                  </a:cubicBezTo>
                  <a:cubicBezTo>
                    <a:pt x="50" y="308"/>
                    <a:pt x="55" y="307"/>
                    <a:pt x="60" y="305"/>
                  </a:cubicBezTo>
                  <a:cubicBezTo>
                    <a:pt x="293" y="212"/>
                    <a:pt x="509" y="146"/>
                    <a:pt x="717" y="111"/>
                  </a:cubicBezTo>
                  <a:cubicBezTo>
                    <a:pt x="833" y="91"/>
                    <a:pt x="947" y="81"/>
                    <a:pt x="1061" y="81"/>
                  </a:cubicBezTo>
                  <a:cubicBezTo>
                    <a:pt x="1150" y="81"/>
                    <a:pt x="1239" y="87"/>
                    <a:pt x="1329" y="100"/>
                  </a:cubicBezTo>
                  <a:cubicBezTo>
                    <a:pt x="1331" y="100"/>
                    <a:pt x="1333" y="100"/>
                    <a:pt x="1334" y="100"/>
                  </a:cubicBezTo>
                  <a:cubicBezTo>
                    <a:pt x="1353" y="100"/>
                    <a:pt x="1370" y="86"/>
                    <a:pt x="1373" y="66"/>
                  </a:cubicBezTo>
                  <a:cubicBezTo>
                    <a:pt x="1376" y="44"/>
                    <a:pt x="1362" y="24"/>
                    <a:pt x="1339" y="21"/>
                  </a:cubicBezTo>
                  <a:cubicBezTo>
                    <a:pt x="1246" y="7"/>
                    <a:pt x="1153" y="1"/>
                    <a:pt x="1060"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2"/>
            <p:cNvSpPr/>
            <p:nvPr/>
          </p:nvSpPr>
          <p:spPr>
            <a:xfrm>
              <a:off x="7867846" y="1976551"/>
              <a:ext cx="69514" cy="16056"/>
            </a:xfrm>
            <a:custGeom>
              <a:rect b="b" l="l" r="r" t="t"/>
              <a:pathLst>
                <a:path extrusionOk="0" h="349" w="1511">
                  <a:moveTo>
                    <a:pt x="1328" y="1"/>
                  </a:moveTo>
                  <a:cubicBezTo>
                    <a:pt x="1118" y="1"/>
                    <a:pt x="916" y="27"/>
                    <a:pt x="721" y="69"/>
                  </a:cubicBezTo>
                  <a:cubicBezTo>
                    <a:pt x="485" y="120"/>
                    <a:pt x="258" y="193"/>
                    <a:pt x="33" y="271"/>
                  </a:cubicBezTo>
                  <a:cubicBezTo>
                    <a:pt x="12" y="278"/>
                    <a:pt x="1" y="300"/>
                    <a:pt x="8" y="322"/>
                  </a:cubicBezTo>
                  <a:cubicBezTo>
                    <a:pt x="14" y="338"/>
                    <a:pt x="29" y="348"/>
                    <a:pt x="46" y="348"/>
                  </a:cubicBezTo>
                  <a:cubicBezTo>
                    <a:pt x="50" y="348"/>
                    <a:pt x="55" y="348"/>
                    <a:pt x="59" y="346"/>
                  </a:cubicBezTo>
                  <a:cubicBezTo>
                    <a:pt x="280" y="269"/>
                    <a:pt x="504" y="197"/>
                    <a:pt x="738" y="147"/>
                  </a:cubicBezTo>
                  <a:cubicBezTo>
                    <a:pt x="928" y="106"/>
                    <a:pt x="1125" y="81"/>
                    <a:pt x="1332" y="81"/>
                  </a:cubicBezTo>
                  <a:cubicBezTo>
                    <a:pt x="1377" y="81"/>
                    <a:pt x="1422" y="82"/>
                    <a:pt x="1468" y="85"/>
                  </a:cubicBezTo>
                  <a:cubicBezTo>
                    <a:pt x="1469" y="85"/>
                    <a:pt x="1469" y="85"/>
                    <a:pt x="1470" y="85"/>
                  </a:cubicBezTo>
                  <a:cubicBezTo>
                    <a:pt x="1490" y="85"/>
                    <a:pt x="1508" y="68"/>
                    <a:pt x="1509" y="46"/>
                  </a:cubicBezTo>
                  <a:cubicBezTo>
                    <a:pt x="1510" y="24"/>
                    <a:pt x="1493" y="6"/>
                    <a:pt x="1471" y="5"/>
                  </a:cubicBezTo>
                  <a:cubicBezTo>
                    <a:pt x="1423" y="2"/>
                    <a:pt x="1375" y="1"/>
                    <a:pt x="1328"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2"/>
            <p:cNvSpPr/>
            <p:nvPr/>
          </p:nvSpPr>
          <p:spPr>
            <a:xfrm>
              <a:off x="7878335" y="2005718"/>
              <a:ext cx="66017" cy="13755"/>
            </a:xfrm>
            <a:custGeom>
              <a:rect b="b" l="l" r="r" t="t"/>
              <a:pathLst>
                <a:path extrusionOk="0" h="299" w="1435">
                  <a:moveTo>
                    <a:pt x="987" y="1"/>
                  </a:moveTo>
                  <a:cubicBezTo>
                    <a:pt x="916" y="1"/>
                    <a:pt x="844" y="5"/>
                    <a:pt x="769" y="13"/>
                  </a:cubicBezTo>
                  <a:cubicBezTo>
                    <a:pt x="544" y="38"/>
                    <a:pt x="300" y="103"/>
                    <a:pt x="29" y="223"/>
                  </a:cubicBezTo>
                  <a:cubicBezTo>
                    <a:pt x="10" y="231"/>
                    <a:pt x="0" y="255"/>
                    <a:pt x="9" y="275"/>
                  </a:cubicBezTo>
                  <a:cubicBezTo>
                    <a:pt x="16" y="290"/>
                    <a:pt x="30" y="299"/>
                    <a:pt x="45" y="299"/>
                  </a:cubicBezTo>
                  <a:cubicBezTo>
                    <a:pt x="51" y="299"/>
                    <a:pt x="56" y="298"/>
                    <a:pt x="62" y="295"/>
                  </a:cubicBezTo>
                  <a:cubicBezTo>
                    <a:pt x="324" y="179"/>
                    <a:pt x="560" y="116"/>
                    <a:pt x="778" y="92"/>
                  </a:cubicBezTo>
                  <a:cubicBezTo>
                    <a:pt x="850" y="84"/>
                    <a:pt x="920" y="80"/>
                    <a:pt x="988" y="80"/>
                  </a:cubicBezTo>
                  <a:cubicBezTo>
                    <a:pt x="1126" y="80"/>
                    <a:pt x="1257" y="96"/>
                    <a:pt x="1382" y="122"/>
                  </a:cubicBezTo>
                  <a:cubicBezTo>
                    <a:pt x="1385" y="123"/>
                    <a:pt x="1388" y="123"/>
                    <a:pt x="1390" y="123"/>
                  </a:cubicBezTo>
                  <a:cubicBezTo>
                    <a:pt x="1409" y="123"/>
                    <a:pt x="1425" y="110"/>
                    <a:pt x="1430" y="91"/>
                  </a:cubicBezTo>
                  <a:cubicBezTo>
                    <a:pt x="1434" y="69"/>
                    <a:pt x="1420" y="49"/>
                    <a:pt x="1398" y="43"/>
                  </a:cubicBezTo>
                  <a:cubicBezTo>
                    <a:pt x="1266" y="16"/>
                    <a:pt x="1130" y="1"/>
                    <a:pt x="987"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2"/>
            <p:cNvSpPr/>
            <p:nvPr/>
          </p:nvSpPr>
          <p:spPr>
            <a:xfrm>
              <a:off x="7543188" y="2008708"/>
              <a:ext cx="275662" cy="180156"/>
            </a:xfrm>
            <a:custGeom>
              <a:rect b="b" l="l" r="r" t="t"/>
              <a:pathLst>
                <a:path extrusionOk="0" h="3916" w="5992">
                  <a:moveTo>
                    <a:pt x="829" y="755"/>
                  </a:moveTo>
                  <a:cubicBezTo>
                    <a:pt x="1995" y="615"/>
                    <a:pt x="4062" y="246"/>
                    <a:pt x="4826" y="1"/>
                  </a:cubicBezTo>
                  <a:lnTo>
                    <a:pt x="5991" y="2296"/>
                  </a:lnTo>
                  <a:cubicBezTo>
                    <a:pt x="4572" y="3258"/>
                    <a:pt x="1374" y="3916"/>
                    <a:pt x="0" y="3505"/>
                  </a:cubicBezTo>
                  <a:close/>
                </a:path>
              </a:pathLst>
            </a:custGeom>
            <a:solidFill>
              <a:srgbClr val="9900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2"/>
            <p:cNvSpPr/>
            <p:nvPr/>
          </p:nvSpPr>
          <p:spPr>
            <a:xfrm>
              <a:off x="7891078" y="2114336"/>
              <a:ext cx="165940" cy="18172"/>
            </a:xfrm>
            <a:custGeom>
              <a:rect b="b" l="l" r="r" t="t"/>
              <a:pathLst>
                <a:path extrusionOk="0" h="395" w="3607">
                  <a:moveTo>
                    <a:pt x="0" y="1"/>
                  </a:moveTo>
                  <a:lnTo>
                    <a:pt x="3606" y="1"/>
                  </a:lnTo>
                  <a:lnTo>
                    <a:pt x="3606" y="395"/>
                  </a:lnTo>
                  <a:lnTo>
                    <a:pt x="0" y="395"/>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2"/>
            <p:cNvSpPr/>
            <p:nvPr/>
          </p:nvSpPr>
          <p:spPr>
            <a:xfrm>
              <a:off x="7785819" y="1630869"/>
              <a:ext cx="208587" cy="183698"/>
            </a:xfrm>
            <a:custGeom>
              <a:rect b="b" l="l" r="r" t="t"/>
              <a:pathLst>
                <a:path extrusionOk="0" h="3993" w="4534">
                  <a:moveTo>
                    <a:pt x="1" y="1064"/>
                  </a:moveTo>
                  <a:lnTo>
                    <a:pt x="846" y="0"/>
                  </a:lnTo>
                  <a:lnTo>
                    <a:pt x="4533" y="2928"/>
                  </a:lnTo>
                  <a:lnTo>
                    <a:pt x="3688" y="3993"/>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2"/>
            <p:cNvSpPr/>
            <p:nvPr/>
          </p:nvSpPr>
          <p:spPr>
            <a:xfrm>
              <a:off x="7782368" y="1627787"/>
              <a:ext cx="45775" cy="55114"/>
            </a:xfrm>
            <a:custGeom>
              <a:rect b="b" l="l" r="r" t="t"/>
              <a:pathLst>
                <a:path extrusionOk="0" h="1198" w="995">
                  <a:moveTo>
                    <a:pt x="921" y="1"/>
                  </a:moveTo>
                  <a:cubicBezTo>
                    <a:pt x="901" y="1"/>
                    <a:pt x="882" y="9"/>
                    <a:pt x="869" y="26"/>
                  </a:cubicBezTo>
                  <a:lnTo>
                    <a:pt x="24" y="1089"/>
                  </a:lnTo>
                  <a:cubicBezTo>
                    <a:pt x="1" y="1118"/>
                    <a:pt x="6" y="1161"/>
                    <a:pt x="35" y="1183"/>
                  </a:cubicBezTo>
                  <a:cubicBezTo>
                    <a:pt x="47" y="1193"/>
                    <a:pt x="61" y="1198"/>
                    <a:pt x="76" y="1198"/>
                  </a:cubicBezTo>
                  <a:cubicBezTo>
                    <a:pt x="95" y="1198"/>
                    <a:pt x="115" y="1189"/>
                    <a:pt x="128" y="1172"/>
                  </a:cubicBezTo>
                  <a:lnTo>
                    <a:pt x="973" y="109"/>
                  </a:lnTo>
                  <a:cubicBezTo>
                    <a:pt x="995" y="80"/>
                    <a:pt x="991" y="38"/>
                    <a:pt x="962" y="15"/>
                  </a:cubicBezTo>
                  <a:cubicBezTo>
                    <a:pt x="950" y="5"/>
                    <a:pt x="935" y="1"/>
                    <a:pt x="9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2"/>
            <p:cNvSpPr/>
            <p:nvPr/>
          </p:nvSpPr>
          <p:spPr>
            <a:xfrm>
              <a:off x="7964594" y="1804170"/>
              <a:ext cx="46465" cy="245759"/>
            </a:xfrm>
            <a:custGeom>
              <a:rect b="b" l="l" r="r" t="t"/>
              <a:pathLst>
                <a:path extrusionOk="0" h="5342" w="1010">
                  <a:moveTo>
                    <a:pt x="26" y="1"/>
                  </a:moveTo>
                  <a:lnTo>
                    <a:pt x="1009" y="6"/>
                  </a:lnTo>
                  <a:lnTo>
                    <a:pt x="983" y="5341"/>
                  </a:lnTo>
                  <a:lnTo>
                    <a:pt x="0" y="5336"/>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2"/>
            <p:cNvSpPr/>
            <p:nvPr/>
          </p:nvSpPr>
          <p:spPr>
            <a:xfrm>
              <a:off x="7950701" y="1817143"/>
              <a:ext cx="73838" cy="161017"/>
            </a:xfrm>
            <a:custGeom>
              <a:rect b="b" l="l" r="r" t="t"/>
              <a:pathLst>
                <a:path extrusionOk="0" h="3500" w="1605">
                  <a:moveTo>
                    <a:pt x="17" y="0"/>
                  </a:moveTo>
                  <a:lnTo>
                    <a:pt x="1605" y="8"/>
                  </a:lnTo>
                  <a:lnTo>
                    <a:pt x="1588" y="3500"/>
                  </a:lnTo>
                  <a:lnTo>
                    <a:pt x="0" y="3492"/>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2"/>
            <p:cNvSpPr/>
            <p:nvPr/>
          </p:nvSpPr>
          <p:spPr>
            <a:xfrm>
              <a:off x="7961512" y="2046616"/>
              <a:ext cx="51388" cy="6349"/>
            </a:xfrm>
            <a:custGeom>
              <a:rect b="b" l="l" r="r" t="t"/>
              <a:pathLst>
                <a:path extrusionOk="0" h="138" w="1117">
                  <a:moveTo>
                    <a:pt x="65" y="0"/>
                  </a:moveTo>
                  <a:cubicBezTo>
                    <a:pt x="29" y="0"/>
                    <a:pt x="0" y="29"/>
                    <a:pt x="0" y="66"/>
                  </a:cubicBezTo>
                  <a:cubicBezTo>
                    <a:pt x="0" y="102"/>
                    <a:pt x="30" y="132"/>
                    <a:pt x="66" y="133"/>
                  </a:cubicBezTo>
                  <a:lnTo>
                    <a:pt x="1050" y="137"/>
                  </a:lnTo>
                  <a:cubicBezTo>
                    <a:pt x="1086" y="137"/>
                    <a:pt x="1117" y="107"/>
                    <a:pt x="1117" y="71"/>
                  </a:cubicBezTo>
                  <a:cubicBezTo>
                    <a:pt x="1117" y="34"/>
                    <a:pt x="1087" y="4"/>
                    <a:pt x="1050" y="4"/>
                  </a:cubicBezTo>
                  <a:lnTo>
                    <a:pt x="67" y="0"/>
                  </a:lnTo>
                  <a:cubicBezTo>
                    <a:pt x="67" y="0"/>
                    <a:pt x="66"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2"/>
            <p:cNvSpPr/>
            <p:nvPr/>
          </p:nvSpPr>
          <p:spPr>
            <a:xfrm>
              <a:off x="7947618" y="1974711"/>
              <a:ext cx="79221" cy="6533"/>
            </a:xfrm>
            <a:custGeom>
              <a:rect b="b" l="l" r="r" t="t"/>
              <a:pathLst>
                <a:path extrusionOk="0" h="142" w="1722">
                  <a:moveTo>
                    <a:pt x="67" y="0"/>
                  </a:moveTo>
                  <a:cubicBezTo>
                    <a:pt x="30" y="0"/>
                    <a:pt x="1" y="30"/>
                    <a:pt x="1" y="67"/>
                  </a:cubicBezTo>
                  <a:cubicBezTo>
                    <a:pt x="1" y="103"/>
                    <a:pt x="30" y="133"/>
                    <a:pt x="66" y="133"/>
                  </a:cubicBezTo>
                  <a:lnTo>
                    <a:pt x="1655" y="142"/>
                  </a:lnTo>
                  <a:cubicBezTo>
                    <a:pt x="1691" y="142"/>
                    <a:pt x="1721" y="112"/>
                    <a:pt x="1721" y="76"/>
                  </a:cubicBezTo>
                  <a:cubicBezTo>
                    <a:pt x="1722" y="39"/>
                    <a:pt x="1692" y="9"/>
                    <a:pt x="1655" y="9"/>
                  </a:cubicBezTo>
                  <a:lnTo>
                    <a:pt x="6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2"/>
            <p:cNvSpPr/>
            <p:nvPr/>
          </p:nvSpPr>
          <p:spPr>
            <a:xfrm>
              <a:off x="7911136" y="2248394"/>
              <a:ext cx="279434" cy="96610"/>
            </a:xfrm>
            <a:custGeom>
              <a:rect b="b" l="l" r="r" t="t"/>
              <a:pathLst>
                <a:path extrusionOk="0" h="2100" w="6074">
                  <a:moveTo>
                    <a:pt x="6074" y="829"/>
                  </a:moveTo>
                  <a:cubicBezTo>
                    <a:pt x="4309" y="2033"/>
                    <a:pt x="2180" y="2099"/>
                    <a:pt x="1" y="1651"/>
                  </a:cubicBezTo>
                  <a:cubicBezTo>
                    <a:pt x="1112" y="197"/>
                    <a:pt x="4228" y="1"/>
                    <a:pt x="6074" y="82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2"/>
            <p:cNvSpPr/>
            <p:nvPr/>
          </p:nvSpPr>
          <p:spPr>
            <a:xfrm>
              <a:off x="7819034" y="2132462"/>
              <a:ext cx="313616" cy="67305"/>
            </a:xfrm>
            <a:custGeom>
              <a:rect b="b" l="l" r="r" t="t"/>
              <a:pathLst>
                <a:path extrusionOk="0" h="1463" w="6817">
                  <a:moveTo>
                    <a:pt x="6817" y="1"/>
                  </a:moveTo>
                  <a:lnTo>
                    <a:pt x="0" y="1"/>
                  </a:lnTo>
                  <a:cubicBezTo>
                    <a:pt x="0" y="915"/>
                    <a:pt x="1373" y="1463"/>
                    <a:pt x="6193" y="1416"/>
                  </a:cubicBezTo>
                  <a:cubicBezTo>
                    <a:pt x="6629" y="1412"/>
                    <a:pt x="6817" y="222"/>
                    <a:pt x="681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2"/>
            <p:cNvSpPr/>
            <p:nvPr/>
          </p:nvSpPr>
          <p:spPr>
            <a:xfrm>
              <a:off x="7917117" y="1732724"/>
              <a:ext cx="140407" cy="156509"/>
            </a:xfrm>
            <a:custGeom>
              <a:rect b="b" l="l" r="r" t="t"/>
              <a:pathLst>
                <a:path extrusionOk="0" h="3402" w="3052">
                  <a:moveTo>
                    <a:pt x="596" y="4"/>
                  </a:moveTo>
                  <a:lnTo>
                    <a:pt x="2516" y="25"/>
                  </a:lnTo>
                  <a:cubicBezTo>
                    <a:pt x="2814" y="28"/>
                    <a:pt x="3052" y="274"/>
                    <a:pt x="3048" y="571"/>
                  </a:cubicBezTo>
                  <a:lnTo>
                    <a:pt x="3007" y="2865"/>
                  </a:lnTo>
                  <a:cubicBezTo>
                    <a:pt x="3002" y="3161"/>
                    <a:pt x="2754" y="3401"/>
                    <a:pt x="2457" y="3398"/>
                  </a:cubicBezTo>
                  <a:lnTo>
                    <a:pt x="536" y="3377"/>
                  </a:lnTo>
                  <a:cubicBezTo>
                    <a:pt x="240" y="3372"/>
                    <a:pt x="1" y="3127"/>
                    <a:pt x="6" y="2831"/>
                  </a:cubicBezTo>
                  <a:lnTo>
                    <a:pt x="46" y="537"/>
                  </a:lnTo>
                  <a:cubicBezTo>
                    <a:pt x="52" y="240"/>
                    <a:pt x="298" y="0"/>
                    <a:pt x="596" y="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2"/>
            <p:cNvSpPr/>
            <p:nvPr/>
          </p:nvSpPr>
          <p:spPr>
            <a:xfrm>
              <a:off x="8033418" y="1761109"/>
              <a:ext cx="335284" cy="525469"/>
            </a:xfrm>
            <a:custGeom>
              <a:rect b="b" l="l" r="r" t="t"/>
              <a:pathLst>
                <a:path extrusionOk="0" h="11422" w="7288">
                  <a:moveTo>
                    <a:pt x="479" y="2248"/>
                  </a:moveTo>
                  <a:cubicBezTo>
                    <a:pt x="4195" y="1485"/>
                    <a:pt x="4221" y="6600"/>
                    <a:pt x="720" y="11043"/>
                  </a:cubicBezTo>
                  <a:lnTo>
                    <a:pt x="3417" y="11421"/>
                  </a:lnTo>
                  <a:cubicBezTo>
                    <a:pt x="7287" y="1921"/>
                    <a:pt x="3869" y="1"/>
                    <a:pt x="511" y="389"/>
                  </a:cubicBezTo>
                  <a:cubicBezTo>
                    <a:pt x="290" y="859"/>
                    <a:pt x="0" y="1987"/>
                    <a:pt x="479" y="224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2"/>
            <p:cNvSpPr/>
            <p:nvPr/>
          </p:nvSpPr>
          <p:spPr>
            <a:xfrm>
              <a:off x="7999604" y="1822756"/>
              <a:ext cx="38690" cy="38644"/>
            </a:xfrm>
            <a:custGeom>
              <a:rect b="b" l="l" r="r" t="t"/>
              <a:pathLst>
                <a:path extrusionOk="0" h="840" w="841">
                  <a:moveTo>
                    <a:pt x="421" y="0"/>
                  </a:moveTo>
                  <a:cubicBezTo>
                    <a:pt x="652" y="0"/>
                    <a:pt x="840" y="188"/>
                    <a:pt x="840" y="420"/>
                  </a:cubicBezTo>
                  <a:cubicBezTo>
                    <a:pt x="840" y="652"/>
                    <a:pt x="652" y="840"/>
                    <a:pt x="421" y="840"/>
                  </a:cubicBezTo>
                  <a:cubicBezTo>
                    <a:pt x="189" y="840"/>
                    <a:pt x="1" y="652"/>
                    <a:pt x="1" y="420"/>
                  </a:cubicBezTo>
                  <a:cubicBezTo>
                    <a:pt x="1" y="188"/>
                    <a:pt x="189" y="0"/>
                    <a:pt x="4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2"/>
            <p:cNvSpPr/>
            <p:nvPr/>
          </p:nvSpPr>
          <p:spPr>
            <a:xfrm>
              <a:off x="8090372" y="2123859"/>
              <a:ext cx="119383" cy="119337"/>
            </a:xfrm>
            <a:custGeom>
              <a:rect b="b" l="l" r="r" t="t"/>
              <a:pathLst>
                <a:path extrusionOk="0" h="2594" w="2595">
                  <a:moveTo>
                    <a:pt x="1298" y="1"/>
                  </a:moveTo>
                  <a:cubicBezTo>
                    <a:pt x="2014" y="1"/>
                    <a:pt x="2594" y="581"/>
                    <a:pt x="2594" y="1297"/>
                  </a:cubicBezTo>
                  <a:cubicBezTo>
                    <a:pt x="2594" y="2013"/>
                    <a:pt x="2014" y="2593"/>
                    <a:pt x="1298" y="2593"/>
                  </a:cubicBezTo>
                  <a:cubicBezTo>
                    <a:pt x="582" y="2593"/>
                    <a:pt x="1" y="2013"/>
                    <a:pt x="1" y="1297"/>
                  </a:cubicBezTo>
                  <a:cubicBezTo>
                    <a:pt x="1" y="581"/>
                    <a:pt x="582" y="1"/>
                    <a:pt x="1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2"/>
            <p:cNvSpPr/>
            <p:nvPr/>
          </p:nvSpPr>
          <p:spPr>
            <a:xfrm>
              <a:off x="7348679" y="1725593"/>
              <a:ext cx="421820" cy="625484"/>
            </a:xfrm>
            <a:custGeom>
              <a:rect b="b" l="l" r="r" t="t"/>
              <a:pathLst>
                <a:path extrusionOk="0" h="13596" w="9169">
                  <a:moveTo>
                    <a:pt x="8459" y="12260"/>
                  </a:moveTo>
                  <a:cubicBezTo>
                    <a:pt x="7961" y="12276"/>
                    <a:pt x="8391" y="12736"/>
                    <a:pt x="7908" y="12830"/>
                  </a:cubicBezTo>
                  <a:cubicBezTo>
                    <a:pt x="5541" y="13052"/>
                    <a:pt x="2773" y="13596"/>
                    <a:pt x="832" y="11704"/>
                  </a:cubicBezTo>
                  <a:cubicBezTo>
                    <a:pt x="1" y="4430"/>
                    <a:pt x="1691" y="1005"/>
                    <a:pt x="4753" y="0"/>
                  </a:cubicBezTo>
                  <a:lnTo>
                    <a:pt x="7057" y="1246"/>
                  </a:lnTo>
                  <a:cubicBezTo>
                    <a:pt x="9168" y="4914"/>
                    <a:pt x="8723" y="8647"/>
                    <a:pt x="8504" y="11748"/>
                  </a:cubicBezTo>
                  <a:cubicBezTo>
                    <a:pt x="8493" y="11917"/>
                    <a:pt x="8478" y="12088"/>
                    <a:pt x="8459" y="1226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2"/>
            <p:cNvSpPr/>
            <p:nvPr/>
          </p:nvSpPr>
          <p:spPr>
            <a:xfrm>
              <a:off x="7705402" y="1853901"/>
              <a:ext cx="52124" cy="299769"/>
            </a:xfrm>
            <a:custGeom>
              <a:rect b="b" l="l" r="r" t="t"/>
              <a:pathLst>
                <a:path extrusionOk="0" h="6516" w="1133">
                  <a:moveTo>
                    <a:pt x="46" y="0"/>
                  </a:moveTo>
                  <a:cubicBezTo>
                    <a:pt x="41" y="0"/>
                    <a:pt x="36" y="1"/>
                    <a:pt x="31" y="3"/>
                  </a:cubicBezTo>
                  <a:cubicBezTo>
                    <a:pt x="11" y="11"/>
                    <a:pt x="0" y="34"/>
                    <a:pt x="9" y="54"/>
                  </a:cubicBezTo>
                  <a:cubicBezTo>
                    <a:pt x="1052" y="2723"/>
                    <a:pt x="979" y="4732"/>
                    <a:pt x="921" y="6288"/>
                  </a:cubicBezTo>
                  <a:cubicBezTo>
                    <a:pt x="919" y="6351"/>
                    <a:pt x="916" y="6414"/>
                    <a:pt x="914" y="6474"/>
                  </a:cubicBezTo>
                  <a:cubicBezTo>
                    <a:pt x="914" y="6497"/>
                    <a:pt x="931" y="6515"/>
                    <a:pt x="952" y="6516"/>
                  </a:cubicBezTo>
                  <a:cubicBezTo>
                    <a:pt x="953" y="6516"/>
                    <a:pt x="953" y="6516"/>
                    <a:pt x="954" y="6516"/>
                  </a:cubicBezTo>
                  <a:cubicBezTo>
                    <a:pt x="976" y="6516"/>
                    <a:pt x="993" y="6498"/>
                    <a:pt x="994" y="6478"/>
                  </a:cubicBezTo>
                  <a:cubicBezTo>
                    <a:pt x="996" y="6416"/>
                    <a:pt x="998" y="6354"/>
                    <a:pt x="1001" y="6292"/>
                  </a:cubicBezTo>
                  <a:cubicBezTo>
                    <a:pt x="1058" y="4728"/>
                    <a:pt x="1133" y="2709"/>
                    <a:pt x="82" y="26"/>
                  </a:cubicBezTo>
                  <a:cubicBezTo>
                    <a:pt x="76" y="10"/>
                    <a:pt x="61"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2"/>
            <p:cNvSpPr/>
            <p:nvPr/>
          </p:nvSpPr>
          <p:spPr>
            <a:xfrm>
              <a:off x="7569733" y="1431161"/>
              <a:ext cx="236466" cy="262505"/>
            </a:xfrm>
            <a:custGeom>
              <a:rect b="b" l="l" r="r" t="t"/>
              <a:pathLst>
                <a:path extrusionOk="0" h="5706" w="5140">
                  <a:moveTo>
                    <a:pt x="1112" y="4942"/>
                  </a:moveTo>
                  <a:cubicBezTo>
                    <a:pt x="0" y="5019"/>
                    <a:pt x="385" y="234"/>
                    <a:pt x="2497" y="864"/>
                  </a:cubicBezTo>
                  <a:cubicBezTo>
                    <a:pt x="3487" y="0"/>
                    <a:pt x="4776" y="2733"/>
                    <a:pt x="5100" y="2879"/>
                  </a:cubicBezTo>
                  <a:cubicBezTo>
                    <a:pt x="5140" y="3009"/>
                    <a:pt x="5060" y="3215"/>
                    <a:pt x="4801" y="3128"/>
                  </a:cubicBezTo>
                  <a:cubicBezTo>
                    <a:pt x="4640" y="3557"/>
                    <a:pt x="4640" y="3724"/>
                    <a:pt x="4256" y="3873"/>
                  </a:cubicBezTo>
                  <a:cubicBezTo>
                    <a:pt x="3439" y="4190"/>
                    <a:pt x="1505" y="5705"/>
                    <a:pt x="1112" y="494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2"/>
            <p:cNvSpPr/>
            <p:nvPr/>
          </p:nvSpPr>
          <p:spPr>
            <a:xfrm>
              <a:off x="7567341" y="1592823"/>
              <a:ext cx="169114" cy="190139"/>
            </a:xfrm>
            <a:custGeom>
              <a:rect b="b" l="l" r="r" t="t"/>
              <a:pathLst>
                <a:path extrusionOk="0" h="4133" w="3676">
                  <a:moveTo>
                    <a:pt x="3676" y="988"/>
                  </a:moveTo>
                  <a:cubicBezTo>
                    <a:pt x="3536" y="607"/>
                    <a:pt x="2022" y="1"/>
                    <a:pt x="1768" y="152"/>
                  </a:cubicBezTo>
                  <a:cubicBezTo>
                    <a:pt x="1528" y="1037"/>
                    <a:pt x="555" y="2437"/>
                    <a:pt x="0" y="2886"/>
                  </a:cubicBezTo>
                  <a:cubicBezTo>
                    <a:pt x="500" y="3613"/>
                    <a:pt x="1890" y="4075"/>
                    <a:pt x="2304" y="4132"/>
                  </a:cubicBezTo>
                  <a:cubicBezTo>
                    <a:pt x="2374" y="3309"/>
                    <a:pt x="2972" y="2003"/>
                    <a:pt x="3676" y="988"/>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2"/>
            <p:cNvSpPr/>
            <p:nvPr/>
          </p:nvSpPr>
          <p:spPr>
            <a:xfrm>
              <a:off x="7604697" y="1530578"/>
              <a:ext cx="185952" cy="176383"/>
            </a:xfrm>
            <a:custGeom>
              <a:rect b="b" l="l" r="r" t="t"/>
              <a:pathLst>
                <a:path extrusionOk="0" h="3834" w="4042">
                  <a:moveTo>
                    <a:pt x="2246" y="15"/>
                  </a:moveTo>
                  <a:cubicBezTo>
                    <a:pt x="2034" y="251"/>
                    <a:pt x="1797" y="701"/>
                    <a:pt x="1263" y="724"/>
                  </a:cubicBezTo>
                  <a:cubicBezTo>
                    <a:pt x="938" y="0"/>
                    <a:pt x="1" y="980"/>
                    <a:pt x="956" y="1505"/>
                  </a:cubicBezTo>
                  <a:cubicBezTo>
                    <a:pt x="526" y="2518"/>
                    <a:pt x="1013" y="3058"/>
                    <a:pt x="1808" y="3404"/>
                  </a:cubicBezTo>
                  <a:cubicBezTo>
                    <a:pt x="2793" y="3833"/>
                    <a:pt x="3325" y="3180"/>
                    <a:pt x="4041" y="967"/>
                  </a:cubicBezTo>
                  <a:cubicBezTo>
                    <a:pt x="3113" y="638"/>
                    <a:pt x="2848" y="155"/>
                    <a:pt x="2246" y="15"/>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2"/>
            <p:cNvSpPr/>
            <p:nvPr/>
          </p:nvSpPr>
          <p:spPr>
            <a:xfrm>
              <a:off x="7748785" y="1634228"/>
              <a:ext cx="17390" cy="17988"/>
            </a:xfrm>
            <a:custGeom>
              <a:rect b="b" l="l" r="r" t="t"/>
              <a:pathLst>
                <a:path extrusionOk="0" h="391" w="378">
                  <a:moveTo>
                    <a:pt x="251" y="385"/>
                  </a:moveTo>
                  <a:cubicBezTo>
                    <a:pt x="294" y="306"/>
                    <a:pt x="335" y="221"/>
                    <a:pt x="378" y="129"/>
                  </a:cubicBezTo>
                  <a:cubicBezTo>
                    <a:pt x="353" y="78"/>
                    <a:pt x="305" y="37"/>
                    <a:pt x="244" y="24"/>
                  </a:cubicBezTo>
                  <a:cubicBezTo>
                    <a:pt x="142" y="1"/>
                    <a:pt x="42" y="63"/>
                    <a:pt x="22" y="163"/>
                  </a:cubicBezTo>
                  <a:cubicBezTo>
                    <a:pt x="1" y="263"/>
                    <a:pt x="68" y="362"/>
                    <a:pt x="170" y="385"/>
                  </a:cubicBezTo>
                  <a:cubicBezTo>
                    <a:pt x="197" y="391"/>
                    <a:pt x="226" y="391"/>
                    <a:pt x="251" y="38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2"/>
            <p:cNvSpPr/>
            <p:nvPr/>
          </p:nvSpPr>
          <p:spPr>
            <a:xfrm>
              <a:off x="7677431" y="1605566"/>
              <a:ext cx="20518" cy="20242"/>
            </a:xfrm>
            <a:custGeom>
              <a:rect b="b" l="l" r="r" t="t"/>
              <a:pathLst>
                <a:path extrusionOk="0" h="440" w="446">
                  <a:moveTo>
                    <a:pt x="263" y="24"/>
                  </a:moveTo>
                  <a:cubicBezTo>
                    <a:pt x="373" y="50"/>
                    <a:pt x="446" y="157"/>
                    <a:pt x="423" y="265"/>
                  </a:cubicBezTo>
                  <a:cubicBezTo>
                    <a:pt x="401" y="373"/>
                    <a:pt x="293" y="440"/>
                    <a:pt x="182" y="415"/>
                  </a:cubicBezTo>
                  <a:cubicBezTo>
                    <a:pt x="72" y="391"/>
                    <a:pt x="1" y="284"/>
                    <a:pt x="23" y="175"/>
                  </a:cubicBezTo>
                  <a:cubicBezTo>
                    <a:pt x="45" y="68"/>
                    <a:pt x="153" y="0"/>
                    <a:pt x="263" y="2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2"/>
            <p:cNvSpPr/>
            <p:nvPr/>
          </p:nvSpPr>
          <p:spPr>
            <a:xfrm>
              <a:off x="7715109" y="1607637"/>
              <a:ext cx="23555" cy="35930"/>
            </a:xfrm>
            <a:custGeom>
              <a:rect b="b" l="l" r="r" t="t"/>
              <a:pathLst>
                <a:path extrusionOk="0" h="781" w="512">
                  <a:moveTo>
                    <a:pt x="444" y="0"/>
                  </a:moveTo>
                  <a:cubicBezTo>
                    <a:pt x="442" y="0"/>
                    <a:pt x="440" y="0"/>
                    <a:pt x="438" y="1"/>
                  </a:cubicBezTo>
                  <a:cubicBezTo>
                    <a:pt x="417" y="3"/>
                    <a:pt x="401" y="23"/>
                    <a:pt x="404" y="44"/>
                  </a:cubicBezTo>
                  <a:cubicBezTo>
                    <a:pt x="431" y="268"/>
                    <a:pt x="422" y="425"/>
                    <a:pt x="391" y="530"/>
                  </a:cubicBezTo>
                  <a:cubicBezTo>
                    <a:pt x="369" y="601"/>
                    <a:pt x="339" y="647"/>
                    <a:pt x="303" y="673"/>
                  </a:cubicBezTo>
                  <a:cubicBezTo>
                    <a:pt x="276" y="693"/>
                    <a:pt x="246" y="701"/>
                    <a:pt x="214" y="701"/>
                  </a:cubicBezTo>
                  <a:cubicBezTo>
                    <a:pt x="206" y="701"/>
                    <a:pt x="198" y="701"/>
                    <a:pt x="190" y="700"/>
                  </a:cubicBezTo>
                  <a:cubicBezTo>
                    <a:pt x="149" y="694"/>
                    <a:pt x="107" y="676"/>
                    <a:pt x="69" y="651"/>
                  </a:cubicBezTo>
                  <a:cubicBezTo>
                    <a:pt x="62" y="646"/>
                    <a:pt x="54" y="644"/>
                    <a:pt x="46" y="644"/>
                  </a:cubicBezTo>
                  <a:cubicBezTo>
                    <a:pt x="33" y="644"/>
                    <a:pt x="21" y="650"/>
                    <a:pt x="13" y="662"/>
                  </a:cubicBezTo>
                  <a:cubicBezTo>
                    <a:pt x="1" y="680"/>
                    <a:pt x="6" y="704"/>
                    <a:pt x="24" y="717"/>
                  </a:cubicBezTo>
                  <a:cubicBezTo>
                    <a:pt x="72" y="749"/>
                    <a:pt x="126" y="772"/>
                    <a:pt x="179" y="778"/>
                  </a:cubicBezTo>
                  <a:cubicBezTo>
                    <a:pt x="191" y="780"/>
                    <a:pt x="203" y="781"/>
                    <a:pt x="214" y="781"/>
                  </a:cubicBezTo>
                  <a:cubicBezTo>
                    <a:pt x="262" y="781"/>
                    <a:pt x="308" y="768"/>
                    <a:pt x="349" y="738"/>
                  </a:cubicBezTo>
                  <a:cubicBezTo>
                    <a:pt x="399" y="702"/>
                    <a:pt x="441" y="642"/>
                    <a:pt x="467" y="552"/>
                  </a:cubicBezTo>
                  <a:cubicBezTo>
                    <a:pt x="501" y="437"/>
                    <a:pt x="512" y="269"/>
                    <a:pt x="483" y="35"/>
                  </a:cubicBezTo>
                  <a:cubicBezTo>
                    <a:pt x="481" y="15"/>
                    <a:pt x="464" y="0"/>
                    <a:pt x="4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2"/>
            <p:cNvSpPr/>
            <p:nvPr/>
          </p:nvSpPr>
          <p:spPr>
            <a:xfrm>
              <a:off x="7752327" y="1588867"/>
              <a:ext cx="29535" cy="20472"/>
            </a:xfrm>
            <a:custGeom>
              <a:rect b="b" l="l" r="r" t="t"/>
              <a:pathLst>
                <a:path extrusionOk="0" h="445" w="642">
                  <a:moveTo>
                    <a:pt x="116" y="0"/>
                  </a:moveTo>
                  <a:cubicBezTo>
                    <a:pt x="108" y="0"/>
                    <a:pt x="100" y="3"/>
                    <a:pt x="94" y="7"/>
                  </a:cubicBezTo>
                  <a:cubicBezTo>
                    <a:pt x="9" y="69"/>
                    <a:pt x="0" y="125"/>
                    <a:pt x="38" y="178"/>
                  </a:cubicBezTo>
                  <a:cubicBezTo>
                    <a:pt x="82" y="237"/>
                    <a:pt x="196" y="279"/>
                    <a:pt x="314" y="323"/>
                  </a:cubicBezTo>
                  <a:cubicBezTo>
                    <a:pt x="409" y="358"/>
                    <a:pt x="508" y="395"/>
                    <a:pt x="563" y="436"/>
                  </a:cubicBezTo>
                  <a:cubicBezTo>
                    <a:pt x="570" y="442"/>
                    <a:pt x="579" y="445"/>
                    <a:pt x="587" y="445"/>
                  </a:cubicBezTo>
                  <a:cubicBezTo>
                    <a:pt x="599" y="445"/>
                    <a:pt x="611" y="439"/>
                    <a:pt x="619" y="429"/>
                  </a:cubicBezTo>
                  <a:cubicBezTo>
                    <a:pt x="623" y="424"/>
                    <a:pt x="626" y="417"/>
                    <a:pt x="627" y="411"/>
                  </a:cubicBezTo>
                  <a:lnTo>
                    <a:pt x="627" y="407"/>
                  </a:lnTo>
                  <a:cubicBezTo>
                    <a:pt x="642" y="292"/>
                    <a:pt x="583" y="198"/>
                    <a:pt x="486" y="128"/>
                  </a:cubicBezTo>
                  <a:cubicBezTo>
                    <a:pt x="393" y="63"/>
                    <a:pt x="265" y="21"/>
                    <a:pt x="130" y="2"/>
                  </a:cubicBezTo>
                  <a:lnTo>
                    <a:pt x="122" y="1"/>
                  </a:lnTo>
                  <a:cubicBezTo>
                    <a:pt x="120" y="0"/>
                    <a:pt x="118" y="0"/>
                    <a:pt x="1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2"/>
            <p:cNvSpPr/>
            <p:nvPr/>
          </p:nvSpPr>
          <p:spPr>
            <a:xfrm>
              <a:off x="7687736" y="1594019"/>
              <a:ext cx="34642" cy="16010"/>
            </a:xfrm>
            <a:custGeom>
              <a:rect b="b" l="l" r="r" t="t"/>
              <a:pathLst>
                <a:path extrusionOk="0" h="348" w="753">
                  <a:moveTo>
                    <a:pt x="45" y="0"/>
                  </a:moveTo>
                  <a:cubicBezTo>
                    <a:pt x="33" y="0"/>
                    <a:pt x="21" y="5"/>
                    <a:pt x="14" y="16"/>
                  </a:cubicBezTo>
                  <a:cubicBezTo>
                    <a:pt x="1" y="34"/>
                    <a:pt x="4" y="59"/>
                    <a:pt x="22" y="73"/>
                  </a:cubicBezTo>
                  <a:cubicBezTo>
                    <a:pt x="121" y="144"/>
                    <a:pt x="230" y="202"/>
                    <a:pt x="341" y="246"/>
                  </a:cubicBezTo>
                  <a:cubicBezTo>
                    <a:pt x="468" y="297"/>
                    <a:pt x="596" y="331"/>
                    <a:pt x="704" y="347"/>
                  </a:cubicBezTo>
                  <a:cubicBezTo>
                    <a:pt x="706" y="347"/>
                    <a:pt x="708" y="347"/>
                    <a:pt x="710" y="347"/>
                  </a:cubicBezTo>
                  <a:cubicBezTo>
                    <a:pt x="730" y="347"/>
                    <a:pt x="747" y="333"/>
                    <a:pt x="750" y="313"/>
                  </a:cubicBezTo>
                  <a:cubicBezTo>
                    <a:pt x="753" y="291"/>
                    <a:pt x="738" y="271"/>
                    <a:pt x="716" y="268"/>
                  </a:cubicBezTo>
                  <a:cubicBezTo>
                    <a:pt x="613" y="252"/>
                    <a:pt x="492" y="220"/>
                    <a:pt x="370" y="171"/>
                  </a:cubicBezTo>
                  <a:cubicBezTo>
                    <a:pt x="266" y="130"/>
                    <a:pt x="161" y="76"/>
                    <a:pt x="69" y="8"/>
                  </a:cubicBezTo>
                  <a:cubicBezTo>
                    <a:pt x="61" y="3"/>
                    <a:pt x="53"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2"/>
            <p:cNvSpPr/>
            <p:nvPr/>
          </p:nvSpPr>
          <p:spPr>
            <a:xfrm>
              <a:off x="7698823" y="1601564"/>
              <a:ext cx="19184" cy="10443"/>
            </a:xfrm>
            <a:custGeom>
              <a:rect b="b" l="l" r="r" t="t"/>
              <a:pathLst>
                <a:path extrusionOk="0" h="227" w="417">
                  <a:moveTo>
                    <a:pt x="1" y="1"/>
                  </a:moveTo>
                  <a:cubicBezTo>
                    <a:pt x="86" y="9"/>
                    <a:pt x="366" y="110"/>
                    <a:pt x="416" y="127"/>
                  </a:cubicBezTo>
                  <a:cubicBezTo>
                    <a:pt x="376" y="182"/>
                    <a:pt x="311" y="218"/>
                    <a:pt x="239" y="221"/>
                  </a:cubicBezTo>
                  <a:cubicBezTo>
                    <a:pt x="111" y="226"/>
                    <a:pt x="4" y="128"/>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2"/>
            <p:cNvSpPr/>
            <p:nvPr/>
          </p:nvSpPr>
          <p:spPr>
            <a:xfrm>
              <a:off x="7741470" y="1615412"/>
              <a:ext cx="33676" cy="12789"/>
            </a:xfrm>
            <a:custGeom>
              <a:rect b="b" l="l" r="r" t="t"/>
              <a:pathLst>
                <a:path extrusionOk="0" h="278" w="732">
                  <a:moveTo>
                    <a:pt x="46" y="0"/>
                  </a:moveTo>
                  <a:cubicBezTo>
                    <a:pt x="33" y="0"/>
                    <a:pt x="19" y="8"/>
                    <a:pt x="12" y="21"/>
                  </a:cubicBezTo>
                  <a:cubicBezTo>
                    <a:pt x="0" y="40"/>
                    <a:pt x="8" y="64"/>
                    <a:pt x="27" y="75"/>
                  </a:cubicBezTo>
                  <a:cubicBezTo>
                    <a:pt x="117" y="126"/>
                    <a:pt x="229" y="183"/>
                    <a:pt x="343" y="224"/>
                  </a:cubicBezTo>
                  <a:cubicBezTo>
                    <a:pt x="436" y="256"/>
                    <a:pt x="530" y="277"/>
                    <a:pt x="619" y="277"/>
                  </a:cubicBezTo>
                  <a:cubicBezTo>
                    <a:pt x="644" y="277"/>
                    <a:pt x="670" y="275"/>
                    <a:pt x="694" y="272"/>
                  </a:cubicBezTo>
                  <a:cubicBezTo>
                    <a:pt x="716" y="267"/>
                    <a:pt x="731" y="247"/>
                    <a:pt x="727" y="226"/>
                  </a:cubicBezTo>
                  <a:cubicBezTo>
                    <a:pt x="724" y="206"/>
                    <a:pt x="708" y="192"/>
                    <a:pt x="689" y="192"/>
                  </a:cubicBezTo>
                  <a:cubicBezTo>
                    <a:pt x="686" y="192"/>
                    <a:pt x="684" y="192"/>
                    <a:pt x="681" y="193"/>
                  </a:cubicBezTo>
                  <a:cubicBezTo>
                    <a:pt x="661" y="196"/>
                    <a:pt x="640" y="198"/>
                    <a:pt x="619" y="198"/>
                  </a:cubicBezTo>
                  <a:cubicBezTo>
                    <a:pt x="540" y="198"/>
                    <a:pt x="454" y="178"/>
                    <a:pt x="370" y="148"/>
                  </a:cubicBezTo>
                  <a:cubicBezTo>
                    <a:pt x="261" y="110"/>
                    <a:pt x="153" y="55"/>
                    <a:pt x="66" y="6"/>
                  </a:cubicBezTo>
                  <a:cubicBezTo>
                    <a:pt x="60" y="2"/>
                    <a:pt x="53"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2"/>
            <p:cNvSpPr/>
            <p:nvPr/>
          </p:nvSpPr>
          <p:spPr>
            <a:xfrm>
              <a:off x="7751499" y="1622358"/>
              <a:ext cx="18862" cy="9477"/>
            </a:xfrm>
            <a:custGeom>
              <a:rect b="b" l="l" r="r" t="t"/>
              <a:pathLst>
                <a:path extrusionOk="0" h="206" w="410">
                  <a:moveTo>
                    <a:pt x="0" y="0"/>
                  </a:moveTo>
                  <a:cubicBezTo>
                    <a:pt x="82" y="0"/>
                    <a:pt x="359" y="71"/>
                    <a:pt x="409" y="82"/>
                  </a:cubicBezTo>
                  <a:cubicBezTo>
                    <a:pt x="375" y="138"/>
                    <a:pt x="318" y="179"/>
                    <a:pt x="248" y="189"/>
                  </a:cubicBezTo>
                  <a:cubicBezTo>
                    <a:pt x="127" y="206"/>
                    <a:pt x="16" y="122"/>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2"/>
            <p:cNvSpPr/>
            <p:nvPr/>
          </p:nvSpPr>
          <p:spPr>
            <a:xfrm>
              <a:off x="7697811" y="1570649"/>
              <a:ext cx="40898" cy="18448"/>
            </a:xfrm>
            <a:custGeom>
              <a:rect b="b" l="l" r="r" t="t"/>
              <a:pathLst>
                <a:path extrusionOk="0" h="401" w="889">
                  <a:moveTo>
                    <a:pt x="277" y="0"/>
                  </a:moveTo>
                  <a:cubicBezTo>
                    <a:pt x="196" y="0"/>
                    <a:pt x="115" y="14"/>
                    <a:pt x="30" y="45"/>
                  </a:cubicBezTo>
                  <a:cubicBezTo>
                    <a:pt x="19" y="50"/>
                    <a:pt x="9" y="61"/>
                    <a:pt x="6" y="75"/>
                  </a:cubicBezTo>
                  <a:cubicBezTo>
                    <a:pt x="1" y="96"/>
                    <a:pt x="14" y="117"/>
                    <a:pt x="36" y="122"/>
                  </a:cubicBezTo>
                  <a:cubicBezTo>
                    <a:pt x="119" y="141"/>
                    <a:pt x="241" y="197"/>
                    <a:pt x="362" y="254"/>
                  </a:cubicBezTo>
                  <a:cubicBezTo>
                    <a:pt x="518" y="327"/>
                    <a:pt x="674" y="401"/>
                    <a:pt x="769" y="401"/>
                  </a:cubicBezTo>
                  <a:cubicBezTo>
                    <a:pt x="780" y="401"/>
                    <a:pt x="789" y="400"/>
                    <a:pt x="798" y="398"/>
                  </a:cubicBezTo>
                  <a:cubicBezTo>
                    <a:pt x="860" y="384"/>
                    <a:pt x="889" y="340"/>
                    <a:pt x="870" y="250"/>
                  </a:cubicBezTo>
                  <a:cubicBezTo>
                    <a:pt x="868" y="242"/>
                    <a:pt x="863" y="233"/>
                    <a:pt x="855" y="227"/>
                  </a:cubicBezTo>
                  <a:cubicBezTo>
                    <a:pt x="724" y="131"/>
                    <a:pt x="593" y="59"/>
                    <a:pt x="459" y="24"/>
                  </a:cubicBezTo>
                  <a:cubicBezTo>
                    <a:pt x="399" y="9"/>
                    <a:pt x="338"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2"/>
            <p:cNvSpPr/>
            <p:nvPr/>
          </p:nvSpPr>
          <p:spPr>
            <a:xfrm>
              <a:off x="7660731" y="1562000"/>
              <a:ext cx="22956" cy="48351"/>
            </a:xfrm>
            <a:custGeom>
              <a:rect b="b" l="l" r="r" t="t"/>
              <a:pathLst>
                <a:path extrusionOk="0" h="1051" w="499">
                  <a:moveTo>
                    <a:pt x="44" y="1"/>
                  </a:moveTo>
                  <a:cubicBezTo>
                    <a:pt x="35" y="1"/>
                    <a:pt x="26" y="4"/>
                    <a:pt x="18" y="10"/>
                  </a:cubicBezTo>
                  <a:cubicBezTo>
                    <a:pt x="2" y="25"/>
                    <a:pt x="0" y="49"/>
                    <a:pt x="14" y="66"/>
                  </a:cubicBezTo>
                  <a:cubicBezTo>
                    <a:pt x="62" y="122"/>
                    <a:pt x="116" y="284"/>
                    <a:pt x="174" y="462"/>
                  </a:cubicBezTo>
                  <a:cubicBezTo>
                    <a:pt x="248" y="684"/>
                    <a:pt x="329" y="927"/>
                    <a:pt x="424" y="1037"/>
                  </a:cubicBezTo>
                  <a:cubicBezTo>
                    <a:pt x="432" y="1046"/>
                    <a:pt x="444" y="1051"/>
                    <a:pt x="455" y="1051"/>
                  </a:cubicBezTo>
                  <a:cubicBezTo>
                    <a:pt x="464" y="1051"/>
                    <a:pt x="473" y="1048"/>
                    <a:pt x="480" y="1042"/>
                  </a:cubicBezTo>
                  <a:cubicBezTo>
                    <a:pt x="497" y="1027"/>
                    <a:pt x="499" y="1001"/>
                    <a:pt x="485" y="985"/>
                  </a:cubicBezTo>
                  <a:cubicBezTo>
                    <a:pt x="399" y="886"/>
                    <a:pt x="321" y="652"/>
                    <a:pt x="250" y="437"/>
                  </a:cubicBezTo>
                  <a:cubicBezTo>
                    <a:pt x="188" y="252"/>
                    <a:pt x="132" y="82"/>
                    <a:pt x="75" y="14"/>
                  </a:cubicBezTo>
                  <a:cubicBezTo>
                    <a:pt x="67" y="5"/>
                    <a:pt x="56" y="1"/>
                    <a:pt x="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2"/>
            <p:cNvSpPr/>
            <p:nvPr/>
          </p:nvSpPr>
          <p:spPr>
            <a:xfrm>
              <a:off x="7636809" y="1596319"/>
              <a:ext cx="50882" cy="91596"/>
            </a:xfrm>
            <a:custGeom>
              <a:rect b="b" l="l" r="r" t="t"/>
              <a:pathLst>
                <a:path extrusionOk="0" h="1991" w="1106">
                  <a:moveTo>
                    <a:pt x="279" y="1"/>
                  </a:moveTo>
                  <a:cubicBezTo>
                    <a:pt x="267" y="1"/>
                    <a:pt x="255" y="7"/>
                    <a:pt x="249" y="18"/>
                  </a:cubicBezTo>
                  <a:cubicBezTo>
                    <a:pt x="231" y="53"/>
                    <a:pt x="213" y="88"/>
                    <a:pt x="197" y="125"/>
                  </a:cubicBezTo>
                  <a:cubicBezTo>
                    <a:pt x="43" y="458"/>
                    <a:pt x="1" y="789"/>
                    <a:pt x="108" y="1096"/>
                  </a:cubicBezTo>
                  <a:cubicBezTo>
                    <a:pt x="213" y="1402"/>
                    <a:pt x="466" y="1681"/>
                    <a:pt x="901" y="1911"/>
                  </a:cubicBezTo>
                  <a:cubicBezTo>
                    <a:pt x="949" y="1938"/>
                    <a:pt x="1000" y="1962"/>
                    <a:pt x="1054" y="1988"/>
                  </a:cubicBezTo>
                  <a:cubicBezTo>
                    <a:pt x="1058" y="1990"/>
                    <a:pt x="1063" y="1991"/>
                    <a:pt x="1067" y="1991"/>
                  </a:cubicBezTo>
                  <a:cubicBezTo>
                    <a:pt x="1080" y="1991"/>
                    <a:pt x="1093" y="1984"/>
                    <a:pt x="1098" y="1972"/>
                  </a:cubicBezTo>
                  <a:cubicBezTo>
                    <a:pt x="1106" y="1955"/>
                    <a:pt x="1098" y="1935"/>
                    <a:pt x="1082" y="1927"/>
                  </a:cubicBezTo>
                  <a:cubicBezTo>
                    <a:pt x="1030" y="1904"/>
                    <a:pt x="980" y="1879"/>
                    <a:pt x="932" y="1853"/>
                  </a:cubicBezTo>
                  <a:cubicBezTo>
                    <a:pt x="513" y="1631"/>
                    <a:pt x="271" y="1364"/>
                    <a:pt x="171" y="1074"/>
                  </a:cubicBezTo>
                  <a:cubicBezTo>
                    <a:pt x="70" y="785"/>
                    <a:pt x="110" y="471"/>
                    <a:pt x="258" y="152"/>
                  </a:cubicBezTo>
                  <a:cubicBezTo>
                    <a:pt x="273" y="118"/>
                    <a:pt x="290" y="84"/>
                    <a:pt x="309" y="50"/>
                  </a:cubicBezTo>
                  <a:cubicBezTo>
                    <a:pt x="317" y="33"/>
                    <a:pt x="311" y="13"/>
                    <a:pt x="295" y="4"/>
                  </a:cubicBezTo>
                  <a:cubicBezTo>
                    <a:pt x="290" y="2"/>
                    <a:pt x="284" y="1"/>
                    <a:pt x="2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2"/>
            <p:cNvSpPr/>
            <p:nvPr/>
          </p:nvSpPr>
          <p:spPr>
            <a:xfrm>
              <a:off x="7642237" y="1561034"/>
              <a:ext cx="11547" cy="22634"/>
            </a:xfrm>
            <a:custGeom>
              <a:rect b="b" l="l" r="r" t="t"/>
              <a:pathLst>
                <a:path extrusionOk="0" h="492" w="251">
                  <a:moveTo>
                    <a:pt x="84" y="1"/>
                  </a:moveTo>
                  <a:cubicBezTo>
                    <a:pt x="74" y="1"/>
                    <a:pt x="64" y="5"/>
                    <a:pt x="58" y="14"/>
                  </a:cubicBezTo>
                  <a:cubicBezTo>
                    <a:pt x="46" y="29"/>
                    <a:pt x="50" y="50"/>
                    <a:pt x="64" y="61"/>
                  </a:cubicBezTo>
                  <a:cubicBezTo>
                    <a:pt x="115" y="100"/>
                    <a:pt x="154" y="153"/>
                    <a:pt x="169" y="221"/>
                  </a:cubicBezTo>
                  <a:cubicBezTo>
                    <a:pt x="177" y="258"/>
                    <a:pt x="179" y="300"/>
                    <a:pt x="173" y="347"/>
                  </a:cubicBezTo>
                  <a:cubicBezTo>
                    <a:pt x="166" y="332"/>
                    <a:pt x="159" y="319"/>
                    <a:pt x="152" y="306"/>
                  </a:cubicBezTo>
                  <a:cubicBezTo>
                    <a:pt x="124" y="263"/>
                    <a:pt x="93" y="228"/>
                    <a:pt x="58" y="201"/>
                  </a:cubicBezTo>
                  <a:cubicBezTo>
                    <a:pt x="52" y="196"/>
                    <a:pt x="45" y="194"/>
                    <a:pt x="38" y="194"/>
                  </a:cubicBezTo>
                  <a:cubicBezTo>
                    <a:pt x="28" y="194"/>
                    <a:pt x="18" y="198"/>
                    <a:pt x="11" y="206"/>
                  </a:cubicBezTo>
                  <a:cubicBezTo>
                    <a:pt x="1" y="221"/>
                    <a:pt x="3" y="242"/>
                    <a:pt x="18" y="253"/>
                  </a:cubicBezTo>
                  <a:cubicBezTo>
                    <a:pt x="46" y="275"/>
                    <a:pt x="72" y="304"/>
                    <a:pt x="94" y="341"/>
                  </a:cubicBezTo>
                  <a:cubicBezTo>
                    <a:pt x="116" y="376"/>
                    <a:pt x="135" y="418"/>
                    <a:pt x="149" y="468"/>
                  </a:cubicBezTo>
                  <a:cubicBezTo>
                    <a:pt x="152" y="478"/>
                    <a:pt x="160" y="487"/>
                    <a:pt x="171" y="490"/>
                  </a:cubicBezTo>
                  <a:cubicBezTo>
                    <a:pt x="174" y="491"/>
                    <a:pt x="178" y="492"/>
                    <a:pt x="182" y="492"/>
                  </a:cubicBezTo>
                  <a:cubicBezTo>
                    <a:pt x="195" y="492"/>
                    <a:pt x="208" y="483"/>
                    <a:pt x="212" y="470"/>
                  </a:cubicBezTo>
                  <a:cubicBezTo>
                    <a:pt x="246" y="369"/>
                    <a:pt x="250" y="281"/>
                    <a:pt x="233" y="206"/>
                  </a:cubicBezTo>
                  <a:cubicBezTo>
                    <a:pt x="214" y="122"/>
                    <a:pt x="167" y="55"/>
                    <a:pt x="104" y="8"/>
                  </a:cubicBezTo>
                  <a:cubicBezTo>
                    <a:pt x="98" y="3"/>
                    <a:pt x="9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2"/>
            <p:cNvSpPr/>
            <p:nvPr/>
          </p:nvSpPr>
          <p:spPr>
            <a:xfrm>
              <a:off x="7643203" y="1598620"/>
              <a:ext cx="11455" cy="43337"/>
            </a:xfrm>
            <a:custGeom>
              <a:rect b="b" l="l" r="r" t="t"/>
              <a:pathLst>
                <a:path extrusionOk="0" h="942" w="249">
                  <a:moveTo>
                    <a:pt x="46" y="0"/>
                  </a:moveTo>
                  <a:cubicBezTo>
                    <a:pt x="24" y="0"/>
                    <a:pt x="7" y="17"/>
                    <a:pt x="6" y="38"/>
                  </a:cubicBezTo>
                  <a:cubicBezTo>
                    <a:pt x="1" y="158"/>
                    <a:pt x="22" y="334"/>
                    <a:pt x="52" y="497"/>
                  </a:cubicBezTo>
                  <a:cubicBezTo>
                    <a:pt x="88" y="698"/>
                    <a:pt x="140" y="884"/>
                    <a:pt x="171" y="927"/>
                  </a:cubicBezTo>
                  <a:cubicBezTo>
                    <a:pt x="179" y="937"/>
                    <a:pt x="191" y="942"/>
                    <a:pt x="203" y="942"/>
                  </a:cubicBezTo>
                  <a:cubicBezTo>
                    <a:pt x="211" y="942"/>
                    <a:pt x="220" y="939"/>
                    <a:pt x="227" y="934"/>
                  </a:cubicBezTo>
                  <a:cubicBezTo>
                    <a:pt x="244" y="921"/>
                    <a:pt x="248" y="896"/>
                    <a:pt x="235" y="879"/>
                  </a:cubicBezTo>
                  <a:cubicBezTo>
                    <a:pt x="210" y="846"/>
                    <a:pt x="166" y="674"/>
                    <a:pt x="131" y="482"/>
                  </a:cubicBezTo>
                  <a:cubicBezTo>
                    <a:pt x="102" y="324"/>
                    <a:pt x="81" y="155"/>
                    <a:pt x="86" y="42"/>
                  </a:cubicBezTo>
                  <a:cubicBezTo>
                    <a:pt x="87" y="19"/>
                    <a:pt x="70" y="1"/>
                    <a:pt x="48" y="0"/>
                  </a:cubicBezTo>
                  <a:cubicBezTo>
                    <a:pt x="47" y="0"/>
                    <a:pt x="46" y="0"/>
                    <a:pt x="4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2"/>
            <p:cNvSpPr/>
            <p:nvPr/>
          </p:nvSpPr>
          <p:spPr>
            <a:xfrm>
              <a:off x="7509835" y="1401718"/>
              <a:ext cx="335100" cy="188436"/>
            </a:xfrm>
            <a:custGeom>
              <a:rect b="b" l="l" r="r" t="t"/>
              <a:pathLst>
                <a:path extrusionOk="0" h="4096" w="7284">
                  <a:moveTo>
                    <a:pt x="3290" y="520"/>
                  </a:moveTo>
                  <a:cubicBezTo>
                    <a:pt x="6579" y="1"/>
                    <a:pt x="7283" y="1972"/>
                    <a:pt x="6402" y="3519"/>
                  </a:cubicBezTo>
                  <a:cubicBezTo>
                    <a:pt x="5856" y="3108"/>
                    <a:pt x="2642" y="2646"/>
                    <a:pt x="1798" y="4095"/>
                  </a:cubicBezTo>
                  <a:cubicBezTo>
                    <a:pt x="1126" y="3662"/>
                    <a:pt x="1" y="1041"/>
                    <a:pt x="3290" y="52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2"/>
            <p:cNvSpPr/>
            <p:nvPr/>
          </p:nvSpPr>
          <p:spPr>
            <a:xfrm>
              <a:off x="7590436" y="1541942"/>
              <a:ext cx="216039" cy="50053"/>
            </a:xfrm>
            <a:custGeom>
              <a:rect b="b" l="l" r="r" t="t"/>
              <a:pathLst>
                <a:path extrusionOk="0" h="1088" w="4696">
                  <a:moveTo>
                    <a:pt x="2453" y="1"/>
                  </a:moveTo>
                  <a:cubicBezTo>
                    <a:pt x="1555" y="1"/>
                    <a:pt x="615" y="211"/>
                    <a:pt x="106" y="888"/>
                  </a:cubicBezTo>
                  <a:cubicBezTo>
                    <a:pt x="73" y="933"/>
                    <a:pt x="41" y="979"/>
                    <a:pt x="12" y="1026"/>
                  </a:cubicBezTo>
                  <a:cubicBezTo>
                    <a:pt x="1" y="1045"/>
                    <a:pt x="7" y="1070"/>
                    <a:pt x="25" y="1081"/>
                  </a:cubicBezTo>
                  <a:cubicBezTo>
                    <a:pt x="31" y="1085"/>
                    <a:pt x="39" y="1087"/>
                    <a:pt x="46" y="1087"/>
                  </a:cubicBezTo>
                  <a:cubicBezTo>
                    <a:pt x="59" y="1087"/>
                    <a:pt x="73" y="1080"/>
                    <a:pt x="80" y="1067"/>
                  </a:cubicBezTo>
                  <a:cubicBezTo>
                    <a:pt x="109" y="1022"/>
                    <a:pt x="139" y="978"/>
                    <a:pt x="169" y="936"/>
                  </a:cubicBezTo>
                  <a:cubicBezTo>
                    <a:pt x="662" y="283"/>
                    <a:pt x="1578" y="80"/>
                    <a:pt x="2457" y="80"/>
                  </a:cubicBezTo>
                  <a:cubicBezTo>
                    <a:pt x="2498" y="80"/>
                    <a:pt x="2538" y="81"/>
                    <a:pt x="2579" y="82"/>
                  </a:cubicBezTo>
                  <a:cubicBezTo>
                    <a:pt x="3497" y="101"/>
                    <a:pt x="4346" y="330"/>
                    <a:pt x="4598" y="484"/>
                  </a:cubicBezTo>
                  <a:cubicBezTo>
                    <a:pt x="4608" y="491"/>
                    <a:pt x="4618" y="497"/>
                    <a:pt x="4626" y="503"/>
                  </a:cubicBezTo>
                  <a:cubicBezTo>
                    <a:pt x="4634" y="509"/>
                    <a:pt x="4642" y="511"/>
                    <a:pt x="4650" y="511"/>
                  </a:cubicBezTo>
                  <a:cubicBezTo>
                    <a:pt x="4662" y="511"/>
                    <a:pt x="4674" y="506"/>
                    <a:pt x="4681" y="495"/>
                  </a:cubicBezTo>
                  <a:cubicBezTo>
                    <a:pt x="4695" y="478"/>
                    <a:pt x="4691" y="452"/>
                    <a:pt x="4674" y="440"/>
                  </a:cubicBezTo>
                  <a:cubicBezTo>
                    <a:pt x="4663" y="431"/>
                    <a:pt x="4652" y="424"/>
                    <a:pt x="4639" y="415"/>
                  </a:cubicBezTo>
                  <a:cubicBezTo>
                    <a:pt x="4380" y="258"/>
                    <a:pt x="3513" y="21"/>
                    <a:pt x="2580" y="2"/>
                  </a:cubicBezTo>
                  <a:cubicBezTo>
                    <a:pt x="2538" y="1"/>
                    <a:pt x="2496" y="1"/>
                    <a:pt x="24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2"/>
            <p:cNvSpPr/>
            <p:nvPr/>
          </p:nvSpPr>
          <p:spPr>
            <a:xfrm>
              <a:off x="7585651" y="1552661"/>
              <a:ext cx="20242" cy="24981"/>
            </a:xfrm>
            <a:custGeom>
              <a:rect b="b" l="l" r="r" t="t"/>
              <a:pathLst>
                <a:path extrusionOk="0" h="543" w="440">
                  <a:moveTo>
                    <a:pt x="46" y="0"/>
                  </a:moveTo>
                  <a:cubicBezTo>
                    <a:pt x="41" y="0"/>
                    <a:pt x="37" y="1"/>
                    <a:pt x="32" y="3"/>
                  </a:cubicBezTo>
                  <a:cubicBezTo>
                    <a:pt x="11" y="10"/>
                    <a:pt x="0" y="32"/>
                    <a:pt x="8" y="54"/>
                  </a:cubicBezTo>
                  <a:cubicBezTo>
                    <a:pt x="32" y="124"/>
                    <a:pt x="84" y="216"/>
                    <a:pt x="153" y="308"/>
                  </a:cubicBezTo>
                  <a:cubicBezTo>
                    <a:pt x="214" y="387"/>
                    <a:pt x="287" y="468"/>
                    <a:pt x="369" y="534"/>
                  </a:cubicBezTo>
                  <a:cubicBezTo>
                    <a:pt x="377" y="540"/>
                    <a:pt x="386" y="543"/>
                    <a:pt x="395" y="543"/>
                  </a:cubicBezTo>
                  <a:cubicBezTo>
                    <a:pt x="406" y="543"/>
                    <a:pt x="418" y="538"/>
                    <a:pt x="425" y="529"/>
                  </a:cubicBezTo>
                  <a:cubicBezTo>
                    <a:pt x="439" y="510"/>
                    <a:pt x="436" y="486"/>
                    <a:pt x="419" y="472"/>
                  </a:cubicBezTo>
                  <a:cubicBezTo>
                    <a:pt x="344" y="411"/>
                    <a:pt x="273" y="335"/>
                    <a:pt x="217" y="260"/>
                  </a:cubicBezTo>
                  <a:cubicBezTo>
                    <a:pt x="152" y="175"/>
                    <a:pt x="106" y="90"/>
                    <a:pt x="83" y="27"/>
                  </a:cubicBezTo>
                  <a:cubicBezTo>
                    <a:pt x="77" y="10"/>
                    <a:pt x="62"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2"/>
            <p:cNvSpPr/>
            <p:nvPr/>
          </p:nvSpPr>
          <p:spPr>
            <a:xfrm>
              <a:off x="7626871" y="1540055"/>
              <a:ext cx="12099" cy="16930"/>
            </a:xfrm>
            <a:custGeom>
              <a:rect b="b" l="l" r="r" t="t"/>
              <a:pathLst>
                <a:path extrusionOk="0" h="368" w="263">
                  <a:moveTo>
                    <a:pt x="44" y="0"/>
                  </a:moveTo>
                  <a:cubicBezTo>
                    <a:pt x="40" y="0"/>
                    <a:pt x="35" y="1"/>
                    <a:pt x="31" y="3"/>
                  </a:cubicBezTo>
                  <a:cubicBezTo>
                    <a:pt x="11" y="10"/>
                    <a:pt x="0" y="33"/>
                    <a:pt x="6" y="54"/>
                  </a:cubicBezTo>
                  <a:cubicBezTo>
                    <a:pt x="21" y="96"/>
                    <a:pt x="46" y="146"/>
                    <a:pt x="79" y="199"/>
                  </a:cubicBezTo>
                  <a:cubicBezTo>
                    <a:pt x="108" y="249"/>
                    <a:pt x="146" y="301"/>
                    <a:pt x="187" y="353"/>
                  </a:cubicBezTo>
                  <a:cubicBezTo>
                    <a:pt x="195" y="363"/>
                    <a:pt x="206" y="367"/>
                    <a:pt x="218" y="367"/>
                  </a:cubicBezTo>
                  <a:cubicBezTo>
                    <a:pt x="227" y="367"/>
                    <a:pt x="236" y="365"/>
                    <a:pt x="243" y="358"/>
                  </a:cubicBezTo>
                  <a:cubicBezTo>
                    <a:pt x="260" y="345"/>
                    <a:pt x="262" y="319"/>
                    <a:pt x="249" y="302"/>
                  </a:cubicBezTo>
                  <a:cubicBezTo>
                    <a:pt x="209" y="253"/>
                    <a:pt x="174" y="204"/>
                    <a:pt x="147" y="158"/>
                  </a:cubicBezTo>
                  <a:cubicBezTo>
                    <a:pt x="117" y="110"/>
                    <a:pt x="96" y="64"/>
                    <a:pt x="82" y="27"/>
                  </a:cubicBezTo>
                  <a:cubicBezTo>
                    <a:pt x="76" y="11"/>
                    <a:pt x="61"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2"/>
            <p:cNvSpPr/>
            <p:nvPr/>
          </p:nvSpPr>
          <p:spPr>
            <a:xfrm>
              <a:off x="7782092" y="1530624"/>
              <a:ext cx="16792" cy="27143"/>
            </a:xfrm>
            <a:custGeom>
              <a:rect b="b" l="l" r="r" t="t"/>
              <a:pathLst>
                <a:path extrusionOk="0" h="590" w="365">
                  <a:moveTo>
                    <a:pt x="321" y="1"/>
                  </a:moveTo>
                  <a:cubicBezTo>
                    <a:pt x="302" y="1"/>
                    <a:pt x="285" y="14"/>
                    <a:pt x="282" y="32"/>
                  </a:cubicBezTo>
                  <a:cubicBezTo>
                    <a:pt x="269" y="99"/>
                    <a:pt x="235" y="189"/>
                    <a:pt x="184" y="283"/>
                  </a:cubicBezTo>
                  <a:cubicBezTo>
                    <a:pt x="139" y="366"/>
                    <a:pt x="82" y="451"/>
                    <a:pt x="15" y="523"/>
                  </a:cubicBezTo>
                  <a:cubicBezTo>
                    <a:pt x="0" y="539"/>
                    <a:pt x="1" y="564"/>
                    <a:pt x="17" y="579"/>
                  </a:cubicBezTo>
                  <a:cubicBezTo>
                    <a:pt x="25" y="586"/>
                    <a:pt x="34" y="590"/>
                    <a:pt x="44" y="590"/>
                  </a:cubicBezTo>
                  <a:cubicBezTo>
                    <a:pt x="55" y="590"/>
                    <a:pt x="66" y="586"/>
                    <a:pt x="73" y="577"/>
                  </a:cubicBezTo>
                  <a:cubicBezTo>
                    <a:pt x="145" y="500"/>
                    <a:pt x="206" y="409"/>
                    <a:pt x="254" y="321"/>
                  </a:cubicBezTo>
                  <a:cubicBezTo>
                    <a:pt x="308" y="220"/>
                    <a:pt x="347" y="121"/>
                    <a:pt x="360" y="48"/>
                  </a:cubicBezTo>
                  <a:cubicBezTo>
                    <a:pt x="365" y="26"/>
                    <a:pt x="350" y="5"/>
                    <a:pt x="328" y="1"/>
                  </a:cubicBezTo>
                  <a:cubicBezTo>
                    <a:pt x="326" y="1"/>
                    <a:pt x="323"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2"/>
            <p:cNvSpPr/>
            <p:nvPr/>
          </p:nvSpPr>
          <p:spPr>
            <a:xfrm>
              <a:off x="7756514" y="1534259"/>
              <a:ext cx="12973" cy="16378"/>
            </a:xfrm>
            <a:custGeom>
              <a:rect b="b" l="l" r="r" t="t"/>
              <a:pathLst>
                <a:path extrusionOk="0" h="356" w="282">
                  <a:moveTo>
                    <a:pt x="235" y="0"/>
                  </a:moveTo>
                  <a:cubicBezTo>
                    <a:pt x="220" y="0"/>
                    <a:pt x="205" y="10"/>
                    <a:pt x="199" y="24"/>
                  </a:cubicBezTo>
                  <a:cubicBezTo>
                    <a:pt x="183" y="62"/>
                    <a:pt x="159" y="105"/>
                    <a:pt x="126" y="151"/>
                  </a:cubicBezTo>
                  <a:cubicBezTo>
                    <a:pt x="95" y="195"/>
                    <a:pt x="58" y="243"/>
                    <a:pt x="15" y="289"/>
                  </a:cubicBezTo>
                  <a:cubicBezTo>
                    <a:pt x="1" y="305"/>
                    <a:pt x="1" y="330"/>
                    <a:pt x="18" y="345"/>
                  </a:cubicBezTo>
                  <a:cubicBezTo>
                    <a:pt x="25" y="352"/>
                    <a:pt x="35" y="356"/>
                    <a:pt x="45" y="356"/>
                  </a:cubicBezTo>
                  <a:cubicBezTo>
                    <a:pt x="55" y="356"/>
                    <a:pt x="66" y="352"/>
                    <a:pt x="74" y="343"/>
                  </a:cubicBezTo>
                  <a:cubicBezTo>
                    <a:pt x="118" y="294"/>
                    <a:pt x="159" y="244"/>
                    <a:pt x="192" y="197"/>
                  </a:cubicBezTo>
                  <a:cubicBezTo>
                    <a:pt x="227" y="146"/>
                    <a:pt x="254" y="98"/>
                    <a:pt x="273" y="56"/>
                  </a:cubicBezTo>
                  <a:cubicBezTo>
                    <a:pt x="281" y="36"/>
                    <a:pt x="271" y="13"/>
                    <a:pt x="251" y="4"/>
                  </a:cubicBezTo>
                  <a:cubicBezTo>
                    <a:pt x="246" y="2"/>
                    <a:pt x="240" y="0"/>
                    <a:pt x="2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2"/>
            <p:cNvSpPr/>
            <p:nvPr/>
          </p:nvSpPr>
          <p:spPr>
            <a:xfrm>
              <a:off x="7747727" y="1519905"/>
              <a:ext cx="10903" cy="29535"/>
            </a:xfrm>
            <a:custGeom>
              <a:rect b="b" l="l" r="r" t="t"/>
              <a:pathLst>
                <a:path extrusionOk="0" h="642" w="237">
                  <a:moveTo>
                    <a:pt x="192" y="1"/>
                  </a:moveTo>
                  <a:cubicBezTo>
                    <a:pt x="192" y="1"/>
                    <a:pt x="191" y="1"/>
                    <a:pt x="190" y="1"/>
                  </a:cubicBezTo>
                  <a:cubicBezTo>
                    <a:pt x="169" y="2"/>
                    <a:pt x="152" y="20"/>
                    <a:pt x="153" y="42"/>
                  </a:cubicBezTo>
                  <a:cubicBezTo>
                    <a:pt x="156" y="109"/>
                    <a:pt x="145" y="206"/>
                    <a:pt x="117" y="309"/>
                  </a:cubicBezTo>
                  <a:cubicBezTo>
                    <a:pt x="94" y="400"/>
                    <a:pt x="58" y="496"/>
                    <a:pt x="11" y="582"/>
                  </a:cubicBezTo>
                  <a:cubicBezTo>
                    <a:pt x="0" y="602"/>
                    <a:pt x="7" y="625"/>
                    <a:pt x="26" y="636"/>
                  </a:cubicBezTo>
                  <a:cubicBezTo>
                    <a:pt x="32" y="639"/>
                    <a:pt x="39" y="641"/>
                    <a:pt x="46" y="641"/>
                  </a:cubicBezTo>
                  <a:cubicBezTo>
                    <a:pt x="60" y="641"/>
                    <a:pt x="73" y="634"/>
                    <a:pt x="80" y="620"/>
                  </a:cubicBezTo>
                  <a:cubicBezTo>
                    <a:pt x="131" y="529"/>
                    <a:pt x="169" y="426"/>
                    <a:pt x="195" y="329"/>
                  </a:cubicBezTo>
                  <a:cubicBezTo>
                    <a:pt x="223" y="218"/>
                    <a:pt x="236" y="113"/>
                    <a:pt x="233" y="39"/>
                  </a:cubicBezTo>
                  <a:cubicBezTo>
                    <a:pt x="232" y="17"/>
                    <a:pt x="214"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2"/>
            <p:cNvSpPr/>
            <p:nvPr/>
          </p:nvSpPr>
          <p:spPr>
            <a:xfrm>
              <a:off x="7968229" y="2069711"/>
              <a:ext cx="235776" cy="165710"/>
            </a:xfrm>
            <a:custGeom>
              <a:rect b="b" l="l" r="r" t="t"/>
              <a:pathLst>
                <a:path extrusionOk="0" h="3602" w="5125">
                  <a:moveTo>
                    <a:pt x="1" y="1724"/>
                  </a:moveTo>
                  <a:lnTo>
                    <a:pt x="227" y="3601"/>
                  </a:lnTo>
                  <a:cubicBezTo>
                    <a:pt x="1181" y="3569"/>
                    <a:pt x="2117" y="2865"/>
                    <a:pt x="2301" y="2556"/>
                  </a:cubicBezTo>
                  <a:cubicBezTo>
                    <a:pt x="3268" y="2422"/>
                    <a:pt x="3525" y="3302"/>
                    <a:pt x="3980" y="2684"/>
                  </a:cubicBezTo>
                  <a:cubicBezTo>
                    <a:pt x="4035" y="2718"/>
                    <a:pt x="4430" y="3127"/>
                    <a:pt x="4852" y="2582"/>
                  </a:cubicBezTo>
                  <a:cubicBezTo>
                    <a:pt x="4562" y="2203"/>
                    <a:pt x="4165" y="1775"/>
                    <a:pt x="3961" y="1638"/>
                  </a:cubicBezTo>
                  <a:cubicBezTo>
                    <a:pt x="4317" y="1673"/>
                    <a:pt x="4841" y="2230"/>
                    <a:pt x="5125" y="1571"/>
                  </a:cubicBezTo>
                  <a:cubicBezTo>
                    <a:pt x="5059" y="1511"/>
                    <a:pt x="4935" y="1402"/>
                    <a:pt x="4856" y="1341"/>
                  </a:cubicBezTo>
                  <a:cubicBezTo>
                    <a:pt x="4985" y="1319"/>
                    <a:pt x="5066" y="1169"/>
                    <a:pt x="5048" y="1085"/>
                  </a:cubicBezTo>
                  <a:cubicBezTo>
                    <a:pt x="3988" y="255"/>
                    <a:pt x="2380" y="1"/>
                    <a:pt x="1601" y="56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2"/>
            <p:cNvSpPr/>
            <p:nvPr/>
          </p:nvSpPr>
          <p:spPr>
            <a:xfrm>
              <a:off x="8073902" y="2100442"/>
              <a:ext cx="132172" cy="43429"/>
            </a:xfrm>
            <a:custGeom>
              <a:rect b="b" l="l" r="r" t="t"/>
              <a:pathLst>
                <a:path extrusionOk="0" h="944" w="2873">
                  <a:moveTo>
                    <a:pt x="42" y="1"/>
                  </a:moveTo>
                  <a:cubicBezTo>
                    <a:pt x="20" y="1"/>
                    <a:pt x="2" y="18"/>
                    <a:pt x="1" y="40"/>
                  </a:cubicBezTo>
                  <a:cubicBezTo>
                    <a:pt x="1" y="63"/>
                    <a:pt x="19" y="81"/>
                    <a:pt x="40" y="81"/>
                  </a:cubicBezTo>
                  <a:cubicBezTo>
                    <a:pt x="864" y="95"/>
                    <a:pt x="1353" y="123"/>
                    <a:pt x="1736" y="239"/>
                  </a:cubicBezTo>
                  <a:cubicBezTo>
                    <a:pt x="2116" y="355"/>
                    <a:pt x="2395" y="560"/>
                    <a:pt x="2801" y="933"/>
                  </a:cubicBezTo>
                  <a:cubicBezTo>
                    <a:pt x="2809" y="940"/>
                    <a:pt x="2818" y="943"/>
                    <a:pt x="2828" y="943"/>
                  </a:cubicBezTo>
                  <a:cubicBezTo>
                    <a:pt x="2839" y="943"/>
                    <a:pt x="2850" y="938"/>
                    <a:pt x="2858" y="929"/>
                  </a:cubicBezTo>
                  <a:cubicBezTo>
                    <a:pt x="2872" y="913"/>
                    <a:pt x="2871" y="888"/>
                    <a:pt x="2854" y="873"/>
                  </a:cubicBezTo>
                  <a:cubicBezTo>
                    <a:pt x="2440" y="493"/>
                    <a:pt x="2153" y="282"/>
                    <a:pt x="1759" y="162"/>
                  </a:cubicBezTo>
                  <a:cubicBezTo>
                    <a:pt x="1367" y="43"/>
                    <a:pt x="873" y="16"/>
                    <a:pt x="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2"/>
            <p:cNvSpPr/>
            <p:nvPr/>
          </p:nvSpPr>
          <p:spPr>
            <a:xfrm>
              <a:off x="8075052" y="2124779"/>
              <a:ext cx="118463" cy="65603"/>
            </a:xfrm>
            <a:custGeom>
              <a:rect b="b" l="l" r="r" t="t"/>
              <a:pathLst>
                <a:path extrusionOk="0" h="1426" w="2575">
                  <a:moveTo>
                    <a:pt x="43" y="1"/>
                  </a:moveTo>
                  <a:cubicBezTo>
                    <a:pt x="21" y="1"/>
                    <a:pt x="3" y="18"/>
                    <a:pt x="2" y="38"/>
                  </a:cubicBezTo>
                  <a:cubicBezTo>
                    <a:pt x="0" y="60"/>
                    <a:pt x="17" y="80"/>
                    <a:pt x="40" y="81"/>
                  </a:cubicBezTo>
                  <a:cubicBezTo>
                    <a:pt x="725" y="126"/>
                    <a:pt x="1156" y="210"/>
                    <a:pt x="1507" y="406"/>
                  </a:cubicBezTo>
                  <a:cubicBezTo>
                    <a:pt x="1856" y="601"/>
                    <a:pt x="2129" y="911"/>
                    <a:pt x="2498" y="1409"/>
                  </a:cubicBezTo>
                  <a:cubicBezTo>
                    <a:pt x="2506" y="1419"/>
                    <a:pt x="2518" y="1425"/>
                    <a:pt x="2530" y="1425"/>
                  </a:cubicBezTo>
                  <a:cubicBezTo>
                    <a:pt x="2538" y="1425"/>
                    <a:pt x="2546" y="1423"/>
                    <a:pt x="2553" y="1417"/>
                  </a:cubicBezTo>
                  <a:cubicBezTo>
                    <a:pt x="2571" y="1404"/>
                    <a:pt x="2574" y="1379"/>
                    <a:pt x="2562" y="1362"/>
                  </a:cubicBezTo>
                  <a:cubicBezTo>
                    <a:pt x="2187" y="855"/>
                    <a:pt x="1907" y="540"/>
                    <a:pt x="1545" y="337"/>
                  </a:cubicBezTo>
                  <a:cubicBezTo>
                    <a:pt x="1183" y="134"/>
                    <a:pt x="743" y="48"/>
                    <a:pt x="45" y="1"/>
                  </a:cubicBezTo>
                  <a:cubicBezTo>
                    <a:pt x="44" y="1"/>
                    <a:pt x="43" y="1"/>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2"/>
            <p:cNvSpPr/>
            <p:nvPr/>
          </p:nvSpPr>
          <p:spPr>
            <a:xfrm>
              <a:off x="8077122" y="2155740"/>
              <a:ext cx="76230" cy="39288"/>
            </a:xfrm>
            <a:custGeom>
              <a:rect b="b" l="l" r="r" t="t"/>
              <a:pathLst>
                <a:path extrusionOk="0" h="854" w="1657">
                  <a:moveTo>
                    <a:pt x="40" y="0"/>
                  </a:moveTo>
                  <a:cubicBezTo>
                    <a:pt x="19" y="0"/>
                    <a:pt x="1" y="19"/>
                    <a:pt x="1" y="41"/>
                  </a:cubicBezTo>
                  <a:cubicBezTo>
                    <a:pt x="1" y="62"/>
                    <a:pt x="19" y="80"/>
                    <a:pt x="40" y="80"/>
                  </a:cubicBezTo>
                  <a:cubicBezTo>
                    <a:pt x="71" y="80"/>
                    <a:pt x="100" y="80"/>
                    <a:pt x="129" y="80"/>
                  </a:cubicBezTo>
                  <a:cubicBezTo>
                    <a:pt x="429" y="80"/>
                    <a:pt x="617" y="88"/>
                    <a:pt x="802" y="175"/>
                  </a:cubicBezTo>
                  <a:cubicBezTo>
                    <a:pt x="1008" y="269"/>
                    <a:pt x="1219" y="460"/>
                    <a:pt x="1583" y="842"/>
                  </a:cubicBezTo>
                  <a:cubicBezTo>
                    <a:pt x="1591" y="850"/>
                    <a:pt x="1601" y="854"/>
                    <a:pt x="1611" y="854"/>
                  </a:cubicBezTo>
                  <a:cubicBezTo>
                    <a:pt x="1621" y="854"/>
                    <a:pt x="1631" y="850"/>
                    <a:pt x="1639" y="843"/>
                  </a:cubicBezTo>
                  <a:cubicBezTo>
                    <a:pt x="1655" y="828"/>
                    <a:pt x="1656" y="803"/>
                    <a:pt x="1641" y="787"/>
                  </a:cubicBezTo>
                  <a:cubicBezTo>
                    <a:pt x="1270" y="398"/>
                    <a:pt x="1053" y="202"/>
                    <a:pt x="836" y="102"/>
                  </a:cubicBezTo>
                  <a:cubicBezTo>
                    <a:pt x="616" y="2"/>
                    <a:pt x="404" y="0"/>
                    <a:pt x="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2"/>
            <p:cNvSpPr/>
            <p:nvPr/>
          </p:nvSpPr>
          <p:spPr>
            <a:xfrm>
              <a:off x="7464060" y="1725593"/>
              <a:ext cx="516774" cy="617111"/>
            </a:xfrm>
            <a:custGeom>
              <a:rect b="b" l="l" r="r" t="t"/>
              <a:pathLst>
                <a:path extrusionOk="0" h="13414" w="11233">
                  <a:moveTo>
                    <a:pt x="2245" y="0"/>
                  </a:moveTo>
                  <a:cubicBezTo>
                    <a:pt x="2905" y="2010"/>
                    <a:pt x="4388" y="1467"/>
                    <a:pt x="3959" y="4577"/>
                  </a:cubicBezTo>
                  <a:cubicBezTo>
                    <a:pt x="3789" y="5812"/>
                    <a:pt x="5258" y="8640"/>
                    <a:pt x="5241" y="9204"/>
                  </a:cubicBezTo>
                  <a:cubicBezTo>
                    <a:pt x="6548" y="9339"/>
                    <a:pt x="8646" y="9358"/>
                    <a:pt x="10960" y="9204"/>
                  </a:cubicBezTo>
                  <a:lnTo>
                    <a:pt x="11233" y="11595"/>
                  </a:lnTo>
                  <a:cubicBezTo>
                    <a:pt x="5977" y="13413"/>
                    <a:pt x="3318" y="13075"/>
                    <a:pt x="2025" y="11387"/>
                  </a:cubicBezTo>
                  <a:cubicBezTo>
                    <a:pt x="1346" y="10501"/>
                    <a:pt x="0" y="7890"/>
                    <a:pt x="28" y="5427"/>
                  </a:cubicBezTo>
                  <a:cubicBezTo>
                    <a:pt x="55" y="2989"/>
                    <a:pt x="93" y="799"/>
                    <a:pt x="22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2"/>
            <p:cNvSpPr/>
            <p:nvPr/>
          </p:nvSpPr>
          <p:spPr>
            <a:xfrm>
              <a:off x="7654935" y="1941771"/>
              <a:ext cx="52308" cy="209093"/>
            </a:xfrm>
            <a:custGeom>
              <a:rect b="b" l="l" r="r" t="t"/>
              <a:pathLst>
                <a:path extrusionOk="0" h="4545" w="1137">
                  <a:moveTo>
                    <a:pt x="44" y="1"/>
                  </a:moveTo>
                  <a:cubicBezTo>
                    <a:pt x="42" y="1"/>
                    <a:pt x="40" y="1"/>
                    <a:pt x="38" y="1"/>
                  </a:cubicBezTo>
                  <a:cubicBezTo>
                    <a:pt x="16" y="5"/>
                    <a:pt x="1" y="25"/>
                    <a:pt x="4" y="47"/>
                  </a:cubicBezTo>
                  <a:cubicBezTo>
                    <a:pt x="120" y="876"/>
                    <a:pt x="287" y="1750"/>
                    <a:pt x="470" y="2534"/>
                  </a:cubicBezTo>
                  <a:cubicBezTo>
                    <a:pt x="659" y="3335"/>
                    <a:pt x="865" y="4044"/>
                    <a:pt x="1055" y="4519"/>
                  </a:cubicBezTo>
                  <a:cubicBezTo>
                    <a:pt x="1060" y="4535"/>
                    <a:pt x="1075" y="4544"/>
                    <a:pt x="1091" y="4544"/>
                  </a:cubicBezTo>
                  <a:cubicBezTo>
                    <a:pt x="1096" y="4544"/>
                    <a:pt x="1101" y="4543"/>
                    <a:pt x="1106" y="4541"/>
                  </a:cubicBezTo>
                  <a:cubicBezTo>
                    <a:pt x="1127" y="4534"/>
                    <a:pt x="1137" y="4510"/>
                    <a:pt x="1128" y="4490"/>
                  </a:cubicBezTo>
                  <a:cubicBezTo>
                    <a:pt x="941" y="4018"/>
                    <a:pt x="736" y="3314"/>
                    <a:pt x="548" y="2516"/>
                  </a:cubicBezTo>
                  <a:cubicBezTo>
                    <a:pt x="364" y="1733"/>
                    <a:pt x="199" y="862"/>
                    <a:pt x="83" y="35"/>
                  </a:cubicBezTo>
                  <a:cubicBezTo>
                    <a:pt x="80" y="16"/>
                    <a:pt x="63"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2"/>
            <p:cNvSpPr/>
            <p:nvPr/>
          </p:nvSpPr>
          <p:spPr>
            <a:xfrm>
              <a:off x="7658385" y="2142583"/>
              <a:ext cx="311822" cy="12927"/>
            </a:xfrm>
            <a:custGeom>
              <a:rect b="b" l="l" r="r" t="t"/>
              <a:pathLst>
                <a:path extrusionOk="0" h="281" w="6778">
                  <a:moveTo>
                    <a:pt x="42" y="0"/>
                  </a:moveTo>
                  <a:cubicBezTo>
                    <a:pt x="22" y="0"/>
                    <a:pt x="5" y="15"/>
                    <a:pt x="2" y="36"/>
                  </a:cubicBezTo>
                  <a:cubicBezTo>
                    <a:pt x="0" y="57"/>
                    <a:pt x="16" y="77"/>
                    <a:pt x="37" y="80"/>
                  </a:cubicBezTo>
                  <a:cubicBezTo>
                    <a:pt x="979" y="196"/>
                    <a:pt x="2021" y="260"/>
                    <a:pt x="3123" y="276"/>
                  </a:cubicBezTo>
                  <a:cubicBezTo>
                    <a:pt x="3323" y="279"/>
                    <a:pt x="3524" y="280"/>
                    <a:pt x="3728" y="280"/>
                  </a:cubicBezTo>
                  <a:cubicBezTo>
                    <a:pt x="4703" y="280"/>
                    <a:pt x="5716" y="245"/>
                    <a:pt x="6739" y="180"/>
                  </a:cubicBezTo>
                  <a:cubicBezTo>
                    <a:pt x="6760" y="179"/>
                    <a:pt x="6777" y="160"/>
                    <a:pt x="6776" y="138"/>
                  </a:cubicBezTo>
                  <a:cubicBezTo>
                    <a:pt x="6775" y="116"/>
                    <a:pt x="6757" y="100"/>
                    <a:pt x="6736" y="100"/>
                  </a:cubicBezTo>
                  <a:cubicBezTo>
                    <a:pt x="6735" y="100"/>
                    <a:pt x="6734" y="101"/>
                    <a:pt x="6734" y="101"/>
                  </a:cubicBezTo>
                  <a:cubicBezTo>
                    <a:pt x="5712" y="166"/>
                    <a:pt x="4700" y="201"/>
                    <a:pt x="3727" y="201"/>
                  </a:cubicBezTo>
                  <a:cubicBezTo>
                    <a:pt x="3524" y="201"/>
                    <a:pt x="3322" y="199"/>
                    <a:pt x="3123" y="196"/>
                  </a:cubicBezTo>
                  <a:cubicBezTo>
                    <a:pt x="2026" y="180"/>
                    <a:pt x="987" y="118"/>
                    <a:pt x="47" y="1"/>
                  </a:cubicBezTo>
                  <a:cubicBezTo>
                    <a:pt x="45" y="0"/>
                    <a:pt x="43" y="0"/>
                    <a:pt x="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2"/>
            <p:cNvSpPr/>
            <p:nvPr/>
          </p:nvSpPr>
          <p:spPr>
            <a:xfrm>
              <a:off x="7463416" y="1973376"/>
              <a:ext cx="519488" cy="342783"/>
            </a:xfrm>
            <a:custGeom>
              <a:rect b="b" l="l" r="r" t="t"/>
              <a:pathLst>
                <a:path extrusionOk="0" h="7451" w="11292">
                  <a:moveTo>
                    <a:pt x="41" y="1"/>
                  </a:moveTo>
                  <a:cubicBezTo>
                    <a:pt x="40" y="1"/>
                    <a:pt x="39" y="1"/>
                    <a:pt x="39" y="1"/>
                  </a:cubicBezTo>
                  <a:cubicBezTo>
                    <a:pt x="17" y="3"/>
                    <a:pt x="0" y="22"/>
                    <a:pt x="2" y="44"/>
                  </a:cubicBezTo>
                  <a:cubicBezTo>
                    <a:pt x="127" y="1488"/>
                    <a:pt x="372" y="2723"/>
                    <a:pt x="747" y="3766"/>
                  </a:cubicBezTo>
                  <a:cubicBezTo>
                    <a:pt x="1122" y="4812"/>
                    <a:pt x="1628" y="5666"/>
                    <a:pt x="2272" y="6351"/>
                  </a:cubicBezTo>
                  <a:cubicBezTo>
                    <a:pt x="2852" y="6966"/>
                    <a:pt x="3938" y="7451"/>
                    <a:pt x="5647" y="7451"/>
                  </a:cubicBezTo>
                  <a:cubicBezTo>
                    <a:pt x="5686" y="7451"/>
                    <a:pt x="5724" y="7451"/>
                    <a:pt x="5763" y="7450"/>
                  </a:cubicBezTo>
                  <a:cubicBezTo>
                    <a:pt x="7165" y="7432"/>
                    <a:pt x="8977" y="7093"/>
                    <a:pt x="11261" y="6246"/>
                  </a:cubicBezTo>
                  <a:cubicBezTo>
                    <a:pt x="11281" y="6238"/>
                    <a:pt x="11292" y="6216"/>
                    <a:pt x="11284" y="6194"/>
                  </a:cubicBezTo>
                  <a:cubicBezTo>
                    <a:pt x="11278" y="6179"/>
                    <a:pt x="11263" y="6169"/>
                    <a:pt x="11246" y="6169"/>
                  </a:cubicBezTo>
                  <a:cubicBezTo>
                    <a:pt x="11241" y="6169"/>
                    <a:pt x="11237" y="6169"/>
                    <a:pt x="11232" y="6171"/>
                  </a:cubicBezTo>
                  <a:cubicBezTo>
                    <a:pt x="8957" y="7016"/>
                    <a:pt x="7155" y="7352"/>
                    <a:pt x="5762" y="7371"/>
                  </a:cubicBezTo>
                  <a:cubicBezTo>
                    <a:pt x="5723" y="7371"/>
                    <a:pt x="5684" y="7371"/>
                    <a:pt x="5645" y="7371"/>
                  </a:cubicBezTo>
                  <a:cubicBezTo>
                    <a:pt x="3962" y="7371"/>
                    <a:pt x="2896" y="6898"/>
                    <a:pt x="2329" y="6295"/>
                  </a:cubicBezTo>
                  <a:cubicBezTo>
                    <a:pt x="1693" y="5620"/>
                    <a:pt x="1193" y="4774"/>
                    <a:pt x="822" y="3739"/>
                  </a:cubicBezTo>
                  <a:cubicBezTo>
                    <a:pt x="450" y="2702"/>
                    <a:pt x="205" y="1475"/>
                    <a:pt x="82" y="38"/>
                  </a:cubicBezTo>
                  <a:cubicBezTo>
                    <a:pt x="80" y="16"/>
                    <a:pt x="62" y="1"/>
                    <a:pt x="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2"/>
            <p:cNvSpPr/>
            <p:nvPr/>
          </p:nvSpPr>
          <p:spPr>
            <a:xfrm>
              <a:off x="7644353" y="1605152"/>
              <a:ext cx="119015" cy="102683"/>
            </a:xfrm>
            <a:custGeom>
              <a:rect b="b" l="l" r="r" t="t"/>
              <a:pathLst>
                <a:path extrusionOk="0" h="2232" w="2587">
                  <a:moveTo>
                    <a:pt x="819" y="1"/>
                  </a:moveTo>
                  <a:cubicBezTo>
                    <a:pt x="1153" y="368"/>
                    <a:pt x="1715" y="415"/>
                    <a:pt x="2027" y="553"/>
                  </a:cubicBezTo>
                  <a:cubicBezTo>
                    <a:pt x="2306" y="675"/>
                    <a:pt x="2361" y="841"/>
                    <a:pt x="2586" y="890"/>
                  </a:cubicBezTo>
                  <a:cubicBezTo>
                    <a:pt x="2524" y="1076"/>
                    <a:pt x="2341" y="1459"/>
                    <a:pt x="2103" y="1673"/>
                  </a:cubicBezTo>
                  <a:cubicBezTo>
                    <a:pt x="1477" y="2232"/>
                    <a:pt x="595" y="1808"/>
                    <a:pt x="67" y="1091"/>
                  </a:cubicBezTo>
                  <a:cubicBezTo>
                    <a:pt x="0" y="796"/>
                    <a:pt x="485" y="240"/>
                    <a:pt x="8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0" name="Google Shape;1280;p12"/>
          <p:cNvSpPr/>
          <p:nvPr/>
        </p:nvSpPr>
        <p:spPr>
          <a:xfrm>
            <a:off x="4782132" y="2197585"/>
            <a:ext cx="86078" cy="105006"/>
          </a:xfrm>
          <a:custGeom>
            <a:rect b="b" l="l" r="r" t="t"/>
            <a:pathLst>
              <a:path extrusionOk="0" h="1032" w="846">
                <a:moveTo>
                  <a:pt x="0" y="524"/>
                </a:moveTo>
                <a:cubicBezTo>
                  <a:pt x="211" y="455"/>
                  <a:pt x="319" y="339"/>
                  <a:pt x="422" y="1"/>
                </a:cubicBezTo>
                <a:cubicBezTo>
                  <a:pt x="511" y="271"/>
                  <a:pt x="651" y="445"/>
                  <a:pt x="846" y="506"/>
                </a:cubicBezTo>
                <a:cubicBezTo>
                  <a:pt x="609" y="580"/>
                  <a:pt x="493" y="809"/>
                  <a:pt x="401" y="1031"/>
                </a:cubicBezTo>
                <a:cubicBezTo>
                  <a:pt x="365" y="820"/>
                  <a:pt x="250" y="585"/>
                  <a:pt x="0" y="52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2"/>
          <p:cNvSpPr/>
          <p:nvPr/>
        </p:nvSpPr>
        <p:spPr>
          <a:xfrm>
            <a:off x="5257672" y="385823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2"/>
          <p:cNvSpPr/>
          <p:nvPr/>
        </p:nvSpPr>
        <p:spPr>
          <a:xfrm>
            <a:off x="5196732" y="1668154"/>
            <a:ext cx="214366" cy="263634"/>
          </a:xfrm>
          <a:custGeom>
            <a:rect b="b" l="l" r="r" t="t"/>
            <a:pathLst>
              <a:path extrusionOk="0" h="1509" w="1227">
                <a:moveTo>
                  <a:pt x="1226" y="759"/>
                </a:moveTo>
                <a:cubicBezTo>
                  <a:pt x="919" y="659"/>
                  <a:pt x="764" y="492"/>
                  <a:pt x="616" y="1"/>
                </a:cubicBezTo>
                <a:cubicBezTo>
                  <a:pt x="485" y="395"/>
                  <a:pt x="283" y="645"/>
                  <a:pt x="0" y="735"/>
                </a:cubicBezTo>
                <a:cubicBezTo>
                  <a:pt x="345" y="839"/>
                  <a:pt x="526" y="1149"/>
                  <a:pt x="617" y="1508"/>
                </a:cubicBezTo>
                <a:cubicBezTo>
                  <a:pt x="717" y="1197"/>
                  <a:pt x="864" y="848"/>
                  <a:pt x="1226" y="759"/>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2"/>
          <p:cNvSpPr/>
          <p:nvPr/>
        </p:nvSpPr>
        <p:spPr>
          <a:xfrm>
            <a:off x="3691445" y="448117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2"/>
          <p:cNvSpPr/>
          <p:nvPr/>
        </p:nvSpPr>
        <p:spPr>
          <a:xfrm>
            <a:off x="8003459" y="2452522"/>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2"/>
          <p:cNvSpPr/>
          <p:nvPr/>
        </p:nvSpPr>
        <p:spPr>
          <a:xfrm>
            <a:off x="5763009" y="2339897"/>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86" name="Google Shape;1286;p12"/>
          <p:cNvPicPr preferRelativeResize="0"/>
          <p:nvPr/>
        </p:nvPicPr>
        <p:blipFill>
          <a:blip r:embed="rId3">
            <a:alphaModFix/>
          </a:blip>
          <a:stretch>
            <a:fillRect/>
          </a:stretch>
        </p:blipFill>
        <p:spPr>
          <a:xfrm>
            <a:off x="1689625" y="542150"/>
            <a:ext cx="7232602" cy="393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13"/>
          <p:cNvSpPr/>
          <p:nvPr/>
        </p:nvSpPr>
        <p:spPr>
          <a:xfrm>
            <a:off x="-407157" y="0"/>
            <a:ext cx="5190741" cy="5191178"/>
          </a:xfrm>
          <a:custGeom>
            <a:rect b="b" l="l" r="r" t="t"/>
            <a:pathLst>
              <a:path extrusionOk="0" h="11045" w="13235">
                <a:moveTo>
                  <a:pt x="1" y="1"/>
                </a:moveTo>
                <a:lnTo>
                  <a:pt x="3" y="11045"/>
                </a:lnTo>
                <a:lnTo>
                  <a:pt x="13234" y="11045"/>
                </a:lnTo>
                <a:cubicBezTo>
                  <a:pt x="13234" y="11045"/>
                  <a:pt x="13113" y="10190"/>
                  <a:pt x="10804" y="9202"/>
                </a:cubicBezTo>
                <a:cubicBezTo>
                  <a:pt x="9950" y="8836"/>
                  <a:pt x="9024" y="8017"/>
                  <a:pt x="8801" y="7077"/>
                </a:cubicBezTo>
                <a:cubicBezTo>
                  <a:pt x="8581" y="6154"/>
                  <a:pt x="9244" y="5314"/>
                  <a:pt x="9557" y="4495"/>
                </a:cubicBezTo>
                <a:cubicBezTo>
                  <a:pt x="9735" y="4035"/>
                  <a:pt x="9833" y="3538"/>
                  <a:pt x="9772" y="3045"/>
                </a:cubicBezTo>
                <a:cubicBezTo>
                  <a:pt x="9697" y="2418"/>
                  <a:pt x="9363" y="1894"/>
                  <a:pt x="8924" y="1455"/>
                </a:cubicBezTo>
                <a:cubicBezTo>
                  <a:pt x="8377" y="906"/>
                  <a:pt x="7482" y="1"/>
                  <a:pt x="748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3"/>
          <p:cNvSpPr/>
          <p:nvPr/>
        </p:nvSpPr>
        <p:spPr>
          <a:xfrm flipH="1">
            <a:off x="8131141" y="928733"/>
            <a:ext cx="92500" cy="112640"/>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3" name="Google Shape;1293;p13"/>
          <p:cNvGrpSpPr/>
          <p:nvPr/>
        </p:nvGrpSpPr>
        <p:grpSpPr>
          <a:xfrm>
            <a:off x="-679649" y="228855"/>
            <a:ext cx="3483610" cy="4962498"/>
            <a:chOff x="4252635" y="1360774"/>
            <a:chExt cx="981057" cy="1175474"/>
          </a:xfrm>
        </p:grpSpPr>
        <p:sp>
          <p:nvSpPr>
            <p:cNvPr id="1294" name="Google Shape;1294;p13"/>
            <p:cNvSpPr/>
            <p:nvPr/>
          </p:nvSpPr>
          <p:spPr>
            <a:xfrm>
              <a:off x="4343909" y="1427619"/>
              <a:ext cx="409352" cy="419704"/>
            </a:xfrm>
            <a:custGeom>
              <a:rect b="b" l="l" r="r" t="t"/>
              <a:pathLst>
                <a:path extrusionOk="0" h="9123" w="8898">
                  <a:moveTo>
                    <a:pt x="6352" y="649"/>
                  </a:moveTo>
                  <a:cubicBezTo>
                    <a:pt x="7710" y="1"/>
                    <a:pt x="8461" y="876"/>
                    <a:pt x="8714" y="1462"/>
                  </a:cubicBezTo>
                  <a:cubicBezTo>
                    <a:pt x="8897" y="1887"/>
                    <a:pt x="8808" y="2346"/>
                    <a:pt x="8551" y="2511"/>
                  </a:cubicBezTo>
                  <a:cubicBezTo>
                    <a:pt x="8028" y="2807"/>
                    <a:pt x="7561" y="3530"/>
                    <a:pt x="7011" y="4322"/>
                  </a:cubicBezTo>
                  <a:cubicBezTo>
                    <a:pt x="6672" y="4809"/>
                    <a:pt x="8666" y="5095"/>
                    <a:pt x="8529" y="6318"/>
                  </a:cubicBezTo>
                  <a:lnTo>
                    <a:pt x="886" y="9123"/>
                  </a:lnTo>
                  <a:cubicBezTo>
                    <a:pt x="1" y="8076"/>
                    <a:pt x="783" y="7086"/>
                    <a:pt x="1298" y="6762"/>
                  </a:cubicBezTo>
                  <a:cubicBezTo>
                    <a:pt x="1830" y="6426"/>
                    <a:pt x="2523" y="6381"/>
                    <a:pt x="2615" y="5992"/>
                  </a:cubicBezTo>
                  <a:cubicBezTo>
                    <a:pt x="3098" y="3980"/>
                    <a:pt x="5695" y="4351"/>
                    <a:pt x="5804" y="4160"/>
                  </a:cubicBezTo>
                  <a:cubicBezTo>
                    <a:pt x="5737" y="4036"/>
                    <a:pt x="5470" y="3895"/>
                    <a:pt x="5347" y="3686"/>
                  </a:cubicBezTo>
                  <a:cubicBezTo>
                    <a:pt x="4189" y="1727"/>
                    <a:pt x="4998" y="887"/>
                    <a:pt x="6352" y="64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3"/>
            <p:cNvSpPr/>
            <p:nvPr/>
          </p:nvSpPr>
          <p:spPr>
            <a:xfrm>
              <a:off x="4357434" y="1617160"/>
              <a:ext cx="255558" cy="231957"/>
            </a:xfrm>
            <a:custGeom>
              <a:rect b="b" l="l" r="r" t="t"/>
              <a:pathLst>
                <a:path extrusionOk="0" h="5042" w="5555">
                  <a:moveTo>
                    <a:pt x="5510" y="0"/>
                  </a:moveTo>
                  <a:cubicBezTo>
                    <a:pt x="5503" y="0"/>
                    <a:pt x="5496" y="2"/>
                    <a:pt x="5489" y="6"/>
                  </a:cubicBezTo>
                  <a:cubicBezTo>
                    <a:pt x="5397" y="59"/>
                    <a:pt x="5167" y="76"/>
                    <a:pt x="4872" y="100"/>
                  </a:cubicBezTo>
                  <a:cubicBezTo>
                    <a:pt x="3980" y="168"/>
                    <a:pt x="2525" y="280"/>
                    <a:pt x="2363" y="1606"/>
                  </a:cubicBezTo>
                  <a:cubicBezTo>
                    <a:pt x="2328" y="1893"/>
                    <a:pt x="1922" y="2097"/>
                    <a:pt x="1466" y="2328"/>
                  </a:cubicBezTo>
                  <a:cubicBezTo>
                    <a:pt x="959" y="2583"/>
                    <a:pt x="391" y="2869"/>
                    <a:pt x="168" y="3352"/>
                  </a:cubicBezTo>
                  <a:cubicBezTo>
                    <a:pt x="63" y="3578"/>
                    <a:pt x="0" y="3899"/>
                    <a:pt x="82" y="4241"/>
                  </a:cubicBezTo>
                  <a:cubicBezTo>
                    <a:pt x="144" y="4502"/>
                    <a:pt x="289" y="4776"/>
                    <a:pt x="564" y="5031"/>
                  </a:cubicBezTo>
                  <a:cubicBezTo>
                    <a:pt x="572" y="5038"/>
                    <a:pt x="581" y="5042"/>
                    <a:pt x="591" y="5042"/>
                  </a:cubicBezTo>
                  <a:cubicBezTo>
                    <a:pt x="602" y="5042"/>
                    <a:pt x="613" y="5038"/>
                    <a:pt x="621" y="5029"/>
                  </a:cubicBezTo>
                  <a:cubicBezTo>
                    <a:pt x="635" y="5013"/>
                    <a:pt x="634" y="4988"/>
                    <a:pt x="618" y="4973"/>
                  </a:cubicBezTo>
                  <a:cubicBezTo>
                    <a:pt x="357" y="4731"/>
                    <a:pt x="218" y="4470"/>
                    <a:pt x="159" y="4223"/>
                  </a:cubicBezTo>
                  <a:cubicBezTo>
                    <a:pt x="82" y="3900"/>
                    <a:pt x="141" y="3598"/>
                    <a:pt x="240" y="3385"/>
                  </a:cubicBezTo>
                  <a:cubicBezTo>
                    <a:pt x="452" y="2928"/>
                    <a:pt x="1006" y="2648"/>
                    <a:pt x="1502" y="2398"/>
                  </a:cubicBezTo>
                  <a:cubicBezTo>
                    <a:pt x="1978" y="2159"/>
                    <a:pt x="2401" y="1945"/>
                    <a:pt x="2441" y="1616"/>
                  </a:cubicBezTo>
                  <a:cubicBezTo>
                    <a:pt x="2597" y="355"/>
                    <a:pt x="4011" y="245"/>
                    <a:pt x="4879" y="178"/>
                  </a:cubicBezTo>
                  <a:cubicBezTo>
                    <a:pt x="5182" y="155"/>
                    <a:pt x="5421" y="137"/>
                    <a:pt x="5529" y="74"/>
                  </a:cubicBezTo>
                  <a:cubicBezTo>
                    <a:pt x="5548" y="64"/>
                    <a:pt x="5554" y="39"/>
                    <a:pt x="5544" y="20"/>
                  </a:cubicBezTo>
                  <a:cubicBezTo>
                    <a:pt x="5537" y="7"/>
                    <a:pt x="5524" y="0"/>
                    <a:pt x="5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3"/>
            <p:cNvSpPr/>
            <p:nvPr/>
          </p:nvSpPr>
          <p:spPr>
            <a:xfrm>
              <a:off x="4445350" y="2144515"/>
              <a:ext cx="404292" cy="391733"/>
            </a:xfrm>
            <a:custGeom>
              <a:rect b="b" l="l" r="r" t="t"/>
              <a:pathLst>
                <a:path extrusionOk="0" h="8515" w="8788">
                  <a:moveTo>
                    <a:pt x="269" y="8511"/>
                  </a:moveTo>
                  <a:lnTo>
                    <a:pt x="97" y="4854"/>
                  </a:lnTo>
                  <a:cubicBezTo>
                    <a:pt x="0" y="2829"/>
                    <a:pt x="1160" y="1101"/>
                    <a:pt x="1648" y="401"/>
                  </a:cubicBezTo>
                  <a:lnTo>
                    <a:pt x="6925" y="0"/>
                  </a:lnTo>
                  <a:cubicBezTo>
                    <a:pt x="7317" y="1656"/>
                    <a:pt x="7895" y="3102"/>
                    <a:pt x="8229" y="4692"/>
                  </a:cubicBezTo>
                  <a:cubicBezTo>
                    <a:pt x="8494" y="5954"/>
                    <a:pt x="8696" y="7406"/>
                    <a:pt x="8787" y="851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3"/>
            <p:cNvSpPr/>
            <p:nvPr/>
          </p:nvSpPr>
          <p:spPr>
            <a:xfrm>
              <a:off x="4666634" y="2339070"/>
              <a:ext cx="34596" cy="193313"/>
            </a:xfrm>
            <a:custGeom>
              <a:rect b="b" l="l" r="r" t="t"/>
              <a:pathLst>
                <a:path extrusionOk="0" h="4202" w="752">
                  <a:moveTo>
                    <a:pt x="707" y="1"/>
                  </a:moveTo>
                  <a:cubicBezTo>
                    <a:pt x="700" y="1"/>
                    <a:pt x="692" y="3"/>
                    <a:pt x="685" y="7"/>
                  </a:cubicBezTo>
                  <a:lnTo>
                    <a:pt x="21" y="435"/>
                  </a:lnTo>
                  <a:cubicBezTo>
                    <a:pt x="8" y="442"/>
                    <a:pt x="1" y="457"/>
                    <a:pt x="2" y="471"/>
                  </a:cubicBezTo>
                  <a:lnTo>
                    <a:pt x="11" y="4161"/>
                  </a:lnTo>
                  <a:cubicBezTo>
                    <a:pt x="11" y="4183"/>
                    <a:pt x="30" y="4201"/>
                    <a:pt x="52" y="4201"/>
                  </a:cubicBezTo>
                  <a:cubicBezTo>
                    <a:pt x="73" y="4201"/>
                    <a:pt x="91" y="4183"/>
                    <a:pt x="91" y="4161"/>
                  </a:cubicBezTo>
                  <a:lnTo>
                    <a:pt x="82" y="490"/>
                  </a:lnTo>
                  <a:lnTo>
                    <a:pt x="729" y="74"/>
                  </a:lnTo>
                  <a:cubicBezTo>
                    <a:pt x="747" y="62"/>
                    <a:pt x="752" y="37"/>
                    <a:pt x="740" y="19"/>
                  </a:cubicBezTo>
                  <a:cubicBezTo>
                    <a:pt x="733" y="7"/>
                    <a:pt x="720"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3"/>
            <p:cNvSpPr/>
            <p:nvPr/>
          </p:nvSpPr>
          <p:spPr>
            <a:xfrm>
              <a:off x="4333926" y="1703557"/>
              <a:ext cx="581641" cy="779417"/>
            </a:xfrm>
            <a:custGeom>
              <a:rect b="b" l="l" r="r" t="t"/>
              <a:pathLst>
                <a:path extrusionOk="0" h="16942" w="12643">
                  <a:moveTo>
                    <a:pt x="2824" y="6694"/>
                  </a:moveTo>
                  <a:lnTo>
                    <a:pt x="3086" y="5956"/>
                  </a:lnTo>
                  <a:lnTo>
                    <a:pt x="3304" y="9564"/>
                  </a:lnTo>
                  <a:cubicBezTo>
                    <a:pt x="2431" y="11560"/>
                    <a:pt x="2004" y="13781"/>
                    <a:pt x="1838" y="16132"/>
                  </a:cubicBezTo>
                  <a:cubicBezTo>
                    <a:pt x="4356" y="16720"/>
                    <a:pt x="8649" y="16941"/>
                    <a:pt x="11342" y="16330"/>
                  </a:cubicBezTo>
                  <a:cubicBezTo>
                    <a:pt x="11108" y="13675"/>
                    <a:pt x="10788" y="11385"/>
                    <a:pt x="9808" y="9107"/>
                  </a:cubicBezTo>
                  <a:lnTo>
                    <a:pt x="10122" y="6532"/>
                  </a:lnTo>
                  <a:lnTo>
                    <a:pt x="12643" y="5963"/>
                  </a:lnTo>
                  <a:cubicBezTo>
                    <a:pt x="12431" y="4466"/>
                    <a:pt x="12323" y="2387"/>
                    <a:pt x="11125" y="1126"/>
                  </a:cubicBezTo>
                  <a:cubicBezTo>
                    <a:pt x="10647" y="624"/>
                    <a:pt x="9996" y="251"/>
                    <a:pt x="9095" y="98"/>
                  </a:cubicBezTo>
                  <a:cubicBezTo>
                    <a:pt x="8801" y="47"/>
                    <a:pt x="8176" y="27"/>
                    <a:pt x="7904" y="0"/>
                  </a:cubicBezTo>
                  <a:lnTo>
                    <a:pt x="7403" y="2398"/>
                  </a:lnTo>
                  <a:lnTo>
                    <a:pt x="5805" y="103"/>
                  </a:lnTo>
                  <a:cubicBezTo>
                    <a:pt x="5598" y="141"/>
                    <a:pt x="4869" y="255"/>
                    <a:pt x="4548" y="343"/>
                  </a:cubicBezTo>
                  <a:cubicBezTo>
                    <a:pt x="1967" y="1050"/>
                    <a:pt x="915" y="3034"/>
                    <a:pt x="0" y="571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3"/>
            <p:cNvSpPr/>
            <p:nvPr/>
          </p:nvSpPr>
          <p:spPr>
            <a:xfrm>
              <a:off x="4575958" y="1703557"/>
              <a:ext cx="142754" cy="133415"/>
            </a:xfrm>
            <a:custGeom>
              <a:rect b="b" l="l" r="r" t="t"/>
              <a:pathLst>
                <a:path extrusionOk="0" h="2900" w="3103">
                  <a:moveTo>
                    <a:pt x="3102" y="32"/>
                  </a:moveTo>
                  <a:cubicBezTo>
                    <a:pt x="2922" y="20"/>
                    <a:pt x="2754" y="11"/>
                    <a:pt x="2644" y="0"/>
                  </a:cubicBezTo>
                  <a:lnTo>
                    <a:pt x="2142" y="2398"/>
                  </a:lnTo>
                  <a:lnTo>
                    <a:pt x="544" y="103"/>
                  </a:lnTo>
                  <a:cubicBezTo>
                    <a:pt x="446" y="121"/>
                    <a:pt x="233" y="156"/>
                    <a:pt x="0" y="197"/>
                  </a:cubicBezTo>
                  <a:lnTo>
                    <a:pt x="1825" y="2899"/>
                  </a:lnTo>
                  <a:lnTo>
                    <a:pt x="2549" y="28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3"/>
            <p:cNvSpPr/>
            <p:nvPr/>
          </p:nvSpPr>
          <p:spPr>
            <a:xfrm>
              <a:off x="4480175" y="2245036"/>
              <a:ext cx="371536" cy="184756"/>
            </a:xfrm>
            <a:custGeom>
              <a:rect b="b" l="l" r="r" t="t"/>
              <a:pathLst>
                <a:path extrusionOk="0" h="4016" w="8076">
                  <a:moveTo>
                    <a:pt x="24" y="3673"/>
                  </a:moveTo>
                  <a:cubicBezTo>
                    <a:pt x="1092" y="3876"/>
                    <a:pt x="2258" y="3989"/>
                    <a:pt x="3432" y="4015"/>
                  </a:cubicBezTo>
                  <a:lnTo>
                    <a:pt x="3432" y="224"/>
                  </a:lnTo>
                  <a:cubicBezTo>
                    <a:pt x="2343" y="203"/>
                    <a:pt x="1231" y="158"/>
                    <a:pt x="255" y="0"/>
                  </a:cubicBezTo>
                  <a:cubicBezTo>
                    <a:pt x="32" y="1213"/>
                    <a:pt x="1" y="2437"/>
                    <a:pt x="24" y="3673"/>
                  </a:cubicBezTo>
                  <a:close/>
                  <a:moveTo>
                    <a:pt x="8075" y="3628"/>
                  </a:moveTo>
                  <a:cubicBezTo>
                    <a:pt x="7951" y="2406"/>
                    <a:pt x="7760" y="1122"/>
                    <a:pt x="7503" y="9"/>
                  </a:cubicBezTo>
                  <a:cubicBezTo>
                    <a:pt x="6722" y="167"/>
                    <a:pt x="5797" y="217"/>
                    <a:pt x="4844" y="223"/>
                  </a:cubicBezTo>
                  <a:lnTo>
                    <a:pt x="4910" y="4000"/>
                  </a:lnTo>
                  <a:cubicBezTo>
                    <a:pt x="6021" y="3955"/>
                    <a:pt x="7103" y="3830"/>
                    <a:pt x="8075" y="362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3"/>
            <p:cNvSpPr/>
            <p:nvPr/>
          </p:nvSpPr>
          <p:spPr>
            <a:xfrm>
              <a:off x="4600985" y="1578285"/>
              <a:ext cx="96611" cy="235592"/>
            </a:xfrm>
            <a:custGeom>
              <a:rect b="b" l="l" r="r" t="t"/>
              <a:pathLst>
                <a:path extrusionOk="0" h="5121" w="2100">
                  <a:moveTo>
                    <a:pt x="1754" y="248"/>
                  </a:moveTo>
                  <a:cubicBezTo>
                    <a:pt x="1505" y="0"/>
                    <a:pt x="586" y="88"/>
                    <a:pt x="431" y="250"/>
                  </a:cubicBezTo>
                  <a:cubicBezTo>
                    <a:pt x="465" y="1064"/>
                    <a:pt x="353" y="2214"/>
                    <a:pt x="0" y="2826"/>
                  </a:cubicBezTo>
                  <a:lnTo>
                    <a:pt x="1598" y="5121"/>
                  </a:lnTo>
                  <a:lnTo>
                    <a:pt x="2099" y="2723"/>
                  </a:lnTo>
                  <a:cubicBezTo>
                    <a:pt x="1730" y="2237"/>
                    <a:pt x="1723" y="916"/>
                    <a:pt x="1754" y="248"/>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3"/>
            <p:cNvSpPr/>
            <p:nvPr/>
          </p:nvSpPr>
          <p:spPr>
            <a:xfrm>
              <a:off x="4584929" y="1500307"/>
              <a:ext cx="153335" cy="144732"/>
            </a:xfrm>
            <a:custGeom>
              <a:rect b="b" l="l" r="r" t="t"/>
              <a:pathLst>
                <a:path extrusionOk="0" h="3146" w="3333">
                  <a:moveTo>
                    <a:pt x="780" y="1945"/>
                  </a:moveTo>
                  <a:cubicBezTo>
                    <a:pt x="161" y="1908"/>
                    <a:pt x="1" y="1003"/>
                    <a:pt x="706" y="1099"/>
                  </a:cubicBezTo>
                  <a:cubicBezTo>
                    <a:pt x="1416" y="1250"/>
                    <a:pt x="2063" y="174"/>
                    <a:pt x="1929" y="26"/>
                  </a:cubicBezTo>
                  <a:cubicBezTo>
                    <a:pt x="2149" y="343"/>
                    <a:pt x="3088" y="1"/>
                    <a:pt x="3332" y="601"/>
                  </a:cubicBezTo>
                  <a:cubicBezTo>
                    <a:pt x="3295" y="1403"/>
                    <a:pt x="3191" y="1930"/>
                    <a:pt x="2980" y="2297"/>
                  </a:cubicBezTo>
                  <a:cubicBezTo>
                    <a:pt x="2491" y="3145"/>
                    <a:pt x="806" y="2721"/>
                    <a:pt x="780" y="1945"/>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3"/>
            <p:cNvSpPr/>
            <p:nvPr/>
          </p:nvSpPr>
          <p:spPr>
            <a:xfrm>
              <a:off x="4615430" y="1510060"/>
              <a:ext cx="59024" cy="42969"/>
            </a:xfrm>
            <a:custGeom>
              <a:rect b="b" l="l" r="r" t="t"/>
              <a:pathLst>
                <a:path extrusionOk="0" h="934" w="1283">
                  <a:moveTo>
                    <a:pt x="1242" y="0"/>
                  </a:moveTo>
                  <a:cubicBezTo>
                    <a:pt x="1242" y="0"/>
                    <a:pt x="1241" y="0"/>
                    <a:pt x="1240" y="0"/>
                  </a:cubicBezTo>
                  <a:cubicBezTo>
                    <a:pt x="1219" y="1"/>
                    <a:pt x="1202" y="19"/>
                    <a:pt x="1202" y="42"/>
                  </a:cubicBezTo>
                  <a:cubicBezTo>
                    <a:pt x="1203" y="62"/>
                    <a:pt x="1202" y="82"/>
                    <a:pt x="1199" y="103"/>
                  </a:cubicBezTo>
                  <a:cubicBezTo>
                    <a:pt x="1172" y="278"/>
                    <a:pt x="1017" y="460"/>
                    <a:pt x="817" y="602"/>
                  </a:cubicBezTo>
                  <a:cubicBezTo>
                    <a:pt x="615" y="746"/>
                    <a:pt x="367" y="846"/>
                    <a:pt x="159" y="853"/>
                  </a:cubicBezTo>
                  <a:cubicBezTo>
                    <a:pt x="149" y="854"/>
                    <a:pt x="139" y="854"/>
                    <a:pt x="129" y="854"/>
                  </a:cubicBezTo>
                  <a:cubicBezTo>
                    <a:pt x="102" y="854"/>
                    <a:pt x="75" y="852"/>
                    <a:pt x="49" y="848"/>
                  </a:cubicBezTo>
                  <a:cubicBezTo>
                    <a:pt x="47" y="848"/>
                    <a:pt x="45" y="847"/>
                    <a:pt x="43" y="847"/>
                  </a:cubicBezTo>
                  <a:cubicBezTo>
                    <a:pt x="24" y="847"/>
                    <a:pt x="7" y="862"/>
                    <a:pt x="4" y="882"/>
                  </a:cubicBezTo>
                  <a:cubicBezTo>
                    <a:pt x="0" y="903"/>
                    <a:pt x="15" y="923"/>
                    <a:pt x="38" y="927"/>
                  </a:cubicBezTo>
                  <a:cubicBezTo>
                    <a:pt x="67" y="931"/>
                    <a:pt x="98" y="934"/>
                    <a:pt x="130" y="934"/>
                  </a:cubicBezTo>
                  <a:cubicBezTo>
                    <a:pt x="140" y="934"/>
                    <a:pt x="151" y="933"/>
                    <a:pt x="162" y="933"/>
                  </a:cubicBezTo>
                  <a:cubicBezTo>
                    <a:pt x="385" y="924"/>
                    <a:pt x="649" y="819"/>
                    <a:pt x="863" y="667"/>
                  </a:cubicBezTo>
                  <a:cubicBezTo>
                    <a:pt x="1080" y="513"/>
                    <a:pt x="1248" y="312"/>
                    <a:pt x="1277" y="115"/>
                  </a:cubicBezTo>
                  <a:cubicBezTo>
                    <a:pt x="1282" y="89"/>
                    <a:pt x="1283" y="64"/>
                    <a:pt x="1282" y="38"/>
                  </a:cubicBezTo>
                  <a:cubicBezTo>
                    <a:pt x="1281" y="18"/>
                    <a:pt x="1264" y="0"/>
                    <a:pt x="12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3"/>
            <p:cNvSpPr/>
            <p:nvPr/>
          </p:nvSpPr>
          <p:spPr>
            <a:xfrm>
              <a:off x="4650440" y="1567106"/>
              <a:ext cx="14078" cy="13663"/>
            </a:xfrm>
            <a:custGeom>
              <a:rect b="b" l="l" r="r" t="t"/>
              <a:pathLst>
                <a:path extrusionOk="0" h="297" w="306">
                  <a:moveTo>
                    <a:pt x="139" y="7"/>
                  </a:moveTo>
                  <a:cubicBezTo>
                    <a:pt x="219" y="1"/>
                    <a:pt x="290" y="58"/>
                    <a:pt x="298" y="136"/>
                  </a:cubicBezTo>
                  <a:cubicBezTo>
                    <a:pt x="305" y="215"/>
                    <a:pt x="247" y="283"/>
                    <a:pt x="167" y="289"/>
                  </a:cubicBezTo>
                  <a:cubicBezTo>
                    <a:pt x="86" y="296"/>
                    <a:pt x="15" y="238"/>
                    <a:pt x="8" y="160"/>
                  </a:cubicBezTo>
                  <a:cubicBezTo>
                    <a:pt x="0" y="83"/>
                    <a:pt x="59" y="14"/>
                    <a:pt x="139" y="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3"/>
            <p:cNvSpPr/>
            <p:nvPr/>
          </p:nvSpPr>
          <p:spPr>
            <a:xfrm>
              <a:off x="4716963" y="1576307"/>
              <a:ext cx="12973" cy="12559"/>
            </a:xfrm>
            <a:custGeom>
              <a:rect b="b" l="l" r="r" t="t"/>
              <a:pathLst>
                <a:path extrusionOk="0" h="273" w="282">
                  <a:moveTo>
                    <a:pt x="129" y="7"/>
                  </a:moveTo>
                  <a:cubicBezTo>
                    <a:pt x="202" y="1"/>
                    <a:pt x="268" y="54"/>
                    <a:pt x="274" y="126"/>
                  </a:cubicBezTo>
                  <a:cubicBezTo>
                    <a:pt x="282" y="197"/>
                    <a:pt x="227" y="261"/>
                    <a:pt x="154" y="266"/>
                  </a:cubicBezTo>
                  <a:cubicBezTo>
                    <a:pt x="80" y="273"/>
                    <a:pt x="14" y="220"/>
                    <a:pt x="8" y="148"/>
                  </a:cubicBezTo>
                  <a:cubicBezTo>
                    <a:pt x="0" y="76"/>
                    <a:pt x="54" y="13"/>
                    <a:pt x="129" y="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3"/>
            <p:cNvSpPr/>
            <p:nvPr/>
          </p:nvSpPr>
          <p:spPr>
            <a:xfrm>
              <a:off x="4694007" y="1570925"/>
              <a:ext cx="10857" cy="14124"/>
            </a:xfrm>
            <a:custGeom>
              <a:rect b="b" l="l" r="r" t="t"/>
              <a:pathLst>
                <a:path extrusionOk="0" h="307" w="236">
                  <a:moveTo>
                    <a:pt x="73" y="0"/>
                  </a:moveTo>
                  <a:cubicBezTo>
                    <a:pt x="54" y="0"/>
                    <a:pt x="37" y="16"/>
                    <a:pt x="35" y="36"/>
                  </a:cubicBezTo>
                  <a:cubicBezTo>
                    <a:pt x="33" y="57"/>
                    <a:pt x="49" y="77"/>
                    <a:pt x="70" y="79"/>
                  </a:cubicBezTo>
                  <a:cubicBezTo>
                    <a:pt x="117" y="85"/>
                    <a:pt x="142" y="106"/>
                    <a:pt x="151" y="132"/>
                  </a:cubicBezTo>
                  <a:cubicBezTo>
                    <a:pt x="155" y="143"/>
                    <a:pt x="155" y="156"/>
                    <a:pt x="153" y="169"/>
                  </a:cubicBezTo>
                  <a:cubicBezTo>
                    <a:pt x="151" y="181"/>
                    <a:pt x="145" y="193"/>
                    <a:pt x="137" y="203"/>
                  </a:cubicBezTo>
                  <a:cubicBezTo>
                    <a:pt x="125" y="217"/>
                    <a:pt x="107" y="226"/>
                    <a:pt x="84" y="226"/>
                  </a:cubicBezTo>
                  <a:cubicBezTo>
                    <a:pt x="76" y="226"/>
                    <a:pt x="66" y="225"/>
                    <a:pt x="56" y="222"/>
                  </a:cubicBezTo>
                  <a:cubicBezTo>
                    <a:pt x="52" y="221"/>
                    <a:pt x="48" y="220"/>
                    <a:pt x="44" y="220"/>
                  </a:cubicBezTo>
                  <a:cubicBezTo>
                    <a:pt x="27" y="220"/>
                    <a:pt x="11" y="231"/>
                    <a:pt x="6" y="248"/>
                  </a:cubicBezTo>
                  <a:cubicBezTo>
                    <a:pt x="1" y="270"/>
                    <a:pt x="12" y="292"/>
                    <a:pt x="34" y="298"/>
                  </a:cubicBezTo>
                  <a:cubicBezTo>
                    <a:pt x="52" y="304"/>
                    <a:pt x="69" y="306"/>
                    <a:pt x="86" y="306"/>
                  </a:cubicBezTo>
                  <a:cubicBezTo>
                    <a:pt x="134" y="306"/>
                    <a:pt x="172" y="285"/>
                    <a:pt x="198" y="254"/>
                  </a:cubicBezTo>
                  <a:cubicBezTo>
                    <a:pt x="214" y="234"/>
                    <a:pt x="226" y="209"/>
                    <a:pt x="230" y="185"/>
                  </a:cubicBezTo>
                  <a:cubicBezTo>
                    <a:pt x="236" y="159"/>
                    <a:pt x="235" y="133"/>
                    <a:pt x="226" y="107"/>
                  </a:cubicBezTo>
                  <a:cubicBezTo>
                    <a:pt x="209" y="54"/>
                    <a:pt x="162" y="9"/>
                    <a:pt x="78" y="1"/>
                  </a:cubicBezTo>
                  <a:cubicBezTo>
                    <a:pt x="77" y="1"/>
                    <a:pt x="75" y="0"/>
                    <a:pt x="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3"/>
            <p:cNvSpPr/>
            <p:nvPr/>
          </p:nvSpPr>
          <p:spPr>
            <a:xfrm>
              <a:off x="4707670" y="1540101"/>
              <a:ext cx="30225" cy="13295"/>
            </a:xfrm>
            <a:custGeom>
              <a:rect b="b" l="l" r="r" t="t"/>
              <a:pathLst>
                <a:path extrusionOk="0" h="289" w="657">
                  <a:moveTo>
                    <a:pt x="133" y="1"/>
                  </a:moveTo>
                  <a:cubicBezTo>
                    <a:pt x="116" y="1"/>
                    <a:pt x="98" y="1"/>
                    <a:pt x="80" y="2"/>
                  </a:cubicBezTo>
                  <a:cubicBezTo>
                    <a:pt x="69" y="2"/>
                    <a:pt x="60" y="6"/>
                    <a:pt x="53" y="12"/>
                  </a:cubicBezTo>
                  <a:cubicBezTo>
                    <a:pt x="0" y="64"/>
                    <a:pt x="1" y="107"/>
                    <a:pt x="37" y="144"/>
                  </a:cubicBezTo>
                  <a:cubicBezTo>
                    <a:pt x="85" y="195"/>
                    <a:pt x="222" y="215"/>
                    <a:pt x="358" y="236"/>
                  </a:cubicBezTo>
                  <a:cubicBezTo>
                    <a:pt x="452" y="250"/>
                    <a:pt x="545" y="265"/>
                    <a:pt x="600" y="286"/>
                  </a:cubicBezTo>
                  <a:cubicBezTo>
                    <a:pt x="605" y="288"/>
                    <a:pt x="610" y="289"/>
                    <a:pt x="614" y="289"/>
                  </a:cubicBezTo>
                  <a:cubicBezTo>
                    <a:pt x="630" y="289"/>
                    <a:pt x="646" y="279"/>
                    <a:pt x="651" y="263"/>
                  </a:cubicBezTo>
                  <a:cubicBezTo>
                    <a:pt x="657" y="250"/>
                    <a:pt x="655" y="236"/>
                    <a:pt x="647" y="226"/>
                  </a:cubicBezTo>
                  <a:cubicBezTo>
                    <a:pt x="579" y="132"/>
                    <a:pt x="495" y="74"/>
                    <a:pt x="398" y="40"/>
                  </a:cubicBezTo>
                  <a:cubicBezTo>
                    <a:pt x="318" y="11"/>
                    <a:pt x="229" y="1"/>
                    <a:pt x="1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3"/>
            <p:cNvSpPr/>
            <p:nvPr/>
          </p:nvSpPr>
          <p:spPr>
            <a:xfrm>
              <a:off x="4670866" y="1586658"/>
              <a:ext cx="36252" cy="13157"/>
            </a:xfrm>
            <a:custGeom>
              <a:rect b="b" l="l" r="r" t="t"/>
              <a:pathLst>
                <a:path extrusionOk="0" h="286" w="788">
                  <a:moveTo>
                    <a:pt x="46" y="0"/>
                  </a:moveTo>
                  <a:cubicBezTo>
                    <a:pt x="39" y="0"/>
                    <a:pt x="33" y="2"/>
                    <a:pt x="27" y="5"/>
                  </a:cubicBezTo>
                  <a:cubicBezTo>
                    <a:pt x="8" y="16"/>
                    <a:pt x="0" y="40"/>
                    <a:pt x="11" y="59"/>
                  </a:cubicBezTo>
                  <a:cubicBezTo>
                    <a:pt x="75" y="173"/>
                    <a:pt x="186" y="237"/>
                    <a:pt x="309" y="267"/>
                  </a:cubicBezTo>
                  <a:cubicBezTo>
                    <a:pt x="366" y="280"/>
                    <a:pt x="425" y="286"/>
                    <a:pt x="483" y="286"/>
                  </a:cubicBezTo>
                  <a:cubicBezTo>
                    <a:pt x="583" y="286"/>
                    <a:pt x="681" y="268"/>
                    <a:pt x="757" y="241"/>
                  </a:cubicBezTo>
                  <a:cubicBezTo>
                    <a:pt x="777" y="234"/>
                    <a:pt x="787" y="211"/>
                    <a:pt x="780" y="190"/>
                  </a:cubicBezTo>
                  <a:cubicBezTo>
                    <a:pt x="775" y="174"/>
                    <a:pt x="760" y="164"/>
                    <a:pt x="743" y="164"/>
                  </a:cubicBezTo>
                  <a:cubicBezTo>
                    <a:pt x="739" y="164"/>
                    <a:pt x="734" y="165"/>
                    <a:pt x="730" y="167"/>
                  </a:cubicBezTo>
                  <a:cubicBezTo>
                    <a:pt x="662" y="191"/>
                    <a:pt x="575" y="206"/>
                    <a:pt x="485" y="206"/>
                  </a:cubicBezTo>
                  <a:cubicBezTo>
                    <a:pt x="433" y="206"/>
                    <a:pt x="379" y="201"/>
                    <a:pt x="327" y="189"/>
                  </a:cubicBezTo>
                  <a:cubicBezTo>
                    <a:pt x="224" y="165"/>
                    <a:pt x="131" y="112"/>
                    <a:pt x="81" y="21"/>
                  </a:cubicBezTo>
                  <a:cubicBezTo>
                    <a:pt x="74" y="8"/>
                    <a:pt x="60"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3"/>
            <p:cNvSpPr/>
            <p:nvPr/>
          </p:nvSpPr>
          <p:spPr>
            <a:xfrm>
              <a:off x="4663873" y="1534719"/>
              <a:ext cx="33538" cy="10857"/>
            </a:xfrm>
            <a:custGeom>
              <a:rect b="b" l="l" r="r" t="t"/>
              <a:pathLst>
                <a:path extrusionOk="0" h="236" w="729">
                  <a:moveTo>
                    <a:pt x="361" y="1"/>
                  </a:moveTo>
                  <a:cubicBezTo>
                    <a:pt x="351" y="1"/>
                    <a:pt x="341" y="1"/>
                    <a:pt x="331" y="2"/>
                  </a:cubicBezTo>
                  <a:cubicBezTo>
                    <a:pt x="220" y="7"/>
                    <a:pt x="117" y="41"/>
                    <a:pt x="19" y="114"/>
                  </a:cubicBezTo>
                  <a:cubicBezTo>
                    <a:pt x="8" y="123"/>
                    <a:pt x="0" y="136"/>
                    <a:pt x="2" y="150"/>
                  </a:cubicBezTo>
                  <a:cubicBezTo>
                    <a:pt x="3" y="172"/>
                    <a:pt x="21" y="188"/>
                    <a:pt x="43" y="188"/>
                  </a:cubicBezTo>
                  <a:cubicBezTo>
                    <a:pt x="44" y="188"/>
                    <a:pt x="44" y="188"/>
                    <a:pt x="45" y="188"/>
                  </a:cubicBezTo>
                  <a:cubicBezTo>
                    <a:pt x="55" y="187"/>
                    <a:pt x="65" y="186"/>
                    <a:pt x="76" y="186"/>
                  </a:cubicBezTo>
                  <a:cubicBezTo>
                    <a:pt x="139" y="186"/>
                    <a:pt x="226" y="198"/>
                    <a:pt x="312" y="210"/>
                  </a:cubicBezTo>
                  <a:cubicBezTo>
                    <a:pt x="400" y="223"/>
                    <a:pt x="488" y="235"/>
                    <a:pt x="558" y="235"/>
                  </a:cubicBezTo>
                  <a:cubicBezTo>
                    <a:pt x="604" y="235"/>
                    <a:pt x="643" y="230"/>
                    <a:pt x="669" y="215"/>
                  </a:cubicBezTo>
                  <a:cubicBezTo>
                    <a:pt x="715" y="189"/>
                    <a:pt x="728" y="146"/>
                    <a:pt x="692" y="79"/>
                  </a:cubicBezTo>
                  <a:cubicBezTo>
                    <a:pt x="688" y="71"/>
                    <a:pt x="679" y="63"/>
                    <a:pt x="670" y="60"/>
                  </a:cubicBezTo>
                  <a:cubicBezTo>
                    <a:pt x="563" y="24"/>
                    <a:pt x="460" y="1"/>
                    <a:pt x="3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3"/>
            <p:cNvSpPr/>
            <p:nvPr/>
          </p:nvSpPr>
          <p:spPr>
            <a:xfrm>
              <a:off x="4656973" y="1552615"/>
              <a:ext cx="33814" cy="12007"/>
            </a:xfrm>
            <a:custGeom>
              <a:rect b="b" l="l" r="r" t="t"/>
              <a:pathLst>
                <a:path extrusionOk="0" h="261" w="735">
                  <a:moveTo>
                    <a:pt x="323" y="0"/>
                  </a:moveTo>
                  <a:cubicBezTo>
                    <a:pt x="227" y="0"/>
                    <a:pt x="131" y="19"/>
                    <a:pt x="54" y="54"/>
                  </a:cubicBezTo>
                  <a:cubicBezTo>
                    <a:pt x="44" y="57"/>
                    <a:pt x="36" y="61"/>
                    <a:pt x="28" y="65"/>
                  </a:cubicBezTo>
                  <a:cubicBezTo>
                    <a:pt x="8" y="75"/>
                    <a:pt x="1" y="99"/>
                    <a:pt x="10" y="118"/>
                  </a:cubicBezTo>
                  <a:cubicBezTo>
                    <a:pt x="17" y="133"/>
                    <a:pt x="31" y="141"/>
                    <a:pt x="46" y="141"/>
                  </a:cubicBezTo>
                  <a:cubicBezTo>
                    <a:pt x="52" y="141"/>
                    <a:pt x="58" y="139"/>
                    <a:pt x="63" y="136"/>
                  </a:cubicBezTo>
                  <a:cubicBezTo>
                    <a:pt x="72" y="132"/>
                    <a:pt x="78" y="129"/>
                    <a:pt x="86" y="126"/>
                  </a:cubicBezTo>
                  <a:cubicBezTo>
                    <a:pt x="153" y="96"/>
                    <a:pt x="238" y="79"/>
                    <a:pt x="323" y="79"/>
                  </a:cubicBezTo>
                  <a:cubicBezTo>
                    <a:pt x="352" y="79"/>
                    <a:pt x="381" y="81"/>
                    <a:pt x="408" y="85"/>
                  </a:cubicBezTo>
                  <a:cubicBezTo>
                    <a:pt x="514" y="100"/>
                    <a:pt x="607" y="144"/>
                    <a:pt x="649" y="226"/>
                  </a:cubicBezTo>
                  <a:cubicBezTo>
                    <a:pt x="651" y="230"/>
                    <a:pt x="653" y="234"/>
                    <a:pt x="654" y="236"/>
                  </a:cubicBezTo>
                  <a:cubicBezTo>
                    <a:pt x="660" y="251"/>
                    <a:pt x="675" y="261"/>
                    <a:pt x="691" y="261"/>
                  </a:cubicBezTo>
                  <a:cubicBezTo>
                    <a:pt x="696" y="261"/>
                    <a:pt x="701" y="260"/>
                    <a:pt x="706" y="258"/>
                  </a:cubicBezTo>
                  <a:cubicBezTo>
                    <a:pt x="726" y="249"/>
                    <a:pt x="735" y="226"/>
                    <a:pt x="726" y="205"/>
                  </a:cubicBezTo>
                  <a:cubicBezTo>
                    <a:pt x="724" y="199"/>
                    <a:pt x="722" y="195"/>
                    <a:pt x="720" y="191"/>
                  </a:cubicBezTo>
                  <a:cubicBezTo>
                    <a:pt x="665" y="82"/>
                    <a:pt x="549" y="25"/>
                    <a:pt x="419" y="7"/>
                  </a:cubicBezTo>
                  <a:cubicBezTo>
                    <a:pt x="388" y="2"/>
                    <a:pt x="356" y="0"/>
                    <a:pt x="3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3"/>
            <p:cNvSpPr/>
            <p:nvPr/>
          </p:nvSpPr>
          <p:spPr>
            <a:xfrm>
              <a:off x="4664610" y="1553351"/>
              <a:ext cx="14492" cy="10489"/>
            </a:xfrm>
            <a:custGeom>
              <a:rect b="b" l="l" r="r" t="t"/>
              <a:pathLst>
                <a:path extrusionOk="0" h="228" w="315">
                  <a:moveTo>
                    <a:pt x="156" y="0"/>
                  </a:moveTo>
                  <a:lnTo>
                    <a:pt x="286" y="11"/>
                  </a:lnTo>
                  <a:cubicBezTo>
                    <a:pt x="315" y="79"/>
                    <a:pt x="285" y="158"/>
                    <a:pt x="217" y="192"/>
                  </a:cubicBezTo>
                  <a:cubicBezTo>
                    <a:pt x="146" y="228"/>
                    <a:pt x="58" y="201"/>
                    <a:pt x="21" y="131"/>
                  </a:cubicBezTo>
                  <a:cubicBezTo>
                    <a:pt x="1" y="93"/>
                    <a:pt x="0" y="48"/>
                    <a:pt x="19" y="9"/>
                  </a:cubicBezTo>
                  <a:lnTo>
                    <a:pt x="113" y="1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3"/>
            <p:cNvSpPr/>
            <p:nvPr/>
          </p:nvSpPr>
          <p:spPr>
            <a:xfrm>
              <a:off x="4704588" y="1559837"/>
              <a:ext cx="30915" cy="10535"/>
            </a:xfrm>
            <a:custGeom>
              <a:rect b="b" l="l" r="r" t="t"/>
              <a:pathLst>
                <a:path extrusionOk="0" h="229" w="672">
                  <a:moveTo>
                    <a:pt x="356" y="1"/>
                  </a:moveTo>
                  <a:cubicBezTo>
                    <a:pt x="236" y="1"/>
                    <a:pt x="114" y="46"/>
                    <a:pt x="27" y="91"/>
                  </a:cubicBezTo>
                  <a:cubicBezTo>
                    <a:pt x="8" y="102"/>
                    <a:pt x="0" y="125"/>
                    <a:pt x="10" y="145"/>
                  </a:cubicBezTo>
                  <a:cubicBezTo>
                    <a:pt x="17" y="159"/>
                    <a:pt x="31" y="166"/>
                    <a:pt x="46" y="166"/>
                  </a:cubicBezTo>
                  <a:cubicBezTo>
                    <a:pt x="52" y="166"/>
                    <a:pt x="58" y="165"/>
                    <a:pt x="64" y="162"/>
                  </a:cubicBezTo>
                  <a:cubicBezTo>
                    <a:pt x="141" y="122"/>
                    <a:pt x="250" y="80"/>
                    <a:pt x="354" y="80"/>
                  </a:cubicBezTo>
                  <a:cubicBezTo>
                    <a:pt x="367" y="80"/>
                    <a:pt x="380" y="81"/>
                    <a:pt x="393" y="82"/>
                  </a:cubicBezTo>
                  <a:cubicBezTo>
                    <a:pt x="471" y="91"/>
                    <a:pt x="542" y="126"/>
                    <a:pt x="592" y="209"/>
                  </a:cubicBezTo>
                  <a:cubicBezTo>
                    <a:pt x="599" y="222"/>
                    <a:pt x="612" y="229"/>
                    <a:pt x="626" y="229"/>
                  </a:cubicBezTo>
                  <a:cubicBezTo>
                    <a:pt x="633" y="229"/>
                    <a:pt x="640" y="227"/>
                    <a:pt x="646" y="223"/>
                  </a:cubicBezTo>
                  <a:cubicBezTo>
                    <a:pt x="665" y="211"/>
                    <a:pt x="672" y="187"/>
                    <a:pt x="660" y="169"/>
                  </a:cubicBezTo>
                  <a:cubicBezTo>
                    <a:pt x="595" y="60"/>
                    <a:pt x="502" y="13"/>
                    <a:pt x="402" y="3"/>
                  </a:cubicBezTo>
                  <a:cubicBezTo>
                    <a:pt x="387" y="1"/>
                    <a:pt x="372" y="1"/>
                    <a:pt x="3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3"/>
            <p:cNvSpPr/>
            <p:nvPr/>
          </p:nvSpPr>
          <p:spPr>
            <a:xfrm>
              <a:off x="4711857" y="1560758"/>
              <a:ext cx="14262" cy="9845"/>
            </a:xfrm>
            <a:custGeom>
              <a:rect b="b" l="l" r="r" t="t"/>
              <a:pathLst>
                <a:path extrusionOk="0" h="214" w="310">
                  <a:moveTo>
                    <a:pt x="147" y="6"/>
                  </a:moveTo>
                  <a:lnTo>
                    <a:pt x="283" y="1"/>
                  </a:lnTo>
                  <a:cubicBezTo>
                    <a:pt x="310" y="70"/>
                    <a:pt x="278" y="147"/>
                    <a:pt x="210" y="179"/>
                  </a:cubicBezTo>
                  <a:cubicBezTo>
                    <a:pt x="137" y="213"/>
                    <a:pt x="49" y="185"/>
                    <a:pt x="15" y="113"/>
                  </a:cubicBezTo>
                  <a:cubicBezTo>
                    <a:pt x="5" y="92"/>
                    <a:pt x="1" y="69"/>
                    <a:pt x="2" y="47"/>
                  </a:cubicBezTo>
                  <a:cubicBezTo>
                    <a:pt x="3" y="27"/>
                    <a:pt x="111" y="13"/>
                    <a:pt x="111" y="1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3"/>
            <p:cNvSpPr/>
            <p:nvPr/>
          </p:nvSpPr>
          <p:spPr>
            <a:xfrm>
              <a:off x="4605493" y="1559239"/>
              <a:ext cx="13848" cy="16332"/>
            </a:xfrm>
            <a:custGeom>
              <a:rect b="b" l="l" r="r" t="t"/>
              <a:pathLst>
                <a:path extrusionOk="0" h="355" w="301">
                  <a:moveTo>
                    <a:pt x="44" y="1"/>
                  </a:moveTo>
                  <a:cubicBezTo>
                    <a:pt x="24" y="1"/>
                    <a:pt x="6" y="16"/>
                    <a:pt x="4" y="36"/>
                  </a:cubicBezTo>
                  <a:cubicBezTo>
                    <a:pt x="1" y="58"/>
                    <a:pt x="17" y="77"/>
                    <a:pt x="38" y="81"/>
                  </a:cubicBezTo>
                  <a:cubicBezTo>
                    <a:pt x="90" y="87"/>
                    <a:pt x="136" y="109"/>
                    <a:pt x="169" y="151"/>
                  </a:cubicBezTo>
                  <a:cubicBezTo>
                    <a:pt x="178" y="163"/>
                    <a:pt x="188" y="177"/>
                    <a:pt x="195" y="194"/>
                  </a:cubicBezTo>
                  <a:cubicBezTo>
                    <a:pt x="169" y="176"/>
                    <a:pt x="143" y="163"/>
                    <a:pt x="117" y="155"/>
                  </a:cubicBezTo>
                  <a:cubicBezTo>
                    <a:pt x="113" y="154"/>
                    <a:pt x="109" y="153"/>
                    <a:pt x="105" y="153"/>
                  </a:cubicBezTo>
                  <a:cubicBezTo>
                    <a:pt x="88" y="153"/>
                    <a:pt x="72" y="164"/>
                    <a:pt x="67" y="182"/>
                  </a:cubicBezTo>
                  <a:cubicBezTo>
                    <a:pt x="60" y="202"/>
                    <a:pt x="72" y="224"/>
                    <a:pt x="92" y="230"/>
                  </a:cubicBezTo>
                  <a:cubicBezTo>
                    <a:pt x="116" y="238"/>
                    <a:pt x="139" y="251"/>
                    <a:pt x="162" y="269"/>
                  </a:cubicBezTo>
                  <a:cubicBezTo>
                    <a:pt x="185" y="286"/>
                    <a:pt x="207" y="309"/>
                    <a:pt x="228" y="338"/>
                  </a:cubicBezTo>
                  <a:cubicBezTo>
                    <a:pt x="236" y="349"/>
                    <a:pt x="248" y="355"/>
                    <a:pt x="261" y="355"/>
                  </a:cubicBezTo>
                  <a:cubicBezTo>
                    <a:pt x="269" y="355"/>
                    <a:pt x="277" y="352"/>
                    <a:pt x="283" y="347"/>
                  </a:cubicBezTo>
                  <a:cubicBezTo>
                    <a:pt x="295" y="339"/>
                    <a:pt x="300" y="325"/>
                    <a:pt x="299" y="311"/>
                  </a:cubicBezTo>
                  <a:cubicBezTo>
                    <a:pt x="296" y="221"/>
                    <a:pt x="271" y="152"/>
                    <a:pt x="230" y="101"/>
                  </a:cubicBezTo>
                  <a:cubicBezTo>
                    <a:pt x="185" y="42"/>
                    <a:pt x="120" y="10"/>
                    <a:pt x="48" y="1"/>
                  </a:cubicBezTo>
                  <a:cubicBezTo>
                    <a:pt x="46" y="1"/>
                    <a:pt x="45"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3"/>
            <p:cNvSpPr/>
            <p:nvPr/>
          </p:nvSpPr>
          <p:spPr>
            <a:xfrm>
              <a:off x="4618881" y="1587901"/>
              <a:ext cx="56632" cy="41543"/>
            </a:xfrm>
            <a:custGeom>
              <a:rect b="b" l="l" r="r" t="t"/>
              <a:pathLst>
                <a:path extrusionOk="0" h="903" w="1231">
                  <a:moveTo>
                    <a:pt x="42" y="0"/>
                  </a:moveTo>
                  <a:cubicBezTo>
                    <a:pt x="41" y="0"/>
                    <a:pt x="39" y="0"/>
                    <a:pt x="38" y="0"/>
                  </a:cubicBezTo>
                  <a:cubicBezTo>
                    <a:pt x="17" y="3"/>
                    <a:pt x="1" y="23"/>
                    <a:pt x="3" y="44"/>
                  </a:cubicBezTo>
                  <a:cubicBezTo>
                    <a:pt x="25" y="274"/>
                    <a:pt x="159" y="448"/>
                    <a:pt x="342" y="579"/>
                  </a:cubicBezTo>
                  <a:cubicBezTo>
                    <a:pt x="586" y="755"/>
                    <a:pt x="918" y="853"/>
                    <a:pt x="1179" y="901"/>
                  </a:cubicBezTo>
                  <a:cubicBezTo>
                    <a:pt x="1182" y="902"/>
                    <a:pt x="1184" y="902"/>
                    <a:pt x="1186" y="902"/>
                  </a:cubicBezTo>
                  <a:cubicBezTo>
                    <a:pt x="1205" y="902"/>
                    <a:pt x="1222" y="888"/>
                    <a:pt x="1226" y="870"/>
                  </a:cubicBezTo>
                  <a:cubicBezTo>
                    <a:pt x="1230" y="847"/>
                    <a:pt x="1215" y="827"/>
                    <a:pt x="1194" y="823"/>
                  </a:cubicBezTo>
                  <a:cubicBezTo>
                    <a:pt x="941" y="775"/>
                    <a:pt x="621" y="681"/>
                    <a:pt x="388" y="515"/>
                  </a:cubicBezTo>
                  <a:cubicBezTo>
                    <a:pt x="223" y="396"/>
                    <a:pt x="102" y="240"/>
                    <a:pt x="82" y="37"/>
                  </a:cubicBezTo>
                  <a:cubicBezTo>
                    <a:pt x="80" y="17"/>
                    <a:pt x="63" y="0"/>
                    <a:pt x="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3"/>
            <p:cNvSpPr/>
            <p:nvPr/>
          </p:nvSpPr>
          <p:spPr>
            <a:xfrm>
              <a:off x="4514357" y="1360774"/>
              <a:ext cx="238260" cy="236466"/>
            </a:xfrm>
            <a:custGeom>
              <a:rect b="b" l="l" r="r" t="t"/>
              <a:pathLst>
                <a:path extrusionOk="0" h="5140" w="5179">
                  <a:moveTo>
                    <a:pt x="4171" y="902"/>
                  </a:moveTo>
                  <a:cubicBezTo>
                    <a:pt x="4821" y="1271"/>
                    <a:pt x="5179" y="2052"/>
                    <a:pt x="5009" y="2915"/>
                  </a:cubicBezTo>
                  <a:cubicBezTo>
                    <a:pt x="4425" y="2805"/>
                    <a:pt x="1740" y="3684"/>
                    <a:pt x="1642" y="5139"/>
                  </a:cubicBezTo>
                  <a:cubicBezTo>
                    <a:pt x="999" y="4950"/>
                    <a:pt x="392" y="4447"/>
                    <a:pt x="272" y="3745"/>
                  </a:cubicBezTo>
                  <a:cubicBezTo>
                    <a:pt x="0" y="2157"/>
                    <a:pt x="2582" y="1"/>
                    <a:pt x="4171" y="90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3"/>
            <p:cNvSpPr/>
            <p:nvPr/>
          </p:nvSpPr>
          <p:spPr>
            <a:xfrm>
              <a:off x="4587965" y="1492670"/>
              <a:ext cx="158855" cy="106364"/>
            </a:xfrm>
            <a:custGeom>
              <a:rect b="b" l="l" r="r" t="t"/>
              <a:pathLst>
                <a:path extrusionOk="0" h="2312" w="3453">
                  <a:moveTo>
                    <a:pt x="3319" y="1"/>
                  </a:moveTo>
                  <a:cubicBezTo>
                    <a:pt x="3013" y="1"/>
                    <a:pt x="2298" y="154"/>
                    <a:pt x="1612" y="475"/>
                  </a:cubicBezTo>
                  <a:cubicBezTo>
                    <a:pt x="874" y="821"/>
                    <a:pt x="165" y="1364"/>
                    <a:pt x="22" y="2124"/>
                  </a:cubicBezTo>
                  <a:cubicBezTo>
                    <a:pt x="13" y="2171"/>
                    <a:pt x="7" y="2219"/>
                    <a:pt x="3" y="2268"/>
                  </a:cubicBezTo>
                  <a:cubicBezTo>
                    <a:pt x="0" y="2290"/>
                    <a:pt x="16" y="2310"/>
                    <a:pt x="39" y="2312"/>
                  </a:cubicBezTo>
                  <a:cubicBezTo>
                    <a:pt x="40" y="2312"/>
                    <a:pt x="41" y="2312"/>
                    <a:pt x="42" y="2312"/>
                  </a:cubicBezTo>
                  <a:cubicBezTo>
                    <a:pt x="62" y="2312"/>
                    <a:pt x="79" y="2296"/>
                    <a:pt x="81" y="2276"/>
                  </a:cubicBezTo>
                  <a:cubicBezTo>
                    <a:pt x="85" y="2230"/>
                    <a:pt x="92" y="2184"/>
                    <a:pt x="100" y="2138"/>
                  </a:cubicBezTo>
                  <a:cubicBezTo>
                    <a:pt x="237" y="1409"/>
                    <a:pt x="927" y="884"/>
                    <a:pt x="1646" y="547"/>
                  </a:cubicBezTo>
                  <a:cubicBezTo>
                    <a:pt x="2320" y="231"/>
                    <a:pt x="3016" y="80"/>
                    <a:pt x="3313" y="80"/>
                  </a:cubicBezTo>
                  <a:cubicBezTo>
                    <a:pt x="3335" y="80"/>
                    <a:pt x="3354" y="81"/>
                    <a:pt x="3371" y="83"/>
                  </a:cubicBezTo>
                  <a:cubicBezTo>
                    <a:pt x="3382" y="84"/>
                    <a:pt x="3393" y="85"/>
                    <a:pt x="3401" y="87"/>
                  </a:cubicBezTo>
                  <a:cubicBezTo>
                    <a:pt x="3403" y="87"/>
                    <a:pt x="3405" y="87"/>
                    <a:pt x="3408" y="87"/>
                  </a:cubicBezTo>
                  <a:cubicBezTo>
                    <a:pt x="3427" y="87"/>
                    <a:pt x="3444" y="74"/>
                    <a:pt x="3448" y="55"/>
                  </a:cubicBezTo>
                  <a:cubicBezTo>
                    <a:pt x="3452" y="33"/>
                    <a:pt x="3437" y="13"/>
                    <a:pt x="3416" y="8"/>
                  </a:cubicBezTo>
                  <a:cubicBezTo>
                    <a:pt x="3405" y="6"/>
                    <a:pt x="3393" y="4"/>
                    <a:pt x="3379" y="3"/>
                  </a:cubicBezTo>
                  <a:cubicBezTo>
                    <a:pt x="3361" y="1"/>
                    <a:pt x="3341" y="1"/>
                    <a:pt x="3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3"/>
            <p:cNvSpPr/>
            <p:nvPr/>
          </p:nvSpPr>
          <p:spPr>
            <a:xfrm>
              <a:off x="4570345" y="1569453"/>
              <a:ext cx="24797" cy="14078"/>
            </a:xfrm>
            <a:custGeom>
              <a:rect b="b" l="l" r="r" t="t"/>
              <a:pathLst>
                <a:path extrusionOk="0" h="306" w="539">
                  <a:moveTo>
                    <a:pt x="45" y="0"/>
                  </a:moveTo>
                  <a:cubicBezTo>
                    <a:pt x="35" y="0"/>
                    <a:pt x="24" y="4"/>
                    <a:pt x="16" y="13"/>
                  </a:cubicBezTo>
                  <a:cubicBezTo>
                    <a:pt x="1" y="28"/>
                    <a:pt x="1" y="53"/>
                    <a:pt x="17" y="68"/>
                  </a:cubicBezTo>
                  <a:cubicBezTo>
                    <a:pt x="64" y="115"/>
                    <a:pt x="140" y="167"/>
                    <a:pt x="230" y="211"/>
                  </a:cubicBezTo>
                  <a:cubicBezTo>
                    <a:pt x="308" y="251"/>
                    <a:pt x="397" y="285"/>
                    <a:pt x="486" y="305"/>
                  </a:cubicBezTo>
                  <a:cubicBezTo>
                    <a:pt x="490" y="306"/>
                    <a:pt x="493" y="306"/>
                    <a:pt x="496" y="306"/>
                  </a:cubicBezTo>
                  <a:cubicBezTo>
                    <a:pt x="514" y="306"/>
                    <a:pt x="530" y="293"/>
                    <a:pt x="534" y="275"/>
                  </a:cubicBezTo>
                  <a:cubicBezTo>
                    <a:pt x="539" y="254"/>
                    <a:pt x="525" y="233"/>
                    <a:pt x="503" y="227"/>
                  </a:cubicBezTo>
                  <a:cubicBezTo>
                    <a:pt x="421" y="209"/>
                    <a:pt x="338" y="177"/>
                    <a:pt x="265" y="140"/>
                  </a:cubicBezTo>
                  <a:cubicBezTo>
                    <a:pt x="183" y="99"/>
                    <a:pt x="114" y="52"/>
                    <a:pt x="72" y="12"/>
                  </a:cubicBezTo>
                  <a:cubicBezTo>
                    <a:pt x="64" y="4"/>
                    <a:pt x="55"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3"/>
            <p:cNvSpPr/>
            <p:nvPr/>
          </p:nvSpPr>
          <p:spPr>
            <a:xfrm>
              <a:off x="4597580" y="1543736"/>
              <a:ext cx="15504" cy="10949"/>
            </a:xfrm>
            <a:custGeom>
              <a:rect b="b" l="l" r="r" t="t"/>
              <a:pathLst>
                <a:path extrusionOk="0" h="238" w="337">
                  <a:moveTo>
                    <a:pt x="45" y="1"/>
                  </a:moveTo>
                  <a:cubicBezTo>
                    <a:pt x="35" y="1"/>
                    <a:pt x="24" y="5"/>
                    <a:pt x="17" y="13"/>
                  </a:cubicBezTo>
                  <a:cubicBezTo>
                    <a:pt x="1" y="29"/>
                    <a:pt x="1" y="54"/>
                    <a:pt x="17" y="69"/>
                  </a:cubicBezTo>
                  <a:cubicBezTo>
                    <a:pt x="45" y="97"/>
                    <a:pt x="84" y="127"/>
                    <a:pt x="129" y="155"/>
                  </a:cubicBezTo>
                  <a:cubicBezTo>
                    <a:pt x="173" y="183"/>
                    <a:pt x="222" y="209"/>
                    <a:pt x="275" y="234"/>
                  </a:cubicBezTo>
                  <a:cubicBezTo>
                    <a:pt x="280" y="236"/>
                    <a:pt x="285" y="237"/>
                    <a:pt x="290" y="237"/>
                  </a:cubicBezTo>
                  <a:cubicBezTo>
                    <a:pt x="306" y="237"/>
                    <a:pt x="321" y="229"/>
                    <a:pt x="327" y="214"/>
                  </a:cubicBezTo>
                  <a:cubicBezTo>
                    <a:pt x="336" y="193"/>
                    <a:pt x="327" y="170"/>
                    <a:pt x="307" y="161"/>
                  </a:cubicBezTo>
                  <a:cubicBezTo>
                    <a:pt x="257" y="138"/>
                    <a:pt x="212" y="114"/>
                    <a:pt x="172" y="88"/>
                  </a:cubicBezTo>
                  <a:cubicBezTo>
                    <a:pt x="131" y="63"/>
                    <a:pt x="97" y="36"/>
                    <a:pt x="72" y="12"/>
                  </a:cubicBezTo>
                  <a:cubicBezTo>
                    <a:pt x="65" y="4"/>
                    <a:pt x="55"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3"/>
            <p:cNvSpPr/>
            <p:nvPr/>
          </p:nvSpPr>
          <p:spPr>
            <a:xfrm>
              <a:off x="4724002" y="1471600"/>
              <a:ext cx="5935" cy="26867"/>
            </a:xfrm>
            <a:custGeom>
              <a:rect b="b" l="l" r="r" t="t"/>
              <a:pathLst>
                <a:path extrusionOk="0" h="584" w="129">
                  <a:moveTo>
                    <a:pt x="64" y="0"/>
                  </a:moveTo>
                  <a:cubicBezTo>
                    <a:pt x="61" y="0"/>
                    <a:pt x="57" y="1"/>
                    <a:pt x="53" y="2"/>
                  </a:cubicBezTo>
                  <a:cubicBezTo>
                    <a:pt x="32" y="7"/>
                    <a:pt x="20" y="30"/>
                    <a:pt x="26" y="51"/>
                  </a:cubicBezTo>
                  <a:cubicBezTo>
                    <a:pt x="40" y="106"/>
                    <a:pt x="49" y="190"/>
                    <a:pt x="46" y="283"/>
                  </a:cubicBezTo>
                  <a:cubicBezTo>
                    <a:pt x="43" y="364"/>
                    <a:pt x="30" y="451"/>
                    <a:pt x="6" y="533"/>
                  </a:cubicBezTo>
                  <a:cubicBezTo>
                    <a:pt x="0" y="555"/>
                    <a:pt x="12" y="577"/>
                    <a:pt x="33" y="582"/>
                  </a:cubicBezTo>
                  <a:cubicBezTo>
                    <a:pt x="37" y="583"/>
                    <a:pt x="41" y="584"/>
                    <a:pt x="45" y="584"/>
                  </a:cubicBezTo>
                  <a:cubicBezTo>
                    <a:pt x="62" y="584"/>
                    <a:pt x="78" y="573"/>
                    <a:pt x="83" y="556"/>
                  </a:cubicBezTo>
                  <a:cubicBezTo>
                    <a:pt x="108" y="467"/>
                    <a:pt x="121" y="373"/>
                    <a:pt x="124" y="286"/>
                  </a:cubicBezTo>
                  <a:cubicBezTo>
                    <a:pt x="129" y="185"/>
                    <a:pt x="119" y="93"/>
                    <a:pt x="102" y="30"/>
                  </a:cubicBezTo>
                  <a:cubicBezTo>
                    <a:pt x="98" y="12"/>
                    <a:pt x="82" y="0"/>
                    <a:pt x="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3"/>
            <p:cNvSpPr/>
            <p:nvPr/>
          </p:nvSpPr>
          <p:spPr>
            <a:xfrm>
              <a:off x="4701322" y="1485861"/>
              <a:ext cx="5981" cy="16930"/>
            </a:xfrm>
            <a:custGeom>
              <a:rect b="b" l="l" r="r" t="t"/>
              <a:pathLst>
                <a:path extrusionOk="0" h="368" w="130">
                  <a:moveTo>
                    <a:pt x="87" y="0"/>
                  </a:moveTo>
                  <a:cubicBezTo>
                    <a:pt x="86" y="0"/>
                    <a:pt x="86" y="0"/>
                    <a:pt x="85" y="0"/>
                  </a:cubicBezTo>
                  <a:cubicBezTo>
                    <a:pt x="63" y="1"/>
                    <a:pt x="46" y="20"/>
                    <a:pt x="48" y="42"/>
                  </a:cubicBezTo>
                  <a:cubicBezTo>
                    <a:pt x="49" y="76"/>
                    <a:pt x="47" y="119"/>
                    <a:pt x="39" y="167"/>
                  </a:cubicBezTo>
                  <a:cubicBezTo>
                    <a:pt x="33" y="214"/>
                    <a:pt x="21" y="265"/>
                    <a:pt x="6" y="317"/>
                  </a:cubicBezTo>
                  <a:cubicBezTo>
                    <a:pt x="0" y="338"/>
                    <a:pt x="12" y="360"/>
                    <a:pt x="33" y="367"/>
                  </a:cubicBezTo>
                  <a:cubicBezTo>
                    <a:pt x="36" y="368"/>
                    <a:pt x="40" y="368"/>
                    <a:pt x="43" y="368"/>
                  </a:cubicBezTo>
                  <a:cubicBezTo>
                    <a:pt x="61" y="368"/>
                    <a:pt x="78" y="357"/>
                    <a:pt x="83" y="339"/>
                  </a:cubicBezTo>
                  <a:cubicBezTo>
                    <a:pt x="99" y="284"/>
                    <a:pt x="111" y="229"/>
                    <a:pt x="118" y="179"/>
                  </a:cubicBezTo>
                  <a:cubicBezTo>
                    <a:pt x="127" y="126"/>
                    <a:pt x="130" y="77"/>
                    <a:pt x="127" y="37"/>
                  </a:cubicBezTo>
                  <a:cubicBezTo>
                    <a:pt x="126" y="17"/>
                    <a:pt x="108"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3"/>
            <p:cNvSpPr/>
            <p:nvPr/>
          </p:nvSpPr>
          <p:spPr>
            <a:xfrm>
              <a:off x="4689268" y="1478777"/>
              <a:ext cx="8833" cy="26407"/>
            </a:xfrm>
            <a:custGeom>
              <a:rect b="b" l="l" r="r" t="t"/>
              <a:pathLst>
                <a:path extrusionOk="0" h="574" w="192">
                  <a:moveTo>
                    <a:pt x="46" y="1"/>
                  </a:moveTo>
                  <a:cubicBezTo>
                    <a:pt x="40" y="1"/>
                    <a:pt x="33" y="2"/>
                    <a:pt x="27" y="5"/>
                  </a:cubicBezTo>
                  <a:cubicBezTo>
                    <a:pt x="8" y="16"/>
                    <a:pt x="1" y="41"/>
                    <a:pt x="11" y="60"/>
                  </a:cubicBezTo>
                  <a:cubicBezTo>
                    <a:pt x="40" y="111"/>
                    <a:pt x="68" y="189"/>
                    <a:pt x="86" y="280"/>
                  </a:cubicBezTo>
                  <a:cubicBezTo>
                    <a:pt x="103" y="360"/>
                    <a:pt x="112" y="448"/>
                    <a:pt x="108" y="533"/>
                  </a:cubicBezTo>
                  <a:cubicBezTo>
                    <a:pt x="107" y="555"/>
                    <a:pt x="124" y="574"/>
                    <a:pt x="146" y="574"/>
                  </a:cubicBezTo>
                  <a:cubicBezTo>
                    <a:pt x="147" y="574"/>
                    <a:pt x="148" y="574"/>
                    <a:pt x="148" y="574"/>
                  </a:cubicBezTo>
                  <a:cubicBezTo>
                    <a:pt x="170" y="574"/>
                    <a:pt x="187" y="557"/>
                    <a:pt x="188" y="537"/>
                  </a:cubicBezTo>
                  <a:cubicBezTo>
                    <a:pt x="192" y="444"/>
                    <a:pt x="181" y="350"/>
                    <a:pt x="164" y="264"/>
                  </a:cubicBezTo>
                  <a:cubicBezTo>
                    <a:pt x="144" y="166"/>
                    <a:pt x="113" y="79"/>
                    <a:pt x="81" y="21"/>
                  </a:cubicBezTo>
                  <a:cubicBezTo>
                    <a:pt x="74" y="8"/>
                    <a:pt x="60"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3"/>
            <p:cNvSpPr/>
            <p:nvPr/>
          </p:nvSpPr>
          <p:spPr>
            <a:xfrm>
              <a:off x="4467754" y="1872119"/>
              <a:ext cx="20058" cy="273270"/>
            </a:xfrm>
            <a:custGeom>
              <a:rect b="b" l="l" r="r" t="t"/>
              <a:pathLst>
                <a:path extrusionOk="0" h="5940" w="436">
                  <a:moveTo>
                    <a:pt x="44" y="0"/>
                  </a:moveTo>
                  <a:cubicBezTo>
                    <a:pt x="43" y="0"/>
                    <a:pt x="41" y="0"/>
                    <a:pt x="40" y="0"/>
                  </a:cubicBezTo>
                  <a:cubicBezTo>
                    <a:pt x="18" y="1"/>
                    <a:pt x="1" y="21"/>
                    <a:pt x="2" y="42"/>
                  </a:cubicBezTo>
                  <a:lnTo>
                    <a:pt x="355" y="5902"/>
                  </a:lnTo>
                  <a:cubicBezTo>
                    <a:pt x="357" y="5924"/>
                    <a:pt x="374" y="5939"/>
                    <a:pt x="395" y="5939"/>
                  </a:cubicBezTo>
                  <a:cubicBezTo>
                    <a:pt x="396" y="5939"/>
                    <a:pt x="397" y="5939"/>
                    <a:pt x="397" y="5939"/>
                  </a:cubicBezTo>
                  <a:cubicBezTo>
                    <a:pt x="420" y="5938"/>
                    <a:pt x="435" y="5919"/>
                    <a:pt x="434" y="5898"/>
                  </a:cubicBezTo>
                  <a:lnTo>
                    <a:pt x="82" y="38"/>
                  </a:lnTo>
                  <a:cubicBezTo>
                    <a:pt x="81" y="16"/>
                    <a:pt x="64"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3"/>
            <p:cNvSpPr/>
            <p:nvPr/>
          </p:nvSpPr>
          <p:spPr>
            <a:xfrm>
              <a:off x="4501844" y="1920885"/>
              <a:ext cx="221422" cy="247047"/>
            </a:xfrm>
            <a:custGeom>
              <a:rect b="b" l="l" r="r" t="t"/>
              <a:pathLst>
                <a:path extrusionOk="0" h="5370" w="4813">
                  <a:moveTo>
                    <a:pt x="1105" y="182"/>
                  </a:moveTo>
                  <a:lnTo>
                    <a:pt x="2234" y="1"/>
                  </a:lnTo>
                  <a:lnTo>
                    <a:pt x="2693" y="2851"/>
                  </a:lnTo>
                  <a:cubicBezTo>
                    <a:pt x="3241" y="3262"/>
                    <a:pt x="4812" y="4260"/>
                    <a:pt x="4170" y="4826"/>
                  </a:cubicBezTo>
                  <a:lnTo>
                    <a:pt x="795" y="5370"/>
                  </a:lnTo>
                  <a:cubicBezTo>
                    <a:pt x="0" y="5063"/>
                    <a:pt x="1172" y="3602"/>
                    <a:pt x="1564" y="303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3"/>
            <p:cNvSpPr/>
            <p:nvPr/>
          </p:nvSpPr>
          <p:spPr>
            <a:xfrm>
              <a:off x="4508423" y="2068469"/>
              <a:ext cx="206746" cy="99463"/>
            </a:xfrm>
            <a:custGeom>
              <a:rect b="b" l="l" r="r" t="t"/>
              <a:pathLst>
                <a:path extrusionOk="0" h="2162" w="4494">
                  <a:moveTo>
                    <a:pt x="3163" y="90"/>
                  </a:moveTo>
                  <a:cubicBezTo>
                    <a:pt x="3792" y="567"/>
                    <a:pt x="4494" y="1207"/>
                    <a:pt x="4027" y="1618"/>
                  </a:cubicBezTo>
                  <a:lnTo>
                    <a:pt x="652" y="2162"/>
                  </a:lnTo>
                  <a:cubicBezTo>
                    <a:pt x="1" y="1910"/>
                    <a:pt x="670" y="885"/>
                    <a:pt x="1148" y="209"/>
                  </a:cubicBezTo>
                  <a:cubicBezTo>
                    <a:pt x="1872" y="0"/>
                    <a:pt x="1946" y="381"/>
                    <a:pt x="3163" y="9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3"/>
            <p:cNvSpPr/>
            <p:nvPr/>
          </p:nvSpPr>
          <p:spPr>
            <a:xfrm>
              <a:off x="4596292" y="1948534"/>
              <a:ext cx="15918" cy="79957"/>
            </a:xfrm>
            <a:custGeom>
              <a:rect b="b" l="l" r="r" t="t"/>
              <a:pathLst>
                <a:path extrusionOk="0" h="1738" w="346">
                  <a:moveTo>
                    <a:pt x="42" y="1"/>
                  </a:moveTo>
                  <a:cubicBezTo>
                    <a:pt x="40" y="1"/>
                    <a:pt x="38" y="1"/>
                    <a:pt x="36" y="1"/>
                  </a:cubicBezTo>
                  <a:cubicBezTo>
                    <a:pt x="15" y="4"/>
                    <a:pt x="0" y="24"/>
                    <a:pt x="3" y="47"/>
                  </a:cubicBezTo>
                  <a:lnTo>
                    <a:pt x="263" y="1704"/>
                  </a:lnTo>
                  <a:cubicBezTo>
                    <a:pt x="267" y="1723"/>
                    <a:pt x="284" y="1737"/>
                    <a:pt x="303" y="1737"/>
                  </a:cubicBezTo>
                  <a:cubicBezTo>
                    <a:pt x="305" y="1737"/>
                    <a:pt x="307" y="1737"/>
                    <a:pt x="309" y="1737"/>
                  </a:cubicBezTo>
                  <a:cubicBezTo>
                    <a:pt x="330" y="1734"/>
                    <a:pt x="345" y="1714"/>
                    <a:pt x="342" y="1691"/>
                  </a:cubicBezTo>
                  <a:lnTo>
                    <a:pt x="82" y="34"/>
                  </a:lnTo>
                  <a:cubicBezTo>
                    <a:pt x="79" y="15"/>
                    <a:pt x="62" y="1"/>
                    <a:pt x="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3"/>
            <p:cNvSpPr/>
            <p:nvPr/>
          </p:nvSpPr>
          <p:spPr>
            <a:xfrm>
              <a:off x="4616028" y="2059498"/>
              <a:ext cx="41681" cy="49915"/>
            </a:xfrm>
            <a:custGeom>
              <a:rect b="b" l="l" r="r" t="t"/>
              <a:pathLst>
                <a:path extrusionOk="0" h="1085" w="906">
                  <a:moveTo>
                    <a:pt x="45" y="0"/>
                  </a:moveTo>
                  <a:cubicBezTo>
                    <a:pt x="34" y="0"/>
                    <a:pt x="23" y="5"/>
                    <a:pt x="15" y="13"/>
                  </a:cubicBezTo>
                  <a:cubicBezTo>
                    <a:pt x="0" y="30"/>
                    <a:pt x="2" y="56"/>
                    <a:pt x="19" y="70"/>
                  </a:cubicBezTo>
                  <a:cubicBezTo>
                    <a:pt x="182" y="213"/>
                    <a:pt x="350" y="381"/>
                    <a:pt x="497" y="565"/>
                  </a:cubicBezTo>
                  <a:cubicBezTo>
                    <a:pt x="625" y="721"/>
                    <a:pt x="739" y="889"/>
                    <a:pt x="825" y="1063"/>
                  </a:cubicBezTo>
                  <a:cubicBezTo>
                    <a:pt x="832" y="1077"/>
                    <a:pt x="846" y="1085"/>
                    <a:pt x="860" y="1085"/>
                  </a:cubicBezTo>
                  <a:cubicBezTo>
                    <a:pt x="866" y="1085"/>
                    <a:pt x="872" y="1084"/>
                    <a:pt x="878" y="1081"/>
                  </a:cubicBezTo>
                  <a:cubicBezTo>
                    <a:pt x="897" y="1071"/>
                    <a:pt x="905" y="1047"/>
                    <a:pt x="896" y="1028"/>
                  </a:cubicBezTo>
                  <a:cubicBezTo>
                    <a:pt x="807" y="848"/>
                    <a:pt x="690" y="675"/>
                    <a:pt x="560" y="515"/>
                  </a:cubicBezTo>
                  <a:cubicBezTo>
                    <a:pt x="407" y="327"/>
                    <a:pt x="237" y="156"/>
                    <a:pt x="71" y="10"/>
                  </a:cubicBezTo>
                  <a:cubicBezTo>
                    <a:pt x="64" y="3"/>
                    <a:pt x="55" y="0"/>
                    <a:pt x="4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3"/>
            <p:cNvSpPr/>
            <p:nvPr/>
          </p:nvSpPr>
          <p:spPr>
            <a:xfrm>
              <a:off x="4521534" y="1918768"/>
              <a:ext cx="187102" cy="251095"/>
            </a:xfrm>
            <a:custGeom>
              <a:rect b="b" l="l" r="r" t="t"/>
              <a:pathLst>
                <a:path extrusionOk="0" h="5458" w="4067">
                  <a:moveTo>
                    <a:pt x="1773" y="92"/>
                  </a:moveTo>
                  <a:lnTo>
                    <a:pt x="2228" y="2919"/>
                  </a:lnTo>
                  <a:lnTo>
                    <a:pt x="2241" y="2929"/>
                  </a:lnTo>
                  <a:cubicBezTo>
                    <a:pt x="2304" y="2977"/>
                    <a:pt x="2379" y="3031"/>
                    <a:pt x="2464" y="3091"/>
                  </a:cubicBezTo>
                  <a:cubicBezTo>
                    <a:pt x="2800" y="3333"/>
                    <a:pt x="3273" y="3673"/>
                    <a:pt x="3572" y="4012"/>
                  </a:cubicBezTo>
                  <a:cubicBezTo>
                    <a:pt x="3838" y="4313"/>
                    <a:pt x="3965" y="4613"/>
                    <a:pt x="3724" y="4835"/>
                  </a:cubicBezTo>
                  <a:lnTo>
                    <a:pt x="372" y="5375"/>
                  </a:lnTo>
                  <a:cubicBezTo>
                    <a:pt x="87" y="5259"/>
                    <a:pt x="93" y="4966"/>
                    <a:pt x="226" y="4621"/>
                  </a:cubicBezTo>
                  <a:cubicBezTo>
                    <a:pt x="393" y="4190"/>
                    <a:pt x="757" y="3680"/>
                    <a:pt x="1012" y="3323"/>
                  </a:cubicBezTo>
                  <a:cubicBezTo>
                    <a:pt x="1070" y="3243"/>
                    <a:pt x="1121" y="3170"/>
                    <a:pt x="1169" y="3102"/>
                  </a:cubicBezTo>
                  <a:lnTo>
                    <a:pt x="1178" y="3089"/>
                  </a:lnTo>
                  <a:lnTo>
                    <a:pt x="722" y="261"/>
                  </a:lnTo>
                  <a:lnTo>
                    <a:pt x="1773" y="92"/>
                  </a:lnTo>
                  <a:close/>
                  <a:moveTo>
                    <a:pt x="1839" y="1"/>
                  </a:moveTo>
                  <a:lnTo>
                    <a:pt x="671" y="189"/>
                  </a:lnTo>
                  <a:lnTo>
                    <a:pt x="632" y="196"/>
                  </a:lnTo>
                  <a:lnTo>
                    <a:pt x="1095" y="3070"/>
                  </a:lnTo>
                  <a:cubicBezTo>
                    <a:pt x="1056" y="3127"/>
                    <a:pt x="1004" y="3199"/>
                    <a:pt x="947" y="3277"/>
                  </a:cubicBezTo>
                  <a:cubicBezTo>
                    <a:pt x="690" y="3636"/>
                    <a:pt x="323" y="4151"/>
                    <a:pt x="151" y="4594"/>
                  </a:cubicBezTo>
                  <a:cubicBezTo>
                    <a:pt x="1" y="4983"/>
                    <a:pt x="2" y="5317"/>
                    <a:pt x="353" y="5453"/>
                  </a:cubicBezTo>
                  <a:lnTo>
                    <a:pt x="364" y="5457"/>
                  </a:lnTo>
                  <a:cubicBezTo>
                    <a:pt x="1495" y="5275"/>
                    <a:pt x="2628" y="5092"/>
                    <a:pt x="3759" y="4910"/>
                  </a:cubicBezTo>
                  <a:lnTo>
                    <a:pt x="3769" y="4902"/>
                  </a:lnTo>
                  <a:cubicBezTo>
                    <a:pt x="4066" y="4639"/>
                    <a:pt x="3930" y="4297"/>
                    <a:pt x="3632" y="3959"/>
                  </a:cubicBezTo>
                  <a:cubicBezTo>
                    <a:pt x="3327" y="3613"/>
                    <a:pt x="2850" y="3271"/>
                    <a:pt x="2510" y="3027"/>
                  </a:cubicBezTo>
                  <a:cubicBezTo>
                    <a:pt x="2432" y="2970"/>
                    <a:pt x="2361" y="2919"/>
                    <a:pt x="2302" y="2875"/>
                  </a:cubicBezTo>
                  <a:lnTo>
                    <a:pt x="1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3"/>
            <p:cNvSpPr/>
            <p:nvPr/>
          </p:nvSpPr>
          <p:spPr>
            <a:xfrm>
              <a:off x="4546101" y="1914812"/>
              <a:ext cx="65051" cy="20610"/>
            </a:xfrm>
            <a:custGeom>
              <a:rect b="b" l="l" r="r" t="t"/>
              <a:pathLst>
                <a:path extrusionOk="0" h="448" w="1414">
                  <a:moveTo>
                    <a:pt x="1272" y="0"/>
                  </a:moveTo>
                  <a:cubicBezTo>
                    <a:pt x="1266" y="0"/>
                    <a:pt x="1259" y="1"/>
                    <a:pt x="1251" y="2"/>
                  </a:cubicBezTo>
                  <a:lnTo>
                    <a:pt x="122" y="184"/>
                  </a:lnTo>
                  <a:cubicBezTo>
                    <a:pt x="50" y="195"/>
                    <a:pt x="1" y="263"/>
                    <a:pt x="12" y="336"/>
                  </a:cubicBezTo>
                  <a:cubicBezTo>
                    <a:pt x="22" y="401"/>
                    <a:pt x="79" y="447"/>
                    <a:pt x="144" y="447"/>
                  </a:cubicBezTo>
                  <a:cubicBezTo>
                    <a:pt x="150" y="447"/>
                    <a:pt x="157" y="447"/>
                    <a:pt x="164" y="446"/>
                  </a:cubicBezTo>
                  <a:lnTo>
                    <a:pt x="1293" y="263"/>
                  </a:lnTo>
                  <a:cubicBezTo>
                    <a:pt x="1365" y="253"/>
                    <a:pt x="1414" y="185"/>
                    <a:pt x="1402" y="112"/>
                  </a:cubicBezTo>
                  <a:cubicBezTo>
                    <a:pt x="1392" y="47"/>
                    <a:pt x="1336" y="0"/>
                    <a:pt x="127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3"/>
            <p:cNvSpPr/>
            <p:nvPr/>
          </p:nvSpPr>
          <p:spPr>
            <a:xfrm>
              <a:off x="4252635" y="1969420"/>
              <a:ext cx="260434" cy="239502"/>
            </a:xfrm>
            <a:custGeom>
              <a:rect b="b" l="l" r="r" t="t"/>
              <a:pathLst>
                <a:path extrusionOk="0" h="5206" w="5661">
                  <a:moveTo>
                    <a:pt x="5661" y="3680"/>
                  </a:moveTo>
                  <a:cubicBezTo>
                    <a:pt x="3247" y="4702"/>
                    <a:pt x="0" y="5205"/>
                    <a:pt x="1311" y="1716"/>
                  </a:cubicBezTo>
                  <a:lnTo>
                    <a:pt x="1957" y="1"/>
                  </a:lnTo>
                  <a:lnTo>
                    <a:pt x="4591" y="915"/>
                  </a:lnTo>
                  <a:lnTo>
                    <a:pt x="4353" y="1587"/>
                  </a:lnTo>
                  <a:lnTo>
                    <a:pt x="5313" y="1529"/>
                  </a:ln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3"/>
            <p:cNvSpPr/>
            <p:nvPr/>
          </p:nvSpPr>
          <p:spPr>
            <a:xfrm>
              <a:off x="4497059" y="1951202"/>
              <a:ext cx="171139" cy="187516"/>
            </a:xfrm>
            <a:custGeom>
              <a:rect b="b" l="l" r="r" t="t"/>
              <a:pathLst>
                <a:path extrusionOk="0" h="4076" w="3720">
                  <a:moveTo>
                    <a:pt x="0" y="1925"/>
                  </a:moveTo>
                  <a:lnTo>
                    <a:pt x="348" y="4076"/>
                  </a:lnTo>
                  <a:cubicBezTo>
                    <a:pt x="706" y="3921"/>
                    <a:pt x="1045" y="3762"/>
                    <a:pt x="1345" y="3618"/>
                  </a:cubicBezTo>
                  <a:cubicBezTo>
                    <a:pt x="2124" y="3427"/>
                    <a:pt x="3542" y="3113"/>
                    <a:pt x="3424" y="2101"/>
                  </a:cubicBezTo>
                  <a:cubicBezTo>
                    <a:pt x="3633" y="1960"/>
                    <a:pt x="3603" y="1516"/>
                    <a:pt x="3574" y="1386"/>
                  </a:cubicBezTo>
                  <a:cubicBezTo>
                    <a:pt x="3720" y="1106"/>
                    <a:pt x="3706" y="809"/>
                    <a:pt x="3499" y="623"/>
                  </a:cubicBezTo>
                  <a:cubicBezTo>
                    <a:pt x="3443" y="238"/>
                    <a:pt x="3081" y="46"/>
                    <a:pt x="2508" y="146"/>
                  </a:cubicBezTo>
                  <a:lnTo>
                    <a:pt x="2578" y="589"/>
                  </a:lnTo>
                  <a:cubicBezTo>
                    <a:pt x="2400" y="677"/>
                    <a:pt x="2109" y="850"/>
                    <a:pt x="1932" y="937"/>
                  </a:cubicBezTo>
                  <a:cubicBezTo>
                    <a:pt x="996" y="1599"/>
                    <a:pt x="1585" y="118"/>
                    <a:pt x="1080" y="0"/>
                  </a:cubicBezTo>
                  <a:cubicBezTo>
                    <a:pt x="763" y="519"/>
                    <a:pt x="563" y="1200"/>
                    <a:pt x="502" y="1896"/>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3"/>
            <p:cNvSpPr/>
            <p:nvPr/>
          </p:nvSpPr>
          <p:spPr>
            <a:xfrm>
              <a:off x="4615936" y="1977379"/>
              <a:ext cx="43383" cy="45591"/>
            </a:xfrm>
            <a:custGeom>
              <a:rect b="b" l="l" r="r" t="t"/>
              <a:pathLst>
                <a:path extrusionOk="0" h="991" w="943">
                  <a:moveTo>
                    <a:pt x="900" y="0"/>
                  </a:moveTo>
                  <a:cubicBezTo>
                    <a:pt x="881" y="0"/>
                    <a:pt x="864" y="13"/>
                    <a:pt x="861" y="33"/>
                  </a:cubicBezTo>
                  <a:cubicBezTo>
                    <a:pt x="829" y="209"/>
                    <a:pt x="724" y="368"/>
                    <a:pt x="598" y="503"/>
                  </a:cubicBezTo>
                  <a:cubicBezTo>
                    <a:pt x="388" y="726"/>
                    <a:pt x="122" y="877"/>
                    <a:pt x="31" y="913"/>
                  </a:cubicBezTo>
                  <a:cubicBezTo>
                    <a:pt x="11" y="922"/>
                    <a:pt x="0" y="944"/>
                    <a:pt x="9" y="965"/>
                  </a:cubicBezTo>
                  <a:cubicBezTo>
                    <a:pt x="14" y="981"/>
                    <a:pt x="30" y="990"/>
                    <a:pt x="45" y="990"/>
                  </a:cubicBezTo>
                  <a:cubicBezTo>
                    <a:pt x="50" y="990"/>
                    <a:pt x="55" y="989"/>
                    <a:pt x="60" y="988"/>
                  </a:cubicBezTo>
                  <a:cubicBezTo>
                    <a:pt x="156" y="949"/>
                    <a:pt x="437" y="791"/>
                    <a:pt x="656" y="557"/>
                  </a:cubicBezTo>
                  <a:cubicBezTo>
                    <a:pt x="791" y="413"/>
                    <a:pt x="904" y="240"/>
                    <a:pt x="939" y="48"/>
                  </a:cubicBezTo>
                  <a:cubicBezTo>
                    <a:pt x="942" y="25"/>
                    <a:pt x="929" y="5"/>
                    <a:pt x="906" y="1"/>
                  </a:cubicBezTo>
                  <a:cubicBezTo>
                    <a:pt x="904" y="0"/>
                    <a:pt x="902" y="0"/>
                    <a:pt x="9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3"/>
            <p:cNvSpPr/>
            <p:nvPr/>
          </p:nvSpPr>
          <p:spPr>
            <a:xfrm>
              <a:off x="4561742" y="1971122"/>
              <a:ext cx="72136" cy="40576"/>
            </a:xfrm>
            <a:custGeom>
              <a:rect b="b" l="l" r="r" t="t"/>
              <a:pathLst>
                <a:path extrusionOk="0" h="882" w="1568">
                  <a:moveTo>
                    <a:pt x="1523" y="1"/>
                  </a:moveTo>
                  <a:cubicBezTo>
                    <a:pt x="1519" y="1"/>
                    <a:pt x="1515" y="1"/>
                    <a:pt x="1511" y="3"/>
                  </a:cubicBezTo>
                  <a:cubicBezTo>
                    <a:pt x="1310" y="70"/>
                    <a:pt x="1008" y="210"/>
                    <a:pt x="718" y="367"/>
                  </a:cubicBezTo>
                  <a:cubicBezTo>
                    <a:pt x="448" y="514"/>
                    <a:pt x="187" y="675"/>
                    <a:pt x="20" y="810"/>
                  </a:cubicBezTo>
                  <a:cubicBezTo>
                    <a:pt x="3" y="824"/>
                    <a:pt x="1" y="850"/>
                    <a:pt x="15" y="867"/>
                  </a:cubicBezTo>
                  <a:cubicBezTo>
                    <a:pt x="23" y="876"/>
                    <a:pt x="34" y="881"/>
                    <a:pt x="45" y="881"/>
                  </a:cubicBezTo>
                  <a:cubicBezTo>
                    <a:pt x="54" y="881"/>
                    <a:pt x="63" y="878"/>
                    <a:pt x="70" y="872"/>
                  </a:cubicBezTo>
                  <a:cubicBezTo>
                    <a:pt x="233" y="741"/>
                    <a:pt x="490" y="582"/>
                    <a:pt x="756" y="437"/>
                  </a:cubicBezTo>
                  <a:cubicBezTo>
                    <a:pt x="1043" y="281"/>
                    <a:pt x="1340" y="144"/>
                    <a:pt x="1535" y="78"/>
                  </a:cubicBezTo>
                  <a:cubicBezTo>
                    <a:pt x="1556" y="71"/>
                    <a:pt x="1568" y="49"/>
                    <a:pt x="1561" y="27"/>
                  </a:cubicBezTo>
                  <a:cubicBezTo>
                    <a:pt x="1555" y="11"/>
                    <a:pt x="1539" y="1"/>
                    <a:pt x="15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3"/>
            <p:cNvSpPr/>
            <p:nvPr/>
          </p:nvSpPr>
          <p:spPr>
            <a:xfrm>
              <a:off x="4624631" y="2012711"/>
              <a:ext cx="39196" cy="36804"/>
            </a:xfrm>
            <a:custGeom>
              <a:rect b="b" l="l" r="r" t="t"/>
              <a:pathLst>
                <a:path extrusionOk="0" h="800" w="852">
                  <a:moveTo>
                    <a:pt x="807" y="0"/>
                  </a:moveTo>
                  <a:cubicBezTo>
                    <a:pt x="792" y="0"/>
                    <a:pt x="777" y="8"/>
                    <a:pt x="770" y="22"/>
                  </a:cubicBezTo>
                  <a:cubicBezTo>
                    <a:pt x="702" y="159"/>
                    <a:pt x="588" y="296"/>
                    <a:pt x="464" y="414"/>
                  </a:cubicBezTo>
                  <a:cubicBezTo>
                    <a:pt x="306" y="563"/>
                    <a:pt x="136" y="679"/>
                    <a:pt x="31" y="723"/>
                  </a:cubicBezTo>
                  <a:cubicBezTo>
                    <a:pt x="10" y="732"/>
                    <a:pt x="0" y="755"/>
                    <a:pt x="9" y="775"/>
                  </a:cubicBezTo>
                  <a:cubicBezTo>
                    <a:pt x="15" y="791"/>
                    <a:pt x="30" y="800"/>
                    <a:pt x="45" y="800"/>
                  </a:cubicBezTo>
                  <a:cubicBezTo>
                    <a:pt x="51" y="800"/>
                    <a:pt x="56" y="799"/>
                    <a:pt x="61" y="797"/>
                  </a:cubicBezTo>
                  <a:cubicBezTo>
                    <a:pt x="174" y="750"/>
                    <a:pt x="354" y="628"/>
                    <a:pt x="519" y="472"/>
                  </a:cubicBezTo>
                  <a:cubicBezTo>
                    <a:pt x="648" y="349"/>
                    <a:pt x="769" y="204"/>
                    <a:pt x="842" y="57"/>
                  </a:cubicBezTo>
                  <a:cubicBezTo>
                    <a:pt x="851" y="37"/>
                    <a:pt x="843" y="14"/>
                    <a:pt x="824" y="4"/>
                  </a:cubicBezTo>
                  <a:cubicBezTo>
                    <a:pt x="818" y="1"/>
                    <a:pt x="812" y="0"/>
                    <a:pt x="8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3"/>
            <p:cNvSpPr/>
            <p:nvPr/>
          </p:nvSpPr>
          <p:spPr>
            <a:xfrm>
              <a:off x="4628772" y="2045972"/>
              <a:ext cx="27971" cy="26637"/>
            </a:xfrm>
            <a:custGeom>
              <a:rect b="b" l="l" r="r" t="t"/>
              <a:pathLst>
                <a:path extrusionOk="0" h="579" w="608">
                  <a:moveTo>
                    <a:pt x="562" y="1"/>
                  </a:moveTo>
                  <a:cubicBezTo>
                    <a:pt x="549" y="1"/>
                    <a:pt x="536" y="7"/>
                    <a:pt x="529" y="19"/>
                  </a:cubicBezTo>
                  <a:cubicBezTo>
                    <a:pt x="391" y="236"/>
                    <a:pt x="261" y="331"/>
                    <a:pt x="91" y="455"/>
                  </a:cubicBezTo>
                  <a:cubicBezTo>
                    <a:pt x="71" y="471"/>
                    <a:pt x="49" y="486"/>
                    <a:pt x="22" y="507"/>
                  </a:cubicBezTo>
                  <a:cubicBezTo>
                    <a:pt x="4" y="520"/>
                    <a:pt x="1" y="544"/>
                    <a:pt x="13" y="562"/>
                  </a:cubicBezTo>
                  <a:cubicBezTo>
                    <a:pt x="21" y="573"/>
                    <a:pt x="33" y="579"/>
                    <a:pt x="45" y="579"/>
                  </a:cubicBezTo>
                  <a:cubicBezTo>
                    <a:pt x="53" y="579"/>
                    <a:pt x="62" y="576"/>
                    <a:pt x="69" y="571"/>
                  </a:cubicBezTo>
                  <a:cubicBezTo>
                    <a:pt x="89" y="556"/>
                    <a:pt x="114" y="537"/>
                    <a:pt x="138" y="520"/>
                  </a:cubicBezTo>
                  <a:cubicBezTo>
                    <a:pt x="315" y="390"/>
                    <a:pt x="451" y="291"/>
                    <a:pt x="595" y="62"/>
                  </a:cubicBezTo>
                  <a:cubicBezTo>
                    <a:pt x="607" y="43"/>
                    <a:pt x="602" y="18"/>
                    <a:pt x="584" y="7"/>
                  </a:cubicBezTo>
                  <a:cubicBezTo>
                    <a:pt x="577" y="3"/>
                    <a:pt x="569" y="1"/>
                    <a:pt x="5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3"/>
            <p:cNvSpPr/>
            <p:nvPr/>
          </p:nvSpPr>
          <p:spPr>
            <a:xfrm>
              <a:off x="4383703" y="2036541"/>
              <a:ext cx="138337" cy="11731"/>
            </a:xfrm>
            <a:custGeom>
              <a:rect b="b" l="l" r="r" t="t"/>
              <a:pathLst>
                <a:path extrusionOk="0" h="255" w="3007">
                  <a:moveTo>
                    <a:pt x="2966" y="0"/>
                  </a:moveTo>
                  <a:cubicBezTo>
                    <a:pt x="2965" y="0"/>
                    <a:pt x="2964" y="0"/>
                    <a:pt x="2964" y="0"/>
                  </a:cubicBezTo>
                  <a:lnTo>
                    <a:pt x="39" y="176"/>
                  </a:lnTo>
                  <a:cubicBezTo>
                    <a:pt x="17" y="177"/>
                    <a:pt x="1" y="196"/>
                    <a:pt x="2" y="217"/>
                  </a:cubicBezTo>
                  <a:cubicBezTo>
                    <a:pt x="3" y="238"/>
                    <a:pt x="20" y="254"/>
                    <a:pt x="40" y="254"/>
                  </a:cubicBezTo>
                  <a:cubicBezTo>
                    <a:pt x="42" y="254"/>
                    <a:pt x="43" y="254"/>
                    <a:pt x="44" y="254"/>
                  </a:cubicBezTo>
                  <a:lnTo>
                    <a:pt x="2968" y="80"/>
                  </a:lnTo>
                  <a:cubicBezTo>
                    <a:pt x="2990" y="79"/>
                    <a:pt x="3006" y="60"/>
                    <a:pt x="3005" y="39"/>
                  </a:cubicBezTo>
                  <a:cubicBezTo>
                    <a:pt x="3004" y="17"/>
                    <a:pt x="2986" y="0"/>
                    <a:pt x="29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3"/>
            <p:cNvSpPr/>
            <p:nvPr/>
          </p:nvSpPr>
          <p:spPr>
            <a:xfrm>
              <a:off x="4450778" y="1975677"/>
              <a:ext cx="27235" cy="68593"/>
            </a:xfrm>
            <a:custGeom>
              <a:rect b="b" l="l" r="r" t="t"/>
              <a:pathLst>
                <a:path extrusionOk="0" h="1491" w="592">
                  <a:moveTo>
                    <a:pt x="547" y="0"/>
                  </a:moveTo>
                  <a:cubicBezTo>
                    <a:pt x="530" y="0"/>
                    <a:pt x="515" y="11"/>
                    <a:pt x="509" y="27"/>
                  </a:cubicBezTo>
                  <a:lnTo>
                    <a:pt x="8" y="1438"/>
                  </a:lnTo>
                  <a:cubicBezTo>
                    <a:pt x="0" y="1458"/>
                    <a:pt x="12" y="1481"/>
                    <a:pt x="32" y="1488"/>
                  </a:cubicBezTo>
                  <a:cubicBezTo>
                    <a:pt x="37" y="1490"/>
                    <a:pt x="41" y="1490"/>
                    <a:pt x="46" y="1490"/>
                  </a:cubicBezTo>
                  <a:cubicBezTo>
                    <a:pt x="62" y="1490"/>
                    <a:pt x="77" y="1480"/>
                    <a:pt x="83" y="1464"/>
                  </a:cubicBezTo>
                  <a:lnTo>
                    <a:pt x="585" y="54"/>
                  </a:lnTo>
                  <a:cubicBezTo>
                    <a:pt x="592" y="34"/>
                    <a:pt x="580" y="10"/>
                    <a:pt x="560" y="3"/>
                  </a:cubicBezTo>
                  <a:cubicBezTo>
                    <a:pt x="556" y="1"/>
                    <a:pt x="551" y="0"/>
                    <a:pt x="5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3"/>
            <p:cNvSpPr/>
            <p:nvPr/>
          </p:nvSpPr>
          <p:spPr>
            <a:xfrm>
              <a:off x="4793516" y="1980277"/>
              <a:ext cx="212175" cy="364130"/>
            </a:xfrm>
            <a:custGeom>
              <a:rect b="b" l="l" r="r" t="t"/>
              <a:pathLst>
                <a:path extrusionOk="0" h="7915" w="4612">
                  <a:moveTo>
                    <a:pt x="2854" y="7914"/>
                  </a:moveTo>
                  <a:lnTo>
                    <a:pt x="4612" y="7341"/>
                  </a:lnTo>
                  <a:cubicBezTo>
                    <a:pt x="4096" y="5597"/>
                    <a:pt x="3652" y="3944"/>
                    <a:pt x="2796" y="2434"/>
                  </a:cubicBezTo>
                  <a:lnTo>
                    <a:pt x="2424" y="0"/>
                  </a:lnTo>
                  <a:lnTo>
                    <a:pt x="132" y="517"/>
                  </a:lnTo>
                  <a:lnTo>
                    <a:pt x="1" y="1591"/>
                  </a:lnTo>
                  <a:cubicBezTo>
                    <a:pt x="353" y="4089"/>
                    <a:pt x="1765" y="6731"/>
                    <a:pt x="2854" y="7914"/>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3"/>
            <p:cNvSpPr/>
            <p:nvPr/>
          </p:nvSpPr>
          <p:spPr>
            <a:xfrm>
              <a:off x="4907378" y="2288327"/>
              <a:ext cx="149562" cy="221882"/>
            </a:xfrm>
            <a:custGeom>
              <a:rect b="b" l="l" r="r" t="t"/>
              <a:pathLst>
                <a:path extrusionOk="0" h="4823" w="3251">
                  <a:moveTo>
                    <a:pt x="379" y="1218"/>
                  </a:moveTo>
                  <a:cubicBezTo>
                    <a:pt x="245" y="1073"/>
                    <a:pt x="118" y="921"/>
                    <a:pt x="0" y="765"/>
                  </a:cubicBezTo>
                  <a:cubicBezTo>
                    <a:pt x="327" y="479"/>
                    <a:pt x="1423" y="83"/>
                    <a:pt x="1948" y="1"/>
                  </a:cubicBezTo>
                  <a:lnTo>
                    <a:pt x="2137" y="645"/>
                  </a:lnTo>
                  <a:cubicBezTo>
                    <a:pt x="2483" y="1141"/>
                    <a:pt x="3250" y="2226"/>
                    <a:pt x="2957" y="3128"/>
                  </a:cubicBezTo>
                  <a:cubicBezTo>
                    <a:pt x="2503" y="4523"/>
                    <a:pt x="2159" y="4823"/>
                    <a:pt x="1857" y="4366"/>
                  </a:cubicBezTo>
                  <a:cubicBezTo>
                    <a:pt x="1658" y="4603"/>
                    <a:pt x="1254" y="4469"/>
                    <a:pt x="1364" y="4110"/>
                  </a:cubicBezTo>
                  <a:cubicBezTo>
                    <a:pt x="1026" y="4306"/>
                    <a:pt x="847" y="3905"/>
                    <a:pt x="1075" y="3566"/>
                  </a:cubicBezTo>
                  <a:cubicBezTo>
                    <a:pt x="886" y="3732"/>
                    <a:pt x="627" y="3578"/>
                    <a:pt x="753" y="3216"/>
                  </a:cubicBezTo>
                  <a:cubicBezTo>
                    <a:pt x="868" y="2887"/>
                    <a:pt x="902" y="2812"/>
                    <a:pt x="998" y="2572"/>
                  </a:cubicBezTo>
                  <a:cubicBezTo>
                    <a:pt x="1070" y="2269"/>
                    <a:pt x="447" y="2111"/>
                    <a:pt x="379" y="12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3"/>
            <p:cNvSpPr/>
            <p:nvPr/>
          </p:nvSpPr>
          <p:spPr>
            <a:xfrm>
              <a:off x="4954717" y="2406698"/>
              <a:ext cx="21668" cy="47569"/>
            </a:xfrm>
            <a:custGeom>
              <a:rect b="b" l="l" r="r" t="t"/>
              <a:pathLst>
                <a:path extrusionOk="0" h="1034" w="471">
                  <a:moveTo>
                    <a:pt x="428" y="0"/>
                  </a:moveTo>
                  <a:cubicBezTo>
                    <a:pt x="409" y="0"/>
                    <a:pt x="391" y="14"/>
                    <a:pt x="387" y="33"/>
                  </a:cubicBezTo>
                  <a:cubicBezTo>
                    <a:pt x="359" y="184"/>
                    <a:pt x="309" y="367"/>
                    <a:pt x="235" y="549"/>
                  </a:cubicBezTo>
                  <a:cubicBezTo>
                    <a:pt x="177" y="697"/>
                    <a:pt x="103" y="843"/>
                    <a:pt x="13" y="970"/>
                  </a:cubicBezTo>
                  <a:cubicBezTo>
                    <a:pt x="1" y="989"/>
                    <a:pt x="5" y="1013"/>
                    <a:pt x="23" y="1026"/>
                  </a:cubicBezTo>
                  <a:cubicBezTo>
                    <a:pt x="30" y="1031"/>
                    <a:pt x="38" y="1033"/>
                    <a:pt x="46" y="1033"/>
                  </a:cubicBezTo>
                  <a:cubicBezTo>
                    <a:pt x="59" y="1033"/>
                    <a:pt x="71" y="1028"/>
                    <a:pt x="79" y="1017"/>
                  </a:cubicBezTo>
                  <a:cubicBezTo>
                    <a:pt x="172" y="884"/>
                    <a:pt x="248" y="732"/>
                    <a:pt x="310" y="579"/>
                  </a:cubicBezTo>
                  <a:cubicBezTo>
                    <a:pt x="384" y="391"/>
                    <a:pt x="436" y="202"/>
                    <a:pt x="466" y="48"/>
                  </a:cubicBezTo>
                  <a:cubicBezTo>
                    <a:pt x="470" y="26"/>
                    <a:pt x="455" y="5"/>
                    <a:pt x="434" y="1"/>
                  </a:cubicBezTo>
                  <a:cubicBezTo>
                    <a:pt x="432" y="1"/>
                    <a:pt x="430" y="0"/>
                    <a:pt x="428" y="0"/>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3"/>
            <p:cNvSpPr/>
            <p:nvPr/>
          </p:nvSpPr>
          <p:spPr>
            <a:xfrm>
              <a:off x="4968059" y="2456245"/>
              <a:ext cx="15090" cy="23003"/>
            </a:xfrm>
            <a:custGeom>
              <a:rect b="b" l="l" r="r" t="t"/>
              <a:pathLst>
                <a:path extrusionOk="0" h="500" w="328">
                  <a:moveTo>
                    <a:pt x="282" y="0"/>
                  </a:moveTo>
                  <a:cubicBezTo>
                    <a:pt x="267" y="0"/>
                    <a:pt x="252" y="10"/>
                    <a:pt x="246" y="26"/>
                  </a:cubicBezTo>
                  <a:cubicBezTo>
                    <a:pt x="214" y="105"/>
                    <a:pt x="178" y="182"/>
                    <a:pt x="139" y="253"/>
                  </a:cubicBezTo>
                  <a:cubicBezTo>
                    <a:pt x="102" y="319"/>
                    <a:pt x="60" y="380"/>
                    <a:pt x="14" y="435"/>
                  </a:cubicBezTo>
                  <a:cubicBezTo>
                    <a:pt x="1" y="452"/>
                    <a:pt x="3" y="477"/>
                    <a:pt x="20" y="491"/>
                  </a:cubicBezTo>
                  <a:cubicBezTo>
                    <a:pt x="27" y="497"/>
                    <a:pt x="36" y="500"/>
                    <a:pt x="45" y="500"/>
                  </a:cubicBezTo>
                  <a:cubicBezTo>
                    <a:pt x="57" y="500"/>
                    <a:pt x="68" y="495"/>
                    <a:pt x="76" y="486"/>
                  </a:cubicBezTo>
                  <a:cubicBezTo>
                    <a:pt x="124" y="428"/>
                    <a:pt x="167" y="362"/>
                    <a:pt x="208" y="292"/>
                  </a:cubicBezTo>
                  <a:cubicBezTo>
                    <a:pt x="250" y="217"/>
                    <a:pt x="288" y="136"/>
                    <a:pt x="319" y="54"/>
                  </a:cubicBezTo>
                  <a:cubicBezTo>
                    <a:pt x="328" y="34"/>
                    <a:pt x="317" y="11"/>
                    <a:pt x="297" y="3"/>
                  </a:cubicBezTo>
                  <a:cubicBezTo>
                    <a:pt x="292" y="1"/>
                    <a:pt x="287" y="0"/>
                    <a:pt x="2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3"/>
            <p:cNvSpPr/>
            <p:nvPr/>
          </p:nvSpPr>
          <p:spPr>
            <a:xfrm>
              <a:off x="4869700" y="2403339"/>
              <a:ext cx="206838" cy="88744"/>
            </a:xfrm>
            <a:custGeom>
              <a:rect b="b" l="l" r="r" t="t"/>
              <a:pathLst>
                <a:path extrusionOk="0" h="1929" w="4496">
                  <a:moveTo>
                    <a:pt x="188" y="1929"/>
                  </a:moveTo>
                  <a:lnTo>
                    <a:pt x="4495" y="615"/>
                  </a:lnTo>
                  <a:lnTo>
                    <a:pt x="4307" y="1"/>
                  </a:lnTo>
                  <a:lnTo>
                    <a:pt x="0" y="1315"/>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3"/>
            <p:cNvSpPr/>
            <p:nvPr/>
          </p:nvSpPr>
          <p:spPr>
            <a:xfrm>
              <a:off x="4863811" y="2452657"/>
              <a:ext cx="20426" cy="50513"/>
            </a:xfrm>
            <a:custGeom>
              <a:rect b="b" l="l" r="r" t="t"/>
              <a:pathLst>
                <a:path extrusionOk="0" h="1098" w="444">
                  <a:moveTo>
                    <a:pt x="74" y="1"/>
                  </a:moveTo>
                  <a:cubicBezTo>
                    <a:pt x="68" y="1"/>
                    <a:pt x="62" y="2"/>
                    <a:pt x="56" y="4"/>
                  </a:cubicBezTo>
                  <a:cubicBezTo>
                    <a:pt x="21" y="14"/>
                    <a:pt x="1" y="52"/>
                    <a:pt x="11" y="87"/>
                  </a:cubicBezTo>
                  <a:lnTo>
                    <a:pt x="307" y="1051"/>
                  </a:lnTo>
                  <a:cubicBezTo>
                    <a:pt x="315" y="1080"/>
                    <a:pt x="341" y="1098"/>
                    <a:pt x="370" y="1098"/>
                  </a:cubicBezTo>
                  <a:cubicBezTo>
                    <a:pt x="376" y="1098"/>
                    <a:pt x="383" y="1097"/>
                    <a:pt x="389" y="1095"/>
                  </a:cubicBezTo>
                  <a:cubicBezTo>
                    <a:pt x="423" y="1084"/>
                    <a:pt x="444" y="1048"/>
                    <a:pt x="433" y="1013"/>
                  </a:cubicBezTo>
                  <a:lnTo>
                    <a:pt x="138" y="48"/>
                  </a:lnTo>
                  <a:cubicBezTo>
                    <a:pt x="129" y="20"/>
                    <a:pt x="102" y="1"/>
                    <a:pt x="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3"/>
            <p:cNvSpPr/>
            <p:nvPr/>
          </p:nvSpPr>
          <p:spPr>
            <a:xfrm>
              <a:off x="5015122" y="2366903"/>
              <a:ext cx="218570" cy="69192"/>
            </a:xfrm>
            <a:custGeom>
              <a:rect b="b" l="l" r="r" t="t"/>
              <a:pathLst>
                <a:path extrusionOk="0" h="1504" w="4751">
                  <a:moveTo>
                    <a:pt x="4707" y="0"/>
                  </a:moveTo>
                  <a:cubicBezTo>
                    <a:pt x="4703" y="0"/>
                    <a:pt x="4699" y="1"/>
                    <a:pt x="4695" y="2"/>
                  </a:cubicBezTo>
                  <a:lnTo>
                    <a:pt x="33" y="1427"/>
                  </a:lnTo>
                  <a:cubicBezTo>
                    <a:pt x="12" y="1433"/>
                    <a:pt x="1" y="1456"/>
                    <a:pt x="7" y="1476"/>
                  </a:cubicBezTo>
                  <a:cubicBezTo>
                    <a:pt x="12" y="1493"/>
                    <a:pt x="27" y="1504"/>
                    <a:pt x="44" y="1504"/>
                  </a:cubicBezTo>
                  <a:cubicBezTo>
                    <a:pt x="48" y="1504"/>
                    <a:pt x="52" y="1503"/>
                    <a:pt x="56" y="1502"/>
                  </a:cubicBezTo>
                  <a:lnTo>
                    <a:pt x="4719" y="78"/>
                  </a:lnTo>
                  <a:cubicBezTo>
                    <a:pt x="4739" y="71"/>
                    <a:pt x="4751" y="49"/>
                    <a:pt x="4745" y="29"/>
                  </a:cubicBezTo>
                  <a:cubicBezTo>
                    <a:pt x="4740" y="11"/>
                    <a:pt x="4724" y="0"/>
                    <a:pt x="47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3"/>
            <p:cNvSpPr/>
            <p:nvPr/>
          </p:nvSpPr>
          <p:spPr>
            <a:xfrm>
              <a:off x="5084451" y="2394644"/>
              <a:ext cx="41635" cy="26131"/>
            </a:xfrm>
            <a:custGeom>
              <a:rect b="b" l="l" r="r" t="t"/>
              <a:pathLst>
                <a:path extrusionOk="0" h="568" w="905">
                  <a:moveTo>
                    <a:pt x="101" y="568"/>
                  </a:moveTo>
                  <a:lnTo>
                    <a:pt x="0" y="233"/>
                  </a:lnTo>
                  <a:lnTo>
                    <a:pt x="704" y="20"/>
                  </a:lnTo>
                  <a:cubicBezTo>
                    <a:pt x="767" y="0"/>
                    <a:pt x="834" y="37"/>
                    <a:pt x="853" y="99"/>
                  </a:cubicBezTo>
                  <a:lnTo>
                    <a:pt x="884" y="199"/>
                  </a:lnTo>
                  <a:cubicBezTo>
                    <a:pt x="904" y="265"/>
                    <a:pt x="866" y="335"/>
                    <a:pt x="800" y="35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3"/>
            <p:cNvSpPr/>
            <p:nvPr/>
          </p:nvSpPr>
          <p:spPr>
            <a:xfrm>
              <a:off x="4917177" y="2391470"/>
              <a:ext cx="175003" cy="93666"/>
            </a:xfrm>
            <a:custGeom>
              <a:rect b="b" l="l" r="r" t="t"/>
              <a:pathLst>
                <a:path extrusionOk="0" h="2036" w="3804">
                  <a:moveTo>
                    <a:pt x="299" y="2036"/>
                  </a:moveTo>
                  <a:lnTo>
                    <a:pt x="3698" y="999"/>
                  </a:lnTo>
                  <a:cubicBezTo>
                    <a:pt x="3773" y="976"/>
                    <a:pt x="3803" y="851"/>
                    <a:pt x="3764" y="722"/>
                  </a:cubicBezTo>
                  <a:lnTo>
                    <a:pt x="3609" y="216"/>
                  </a:lnTo>
                  <a:cubicBezTo>
                    <a:pt x="3569" y="88"/>
                    <a:pt x="3475" y="0"/>
                    <a:pt x="3399" y="24"/>
                  </a:cubicBezTo>
                  <a:lnTo>
                    <a:pt x="1" y="1061"/>
                  </a:lnTo>
                  <a:close/>
                </a:path>
              </a:pathLst>
            </a:custGeom>
            <a:solidFill>
              <a:srgbClr val="D584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3"/>
            <p:cNvSpPr/>
            <p:nvPr/>
          </p:nvSpPr>
          <p:spPr>
            <a:xfrm>
              <a:off x="4919707" y="2403339"/>
              <a:ext cx="156831" cy="73516"/>
            </a:xfrm>
            <a:custGeom>
              <a:rect b="b" l="l" r="r" t="t"/>
              <a:pathLst>
                <a:path extrusionOk="0" h="1598" w="3409">
                  <a:moveTo>
                    <a:pt x="1" y="983"/>
                  </a:moveTo>
                  <a:lnTo>
                    <a:pt x="189" y="1597"/>
                  </a:lnTo>
                  <a:lnTo>
                    <a:pt x="3408" y="615"/>
                  </a:lnTo>
                  <a:lnTo>
                    <a:pt x="322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3"/>
            <p:cNvSpPr/>
            <p:nvPr/>
          </p:nvSpPr>
          <p:spPr>
            <a:xfrm>
              <a:off x="4915153" y="2390504"/>
              <a:ext cx="178085" cy="96472"/>
            </a:xfrm>
            <a:custGeom>
              <a:rect b="b" l="l" r="r" t="t"/>
              <a:pathLst>
                <a:path extrusionOk="0" h="2097" w="3871">
                  <a:moveTo>
                    <a:pt x="3470" y="81"/>
                  </a:moveTo>
                  <a:cubicBezTo>
                    <a:pt x="3490" y="81"/>
                    <a:pt x="3513" y="92"/>
                    <a:pt x="3535" y="113"/>
                  </a:cubicBezTo>
                  <a:cubicBezTo>
                    <a:pt x="3568" y="144"/>
                    <a:pt x="3597" y="191"/>
                    <a:pt x="3614" y="249"/>
                  </a:cubicBezTo>
                  <a:lnTo>
                    <a:pt x="3768" y="751"/>
                  </a:lnTo>
                  <a:lnTo>
                    <a:pt x="3769" y="754"/>
                  </a:lnTo>
                  <a:lnTo>
                    <a:pt x="3769" y="756"/>
                  </a:lnTo>
                  <a:cubicBezTo>
                    <a:pt x="3788" y="813"/>
                    <a:pt x="3790" y="868"/>
                    <a:pt x="3779" y="913"/>
                  </a:cubicBezTo>
                  <a:cubicBezTo>
                    <a:pt x="3771" y="948"/>
                    <a:pt x="3755" y="973"/>
                    <a:pt x="3731" y="982"/>
                  </a:cubicBezTo>
                  <a:lnTo>
                    <a:pt x="3730" y="982"/>
                  </a:lnTo>
                  <a:lnTo>
                    <a:pt x="369" y="2007"/>
                  </a:lnTo>
                  <a:lnTo>
                    <a:pt x="94" y="1108"/>
                  </a:lnTo>
                  <a:lnTo>
                    <a:pt x="3455" y="83"/>
                  </a:lnTo>
                  <a:cubicBezTo>
                    <a:pt x="3460" y="82"/>
                    <a:pt x="3465" y="81"/>
                    <a:pt x="3470" y="81"/>
                  </a:cubicBezTo>
                  <a:close/>
                  <a:moveTo>
                    <a:pt x="3469" y="1"/>
                  </a:moveTo>
                  <a:cubicBezTo>
                    <a:pt x="3457" y="1"/>
                    <a:pt x="3444" y="3"/>
                    <a:pt x="3432" y="7"/>
                  </a:cubicBezTo>
                  <a:lnTo>
                    <a:pt x="33" y="1043"/>
                  </a:lnTo>
                  <a:cubicBezTo>
                    <a:pt x="12" y="1050"/>
                    <a:pt x="0" y="1072"/>
                    <a:pt x="6" y="1093"/>
                  </a:cubicBezTo>
                  <a:lnTo>
                    <a:pt x="305" y="2069"/>
                  </a:lnTo>
                  <a:cubicBezTo>
                    <a:pt x="310" y="2085"/>
                    <a:pt x="326" y="2097"/>
                    <a:pt x="343" y="2097"/>
                  </a:cubicBezTo>
                  <a:cubicBezTo>
                    <a:pt x="347" y="2097"/>
                    <a:pt x="350" y="2096"/>
                    <a:pt x="354" y="2095"/>
                  </a:cubicBezTo>
                  <a:lnTo>
                    <a:pt x="3754" y="1057"/>
                  </a:lnTo>
                  <a:lnTo>
                    <a:pt x="3756" y="1057"/>
                  </a:lnTo>
                  <a:cubicBezTo>
                    <a:pt x="3807" y="1040"/>
                    <a:pt x="3842" y="994"/>
                    <a:pt x="3857" y="931"/>
                  </a:cubicBezTo>
                  <a:cubicBezTo>
                    <a:pt x="3870" y="875"/>
                    <a:pt x="3867" y="803"/>
                    <a:pt x="3846" y="732"/>
                  </a:cubicBezTo>
                  <a:lnTo>
                    <a:pt x="3846" y="731"/>
                  </a:lnTo>
                  <a:cubicBezTo>
                    <a:pt x="3845" y="730"/>
                    <a:pt x="3845" y="729"/>
                    <a:pt x="3845" y="728"/>
                  </a:cubicBezTo>
                  <a:lnTo>
                    <a:pt x="3691" y="225"/>
                  </a:lnTo>
                  <a:cubicBezTo>
                    <a:pt x="3669" y="154"/>
                    <a:pt x="3631" y="94"/>
                    <a:pt x="3589" y="54"/>
                  </a:cubicBezTo>
                  <a:cubicBezTo>
                    <a:pt x="3551" y="20"/>
                    <a:pt x="3510" y="1"/>
                    <a:pt x="34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3"/>
            <p:cNvSpPr/>
            <p:nvPr/>
          </p:nvSpPr>
          <p:spPr>
            <a:xfrm>
              <a:off x="4913865" y="2437429"/>
              <a:ext cx="20426" cy="50513"/>
            </a:xfrm>
            <a:custGeom>
              <a:rect b="b" l="l" r="r" t="t"/>
              <a:pathLst>
                <a:path extrusionOk="0" h="1098" w="444">
                  <a:moveTo>
                    <a:pt x="74" y="0"/>
                  </a:moveTo>
                  <a:cubicBezTo>
                    <a:pt x="67" y="0"/>
                    <a:pt x="61" y="1"/>
                    <a:pt x="55" y="3"/>
                  </a:cubicBezTo>
                  <a:cubicBezTo>
                    <a:pt x="20" y="14"/>
                    <a:pt x="0" y="51"/>
                    <a:pt x="11" y="86"/>
                  </a:cubicBezTo>
                  <a:lnTo>
                    <a:pt x="305" y="1051"/>
                  </a:lnTo>
                  <a:cubicBezTo>
                    <a:pt x="314" y="1079"/>
                    <a:pt x="340" y="1097"/>
                    <a:pt x="369" y="1097"/>
                  </a:cubicBezTo>
                  <a:cubicBezTo>
                    <a:pt x="375" y="1097"/>
                    <a:pt x="382" y="1096"/>
                    <a:pt x="388" y="1094"/>
                  </a:cubicBezTo>
                  <a:cubicBezTo>
                    <a:pt x="423" y="1084"/>
                    <a:pt x="443" y="1047"/>
                    <a:pt x="433" y="1011"/>
                  </a:cubicBezTo>
                  <a:lnTo>
                    <a:pt x="138" y="48"/>
                  </a:lnTo>
                  <a:cubicBezTo>
                    <a:pt x="129" y="19"/>
                    <a:pt x="102" y="0"/>
                    <a:pt x="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3"/>
            <p:cNvSpPr/>
            <p:nvPr/>
          </p:nvSpPr>
          <p:spPr>
            <a:xfrm>
              <a:off x="4948506" y="2336494"/>
              <a:ext cx="70940" cy="153243"/>
            </a:xfrm>
            <a:custGeom>
              <a:rect b="b" l="l" r="r" t="t"/>
              <a:pathLst>
                <a:path extrusionOk="0" h="3331" w="1542">
                  <a:moveTo>
                    <a:pt x="963" y="3320"/>
                  </a:moveTo>
                  <a:cubicBezTo>
                    <a:pt x="752" y="3309"/>
                    <a:pt x="556" y="3079"/>
                    <a:pt x="642" y="1666"/>
                  </a:cubicBezTo>
                  <a:cubicBezTo>
                    <a:pt x="562" y="1566"/>
                    <a:pt x="252" y="1153"/>
                    <a:pt x="217" y="991"/>
                  </a:cubicBezTo>
                  <a:cubicBezTo>
                    <a:pt x="1" y="0"/>
                    <a:pt x="1163" y="722"/>
                    <a:pt x="1337" y="730"/>
                  </a:cubicBezTo>
                  <a:cubicBezTo>
                    <a:pt x="1541" y="740"/>
                    <a:pt x="1371" y="2123"/>
                    <a:pt x="1345" y="2589"/>
                  </a:cubicBezTo>
                  <a:cubicBezTo>
                    <a:pt x="1319" y="3057"/>
                    <a:pt x="1175" y="3331"/>
                    <a:pt x="963" y="332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baseline="-25000" i="0" sz="1400" u="none" cap="none" strike="noStrike">
                <a:solidFill>
                  <a:srgbClr val="000000"/>
                </a:solidFill>
                <a:latin typeface="Arial"/>
                <a:ea typeface="Arial"/>
                <a:cs typeface="Arial"/>
                <a:sym typeface="Arial"/>
              </a:endParaRPr>
            </a:p>
          </p:txBody>
        </p:sp>
        <p:sp>
          <p:nvSpPr>
            <p:cNvPr id="1351" name="Google Shape;1351;p13"/>
            <p:cNvSpPr/>
            <p:nvPr/>
          </p:nvSpPr>
          <p:spPr>
            <a:xfrm>
              <a:off x="4949887" y="2344223"/>
              <a:ext cx="71630" cy="146848"/>
            </a:xfrm>
            <a:custGeom>
              <a:rect b="b" l="l" r="r" t="t"/>
              <a:pathLst>
                <a:path extrusionOk="0" h="3192" w="1557">
                  <a:moveTo>
                    <a:pt x="77" y="1"/>
                  </a:moveTo>
                  <a:cubicBezTo>
                    <a:pt x="56" y="1"/>
                    <a:pt x="39" y="15"/>
                    <a:pt x="37" y="36"/>
                  </a:cubicBezTo>
                  <a:cubicBezTo>
                    <a:pt x="0" y="321"/>
                    <a:pt x="48" y="588"/>
                    <a:pt x="150" y="836"/>
                  </a:cubicBezTo>
                  <a:cubicBezTo>
                    <a:pt x="248" y="1077"/>
                    <a:pt x="398" y="1303"/>
                    <a:pt x="572" y="1512"/>
                  </a:cubicBezTo>
                  <a:cubicBezTo>
                    <a:pt x="570" y="1555"/>
                    <a:pt x="567" y="1609"/>
                    <a:pt x="562" y="1669"/>
                  </a:cubicBezTo>
                  <a:cubicBezTo>
                    <a:pt x="556" y="1771"/>
                    <a:pt x="549" y="1891"/>
                    <a:pt x="544" y="2021"/>
                  </a:cubicBezTo>
                  <a:cubicBezTo>
                    <a:pt x="525" y="2546"/>
                    <a:pt x="559" y="3178"/>
                    <a:pt x="932" y="3192"/>
                  </a:cubicBezTo>
                  <a:cubicBezTo>
                    <a:pt x="937" y="3192"/>
                    <a:pt x="941" y="3192"/>
                    <a:pt x="946" y="3192"/>
                  </a:cubicBezTo>
                  <a:cubicBezTo>
                    <a:pt x="1354" y="3192"/>
                    <a:pt x="1384" y="2527"/>
                    <a:pt x="1411" y="1954"/>
                  </a:cubicBezTo>
                  <a:cubicBezTo>
                    <a:pt x="1427" y="1600"/>
                    <a:pt x="1442" y="1283"/>
                    <a:pt x="1535" y="1214"/>
                  </a:cubicBezTo>
                  <a:cubicBezTo>
                    <a:pt x="1553" y="1202"/>
                    <a:pt x="1557" y="1176"/>
                    <a:pt x="1543" y="1159"/>
                  </a:cubicBezTo>
                  <a:cubicBezTo>
                    <a:pt x="1535" y="1148"/>
                    <a:pt x="1524" y="1143"/>
                    <a:pt x="1512" y="1143"/>
                  </a:cubicBezTo>
                  <a:cubicBezTo>
                    <a:pt x="1504" y="1143"/>
                    <a:pt x="1495" y="1145"/>
                    <a:pt x="1488" y="1151"/>
                  </a:cubicBezTo>
                  <a:cubicBezTo>
                    <a:pt x="1365" y="1241"/>
                    <a:pt x="1349" y="1576"/>
                    <a:pt x="1332" y="1951"/>
                  </a:cubicBezTo>
                  <a:cubicBezTo>
                    <a:pt x="1306" y="2488"/>
                    <a:pt x="1278" y="3112"/>
                    <a:pt x="944" y="3112"/>
                  </a:cubicBezTo>
                  <a:cubicBezTo>
                    <a:pt x="941" y="3112"/>
                    <a:pt x="937" y="3112"/>
                    <a:pt x="934" y="3112"/>
                  </a:cubicBezTo>
                  <a:cubicBezTo>
                    <a:pt x="632" y="3101"/>
                    <a:pt x="606" y="2512"/>
                    <a:pt x="623" y="2024"/>
                  </a:cubicBezTo>
                  <a:cubicBezTo>
                    <a:pt x="627" y="1899"/>
                    <a:pt x="636" y="1777"/>
                    <a:pt x="642" y="1673"/>
                  </a:cubicBezTo>
                  <a:cubicBezTo>
                    <a:pt x="646" y="1610"/>
                    <a:pt x="650" y="1552"/>
                    <a:pt x="652" y="1501"/>
                  </a:cubicBezTo>
                  <a:cubicBezTo>
                    <a:pt x="653" y="1492"/>
                    <a:pt x="650" y="1481"/>
                    <a:pt x="642" y="1473"/>
                  </a:cubicBezTo>
                  <a:cubicBezTo>
                    <a:pt x="470" y="1265"/>
                    <a:pt x="320" y="1043"/>
                    <a:pt x="224" y="805"/>
                  </a:cubicBezTo>
                  <a:cubicBezTo>
                    <a:pt x="127" y="570"/>
                    <a:pt x="82" y="317"/>
                    <a:pt x="115" y="46"/>
                  </a:cubicBezTo>
                  <a:cubicBezTo>
                    <a:pt x="118" y="23"/>
                    <a:pt x="102" y="4"/>
                    <a:pt x="81" y="1"/>
                  </a:cubicBezTo>
                  <a:cubicBezTo>
                    <a:pt x="80" y="1"/>
                    <a:pt x="78"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3"/>
            <p:cNvSpPr/>
            <p:nvPr/>
          </p:nvSpPr>
          <p:spPr>
            <a:xfrm>
              <a:off x="4785465" y="1833199"/>
              <a:ext cx="38322" cy="155221"/>
            </a:xfrm>
            <a:custGeom>
              <a:rect b="b" l="l" r="r" t="t"/>
              <a:pathLst>
                <a:path extrusionOk="0" h="3374" w="833">
                  <a:moveTo>
                    <a:pt x="438" y="0"/>
                  </a:moveTo>
                  <a:cubicBezTo>
                    <a:pt x="434" y="0"/>
                    <a:pt x="430" y="1"/>
                    <a:pt x="427" y="2"/>
                  </a:cubicBezTo>
                  <a:cubicBezTo>
                    <a:pt x="405" y="8"/>
                    <a:pt x="394" y="30"/>
                    <a:pt x="400" y="52"/>
                  </a:cubicBezTo>
                  <a:cubicBezTo>
                    <a:pt x="602" y="694"/>
                    <a:pt x="752" y="1503"/>
                    <a:pt x="672" y="2171"/>
                  </a:cubicBezTo>
                  <a:cubicBezTo>
                    <a:pt x="612" y="2672"/>
                    <a:pt x="423" y="3092"/>
                    <a:pt x="28" y="3298"/>
                  </a:cubicBezTo>
                  <a:cubicBezTo>
                    <a:pt x="8" y="3308"/>
                    <a:pt x="1" y="3332"/>
                    <a:pt x="11" y="3351"/>
                  </a:cubicBezTo>
                  <a:cubicBezTo>
                    <a:pt x="18" y="3365"/>
                    <a:pt x="32" y="3373"/>
                    <a:pt x="46" y="3373"/>
                  </a:cubicBezTo>
                  <a:cubicBezTo>
                    <a:pt x="52" y="3373"/>
                    <a:pt x="58" y="3372"/>
                    <a:pt x="64" y="3368"/>
                  </a:cubicBezTo>
                  <a:cubicBezTo>
                    <a:pt x="487" y="3149"/>
                    <a:pt x="689" y="2706"/>
                    <a:pt x="752" y="2181"/>
                  </a:cubicBezTo>
                  <a:cubicBezTo>
                    <a:pt x="832" y="1501"/>
                    <a:pt x="680" y="680"/>
                    <a:pt x="477" y="28"/>
                  </a:cubicBezTo>
                  <a:cubicBezTo>
                    <a:pt x="471" y="11"/>
                    <a:pt x="456" y="0"/>
                    <a:pt x="4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3"/>
            <p:cNvSpPr/>
            <p:nvPr/>
          </p:nvSpPr>
          <p:spPr>
            <a:xfrm>
              <a:off x="4783210" y="1971766"/>
              <a:ext cx="22036" cy="152645"/>
            </a:xfrm>
            <a:custGeom>
              <a:rect b="b" l="l" r="r" t="t"/>
              <a:pathLst>
                <a:path extrusionOk="0" h="3318" w="479">
                  <a:moveTo>
                    <a:pt x="437" y="0"/>
                  </a:moveTo>
                  <a:cubicBezTo>
                    <a:pt x="417" y="0"/>
                    <a:pt x="399" y="16"/>
                    <a:pt x="397" y="36"/>
                  </a:cubicBezTo>
                  <a:lnTo>
                    <a:pt x="3" y="3273"/>
                  </a:lnTo>
                  <a:cubicBezTo>
                    <a:pt x="1" y="3294"/>
                    <a:pt x="16" y="3314"/>
                    <a:pt x="38" y="3317"/>
                  </a:cubicBezTo>
                  <a:cubicBezTo>
                    <a:pt x="39" y="3318"/>
                    <a:pt x="40" y="3318"/>
                    <a:pt x="42" y="3318"/>
                  </a:cubicBezTo>
                  <a:cubicBezTo>
                    <a:pt x="61" y="3318"/>
                    <a:pt x="79" y="3302"/>
                    <a:pt x="82" y="3282"/>
                  </a:cubicBezTo>
                  <a:lnTo>
                    <a:pt x="476" y="45"/>
                  </a:lnTo>
                  <a:cubicBezTo>
                    <a:pt x="479" y="23"/>
                    <a:pt x="463" y="4"/>
                    <a:pt x="441" y="1"/>
                  </a:cubicBezTo>
                  <a:cubicBezTo>
                    <a:pt x="439" y="0"/>
                    <a:pt x="438" y="0"/>
                    <a:pt x="4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4" name="Google Shape;1354;p13"/>
          <p:cNvSpPr/>
          <p:nvPr/>
        </p:nvSpPr>
        <p:spPr>
          <a:xfrm flipH="1">
            <a:off x="6240085" y="135242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3"/>
          <p:cNvSpPr/>
          <p:nvPr/>
        </p:nvSpPr>
        <p:spPr>
          <a:xfrm>
            <a:off x="4471283" y="3903603"/>
            <a:ext cx="201438" cy="245813"/>
          </a:xfrm>
          <a:custGeom>
            <a:rect b="b" l="l" r="r" t="t"/>
            <a:pathLst>
              <a:path extrusionOk="0" h="1407" w="1153">
                <a:moveTo>
                  <a:pt x="1153" y="715"/>
                </a:moveTo>
                <a:cubicBezTo>
                  <a:pt x="865" y="620"/>
                  <a:pt x="717" y="463"/>
                  <a:pt x="578" y="1"/>
                </a:cubicBezTo>
                <a:cubicBezTo>
                  <a:pt x="456" y="372"/>
                  <a:pt x="266" y="608"/>
                  <a:pt x="0" y="692"/>
                </a:cubicBezTo>
                <a:cubicBezTo>
                  <a:pt x="324" y="789"/>
                  <a:pt x="480" y="1103"/>
                  <a:pt x="606" y="1407"/>
                </a:cubicBezTo>
                <a:cubicBezTo>
                  <a:pt x="655" y="1119"/>
                  <a:pt x="812" y="798"/>
                  <a:pt x="1153" y="71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3"/>
          <p:cNvSpPr/>
          <p:nvPr/>
        </p:nvSpPr>
        <p:spPr>
          <a:xfrm>
            <a:off x="3331884" y="42053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7" name="Google Shape;1357;p13"/>
          <p:cNvPicPr preferRelativeResize="0"/>
          <p:nvPr/>
        </p:nvPicPr>
        <p:blipFill rotWithShape="1">
          <a:blip r:embed="rId3">
            <a:alphaModFix/>
          </a:blip>
          <a:srcRect b="0" l="0" r="0" t="0"/>
          <a:stretch/>
        </p:blipFill>
        <p:spPr>
          <a:xfrm>
            <a:off x="1305638" y="647049"/>
            <a:ext cx="7483552" cy="39931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14"/>
          <p:cNvSpPr/>
          <p:nvPr/>
        </p:nvSpPr>
        <p:spPr>
          <a:xfrm>
            <a:off x="5385088" y="226842"/>
            <a:ext cx="5431712" cy="5207978"/>
          </a:xfrm>
          <a:custGeom>
            <a:rect b="b" l="l" r="r" t="t"/>
            <a:pathLst>
              <a:path extrusionOk="0" h="26829" w="27819">
                <a:moveTo>
                  <a:pt x="12122" y="1"/>
                </a:moveTo>
                <a:cubicBezTo>
                  <a:pt x="10177" y="1"/>
                  <a:pt x="8172" y="821"/>
                  <a:pt x="6674" y="2136"/>
                </a:cubicBezTo>
                <a:cubicBezTo>
                  <a:pt x="4867" y="3722"/>
                  <a:pt x="3780" y="6026"/>
                  <a:pt x="2895" y="8201"/>
                </a:cubicBezTo>
                <a:cubicBezTo>
                  <a:pt x="2010" y="10395"/>
                  <a:pt x="1309" y="12496"/>
                  <a:pt x="812" y="14874"/>
                </a:cubicBezTo>
                <a:cubicBezTo>
                  <a:pt x="314" y="17253"/>
                  <a:pt x="1" y="19907"/>
                  <a:pt x="1014" y="21898"/>
                </a:cubicBezTo>
                <a:cubicBezTo>
                  <a:pt x="2010" y="23890"/>
                  <a:pt x="4332" y="25217"/>
                  <a:pt x="6637" y="25991"/>
                </a:cubicBezTo>
                <a:cubicBezTo>
                  <a:pt x="8360" y="26552"/>
                  <a:pt x="10063" y="26828"/>
                  <a:pt x="11708" y="26828"/>
                </a:cubicBezTo>
                <a:cubicBezTo>
                  <a:pt x="12280" y="26828"/>
                  <a:pt x="12846" y="26795"/>
                  <a:pt x="13403" y="26728"/>
                </a:cubicBezTo>
                <a:cubicBezTo>
                  <a:pt x="15560" y="26488"/>
                  <a:pt x="17569" y="25751"/>
                  <a:pt x="19763" y="24922"/>
                </a:cubicBezTo>
                <a:cubicBezTo>
                  <a:pt x="21938" y="24074"/>
                  <a:pt x="24298" y="23115"/>
                  <a:pt x="25663" y="21364"/>
                </a:cubicBezTo>
                <a:cubicBezTo>
                  <a:pt x="27026" y="19631"/>
                  <a:pt x="27395" y="17105"/>
                  <a:pt x="27597" y="14469"/>
                </a:cubicBezTo>
                <a:cubicBezTo>
                  <a:pt x="27801" y="11833"/>
                  <a:pt x="27818" y="9067"/>
                  <a:pt x="26474" y="7297"/>
                </a:cubicBezTo>
                <a:cubicBezTo>
                  <a:pt x="25128" y="5528"/>
                  <a:pt x="22417" y="4735"/>
                  <a:pt x="20021" y="3482"/>
                </a:cubicBezTo>
                <a:cubicBezTo>
                  <a:pt x="17643" y="2228"/>
                  <a:pt x="15596" y="514"/>
                  <a:pt x="13310" y="108"/>
                </a:cubicBezTo>
                <a:cubicBezTo>
                  <a:pt x="12920" y="35"/>
                  <a:pt x="12522" y="1"/>
                  <a:pt x="12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4"/>
          <p:cNvSpPr/>
          <p:nvPr/>
        </p:nvSpPr>
        <p:spPr>
          <a:xfrm>
            <a:off x="8519970" y="30997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4"/>
          <p:cNvSpPr/>
          <p:nvPr/>
        </p:nvSpPr>
        <p:spPr>
          <a:xfrm>
            <a:off x="8760807" y="3297387"/>
            <a:ext cx="161430" cy="196721"/>
          </a:xfrm>
          <a:custGeom>
            <a:rect b="b" l="l" r="r" t="t"/>
            <a:pathLst>
              <a:path extrusionOk="0" h="1126" w="924">
                <a:moveTo>
                  <a:pt x="924" y="572"/>
                </a:moveTo>
                <a:cubicBezTo>
                  <a:pt x="693" y="497"/>
                  <a:pt x="575" y="371"/>
                  <a:pt x="464" y="0"/>
                </a:cubicBezTo>
                <a:cubicBezTo>
                  <a:pt x="365" y="297"/>
                  <a:pt x="213" y="486"/>
                  <a:pt x="1" y="553"/>
                </a:cubicBezTo>
                <a:cubicBezTo>
                  <a:pt x="260" y="632"/>
                  <a:pt x="385" y="883"/>
                  <a:pt x="486" y="1125"/>
                </a:cubicBezTo>
                <a:cubicBezTo>
                  <a:pt x="525" y="895"/>
                  <a:pt x="651" y="639"/>
                  <a:pt x="924" y="5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5" name="Google Shape;1365;p14"/>
          <p:cNvGrpSpPr/>
          <p:nvPr/>
        </p:nvGrpSpPr>
        <p:grpSpPr>
          <a:xfrm flipH="1">
            <a:off x="5538516" y="793073"/>
            <a:ext cx="4009779" cy="4252465"/>
            <a:chOff x="7348679" y="1401718"/>
            <a:chExt cx="1020023" cy="949359"/>
          </a:xfrm>
        </p:grpSpPr>
        <p:sp>
          <p:nvSpPr>
            <p:cNvPr id="1366" name="Google Shape;1366;p14"/>
            <p:cNvSpPr/>
            <p:nvPr/>
          </p:nvSpPr>
          <p:spPr>
            <a:xfrm>
              <a:off x="7648034" y="1890843"/>
              <a:ext cx="313938" cy="254638"/>
            </a:xfrm>
            <a:custGeom>
              <a:rect b="b" l="l" r="r" t="t"/>
              <a:pathLst>
                <a:path extrusionOk="0" h="5535" w="6824">
                  <a:moveTo>
                    <a:pt x="4674" y="0"/>
                  </a:moveTo>
                  <a:cubicBezTo>
                    <a:pt x="5041" y="383"/>
                    <a:pt x="4243" y="902"/>
                    <a:pt x="4032" y="1071"/>
                  </a:cubicBezTo>
                  <a:cubicBezTo>
                    <a:pt x="3857" y="1685"/>
                    <a:pt x="4717" y="1091"/>
                    <a:pt x="4875" y="1122"/>
                  </a:cubicBezTo>
                  <a:cubicBezTo>
                    <a:pt x="4996" y="1158"/>
                    <a:pt x="6824" y="2309"/>
                    <a:pt x="6235" y="3155"/>
                  </a:cubicBezTo>
                  <a:cubicBezTo>
                    <a:pt x="6016" y="3469"/>
                    <a:pt x="5146" y="4155"/>
                    <a:pt x="4296" y="4151"/>
                  </a:cubicBezTo>
                  <a:cubicBezTo>
                    <a:pt x="3169" y="4701"/>
                    <a:pt x="1390" y="5462"/>
                    <a:pt x="528" y="5507"/>
                  </a:cubicBezTo>
                  <a:cubicBezTo>
                    <a:pt x="0" y="5534"/>
                    <a:pt x="776" y="3131"/>
                    <a:pt x="1185" y="3000"/>
                  </a:cubicBezTo>
                  <a:lnTo>
                    <a:pt x="2927" y="2441"/>
                  </a:lnTo>
                  <a:cubicBezTo>
                    <a:pt x="2845" y="2154"/>
                    <a:pt x="2897" y="1289"/>
                    <a:pt x="3288" y="786"/>
                  </a:cubicBezTo>
                  <a:cubicBezTo>
                    <a:pt x="3491" y="526"/>
                    <a:pt x="4211" y="263"/>
                    <a:pt x="46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4"/>
            <p:cNvSpPr/>
            <p:nvPr/>
          </p:nvSpPr>
          <p:spPr>
            <a:xfrm>
              <a:off x="7847189" y="1925715"/>
              <a:ext cx="79589" cy="133276"/>
            </a:xfrm>
            <a:custGeom>
              <a:rect b="b" l="l" r="r" t="t"/>
              <a:pathLst>
                <a:path extrusionOk="0" h="2897" w="1730">
                  <a:moveTo>
                    <a:pt x="526" y="1"/>
                  </a:moveTo>
                  <a:lnTo>
                    <a:pt x="1730" y="2658"/>
                  </a:lnTo>
                  <a:lnTo>
                    <a:pt x="1204" y="2897"/>
                  </a:lnTo>
                  <a:lnTo>
                    <a:pt x="0" y="240"/>
                  </a:ln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4"/>
            <p:cNvSpPr/>
            <p:nvPr/>
          </p:nvSpPr>
          <p:spPr>
            <a:xfrm>
              <a:off x="7893885" y="2010410"/>
              <a:ext cx="53734" cy="113264"/>
            </a:xfrm>
            <a:custGeom>
              <a:rect b="b" l="l" r="r" t="t"/>
              <a:pathLst>
                <a:path extrusionOk="0" h="2462" w="1168">
                  <a:moveTo>
                    <a:pt x="46" y="1"/>
                  </a:moveTo>
                  <a:cubicBezTo>
                    <a:pt x="40" y="1"/>
                    <a:pt x="35" y="2"/>
                    <a:pt x="30" y="4"/>
                  </a:cubicBezTo>
                  <a:cubicBezTo>
                    <a:pt x="9" y="14"/>
                    <a:pt x="1" y="37"/>
                    <a:pt x="9" y="57"/>
                  </a:cubicBezTo>
                  <a:lnTo>
                    <a:pt x="1086" y="2438"/>
                  </a:lnTo>
                  <a:cubicBezTo>
                    <a:pt x="1093" y="2453"/>
                    <a:pt x="1107" y="2462"/>
                    <a:pt x="1122" y="2462"/>
                  </a:cubicBezTo>
                  <a:cubicBezTo>
                    <a:pt x="1128" y="2462"/>
                    <a:pt x="1133" y="2461"/>
                    <a:pt x="1139" y="2458"/>
                  </a:cubicBezTo>
                  <a:cubicBezTo>
                    <a:pt x="1159" y="2450"/>
                    <a:pt x="1167" y="2425"/>
                    <a:pt x="1159" y="2405"/>
                  </a:cubicBezTo>
                  <a:lnTo>
                    <a:pt x="83" y="24"/>
                  </a:lnTo>
                  <a:cubicBezTo>
                    <a:pt x="76" y="9"/>
                    <a:pt x="61" y="1"/>
                    <a:pt x="46" y="1"/>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4"/>
            <p:cNvSpPr/>
            <p:nvPr/>
          </p:nvSpPr>
          <p:spPr>
            <a:xfrm>
              <a:off x="7834722" y="1917710"/>
              <a:ext cx="49179" cy="27097"/>
            </a:xfrm>
            <a:custGeom>
              <a:rect b="b" l="l" r="r" t="t"/>
              <a:pathLst>
                <a:path extrusionOk="0" h="589" w="1069">
                  <a:moveTo>
                    <a:pt x="947" y="0"/>
                  </a:moveTo>
                  <a:cubicBezTo>
                    <a:pt x="933" y="0"/>
                    <a:pt x="918" y="4"/>
                    <a:pt x="903" y="10"/>
                  </a:cubicBezTo>
                  <a:lnTo>
                    <a:pt x="78" y="386"/>
                  </a:lnTo>
                  <a:cubicBezTo>
                    <a:pt x="24" y="411"/>
                    <a:pt x="0" y="473"/>
                    <a:pt x="25" y="526"/>
                  </a:cubicBezTo>
                  <a:cubicBezTo>
                    <a:pt x="43" y="565"/>
                    <a:pt x="81" y="588"/>
                    <a:pt x="121" y="588"/>
                  </a:cubicBezTo>
                  <a:cubicBezTo>
                    <a:pt x="136" y="588"/>
                    <a:pt x="152" y="585"/>
                    <a:pt x="166" y="579"/>
                  </a:cubicBezTo>
                  <a:lnTo>
                    <a:pt x="992" y="203"/>
                  </a:lnTo>
                  <a:cubicBezTo>
                    <a:pt x="1045" y="179"/>
                    <a:pt x="1068" y="116"/>
                    <a:pt x="1044" y="62"/>
                  </a:cubicBezTo>
                  <a:cubicBezTo>
                    <a:pt x="1026" y="23"/>
                    <a:pt x="988" y="0"/>
                    <a:pt x="947" y="0"/>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4"/>
            <p:cNvSpPr/>
            <p:nvPr/>
          </p:nvSpPr>
          <p:spPr>
            <a:xfrm>
              <a:off x="7910538" y="2052965"/>
              <a:ext cx="17206" cy="21162"/>
            </a:xfrm>
            <a:custGeom>
              <a:rect b="b" l="l" r="r" t="t"/>
              <a:pathLst>
                <a:path extrusionOk="0" h="460" w="374">
                  <a:moveTo>
                    <a:pt x="213" y="0"/>
                  </a:moveTo>
                  <a:lnTo>
                    <a:pt x="0" y="98"/>
                  </a:lnTo>
                  <a:lnTo>
                    <a:pt x="147" y="421"/>
                  </a:lnTo>
                  <a:cubicBezTo>
                    <a:pt x="161" y="451"/>
                    <a:pt x="204" y="459"/>
                    <a:pt x="243" y="440"/>
                  </a:cubicBezTo>
                  <a:lnTo>
                    <a:pt x="307" y="411"/>
                  </a:lnTo>
                  <a:cubicBezTo>
                    <a:pt x="350" y="392"/>
                    <a:pt x="373" y="352"/>
                    <a:pt x="359" y="321"/>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4"/>
            <p:cNvSpPr/>
            <p:nvPr/>
          </p:nvSpPr>
          <p:spPr>
            <a:xfrm>
              <a:off x="7850778" y="1946095"/>
              <a:ext cx="84603" cy="120257"/>
            </a:xfrm>
            <a:custGeom>
              <a:rect b="b" l="l" r="r" t="t"/>
              <a:pathLst>
                <a:path extrusionOk="0" h="2614" w="1839">
                  <a:moveTo>
                    <a:pt x="835" y="1"/>
                  </a:moveTo>
                  <a:lnTo>
                    <a:pt x="1785" y="2097"/>
                  </a:lnTo>
                  <a:cubicBezTo>
                    <a:pt x="1839" y="2216"/>
                    <a:pt x="1012" y="2613"/>
                    <a:pt x="951" y="2477"/>
                  </a:cubicBezTo>
                  <a:lnTo>
                    <a:pt x="1" y="38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4"/>
            <p:cNvSpPr/>
            <p:nvPr/>
          </p:nvSpPr>
          <p:spPr>
            <a:xfrm>
              <a:off x="7845625" y="1941219"/>
              <a:ext cx="49179" cy="27097"/>
            </a:xfrm>
            <a:custGeom>
              <a:rect b="b" l="l" r="r" t="t"/>
              <a:pathLst>
                <a:path extrusionOk="0" h="589" w="1069">
                  <a:moveTo>
                    <a:pt x="947" y="0"/>
                  </a:moveTo>
                  <a:cubicBezTo>
                    <a:pt x="933" y="0"/>
                    <a:pt x="918" y="4"/>
                    <a:pt x="903" y="10"/>
                  </a:cubicBezTo>
                  <a:lnTo>
                    <a:pt x="78" y="385"/>
                  </a:lnTo>
                  <a:cubicBezTo>
                    <a:pt x="24" y="410"/>
                    <a:pt x="0" y="473"/>
                    <a:pt x="25" y="526"/>
                  </a:cubicBezTo>
                  <a:cubicBezTo>
                    <a:pt x="43" y="565"/>
                    <a:pt x="81" y="588"/>
                    <a:pt x="121" y="588"/>
                  </a:cubicBezTo>
                  <a:cubicBezTo>
                    <a:pt x="136" y="588"/>
                    <a:pt x="151" y="585"/>
                    <a:pt x="166" y="579"/>
                  </a:cubicBezTo>
                  <a:lnTo>
                    <a:pt x="992" y="204"/>
                  </a:lnTo>
                  <a:cubicBezTo>
                    <a:pt x="1045" y="179"/>
                    <a:pt x="1068" y="115"/>
                    <a:pt x="1044" y="62"/>
                  </a:cubicBezTo>
                  <a:cubicBezTo>
                    <a:pt x="1026" y="23"/>
                    <a:pt x="987" y="0"/>
                    <a:pt x="9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4"/>
            <p:cNvSpPr/>
            <p:nvPr/>
          </p:nvSpPr>
          <p:spPr>
            <a:xfrm>
              <a:off x="7848340" y="1943657"/>
              <a:ext cx="87640" cy="119429"/>
            </a:xfrm>
            <a:custGeom>
              <a:rect b="b" l="l" r="r" t="t"/>
              <a:pathLst>
                <a:path extrusionOk="0" h="2596" w="1905">
                  <a:moveTo>
                    <a:pt x="868" y="106"/>
                  </a:moveTo>
                  <a:lnTo>
                    <a:pt x="1802" y="2167"/>
                  </a:lnTo>
                  <a:cubicBezTo>
                    <a:pt x="1811" y="2188"/>
                    <a:pt x="1718" y="2253"/>
                    <a:pt x="1594" y="2324"/>
                  </a:cubicBezTo>
                  <a:cubicBezTo>
                    <a:pt x="1542" y="2353"/>
                    <a:pt x="1486" y="2382"/>
                    <a:pt x="1429" y="2408"/>
                  </a:cubicBezTo>
                  <a:cubicBezTo>
                    <a:pt x="1372" y="2434"/>
                    <a:pt x="1314" y="2457"/>
                    <a:pt x="1260" y="2476"/>
                  </a:cubicBezTo>
                  <a:cubicBezTo>
                    <a:pt x="1177" y="2505"/>
                    <a:pt x="1107" y="2524"/>
                    <a:pt x="1069" y="2524"/>
                  </a:cubicBezTo>
                  <a:cubicBezTo>
                    <a:pt x="1053" y="2524"/>
                    <a:pt x="1043" y="2520"/>
                    <a:pt x="1040" y="2513"/>
                  </a:cubicBezTo>
                  <a:lnTo>
                    <a:pt x="106" y="453"/>
                  </a:lnTo>
                  <a:lnTo>
                    <a:pt x="868" y="106"/>
                  </a:lnTo>
                  <a:close/>
                  <a:moveTo>
                    <a:pt x="908" y="1"/>
                  </a:moveTo>
                  <a:lnTo>
                    <a:pt x="1" y="414"/>
                  </a:lnTo>
                  <a:lnTo>
                    <a:pt x="967" y="2546"/>
                  </a:lnTo>
                  <a:cubicBezTo>
                    <a:pt x="982" y="2581"/>
                    <a:pt x="1021" y="2596"/>
                    <a:pt x="1075" y="2596"/>
                  </a:cubicBezTo>
                  <a:cubicBezTo>
                    <a:pt x="1132" y="2596"/>
                    <a:pt x="1205" y="2579"/>
                    <a:pt x="1285" y="2552"/>
                  </a:cubicBezTo>
                  <a:cubicBezTo>
                    <a:pt x="1342" y="2532"/>
                    <a:pt x="1402" y="2508"/>
                    <a:pt x="1462" y="2480"/>
                  </a:cubicBezTo>
                  <a:cubicBezTo>
                    <a:pt x="1521" y="2453"/>
                    <a:pt x="1581" y="2423"/>
                    <a:pt x="1634" y="2393"/>
                  </a:cubicBezTo>
                  <a:cubicBezTo>
                    <a:pt x="1792" y="2303"/>
                    <a:pt x="1905" y="2201"/>
                    <a:pt x="1874" y="2134"/>
                  </a:cubicBezTo>
                  <a:lnTo>
                    <a:pt x="924" y="37"/>
                  </a:lnTo>
                  <a:lnTo>
                    <a:pt x="90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4"/>
            <p:cNvSpPr/>
            <p:nvPr/>
          </p:nvSpPr>
          <p:spPr>
            <a:xfrm>
              <a:off x="7849582" y="1914674"/>
              <a:ext cx="101855" cy="125778"/>
            </a:xfrm>
            <a:custGeom>
              <a:rect b="b" l="l" r="r" t="t"/>
              <a:pathLst>
                <a:path extrusionOk="0" h="2734" w="2214">
                  <a:moveTo>
                    <a:pt x="1866" y="1389"/>
                  </a:moveTo>
                  <a:cubicBezTo>
                    <a:pt x="2075" y="1457"/>
                    <a:pt x="2213" y="1862"/>
                    <a:pt x="2016" y="2062"/>
                  </a:cubicBezTo>
                  <a:cubicBezTo>
                    <a:pt x="2175" y="2412"/>
                    <a:pt x="2151" y="2726"/>
                    <a:pt x="1171" y="2733"/>
                  </a:cubicBezTo>
                  <a:cubicBezTo>
                    <a:pt x="517" y="2684"/>
                    <a:pt x="559" y="2407"/>
                    <a:pt x="671" y="2238"/>
                  </a:cubicBezTo>
                  <a:cubicBezTo>
                    <a:pt x="520" y="2339"/>
                    <a:pt x="73" y="2042"/>
                    <a:pt x="443" y="1653"/>
                  </a:cubicBezTo>
                  <a:cubicBezTo>
                    <a:pt x="199" y="1775"/>
                    <a:pt x="0" y="1163"/>
                    <a:pt x="458" y="990"/>
                  </a:cubicBezTo>
                  <a:cubicBezTo>
                    <a:pt x="398" y="911"/>
                    <a:pt x="366" y="769"/>
                    <a:pt x="403" y="702"/>
                  </a:cubicBezTo>
                  <a:cubicBezTo>
                    <a:pt x="617" y="179"/>
                    <a:pt x="1702" y="1"/>
                    <a:pt x="1765" y="775"/>
                  </a:cubicBezTo>
                  <a:cubicBezTo>
                    <a:pt x="2011" y="842"/>
                    <a:pt x="2077" y="1205"/>
                    <a:pt x="1866" y="1389"/>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4"/>
            <p:cNvSpPr/>
            <p:nvPr/>
          </p:nvSpPr>
          <p:spPr>
            <a:xfrm>
              <a:off x="7869410" y="1947568"/>
              <a:ext cx="63349" cy="14170"/>
            </a:xfrm>
            <a:custGeom>
              <a:rect b="b" l="l" r="r" t="t"/>
              <a:pathLst>
                <a:path extrusionOk="0" h="308" w="1377">
                  <a:moveTo>
                    <a:pt x="1060" y="1"/>
                  </a:moveTo>
                  <a:cubicBezTo>
                    <a:pt x="942" y="1"/>
                    <a:pt x="824" y="11"/>
                    <a:pt x="704" y="32"/>
                  </a:cubicBezTo>
                  <a:cubicBezTo>
                    <a:pt x="489" y="69"/>
                    <a:pt x="269" y="136"/>
                    <a:pt x="30" y="231"/>
                  </a:cubicBezTo>
                  <a:cubicBezTo>
                    <a:pt x="10" y="239"/>
                    <a:pt x="1" y="262"/>
                    <a:pt x="8" y="282"/>
                  </a:cubicBezTo>
                  <a:cubicBezTo>
                    <a:pt x="15" y="298"/>
                    <a:pt x="29" y="308"/>
                    <a:pt x="45" y="308"/>
                  </a:cubicBezTo>
                  <a:cubicBezTo>
                    <a:pt x="50" y="308"/>
                    <a:pt x="55" y="307"/>
                    <a:pt x="60" y="305"/>
                  </a:cubicBezTo>
                  <a:cubicBezTo>
                    <a:pt x="293" y="212"/>
                    <a:pt x="509" y="146"/>
                    <a:pt x="717" y="111"/>
                  </a:cubicBezTo>
                  <a:cubicBezTo>
                    <a:pt x="833" y="91"/>
                    <a:pt x="947" y="81"/>
                    <a:pt x="1061" y="81"/>
                  </a:cubicBezTo>
                  <a:cubicBezTo>
                    <a:pt x="1150" y="81"/>
                    <a:pt x="1239" y="87"/>
                    <a:pt x="1329" y="100"/>
                  </a:cubicBezTo>
                  <a:cubicBezTo>
                    <a:pt x="1331" y="100"/>
                    <a:pt x="1333" y="100"/>
                    <a:pt x="1334" y="100"/>
                  </a:cubicBezTo>
                  <a:cubicBezTo>
                    <a:pt x="1353" y="100"/>
                    <a:pt x="1370" y="86"/>
                    <a:pt x="1373" y="66"/>
                  </a:cubicBezTo>
                  <a:cubicBezTo>
                    <a:pt x="1376" y="44"/>
                    <a:pt x="1362" y="24"/>
                    <a:pt x="1339" y="21"/>
                  </a:cubicBezTo>
                  <a:cubicBezTo>
                    <a:pt x="1246" y="7"/>
                    <a:pt x="1153" y="1"/>
                    <a:pt x="1060"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4"/>
            <p:cNvSpPr/>
            <p:nvPr/>
          </p:nvSpPr>
          <p:spPr>
            <a:xfrm>
              <a:off x="7867846" y="1976551"/>
              <a:ext cx="69514" cy="16056"/>
            </a:xfrm>
            <a:custGeom>
              <a:rect b="b" l="l" r="r" t="t"/>
              <a:pathLst>
                <a:path extrusionOk="0" h="349" w="1511">
                  <a:moveTo>
                    <a:pt x="1328" y="1"/>
                  </a:moveTo>
                  <a:cubicBezTo>
                    <a:pt x="1118" y="1"/>
                    <a:pt x="916" y="27"/>
                    <a:pt x="721" y="69"/>
                  </a:cubicBezTo>
                  <a:cubicBezTo>
                    <a:pt x="485" y="120"/>
                    <a:pt x="258" y="193"/>
                    <a:pt x="33" y="271"/>
                  </a:cubicBezTo>
                  <a:cubicBezTo>
                    <a:pt x="12" y="278"/>
                    <a:pt x="1" y="300"/>
                    <a:pt x="8" y="322"/>
                  </a:cubicBezTo>
                  <a:cubicBezTo>
                    <a:pt x="14" y="338"/>
                    <a:pt x="29" y="348"/>
                    <a:pt x="46" y="348"/>
                  </a:cubicBezTo>
                  <a:cubicBezTo>
                    <a:pt x="50" y="348"/>
                    <a:pt x="55" y="348"/>
                    <a:pt x="59" y="346"/>
                  </a:cubicBezTo>
                  <a:cubicBezTo>
                    <a:pt x="280" y="269"/>
                    <a:pt x="504" y="197"/>
                    <a:pt x="738" y="147"/>
                  </a:cubicBezTo>
                  <a:cubicBezTo>
                    <a:pt x="928" y="106"/>
                    <a:pt x="1125" y="81"/>
                    <a:pt x="1332" y="81"/>
                  </a:cubicBezTo>
                  <a:cubicBezTo>
                    <a:pt x="1377" y="81"/>
                    <a:pt x="1422" y="82"/>
                    <a:pt x="1468" y="85"/>
                  </a:cubicBezTo>
                  <a:cubicBezTo>
                    <a:pt x="1469" y="85"/>
                    <a:pt x="1469" y="85"/>
                    <a:pt x="1470" y="85"/>
                  </a:cubicBezTo>
                  <a:cubicBezTo>
                    <a:pt x="1490" y="85"/>
                    <a:pt x="1508" y="68"/>
                    <a:pt x="1509" y="46"/>
                  </a:cubicBezTo>
                  <a:cubicBezTo>
                    <a:pt x="1510" y="24"/>
                    <a:pt x="1493" y="6"/>
                    <a:pt x="1471" y="5"/>
                  </a:cubicBezTo>
                  <a:cubicBezTo>
                    <a:pt x="1423" y="2"/>
                    <a:pt x="1375" y="1"/>
                    <a:pt x="1328"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4"/>
            <p:cNvSpPr/>
            <p:nvPr/>
          </p:nvSpPr>
          <p:spPr>
            <a:xfrm>
              <a:off x="7878335" y="2005718"/>
              <a:ext cx="66017" cy="13755"/>
            </a:xfrm>
            <a:custGeom>
              <a:rect b="b" l="l" r="r" t="t"/>
              <a:pathLst>
                <a:path extrusionOk="0" h="299" w="1435">
                  <a:moveTo>
                    <a:pt x="987" y="1"/>
                  </a:moveTo>
                  <a:cubicBezTo>
                    <a:pt x="916" y="1"/>
                    <a:pt x="844" y="5"/>
                    <a:pt x="769" y="13"/>
                  </a:cubicBezTo>
                  <a:cubicBezTo>
                    <a:pt x="544" y="38"/>
                    <a:pt x="300" y="103"/>
                    <a:pt x="29" y="223"/>
                  </a:cubicBezTo>
                  <a:cubicBezTo>
                    <a:pt x="10" y="231"/>
                    <a:pt x="0" y="255"/>
                    <a:pt x="9" y="275"/>
                  </a:cubicBezTo>
                  <a:cubicBezTo>
                    <a:pt x="16" y="290"/>
                    <a:pt x="30" y="299"/>
                    <a:pt x="45" y="299"/>
                  </a:cubicBezTo>
                  <a:cubicBezTo>
                    <a:pt x="51" y="299"/>
                    <a:pt x="56" y="298"/>
                    <a:pt x="62" y="295"/>
                  </a:cubicBezTo>
                  <a:cubicBezTo>
                    <a:pt x="324" y="179"/>
                    <a:pt x="560" y="116"/>
                    <a:pt x="778" y="92"/>
                  </a:cubicBezTo>
                  <a:cubicBezTo>
                    <a:pt x="850" y="84"/>
                    <a:pt x="920" y="80"/>
                    <a:pt x="988" y="80"/>
                  </a:cubicBezTo>
                  <a:cubicBezTo>
                    <a:pt x="1126" y="80"/>
                    <a:pt x="1257" y="96"/>
                    <a:pt x="1382" y="122"/>
                  </a:cubicBezTo>
                  <a:cubicBezTo>
                    <a:pt x="1385" y="123"/>
                    <a:pt x="1388" y="123"/>
                    <a:pt x="1390" y="123"/>
                  </a:cubicBezTo>
                  <a:cubicBezTo>
                    <a:pt x="1409" y="123"/>
                    <a:pt x="1425" y="110"/>
                    <a:pt x="1430" y="91"/>
                  </a:cubicBezTo>
                  <a:cubicBezTo>
                    <a:pt x="1434" y="69"/>
                    <a:pt x="1420" y="49"/>
                    <a:pt x="1398" y="43"/>
                  </a:cubicBezTo>
                  <a:cubicBezTo>
                    <a:pt x="1266" y="16"/>
                    <a:pt x="1130" y="1"/>
                    <a:pt x="987"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4"/>
            <p:cNvSpPr/>
            <p:nvPr/>
          </p:nvSpPr>
          <p:spPr>
            <a:xfrm>
              <a:off x="7543188" y="2008708"/>
              <a:ext cx="275662" cy="180156"/>
            </a:xfrm>
            <a:custGeom>
              <a:rect b="b" l="l" r="r" t="t"/>
              <a:pathLst>
                <a:path extrusionOk="0" h="3916" w="5992">
                  <a:moveTo>
                    <a:pt x="829" y="755"/>
                  </a:moveTo>
                  <a:cubicBezTo>
                    <a:pt x="1995" y="615"/>
                    <a:pt x="4062" y="246"/>
                    <a:pt x="4826" y="1"/>
                  </a:cubicBezTo>
                  <a:lnTo>
                    <a:pt x="5991" y="2296"/>
                  </a:lnTo>
                  <a:cubicBezTo>
                    <a:pt x="4572" y="3258"/>
                    <a:pt x="1374" y="3916"/>
                    <a:pt x="0" y="3505"/>
                  </a:cubicBezTo>
                  <a:close/>
                </a:path>
              </a:pathLst>
            </a:custGeom>
            <a:solidFill>
              <a:srgbClr val="9900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4"/>
            <p:cNvSpPr/>
            <p:nvPr/>
          </p:nvSpPr>
          <p:spPr>
            <a:xfrm>
              <a:off x="7891078" y="2114336"/>
              <a:ext cx="165940" cy="18172"/>
            </a:xfrm>
            <a:custGeom>
              <a:rect b="b" l="l" r="r" t="t"/>
              <a:pathLst>
                <a:path extrusionOk="0" h="395" w="3607">
                  <a:moveTo>
                    <a:pt x="0" y="1"/>
                  </a:moveTo>
                  <a:lnTo>
                    <a:pt x="3606" y="1"/>
                  </a:lnTo>
                  <a:lnTo>
                    <a:pt x="3606" y="395"/>
                  </a:lnTo>
                  <a:lnTo>
                    <a:pt x="0" y="395"/>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4"/>
            <p:cNvSpPr/>
            <p:nvPr/>
          </p:nvSpPr>
          <p:spPr>
            <a:xfrm>
              <a:off x="7785819" y="1630869"/>
              <a:ext cx="208587" cy="183698"/>
            </a:xfrm>
            <a:custGeom>
              <a:rect b="b" l="l" r="r" t="t"/>
              <a:pathLst>
                <a:path extrusionOk="0" h="3993" w="4534">
                  <a:moveTo>
                    <a:pt x="1" y="1064"/>
                  </a:moveTo>
                  <a:lnTo>
                    <a:pt x="846" y="0"/>
                  </a:lnTo>
                  <a:lnTo>
                    <a:pt x="4533" y="2928"/>
                  </a:lnTo>
                  <a:lnTo>
                    <a:pt x="3688" y="3993"/>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4"/>
            <p:cNvSpPr/>
            <p:nvPr/>
          </p:nvSpPr>
          <p:spPr>
            <a:xfrm>
              <a:off x="7782368" y="1627787"/>
              <a:ext cx="45775" cy="55114"/>
            </a:xfrm>
            <a:custGeom>
              <a:rect b="b" l="l" r="r" t="t"/>
              <a:pathLst>
                <a:path extrusionOk="0" h="1198" w="995">
                  <a:moveTo>
                    <a:pt x="921" y="1"/>
                  </a:moveTo>
                  <a:cubicBezTo>
                    <a:pt x="901" y="1"/>
                    <a:pt x="882" y="9"/>
                    <a:pt x="869" y="26"/>
                  </a:cubicBezTo>
                  <a:lnTo>
                    <a:pt x="24" y="1089"/>
                  </a:lnTo>
                  <a:cubicBezTo>
                    <a:pt x="1" y="1118"/>
                    <a:pt x="6" y="1161"/>
                    <a:pt x="35" y="1183"/>
                  </a:cubicBezTo>
                  <a:cubicBezTo>
                    <a:pt x="47" y="1193"/>
                    <a:pt x="61" y="1198"/>
                    <a:pt x="76" y="1198"/>
                  </a:cubicBezTo>
                  <a:cubicBezTo>
                    <a:pt x="95" y="1198"/>
                    <a:pt x="115" y="1189"/>
                    <a:pt x="128" y="1172"/>
                  </a:cubicBezTo>
                  <a:lnTo>
                    <a:pt x="973" y="109"/>
                  </a:lnTo>
                  <a:cubicBezTo>
                    <a:pt x="995" y="80"/>
                    <a:pt x="991" y="38"/>
                    <a:pt x="962" y="15"/>
                  </a:cubicBezTo>
                  <a:cubicBezTo>
                    <a:pt x="950" y="5"/>
                    <a:pt x="935" y="1"/>
                    <a:pt x="9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4"/>
            <p:cNvSpPr/>
            <p:nvPr/>
          </p:nvSpPr>
          <p:spPr>
            <a:xfrm>
              <a:off x="7964594" y="1804170"/>
              <a:ext cx="46465" cy="245759"/>
            </a:xfrm>
            <a:custGeom>
              <a:rect b="b" l="l" r="r" t="t"/>
              <a:pathLst>
                <a:path extrusionOk="0" h="5342" w="1010">
                  <a:moveTo>
                    <a:pt x="26" y="1"/>
                  </a:moveTo>
                  <a:lnTo>
                    <a:pt x="1009" y="6"/>
                  </a:lnTo>
                  <a:lnTo>
                    <a:pt x="983" y="5341"/>
                  </a:lnTo>
                  <a:lnTo>
                    <a:pt x="0" y="5336"/>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4"/>
            <p:cNvSpPr/>
            <p:nvPr/>
          </p:nvSpPr>
          <p:spPr>
            <a:xfrm>
              <a:off x="7950701" y="1817143"/>
              <a:ext cx="73838" cy="161017"/>
            </a:xfrm>
            <a:custGeom>
              <a:rect b="b" l="l" r="r" t="t"/>
              <a:pathLst>
                <a:path extrusionOk="0" h="3500" w="1605">
                  <a:moveTo>
                    <a:pt x="17" y="0"/>
                  </a:moveTo>
                  <a:lnTo>
                    <a:pt x="1605" y="8"/>
                  </a:lnTo>
                  <a:lnTo>
                    <a:pt x="1588" y="3500"/>
                  </a:lnTo>
                  <a:lnTo>
                    <a:pt x="0" y="3492"/>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4"/>
            <p:cNvSpPr/>
            <p:nvPr/>
          </p:nvSpPr>
          <p:spPr>
            <a:xfrm>
              <a:off x="7961512" y="2046616"/>
              <a:ext cx="51388" cy="6349"/>
            </a:xfrm>
            <a:custGeom>
              <a:rect b="b" l="l" r="r" t="t"/>
              <a:pathLst>
                <a:path extrusionOk="0" h="138" w="1117">
                  <a:moveTo>
                    <a:pt x="65" y="0"/>
                  </a:moveTo>
                  <a:cubicBezTo>
                    <a:pt x="29" y="0"/>
                    <a:pt x="0" y="29"/>
                    <a:pt x="0" y="66"/>
                  </a:cubicBezTo>
                  <a:cubicBezTo>
                    <a:pt x="0" y="102"/>
                    <a:pt x="30" y="132"/>
                    <a:pt x="66" y="133"/>
                  </a:cubicBezTo>
                  <a:lnTo>
                    <a:pt x="1050" y="137"/>
                  </a:lnTo>
                  <a:cubicBezTo>
                    <a:pt x="1086" y="137"/>
                    <a:pt x="1117" y="107"/>
                    <a:pt x="1117" y="71"/>
                  </a:cubicBezTo>
                  <a:cubicBezTo>
                    <a:pt x="1117" y="34"/>
                    <a:pt x="1087" y="4"/>
                    <a:pt x="1050" y="4"/>
                  </a:cubicBezTo>
                  <a:lnTo>
                    <a:pt x="67" y="0"/>
                  </a:lnTo>
                  <a:cubicBezTo>
                    <a:pt x="67" y="0"/>
                    <a:pt x="66"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4"/>
            <p:cNvSpPr/>
            <p:nvPr/>
          </p:nvSpPr>
          <p:spPr>
            <a:xfrm>
              <a:off x="7947618" y="1974711"/>
              <a:ext cx="79221" cy="6533"/>
            </a:xfrm>
            <a:custGeom>
              <a:rect b="b" l="l" r="r" t="t"/>
              <a:pathLst>
                <a:path extrusionOk="0" h="142" w="1722">
                  <a:moveTo>
                    <a:pt x="67" y="0"/>
                  </a:moveTo>
                  <a:cubicBezTo>
                    <a:pt x="30" y="0"/>
                    <a:pt x="1" y="30"/>
                    <a:pt x="1" y="67"/>
                  </a:cubicBezTo>
                  <a:cubicBezTo>
                    <a:pt x="1" y="103"/>
                    <a:pt x="30" y="133"/>
                    <a:pt x="66" y="133"/>
                  </a:cubicBezTo>
                  <a:lnTo>
                    <a:pt x="1655" y="142"/>
                  </a:lnTo>
                  <a:cubicBezTo>
                    <a:pt x="1691" y="142"/>
                    <a:pt x="1721" y="112"/>
                    <a:pt x="1721" y="76"/>
                  </a:cubicBezTo>
                  <a:cubicBezTo>
                    <a:pt x="1722" y="39"/>
                    <a:pt x="1692" y="9"/>
                    <a:pt x="1655" y="9"/>
                  </a:cubicBezTo>
                  <a:lnTo>
                    <a:pt x="6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4"/>
            <p:cNvSpPr/>
            <p:nvPr/>
          </p:nvSpPr>
          <p:spPr>
            <a:xfrm>
              <a:off x="7911136" y="2248394"/>
              <a:ext cx="279434" cy="96610"/>
            </a:xfrm>
            <a:custGeom>
              <a:rect b="b" l="l" r="r" t="t"/>
              <a:pathLst>
                <a:path extrusionOk="0" h="2100" w="6074">
                  <a:moveTo>
                    <a:pt x="6074" y="829"/>
                  </a:moveTo>
                  <a:cubicBezTo>
                    <a:pt x="4309" y="2033"/>
                    <a:pt x="2180" y="2099"/>
                    <a:pt x="1" y="1651"/>
                  </a:cubicBezTo>
                  <a:cubicBezTo>
                    <a:pt x="1112" y="197"/>
                    <a:pt x="4228" y="1"/>
                    <a:pt x="6074" y="82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4"/>
            <p:cNvSpPr/>
            <p:nvPr/>
          </p:nvSpPr>
          <p:spPr>
            <a:xfrm>
              <a:off x="7819034" y="2132462"/>
              <a:ext cx="313616" cy="67305"/>
            </a:xfrm>
            <a:custGeom>
              <a:rect b="b" l="l" r="r" t="t"/>
              <a:pathLst>
                <a:path extrusionOk="0" h="1463" w="6817">
                  <a:moveTo>
                    <a:pt x="6817" y="1"/>
                  </a:moveTo>
                  <a:lnTo>
                    <a:pt x="0" y="1"/>
                  </a:lnTo>
                  <a:cubicBezTo>
                    <a:pt x="0" y="915"/>
                    <a:pt x="1373" y="1463"/>
                    <a:pt x="6193" y="1416"/>
                  </a:cubicBezTo>
                  <a:cubicBezTo>
                    <a:pt x="6629" y="1412"/>
                    <a:pt x="6817" y="222"/>
                    <a:pt x="681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4"/>
            <p:cNvSpPr/>
            <p:nvPr/>
          </p:nvSpPr>
          <p:spPr>
            <a:xfrm>
              <a:off x="7917117" y="1732724"/>
              <a:ext cx="140407" cy="156509"/>
            </a:xfrm>
            <a:custGeom>
              <a:rect b="b" l="l" r="r" t="t"/>
              <a:pathLst>
                <a:path extrusionOk="0" h="3402" w="3052">
                  <a:moveTo>
                    <a:pt x="596" y="4"/>
                  </a:moveTo>
                  <a:lnTo>
                    <a:pt x="2516" y="25"/>
                  </a:lnTo>
                  <a:cubicBezTo>
                    <a:pt x="2814" y="28"/>
                    <a:pt x="3052" y="274"/>
                    <a:pt x="3048" y="571"/>
                  </a:cubicBezTo>
                  <a:lnTo>
                    <a:pt x="3007" y="2865"/>
                  </a:lnTo>
                  <a:cubicBezTo>
                    <a:pt x="3002" y="3161"/>
                    <a:pt x="2754" y="3401"/>
                    <a:pt x="2457" y="3398"/>
                  </a:cubicBezTo>
                  <a:lnTo>
                    <a:pt x="536" y="3377"/>
                  </a:lnTo>
                  <a:cubicBezTo>
                    <a:pt x="240" y="3372"/>
                    <a:pt x="1" y="3127"/>
                    <a:pt x="6" y="2831"/>
                  </a:cubicBezTo>
                  <a:lnTo>
                    <a:pt x="46" y="537"/>
                  </a:lnTo>
                  <a:cubicBezTo>
                    <a:pt x="52" y="240"/>
                    <a:pt x="298" y="0"/>
                    <a:pt x="596" y="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4"/>
            <p:cNvSpPr/>
            <p:nvPr/>
          </p:nvSpPr>
          <p:spPr>
            <a:xfrm>
              <a:off x="8033418" y="1761109"/>
              <a:ext cx="335284" cy="525469"/>
            </a:xfrm>
            <a:custGeom>
              <a:rect b="b" l="l" r="r" t="t"/>
              <a:pathLst>
                <a:path extrusionOk="0" h="11422" w="7288">
                  <a:moveTo>
                    <a:pt x="479" y="2248"/>
                  </a:moveTo>
                  <a:cubicBezTo>
                    <a:pt x="4195" y="1485"/>
                    <a:pt x="4221" y="6600"/>
                    <a:pt x="720" y="11043"/>
                  </a:cubicBezTo>
                  <a:lnTo>
                    <a:pt x="3417" y="11421"/>
                  </a:lnTo>
                  <a:cubicBezTo>
                    <a:pt x="7287" y="1921"/>
                    <a:pt x="3869" y="1"/>
                    <a:pt x="511" y="389"/>
                  </a:cubicBezTo>
                  <a:cubicBezTo>
                    <a:pt x="290" y="859"/>
                    <a:pt x="0" y="1987"/>
                    <a:pt x="479" y="224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4"/>
            <p:cNvSpPr/>
            <p:nvPr/>
          </p:nvSpPr>
          <p:spPr>
            <a:xfrm>
              <a:off x="7999604" y="1822756"/>
              <a:ext cx="38690" cy="38644"/>
            </a:xfrm>
            <a:custGeom>
              <a:rect b="b" l="l" r="r" t="t"/>
              <a:pathLst>
                <a:path extrusionOk="0" h="840" w="841">
                  <a:moveTo>
                    <a:pt x="421" y="0"/>
                  </a:moveTo>
                  <a:cubicBezTo>
                    <a:pt x="652" y="0"/>
                    <a:pt x="840" y="188"/>
                    <a:pt x="840" y="420"/>
                  </a:cubicBezTo>
                  <a:cubicBezTo>
                    <a:pt x="840" y="652"/>
                    <a:pt x="652" y="840"/>
                    <a:pt x="421" y="840"/>
                  </a:cubicBezTo>
                  <a:cubicBezTo>
                    <a:pt x="189" y="840"/>
                    <a:pt x="1" y="652"/>
                    <a:pt x="1" y="420"/>
                  </a:cubicBezTo>
                  <a:cubicBezTo>
                    <a:pt x="1" y="188"/>
                    <a:pt x="189" y="0"/>
                    <a:pt x="4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4"/>
            <p:cNvSpPr/>
            <p:nvPr/>
          </p:nvSpPr>
          <p:spPr>
            <a:xfrm>
              <a:off x="8090372" y="2123859"/>
              <a:ext cx="119383" cy="119337"/>
            </a:xfrm>
            <a:custGeom>
              <a:rect b="b" l="l" r="r" t="t"/>
              <a:pathLst>
                <a:path extrusionOk="0" h="2594" w="2595">
                  <a:moveTo>
                    <a:pt x="1298" y="1"/>
                  </a:moveTo>
                  <a:cubicBezTo>
                    <a:pt x="2014" y="1"/>
                    <a:pt x="2594" y="581"/>
                    <a:pt x="2594" y="1297"/>
                  </a:cubicBezTo>
                  <a:cubicBezTo>
                    <a:pt x="2594" y="2013"/>
                    <a:pt x="2014" y="2593"/>
                    <a:pt x="1298" y="2593"/>
                  </a:cubicBezTo>
                  <a:cubicBezTo>
                    <a:pt x="582" y="2593"/>
                    <a:pt x="1" y="2013"/>
                    <a:pt x="1" y="1297"/>
                  </a:cubicBezTo>
                  <a:cubicBezTo>
                    <a:pt x="1" y="581"/>
                    <a:pt x="582" y="1"/>
                    <a:pt x="1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4"/>
            <p:cNvSpPr/>
            <p:nvPr/>
          </p:nvSpPr>
          <p:spPr>
            <a:xfrm>
              <a:off x="7348679" y="1725593"/>
              <a:ext cx="421820" cy="625484"/>
            </a:xfrm>
            <a:custGeom>
              <a:rect b="b" l="l" r="r" t="t"/>
              <a:pathLst>
                <a:path extrusionOk="0" h="13596" w="9169">
                  <a:moveTo>
                    <a:pt x="8459" y="12260"/>
                  </a:moveTo>
                  <a:cubicBezTo>
                    <a:pt x="7961" y="12276"/>
                    <a:pt x="8391" y="12736"/>
                    <a:pt x="7908" y="12830"/>
                  </a:cubicBezTo>
                  <a:cubicBezTo>
                    <a:pt x="5541" y="13052"/>
                    <a:pt x="2773" y="13596"/>
                    <a:pt x="832" y="11704"/>
                  </a:cubicBezTo>
                  <a:cubicBezTo>
                    <a:pt x="1" y="4430"/>
                    <a:pt x="1691" y="1005"/>
                    <a:pt x="4753" y="0"/>
                  </a:cubicBezTo>
                  <a:lnTo>
                    <a:pt x="7057" y="1246"/>
                  </a:lnTo>
                  <a:cubicBezTo>
                    <a:pt x="9168" y="4914"/>
                    <a:pt x="8723" y="8647"/>
                    <a:pt x="8504" y="11748"/>
                  </a:cubicBezTo>
                  <a:cubicBezTo>
                    <a:pt x="8493" y="11917"/>
                    <a:pt x="8478" y="12088"/>
                    <a:pt x="8459" y="1226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4"/>
            <p:cNvSpPr/>
            <p:nvPr/>
          </p:nvSpPr>
          <p:spPr>
            <a:xfrm>
              <a:off x="7705402" y="1853901"/>
              <a:ext cx="52124" cy="299769"/>
            </a:xfrm>
            <a:custGeom>
              <a:rect b="b" l="l" r="r" t="t"/>
              <a:pathLst>
                <a:path extrusionOk="0" h="6516" w="1133">
                  <a:moveTo>
                    <a:pt x="46" y="0"/>
                  </a:moveTo>
                  <a:cubicBezTo>
                    <a:pt x="41" y="0"/>
                    <a:pt x="36" y="1"/>
                    <a:pt x="31" y="3"/>
                  </a:cubicBezTo>
                  <a:cubicBezTo>
                    <a:pt x="11" y="11"/>
                    <a:pt x="0" y="34"/>
                    <a:pt x="9" y="54"/>
                  </a:cubicBezTo>
                  <a:cubicBezTo>
                    <a:pt x="1052" y="2723"/>
                    <a:pt x="979" y="4732"/>
                    <a:pt x="921" y="6288"/>
                  </a:cubicBezTo>
                  <a:cubicBezTo>
                    <a:pt x="919" y="6351"/>
                    <a:pt x="916" y="6414"/>
                    <a:pt x="914" y="6474"/>
                  </a:cubicBezTo>
                  <a:cubicBezTo>
                    <a:pt x="914" y="6497"/>
                    <a:pt x="931" y="6515"/>
                    <a:pt x="952" y="6516"/>
                  </a:cubicBezTo>
                  <a:cubicBezTo>
                    <a:pt x="953" y="6516"/>
                    <a:pt x="953" y="6516"/>
                    <a:pt x="954" y="6516"/>
                  </a:cubicBezTo>
                  <a:cubicBezTo>
                    <a:pt x="976" y="6516"/>
                    <a:pt x="993" y="6498"/>
                    <a:pt x="994" y="6478"/>
                  </a:cubicBezTo>
                  <a:cubicBezTo>
                    <a:pt x="996" y="6416"/>
                    <a:pt x="998" y="6354"/>
                    <a:pt x="1001" y="6292"/>
                  </a:cubicBezTo>
                  <a:cubicBezTo>
                    <a:pt x="1058" y="4728"/>
                    <a:pt x="1133" y="2709"/>
                    <a:pt x="82" y="26"/>
                  </a:cubicBezTo>
                  <a:cubicBezTo>
                    <a:pt x="76" y="10"/>
                    <a:pt x="61"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4"/>
            <p:cNvSpPr/>
            <p:nvPr/>
          </p:nvSpPr>
          <p:spPr>
            <a:xfrm>
              <a:off x="7569733" y="1431161"/>
              <a:ext cx="236466" cy="262505"/>
            </a:xfrm>
            <a:custGeom>
              <a:rect b="b" l="l" r="r" t="t"/>
              <a:pathLst>
                <a:path extrusionOk="0" h="5706" w="5140">
                  <a:moveTo>
                    <a:pt x="1112" y="4942"/>
                  </a:moveTo>
                  <a:cubicBezTo>
                    <a:pt x="0" y="5019"/>
                    <a:pt x="385" y="234"/>
                    <a:pt x="2497" y="864"/>
                  </a:cubicBezTo>
                  <a:cubicBezTo>
                    <a:pt x="3487" y="0"/>
                    <a:pt x="4776" y="2733"/>
                    <a:pt x="5100" y="2879"/>
                  </a:cubicBezTo>
                  <a:cubicBezTo>
                    <a:pt x="5140" y="3009"/>
                    <a:pt x="5060" y="3215"/>
                    <a:pt x="4801" y="3128"/>
                  </a:cubicBezTo>
                  <a:cubicBezTo>
                    <a:pt x="4640" y="3557"/>
                    <a:pt x="4640" y="3724"/>
                    <a:pt x="4256" y="3873"/>
                  </a:cubicBezTo>
                  <a:cubicBezTo>
                    <a:pt x="3439" y="4190"/>
                    <a:pt x="1505" y="5705"/>
                    <a:pt x="1112" y="494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4"/>
            <p:cNvSpPr/>
            <p:nvPr/>
          </p:nvSpPr>
          <p:spPr>
            <a:xfrm>
              <a:off x="7567341" y="1592823"/>
              <a:ext cx="169114" cy="190139"/>
            </a:xfrm>
            <a:custGeom>
              <a:rect b="b" l="l" r="r" t="t"/>
              <a:pathLst>
                <a:path extrusionOk="0" h="4133" w="3676">
                  <a:moveTo>
                    <a:pt x="3676" y="988"/>
                  </a:moveTo>
                  <a:cubicBezTo>
                    <a:pt x="3536" y="607"/>
                    <a:pt x="2022" y="1"/>
                    <a:pt x="1768" y="152"/>
                  </a:cubicBezTo>
                  <a:cubicBezTo>
                    <a:pt x="1528" y="1037"/>
                    <a:pt x="555" y="2437"/>
                    <a:pt x="0" y="2886"/>
                  </a:cubicBezTo>
                  <a:cubicBezTo>
                    <a:pt x="500" y="3613"/>
                    <a:pt x="1890" y="4075"/>
                    <a:pt x="2304" y="4132"/>
                  </a:cubicBezTo>
                  <a:cubicBezTo>
                    <a:pt x="2374" y="3309"/>
                    <a:pt x="2972" y="2003"/>
                    <a:pt x="3676" y="988"/>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4"/>
            <p:cNvSpPr/>
            <p:nvPr/>
          </p:nvSpPr>
          <p:spPr>
            <a:xfrm>
              <a:off x="7604697" y="1530578"/>
              <a:ext cx="185952" cy="176383"/>
            </a:xfrm>
            <a:custGeom>
              <a:rect b="b" l="l" r="r" t="t"/>
              <a:pathLst>
                <a:path extrusionOk="0" h="3834" w="4042">
                  <a:moveTo>
                    <a:pt x="2246" y="15"/>
                  </a:moveTo>
                  <a:cubicBezTo>
                    <a:pt x="2034" y="251"/>
                    <a:pt x="1797" y="701"/>
                    <a:pt x="1263" y="724"/>
                  </a:cubicBezTo>
                  <a:cubicBezTo>
                    <a:pt x="938" y="0"/>
                    <a:pt x="1" y="980"/>
                    <a:pt x="956" y="1505"/>
                  </a:cubicBezTo>
                  <a:cubicBezTo>
                    <a:pt x="526" y="2518"/>
                    <a:pt x="1013" y="3058"/>
                    <a:pt x="1808" y="3404"/>
                  </a:cubicBezTo>
                  <a:cubicBezTo>
                    <a:pt x="2793" y="3833"/>
                    <a:pt x="3325" y="3180"/>
                    <a:pt x="4041" y="967"/>
                  </a:cubicBezTo>
                  <a:cubicBezTo>
                    <a:pt x="3113" y="638"/>
                    <a:pt x="2848" y="155"/>
                    <a:pt x="2246" y="15"/>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4"/>
            <p:cNvSpPr/>
            <p:nvPr/>
          </p:nvSpPr>
          <p:spPr>
            <a:xfrm>
              <a:off x="7748785" y="1634228"/>
              <a:ext cx="17390" cy="17988"/>
            </a:xfrm>
            <a:custGeom>
              <a:rect b="b" l="l" r="r" t="t"/>
              <a:pathLst>
                <a:path extrusionOk="0" h="391" w="378">
                  <a:moveTo>
                    <a:pt x="251" y="385"/>
                  </a:moveTo>
                  <a:cubicBezTo>
                    <a:pt x="294" y="306"/>
                    <a:pt x="335" y="221"/>
                    <a:pt x="378" y="129"/>
                  </a:cubicBezTo>
                  <a:cubicBezTo>
                    <a:pt x="353" y="78"/>
                    <a:pt x="305" y="37"/>
                    <a:pt x="244" y="24"/>
                  </a:cubicBezTo>
                  <a:cubicBezTo>
                    <a:pt x="142" y="1"/>
                    <a:pt x="42" y="63"/>
                    <a:pt x="22" y="163"/>
                  </a:cubicBezTo>
                  <a:cubicBezTo>
                    <a:pt x="1" y="263"/>
                    <a:pt x="68" y="362"/>
                    <a:pt x="170" y="385"/>
                  </a:cubicBezTo>
                  <a:cubicBezTo>
                    <a:pt x="197" y="391"/>
                    <a:pt x="226" y="391"/>
                    <a:pt x="251" y="38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4"/>
            <p:cNvSpPr/>
            <p:nvPr/>
          </p:nvSpPr>
          <p:spPr>
            <a:xfrm>
              <a:off x="7677431" y="1605566"/>
              <a:ext cx="20518" cy="20242"/>
            </a:xfrm>
            <a:custGeom>
              <a:rect b="b" l="l" r="r" t="t"/>
              <a:pathLst>
                <a:path extrusionOk="0" h="440" w="446">
                  <a:moveTo>
                    <a:pt x="263" y="24"/>
                  </a:moveTo>
                  <a:cubicBezTo>
                    <a:pt x="373" y="50"/>
                    <a:pt x="446" y="157"/>
                    <a:pt x="423" y="265"/>
                  </a:cubicBezTo>
                  <a:cubicBezTo>
                    <a:pt x="401" y="373"/>
                    <a:pt x="293" y="440"/>
                    <a:pt x="182" y="415"/>
                  </a:cubicBezTo>
                  <a:cubicBezTo>
                    <a:pt x="72" y="391"/>
                    <a:pt x="1" y="284"/>
                    <a:pt x="23" y="175"/>
                  </a:cubicBezTo>
                  <a:cubicBezTo>
                    <a:pt x="45" y="68"/>
                    <a:pt x="153" y="0"/>
                    <a:pt x="263" y="2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4"/>
            <p:cNvSpPr/>
            <p:nvPr/>
          </p:nvSpPr>
          <p:spPr>
            <a:xfrm>
              <a:off x="7715109" y="1607637"/>
              <a:ext cx="23555" cy="35930"/>
            </a:xfrm>
            <a:custGeom>
              <a:rect b="b" l="l" r="r" t="t"/>
              <a:pathLst>
                <a:path extrusionOk="0" h="781" w="512">
                  <a:moveTo>
                    <a:pt x="444" y="0"/>
                  </a:moveTo>
                  <a:cubicBezTo>
                    <a:pt x="442" y="0"/>
                    <a:pt x="440" y="0"/>
                    <a:pt x="438" y="1"/>
                  </a:cubicBezTo>
                  <a:cubicBezTo>
                    <a:pt x="417" y="3"/>
                    <a:pt x="401" y="23"/>
                    <a:pt x="404" y="44"/>
                  </a:cubicBezTo>
                  <a:cubicBezTo>
                    <a:pt x="431" y="268"/>
                    <a:pt x="422" y="425"/>
                    <a:pt x="391" y="530"/>
                  </a:cubicBezTo>
                  <a:cubicBezTo>
                    <a:pt x="369" y="601"/>
                    <a:pt x="339" y="647"/>
                    <a:pt x="303" y="673"/>
                  </a:cubicBezTo>
                  <a:cubicBezTo>
                    <a:pt x="276" y="693"/>
                    <a:pt x="246" y="701"/>
                    <a:pt x="214" y="701"/>
                  </a:cubicBezTo>
                  <a:cubicBezTo>
                    <a:pt x="206" y="701"/>
                    <a:pt x="198" y="701"/>
                    <a:pt x="190" y="700"/>
                  </a:cubicBezTo>
                  <a:cubicBezTo>
                    <a:pt x="149" y="694"/>
                    <a:pt x="107" y="676"/>
                    <a:pt x="69" y="651"/>
                  </a:cubicBezTo>
                  <a:cubicBezTo>
                    <a:pt x="62" y="646"/>
                    <a:pt x="54" y="644"/>
                    <a:pt x="46" y="644"/>
                  </a:cubicBezTo>
                  <a:cubicBezTo>
                    <a:pt x="33" y="644"/>
                    <a:pt x="21" y="650"/>
                    <a:pt x="13" y="662"/>
                  </a:cubicBezTo>
                  <a:cubicBezTo>
                    <a:pt x="1" y="680"/>
                    <a:pt x="6" y="704"/>
                    <a:pt x="24" y="717"/>
                  </a:cubicBezTo>
                  <a:cubicBezTo>
                    <a:pt x="72" y="749"/>
                    <a:pt x="126" y="772"/>
                    <a:pt x="179" y="778"/>
                  </a:cubicBezTo>
                  <a:cubicBezTo>
                    <a:pt x="191" y="780"/>
                    <a:pt x="203" y="781"/>
                    <a:pt x="214" y="781"/>
                  </a:cubicBezTo>
                  <a:cubicBezTo>
                    <a:pt x="262" y="781"/>
                    <a:pt x="308" y="768"/>
                    <a:pt x="349" y="738"/>
                  </a:cubicBezTo>
                  <a:cubicBezTo>
                    <a:pt x="399" y="702"/>
                    <a:pt x="441" y="642"/>
                    <a:pt x="467" y="552"/>
                  </a:cubicBezTo>
                  <a:cubicBezTo>
                    <a:pt x="501" y="437"/>
                    <a:pt x="512" y="269"/>
                    <a:pt x="483" y="35"/>
                  </a:cubicBezTo>
                  <a:cubicBezTo>
                    <a:pt x="481" y="15"/>
                    <a:pt x="464" y="0"/>
                    <a:pt x="4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4"/>
            <p:cNvSpPr/>
            <p:nvPr/>
          </p:nvSpPr>
          <p:spPr>
            <a:xfrm>
              <a:off x="7752327" y="1588867"/>
              <a:ext cx="29535" cy="20472"/>
            </a:xfrm>
            <a:custGeom>
              <a:rect b="b" l="l" r="r" t="t"/>
              <a:pathLst>
                <a:path extrusionOk="0" h="445" w="642">
                  <a:moveTo>
                    <a:pt x="116" y="0"/>
                  </a:moveTo>
                  <a:cubicBezTo>
                    <a:pt x="108" y="0"/>
                    <a:pt x="100" y="3"/>
                    <a:pt x="94" y="7"/>
                  </a:cubicBezTo>
                  <a:cubicBezTo>
                    <a:pt x="9" y="69"/>
                    <a:pt x="0" y="125"/>
                    <a:pt x="38" y="178"/>
                  </a:cubicBezTo>
                  <a:cubicBezTo>
                    <a:pt x="82" y="237"/>
                    <a:pt x="196" y="279"/>
                    <a:pt x="314" y="323"/>
                  </a:cubicBezTo>
                  <a:cubicBezTo>
                    <a:pt x="409" y="358"/>
                    <a:pt x="508" y="395"/>
                    <a:pt x="563" y="436"/>
                  </a:cubicBezTo>
                  <a:cubicBezTo>
                    <a:pt x="570" y="442"/>
                    <a:pt x="579" y="445"/>
                    <a:pt x="587" y="445"/>
                  </a:cubicBezTo>
                  <a:cubicBezTo>
                    <a:pt x="599" y="445"/>
                    <a:pt x="611" y="439"/>
                    <a:pt x="619" y="429"/>
                  </a:cubicBezTo>
                  <a:cubicBezTo>
                    <a:pt x="623" y="424"/>
                    <a:pt x="626" y="417"/>
                    <a:pt x="627" y="411"/>
                  </a:cubicBezTo>
                  <a:lnTo>
                    <a:pt x="627" y="407"/>
                  </a:lnTo>
                  <a:cubicBezTo>
                    <a:pt x="642" y="292"/>
                    <a:pt x="583" y="198"/>
                    <a:pt x="486" y="128"/>
                  </a:cubicBezTo>
                  <a:cubicBezTo>
                    <a:pt x="393" y="63"/>
                    <a:pt x="265" y="21"/>
                    <a:pt x="130" y="2"/>
                  </a:cubicBezTo>
                  <a:lnTo>
                    <a:pt x="122" y="1"/>
                  </a:lnTo>
                  <a:cubicBezTo>
                    <a:pt x="120" y="0"/>
                    <a:pt x="118" y="0"/>
                    <a:pt x="1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4"/>
            <p:cNvSpPr/>
            <p:nvPr/>
          </p:nvSpPr>
          <p:spPr>
            <a:xfrm>
              <a:off x="7687736" y="1594019"/>
              <a:ext cx="34642" cy="16010"/>
            </a:xfrm>
            <a:custGeom>
              <a:rect b="b" l="l" r="r" t="t"/>
              <a:pathLst>
                <a:path extrusionOk="0" h="348" w="753">
                  <a:moveTo>
                    <a:pt x="45" y="0"/>
                  </a:moveTo>
                  <a:cubicBezTo>
                    <a:pt x="33" y="0"/>
                    <a:pt x="21" y="5"/>
                    <a:pt x="14" y="16"/>
                  </a:cubicBezTo>
                  <a:cubicBezTo>
                    <a:pt x="1" y="34"/>
                    <a:pt x="4" y="59"/>
                    <a:pt x="22" y="73"/>
                  </a:cubicBezTo>
                  <a:cubicBezTo>
                    <a:pt x="121" y="144"/>
                    <a:pt x="230" y="202"/>
                    <a:pt x="341" y="246"/>
                  </a:cubicBezTo>
                  <a:cubicBezTo>
                    <a:pt x="468" y="297"/>
                    <a:pt x="596" y="331"/>
                    <a:pt x="704" y="347"/>
                  </a:cubicBezTo>
                  <a:cubicBezTo>
                    <a:pt x="706" y="347"/>
                    <a:pt x="708" y="347"/>
                    <a:pt x="710" y="347"/>
                  </a:cubicBezTo>
                  <a:cubicBezTo>
                    <a:pt x="730" y="347"/>
                    <a:pt x="747" y="333"/>
                    <a:pt x="750" y="313"/>
                  </a:cubicBezTo>
                  <a:cubicBezTo>
                    <a:pt x="753" y="291"/>
                    <a:pt x="738" y="271"/>
                    <a:pt x="716" y="268"/>
                  </a:cubicBezTo>
                  <a:cubicBezTo>
                    <a:pt x="613" y="252"/>
                    <a:pt x="492" y="220"/>
                    <a:pt x="370" y="171"/>
                  </a:cubicBezTo>
                  <a:cubicBezTo>
                    <a:pt x="266" y="130"/>
                    <a:pt x="161" y="76"/>
                    <a:pt x="69" y="8"/>
                  </a:cubicBezTo>
                  <a:cubicBezTo>
                    <a:pt x="61" y="3"/>
                    <a:pt x="53"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4"/>
            <p:cNvSpPr/>
            <p:nvPr/>
          </p:nvSpPr>
          <p:spPr>
            <a:xfrm>
              <a:off x="7698823" y="1601564"/>
              <a:ext cx="19184" cy="10443"/>
            </a:xfrm>
            <a:custGeom>
              <a:rect b="b" l="l" r="r" t="t"/>
              <a:pathLst>
                <a:path extrusionOk="0" h="227" w="417">
                  <a:moveTo>
                    <a:pt x="1" y="1"/>
                  </a:moveTo>
                  <a:cubicBezTo>
                    <a:pt x="86" y="9"/>
                    <a:pt x="366" y="110"/>
                    <a:pt x="416" y="127"/>
                  </a:cubicBezTo>
                  <a:cubicBezTo>
                    <a:pt x="376" y="182"/>
                    <a:pt x="311" y="218"/>
                    <a:pt x="239" y="221"/>
                  </a:cubicBezTo>
                  <a:cubicBezTo>
                    <a:pt x="111" y="226"/>
                    <a:pt x="4" y="128"/>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4"/>
            <p:cNvSpPr/>
            <p:nvPr/>
          </p:nvSpPr>
          <p:spPr>
            <a:xfrm>
              <a:off x="7741470" y="1615412"/>
              <a:ext cx="33676" cy="12789"/>
            </a:xfrm>
            <a:custGeom>
              <a:rect b="b" l="l" r="r" t="t"/>
              <a:pathLst>
                <a:path extrusionOk="0" h="278" w="732">
                  <a:moveTo>
                    <a:pt x="46" y="0"/>
                  </a:moveTo>
                  <a:cubicBezTo>
                    <a:pt x="33" y="0"/>
                    <a:pt x="19" y="8"/>
                    <a:pt x="12" y="21"/>
                  </a:cubicBezTo>
                  <a:cubicBezTo>
                    <a:pt x="0" y="40"/>
                    <a:pt x="8" y="64"/>
                    <a:pt x="27" y="75"/>
                  </a:cubicBezTo>
                  <a:cubicBezTo>
                    <a:pt x="117" y="126"/>
                    <a:pt x="229" y="183"/>
                    <a:pt x="343" y="224"/>
                  </a:cubicBezTo>
                  <a:cubicBezTo>
                    <a:pt x="436" y="256"/>
                    <a:pt x="530" y="277"/>
                    <a:pt x="619" y="277"/>
                  </a:cubicBezTo>
                  <a:cubicBezTo>
                    <a:pt x="644" y="277"/>
                    <a:pt x="670" y="275"/>
                    <a:pt x="694" y="272"/>
                  </a:cubicBezTo>
                  <a:cubicBezTo>
                    <a:pt x="716" y="267"/>
                    <a:pt x="731" y="247"/>
                    <a:pt x="727" y="226"/>
                  </a:cubicBezTo>
                  <a:cubicBezTo>
                    <a:pt x="724" y="206"/>
                    <a:pt x="708" y="192"/>
                    <a:pt x="689" y="192"/>
                  </a:cubicBezTo>
                  <a:cubicBezTo>
                    <a:pt x="686" y="192"/>
                    <a:pt x="684" y="192"/>
                    <a:pt x="681" y="193"/>
                  </a:cubicBezTo>
                  <a:cubicBezTo>
                    <a:pt x="661" y="196"/>
                    <a:pt x="640" y="198"/>
                    <a:pt x="619" y="198"/>
                  </a:cubicBezTo>
                  <a:cubicBezTo>
                    <a:pt x="540" y="198"/>
                    <a:pt x="454" y="178"/>
                    <a:pt x="370" y="148"/>
                  </a:cubicBezTo>
                  <a:cubicBezTo>
                    <a:pt x="261" y="110"/>
                    <a:pt x="153" y="55"/>
                    <a:pt x="66" y="6"/>
                  </a:cubicBezTo>
                  <a:cubicBezTo>
                    <a:pt x="60" y="2"/>
                    <a:pt x="53"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4"/>
            <p:cNvSpPr/>
            <p:nvPr/>
          </p:nvSpPr>
          <p:spPr>
            <a:xfrm>
              <a:off x="7751499" y="1622358"/>
              <a:ext cx="18862" cy="9477"/>
            </a:xfrm>
            <a:custGeom>
              <a:rect b="b" l="l" r="r" t="t"/>
              <a:pathLst>
                <a:path extrusionOk="0" h="206" w="410">
                  <a:moveTo>
                    <a:pt x="0" y="0"/>
                  </a:moveTo>
                  <a:cubicBezTo>
                    <a:pt x="82" y="0"/>
                    <a:pt x="359" y="71"/>
                    <a:pt x="409" y="82"/>
                  </a:cubicBezTo>
                  <a:cubicBezTo>
                    <a:pt x="375" y="138"/>
                    <a:pt x="318" y="179"/>
                    <a:pt x="248" y="189"/>
                  </a:cubicBezTo>
                  <a:cubicBezTo>
                    <a:pt x="127" y="206"/>
                    <a:pt x="16" y="122"/>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4"/>
            <p:cNvSpPr/>
            <p:nvPr/>
          </p:nvSpPr>
          <p:spPr>
            <a:xfrm>
              <a:off x="7697811" y="1570649"/>
              <a:ext cx="40898" cy="18448"/>
            </a:xfrm>
            <a:custGeom>
              <a:rect b="b" l="l" r="r" t="t"/>
              <a:pathLst>
                <a:path extrusionOk="0" h="401" w="889">
                  <a:moveTo>
                    <a:pt x="277" y="0"/>
                  </a:moveTo>
                  <a:cubicBezTo>
                    <a:pt x="196" y="0"/>
                    <a:pt x="115" y="14"/>
                    <a:pt x="30" y="45"/>
                  </a:cubicBezTo>
                  <a:cubicBezTo>
                    <a:pt x="19" y="50"/>
                    <a:pt x="9" y="61"/>
                    <a:pt x="6" y="75"/>
                  </a:cubicBezTo>
                  <a:cubicBezTo>
                    <a:pt x="1" y="96"/>
                    <a:pt x="14" y="117"/>
                    <a:pt x="36" y="122"/>
                  </a:cubicBezTo>
                  <a:cubicBezTo>
                    <a:pt x="119" y="141"/>
                    <a:pt x="241" y="197"/>
                    <a:pt x="362" y="254"/>
                  </a:cubicBezTo>
                  <a:cubicBezTo>
                    <a:pt x="518" y="327"/>
                    <a:pt x="674" y="401"/>
                    <a:pt x="769" y="401"/>
                  </a:cubicBezTo>
                  <a:cubicBezTo>
                    <a:pt x="780" y="401"/>
                    <a:pt x="789" y="400"/>
                    <a:pt x="798" y="398"/>
                  </a:cubicBezTo>
                  <a:cubicBezTo>
                    <a:pt x="860" y="384"/>
                    <a:pt x="889" y="340"/>
                    <a:pt x="870" y="250"/>
                  </a:cubicBezTo>
                  <a:cubicBezTo>
                    <a:pt x="868" y="242"/>
                    <a:pt x="863" y="233"/>
                    <a:pt x="855" y="227"/>
                  </a:cubicBezTo>
                  <a:cubicBezTo>
                    <a:pt x="724" y="131"/>
                    <a:pt x="593" y="59"/>
                    <a:pt x="459" y="24"/>
                  </a:cubicBezTo>
                  <a:cubicBezTo>
                    <a:pt x="399" y="9"/>
                    <a:pt x="338"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4"/>
            <p:cNvSpPr/>
            <p:nvPr/>
          </p:nvSpPr>
          <p:spPr>
            <a:xfrm>
              <a:off x="7660731" y="1562000"/>
              <a:ext cx="22956" cy="48351"/>
            </a:xfrm>
            <a:custGeom>
              <a:rect b="b" l="l" r="r" t="t"/>
              <a:pathLst>
                <a:path extrusionOk="0" h="1051" w="499">
                  <a:moveTo>
                    <a:pt x="44" y="1"/>
                  </a:moveTo>
                  <a:cubicBezTo>
                    <a:pt x="35" y="1"/>
                    <a:pt x="26" y="4"/>
                    <a:pt x="18" y="10"/>
                  </a:cubicBezTo>
                  <a:cubicBezTo>
                    <a:pt x="2" y="25"/>
                    <a:pt x="0" y="49"/>
                    <a:pt x="14" y="66"/>
                  </a:cubicBezTo>
                  <a:cubicBezTo>
                    <a:pt x="62" y="122"/>
                    <a:pt x="116" y="284"/>
                    <a:pt x="174" y="462"/>
                  </a:cubicBezTo>
                  <a:cubicBezTo>
                    <a:pt x="248" y="684"/>
                    <a:pt x="329" y="927"/>
                    <a:pt x="424" y="1037"/>
                  </a:cubicBezTo>
                  <a:cubicBezTo>
                    <a:pt x="432" y="1046"/>
                    <a:pt x="444" y="1051"/>
                    <a:pt x="455" y="1051"/>
                  </a:cubicBezTo>
                  <a:cubicBezTo>
                    <a:pt x="464" y="1051"/>
                    <a:pt x="473" y="1048"/>
                    <a:pt x="480" y="1042"/>
                  </a:cubicBezTo>
                  <a:cubicBezTo>
                    <a:pt x="497" y="1027"/>
                    <a:pt x="499" y="1001"/>
                    <a:pt x="485" y="985"/>
                  </a:cubicBezTo>
                  <a:cubicBezTo>
                    <a:pt x="399" y="886"/>
                    <a:pt x="321" y="652"/>
                    <a:pt x="250" y="437"/>
                  </a:cubicBezTo>
                  <a:cubicBezTo>
                    <a:pt x="188" y="252"/>
                    <a:pt x="132" y="82"/>
                    <a:pt x="75" y="14"/>
                  </a:cubicBezTo>
                  <a:cubicBezTo>
                    <a:pt x="67" y="5"/>
                    <a:pt x="56" y="1"/>
                    <a:pt x="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4"/>
            <p:cNvSpPr/>
            <p:nvPr/>
          </p:nvSpPr>
          <p:spPr>
            <a:xfrm>
              <a:off x="7636809" y="1596319"/>
              <a:ext cx="50882" cy="91596"/>
            </a:xfrm>
            <a:custGeom>
              <a:rect b="b" l="l" r="r" t="t"/>
              <a:pathLst>
                <a:path extrusionOk="0" h="1991" w="1106">
                  <a:moveTo>
                    <a:pt x="279" y="1"/>
                  </a:moveTo>
                  <a:cubicBezTo>
                    <a:pt x="267" y="1"/>
                    <a:pt x="255" y="7"/>
                    <a:pt x="249" y="18"/>
                  </a:cubicBezTo>
                  <a:cubicBezTo>
                    <a:pt x="231" y="53"/>
                    <a:pt x="213" y="88"/>
                    <a:pt x="197" y="125"/>
                  </a:cubicBezTo>
                  <a:cubicBezTo>
                    <a:pt x="43" y="458"/>
                    <a:pt x="1" y="789"/>
                    <a:pt x="108" y="1096"/>
                  </a:cubicBezTo>
                  <a:cubicBezTo>
                    <a:pt x="213" y="1402"/>
                    <a:pt x="466" y="1681"/>
                    <a:pt x="901" y="1911"/>
                  </a:cubicBezTo>
                  <a:cubicBezTo>
                    <a:pt x="949" y="1938"/>
                    <a:pt x="1000" y="1962"/>
                    <a:pt x="1054" y="1988"/>
                  </a:cubicBezTo>
                  <a:cubicBezTo>
                    <a:pt x="1058" y="1990"/>
                    <a:pt x="1063" y="1991"/>
                    <a:pt x="1067" y="1991"/>
                  </a:cubicBezTo>
                  <a:cubicBezTo>
                    <a:pt x="1080" y="1991"/>
                    <a:pt x="1093" y="1984"/>
                    <a:pt x="1098" y="1972"/>
                  </a:cubicBezTo>
                  <a:cubicBezTo>
                    <a:pt x="1106" y="1955"/>
                    <a:pt x="1098" y="1935"/>
                    <a:pt x="1082" y="1927"/>
                  </a:cubicBezTo>
                  <a:cubicBezTo>
                    <a:pt x="1030" y="1904"/>
                    <a:pt x="980" y="1879"/>
                    <a:pt x="932" y="1853"/>
                  </a:cubicBezTo>
                  <a:cubicBezTo>
                    <a:pt x="513" y="1631"/>
                    <a:pt x="271" y="1364"/>
                    <a:pt x="171" y="1074"/>
                  </a:cubicBezTo>
                  <a:cubicBezTo>
                    <a:pt x="70" y="785"/>
                    <a:pt x="110" y="471"/>
                    <a:pt x="258" y="152"/>
                  </a:cubicBezTo>
                  <a:cubicBezTo>
                    <a:pt x="273" y="118"/>
                    <a:pt x="290" y="84"/>
                    <a:pt x="309" y="50"/>
                  </a:cubicBezTo>
                  <a:cubicBezTo>
                    <a:pt x="317" y="33"/>
                    <a:pt x="311" y="13"/>
                    <a:pt x="295" y="4"/>
                  </a:cubicBezTo>
                  <a:cubicBezTo>
                    <a:pt x="290" y="2"/>
                    <a:pt x="284" y="1"/>
                    <a:pt x="2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4"/>
            <p:cNvSpPr/>
            <p:nvPr/>
          </p:nvSpPr>
          <p:spPr>
            <a:xfrm>
              <a:off x="7642237" y="1561034"/>
              <a:ext cx="11547" cy="22634"/>
            </a:xfrm>
            <a:custGeom>
              <a:rect b="b" l="l" r="r" t="t"/>
              <a:pathLst>
                <a:path extrusionOk="0" h="492" w="251">
                  <a:moveTo>
                    <a:pt x="84" y="1"/>
                  </a:moveTo>
                  <a:cubicBezTo>
                    <a:pt x="74" y="1"/>
                    <a:pt x="64" y="5"/>
                    <a:pt x="58" y="14"/>
                  </a:cubicBezTo>
                  <a:cubicBezTo>
                    <a:pt x="46" y="29"/>
                    <a:pt x="50" y="50"/>
                    <a:pt x="64" y="61"/>
                  </a:cubicBezTo>
                  <a:cubicBezTo>
                    <a:pt x="115" y="100"/>
                    <a:pt x="154" y="153"/>
                    <a:pt x="169" y="221"/>
                  </a:cubicBezTo>
                  <a:cubicBezTo>
                    <a:pt x="177" y="258"/>
                    <a:pt x="179" y="300"/>
                    <a:pt x="173" y="347"/>
                  </a:cubicBezTo>
                  <a:cubicBezTo>
                    <a:pt x="166" y="332"/>
                    <a:pt x="159" y="319"/>
                    <a:pt x="152" y="306"/>
                  </a:cubicBezTo>
                  <a:cubicBezTo>
                    <a:pt x="124" y="263"/>
                    <a:pt x="93" y="228"/>
                    <a:pt x="58" y="201"/>
                  </a:cubicBezTo>
                  <a:cubicBezTo>
                    <a:pt x="52" y="196"/>
                    <a:pt x="45" y="194"/>
                    <a:pt x="38" y="194"/>
                  </a:cubicBezTo>
                  <a:cubicBezTo>
                    <a:pt x="28" y="194"/>
                    <a:pt x="18" y="198"/>
                    <a:pt x="11" y="206"/>
                  </a:cubicBezTo>
                  <a:cubicBezTo>
                    <a:pt x="1" y="221"/>
                    <a:pt x="3" y="242"/>
                    <a:pt x="18" y="253"/>
                  </a:cubicBezTo>
                  <a:cubicBezTo>
                    <a:pt x="46" y="275"/>
                    <a:pt x="72" y="304"/>
                    <a:pt x="94" y="341"/>
                  </a:cubicBezTo>
                  <a:cubicBezTo>
                    <a:pt x="116" y="376"/>
                    <a:pt x="135" y="418"/>
                    <a:pt x="149" y="468"/>
                  </a:cubicBezTo>
                  <a:cubicBezTo>
                    <a:pt x="152" y="478"/>
                    <a:pt x="160" y="487"/>
                    <a:pt x="171" y="490"/>
                  </a:cubicBezTo>
                  <a:cubicBezTo>
                    <a:pt x="174" y="491"/>
                    <a:pt x="178" y="492"/>
                    <a:pt x="182" y="492"/>
                  </a:cubicBezTo>
                  <a:cubicBezTo>
                    <a:pt x="195" y="492"/>
                    <a:pt x="208" y="483"/>
                    <a:pt x="212" y="470"/>
                  </a:cubicBezTo>
                  <a:cubicBezTo>
                    <a:pt x="246" y="369"/>
                    <a:pt x="250" y="281"/>
                    <a:pt x="233" y="206"/>
                  </a:cubicBezTo>
                  <a:cubicBezTo>
                    <a:pt x="214" y="122"/>
                    <a:pt x="167" y="55"/>
                    <a:pt x="104" y="8"/>
                  </a:cubicBezTo>
                  <a:cubicBezTo>
                    <a:pt x="98" y="3"/>
                    <a:pt x="9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4"/>
            <p:cNvSpPr/>
            <p:nvPr/>
          </p:nvSpPr>
          <p:spPr>
            <a:xfrm>
              <a:off x="7643203" y="1598620"/>
              <a:ext cx="11455" cy="43337"/>
            </a:xfrm>
            <a:custGeom>
              <a:rect b="b" l="l" r="r" t="t"/>
              <a:pathLst>
                <a:path extrusionOk="0" h="942" w="249">
                  <a:moveTo>
                    <a:pt x="46" y="0"/>
                  </a:moveTo>
                  <a:cubicBezTo>
                    <a:pt x="24" y="0"/>
                    <a:pt x="7" y="17"/>
                    <a:pt x="6" y="38"/>
                  </a:cubicBezTo>
                  <a:cubicBezTo>
                    <a:pt x="1" y="158"/>
                    <a:pt x="22" y="334"/>
                    <a:pt x="52" y="497"/>
                  </a:cubicBezTo>
                  <a:cubicBezTo>
                    <a:pt x="88" y="698"/>
                    <a:pt x="140" y="884"/>
                    <a:pt x="171" y="927"/>
                  </a:cubicBezTo>
                  <a:cubicBezTo>
                    <a:pt x="179" y="937"/>
                    <a:pt x="191" y="942"/>
                    <a:pt x="203" y="942"/>
                  </a:cubicBezTo>
                  <a:cubicBezTo>
                    <a:pt x="211" y="942"/>
                    <a:pt x="220" y="939"/>
                    <a:pt x="227" y="934"/>
                  </a:cubicBezTo>
                  <a:cubicBezTo>
                    <a:pt x="244" y="921"/>
                    <a:pt x="248" y="896"/>
                    <a:pt x="235" y="879"/>
                  </a:cubicBezTo>
                  <a:cubicBezTo>
                    <a:pt x="210" y="846"/>
                    <a:pt x="166" y="674"/>
                    <a:pt x="131" y="482"/>
                  </a:cubicBezTo>
                  <a:cubicBezTo>
                    <a:pt x="102" y="324"/>
                    <a:pt x="81" y="155"/>
                    <a:pt x="86" y="42"/>
                  </a:cubicBezTo>
                  <a:cubicBezTo>
                    <a:pt x="87" y="19"/>
                    <a:pt x="70" y="1"/>
                    <a:pt x="48" y="0"/>
                  </a:cubicBezTo>
                  <a:cubicBezTo>
                    <a:pt x="47" y="0"/>
                    <a:pt x="46" y="0"/>
                    <a:pt x="4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4"/>
            <p:cNvSpPr/>
            <p:nvPr/>
          </p:nvSpPr>
          <p:spPr>
            <a:xfrm>
              <a:off x="7509835" y="1401718"/>
              <a:ext cx="335100" cy="188436"/>
            </a:xfrm>
            <a:custGeom>
              <a:rect b="b" l="l" r="r" t="t"/>
              <a:pathLst>
                <a:path extrusionOk="0" h="4096" w="7284">
                  <a:moveTo>
                    <a:pt x="3290" y="520"/>
                  </a:moveTo>
                  <a:cubicBezTo>
                    <a:pt x="6579" y="1"/>
                    <a:pt x="7283" y="1972"/>
                    <a:pt x="6402" y="3519"/>
                  </a:cubicBezTo>
                  <a:cubicBezTo>
                    <a:pt x="5856" y="3108"/>
                    <a:pt x="2642" y="2646"/>
                    <a:pt x="1798" y="4095"/>
                  </a:cubicBezTo>
                  <a:cubicBezTo>
                    <a:pt x="1126" y="3662"/>
                    <a:pt x="1" y="1041"/>
                    <a:pt x="3290" y="52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4"/>
            <p:cNvSpPr/>
            <p:nvPr/>
          </p:nvSpPr>
          <p:spPr>
            <a:xfrm>
              <a:off x="7590436" y="1541942"/>
              <a:ext cx="216039" cy="50053"/>
            </a:xfrm>
            <a:custGeom>
              <a:rect b="b" l="l" r="r" t="t"/>
              <a:pathLst>
                <a:path extrusionOk="0" h="1088" w="4696">
                  <a:moveTo>
                    <a:pt x="2453" y="1"/>
                  </a:moveTo>
                  <a:cubicBezTo>
                    <a:pt x="1555" y="1"/>
                    <a:pt x="615" y="211"/>
                    <a:pt x="106" y="888"/>
                  </a:cubicBezTo>
                  <a:cubicBezTo>
                    <a:pt x="73" y="933"/>
                    <a:pt x="41" y="979"/>
                    <a:pt x="12" y="1026"/>
                  </a:cubicBezTo>
                  <a:cubicBezTo>
                    <a:pt x="1" y="1045"/>
                    <a:pt x="7" y="1070"/>
                    <a:pt x="25" y="1081"/>
                  </a:cubicBezTo>
                  <a:cubicBezTo>
                    <a:pt x="31" y="1085"/>
                    <a:pt x="39" y="1087"/>
                    <a:pt x="46" y="1087"/>
                  </a:cubicBezTo>
                  <a:cubicBezTo>
                    <a:pt x="59" y="1087"/>
                    <a:pt x="73" y="1080"/>
                    <a:pt x="80" y="1067"/>
                  </a:cubicBezTo>
                  <a:cubicBezTo>
                    <a:pt x="109" y="1022"/>
                    <a:pt x="139" y="978"/>
                    <a:pt x="169" y="936"/>
                  </a:cubicBezTo>
                  <a:cubicBezTo>
                    <a:pt x="662" y="283"/>
                    <a:pt x="1578" y="80"/>
                    <a:pt x="2457" y="80"/>
                  </a:cubicBezTo>
                  <a:cubicBezTo>
                    <a:pt x="2498" y="80"/>
                    <a:pt x="2538" y="81"/>
                    <a:pt x="2579" y="82"/>
                  </a:cubicBezTo>
                  <a:cubicBezTo>
                    <a:pt x="3497" y="101"/>
                    <a:pt x="4346" y="330"/>
                    <a:pt x="4598" y="484"/>
                  </a:cubicBezTo>
                  <a:cubicBezTo>
                    <a:pt x="4608" y="491"/>
                    <a:pt x="4618" y="497"/>
                    <a:pt x="4626" y="503"/>
                  </a:cubicBezTo>
                  <a:cubicBezTo>
                    <a:pt x="4634" y="509"/>
                    <a:pt x="4642" y="511"/>
                    <a:pt x="4650" y="511"/>
                  </a:cubicBezTo>
                  <a:cubicBezTo>
                    <a:pt x="4662" y="511"/>
                    <a:pt x="4674" y="506"/>
                    <a:pt x="4681" y="495"/>
                  </a:cubicBezTo>
                  <a:cubicBezTo>
                    <a:pt x="4695" y="478"/>
                    <a:pt x="4691" y="452"/>
                    <a:pt x="4674" y="440"/>
                  </a:cubicBezTo>
                  <a:cubicBezTo>
                    <a:pt x="4663" y="431"/>
                    <a:pt x="4652" y="424"/>
                    <a:pt x="4639" y="415"/>
                  </a:cubicBezTo>
                  <a:cubicBezTo>
                    <a:pt x="4380" y="258"/>
                    <a:pt x="3513" y="21"/>
                    <a:pt x="2580" y="2"/>
                  </a:cubicBezTo>
                  <a:cubicBezTo>
                    <a:pt x="2538" y="1"/>
                    <a:pt x="2496" y="1"/>
                    <a:pt x="24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4"/>
            <p:cNvSpPr/>
            <p:nvPr/>
          </p:nvSpPr>
          <p:spPr>
            <a:xfrm>
              <a:off x="7585651" y="1552661"/>
              <a:ext cx="20242" cy="24981"/>
            </a:xfrm>
            <a:custGeom>
              <a:rect b="b" l="l" r="r" t="t"/>
              <a:pathLst>
                <a:path extrusionOk="0" h="543" w="440">
                  <a:moveTo>
                    <a:pt x="46" y="0"/>
                  </a:moveTo>
                  <a:cubicBezTo>
                    <a:pt x="41" y="0"/>
                    <a:pt x="37" y="1"/>
                    <a:pt x="32" y="3"/>
                  </a:cubicBezTo>
                  <a:cubicBezTo>
                    <a:pt x="11" y="10"/>
                    <a:pt x="0" y="32"/>
                    <a:pt x="8" y="54"/>
                  </a:cubicBezTo>
                  <a:cubicBezTo>
                    <a:pt x="32" y="124"/>
                    <a:pt x="84" y="216"/>
                    <a:pt x="153" y="308"/>
                  </a:cubicBezTo>
                  <a:cubicBezTo>
                    <a:pt x="214" y="387"/>
                    <a:pt x="287" y="468"/>
                    <a:pt x="369" y="534"/>
                  </a:cubicBezTo>
                  <a:cubicBezTo>
                    <a:pt x="377" y="540"/>
                    <a:pt x="386" y="543"/>
                    <a:pt x="395" y="543"/>
                  </a:cubicBezTo>
                  <a:cubicBezTo>
                    <a:pt x="406" y="543"/>
                    <a:pt x="418" y="538"/>
                    <a:pt x="425" y="529"/>
                  </a:cubicBezTo>
                  <a:cubicBezTo>
                    <a:pt x="439" y="510"/>
                    <a:pt x="436" y="486"/>
                    <a:pt x="419" y="472"/>
                  </a:cubicBezTo>
                  <a:cubicBezTo>
                    <a:pt x="344" y="411"/>
                    <a:pt x="273" y="335"/>
                    <a:pt x="217" y="260"/>
                  </a:cubicBezTo>
                  <a:cubicBezTo>
                    <a:pt x="152" y="175"/>
                    <a:pt x="106" y="90"/>
                    <a:pt x="83" y="27"/>
                  </a:cubicBezTo>
                  <a:cubicBezTo>
                    <a:pt x="77" y="10"/>
                    <a:pt x="62"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4"/>
            <p:cNvSpPr/>
            <p:nvPr/>
          </p:nvSpPr>
          <p:spPr>
            <a:xfrm>
              <a:off x="7626871" y="1540055"/>
              <a:ext cx="12099" cy="16930"/>
            </a:xfrm>
            <a:custGeom>
              <a:rect b="b" l="l" r="r" t="t"/>
              <a:pathLst>
                <a:path extrusionOk="0" h="368" w="263">
                  <a:moveTo>
                    <a:pt x="44" y="0"/>
                  </a:moveTo>
                  <a:cubicBezTo>
                    <a:pt x="40" y="0"/>
                    <a:pt x="35" y="1"/>
                    <a:pt x="31" y="3"/>
                  </a:cubicBezTo>
                  <a:cubicBezTo>
                    <a:pt x="11" y="10"/>
                    <a:pt x="0" y="33"/>
                    <a:pt x="6" y="54"/>
                  </a:cubicBezTo>
                  <a:cubicBezTo>
                    <a:pt x="21" y="96"/>
                    <a:pt x="46" y="146"/>
                    <a:pt x="79" y="199"/>
                  </a:cubicBezTo>
                  <a:cubicBezTo>
                    <a:pt x="108" y="249"/>
                    <a:pt x="146" y="301"/>
                    <a:pt x="187" y="353"/>
                  </a:cubicBezTo>
                  <a:cubicBezTo>
                    <a:pt x="195" y="363"/>
                    <a:pt x="206" y="367"/>
                    <a:pt x="218" y="367"/>
                  </a:cubicBezTo>
                  <a:cubicBezTo>
                    <a:pt x="227" y="367"/>
                    <a:pt x="236" y="365"/>
                    <a:pt x="243" y="358"/>
                  </a:cubicBezTo>
                  <a:cubicBezTo>
                    <a:pt x="260" y="345"/>
                    <a:pt x="262" y="319"/>
                    <a:pt x="249" y="302"/>
                  </a:cubicBezTo>
                  <a:cubicBezTo>
                    <a:pt x="209" y="253"/>
                    <a:pt x="174" y="204"/>
                    <a:pt x="147" y="158"/>
                  </a:cubicBezTo>
                  <a:cubicBezTo>
                    <a:pt x="117" y="110"/>
                    <a:pt x="96" y="64"/>
                    <a:pt x="82" y="27"/>
                  </a:cubicBezTo>
                  <a:cubicBezTo>
                    <a:pt x="76" y="11"/>
                    <a:pt x="61"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4"/>
            <p:cNvSpPr/>
            <p:nvPr/>
          </p:nvSpPr>
          <p:spPr>
            <a:xfrm>
              <a:off x="7782092" y="1530624"/>
              <a:ext cx="16792" cy="27143"/>
            </a:xfrm>
            <a:custGeom>
              <a:rect b="b" l="l" r="r" t="t"/>
              <a:pathLst>
                <a:path extrusionOk="0" h="590" w="365">
                  <a:moveTo>
                    <a:pt x="321" y="1"/>
                  </a:moveTo>
                  <a:cubicBezTo>
                    <a:pt x="302" y="1"/>
                    <a:pt x="285" y="14"/>
                    <a:pt x="282" y="32"/>
                  </a:cubicBezTo>
                  <a:cubicBezTo>
                    <a:pt x="269" y="99"/>
                    <a:pt x="235" y="189"/>
                    <a:pt x="184" y="283"/>
                  </a:cubicBezTo>
                  <a:cubicBezTo>
                    <a:pt x="139" y="366"/>
                    <a:pt x="82" y="451"/>
                    <a:pt x="15" y="523"/>
                  </a:cubicBezTo>
                  <a:cubicBezTo>
                    <a:pt x="0" y="539"/>
                    <a:pt x="1" y="564"/>
                    <a:pt x="17" y="579"/>
                  </a:cubicBezTo>
                  <a:cubicBezTo>
                    <a:pt x="25" y="586"/>
                    <a:pt x="34" y="590"/>
                    <a:pt x="44" y="590"/>
                  </a:cubicBezTo>
                  <a:cubicBezTo>
                    <a:pt x="55" y="590"/>
                    <a:pt x="66" y="586"/>
                    <a:pt x="73" y="577"/>
                  </a:cubicBezTo>
                  <a:cubicBezTo>
                    <a:pt x="145" y="500"/>
                    <a:pt x="206" y="409"/>
                    <a:pt x="254" y="321"/>
                  </a:cubicBezTo>
                  <a:cubicBezTo>
                    <a:pt x="308" y="220"/>
                    <a:pt x="347" y="121"/>
                    <a:pt x="360" y="48"/>
                  </a:cubicBezTo>
                  <a:cubicBezTo>
                    <a:pt x="365" y="26"/>
                    <a:pt x="350" y="5"/>
                    <a:pt x="328" y="1"/>
                  </a:cubicBezTo>
                  <a:cubicBezTo>
                    <a:pt x="326" y="1"/>
                    <a:pt x="323"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4"/>
            <p:cNvSpPr/>
            <p:nvPr/>
          </p:nvSpPr>
          <p:spPr>
            <a:xfrm>
              <a:off x="7756514" y="1534259"/>
              <a:ext cx="12973" cy="16378"/>
            </a:xfrm>
            <a:custGeom>
              <a:rect b="b" l="l" r="r" t="t"/>
              <a:pathLst>
                <a:path extrusionOk="0" h="356" w="282">
                  <a:moveTo>
                    <a:pt x="235" y="0"/>
                  </a:moveTo>
                  <a:cubicBezTo>
                    <a:pt x="220" y="0"/>
                    <a:pt x="205" y="10"/>
                    <a:pt x="199" y="24"/>
                  </a:cubicBezTo>
                  <a:cubicBezTo>
                    <a:pt x="183" y="62"/>
                    <a:pt x="159" y="105"/>
                    <a:pt x="126" y="151"/>
                  </a:cubicBezTo>
                  <a:cubicBezTo>
                    <a:pt x="95" y="195"/>
                    <a:pt x="58" y="243"/>
                    <a:pt x="15" y="289"/>
                  </a:cubicBezTo>
                  <a:cubicBezTo>
                    <a:pt x="1" y="305"/>
                    <a:pt x="1" y="330"/>
                    <a:pt x="18" y="345"/>
                  </a:cubicBezTo>
                  <a:cubicBezTo>
                    <a:pt x="25" y="352"/>
                    <a:pt x="35" y="356"/>
                    <a:pt x="45" y="356"/>
                  </a:cubicBezTo>
                  <a:cubicBezTo>
                    <a:pt x="55" y="356"/>
                    <a:pt x="66" y="352"/>
                    <a:pt x="74" y="343"/>
                  </a:cubicBezTo>
                  <a:cubicBezTo>
                    <a:pt x="118" y="294"/>
                    <a:pt x="159" y="244"/>
                    <a:pt x="192" y="197"/>
                  </a:cubicBezTo>
                  <a:cubicBezTo>
                    <a:pt x="227" y="146"/>
                    <a:pt x="254" y="98"/>
                    <a:pt x="273" y="56"/>
                  </a:cubicBezTo>
                  <a:cubicBezTo>
                    <a:pt x="281" y="36"/>
                    <a:pt x="271" y="13"/>
                    <a:pt x="251" y="4"/>
                  </a:cubicBezTo>
                  <a:cubicBezTo>
                    <a:pt x="246" y="2"/>
                    <a:pt x="240" y="0"/>
                    <a:pt x="2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4"/>
            <p:cNvSpPr/>
            <p:nvPr/>
          </p:nvSpPr>
          <p:spPr>
            <a:xfrm>
              <a:off x="7747727" y="1519905"/>
              <a:ext cx="10903" cy="29535"/>
            </a:xfrm>
            <a:custGeom>
              <a:rect b="b" l="l" r="r" t="t"/>
              <a:pathLst>
                <a:path extrusionOk="0" h="642" w="237">
                  <a:moveTo>
                    <a:pt x="192" y="1"/>
                  </a:moveTo>
                  <a:cubicBezTo>
                    <a:pt x="192" y="1"/>
                    <a:pt x="191" y="1"/>
                    <a:pt x="190" y="1"/>
                  </a:cubicBezTo>
                  <a:cubicBezTo>
                    <a:pt x="169" y="2"/>
                    <a:pt x="152" y="20"/>
                    <a:pt x="153" y="42"/>
                  </a:cubicBezTo>
                  <a:cubicBezTo>
                    <a:pt x="156" y="109"/>
                    <a:pt x="145" y="206"/>
                    <a:pt x="117" y="309"/>
                  </a:cubicBezTo>
                  <a:cubicBezTo>
                    <a:pt x="94" y="400"/>
                    <a:pt x="58" y="496"/>
                    <a:pt x="11" y="582"/>
                  </a:cubicBezTo>
                  <a:cubicBezTo>
                    <a:pt x="0" y="602"/>
                    <a:pt x="7" y="625"/>
                    <a:pt x="26" y="636"/>
                  </a:cubicBezTo>
                  <a:cubicBezTo>
                    <a:pt x="32" y="639"/>
                    <a:pt x="39" y="641"/>
                    <a:pt x="46" y="641"/>
                  </a:cubicBezTo>
                  <a:cubicBezTo>
                    <a:pt x="60" y="641"/>
                    <a:pt x="73" y="634"/>
                    <a:pt x="80" y="620"/>
                  </a:cubicBezTo>
                  <a:cubicBezTo>
                    <a:pt x="131" y="529"/>
                    <a:pt x="169" y="426"/>
                    <a:pt x="195" y="329"/>
                  </a:cubicBezTo>
                  <a:cubicBezTo>
                    <a:pt x="223" y="218"/>
                    <a:pt x="236" y="113"/>
                    <a:pt x="233" y="39"/>
                  </a:cubicBezTo>
                  <a:cubicBezTo>
                    <a:pt x="232" y="17"/>
                    <a:pt x="214"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4"/>
            <p:cNvSpPr/>
            <p:nvPr/>
          </p:nvSpPr>
          <p:spPr>
            <a:xfrm>
              <a:off x="7968229" y="2069711"/>
              <a:ext cx="235776" cy="165710"/>
            </a:xfrm>
            <a:custGeom>
              <a:rect b="b" l="l" r="r" t="t"/>
              <a:pathLst>
                <a:path extrusionOk="0" h="3602" w="5125">
                  <a:moveTo>
                    <a:pt x="1" y="1724"/>
                  </a:moveTo>
                  <a:lnTo>
                    <a:pt x="227" y="3601"/>
                  </a:lnTo>
                  <a:cubicBezTo>
                    <a:pt x="1181" y="3569"/>
                    <a:pt x="2117" y="2865"/>
                    <a:pt x="2301" y="2556"/>
                  </a:cubicBezTo>
                  <a:cubicBezTo>
                    <a:pt x="3268" y="2422"/>
                    <a:pt x="3525" y="3302"/>
                    <a:pt x="3980" y="2684"/>
                  </a:cubicBezTo>
                  <a:cubicBezTo>
                    <a:pt x="4035" y="2718"/>
                    <a:pt x="4430" y="3127"/>
                    <a:pt x="4852" y="2582"/>
                  </a:cubicBezTo>
                  <a:cubicBezTo>
                    <a:pt x="4562" y="2203"/>
                    <a:pt x="4165" y="1775"/>
                    <a:pt x="3961" y="1638"/>
                  </a:cubicBezTo>
                  <a:cubicBezTo>
                    <a:pt x="4317" y="1673"/>
                    <a:pt x="4841" y="2230"/>
                    <a:pt x="5125" y="1571"/>
                  </a:cubicBezTo>
                  <a:cubicBezTo>
                    <a:pt x="5059" y="1511"/>
                    <a:pt x="4935" y="1402"/>
                    <a:pt x="4856" y="1341"/>
                  </a:cubicBezTo>
                  <a:cubicBezTo>
                    <a:pt x="4985" y="1319"/>
                    <a:pt x="5066" y="1169"/>
                    <a:pt x="5048" y="1085"/>
                  </a:cubicBezTo>
                  <a:cubicBezTo>
                    <a:pt x="3988" y="255"/>
                    <a:pt x="2380" y="1"/>
                    <a:pt x="1601" y="56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4"/>
            <p:cNvSpPr/>
            <p:nvPr/>
          </p:nvSpPr>
          <p:spPr>
            <a:xfrm>
              <a:off x="8073902" y="2100442"/>
              <a:ext cx="132172" cy="43429"/>
            </a:xfrm>
            <a:custGeom>
              <a:rect b="b" l="l" r="r" t="t"/>
              <a:pathLst>
                <a:path extrusionOk="0" h="944" w="2873">
                  <a:moveTo>
                    <a:pt x="42" y="1"/>
                  </a:moveTo>
                  <a:cubicBezTo>
                    <a:pt x="20" y="1"/>
                    <a:pt x="2" y="18"/>
                    <a:pt x="1" y="40"/>
                  </a:cubicBezTo>
                  <a:cubicBezTo>
                    <a:pt x="1" y="63"/>
                    <a:pt x="19" y="81"/>
                    <a:pt x="40" y="81"/>
                  </a:cubicBezTo>
                  <a:cubicBezTo>
                    <a:pt x="864" y="95"/>
                    <a:pt x="1353" y="123"/>
                    <a:pt x="1736" y="239"/>
                  </a:cubicBezTo>
                  <a:cubicBezTo>
                    <a:pt x="2116" y="355"/>
                    <a:pt x="2395" y="560"/>
                    <a:pt x="2801" y="933"/>
                  </a:cubicBezTo>
                  <a:cubicBezTo>
                    <a:pt x="2809" y="940"/>
                    <a:pt x="2818" y="943"/>
                    <a:pt x="2828" y="943"/>
                  </a:cubicBezTo>
                  <a:cubicBezTo>
                    <a:pt x="2839" y="943"/>
                    <a:pt x="2850" y="938"/>
                    <a:pt x="2858" y="929"/>
                  </a:cubicBezTo>
                  <a:cubicBezTo>
                    <a:pt x="2872" y="913"/>
                    <a:pt x="2871" y="888"/>
                    <a:pt x="2854" y="873"/>
                  </a:cubicBezTo>
                  <a:cubicBezTo>
                    <a:pt x="2440" y="493"/>
                    <a:pt x="2153" y="282"/>
                    <a:pt x="1759" y="162"/>
                  </a:cubicBezTo>
                  <a:cubicBezTo>
                    <a:pt x="1367" y="43"/>
                    <a:pt x="873" y="16"/>
                    <a:pt x="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4"/>
            <p:cNvSpPr/>
            <p:nvPr/>
          </p:nvSpPr>
          <p:spPr>
            <a:xfrm>
              <a:off x="8075052" y="2124779"/>
              <a:ext cx="118463" cy="65603"/>
            </a:xfrm>
            <a:custGeom>
              <a:rect b="b" l="l" r="r" t="t"/>
              <a:pathLst>
                <a:path extrusionOk="0" h="1426" w="2575">
                  <a:moveTo>
                    <a:pt x="43" y="1"/>
                  </a:moveTo>
                  <a:cubicBezTo>
                    <a:pt x="21" y="1"/>
                    <a:pt x="3" y="18"/>
                    <a:pt x="2" y="38"/>
                  </a:cubicBezTo>
                  <a:cubicBezTo>
                    <a:pt x="0" y="60"/>
                    <a:pt x="17" y="80"/>
                    <a:pt x="40" y="81"/>
                  </a:cubicBezTo>
                  <a:cubicBezTo>
                    <a:pt x="725" y="126"/>
                    <a:pt x="1156" y="210"/>
                    <a:pt x="1507" y="406"/>
                  </a:cubicBezTo>
                  <a:cubicBezTo>
                    <a:pt x="1856" y="601"/>
                    <a:pt x="2129" y="911"/>
                    <a:pt x="2498" y="1409"/>
                  </a:cubicBezTo>
                  <a:cubicBezTo>
                    <a:pt x="2506" y="1419"/>
                    <a:pt x="2518" y="1425"/>
                    <a:pt x="2530" y="1425"/>
                  </a:cubicBezTo>
                  <a:cubicBezTo>
                    <a:pt x="2538" y="1425"/>
                    <a:pt x="2546" y="1423"/>
                    <a:pt x="2553" y="1417"/>
                  </a:cubicBezTo>
                  <a:cubicBezTo>
                    <a:pt x="2571" y="1404"/>
                    <a:pt x="2574" y="1379"/>
                    <a:pt x="2562" y="1362"/>
                  </a:cubicBezTo>
                  <a:cubicBezTo>
                    <a:pt x="2187" y="855"/>
                    <a:pt x="1907" y="540"/>
                    <a:pt x="1545" y="337"/>
                  </a:cubicBezTo>
                  <a:cubicBezTo>
                    <a:pt x="1183" y="134"/>
                    <a:pt x="743" y="48"/>
                    <a:pt x="45" y="1"/>
                  </a:cubicBezTo>
                  <a:cubicBezTo>
                    <a:pt x="44" y="1"/>
                    <a:pt x="43" y="1"/>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4"/>
            <p:cNvSpPr/>
            <p:nvPr/>
          </p:nvSpPr>
          <p:spPr>
            <a:xfrm>
              <a:off x="8077122" y="2155740"/>
              <a:ext cx="76230" cy="39288"/>
            </a:xfrm>
            <a:custGeom>
              <a:rect b="b" l="l" r="r" t="t"/>
              <a:pathLst>
                <a:path extrusionOk="0" h="854" w="1657">
                  <a:moveTo>
                    <a:pt x="40" y="0"/>
                  </a:moveTo>
                  <a:cubicBezTo>
                    <a:pt x="19" y="0"/>
                    <a:pt x="1" y="19"/>
                    <a:pt x="1" y="41"/>
                  </a:cubicBezTo>
                  <a:cubicBezTo>
                    <a:pt x="1" y="62"/>
                    <a:pt x="19" y="80"/>
                    <a:pt x="40" y="80"/>
                  </a:cubicBezTo>
                  <a:cubicBezTo>
                    <a:pt x="71" y="80"/>
                    <a:pt x="100" y="80"/>
                    <a:pt x="129" y="80"/>
                  </a:cubicBezTo>
                  <a:cubicBezTo>
                    <a:pt x="429" y="80"/>
                    <a:pt x="617" y="88"/>
                    <a:pt x="802" y="175"/>
                  </a:cubicBezTo>
                  <a:cubicBezTo>
                    <a:pt x="1008" y="269"/>
                    <a:pt x="1219" y="460"/>
                    <a:pt x="1583" y="842"/>
                  </a:cubicBezTo>
                  <a:cubicBezTo>
                    <a:pt x="1591" y="850"/>
                    <a:pt x="1601" y="854"/>
                    <a:pt x="1611" y="854"/>
                  </a:cubicBezTo>
                  <a:cubicBezTo>
                    <a:pt x="1621" y="854"/>
                    <a:pt x="1631" y="850"/>
                    <a:pt x="1639" y="843"/>
                  </a:cubicBezTo>
                  <a:cubicBezTo>
                    <a:pt x="1655" y="828"/>
                    <a:pt x="1656" y="803"/>
                    <a:pt x="1641" y="787"/>
                  </a:cubicBezTo>
                  <a:cubicBezTo>
                    <a:pt x="1270" y="398"/>
                    <a:pt x="1053" y="202"/>
                    <a:pt x="836" y="102"/>
                  </a:cubicBezTo>
                  <a:cubicBezTo>
                    <a:pt x="616" y="2"/>
                    <a:pt x="404" y="0"/>
                    <a:pt x="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4"/>
            <p:cNvSpPr/>
            <p:nvPr/>
          </p:nvSpPr>
          <p:spPr>
            <a:xfrm>
              <a:off x="7464060" y="1725593"/>
              <a:ext cx="516774" cy="617111"/>
            </a:xfrm>
            <a:custGeom>
              <a:rect b="b" l="l" r="r" t="t"/>
              <a:pathLst>
                <a:path extrusionOk="0" h="13414" w="11233">
                  <a:moveTo>
                    <a:pt x="2245" y="0"/>
                  </a:moveTo>
                  <a:cubicBezTo>
                    <a:pt x="2905" y="2010"/>
                    <a:pt x="4388" y="1467"/>
                    <a:pt x="3959" y="4577"/>
                  </a:cubicBezTo>
                  <a:cubicBezTo>
                    <a:pt x="3789" y="5812"/>
                    <a:pt x="5258" y="8640"/>
                    <a:pt x="5241" y="9204"/>
                  </a:cubicBezTo>
                  <a:cubicBezTo>
                    <a:pt x="6548" y="9339"/>
                    <a:pt x="8646" y="9358"/>
                    <a:pt x="10960" y="9204"/>
                  </a:cubicBezTo>
                  <a:lnTo>
                    <a:pt x="11233" y="11595"/>
                  </a:lnTo>
                  <a:cubicBezTo>
                    <a:pt x="5977" y="13413"/>
                    <a:pt x="3318" y="13075"/>
                    <a:pt x="2025" y="11387"/>
                  </a:cubicBezTo>
                  <a:cubicBezTo>
                    <a:pt x="1346" y="10501"/>
                    <a:pt x="0" y="7890"/>
                    <a:pt x="28" y="5427"/>
                  </a:cubicBezTo>
                  <a:cubicBezTo>
                    <a:pt x="55" y="2989"/>
                    <a:pt x="93" y="799"/>
                    <a:pt x="22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4"/>
            <p:cNvSpPr/>
            <p:nvPr/>
          </p:nvSpPr>
          <p:spPr>
            <a:xfrm>
              <a:off x="7654935" y="1941771"/>
              <a:ext cx="52308" cy="209093"/>
            </a:xfrm>
            <a:custGeom>
              <a:rect b="b" l="l" r="r" t="t"/>
              <a:pathLst>
                <a:path extrusionOk="0" h="4545" w="1137">
                  <a:moveTo>
                    <a:pt x="44" y="1"/>
                  </a:moveTo>
                  <a:cubicBezTo>
                    <a:pt x="42" y="1"/>
                    <a:pt x="40" y="1"/>
                    <a:pt x="38" y="1"/>
                  </a:cubicBezTo>
                  <a:cubicBezTo>
                    <a:pt x="16" y="5"/>
                    <a:pt x="1" y="25"/>
                    <a:pt x="4" y="47"/>
                  </a:cubicBezTo>
                  <a:cubicBezTo>
                    <a:pt x="120" y="876"/>
                    <a:pt x="287" y="1750"/>
                    <a:pt x="470" y="2534"/>
                  </a:cubicBezTo>
                  <a:cubicBezTo>
                    <a:pt x="659" y="3335"/>
                    <a:pt x="865" y="4044"/>
                    <a:pt x="1055" y="4519"/>
                  </a:cubicBezTo>
                  <a:cubicBezTo>
                    <a:pt x="1060" y="4535"/>
                    <a:pt x="1075" y="4544"/>
                    <a:pt x="1091" y="4544"/>
                  </a:cubicBezTo>
                  <a:cubicBezTo>
                    <a:pt x="1096" y="4544"/>
                    <a:pt x="1101" y="4543"/>
                    <a:pt x="1106" y="4541"/>
                  </a:cubicBezTo>
                  <a:cubicBezTo>
                    <a:pt x="1127" y="4534"/>
                    <a:pt x="1137" y="4510"/>
                    <a:pt x="1128" y="4490"/>
                  </a:cubicBezTo>
                  <a:cubicBezTo>
                    <a:pt x="941" y="4018"/>
                    <a:pt x="736" y="3314"/>
                    <a:pt x="548" y="2516"/>
                  </a:cubicBezTo>
                  <a:cubicBezTo>
                    <a:pt x="364" y="1733"/>
                    <a:pt x="199" y="862"/>
                    <a:pt x="83" y="35"/>
                  </a:cubicBezTo>
                  <a:cubicBezTo>
                    <a:pt x="80" y="16"/>
                    <a:pt x="63"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4"/>
            <p:cNvSpPr/>
            <p:nvPr/>
          </p:nvSpPr>
          <p:spPr>
            <a:xfrm>
              <a:off x="7658385" y="2142583"/>
              <a:ext cx="311822" cy="12927"/>
            </a:xfrm>
            <a:custGeom>
              <a:rect b="b" l="l" r="r" t="t"/>
              <a:pathLst>
                <a:path extrusionOk="0" h="281" w="6778">
                  <a:moveTo>
                    <a:pt x="42" y="0"/>
                  </a:moveTo>
                  <a:cubicBezTo>
                    <a:pt x="22" y="0"/>
                    <a:pt x="5" y="15"/>
                    <a:pt x="2" y="36"/>
                  </a:cubicBezTo>
                  <a:cubicBezTo>
                    <a:pt x="0" y="57"/>
                    <a:pt x="16" y="77"/>
                    <a:pt x="37" y="80"/>
                  </a:cubicBezTo>
                  <a:cubicBezTo>
                    <a:pt x="979" y="196"/>
                    <a:pt x="2021" y="260"/>
                    <a:pt x="3123" y="276"/>
                  </a:cubicBezTo>
                  <a:cubicBezTo>
                    <a:pt x="3323" y="279"/>
                    <a:pt x="3524" y="280"/>
                    <a:pt x="3728" y="280"/>
                  </a:cubicBezTo>
                  <a:cubicBezTo>
                    <a:pt x="4703" y="280"/>
                    <a:pt x="5716" y="245"/>
                    <a:pt x="6739" y="180"/>
                  </a:cubicBezTo>
                  <a:cubicBezTo>
                    <a:pt x="6760" y="179"/>
                    <a:pt x="6777" y="160"/>
                    <a:pt x="6776" y="138"/>
                  </a:cubicBezTo>
                  <a:cubicBezTo>
                    <a:pt x="6775" y="116"/>
                    <a:pt x="6757" y="100"/>
                    <a:pt x="6736" y="100"/>
                  </a:cubicBezTo>
                  <a:cubicBezTo>
                    <a:pt x="6735" y="100"/>
                    <a:pt x="6734" y="101"/>
                    <a:pt x="6734" y="101"/>
                  </a:cubicBezTo>
                  <a:cubicBezTo>
                    <a:pt x="5712" y="166"/>
                    <a:pt x="4700" y="201"/>
                    <a:pt x="3727" y="201"/>
                  </a:cubicBezTo>
                  <a:cubicBezTo>
                    <a:pt x="3524" y="201"/>
                    <a:pt x="3322" y="199"/>
                    <a:pt x="3123" y="196"/>
                  </a:cubicBezTo>
                  <a:cubicBezTo>
                    <a:pt x="2026" y="180"/>
                    <a:pt x="987" y="118"/>
                    <a:pt x="47" y="1"/>
                  </a:cubicBezTo>
                  <a:cubicBezTo>
                    <a:pt x="45" y="0"/>
                    <a:pt x="43" y="0"/>
                    <a:pt x="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4"/>
            <p:cNvSpPr/>
            <p:nvPr/>
          </p:nvSpPr>
          <p:spPr>
            <a:xfrm>
              <a:off x="7463416" y="1973376"/>
              <a:ext cx="519488" cy="342783"/>
            </a:xfrm>
            <a:custGeom>
              <a:rect b="b" l="l" r="r" t="t"/>
              <a:pathLst>
                <a:path extrusionOk="0" h="7451" w="11292">
                  <a:moveTo>
                    <a:pt x="41" y="1"/>
                  </a:moveTo>
                  <a:cubicBezTo>
                    <a:pt x="40" y="1"/>
                    <a:pt x="39" y="1"/>
                    <a:pt x="39" y="1"/>
                  </a:cubicBezTo>
                  <a:cubicBezTo>
                    <a:pt x="17" y="3"/>
                    <a:pt x="0" y="22"/>
                    <a:pt x="2" y="44"/>
                  </a:cubicBezTo>
                  <a:cubicBezTo>
                    <a:pt x="127" y="1488"/>
                    <a:pt x="372" y="2723"/>
                    <a:pt x="747" y="3766"/>
                  </a:cubicBezTo>
                  <a:cubicBezTo>
                    <a:pt x="1122" y="4812"/>
                    <a:pt x="1628" y="5666"/>
                    <a:pt x="2272" y="6351"/>
                  </a:cubicBezTo>
                  <a:cubicBezTo>
                    <a:pt x="2852" y="6966"/>
                    <a:pt x="3938" y="7451"/>
                    <a:pt x="5647" y="7451"/>
                  </a:cubicBezTo>
                  <a:cubicBezTo>
                    <a:pt x="5686" y="7451"/>
                    <a:pt x="5724" y="7451"/>
                    <a:pt x="5763" y="7450"/>
                  </a:cubicBezTo>
                  <a:cubicBezTo>
                    <a:pt x="7165" y="7432"/>
                    <a:pt x="8977" y="7093"/>
                    <a:pt x="11261" y="6246"/>
                  </a:cubicBezTo>
                  <a:cubicBezTo>
                    <a:pt x="11281" y="6238"/>
                    <a:pt x="11292" y="6216"/>
                    <a:pt x="11284" y="6194"/>
                  </a:cubicBezTo>
                  <a:cubicBezTo>
                    <a:pt x="11278" y="6179"/>
                    <a:pt x="11263" y="6169"/>
                    <a:pt x="11246" y="6169"/>
                  </a:cubicBezTo>
                  <a:cubicBezTo>
                    <a:pt x="11241" y="6169"/>
                    <a:pt x="11237" y="6169"/>
                    <a:pt x="11232" y="6171"/>
                  </a:cubicBezTo>
                  <a:cubicBezTo>
                    <a:pt x="8957" y="7016"/>
                    <a:pt x="7155" y="7352"/>
                    <a:pt x="5762" y="7371"/>
                  </a:cubicBezTo>
                  <a:cubicBezTo>
                    <a:pt x="5723" y="7371"/>
                    <a:pt x="5684" y="7371"/>
                    <a:pt x="5645" y="7371"/>
                  </a:cubicBezTo>
                  <a:cubicBezTo>
                    <a:pt x="3962" y="7371"/>
                    <a:pt x="2896" y="6898"/>
                    <a:pt x="2329" y="6295"/>
                  </a:cubicBezTo>
                  <a:cubicBezTo>
                    <a:pt x="1693" y="5620"/>
                    <a:pt x="1193" y="4774"/>
                    <a:pt x="822" y="3739"/>
                  </a:cubicBezTo>
                  <a:cubicBezTo>
                    <a:pt x="450" y="2702"/>
                    <a:pt x="205" y="1475"/>
                    <a:pt x="82" y="38"/>
                  </a:cubicBezTo>
                  <a:cubicBezTo>
                    <a:pt x="80" y="16"/>
                    <a:pt x="62" y="1"/>
                    <a:pt x="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4"/>
            <p:cNvSpPr/>
            <p:nvPr/>
          </p:nvSpPr>
          <p:spPr>
            <a:xfrm>
              <a:off x="7644353" y="1605152"/>
              <a:ext cx="119015" cy="102683"/>
            </a:xfrm>
            <a:custGeom>
              <a:rect b="b" l="l" r="r" t="t"/>
              <a:pathLst>
                <a:path extrusionOk="0" h="2232" w="2587">
                  <a:moveTo>
                    <a:pt x="819" y="1"/>
                  </a:moveTo>
                  <a:cubicBezTo>
                    <a:pt x="1153" y="368"/>
                    <a:pt x="1715" y="415"/>
                    <a:pt x="2027" y="553"/>
                  </a:cubicBezTo>
                  <a:cubicBezTo>
                    <a:pt x="2306" y="675"/>
                    <a:pt x="2361" y="841"/>
                    <a:pt x="2586" y="890"/>
                  </a:cubicBezTo>
                  <a:cubicBezTo>
                    <a:pt x="2524" y="1076"/>
                    <a:pt x="2341" y="1459"/>
                    <a:pt x="2103" y="1673"/>
                  </a:cubicBezTo>
                  <a:cubicBezTo>
                    <a:pt x="1477" y="2232"/>
                    <a:pt x="595" y="1808"/>
                    <a:pt x="67" y="1091"/>
                  </a:cubicBezTo>
                  <a:cubicBezTo>
                    <a:pt x="0" y="796"/>
                    <a:pt x="485" y="240"/>
                    <a:pt x="8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6" name="Google Shape;1426;p14"/>
          <p:cNvSpPr/>
          <p:nvPr/>
        </p:nvSpPr>
        <p:spPr>
          <a:xfrm>
            <a:off x="4782132" y="2197585"/>
            <a:ext cx="86078" cy="105006"/>
          </a:xfrm>
          <a:custGeom>
            <a:rect b="b" l="l" r="r" t="t"/>
            <a:pathLst>
              <a:path extrusionOk="0" h="1032" w="846">
                <a:moveTo>
                  <a:pt x="0" y="524"/>
                </a:moveTo>
                <a:cubicBezTo>
                  <a:pt x="211" y="455"/>
                  <a:pt x="319" y="339"/>
                  <a:pt x="422" y="1"/>
                </a:cubicBezTo>
                <a:cubicBezTo>
                  <a:pt x="511" y="271"/>
                  <a:pt x="651" y="445"/>
                  <a:pt x="846" y="506"/>
                </a:cubicBezTo>
                <a:cubicBezTo>
                  <a:pt x="609" y="580"/>
                  <a:pt x="493" y="809"/>
                  <a:pt x="401" y="1031"/>
                </a:cubicBezTo>
                <a:cubicBezTo>
                  <a:pt x="365" y="820"/>
                  <a:pt x="250" y="585"/>
                  <a:pt x="0" y="52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4"/>
          <p:cNvSpPr/>
          <p:nvPr/>
        </p:nvSpPr>
        <p:spPr>
          <a:xfrm>
            <a:off x="5257672" y="385823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4"/>
          <p:cNvSpPr/>
          <p:nvPr/>
        </p:nvSpPr>
        <p:spPr>
          <a:xfrm>
            <a:off x="5196732" y="1668154"/>
            <a:ext cx="214366" cy="263634"/>
          </a:xfrm>
          <a:custGeom>
            <a:rect b="b" l="l" r="r" t="t"/>
            <a:pathLst>
              <a:path extrusionOk="0" h="1509" w="1227">
                <a:moveTo>
                  <a:pt x="1226" y="759"/>
                </a:moveTo>
                <a:cubicBezTo>
                  <a:pt x="919" y="659"/>
                  <a:pt x="764" y="492"/>
                  <a:pt x="616" y="1"/>
                </a:cubicBezTo>
                <a:cubicBezTo>
                  <a:pt x="485" y="395"/>
                  <a:pt x="283" y="645"/>
                  <a:pt x="0" y="735"/>
                </a:cubicBezTo>
                <a:cubicBezTo>
                  <a:pt x="345" y="839"/>
                  <a:pt x="526" y="1149"/>
                  <a:pt x="617" y="1508"/>
                </a:cubicBezTo>
                <a:cubicBezTo>
                  <a:pt x="717" y="1197"/>
                  <a:pt x="864" y="848"/>
                  <a:pt x="1226" y="759"/>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4"/>
          <p:cNvSpPr/>
          <p:nvPr/>
        </p:nvSpPr>
        <p:spPr>
          <a:xfrm>
            <a:off x="3691445" y="448117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4"/>
          <p:cNvSpPr/>
          <p:nvPr/>
        </p:nvSpPr>
        <p:spPr>
          <a:xfrm>
            <a:off x="8003459" y="2452522"/>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4"/>
          <p:cNvSpPr/>
          <p:nvPr/>
        </p:nvSpPr>
        <p:spPr>
          <a:xfrm>
            <a:off x="5763009" y="2339897"/>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32" name="Google Shape;1432;p14"/>
          <p:cNvPicPr preferRelativeResize="0"/>
          <p:nvPr/>
        </p:nvPicPr>
        <p:blipFill rotWithShape="1">
          <a:blip r:embed="rId3">
            <a:alphaModFix/>
          </a:blip>
          <a:srcRect b="0" l="0" r="0" t="0"/>
          <a:stretch/>
        </p:blipFill>
        <p:spPr>
          <a:xfrm>
            <a:off x="264236" y="603275"/>
            <a:ext cx="7244789" cy="37689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g247cdf16926_1_0"/>
          <p:cNvSpPr/>
          <p:nvPr/>
        </p:nvSpPr>
        <p:spPr>
          <a:xfrm flipH="1">
            <a:off x="4162875" y="0"/>
            <a:ext cx="6220483" cy="5191178"/>
          </a:xfrm>
          <a:custGeom>
            <a:rect b="b" l="l" r="r" t="t"/>
            <a:pathLst>
              <a:path extrusionOk="0" h="11045" w="13235">
                <a:moveTo>
                  <a:pt x="1" y="1"/>
                </a:moveTo>
                <a:lnTo>
                  <a:pt x="3" y="11045"/>
                </a:lnTo>
                <a:lnTo>
                  <a:pt x="13234" y="11045"/>
                </a:lnTo>
                <a:cubicBezTo>
                  <a:pt x="13234" y="11045"/>
                  <a:pt x="13113" y="10190"/>
                  <a:pt x="10804" y="9202"/>
                </a:cubicBezTo>
                <a:cubicBezTo>
                  <a:pt x="9950" y="8836"/>
                  <a:pt x="9024" y="8017"/>
                  <a:pt x="8801" y="7077"/>
                </a:cubicBezTo>
                <a:cubicBezTo>
                  <a:pt x="8581" y="6154"/>
                  <a:pt x="9244" y="5314"/>
                  <a:pt x="9557" y="4495"/>
                </a:cubicBezTo>
                <a:cubicBezTo>
                  <a:pt x="9735" y="4035"/>
                  <a:pt x="9833" y="3538"/>
                  <a:pt x="9772" y="3045"/>
                </a:cubicBezTo>
                <a:cubicBezTo>
                  <a:pt x="9697" y="2418"/>
                  <a:pt x="9363" y="1894"/>
                  <a:pt x="8924" y="1455"/>
                </a:cubicBezTo>
                <a:cubicBezTo>
                  <a:pt x="8377" y="906"/>
                  <a:pt x="7482" y="1"/>
                  <a:pt x="748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g247cdf16926_1_0"/>
          <p:cNvSpPr/>
          <p:nvPr/>
        </p:nvSpPr>
        <p:spPr>
          <a:xfrm flipH="1">
            <a:off x="8131141" y="928733"/>
            <a:ext cx="92500" cy="112640"/>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9" name="Google Shape;1439;g247cdf16926_1_0"/>
          <p:cNvGrpSpPr/>
          <p:nvPr/>
        </p:nvGrpSpPr>
        <p:grpSpPr>
          <a:xfrm flipH="1">
            <a:off x="6127863" y="228856"/>
            <a:ext cx="4174691" cy="4962497"/>
            <a:chOff x="4252635" y="1360774"/>
            <a:chExt cx="981057" cy="1175474"/>
          </a:xfrm>
        </p:grpSpPr>
        <p:sp>
          <p:nvSpPr>
            <p:cNvPr id="1440" name="Google Shape;1440;g247cdf16926_1_0"/>
            <p:cNvSpPr/>
            <p:nvPr/>
          </p:nvSpPr>
          <p:spPr>
            <a:xfrm>
              <a:off x="4343909" y="1427619"/>
              <a:ext cx="409352" cy="419704"/>
            </a:xfrm>
            <a:custGeom>
              <a:rect b="b" l="l" r="r" t="t"/>
              <a:pathLst>
                <a:path extrusionOk="0" h="9123" w="8898">
                  <a:moveTo>
                    <a:pt x="6352" y="649"/>
                  </a:moveTo>
                  <a:cubicBezTo>
                    <a:pt x="7710" y="1"/>
                    <a:pt x="8461" y="876"/>
                    <a:pt x="8714" y="1462"/>
                  </a:cubicBezTo>
                  <a:cubicBezTo>
                    <a:pt x="8897" y="1887"/>
                    <a:pt x="8808" y="2346"/>
                    <a:pt x="8551" y="2511"/>
                  </a:cubicBezTo>
                  <a:cubicBezTo>
                    <a:pt x="8028" y="2807"/>
                    <a:pt x="7561" y="3530"/>
                    <a:pt x="7011" y="4322"/>
                  </a:cubicBezTo>
                  <a:cubicBezTo>
                    <a:pt x="6672" y="4809"/>
                    <a:pt x="8666" y="5095"/>
                    <a:pt x="8529" y="6318"/>
                  </a:cubicBezTo>
                  <a:lnTo>
                    <a:pt x="886" y="9123"/>
                  </a:lnTo>
                  <a:cubicBezTo>
                    <a:pt x="1" y="8076"/>
                    <a:pt x="783" y="7086"/>
                    <a:pt x="1298" y="6762"/>
                  </a:cubicBezTo>
                  <a:cubicBezTo>
                    <a:pt x="1830" y="6426"/>
                    <a:pt x="2523" y="6381"/>
                    <a:pt x="2615" y="5992"/>
                  </a:cubicBezTo>
                  <a:cubicBezTo>
                    <a:pt x="3098" y="3980"/>
                    <a:pt x="5695" y="4351"/>
                    <a:pt x="5804" y="4160"/>
                  </a:cubicBezTo>
                  <a:cubicBezTo>
                    <a:pt x="5737" y="4036"/>
                    <a:pt x="5470" y="3895"/>
                    <a:pt x="5347" y="3686"/>
                  </a:cubicBezTo>
                  <a:cubicBezTo>
                    <a:pt x="4189" y="1727"/>
                    <a:pt x="4998" y="887"/>
                    <a:pt x="6352" y="64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g247cdf16926_1_0"/>
            <p:cNvSpPr/>
            <p:nvPr/>
          </p:nvSpPr>
          <p:spPr>
            <a:xfrm>
              <a:off x="4357434" y="1617160"/>
              <a:ext cx="255558" cy="231957"/>
            </a:xfrm>
            <a:custGeom>
              <a:rect b="b" l="l" r="r" t="t"/>
              <a:pathLst>
                <a:path extrusionOk="0" h="5042" w="5555">
                  <a:moveTo>
                    <a:pt x="5510" y="0"/>
                  </a:moveTo>
                  <a:cubicBezTo>
                    <a:pt x="5503" y="0"/>
                    <a:pt x="5496" y="2"/>
                    <a:pt x="5489" y="6"/>
                  </a:cubicBezTo>
                  <a:cubicBezTo>
                    <a:pt x="5397" y="59"/>
                    <a:pt x="5167" y="76"/>
                    <a:pt x="4872" y="100"/>
                  </a:cubicBezTo>
                  <a:cubicBezTo>
                    <a:pt x="3980" y="168"/>
                    <a:pt x="2525" y="280"/>
                    <a:pt x="2363" y="1606"/>
                  </a:cubicBezTo>
                  <a:cubicBezTo>
                    <a:pt x="2328" y="1893"/>
                    <a:pt x="1922" y="2097"/>
                    <a:pt x="1466" y="2328"/>
                  </a:cubicBezTo>
                  <a:cubicBezTo>
                    <a:pt x="959" y="2583"/>
                    <a:pt x="391" y="2869"/>
                    <a:pt x="168" y="3352"/>
                  </a:cubicBezTo>
                  <a:cubicBezTo>
                    <a:pt x="63" y="3578"/>
                    <a:pt x="0" y="3899"/>
                    <a:pt x="82" y="4241"/>
                  </a:cubicBezTo>
                  <a:cubicBezTo>
                    <a:pt x="144" y="4502"/>
                    <a:pt x="289" y="4776"/>
                    <a:pt x="564" y="5031"/>
                  </a:cubicBezTo>
                  <a:cubicBezTo>
                    <a:pt x="572" y="5038"/>
                    <a:pt x="581" y="5042"/>
                    <a:pt x="591" y="5042"/>
                  </a:cubicBezTo>
                  <a:cubicBezTo>
                    <a:pt x="602" y="5042"/>
                    <a:pt x="613" y="5038"/>
                    <a:pt x="621" y="5029"/>
                  </a:cubicBezTo>
                  <a:cubicBezTo>
                    <a:pt x="635" y="5013"/>
                    <a:pt x="634" y="4988"/>
                    <a:pt x="618" y="4973"/>
                  </a:cubicBezTo>
                  <a:cubicBezTo>
                    <a:pt x="357" y="4731"/>
                    <a:pt x="218" y="4470"/>
                    <a:pt x="159" y="4223"/>
                  </a:cubicBezTo>
                  <a:cubicBezTo>
                    <a:pt x="82" y="3900"/>
                    <a:pt x="141" y="3598"/>
                    <a:pt x="240" y="3385"/>
                  </a:cubicBezTo>
                  <a:cubicBezTo>
                    <a:pt x="452" y="2928"/>
                    <a:pt x="1006" y="2648"/>
                    <a:pt x="1502" y="2398"/>
                  </a:cubicBezTo>
                  <a:cubicBezTo>
                    <a:pt x="1978" y="2159"/>
                    <a:pt x="2401" y="1945"/>
                    <a:pt x="2441" y="1616"/>
                  </a:cubicBezTo>
                  <a:cubicBezTo>
                    <a:pt x="2597" y="355"/>
                    <a:pt x="4011" y="245"/>
                    <a:pt x="4879" y="178"/>
                  </a:cubicBezTo>
                  <a:cubicBezTo>
                    <a:pt x="5182" y="155"/>
                    <a:pt x="5421" y="137"/>
                    <a:pt x="5529" y="74"/>
                  </a:cubicBezTo>
                  <a:cubicBezTo>
                    <a:pt x="5548" y="64"/>
                    <a:pt x="5554" y="39"/>
                    <a:pt x="5544" y="20"/>
                  </a:cubicBezTo>
                  <a:cubicBezTo>
                    <a:pt x="5537" y="7"/>
                    <a:pt x="5524" y="0"/>
                    <a:pt x="5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g247cdf16926_1_0"/>
            <p:cNvSpPr/>
            <p:nvPr/>
          </p:nvSpPr>
          <p:spPr>
            <a:xfrm>
              <a:off x="4445350" y="2144515"/>
              <a:ext cx="404292" cy="391733"/>
            </a:xfrm>
            <a:custGeom>
              <a:rect b="b" l="l" r="r" t="t"/>
              <a:pathLst>
                <a:path extrusionOk="0" h="8515" w="8788">
                  <a:moveTo>
                    <a:pt x="269" y="8511"/>
                  </a:moveTo>
                  <a:lnTo>
                    <a:pt x="97" y="4854"/>
                  </a:lnTo>
                  <a:cubicBezTo>
                    <a:pt x="0" y="2829"/>
                    <a:pt x="1160" y="1101"/>
                    <a:pt x="1648" y="401"/>
                  </a:cubicBezTo>
                  <a:lnTo>
                    <a:pt x="6925" y="0"/>
                  </a:lnTo>
                  <a:cubicBezTo>
                    <a:pt x="7317" y="1656"/>
                    <a:pt x="7895" y="3102"/>
                    <a:pt x="8229" y="4692"/>
                  </a:cubicBezTo>
                  <a:cubicBezTo>
                    <a:pt x="8494" y="5954"/>
                    <a:pt x="8696" y="7406"/>
                    <a:pt x="8787" y="851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g247cdf16926_1_0"/>
            <p:cNvSpPr/>
            <p:nvPr/>
          </p:nvSpPr>
          <p:spPr>
            <a:xfrm>
              <a:off x="4666634" y="2339070"/>
              <a:ext cx="34596" cy="193313"/>
            </a:xfrm>
            <a:custGeom>
              <a:rect b="b" l="l" r="r" t="t"/>
              <a:pathLst>
                <a:path extrusionOk="0" h="4202" w="752">
                  <a:moveTo>
                    <a:pt x="707" y="1"/>
                  </a:moveTo>
                  <a:cubicBezTo>
                    <a:pt x="700" y="1"/>
                    <a:pt x="692" y="3"/>
                    <a:pt x="685" y="7"/>
                  </a:cubicBezTo>
                  <a:lnTo>
                    <a:pt x="21" y="435"/>
                  </a:lnTo>
                  <a:cubicBezTo>
                    <a:pt x="8" y="442"/>
                    <a:pt x="1" y="457"/>
                    <a:pt x="2" y="471"/>
                  </a:cubicBezTo>
                  <a:lnTo>
                    <a:pt x="11" y="4161"/>
                  </a:lnTo>
                  <a:cubicBezTo>
                    <a:pt x="11" y="4183"/>
                    <a:pt x="30" y="4201"/>
                    <a:pt x="52" y="4201"/>
                  </a:cubicBezTo>
                  <a:cubicBezTo>
                    <a:pt x="73" y="4201"/>
                    <a:pt x="91" y="4183"/>
                    <a:pt x="91" y="4161"/>
                  </a:cubicBezTo>
                  <a:lnTo>
                    <a:pt x="82" y="490"/>
                  </a:lnTo>
                  <a:lnTo>
                    <a:pt x="729" y="74"/>
                  </a:lnTo>
                  <a:cubicBezTo>
                    <a:pt x="747" y="62"/>
                    <a:pt x="752" y="37"/>
                    <a:pt x="740" y="19"/>
                  </a:cubicBezTo>
                  <a:cubicBezTo>
                    <a:pt x="733" y="7"/>
                    <a:pt x="720" y="1"/>
                    <a:pt x="7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g247cdf16926_1_0"/>
            <p:cNvSpPr/>
            <p:nvPr/>
          </p:nvSpPr>
          <p:spPr>
            <a:xfrm>
              <a:off x="4333926" y="1703557"/>
              <a:ext cx="581641" cy="779417"/>
            </a:xfrm>
            <a:custGeom>
              <a:rect b="b" l="l" r="r" t="t"/>
              <a:pathLst>
                <a:path extrusionOk="0" h="16942" w="12643">
                  <a:moveTo>
                    <a:pt x="2824" y="6694"/>
                  </a:moveTo>
                  <a:lnTo>
                    <a:pt x="3086" y="5956"/>
                  </a:lnTo>
                  <a:lnTo>
                    <a:pt x="3304" y="9564"/>
                  </a:lnTo>
                  <a:cubicBezTo>
                    <a:pt x="2431" y="11560"/>
                    <a:pt x="2004" y="13781"/>
                    <a:pt x="1838" y="16132"/>
                  </a:cubicBezTo>
                  <a:cubicBezTo>
                    <a:pt x="4356" y="16720"/>
                    <a:pt x="8649" y="16941"/>
                    <a:pt x="11342" y="16330"/>
                  </a:cubicBezTo>
                  <a:cubicBezTo>
                    <a:pt x="11108" y="13675"/>
                    <a:pt x="10788" y="11385"/>
                    <a:pt x="9808" y="9107"/>
                  </a:cubicBezTo>
                  <a:lnTo>
                    <a:pt x="10122" y="6532"/>
                  </a:lnTo>
                  <a:lnTo>
                    <a:pt x="12643" y="5963"/>
                  </a:lnTo>
                  <a:cubicBezTo>
                    <a:pt x="12431" y="4466"/>
                    <a:pt x="12323" y="2387"/>
                    <a:pt x="11125" y="1126"/>
                  </a:cubicBezTo>
                  <a:cubicBezTo>
                    <a:pt x="10647" y="624"/>
                    <a:pt x="9996" y="251"/>
                    <a:pt x="9095" y="98"/>
                  </a:cubicBezTo>
                  <a:cubicBezTo>
                    <a:pt x="8801" y="47"/>
                    <a:pt x="8176" y="27"/>
                    <a:pt x="7904" y="0"/>
                  </a:cubicBezTo>
                  <a:lnTo>
                    <a:pt x="7403" y="2398"/>
                  </a:lnTo>
                  <a:lnTo>
                    <a:pt x="5805" y="103"/>
                  </a:lnTo>
                  <a:cubicBezTo>
                    <a:pt x="5598" y="141"/>
                    <a:pt x="4869" y="255"/>
                    <a:pt x="4548" y="343"/>
                  </a:cubicBezTo>
                  <a:cubicBezTo>
                    <a:pt x="1967" y="1050"/>
                    <a:pt x="915" y="3034"/>
                    <a:pt x="0" y="571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g247cdf16926_1_0"/>
            <p:cNvSpPr/>
            <p:nvPr/>
          </p:nvSpPr>
          <p:spPr>
            <a:xfrm>
              <a:off x="4575958" y="1703557"/>
              <a:ext cx="142754" cy="133415"/>
            </a:xfrm>
            <a:custGeom>
              <a:rect b="b" l="l" r="r" t="t"/>
              <a:pathLst>
                <a:path extrusionOk="0" h="2900" w="3103">
                  <a:moveTo>
                    <a:pt x="3102" y="32"/>
                  </a:moveTo>
                  <a:cubicBezTo>
                    <a:pt x="2922" y="20"/>
                    <a:pt x="2754" y="11"/>
                    <a:pt x="2644" y="0"/>
                  </a:cubicBezTo>
                  <a:lnTo>
                    <a:pt x="2142" y="2398"/>
                  </a:lnTo>
                  <a:lnTo>
                    <a:pt x="544" y="103"/>
                  </a:lnTo>
                  <a:cubicBezTo>
                    <a:pt x="446" y="121"/>
                    <a:pt x="233" y="156"/>
                    <a:pt x="0" y="197"/>
                  </a:cubicBezTo>
                  <a:lnTo>
                    <a:pt x="1825" y="2899"/>
                  </a:lnTo>
                  <a:lnTo>
                    <a:pt x="2549" y="28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g247cdf16926_1_0"/>
            <p:cNvSpPr/>
            <p:nvPr/>
          </p:nvSpPr>
          <p:spPr>
            <a:xfrm>
              <a:off x="4480175" y="2245036"/>
              <a:ext cx="371536" cy="184756"/>
            </a:xfrm>
            <a:custGeom>
              <a:rect b="b" l="l" r="r" t="t"/>
              <a:pathLst>
                <a:path extrusionOk="0" h="4016" w="8076">
                  <a:moveTo>
                    <a:pt x="24" y="3673"/>
                  </a:moveTo>
                  <a:cubicBezTo>
                    <a:pt x="1092" y="3876"/>
                    <a:pt x="2258" y="3989"/>
                    <a:pt x="3432" y="4015"/>
                  </a:cubicBezTo>
                  <a:lnTo>
                    <a:pt x="3432" y="224"/>
                  </a:lnTo>
                  <a:cubicBezTo>
                    <a:pt x="2343" y="203"/>
                    <a:pt x="1231" y="158"/>
                    <a:pt x="255" y="0"/>
                  </a:cubicBezTo>
                  <a:cubicBezTo>
                    <a:pt x="32" y="1213"/>
                    <a:pt x="1" y="2437"/>
                    <a:pt x="24" y="3673"/>
                  </a:cubicBezTo>
                  <a:close/>
                  <a:moveTo>
                    <a:pt x="8075" y="3628"/>
                  </a:moveTo>
                  <a:cubicBezTo>
                    <a:pt x="7951" y="2406"/>
                    <a:pt x="7760" y="1122"/>
                    <a:pt x="7503" y="9"/>
                  </a:cubicBezTo>
                  <a:cubicBezTo>
                    <a:pt x="6722" y="167"/>
                    <a:pt x="5797" y="217"/>
                    <a:pt x="4844" y="223"/>
                  </a:cubicBezTo>
                  <a:lnTo>
                    <a:pt x="4910" y="4000"/>
                  </a:lnTo>
                  <a:cubicBezTo>
                    <a:pt x="6021" y="3955"/>
                    <a:pt x="7103" y="3830"/>
                    <a:pt x="8075" y="362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g247cdf16926_1_0"/>
            <p:cNvSpPr/>
            <p:nvPr/>
          </p:nvSpPr>
          <p:spPr>
            <a:xfrm>
              <a:off x="4600985" y="1578285"/>
              <a:ext cx="96611" cy="235592"/>
            </a:xfrm>
            <a:custGeom>
              <a:rect b="b" l="l" r="r" t="t"/>
              <a:pathLst>
                <a:path extrusionOk="0" h="5121" w="2100">
                  <a:moveTo>
                    <a:pt x="1754" y="248"/>
                  </a:moveTo>
                  <a:cubicBezTo>
                    <a:pt x="1505" y="0"/>
                    <a:pt x="586" y="88"/>
                    <a:pt x="431" y="250"/>
                  </a:cubicBezTo>
                  <a:cubicBezTo>
                    <a:pt x="465" y="1064"/>
                    <a:pt x="353" y="2214"/>
                    <a:pt x="0" y="2826"/>
                  </a:cubicBezTo>
                  <a:lnTo>
                    <a:pt x="1598" y="5121"/>
                  </a:lnTo>
                  <a:lnTo>
                    <a:pt x="2099" y="2723"/>
                  </a:lnTo>
                  <a:cubicBezTo>
                    <a:pt x="1730" y="2237"/>
                    <a:pt x="1723" y="916"/>
                    <a:pt x="1754" y="248"/>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g247cdf16926_1_0"/>
            <p:cNvSpPr/>
            <p:nvPr/>
          </p:nvSpPr>
          <p:spPr>
            <a:xfrm>
              <a:off x="4584929" y="1500307"/>
              <a:ext cx="153335" cy="144732"/>
            </a:xfrm>
            <a:custGeom>
              <a:rect b="b" l="l" r="r" t="t"/>
              <a:pathLst>
                <a:path extrusionOk="0" h="3146" w="3333">
                  <a:moveTo>
                    <a:pt x="780" y="1945"/>
                  </a:moveTo>
                  <a:cubicBezTo>
                    <a:pt x="161" y="1908"/>
                    <a:pt x="1" y="1003"/>
                    <a:pt x="706" y="1099"/>
                  </a:cubicBezTo>
                  <a:cubicBezTo>
                    <a:pt x="1416" y="1250"/>
                    <a:pt x="2063" y="174"/>
                    <a:pt x="1929" y="26"/>
                  </a:cubicBezTo>
                  <a:cubicBezTo>
                    <a:pt x="2149" y="343"/>
                    <a:pt x="3088" y="1"/>
                    <a:pt x="3332" y="601"/>
                  </a:cubicBezTo>
                  <a:cubicBezTo>
                    <a:pt x="3295" y="1403"/>
                    <a:pt x="3191" y="1930"/>
                    <a:pt x="2980" y="2297"/>
                  </a:cubicBezTo>
                  <a:cubicBezTo>
                    <a:pt x="2491" y="3145"/>
                    <a:pt x="806" y="2721"/>
                    <a:pt x="780" y="1945"/>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g247cdf16926_1_0"/>
            <p:cNvSpPr/>
            <p:nvPr/>
          </p:nvSpPr>
          <p:spPr>
            <a:xfrm>
              <a:off x="4615430" y="1510060"/>
              <a:ext cx="59024" cy="42969"/>
            </a:xfrm>
            <a:custGeom>
              <a:rect b="b" l="l" r="r" t="t"/>
              <a:pathLst>
                <a:path extrusionOk="0" h="934" w="1283">
                  <a:moveTo>
                    <a:pt x="1242" y="0"/>
                  </a:moveTo>
                  <a:cubicBezTo>
                    <a:pt x="1242" y="0"/>
                    <a:pt x="1241" y="0"/>
                    <a:pt x="1240" y="0"/>
                  </a:cubicBezTo>
                  <a:cubicBezTo>
                    <a:pt x="1219" y="1"/>
                    <a:pt x="1202" y="19"/>
                    <a:pt x="1202" y="42"/>
                  </a:cubicBezTo>
                  <a:cubicBezTo>
                    <a:pt x="1203" y="62"/>
                    <a:pt x="1202" y="82"/>
                    <a:pt x="1199" y="103"/>
                  </a:cubicBezTo>
                  <a:cubicBezTo>
                    <a:pt x="1172" y="278"/>
                    <a:pt x="1017" y="460"/>
                    <a:pt x="817" y="602"/>
                  </a:cubicBezTo>
                  <a:cubicBezTo>
                    <a:pt x="615" y="746"/>
                    <a:pt x="367" y="846"/>
                    <a:pt x="159" y="853"/>
                  </a:cubicBezTo>
                  <a:cubicBezTo>
                    <a:pt x="149" y="854"/>
                    <a:pt x="139" y="854"/>
                    <a:pt x="129" y="854"/>
                  </a:cubicBezTo>
                  <a:cubicBezTo>
                    <a:pt x="102" y="854"/>
                    <a:pt x="75" y="852"/>
                    <a:pt x="49" y="848"/>
                  </a:cubicBezTo>
                  <a:cubicBezTo>
                    <a:pt x="47" y="848"/>
                    <a:pt x="45" y="847"/>
                    <a:pt x="43" y="847"/>
                  </a:cubicBezTo>
                  <a:cubicBezTo>
                    <a:pt x="24" y="847"/>
                    <a:pt x="7" y="862"/>
                    <a:pt x="4" y="882"/>
                  </a:cubicBezTo>
                  <a:cubicBezTo>
                    <a:pt x="0" y="903"/>
                    <a:pt x="15" y="923"/>
                    <a:pt x="38" y="927"/>
                  </a:cubicBezTo>
                  <a:cubicBezTo>
                    <a:pt x="67" y="931"/>
                    <a:pt x="98" y="934"/>
                    <a:pt x="130" y="934"/>
                  </a:cubicBezTo>
                  <a:cubicBezTo>
                    <a:pt x="140" y="934"/>
                    <a:pt x="151" y="933"/>
                    <a:pt x="162" y="933"/>
                  </a:cubicBezTo>
                  <a:cubicBezTo>
                    <a:pt x="385" y="924"/>
                    <a:pt x="649" y="819"/>
                    <a:pt x="863" y="667"/>
                  </a:cubicBezTo>
                  <a:cubicBezTo>
                    <a:pt x="1080" y="513"/>
                    <a:pt x="1248" y="312"/>
                    <a:pt x="1277" y="115"/>
                  </a:cubicBezTo>
                  <a:cubicBezTo>
                    <a:pt x="1282" y="89"/>
                    <a:pt x="1283" y="64"/>
                    <a:pt x="1282" y="38"/>
                  </a:cubicBezTo>
                  <a:cubicBezTo>
                    <a:pt x="1281" y="18"/>
                    <a:pt x="1264" y="0"/>
                    <a:pt x="12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g247cdf16926_1_0"/>
            <p:cNvSpPr/>
            <p:nvPr/>
          </p:nvSpPr>
          <p:spPr>
            <a:xfrm>
              <a:off x="4650440" y="1567106"/>
              <a:ext cx="14078" cy="13663"/>
            </a:xfrm>
            <a:custGeom>
              <a:rect b="b" l="l" r="r" t="t"/>
              <a:pathLst>
                <a:path extrusionOk="0" h="297" w="306">
                  <a:moveTo>
                    <a:pt x="139" y="7"/>
                  </a:moveTo>
                  <a:cubicBezTo>
                    <a:pt x="219" y="1"/>
                    <a:pt x="290" y="58"/>
                    <a:pt x="298" y="136"/>
                  </a:cubicBezTo>
                  <a:cubicBezTo>
                    <a:pt x="305" y="215"/>
                    <a:pt x="247" y="283"/>
                    <a:pt x="167" y="289"/>
                  </a:cubicBezTo>
                  <a:cubicBezTo>
                    <a:pt x="86" y="296"/>
                    <a:pt x="15" y="238"/>
                    <a:pt x="8" y="160"/>
                  </a:cubicBezTo>
                  <a:cubicBezTo>
                    <a:pt x="0" y="83"/>
                    <a:pt x="59" y="14"/>
                    <a:pt x="139" y="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g247cdf16926_1_0"/>
            <p:cNvSpPr/>
            <p:nvPr/>
          </p:nvSpPr>
          <p:spPr>
            <a:xfrm>
              <a:off x="4716963" y="1576307"/>
              <a:ext cx="12973" cy="12559"/>
            </a:xfrm>
            <a:custGeom>
              <a:rect b="b" l="l" r="r" t="t"/>
              <a:pathLst>
                <a:path extrusionOk="0" h="273" w="282">
                  <a:moveTo>
                    <a:pt x="129" y="7"/>
                  </a:moveTo>
                  <a:cubicBezTo>
                    <a:pt x="202" y="1"/>
                    <a:pt x="268" y="54"/>
                    <a:pt x="274" y="126"/>
                  </a:cubicBezTo>
                  <a:cubicBezTo>
                    <a:pt x="282" y="197"/>
                    <a:pt x="227" y="261"/>
                    <a:pt x="154" y="266"/>
                  </a:cubicBezTo>
                  <a:cubicBezTo>
                    <a:pt x="80" y="273"/>
                    <a:pt x="14" y="220"/>
                    <a:pt x="8" y="148"/>
                  </a:cubicBezTo>
                  <a:cubicBezTo>
                    <a:pt x="0" y="76"/>
                    <a:pt x="54" y="13"/>
                    <a:pt x="129" y="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g247cdf16926_1_0"/>
            <p:cNvSpPr/>
            <p:nvPr/>
          </p:nvSpPr>
          <p:spPr>
            <a:xfrm>
              <a:off x="4694007" y="1570925"/>
              <a:ext cx="10857" cy="14124"/>
            </a:xfrm>
            <a:custGeom>
              <a:rect b="b" l="l" r="r" t="t"/>
              <a:pathLst>
                <a:path extrusionOk="0" h="307" w="236">
                  <a:moveTo>
                    <a:pt x="73" y="0"/>
                  </a:moveTo>
                  <a:cubicBezTo>
                    <a:pt x="54" y="0"/>
                    <a:pt x="37" y="16"/>
                    <a:pt x="35" y="36"/>
                  </a:cubicBezTo>
                  <a:cubicBezTo>
                    <a:pt x="33" y="57"/>
                    <a:pt x="49" y="77"/>
                    <a:pt x="70" y="79"/>
                  </a:cubicBezTo>
                  <a:cubicBezTo>
                    <a:pt x="117" y="85"/>
                    <a:pt x="142" y="106"/>
                    <a:pt x="151" y="132"/>
                  </a:cubicBezTo>
                  <a:cubicBezTo>
                    <a:pt x="155" y="143"/>
                    <a:pt x="155" y="156"/>
                    <a:pt x="153" y="169"/>
                  </a:cubicBezTo>
                  <a:cubicBezTo>
                    <a:pt x="151" y="181"/>
                    <a:pt x="145" y="193"/>
                    <a:pt x="137" y="203"/>
                  </a:cubicBezTo>
                  <a:cubicBezTo>
                    <a:pt x="125" y="217"/>
                    <a:pt x="107" y="226"/>
                    <a:pt x="84" y="226"/>
                  </a:cubicBezTo>
                  <a:cubicBezTo>
                    <a:pt x="76" y="226"/>
                    <a:pt x="66" y="225"/>
                    <a:pt x="56" y="222"/>
                  </a:cubicBezTo>
                  <a:cubicBezTo>
                    <a:pt x="52" y="221"/>
                    <a:pt x="48" y="220"/>
                    <a:pt x="44" y="220"/>
                  </a:cubicBezTo>
                  <a:cubicBezTo>
                    <a:pt x="27" y="220"/>
                    <a:pt x="11" y="231"/>
                    <a:pt x="6" y="248"/>
                  </a:cubicBezTo>
                  <a:cubicBezTo>
                    <a:pt x="1" y="270"/>
                    <a:pt x="12" y="292"/>
                    <a:pt x="34" y="298"/>
                  </a:cubicBezTo>
                  <a:cubicBezTo>
                    <a:pt x="52" y="304"/>
                    <a:pt x="69" y="306"/>
                    <a:pt x="86" y="306"/>
                  </a:cubicBezTo>
                  <a:cubicBezTo>
                    <a:pt x="134" y="306"/>
                    <a:pt x="172" y="285"/>
                    <a:pt x="198" y="254"/>
                  </a:cubicBezTo>
                  <a:cubicBezTo>
                    <a:pt x="214" y="234"/>
                    <a:pt x="226" y="209"/>
                    <a:pt x="230" y="185"/>
                  </a:cubicBezTo>
                  <a:cubicBezTo>
                    <a:pt x="236" y="159"/>
                    <a:pt x="235" y="133"/>
                    <a:pt x="226" y="107"/>
                  </a:cubicBezTo>
                  <a:cubicBezTo>
                    <a:pt x="209" y="54"/>
                    <a:pt x="162" y="9"/>
                    <a:pt x="78" y="1"/>
                  </a:cubicBezTo>
                  <a:cubicBezTo>
                    <a:pt x="77" y="1"/>
                    <a:pt x="75" y="0"/>
                    <a:pt x="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g247cdf16926_1_0"/>
            <p:cNvSpPr/>
            <p:nvPr/>
          </p:nvSpPr>
          <p:spPr>
            <a:xfrm>
              <a:off x="4707670" y="1540101"/>
              <a:ext cx="30225" cy="13295"/>
            </a:xfrm>
            <a:custGeom>
              <a:rect b="b" l="l" r="r" t="t"/>
              <a:pathLst>
                <a:path extrusionOk="0" h="289" w="657">
                  <a:moveTo>
                    <a:pt x="133" y="1"/>
                  </a:moveTo>
                  <a:cubicBezTo>
                    <a:pt x="116" y="1"/>
                    <a:pt x="98" y="1"/>
                    <a:pt x="80" y="2"/>
                  </a:cubicBezTo>
                  <a:cubicBezTo>
                    <a:pt x="69" y="2"/>
                    <a:pt x="60" y="6"/>
                    <a:pt x="53" y="12"/>
                  </a:cubicBezTo>
                  <a:cubicBezTo>
                    <a:pt x="0" y="64"/>
                    <a:pt x="1" y="107"/>
                    <a:pt x="37" y="144"/>
                  </a:cubicBezTo>
                  <a:cubicBezTo>
                    <a:pt x="85" y="195"/>
                    <a:pt x="222" y="215"/>
                    <a:pt x="358" y="236"/>
                  </a:cubicBezTo>
                  <a:cubicBezTo>
                    <a:pt x="452" y="250"/>
                    <a:pt x="545" y="265"/>
                    <a:pt x="600" y="286"/>
                  </a:cubicBezTo>
                  <a:cubicBezTo>
                    <a:pt x="605" y="288"/>
                    <a:pt x="610" y="289"/>
                    <a:pt x="614" y="289"/>
                  </a:cubicBezTo>
                  <a:cubicBezTo>
                    <a:pt x="630" y="289"/>
                    <a:pt x="646" y="279"/>
                    <a:pt x="651" y="263"/>
                  </a:cubicBezTo>
                  <a:cubicBezTo>
                    <a:pt x="657" y="250"/>
                    <a:pt x="655" y="236"/>
                    <a:pt x="647" y="226"/>
                  </a:cubicBezTo>
                  <a:cubicBezTo>
                    <a:pt x="579" y="132"/>
                    <a:pt x="495" y="74"/>
                    <a:pt x="398" y="40"/>
                  </a:cubicBezTo>
                  <a:cubicBezTo>
                    <a:pt x="318" y="11"/>
                    <a:pt x="229" y="1"/>
                    <a:pt x="1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g247cdf16926_1_0"/>
            <p:cNvSpPr/>
            <p:nvPr/>
          </p:nvSpPr>
          <p:spPr>
            <a:xfrm>
              <a:off x="4670866" y="1586658"/>
              <a:ext cx="36252" cy="13157"/>
            </a:xfrm>
            <a:custGeom>
              <a:rect b="b" l="l" r="r" t="t"/>
              <a:pathLst>
                <a:path extrusionOk="0" h="286" w="788">
                  <a:moveTo>
                    <a:pt x="46" y="0"/>
                  </a:moveTo>
                  <a:cubicBezTo>
                    <a:pt x="39" y="0"/>
                    <a:pt x="33" y="2"/>
                    <a:pt x="27" y="5"/>
                  </a:cubicBezTo>
                  <a:cubicBezTo>
                    <a:pt x="8" y="16"/>
                    <a:pt x="0" y="40"/>
                    <a:pt x="11" y="59"/>
                  </a:cubicBezTo>
                  <a:cubicBezTo>
                    <a:pt x="75" y="173"/>
                    <a:pt x="186" y="237"/>
                    <a:pt x="309" y="267"/>
                  </a:cubicBezTo>
                  <a:cubicBezTo>
                    <a:pt x="366" y="280"/>
                    <a:pt x="425" y="286"/>
                    <a:pt x="483" y="286"/>
                  </a:cubicBezTo>
                  <a:cubicBezTo>
                    <a:pt x="583" y="286"/>
                    <a:pt x="681" y="268"/>
                    <a:pt x="757" y="241"/>
                  </a:cubicBezTo>
                  <a:cubicBezTo>
                    <a:pt x="777" y="234"/>
                    <a:pt x="787" y="211"/>
                    <a:pt x="780" y="190"/>
                  </a:cubicBezTo>
                  <a:cubicBezTo>
                    <a:pt x="775" y="174"/>
                    <a:pt x="760" y="164"/>
                    <a:pt x="743" y="164"/>
                  </a:cubicBezTo>
                  <a:cubicBezTo>
                    <a:pt x="739" y="164"/>
                    <a:pt x="734" y="165"/>
                    <a:pt x="730" y="167"/>
                  </a:cubicBezTo>
                  <a:cubicBezTo>
                    <a:pt x="662" y="191"/>
                    <a:pt x="575" y="206"/>
                    <a:pt x="485" y="206"/>
                  </a:cubicBezTo>
                  <a:cubicBezTo>
                    <a:pt x="433" y="206"/>
                    <a:pt x="379" y="201"/>
                    <a:pt x="327" y="189"/>
                  </a:cubicBezTo>
                  <a:cubicBezTo>
                    <a:pt x="224" y="165"/>
                    <a:pt x="131" y="112"/>
                    <a:pt x="81" y="21"/>
                  </a:cubicBezTo>
                  <a:cubicBezTo>
                    <a:pt x="74" y="8"/>
                    <a:pt x="60"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g247cdf16926_1_0"/>
            <p:cNvSpPr/>
            <p:nvPr/>
          </p:nvSpPr>
          <p:spPr>
            <a:xfrm>
              <a:off x="4663873" y="1534719"/>
              <a:ext cx="33538" cy="10857"/>
            </a:xfrm>
            <a:custGeom>
              <a:rect b="b" l="l" r="r" t="t"/>
              <a:pathLst>
                <a:path extrusionOk="0" h="236" w="729">
                  <a:moveTo>
                    <a:pt x="361" y="1"/>
                  </a:moveTo>
                  <a:cubicBezTo>
                    <a:pt x="351" y="1"/>
                    <a:pt x="341" y="1"/>
                    <a:pt x="331" y="2"/>
                  </a:cubicBezTo>
                  <a:cubicBezTo>
                    <a:pt x="220" y="7"/>
                    <a:pt x="117" y="41"/>
                    <a:pt x="19" y="114"/>
                  </a:cubicBezTo>
                  <a:cubicBezTo>
                    <a:pt x="8" y="123"/>
                    <a:pt x="0" y="136"/>
                    <a:pt x="2" y="150"/>
                  </a:cubicBezTo>
                  <a:cubicBezTo>
                    <a:pt x="3" y="172"/>
                    <a:pt x="21" y="188"/>
                    <a:pt x="43" y="188"/>
                  </a:cubicBezTo>
                  <a:cubicBezTo>
                    <a:pt x="44" y="188"/>
                    <a:pt x="44" y="188"/>
                    <a:pt x="45" y="188"/>
                  </a:cubicBezTo>
                  <a:cubicBezTo>
                    <a:pt x="55" y="187"/>
                    <a:pt x="65" y="186"/>
                    <a:pt x="76" y="186"/>
                  </a:cubicBezTo>
                  <a:cubicBezTo>
                    <a:pt x="139" y="186"/>
                    <a:pt x="226" y="198"/>
                    <a:pt x="312" y="210"/>
                  </a:cubicBezTo>
                  <a:cubicBezTo>
                    <a:pt x="400" y="223"/>
                    <a:pt x="488" y="235"/>
                    <a:pt x="558" y="235"/>
                  </a:cubicBezTo>
                  <a:cubicBezTo>
                    <a:pt x="604" y="235"/>
                    <a:pt x="643" y="230"/>
                    <a:pt x="669" y="215"/>
                  </a:cubicBezTo>
                  <a:cubicBezTo>
                    <a:pt x="715" y="189"/>
                    <a:pt x="728" y="146"/>
                    <a:pt x="692" y="79"/>
                  </a:cubicBezTo>
                  <a:cubicBezTo>
                    <a:pt x="688" y="71"/>
                    <a:pt x="679" y="63"/>
                    <a:pt x="670" y="60"/>
                  </a:cubicBezTo>
                  <a:cubicBezTo>
                    <a:pt x="563" y="24"/>
                    <a:pt x="460" y="1"/>
                    <a:pt x="3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g247cdf16926_1_0"/>
            <p:cNvSpPr/>
            <p:nvPr/>
          </p:nvSpPr>
          <p:spPr>
            <a:xfrm>
              <a:off x="4656973" y="1552615"/>
              <a:ext cx="33814" cy="12007"/>
            </a:xfrm>
            <a:custGeom>
              <a:rect b="b" l="l" r="r" t="t"/>
              <a:pathLst>
                <a:path extrusionOk="0" h="261" w="735">
                  <a:moveTo>
                    <a:pt x="323" y="0"/>
                  </a:moveTo>
                  <a:cubicBezTo>
                    <a:pt x="227" y="0"/>
                    <a:pt x="131" y="19"/>
                    <a:pt x="54" y="54"/>
                  </a:cubicBezTo>
                  <a:cubicBezTo>
                    <a:pt x="44" y="57"/>
                    <a:pt x="36" y="61"/>
                    <a:pt x="28" y="65"/>
                  </a:cubicBezTo>
                  <a:cubicBezTo>
                    <a:pt x="8" y="75"/>
                    <a:pt x="1" y="99"/>
                    <a:pt x="10" y="118"/>
                  </a:cubicBezTo>
                  <a:cubicBezTo>
                    <a:pt x="17" y="133"/>
                    <a:pt x="31" y="141"/>
                    <a:pt x="46" y="141"/>
                  </a:cubicBezTo>
                  <a:cubicBezTo>
                    <a:pt x="52" y="141"/>
                    <a:pt x="58" y="139"/>
                    <a:pt x="63" y="136"/>
                  </a:cubicBezTo>
                  <a:cubicBezTo>
                    <a:pt x="72" y="132"/>
                    <a:pt x="78" y="129"/>
                    <a:pt x="86" y="126"/>
                  </a:cubicBezTo>
                  <a:cubicBezTo>
                    <a:pt x="153" y="96"/>
                    <a:pt x="238" y="79"/>
                    <a:pt x="323" y="79"/>
                  </a:cubicBezTo>
                  <a:cubicBezTo>
                    <a:pt x="352" y="79"/>
                    <a:pt x="381" y="81"/>
                    <a:pt x="408" y="85"/>
                  </a:cubicBezTo>
                  <a:cubicBezTo>
                    <a:pt x="514" y="100"/>
                    <a:pt x="607" y="144"/>
                    <a:pt x="649" y="226"/>
                  </a:cubicBezTo>
                  <a:cubicBezTo>
                    <a:pt x="651" y="230"/>
                    <a:pt x="653" y="234"/>
                    <a:pt x="654" y="236"/>
                  </a:cubicBezTo>
                  <a:cubicBezTo>
                    <a:pt x="660" y="251"/>
                    <a:pt x="675" y="261"/>
                    <a:pt x="691" y="261"/>
                  </a:cubicBezTo>
                  <a:cubicBezTo>
                    <a:pt x="696" y="261"/>
                    <a:pt x="701" y="260"/>
                    <a:pt x="706" y="258"/>
                  </a:cubicBezTo>
                  <a:cubicBezTo>
                    <a:pt x="726" y="249"/>
                    <a:pt x="735" y="226"/>
                    <a:pt x="726" y="205"/>
                  </a:cubicBezTo>
                  <a:cubicBezTo>
                    <a:pt x="724" y="199"/>
                    <a:pt x="722" y="195"/>
                    <a:pt x="720" y="191"/>
                  </a:cubicBezTo>
                  <a:cubicBezTo>
                    <a:pt x="665" y="82"/>
                    <a:pt x="549" y="25"/>
                    <a:pt x="419" y="7"/>
                  </a:cubicBezTo>
                  <a:cubicBezTo>
                    <a:pt x="388" y="2"/>
                    <a:pt x="356" y="0"/>
                    <a:pt x="3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g247cdf16926_1_0"/>
            <p:cNvSpPr/>
            <p:nvPr/>
          </p:nvSpPr>
          <p:spPr>
            <a:xfrm>
              <a:off x="4664610" y="1553351"/>
              <a:ext cx="14492" cy="10489"/>
            </a:xfrm>
            <a:custGeom>
              <a:rect b="b" l="l" r="r" t="t"/>
              <a:pathLst>
                <a:path extrusionOk="0" h="228" w="315">
                  <a:moveTo>
                    <a:pt x="156" y="0"/>
                  </a:moveTo>
                  <a:lnTo>
                    <a:pt x="286" y="11"/>
                  </a:lnTo>
                  <a:cubicBezTo>
                    <a:pt x="315" y="79"/>
                    <a:pt x="285" y="158"/>
                    <a:pt x="217" y="192"/>
                  </a:cubicBezTo>
                  <a:cubicBezTo>
                    <a:pt x="146" y="228"/>
                    <a:pt x="58" y="201"/>
                    <a:pt x="21" y="131"/>
                  </a:cubicBezTo>
                  <a:cubicBezTo>
                    <a:pt x="1" y="93"/>
                    <a:pt x="0" y="48"/>
                    <a:pt x="19" y="9"/>
                  </a:cubicBezTo>
                  <a:lnTo>
                    <a:pt x="113" y="1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g247cdf16926_1_0"/>
            <p:cNvSpPr/>
            <p:nvPr/>
          </p:nvSpPr>
          <p:spPr>
            <a:xfrm>
              <a:off x="4704588" y="1559837"/>
              <a:ext cx="30915" cy="10535"/>
            </a:xfrm>
            <a:custGeom>
              <a:rect b="b" l="l" r="r" t="t"/>
              <a:pathLst>
                <a:path extrusionOk="0" h="229" w="672">
                  <a:moveTo>
                    <a:pt x="356" y="1"/>
                  </a:moveTo>
                  <a:cubicBezTo>
                    <a:pt x="236" y="1"/>
                    <a:pt x="114" y="46"/>
                    <a:pt x="27" y="91"/>
                  </a:cubicBezTo>
                  <a:cubicBezTo>
                    <a:pt x="8" y="102"/>
                    <a:pt x="0" y="125"/>
                    <a:pt x="10" y="145"/>
                  </a:cubicBezTo>
                  <a:cubicBezTo>
                    <a:pt x="17" y="159"/>
                    <a:pt x="31" y="166"/>
                    <a:pt x="46" y="166"/>
                  </a:cubicBezTo>
                  <a:cubicBezTo>
                    <a:pt x="52" y="166"/>
                    <a:pt x="58" y="165"/>
                    <a:pt x="64" y="162"/>
                  </a:cubicBezTo>
                  <a:cubicBezTo>
                    <a:pt x="141" y="122"/>
                    <a:pt x="250" y="80"/>
                    <a:pt x="354" y="80"/>
                  </a:cubicBezTo>
                  <a:cubicBezTo>
                    <a:pt x="367" y="80"/>
                    <a:pt x="380" y="81"/>
                    <a:pt x="393" y="82"/>
                  </a:cubicBezTo>
                  <a:cubicBezTo>
                    <a:pt x="471" y="91"/>
                    <a:pt x="542" y="126"/>
                    <a:pt x="592" y="209"/>
                  </a:cubicBezTo>
                  <a:cubicBezTo>
                    <a:pt x="599" y="222"/>
                    <a:pt x="612" y="229"/>
                    <a:pt x="626" y="229"/>
                  </a:cubicBezTo>
                  <a:cubicBezTo>
                    <a:pt x="633" y="229"/>
                    <a:pt x="640" y="227"/>
                    <a:pt x="646" y="223"/>
                  </a:cubicBezTo>
                  <a:cubicBezTo>
                    <a:pt x="665" y="211"/>
                    <a:pt x="672" y="187"/>
                    <a:pt x="660" y="169"/>
                  </a:cubicBezTo>
                  <a:cubicBezTo>
                    <a:pt x="595" y="60"/>
                    <a:pt x="502" y="13"/>
                    <a:pt x="402" y="3"/>
                  </a:cubicBezTo>
                  <a:cubicBezTo>
                    <a:pt x="387" y="1"/>
                    <a:pt x="372" y="1"/>
                    <a:pt x="3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g247cdf16926_1_0"/>
            <p:cNvSpPr/>
            <p:nvPr/>
          </p:nvSpPr>
          <p:spPr>
            <a:xfrm>
              <a:off x="4711857" y="1560758"/>
              <a:ext cx="14262" cy="9845"/>
            </a:xfrm>
            <a:custGeom>
              <a:rect b="b" l="l" r="r" t="t"/>
              <a:pathLst>
                <a:path extrusionOk="0" h="214" w="310">
                  <a:moveTo>
                    <a:pt x="147" y="6"/>
                  </a:moveTo>
                  <a:lnTo>
                    <a:pt x="283" y="1"/>
                  </a:lnTo>
                  <a:cubicBezTo>
                    <a:pt x="310" y="70"/>
                    <a:pt x="278" y="147"/>
                    <a:pt x="210" y="179"/>
                  </a:cubicBezTo>
                  <a:cubicBezTo>
                    <a:pt x="137" y="213"/>
                    <a:pt x="49" y="185"/>
                    <a:pt x="15" y="113"/>
                  </a:cubicBezTo>
                  <a:cubicBezTo>
                    <a:pt x="5" y="92"/>
                    <a:pt x="1" y="69"/>
                    <a:pt x="2" y="47"/>
                  </a:cubicBezTo>
                  <a:cubicBezTo>
                    <a:pt x="3" y="27"/>
                    <a:pt x="111" y="13"/>
                    <a:pt x="111" y="1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g247cdf16926_1_0"/>
            <p:cNvSpPr/>
            <p:nvPr/>
          </p:nvSpPr>
          <p:spPr>
            <a:xfrm>
              <a:off x="4605493" y="1559239"/>
              <a:ext cx="13848" cy="16332"/>
            </a:xfrm>
            <a:custGeom>
              <a:rect b="b" l="l" r="r" t="t"/>
              <a:pathLst>
                <a:path extrusionOk="0" h="355" w="301">
                  <a:moveTo>
                    <a:pt x="44" y="1"/>
                  </a:moveTo>
                  <a:cubicBezTo>
                    <a:pt x="24" y="1"/>
                    <a:pt x="6" y="16"/>
                    <a:pt x="4" y="36"/>
                  </a:cubicBezTo>
                  <a:cubicBezTo>
                    <a:pt x="1" y="58"/>
                    <a:pt x="17" y="77"/>
                    <a:pt x="38" y="81"/>
                  </a:cubicBezTo>
                  <a:cubicBezTo>
                    <a:pt x="90" y="87"/>
                    <a:pt x="136" y="109"/>
                    <a:pt x="169" y="151"/>
                  </a:cubicBezTo>
                  <a:cubicBezTo>
                    <a:pt x="178" y="163"/>
                    <a:pt x="188" y="177"/>
                    <a:pt x="195" y="194"/>
                  </a:cubicBezTo>
                  <a:cubicBezTo>
                    <a:pt x="169" y="176"/>
                    <a:pt x="143" y="163"/>
                    <a:pt x="117" y="155"/>
                  </a:cubicBezTo>
                  <a:cubicBezTo>
                    <a:pt x="113" y="154"/>
                    <a:pt x="109" y="153"/>
                    <a:pt x="105" y="153"/>
                  </a:cubicBezTo>
                  <a:cubicBezTo>
                    <a:pt x="88" y="153"/>
                    <a:pt x="72" y="164"/>
                    <a:pt x="67" y="182"/>
                  </a:cubicBezTo>
                  <a:cubicBezTo>
                    <a:pt x="60" y="202"/>
                    <a:pt x="72" y="224"/>
                    <a:pt x="92" y="230"/>
                  </a:cubicBezTo>
                  <a:cubicBezTo>
                    <a:pt x="116" y="238"/>
                    <a:pt x="139" y="251"/>
                    <a:pt x="162" y="269"/>
                  </a:cubicBezTo>
                  <a:cubicBezTo>
                    <a:pt x="185" y="286"/>
                    <a:pt x="207" y="309"/>
                    <a:pt x="228" y="338"/>
                  </a:cubicBezTo>
                  <a:cubicBezTo>
                    <a:pt x="236" y="349"/>
                    <a:pt x="248" y="355"/>
                    <a:pt x="261" y="355"/>
                  </a:cubicBezTo>
                  <a:cubicBezTo>
                    <a:pt x="269" y="355"/>
                    <a:pt x="277" y="352"/>
                    <a:pt x="283" y="347"/>
                  </a:cubicBezTo>
                  <a:cubicBezTo>
                    <a:pt x="295" y="339"/>
                    <a:pt x="300" y="325"/>
                    <a:pt x="299" y="311"/>
                  </a:cubicBezTo>
                  <a:cubicBezTo>
                    <a:pt x="296" y="221"/>
                    <a:pt x="271" y="152"/>
                    <a:pt x="230" y="101"/>
                  </a:cubicBezTo>
                  <a:cubicBezTo>
                    <a:pt x="185" y="42"/>
                    <a:pt x="120" y="10"/>
                    <a:pt x="48" y="1"/>
                  </a:cubicBezTo>
                  <a:cubicBezTo>
                    <a:pt x="46" y="1"/>
                    <a:pt x="45"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g247cdf16926_1_0"/>
            <p:cNvSpPr/>
            <p:nvPr/>
          </p:nvSpPr>
          <p:spPr>
            <a:xfrm>
              <a:off x="4618881" y="1587901"/>
              <a:ext cx="56632" cy="41543"/>
            </a:xfrm>
            <a:custGeom>
              <a:rect b="b" l="l" r="r" t="t"/>
              <a:pathLst>
                <a:path extrusionOk="0" h="903" w="1231">
                  <a:moveTo>
                    <a:pt x="42" y="0"/>
                  </a:moveTo>
                  <a:cubicBezTo>
                    <a:pt x="41" y="0"/>
                    <a:pt x="39" y="0"/>
                    <a:pt x="38" y="0"/>
                  </a:cubicBezTo>
                  <a:cubicBezTo>
                    <a:pt x="17" y="3"/>
                    <a:pt x="1" y="23"/>
                    <a:pt x="3" y="44"/>
                  </a:cubicBezTo>
                  <a:cubicBezTo>
                    <a:pt x="25" y="274"/>
                    <a:pt x="159" y="448"/>
                    <a:pt x="342" y="579"/>
                  </a:cubicBezTo>
                  <a:cubicBezTo>
                    <a:pt x="586" y="755"/>
                    <a:pt x="918" y="853"/>
                    <a:pt x="1179" y="901"/>
                  </a:cubicBezTo>
                  <a:cubicBezTo>
                    <a:pt x="1182" y="902"/>
                    <a:pt x="1184" y="902"/>
                    <a:pt x="1186" y="902"/>
                  </a:cubicBezTo>
                  <a:cubicBezTo>
                    <a:pt x="1205" y="902"/>
                    <a:pt x="1222" y="888"/>
                    <a:pt x="1226" y="870"/>
                  </a:cubicBezTo>
                  <a:cubicBezTo>
                    <a:pt x="1230" y="847"/>
                    <a:pt x="1215" y="827"/>
                    <a:pt x="1194" y="823"/>
                  </a:cubicBezTo>
                  <a:cubicBezTo>
                    <a:pt x="941" y="775"/>
                    <a:pt x="621" y="681"/>
                    <a:pt x="388" y="515"/>
                  </a:cubicBezTo>
                  <a:cubicBezTo>
                    <a:pt x="223" y="396"/>
                    <a:pt x="102" y="240"/>
                    <a:pt x="82" y="37"/>
                  </a:cubicBezTo>
                  <a:cubicBezTo>
                    <a:pt x="80" y="17"/>
                    <a:pt x="63" y="0"/>
                    <a:pt x="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g247cdf16926_1_0"/>
            <p:cNvSpPr/>
            <p:nvPr/>
          </p:nvSpPr>
          <p:spPr>
            <a:xfrm>
              <a:off x="4514357" y="1360774"/>
              <a:ext cx="238260" cy="236466"/>
            </a:xfrm>
            <a:custGeom>
              <a:rect b="b" l="l" r="r" t="t"/>
              <a:pathLst>
                <a:path extrusionOk="0" h="5140" w="5179">
                  <a:moveTo>
                    <a:pt x="4171" y="902"/>
                  </a:moveTo>
                  <a:cubicBezTo>
                    <a:pt x="4821" y="1271"/>
                    <a:pt x="5179" y="2052"/>
                    <a:pt x="5009" y="2915"/>
                  </a:cubicBezTo>
                  <a:cubicBezTo>
                    <a:pt x="4425" y="2805"/>
                    <a:pt x="1740" y="3684"/>
                    <a:pt x="1642" y="5139"/>
                  </a:cubicBezTo>
                  <a:cubicBezTo>
                    <a:pt x="999" y="4950"/>
                    <a:pt x="392" y="4447"/>
                    <a:pt x="272" y="3745"/>
                  </a:cubicBezTo>
                  <a:cubicBezTo>
                    <a:pt x="0" y="2157"/>
                    <a:pt x="2582" y="1"/>
                    <a:pt x="4171" y="90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g247cdf16926_1_0"/>
            <p:cNvSpPr/>
            <p:nvPr/>
          </p:nvSpPr>
          <p:spPr>
            <a:xfrm>
              <a:off x="4587965" y="1492670"/>
              <a:ext cx="158855" cy="106364"/>
            </a:xfrm>
            <a:custGeom>
              <a:rect b="b" l="l" r="r" t="t"/>
              <a:pathLst>
                <a:path extrusionOk="0" h="2312" w="3453">
                  <a:moveTo>
                    <a:pt x="3319" y="1"/>
                  </a:moveTo>
                  <a:cubicBezTo>
                    <a:pt x="3013" y="1"/>
                    <a:pt x="2298" y="154"/>
                    <a:pt x="1612" y="475"/>
                  </a:cubicBezTo>
                  <a:cubicBezTo>
                    <a:pt x="874" y="821"/>
                    <a:pt x="165" y="1364"/>
                    <a:pt x="22" y="2124"/>
                  </a:cubicBezTo>
                  <a:cubicBezTo>
                    <a:pt x="13" y="2171"/>
                    <a:pt x="7" y="2219"/>
                    <a:pt x="3" y="2268"/>
                  </a:cubicBezTo>
                  <a:cubicBezTo>
                    <a:pt x="0" y="2290"/>
                    <a:pt x="16" y="2310"/>
                    <a:pt x="39" y="2312"/>
                  </a:cubicBezTo>
                  <a:cubicBezTo>
                    <a:pt x="40" y="2312"/>
                    <a:pt x="41" y="2312"/>
                    <a:pt x="42" y="2312"/>
                  </a:cubicBezTo>
                  <a:cubicBezTo>
                    <a:pt x="62" y="2312"/>
                    <a:pt x="79" y="2296"/>
                    <a:pt x="81" y="2276"/>
                  </a:cubicBezTo>
                  <a:cubicBezTo>
                    <a:pt x="85" y="2230"/>
                    <a:pt x="92" y="2184"/>
                    <a:pt x="100" y="2138"/>
                  </a:cubicBezTo>
                  <a:cubicBezTo>
                    <a:pt x="237" y="1409"/>
                    <a:pt x="927" y="884"/>
                    <a:pt x="1646" y="547"/>
                  </a:cubicBezTo>
                  <a:cubicBezTo>
                    <a:pt x="2320" y="231"/>
                    <a:pt x="3016" y="80"/>
                    <a:pt x="3313" y="80"/>
                  </a:cubicBezTo>
                  <a:cubicBezTo>
                    <a:pt x="3335" y="80"/>
                    <a:pt x="3354" y="81"/>
                    <a:pt x="3371" y="83"/>
                  </a:cubicBezTo>
                  <a:cubicBezTo>
                    <a:pt x="3382" y="84"/>
                    <a:pt x="3393" y="85"/>
                    <a:pt x="3401" y="87"/>
                  </a:cubicBezTo>
                  <a:cubicBezTo>
                    <a:pt x="3403" y="87"/>
                    <a:pt x="3405" y="87"/>
                    <a:pt x="3408" y="87"/>
                  </a:cubicBezTo>
                  <a:cubicBezTo>
                    <a:pt x="3427" y="87"/>
                    <a:pt x="3444" y="74"/>
                    <a:pt x="3448" y="55"/>
                  </a:cubicBezTo>
                  <a:cubicBezTo>
                    <a:pt x="3452" y="33"/>
                    <a:pt x="3437" y="13"/>
                    <a:pt x="3416" y="8"/>
                  </a:cubicBezTo>
                  <a:cubicBezTo>
                    <a:pt x="3405" y="6"/>
                    <a:pt x="3393" y="4"/>
                    <a:pt x="3379" y="3"/>
                  </a:cubicBezTo>
                  <a:cubicBezTo>
                    <a:pt x="3361" y="1"/>
                    <a:pt x="3341" y="1"/>
                    <a:pt x="33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g247cdf16926_1_0"/>
            <p:cNvSpPr/>
            <p:nvPr/>
          </p:nvSpPr>
          <p:spPr>
            <a:xfrm>
              <a:off x="4570345" y="1569453"/>
              <a:ext cx="24797" cy="14078"/>
            </a:xfrm>
            <a:custGeom>
              <a:rect b="b" l="l" r="r" t="t"/>
              <a:pathLst>
                <a:path extrusionOk="0" h="306" w="539">
                  <a:moveTo>
                    <a:pt x="45" y="0"/>
                  </a:moveTo>
                  <a:cubicBezTo>
                    <a:pt x="35" y="0"/>
                    <a:pt x="24" y="4"/>
                    <a:pt x="16" y="13"/>
                  </a:cubicBezTo>
                  <a:cubicBezTo>
                    <a:pt x="1" y="28"/>
                    <a:pt x="1" y="53"/>
                    <a:pt x="17" y="68"/>
                  </a:cubicBezTo>
                  <a:cubicBezTo>
                    <a:pt x="64" y="115"/>
                    <a:pt x="140" y="167"/>
                    <a:pt x="230" y="211"/>
                  </a:cubicBezTo>
                  <a:cubicBezTo>
                    <a:pt x="308" y="251"/>
                    <a:pt x="397" y="285"/>
                    <a:pt x="486" y="305"/>
                  </a:cubicBezTo>
                  <a:cubicBezTo>
                    <a:pt x="490" y="306"/>
                    <a:pt x="493" y="306"/>
                    <a:pt x="496" y="306"/>
                  </a:cubicBezTo>
                  <a:cubicBezTo>
                    <a:pt x="514" y="306"/>
                    <a:pt x="530" y="293"/>
                    <a:pt x="534" y="275"/>
                  </a:cubicBezTo>
                  <a:cubicBezTo>
                    <a:pt x="539" y="254"/>
                    <a:pt x="525" y="233"/>
                    <a:pt x="503" y="227"/>
                  </a:cubicBezTo>
                  <a:cubicBezTo>
                    <a:pt x="421" y="209"/>
                    <a:pt x="338" y="177"/>
                    <a:pt x="265" y="140"/>
                  </a:cubicBezTo>
                  <a:cubicBezTo>
                    <a:pt x="183" y="99"/>
                    <a:pt x="114" y="52"/>
                    <a:pt x="72" y="12"/>
                  </a:cubicBezTo>
                  <a:cubicBezTo>
                    <a:pt x="64" y="4"/>
                    <a:pt x="55"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g247cdf16926_1_0"/>
            <p:cNvSpPr/>
            <p:nvPr/>
          </p:nvSpPr>
          <p:spPr>
            <a:xfrm>
              <a:off x="4597580" y="1543736"/>
              <a:ext cx="15504" cy="10949"/>
            </a:xfrm>
            <a:custGeom>
              <a:rect b="b" l="l" r="r" t="t"/>
              <a:pathLst>
                <a:path extrusionOk="0" h="238" w="337">
                  <a:moveTo>
                    <a:pt x="45" y="1"/>
                  </a:moveTo>
                  <a:cubicBezTo>
                    <a:pt x="35" y="1"/>
                    <a:pt x="24" y="5"/>
                    <a:pt x="17" y="13"/>
                  </a:cubicBezTo>
                  <a:cubicBezTo>
                    <a:pt x="1" y="29"/>
                    <a:pt x="1" y="54"/>
                    <a:pt x="17" y="69"/>
                  </a:cubicBezTo>
                  <a:cubicBezTo>
                    <a:pt x="45" y="97"/>
                    <a:pt x="84" y="127"/>
                    <a:pt x="129" y="155"/>
                  </a:cubicBezTo>
                  <a:cubicBezTo>
                    <a:pt x="173" y="183"/>
                    <a:pt x="222" y="209"/>
                    <a:pt x="275" y="234"/>
                  </a:cubicBezTo>
                  <a:cubicBezTo>
                    <a:pt x="280" y="236"/>
                    <a:pt x="285" y="237"/>
                    <a:pt x="290" y="237"/>
                  </a:cubicBezTo>
                  <a:cubicBezTo>
                    <a:pt x="306" y="237"/>
                    <a:pt x="321" y="229"/>
                    <a:pt x="327" y="214"/>
                  </a:cubicBezTo>
                  <a:cubicBezTo>
                    <a:pt x="336" y="193"/>
                    <a:pt x="327" y="170"/>
                    <a:pt x="307" y="161"/>
                  </a:cubicBezTo>
                  <a:cubicBezTo>
                    <a:pt x="257" y="138"/>
                    <a:pt x="212" y="114"/>
                    <a:pt x="172" y="88"/>
                  </a:cubicBezTo>
                  <a:cubicBezTo>
                    <a:pt x="131" y="63"/>
                    <a:pt x="97" y="36"/>
                    <a:pt x="72" y="12"/>
                  </a:cubicBezTo>
                  <a:cubicBezTo>
                    <a:pt x="65" y="4"/>
                    <a:pt x="55"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g247cdf16926_1_0"/>
            <p:cNvSpPr/>
            <p:nvPr/>
          </p:nvSpPr>
          <p:spPr>
            <a:xfrm>
              <a:off x="4724002" y="1471600"/>
              <a:ext cx="5935" cy="26867"/>
            </a:xfrm>
            <a:custGeom>
              <a:rect b="b" l="l" r="r" t="t"/>
              <a:pathLst>
                <a:path extrusionOk="0" h="584" w="129">
                  <a:moveTo>
                    <a:pt x="64" y="0"/>
                  </a:moveTo>
                  <a:cubicBezTo>
                    <a:pt x="61" y="0"/>
                    <a:pt x="57" y="1"/>
                    <a:pt x="53" y="2"/>
                  </a:cubicBezTo>
                  <a:cubicBezTo>
                    <a:pt x="32" y="7"/>
                    <a:pt x="20" y="30"/>
                    <a:pt x="26" y="51"/>
                  </a:cubicBezTo>
                  <a:cubicBezTo>
                    <a:pt x="40" y="106"/>
                    <a:pt x="49" y="190"/>
                    <a:pt x="46" y="283"/>
                  </a:cubicBezTo>
                  <a:cubicBezTo>
                    <a:pt x="43" y="364"/>
                    <a:pt x="30" y="451"/>
                    <a:pt x="6" y="533"/>
                  </a:cubicBezTo>
                  <a:cubicBezTo>
                    <a:pt x="0" y="555"/>
                    <a:pt x="12" y="577"/>
                    <a:pt x="33" y="582"/>
                  </a:cubicBezTo>
                  <a:cubicBezTo>
                    <a:pt x="37" y="583"/>
                    <a:pt x="41" y="584"/>
                    <a:pt x="45" y="584"/>
                  </a:cubicBezTo>
                  <a:cubicBezTo>
                    <a:pt x="62" y="584"/>
                    <a:pt x="78" y="573"/>
                    <a:pt x="83" y="556"/>
                  </a:cubicBezTo>
                  <a:cubicBezTo>
                    <a:pt x="108" y="467"/>
                    <a:pt x="121" y="373"/>
                    <a:pt x="124" y="286"/>
                  </a:cubicBezTo>
                  <a:cubicBezTo>
                    <a:pt x="129" y="185"/>
                    <a:pt x="119" y="93"/>
                    <a:pt x="102" y="30"/>
                  </a:cubicBezTo>
                  <a:cubicBezTo>
                    <a:pt x="98" y="12"/>
                    <a:pt x="82" y="0"/>
                    <a:pt x="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g247cdf16926_1_0"/>
            <p:cNvSpPr/>
            <p:nvPr/>
          </p:nvSpPr>
          <p:spPr>
            <a:xfrm>
              <a:off x="4701322" y="1485861"/>
              <a:ext cx="5981" cy="16930"/>
            </a:xfrm>
            <a:custGeom>
              <a:rect b="b" l="l" r="r" t="t"/>
              <a:pathLst>
                <a:path extrusionOk="0" h="368" w="130">
                  <a:moveTo>
                    <a:pt x="87" y="0"/>
                  </a:moveTo>
                  <a:cubicBezTo>
                    <a:pt x="86" y="0"/>
                    <a:pt x="86" y="0"/>
                    <a:pt x="85" y="0"/>
                  </a:cubicBezTo>
                  <a:cubicBezTo>
                    <a:pt x="63" y="1"/>
                    <a:pt x="46" y="20"/>
                    <a:pt x="48" y="42"/>
                  </a:cubicBezTo>
                  <a:cubicBezTo>
                    <a:pt x="49" y="76"/>
                    <a:pt x="47" y="119"/>
                    <a:pt x="39" y="167"/>
                  </a:cubicBezTo>
                  <a:cubicBezTo>
                    <a:pt x="33" y="214"/>
                    <a:pt x="21" y="265"/>
                    <a:pt x="6" y="317"/>
                  </a:cubicBezTo>
                  <a:cubicBezTo>
                    <a:pt x="0" y="338"/>
                    <a:pt x="12" y="360"/>
                    <a:pt x="33" y="367"/>
                  </a:cubicBezTo>
                  <a:cubicBezTo>
                    <a:pt x="36" y="368"/>
                    <a:pt x="40" y="368"/>
                    <a:pt x="43" y="368"/>
                  </a:cubicBezTo>
                  <a:cubicBezTo>
                    <a:pt x="61" y="368"/>
                    <a:pt x="78" y="357"/>
                    <a:pt x="83" y="339"/>
                  </a:cubicBezTo>
                  <a:cubicBezTo>
                    <a:pt x="99" y="284"/>
                    <a:pt x="111" y="229"/>
                    <a:pt x="118" y="179"/>
                  </a:cubicBezTo>
                  <a:cubicBezTo>
                    <a:pt x="127" y="126"/>
                    <a:pt x="130" y="77"/>
                    <a:pt x="127" y="37"/>
                  </a:cubicBezTo>
                  <a:cubicBezTo>
                    <a:pt x="126" y="17"/>
                    <a:pt x="108"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g247cdf16926_1_0"/>
            <p:cNvSpPr/>
            <p:nvPr/>
          </p:nvSpPr>
          <p:spPr>
            <a:xfrm>
              <a:off x="4689268" y="1478777"/>
              <a:ext cx="8833" cy="26407"/>
            </a:xfrm>
            <a:custGeom>
              <a:rect b="b" l="l" r="r" t="t"/>
              <a:pathLst>
                <a:path extrusionOk="0" h="574" w="192">
                  <a:moveTo>
                    <a:pt x="46" y="1"/>
                  </a:moveTo>
                  <a:cubicBezTo>
                    <a:pt x="40" y="1"/>
                    <a:pt x="33" y="2"/>
                    <a:pt x="27" y="5"/>
                  </a:cubicBezTo>
                  <a:cubicBezTo>
                    <a:pt x="8" y="16"/>
                    <a:pt x="1" y="41"/>
                    <a:pt x="11" y="60"/>
                  </a:cubicBezTo>
                  <a:cubicBezTo>
                    <a:pt x="40" y="111"/>
                    <a:pt x="68" y="189"/>
                    <a:pt x="86" y="280"/>
                  </a:cubicBezTo>
                  <a:cubicBezTo>
                    <a:pt x="103" y="360"/>
                    <a:pt x="112" y="448"/>
                    <a:pt x="108" y="533"/>
                  </a:cubicBezTo>
                  <a:cubicBezTo>
                    <a:pt x="107" y="555"/>
                    <a:pt x="124" y="574"/>
                    <a:pt x="146" y="574"/>
                  </a:cubicBezTo>
                  <a:cubicBezTo>
                    <a:pt x="147" y="574"/>
                    <a:pt x="148" y="574"/>
                    <a:pt x="148" y="574"/>
                  </a:cubicBezTo>
                  <a:cubicBezTo>
                    <a:pt x="170" y="574"/>
                    <a:pt x="187" y="557"/>
                    <a:pt x="188" y="537"/>
                  </a:cubicBezTo>
                  <a:cubicBezTo>
                    <a:pt x="192" y="444"/>
                    <a:pt x="181" y="350"/>
                    <a:pt x="164" y="264"/>
                  </a:cubicBezTo>
                  <a:cubicBezTo>
                    <a:pt x="144" y="166"/>
                    <a:pt x="113" y="79"/>
                    <a:pt x="81" y="21"/>
                  </a:cubicBezTo>
                  <a:cubicBezTo>
                    <a:pt x="74" y="8"/>
                    <a:pt x="60"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g247cdf16926_1_0"/>
            <p:cNvSpPr/>
            <p:nvPr/>
          </p:nvSpPr>
          <p:spPr>
            <a:xfrm>
              <a:off x="4467754" y="1872119"/>
              <a:ext cx="20058" cy="273270"/>
            </a:xfrm>
            <a:custGeom>
              <a:rect b="b" l="l" r="r" t="t"/>
              <a:pathLst>
                <a:path extrusionOk="0" h="5940" w="436">
                  <a:moveTo>
                    <a:pt x="44" y="0"/>
                  </a:moveTo>
                  <a:cubicBezTo>
                    <a:pt x="43" y="0"/>
                    <a:pt x="41" y="0"/>
                    <a:pt x="40" y="0"/>
                  </a:cubicBezTo>
                  <a:cubicBezTo>
                    <a:pt x="18" y="1"/>
                    <a:pt x="1" y="21"/>
                    <a:pt x="2" y="42"/>
                  </a:cubicBezTo>
                  <a:lnTo>
                    <a:pt x="355" y="5902"/>
                  </a:lnTo>
                  <a:cubicBezTo>
                    <a:pt x="357" y="5924"/>
                    <a:pt x="374" y="5939"/>
                    <a:pt x="395" y="5939"/>
                  </a:cubicBezTo>
                  <a:cubicBezTo>
                    <a:pt x="396" y="5939"/>
                    <a:pt x="397" y="5939"/>
                    <a:pt x="397" y="5939"/>
                  </a:cubicBezTo>
                  <a:cubicBezTo>
                    <a:pt x="420" y="5938"/>
                    <a:pt x="435" y="5919"/>
                    <a:pt x="434" y="5898"/>
                  </a:cubicBezTo>
                  <a:lnTo>
                    <a:pt x="82" y="38"/>
                  </a:lnTo>
                  <a:cubicBezTo>
                    <a:pt x="81" y="16"/>
                    <a:pt x="64"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g247cdf16926_1_0"/>
            <p:cNvSpPr/>
            <p:nvPr/>
          </p:nvSpPr>
          <p:spPr>
            <a:xfrm>
              <a:off x="4501844" y="1920885"/>
              <a:ext cx="221422" cy="247047"/>
            </a:xfrm>
            <a:custGeom>
              <a:rect b="b" l="l" r="r" t="t"/>
              <a:pathLst>
                <a:path extrusionOk="0" h="5370" w="4813">
                  <a:moveTo>
                    <a:pt x="1105" y="182"/>
                  </a:moveTo>
                  <a:lnTo>
                    <a:pt x="2234" y="1"/>
                  </a:lnTo>
                  <a:lnTo>
                    <a:pt x="2693" y="2851"/>
                  </a:lnTo>
                  <a:cubicBezTo>
                    <a:pt x="3241" y="3262"/>
                    <a:pt x="4812" y="4260"/>
                    <a:pt x="4170" y="4826"/>
                  </a:cubicBezTo>
                  <a:lnTo>
                    <a:pt x="795" y="5370"/>
                  </a:lnTo>
                  <a:cubicBezTo>
                    <a:pt x="0" y="5063"/>
                    <a:pt x="1172" y="3602"/>
                    <a:pt x="1564" y="303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g247cdf16926_1_0"/>
            <p:cNvSpPr/>
            <p:nvPr/>
          </p:nvSpPr>
          <p:spPr>
            <a:xfrm>
              <a:off x="4508423" y="2068469"/>
              <a:ext cx="206746" cy="99463"/>
            </a:xfrm>
            <a:custGeom>
              <a:rect b="b" l="l" r="r" t="t"/>
              <a:pathLst>
                <a:path extrusionOk="0" h="2162" w="4494">
                  <a:moveTo>
                    <a:pt x="3163" y="90"/>
                  </a:moveTo>
                  <a:cubicBezTo>
                    <a:pt x="3792" y="567"/>
                    <a:pt x="4494" y="1207"/>
                    <a:pt x="4027" y="1618"/>
                  </a:cubicBezTo>
                  <a:lnTo>
                    <a:pt x="652" y="2162"/>
                  </a:lnTo>
                  <a:cubicBezTo>
                    <a:pt x="1" y="1910"/>
                    <a:pt x="670" y="885"/>
                    <a:pt x="1148" y="209"/>
                  </a:cubicBezTo>
                  <a:cubicBezTo>
                    <a:pt x="1872" y="0"/>
                    <a:pt x="1946" y="381"/>
                    <a:pt x="3163" y="9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g247cdf16926_1_0"/>
            <p:cNvSpPr/>
            <p:nvPr/>
          </p:nvSpPr>
          <p:spPr>
            <a:xfrm>
              <a:off x="4596292" y="1948534"/>
              <a:ext cx="15918" cy="79957"/>
            </a:xfrm>
            <a:custGeom>
              <a:rect b="b" l="l" r="r" t="t"/>
              <a:pathLst>
                <a:path extrusionOk="0" h="1738" w="346">
                  <a:moveTo>
                    <a:pt x="42" y="1"/>
                  </a:moveTo>
                  <a:cubicBezTo>
                    <a:pt x="40" y="1"/>
                    <a:pt x="38" y="1"/>
                    <a:pt x="36" y="1"/>
                  </a:cubicBezTo>
                  <a:cubicBezTo>
                    <a:pt x="15" y="4"/>
                    <a:pt x="0" y="24"/>
                    <a:pt x="3" y="47"/>
                  </a:cubicBezTo>
                  <a:lnTo>
                    <a:pt x="263" y="1704"/>
                  </a:lnTo>
                  <a:cubicBezTo>
                    <a:pt x="267" y="1723"/>
                    <a:pt x="284" y="1737"/>
                    <a:pt x="303" y="1737"/>
                  </a:cubicBezTo>
                  <a:cubicBezTo>
                    <a:pt x="305" y="1737"/>
                    <a:pt x="307" y="1737"/>
                    <a:pt x="309" y="1737"/>
                  </a:cubicBezTo>
                  <a:cubicBezTo>
                    <a:pt x="330" y="1734"/>
                    <a:pt x="345" y="1714"/>
                    <a:pt x="342" y="1691"/>
                  </a:cubicBezTo>
                  <a:lnTo>
                    <a:pt x="82" y="34"/>
                  </a:lnTo>
                  <a:cubicBezTo>
                    <a:pt x="79" y="15"/>
                    <a:pt x="62" y="1"/>
                    <a:pt x="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g247cdf16926_1_0"/>
            <p:cNvSpPr/>
            <p:nvPr/>
          </p:nvSpPr>
          <p:spPr>
            <a:xfrm>
              <a:off x="4616028" y="2059498"/>
              <a:ext cx="41681" cy="49915"/>
            </a:xfrm>
            <a:custGeom>
              <a:rect b="b" l="l" r="r" t="t"/>
              <a:pathLst>
                <a:path extrusionOk="0" h="1085" w="906">
                  <a:moveTo>
                    <a:pt x="45" y="0"/>
                  </a:moveTo>
                  <a:cubicBezTo>
                    <a:pt x="34" y="0"/>
                    <a:pt x="23" y="5"/>
                    <a:pt x="15" y="13"/>
                  </a:cubicBezTo>
                  <a:cubicBezTo>
                    <a:pt x="0" y="30"/>
                    <a:pt x="2" y="56"/>
                    <a:pt x="19" y="70"/>
                  </a:cubicBezTo>
                  <a:cubicBezTo>
                    <a:pt x="182" y="213"/>
                    <a:pt x="350" y="381"/>
                    <a:pt x="497" y="565"/>
                  </a:cubicBezTo>
                  <a:cubicBezTo>
                    <a:pt x="625" y="721"/>
                    <a:pt x="739" y="889"/>
                    <a:pt x="825" y="1063"/>
                  </a:cubicBezTo>
                  <a:cubicBezTo>
                    <a:pt x="832" y="1077"/>
                    <a:pt x="846" y="1085"/>
                    <a:pt x="860" y="1085"/>
                  </a:cubicBezTo>
                  <a:cubicBezTo>
                    <a:pt x="866" y="1085"/>
                    <a:pt x="872" y="1084"/>
                    <a:pt x="878" y="1081"/>
                  </a:cubicBezTo>
                  <a:cubicBezTo>
                    <a:pt x="897" y="1071"/>
                    <a:pt x="905" y="1047"/>
                    <a:pt x="896" y="1028"/>
                  </a:cubicBezTo>
                  <a:cubicBezTo>
                    <a:pt x="807" y="848"/>
                    <a:pt x="690" y="675"/>
                    <a:pt x="560" y="515"/>
                  </a:cubicBezTo>
                  <a:cubicBezTo>
                    <a:pt x="407" y="327"/>
                    <a:pt x="237" y="156"/>
                    <a:pt x="71" y="10"/>
                  </a:cubicBezTo>
                  <a:cubicBezTo>
                    <a:pt x="64" y="3"/>
                    <a:pt x="55" y="0"/>
                    <a:pt x="4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g247cdf16926_1_0"/>
            <p:cNvSpPr/>
            <p:nvPr/>
          </p:nvSpPr>
          <p:spPr>
            <a:xfrm>
              <a:off x="4521534" y="1918768"/>
              <a:ext cx="187102" cy="251095"/>
            </a:xfrm>
            <a:custGeom>
              <a:rect b="b" l="l" r="r" t="t"/>
              <a:pathLst>
                <a:path extrusionOk="0" h="5458" w="4067">
                  <a:moveTo>
                    <a:pt x="1773" y="92"/>
                  </a:moveTo>
                  <a:lnTo>
                    <a:pt x="2228" y="2919"/>
                  </a:lnTo>
                  <a:lnTo>
                    <a:pt x="2241" y="2929"/>
                  </a:lnTo>
                  <a:cubicBezTo>
                    <a:pt x="2304" y="2977"/>
                    <a:pt x="2379" y="3031"/>
                    <a:pt x="2464" y="3091"/>
                  </a:cubicBezTo>
                  <a:cubicBezTo>
                    <a:pt x="2800" y="3333"/>
                    <a:pt x="3273" y="3673"/>
                    <a:pt x="3572" y="4012"/>
                  </a:cubicBezTo>
                  <a:cubicBezTo>
                    <a:pt x="3838" y="4313"/>
                    <a:pt x="3965" y="4613"/>
                    <a:pt x="3724" y="4835"/>
                  </a:cubicBezTo>
                  <a:lnTo>
                    <a:pt x="372" y="5375"/>
                  </a:lnTo>
                  <a:cubicBezTo>
                    <a:pt x="87" y="5259"/>
                    <a:pt x="93" y="4966"/>
                    <a:pt x="226" y="4621"/>
                  </a:cubicBezTo>
                  <a:cubicBezTo>
                    <a:pt x="393" y="4190"/>
                    <a:pt x="757" y="3680"/>
                    <a:pt x="1012" y="3323"/>
                  </a:cubicBezTo>
                  <a:cubicBezTo>
                    <a:pt x="1070" y="3243"/>
                    <a:pt x="1121" y="3170"/>
                    <a:pt x="1169" y="3102"/>
                  </a:cubicBezTo>
                  <a:lnTo>
                    <a:pt x="1178" y="3089"/>
                  </a:lnTo>
                  <a:lnTo>
                    <a:pt x="722" y="261"/>
                  </a:lnTo>
                  <a:lnTo>
                    <a:pt x="1773" y="92"/>
                  </a:lnTo>
                  <a:close/>
                  <a:moveTo>
                    <a:pt x="1839" y="1"/>
                  </a:moveTo>
                  <a:lnTo>
                    <a:pt x="671" y="189"/>
                  </a:lnTo>
                  <a:lnTo>
                    <a:pt x="632" y="196"/>
                  </a:lnTo>
                  <a:lnTo>
                    <a:pt x="1095" y="3070"/>
                  </a:lnTo>
                  <a:cubicBezTo>
                    <a:pt x="1056" y="3127"/>
                    <a:pt x="1004" y="3199"/>
                    <a:pt x="947" y="3277"/>
                  </a:cubicBezTo>
                  <a:cubicBezTo>
                    <a:pt x="690" y="3636"/>
                    <a:pt x="323" y="4151"/>
                    <a:pt x="151" y="4594"/>
                  </a:cubicBezTo>
                  <a:cubicBezTo>
                    <a:pt x="1" y="4983"/>
                    <a:pt x="2" y="5317"/>
                    <a:pt x="353" y="5453"/>
                  </a:cubicBezTo>
                  <a:lnTo>
                    <a:pt x="364" y="5457"/>
                  </a:lnTo>
                  <a:cubicBezTo>
                    <a:pt x="1495" y="5275"/>
                    <a:pt x="2628" y="5092"/>
                    <a:pt x="3759" y="4910"/>
                  </a:cubicBezTo>
                  <a:lnTo>
                    <a:pt x="3769" y="4902"/>
                  </a:lnTo>
                  <a:cubicBezTo>
                    <a:pt x="4066" y="4639"/>
                    <a:pt x="3930" y="4297"/>
                    <a:pt x="3632" y="3959"/>
                  </a:cubicBezTo>
                  <a:cubicBezTo>
                    <a:pt x="3327" y="3613"/>
                    <a:pt x="2850" y="3271"/>
                    <a:pt x="2510" y="3027"/>
                  </a:cubicBezTo>
                  <a:cubicBezTo>
                    <a:pt x="2432" y="2970"/>
                    <a:pt x="2361" y="2919"/>
                    <a:pt x="2302" y="2875"/>
                  </a:cubicBezTo>
                  <a:lnTo>
                    <a:pt x="1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g247cdf16926_1_0"/>
            <p:cNvSpPr/>
            <p:nvPr/>
          </p:nvSpPr>
          <p:spPr>
            <a:xfrm>
              <a:off x="4546101" y="1914812"/>
              <a:ext cx="65051" cy="20610"/>
            </a:xfrm>
            <a:custGeom>
              <a:rect b="b" l="l" r="r" t="t"/>
              <a:pathLst>
                <a:path extrusionOk="0" h="448" w="1414">
                  <a:moveTo>
                    <a:pt x="1272" y="0"/>
                  </a:moveTo>
                  <a:cubicBezTo>
                    <a:pt x="1266" y="0"/>
                    <a:pt x="1259" y="1"/>
                    <a:pt x="1251" y="2"/>
                  </a:cubicBezTo>
                  <a:lnTo>
                    <a:pt x="122" y="184"/>
                  </a:lnTo>
                  <a:cubicBezTo>
                    <a:pt x="50" y="195"/>
                    <a:pt x="1" y="263"/>
                    <a:pt x="12" y="336"/>
                  </a:cubicBezTo>
                  <a:cubicBezTo>
                    <a:pt x="22" y="401"/>
                    <a:pt x="79" y="447"/>
                    <a:pt x="144" y="447"/>
                  </a:cubicBezTo>
                  <a:cubicBezTo>
                    <a:pt x="150" y="447"/>
                    <a:pt x="157" y="447"/>
                    <a:pt x="164" y="446"/>
                  </a:cubicBezTo>
                  <a:lnTo>
                    <a:pt x="1293" y="263"/>
                  </a:lnTo>
                  <a:cubicBezTo>
                    <a:pt x="1365" y="253"/>
                    <a:pt x="1414" y="185"/>
                    <a:pt x="1402" y="112"/>
                  </a:cubicBezTo>
                  <a:cubicBezTo>
                    <a:pt x="1392" y="47"/>
                    <a:pt x="1336" y="0"/>
                    <a:pt x="127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g247cdf16926_1_0"/>
            <p:cNvSpPr/>
            <p:nvPr/>
          </p:nvSpPr>
          <p:spPr>
            <a:xfrm>
              <a:off x="4252635" y="1969420"/>
              <a:ext cx="260434" cy="239502"/>
            </a:xfrm>
            <a:custGeom>
              <a:rect b="b" l="l" r="r" t="t"/>
              <a:pathLst>
                <a:path extrusionOk="0" h="5206" w="5661">
                  <a:moveTo>
                    <a:pt x="5661" y="3680"/>
                  </a:moveTo>
                  <a:cubicBezTo>
                    <a:pt x="3247" y="4702"/>
                    <a:pt x="0" y="5205"/>
                    <a:pt x="1311" y="1716"/>
                  </a:cubicBezTo>
                  <a:lnTo>
                    <a:pt x="1957" y="1"/>
                  </a:lnTo>
                  <a:lnTo>
                    <a:pt x="4591" y="915"/>
                  </a:lnTo>
                  <a:lnTo>
                    <a:pt x="4353" y="1587"/>
                  </a:lnTo>
                  <a:lnTo>
                    <a:pt x="5313" y="1529"/>
                  </a:ln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g247cdf16926_1_0"/>
            <p:cNvSpPr/>
            <p:nvPr/>
          </p:nvSpPr>
          <p:spPr>
            <a:xfrm>
              <a:off x="4497059" y="1951202"/>
              <a:ext cx="171139" cy="187516"/>
            </a:xfrm>
            <a:custGeom>
              <a:rect b="b" l="l" r="r" t="t"/>
              <a:pathLst>
                <a:path extrusionOk="0" h="4076" w="3720">
                  <a:moveTo>
                    <a:pt x="0" y="1925"/>
                  </a:moveTo>
                  <a:lnTo>
                    <a:pt x="348" y="4076"/>
                  </a:lnTo>
                  <a:cubicBezTo>
                    <a:pt x="706" y="3921"/>
                    <a:pt x="1045" y="3762"/>
                    <a:pt x="1345" y="3618"/>
                  </a:cubicBezTo>
                  <a:cubicBezTo>
                    <a:pt x="2124" y="3427"/>
                    <a:pt x="3542" y="3113"/>
                    <a:pt x="3424" y="2101"/>
                  </a:cubicBezTo>
                  <a:cubicBezTo>
                    <a:pt x="3633" y="1960"/>
                    <a:pt x="3603" y="1516"/>
                    <a:pt x="3574" y="1386"/>
                  </a:cubicBezTo>
                  <a:cubicBezTo>
                    <a:pt x="3720" y="1106"/>
                    <a:pt x="3706" y="809"/>
                    <a:pt x="3499" y="623"/>
                  </a:cubicBezTo>
                  <a:cubicBezTo>
                    <a:pt x="3443" y="238"/>
                    <a:pt x="3081" y="46"/>
                    <a:pt x="2508" y="146"/>
                  </a:cubicBezTo>
                  <a:lnTo>
                    <a:pt x="2578" y="589"/>
                  </a:lnTo>
                  <a:cubicBezTo>
                    <a:pt x="2400" y="677"/>
                    <a:pt x="2109" y="850"/>
                    <a:pt x="1932" y="937"/>
                  </a:cubicBezTo>
                  <a:cubicBezTo>
                    <a:pt x="996" y="1599"/>
                    <a:pt x="1585" y="118"/>
                    <a:pt x="1080" y="0"/>
                  </a:cubicBezTo>
                  <a:cubicBezTo>
                    <a:pt x="763" y="519"/>
                    <a:pt x="563" y="1200"/>
                    <a:pt x="502" y="1896"/>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g247cdf16926_1_0"/>
            <p:cNvSpPr/>
            <p:nvPr/>
          </p:nvSpPr>
          <p:spPr>
            <a:xfrm>
              <a:off x="4615936" y="1977379"/>
              <a:ext cx="43383" cy="45591"/>
            </a:xfrm>
            <a:custGeom>
              <a:rect b="b" l="l" r="r" t="t"/>
              <a:pathLst>
                <a:path extrusionOk="0" h="991" w="943">
                  <a:moveTo>
                    <a:pt x="900" y="0"/>
                  </a:moveTo>
                  <a:cubicBezTo>
                    <a:pt x="881" y="0"/>
                    <a:pt x="864" y="13"/>
                    <a:pt x="861" y="33"/>
                  </a:cubicBezTo>
                  <a:cubicBezTo>
                    <a:pt x="829" y="209"/>
                    <a:pt x="724" y="368"/>
                    <a:pt x="598" y="503"/>
                  </a:cubicBezTo>
                  <a:cubicBezTo>
                    <a:pt x="388" y="726"/>
                    <a:pt x="122" y="877"/>
                    <a:pt x="31" y="913"/>
                  </a:cubicBezTo>
                  <a:cubicBezTo>
                    <a:pt x="11" y="922"/>
                    <a:pt x="0" y="944"/>
                    <a:pt x="9" y="965"/>
                  </a:cubicBezTo>
                  <a:cubicBezTo>
                    <a:pt x="14" y="981"/>
                    <a:pt x="30" y="990"/>
                    <a:pt x="45" y="990"/>
                  </a:cubicBezTo>
                  <a:cubicBezTo>
                    <a:pt x="50" y="990"/>
                    <a:pt x="55" y="989"/>
                    <a:pt x="60" y="988"/>
                  </a:cubicBezTo>
                  <a:cubicBezTo>
                    <a:pt x="156" y="949"/>
                    <a:pt x="437" y="791"/>
                    <a:pt x="656" y="557"/>
                  </a:cubicBezTo>
                  <a:cubicBezTo>
                    <a:pt x="791" y="413"/>
                    <a:pt x="904" y="240"/>
                    <a:pt x="939" y="48"/>
                  </a:cubicBezTo>
                  <a:cubicBezTo>
                    <a:pt x="942" y="25"/>
                    <a:pt x="929" y="5"/>
                    <a:pt x="906" y="1"/>
                  </a:cubicBezTo>
                  <a:cubicBezTo>
                    <a:pt x="904" y="0"/>
                    <a:pt x="902" y="0"/>
                    <a:pt x="9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g247cdf16926_1_0"/>
            <p:cNvSpPr/>
            <p:nvPr/>
          </p:nvSpPr>
          <p:spPr>
            <a:xfrm>
              <a:off x="4561742" y="1971122"/>
              <a:ext cx="72136" cy="40576"/>
            </a:xfrm>
            <a:custGeom>
              <a:rect b="b" l="l" r="r" t="t"/>
              <a:pathLst>
                <a:path extrusionOk="0" h="882" w="1568">
                  <a:moveTo>
                    <a:pt x="1523" y="1"/>
                  </a:moveTo>
                  <a:cubicBezTo>
                    <a:pt x="1519" y="1"/>
                    <a:pt x="1515" y="1"/>
                    <a:pt x="1511" y="3"/>
                  </a:cubicBezTo>
                  <a:cubicBezTo>
                    <a:pt x="1310" y="70"/>
                    <a:pt x="1008" y="210"/>
                    <a:pt x="718" y="367"/>
                  </a:cubicBezTo>
                  <a:cubicBezTo>
                    <a:pt x="448" y="514"/>
                    <a:pt x="187" y="675"/>
                    <a:pt x="20" y="810"/>
                  </a:cubicBezTo>
                  <a:cubicBezTo>
                    <a:pt x="3" y="824"/>
                    <a:pt x="1" y="850"/>
                    <a:pt x="15" y="867"/>
                  </a:cubicBezTo>
                  <a:cubicBezTo>
                    <a:pt x="23" y="876"/>
                    <a:pt x="34" y="881"/>
                    <a:pt x="45" y="881"/>
                  </a:cubicBezTo>
                  <a:cubicBezTo>
                    <a:pt x="54" y="881"/>
                    <a:pt x="63" y="878"/>
                    <a:pt x="70" y="872"/>
                  </a:cubicBezTo>
                  <a:cubicBezTo>
                    <a:pt x="233" y="741"/>
                    <a:pt x="490" y="582"/>
                    <a:pt x="756" y="437"/>
                  </a:cubicBezTo>
                  <a:cubicBezTo>
                    <a:pt x="1043" y="281"/>
                    <a:pt x="1340" y="144"/>
                    <a:pt x="1535" y="78"/>
                  </a:cubicBezTo>
                  <a:cubicBezTo>
                    <a:pt x="1556" y="71"/>
                    <a:pt x="1568" y="49"/>
                    <a:pt x="1561" y="27"/>
                  </a:cubicBezTo>
                  <a:cubicBezTo>
                    <a:pt x="1555" y="11"/>
                    <a:pt x="1539" y="1"/>
                    <a:pt x="15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g247cdf16926_1_0"/>
            <p:cNvSpPr/>
            <p:nvPr/>
          </p:nvSpPr>
          <p:spPr>
            <a:xfrm>
              <a:off x="4624631" y="2012711"/>
              <a:ext cx="39196" cy="36804"/>
            </a:xfrm>
            <a:custGeom>
              <a:rect b="b" l="l" r="r" t="t"/>
              <a:pathLst>
                <a:path extrusionOk="0" h="800" w="852">
                  <a:moveTo>
                    <a:pt x="807" y="0"/>
                  </a:moveTo>
                  <a:cubicBezTo>
                    <a:pt x="792" y="0"/>
                    <a:pt x="777" y="8"/>
                    <a:pt x="770" y="22"/>
                  </a:cubicBezTo>
                  <a:cubicBezTo>
                    <a:pt x="702" y="159"/>
                    <a:pt x="588" y="296"/>
                    <a:pt x="464" y="414"/>
                  </a:cubicBezTo>
                  <a:cubicBezTo>
                    <a:pt x="306" y="563"/>
                    <a:pt x="136" y="679"/>
                    <a:pt x="31" y="723"/>
                  </a:cubicBezTo>
                  <a:cubicBezTo>
                    <a:pt x="10" y="732"/>
                    <a:pt x="0" y="755"/>
                    <a:pt x="9" y="775"/>
                  </a:cubicBezTo>
                  <a:cubicBezTo>
                    <a:pt x="15" y="791"/>
                    <a:pt x="30" y="800"/>
                    <a:pt x="45" y="800"/>
                  </a:cubicBezTo>
                  <a:cubicBezTo>
                    <a:pt x="51" y="800"/>
                    <a:pt x="56" y="799"/>
                    <a:pt x="61" y="797"/>
                  </a:cubicBezTo>
                  <a:cubicBezTo>
                    <a:pt x="174" y="750"/>
                    <a:pt x="354" y="628"/>
                    <a:pt x="519" y="472"/>
                  </a:cubicBezTo>
                  <a:cubicBezTo>
                    <a:pt x="648" y="349"/>
                    <a:pt x="769" y="204"/>
                    <a:pt x="842" y="57"/>
                  </a:cubicBezTo>
                  <a:cubicBezTo>
                    <a:pt x="851" y="37"/>
                    <a:pt x="843" y="14"/>
                    <a:pt x="824" y="4"/>
                  </a:cubicBezTo>
                  <a:cubicBezTo>
                    <a:pt x="818" y="1"/>
                    <a:pt x="812" y="0"/>
                    <a:pt x="8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g247cdf16926_1_0"/>
            <p:cNvSpPr/>
            <p:nvPr/>
          </p:nvSpPr>
          <p:spPr>
            <a:xfrm>
              <a:off x="4628772" y="2045972"/>
              <a:ext cx="27971" cy="26637"/>
            </a:xfrm>
            <a:custGeom>
              <a:rect b="b" l="l" r="r" t="t"/>
              <a:pathLst>
                <a:path extrusionOk="0" h="579" w="608">
                  <a:moveTo>
                    <a:pt x="562" y="1"/>
                  </a:moveTo>
                  <a:cubicBezTo>
                    <a:pt x="549" y="1"/>
                    <a:pt x="536" y="7"/>
                    <a:pt x="529" y="19"/>
                  </a:cubicBezTo>
                  <a:cubicBezTo>
                    <a:pt x="391" y="236"/>
                    <a:pt x="261" y="331"/>
                    <a:pt x="91" y="455"/>
                  </a:cubicBezTo>
                  <a:cubicBezTo>
                    <a:pt x="71" y="471"/>
                    <a:pt x="49" y="486"/>
                    <a:pt x="22" y="507"/>
                  </a:cubicBezTo>
                  <a:cubicBezTo>
                    <a:pt x="4" y="520"/>
                    <a:pt x="1" y="544"/>
                    <a:pt x="13" y="562"/>
                  </a:cubicBezTo>
                  <a:cubicBezTo>
                    <a:pt x="21" y="573"/>
                    <a:pt x="33" y="579"/>
                    <a:pt x="45" y="579"/>
                  </a:cubicBezTo>
                  <a:cubicBezTo>
                    <a:pt x="53" y="579"/>
                    <a:pt x="62" y="576"/>
                    <a:pt x="69" y="571"/>
                  </a:cubicBezTo>
                  <a:cubicBezTo>
                    <a:pt x="89" y="556"/>
                    <a:pt x="114" y="537"/>
                    <a:pt x="138" y="520"/>
                  </a:cubicBezTo>
                  <a:cubicBezTo>
                    <a:pt x="315" y="390"/>
                    <a:pt x="451" y="291"/>
                    <a:pt x="595" y="62"/>
                  </a:cubicBezTo>
                  <a:cubicBezTo>
                    <a:pt x="607" y="43"/>
                    <a:pt x="602" y="18"/>
                    <a:pt x="584" y="7"/>
                  </a:cubicBezTo>
                  <a:cubicBezTo>
                    <a:pt x="577" y="3"/>
                    <a:pt x="569" y="1"/>
                    <a:pt x="5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g247cdf16926_1_0"/>
            <p:cNvSpPr/>
            <p:nvPr/>
          </p:nvSpPr>
          <p:spPr>
            <a:xfrm>
              <a:off x="4383703" y="2036541"/>
              <a:ext cx="138337" cy="11731"/>
            </a:xfrm>
            <a:custGeom>
              <a:rect b="b" l="l" r="r" t="t"/>
              <a:pathLst>
                <a:path extrusionOk="0" h="255" w="3007">
                  <a:moveTo>
                    <a:pt x="2966" y="0"/>
                  </a:moveTo>
                  <a:cubicBezTo>
                    <a:pt x="2965" y="0"/>
                    <a:pt x="2964" y="0"/>
                    <a:pt x="2964" y="0"/>
                  </a:cubicBezTo>
                  <a:lnTo>
                    <a:pt x="39" y="176"/>
                  </a:lnTo>
                  <a:cubicBezTo>
                    <a:pt x="17" y="177"/>
                    <a:pt x="1" y="196"/>
                    <a:pt x="2" y="217"/>
                  </a:cubicBezTo>
                  <a:cubicBezTo>
                    <a:pt x="3" y="238"/>
                    <a:pt x="20" y="254"/>
                    <a:pt x="40" y="254"/>
                  </a:cubicBezTo>
                  <a:cubicBezTo>
                    <a:pt x="42" y="254"/>
                    <a:pt x="43" y="254"/>
                    <a:pt x="44" y="254"/>
                  </a:cubicBezTo>
                  <a:lnTo>
                    <a:pt x="2968" y="80"/>
                  </a:lnTo>
                  <a:cubicBezTo>
                    <a:pt x="2990" y="79"/>
                    <a:pt x="3006" y="60"/>
                    <a:pt x="3005" y="39"/>
                  </a:cubicBezTo>
                  <a:cubicBezTo>
                    <a:pt x="3004" y="17"/>
                    <a:pt x="2986" y="0"/>
                    <a:pt x="29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g247cdf16926_1_0"/>
            <p:cNvSpPr/>
            <p:nvPr/>
          </p:nvSpPr>
          <p:spPr>
            <a:xfrm>
              <a:off x="4450778" y="1975677"/>
              <a:ext cx="27235" cy="68593"/>
            </a:xfrm>
            <a:custGeom>
              <a:rect b="b" l="l" r="r" t="t"/>
              <a:pathLst>
                <a:path extrusionOk="0" h="1491" w="592">
                  <a:moveTo>
                    <a:pt x="547" y="0"/>
                  </a:moveTo>
                  <a:cubicBezTo>
                    <a:pt x="530" y="0"/>
                    <a:pt x="515" y="11"/>
                    <a:pt x="509" y="27"/>
                  </a:cubicBezTo>
                  <a:lnTo>
                    <a:pt x="8" y="1438"/>
                  </a:lnTo>
                  <a:cubicBezTo>
                    <a:pt x="0" y="1458"/>
                    <a:pt x="12" y="1481"/>
                    <a:pt x="32" y="1488"/>
                  </a:cubicBezTo>
                  <a:cubicBezTo>
                    <a:pt x="37" y="1490"/>
                    <a:pt x="41" y="1490"/>
                    <a:pt x="46" y="1490"/>
                  </a:cubicBezTo>
                  <a:cubicBezTo>
                    <a:pt x="62" y="1490"/>
                    <a:pt x="77" y="1480"/>
                    <a:pt x="83" y="1464"/>
                  </a:cubicBezTo>
                  <a:lnTo>
                    <a:pt x="585" y="54"/>
                  </a:lnTo>
                  <a:cubicBezTo>
                    <a:pt x="592" y="34"/>
                    <a:pt x="580" y="10"/>
                    <a:pt x="560" y="3"/>
                  </a:cubicBezTo>
                  <a:cubicBezTo>
                    <a:pt x="556" y="1"/>
                    <a:pt x="551" y="0"/>
                    <a:pt x="5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g247cdf16926_1_0"/>
            <p:cNvSpPr/>
            <p:nvPr/>
          </p:nvSpPr>
          <p:spPr>
            <a:xfrm>
              <a:off x="4793516" y="1980277"/>
              <a:ext cx="212175" cy="364130"/>
            </a:xfrm>
            <a:custGeom>
              <a:rect b="b" l="l" r="r" t="t"/>
              <a:pathLst>
                <a:path extrusionOk="0" h="7915" w="4612">
                  <a:moveTo>
                    <a:pt x="2854" y="7914"/>
                  </a:moveTo>
                  <a:lnTo>
                    <a:pt x="4612" y="7341"/>
                  </a:lnTo>
                  <a:cubicBezTo>
                    <a:pt x="4096" y="5597"/>
                    <a:pt x="3652" y="3944"/>
                    <a:pt x="2796" y="2434"/>
                  </a:cubicBezTo>
                  <a:lnTo>
                    <a:pt x="2424" y="0"/>
                  </a:lnTo>
                  <a:lnTo>
                    <a:pt x="132" y="517"/>
                  </a:lnTo>
                  <a:lnTo>
                    <a:pt x="1" y="1591"/>
                  </a:lnTo>
                  <a:cubicBezTo>
                    <a:pt x="353" y="4089"/>
                    <a:pt x="1765" y="6731"/>
                    <a:pt x="2854" y="7914"/>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g247cdf16926_1_0"/>
            <p:cNvSpPr/>
            <p:nvPr/>
          </p:nvSpPr>
          <p:spPr>
            <a:xfrm>
              <a:off x="4907378" y="2288327"/>
              <a:ext cx="149562" cy="221882"/>
            </a:xfrm>
            <a:custGeom>
              <a:rect b="b" l="l" r="r" t="t"/>
              <a:pathLst>
                <a:path extrusionOk="0" h="4823" w="3251">
                  <a:moveTo>
                    <a:pt x="379" y="1218"/>
                  </a:moveTo>
                  <a:cubicBezTo>
                    <a:pt x="245" y="1073"/>
                    <a:pt x="118" y="921"/>
                    <a:pt x="0" y="765"/>
                  </a:cubicBezTo>
                  <a:cubicBezTo>
                    <a:pt x="327" y="479"/>
                    <a:pt x="1423" y="83"/>
                    <a:pt x="1948" y="1"/>
                  </a:cubicBezTo>
                  <a:lnTo>
                    <a:pt x="2137" y="645"/>
                  </a:lnTo>
                  <a:cubicBezTo>
                    <a:pt x="2483" y="1141"/>
                    <a:pt x="3250" y="2226"/>
                    <a:pt x="2957" y="3128"/>
                  </a:cubicBezTo>
                  <a:cubicBezTo>
                    <a:pt x="2503" y="4523"/>
                    <a:pt x="2159" y="4823"/>
                    <a:pt x="1857" y="4366"/>
                  </a:cubicBezTo>
                  <a:cubicBezTo>
                    <a:pt x="1658" y="4603"/>
                    <a:pt x="1254" y="4469"/>
                    <a:pt x="1364" y="4110"/>
                  </a:cubicBezTo>
                  <a:cubicBezTo>
                    <a:pt x="1026" y="4306"/>
                    <a:pt x="847" y="3905"/>
                    <a:pt x="1075" y="3566"/>
                  </a:cubicBezTo>
                  <a:cubicBezTo>
                    <a:pt x="886" y="3732"/>
                    <a:pt x="627" y="3578"/>
                    <a:pt x="753" y="3216"/>
                  </a:cubicBezTo>
                  <a:cubicBezTo>
                    <a:pt x="868" y="2887"/>
                    <a:pt x="902" y="2812"/>
                    <a:pt x="998" y="2572"/>
                  </a:cubicBezTo>
                  <a:cubicBezTo>
                    <a:pt x="1070" y="2269"/>
                    <a:pt x="447" y="2111"/>
                    <a:pt x="379" y="12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g247cdf16926_1_0"/>
            <p:cNvSpPr/>
            <p:nvPr/>
          </p:nvSpPr>
          <p:spPr>
            <a:xfrm>
              <a:off x="4954717" y="2406698"/>
              <a:ext cx="21668" cy="47569"/>
            </a:xfrm>
            <a:custGeom>
              <a:rect b="b" l="l" r="r" t="t"/>
              <a:pathLst>
                <a:path extrusionOk="0" h="1034" w="471">
                  <a:moveTo>
                    <a:pt x="428" y="0"/>
                  </a:moveTo>
                  <a:cubicBezTo>
                    <a:pt x="409" y="0"/>
                    <a:pt x="391" y="14"/>
                    <a:pt x="387" y="33"/>
                  </a:cubicBezTo>
                  <a:cubicBezTo>
                    <a:pt x="359" y="184"/>
                    <a:pt x="309" y="367"/>
                    <a:pt x="235" y="549"/>
                  </a:cubicBezTo>
                  <a:cubicBezTo>
                    <a:pt x="177" y="697"/>
                    <a:pt x="103" y="843"/>
                    <a:pt x="13" y="970"/>
                  </a:cubicBezTo>
                  <a:cubicBezTo>
                    <a:pt x="1" y="989"/>
                    <a:pt x="5" y="1013"/>
                    <a:pt x="23" y="1026"/>
                  </a:cubicBezTo>
                  <a:cubicBezTo>
                    <a:pt x="30" y="1031"/>
                    <a:pt x="38" y="1033"/>
                    <a:pt x="46" y="1033"/>
                  </a:cubicBezTo>
                  <a:cubicBezTo>
                    <a:pt x="59" y="1033"/>
                    <a:pt x="71" y="1028"/>
                    <a:pt x="79" y="1017"/>
                  </a:cubicBezTo>
                  <a:cubicBezTo>
                    <a:pt x="172" y="884"/>
                    <a:pt x="248" y="732"/>
                    <a:pt x="310" y="579"/>
                  </a:cubicBezTo>
                  <a:cubicBezTo>
                    <a:pt x="384" y="391"/>
                    <a:pt x="436" y="202"/>
                    <a:pt x="466" y="48"/>
                  </a:cubicBezTo>
                  <a:cubicBezTo>
                    <a:pt x="470" y="26"/>
                    <a:pt x="455" y="5"/>
                    <a:pt x="434" y="1"/>
                  </a:cubicBezTo>
                  <a:cubicBezTo>
                    <a:pt x="432" y="1"/>
                    <a:pt x="430" y="0"/>
                    <a:pt x="428" y="0"/>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g247cdf16926_1_0"/>
            <p:cNvSpPr/>
            <p:nvPr/>
          </p:nvSpPr>
          <p:spPr>
            <a:xfrm>
              <a:off x="4968059" y="2456245"/>
              <a:ext cx="15090" cy="23003"/>
            </a:xfrm>
            <a:custGeom>
              <a:rect b="b" l="l" r="r" t="t"/>
              <a:pathLst>
                <a:path extrusionOk="0" h="500" w="328">
                  <a:moveTo>
                    <a:pt x="282" y="0"/>
                  </a:moveTo>
                  <a:cubicBezTo>
                    <a:pt x="267" y="0"/>
                    <a:pt x="252" y="10"/>
                    <a:pt x="246" y="26"/>
                  </a:cubicBezTo>
                  <a:cubicBezTo>
                    <a:pt x="214" y="105"/>
                    <a:pt x="178" y="182"/>
                    <a:pt x="139" y="253"/>
                  </a:cubicBezTo>
                  <a:cubicBezTo>
                    <a:pt x="102" y="319"/>
                    <a:pt x="60" y="380"/>
                    <a:pt x="14" y="435"/>
                  </a:cubicBezTo>
                  <a:cubicBezTo>
                    <a:pt x="1" y="452"/>
                    <a:pt x="3" y="477"/>
                    <a:pt x="20" y="491"/>
                  </a:cubicBezTo>
                  <a:cubicBezTo>
                    <a:pt x="27" y="497"/>
                    <a:pt x="36" y="500"/>
                    <a:pt x="45" y="500"/>
                  </a:cubicBezTo>
                  <a:cubicBezTo>
                    <a:pt x="57" y="500"/>
                    <a:pt x="68" y="495"/>
                    <a:pt x="76" y="486"/>
                  </a:cubicBezTo>
                  <a:cubicBezTo>
                    <a:pt x="124" y="428"/>
                    <a:pt x="167" y="362"/>
                    <a:pt x="208" y="292"/>
                  </a:cubicBezTo>
                  <a:cubicBezTo>
                    <a:pt x="250" y="217"/>
                    <a:pt x="288" y="136"/>
                    <a:pt x="319" y="54"/>
                  </a:cubicBezTo>
                  <a:cubicBezTo>
                    <a:pt x="328" y="34"/>
                    <a:pt x="317" y="11"/>
                    <a:pt x="297" y="3"/>
                  </a:cubicBezTo>
                  <a:cubicBezTo>
                    <a:pt x="292" y="1"/>
                    <a:pt x="287" y="0"/>
                    <a:pt x="2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g247cdf16926_1_0"/>
            <p:cNvSpPr/>
            <p:nvPr/>
          </p:nvSpPr>
          <p:spPr>
            <a:xfrm>
              <a:off x="4869700" y="2403339"/>
              <a:ext cx="206838" cy="88744"/>
            </a:xfrm>
            <a:custGeom>
              <a:rect b="b" l="l" r="r" t="t"/>
              <a:pathLst>
                <a:path extrusionOk="0" h="1929" w="4496">
                  <a:moveTo>
                    <a:pt x="188" y="1929"/>
                  </a:moveTo>
                  <a:lnTo>
                    <a:pt x="4495" y="615"/>
                  </a:lnTo>
                  <a:lnTo>
                    <a:pt x="4307" y="1"/>
                  </a:lnTo>
                  <a:lnTo>
                    <a:pt x="0" y="1315"/>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g247cdf16926_1_0"/>
            <p:cNvSpPr/>
            <p:nvPr/>
          </p:nvSpPr>
          <p:spPr>
            <a:xfrm>
              <a:off x="4863811" y="2452657"/>
              <a:ext cx="20426" cy="50513"/>
            </a:xfrm>
            <a:custGeom>
              <a:rect b="b" l="l" r="r" t="t"/>
              <a:pathLst>
                <a:path extrusionOk="0" h="1098" w="444">
                  <a:moveTo>
                    <a:pt x="74" y="1"/>
                  </a:moveTo>
                  <a:cubicBezTo>
                    <a:pt x="68" y="1"/>
                    <a:pt x="62" y="2"/>
                    <a:pt x="56" y="4"/>
                  </a:cubicBezTo>
                  <a:cubicBezTo>
                    <a:pt x="21" y="14"/>
                    <a:pt x="1" y="52"/>
                    <a:pt x="11" y="87"/>
                  </a:cubicBezTo>
                  <a:lnTo>
                    <a:pt x="307" y="1051"/>
                  </a:lnTo>
                  <a:cubicBezTo>
                    <a:pt x="315" y="1080"/>
                    <a:pt x="341" y="1098"/>
                    <a:pt x="370" y="1098"/>
                  </a:cubicBezTo>
                  <a:cubicBezTo>
                    <a:pt x="376" y="1098"/>
                    <a:pt x="383" y="1097"/>
                    <a:pt x="389" y="1095"/>
                  </a:cubicBezTo>
                  <a:cubicBezTo>
                    <a:pt x="423" y="1084"/>
                    <a:pt x="444" y="1048"/>
                    <a:pt x="433" y="1013"/>
                  </a:cubicBezTo>
                  <a:lnTo>
                    <a:pt x="138" y="48"/>
                  </a:lnTo>
                  <a:cubicBezTo>
                    <a:pt x="129" y="20"/>
                    <a:pt x="102" y="1"/>
                    <a:pt x="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g247cdf16926_1_0"/>
            <p:cNvSpPr/>
            <p:nvPr/>
          </p:nvSpPr>
          <p:spPr>
            <a:xfrm>
              <a:off x="5015122" y="2366903"/>
              <a:ext cx="218570" cy="69192"/>
            </a:xfrm>
            <a:custGeom>
              <a:rect b="b" l="l" r="r" t="t"/>
              <a:pathLst>
                <a:path extrusionOk="0" h="1504" w="4751">
                  <a:moveTo>
                    <a:pt x="4707" y="0"/>
                  </a:moveTo>
                  <a:cubicBezTo>
                    <a:pt x="4703" y="0"/>
                    <a:pt x="4699" y="1"/>
                    <a:pt x="4695" y="2"/>
                  </a:cubicBezTo>
                  <a:lnTo>
                    <a:pt x="33" y="1427"/>
                  </a:lnTo>
                  <a:cubicBezTo>
                    <a:pt x="12" y="1433"/>
                    <a:pt x="1" y="1456"/>
                    <a:pt x="7" y="1476"/>
                  </a:cubicBezTo>
                  <a:cubicBezTo>
                    <a:pt x="12" y="1493"/>
                    <a:pt x="27" y="1504"/>
                    <a:pt x="44" y="1504"/>
                  </a:cubicBezTo>
                  <a:cubicBezTo>
                    <a:pt x="48" y="1504"/>
                    <a:pt x="52" y="1503"/>
                    <a:pt x="56" y="1502"/>
                  </a:cubicBezTo>
                  <a:lnTo>
                    <a:pt x="4719" y="78"/>
                  </a:lnTo>
                  <a:cubicBezTo>
                    <a:pt x="4739" y="71"/>
                    <a:pt x="4751" y="49"/>
                    <a:pt x="4745" y="29"/>
                  </a:cubicBezTo>
                  <a:cubicBezTo>
                    <a:pt x="4740" y="11"/>
                    <a:pt x="4724" y="0"/>
                    <a:pt x="47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g247cdf16926_1_0"/>
            <p:cNvSpPr/>
            <p:nvPr/>
          </p:nvSpPr>
          <p:spPr>
            <a:xfrm>
              <a:off x="5084451" y="2394644"/>
              <a:ext cx="41635" cy="26131"/>
            </a:xfrm>
            <a:custGeom>
              <a:rect b="b" l="l" r="r" t="t"/>
              <a:pathLst>
                <a:path extrusionOk="0" h="568" w="905">
                  <a:moveTo>
                    <a:pt x="101" y="568"/>
                  </a:moveTo>
                  <a:lnTo>
                    <a:pt x="0" y="233"/>
                  </a:lnTo>
                  <a:lnTo>
                    <a:pt x="704" y="20"/>
                  </a:lnTo>
                  <a:cubicBezTo>
                    <a:pt x="767" y="0"/>
                    <a:pt x="834" y="37"/>
                    <a:pt x="853" y="99"/>
                  </a:cubicBezTo>
                  <a:lnTo>
                    <a:pt x="884" y="199"/>
                  </a:lnTo>
                  <a:cubicBezTo>
                    <a:pt x="904" y="265"/>
                    <a:pt x="866" y="335"/>
                    <a:pt x="800" y="35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g247cdf16926_1_0"/>
            <p:cNvSpPr/>
            <p:nvPr/>
          </p:nvSpPr>
          <p:spPr>
            <a:xfrm>
              <a:off x="4917177" y="2391470"/>
              <a:ext cx="175003" cy="93666"/>
            </a:xfrm>
            <a:custGeom>
              <a:rect b="b" l="l" r="r" t="t"/>
              <a:pathLst>
                <a:path extrusionOk="0" h="2036" w="3804">
                  <a:moveTo>
                    <a:pt x="299" y="2036"/>
                  </a:moveTo>
                  <a:lnTo>
                    <a:pt x="3698" y="999"/>
                  </a:lnTo>
                  <a:cubicBezTo>
                    <a:pt x="3773" y="976"/>
                    <a:pt x="3803" y="851"/>
                    <a:pt x="3764" y="722"/>
                  </a:cubicBezTo>
                  <a:lnTo>
                    <a:pt x="3609" y="216"/>
                  </a:lnTo>
                  <a:cubicBezTo>
                    <a:pt x="3569" y="88"/>
                    <a:pt x="3475" y="0"/>
                    <a:pt x="3399" y="24"/>
                  </a:cubicBezTo>
                  <a:lnTo>
                    <a:pt x="1" y="1061"/>
                  </a:lnTo>
                  <a:close/>
                </a:path>
              </a:pathLst>
            </a:custGeom>
            <a:solidFill>
              <a:srgbClr val="D584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g247cdf16926_1_0"/>
            <p:cNvSpPr/>
            <p:nvPr/>
          </p:nvSpPr>
          <p:spPr>
            <a:xfrm>
              <a:off x="4919707" y="2403339"/>
              <a:ext cx="156831" cy="73516"/>
            </a:xfrm>
            <a:custGeom>
              <a:rect b="b" l="l" r="r" t="t"/>
              <a:pathLst>
                <a:path extrusionOk="0" h="1598" w="3409">
                  <a:moveTo>
                    <a:pt x="1" y="983"/>
                  </a:moveTo>
                  <a:lnTo>
                    <a:pt x="189" y="1597"/>
                  </a:lnTo>
                  <a:lnTo>
                    <a:pt x="3408" y="615"/>
                  </a:lnTo>
                  <a:lnTo>
                    <a:pt x="322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g247cdf16926_1_0"/>
            <p:cNvSpPr/>
            <p:nvPr/>
          </p:nvSpPr>
          <p:spPr>
            <a:xfrm>
              <a:off x="4915153" y="2390504"/>
              <a:ext cx="178085" cy="96472"/>
            </a:xfrm>
            <a:custGeom>
              <a:rect b="b" l="l" r="r" t="t"/>
              <a:pathLst>
                <a:path extrusionOk="0" h="2097" w="3871">
                  <a:moveTo>
                    <a:pt x="3470" y="81"/>
                  </a:moveTo>
                  <a:cubicBezTo>
                    <a:pt x="3490" y="81"/>
                    <a:pt x="3513" y="92"/>
                    <a:pt x="3535" y="113"/>
                  </a:cubicBezTo>
                  <a:cubicBezTo>
                    <a:pt x="3568" y="144"/>
                    <a:pt x="3597" y="191"/>
                    <a:pt x="3614" y="249"/>
                  </a:cubicBezTo>
                  <a:lnTo>
                    <a:pt x="3768" y="751"/>
                  </a:lnTo>
                  <a:lnTo>
                    <a:pt x="3769" y="754"/>
                  </a:lnTo>
                  <a:lnTo>
                    <a:pt x="3769" y="756"/>
                  </a:lnTo>
                  <a:cubicBezTo>
                    <a:pt x="3788" y="813"/>
                    <a:pt x="3790" y="868"/>
                    <a:pt x="3779" y="913"/>
                  </a:cubicBezTo>
                  <a:cubicBezTo>
                    <a:pt x="3771" y="948"/>
                    <a:pt x="3755" y="973"/>
                    <a:pt x="3731" y="982"/>
                  </a:cubicBezTo>
                  <a:lnTo>
                    <a:pt x="3730" y="982"/>
                  </a:lnTo>
                  <a:lnTo>
                    <a:pt x="369" y="2007"/>
                  </a:lnTo>
                  <a:lnTo>
                    <a:pt x="94" y="1108"/>
                  </a:lnTo>
                  <a:lnTo>
                    <a:pt x="3455" y="83"/>
                  </a:lnTo>
                  <a:cubicBezTo>
                    <a:pt x="3460" y="82"/>
                    <a:pt x="3465" y="81"/>
                    <a:pt x="3470" y="81"/>
                  </a:cubicBezTo>
                  <a:close/>
                  <a:moveTo>
                    <a:pt x="3469" y="1"/>
                  </a:moveTo>
                  <a:cubicBezTo>
                    <a:pt x="3457" y="1"/>
                    <a:pt x="3444" y="3"/>
                    <a:pt x="3432" y="7"/>
                  </a:cubicBezTo>
                  <a:lnTo>
                    <a:pt x="33" y="1043"/>
                  </a:lnTo>
                  <a:cubicBezTo>
                    <a:pt x="12" y="1050"/>
                    <a:pt x="0" y="1072"/>
                    <a:pt x="6" y="1093"/>
                  </a:cubicBezTo>
                  <a:lnTo>
                    <a:pt x="305" y="2069"/>
                  </a:lnTo>
                  <a:cubicBezTo>
                    <a:pt x="310" y="2085"/>
                    <a:pt x="326" y="2097"/>
                    <a:pt x="343" y="2097"/>
                  </a:cubicBezTo>
                  <a:cubicBezTo>
                    <a:pt x="347" y="2097"/>
                    <a:pt x="350" y="2096"/>
                    <a:pt x="354" y="2095"/>
                  </a:cubicBezTo>
                  <a:lnTo>
                    <a:pt x="3754" y="1057"/>
                  </a:lnTo>
                  <a:lnTo>
                    <a:pt x="3756" y="1057"/>
                  </a:lnTo>
                  <a:cubicBezTo>
                    <a:pt x="3807" y="1040"/>
                    <a:pt x="3842" y="994"/>
                    <a:pt x="3857" y="931"/>
                  </a:cubicBezTo>
                  <a:cubicBezTo>
                    <a:pt x="3870" y="875"/>
                    <a:pt x="3867" y="803"/>
                    <a:pt x="3846" y="732"/>
                  </a:cubicBezTo>
                  <a:lnTo>
                    <a:pt x="3846" y="731"/>
                  </a:lnTo>
                  <a:cubicBezTo>
                    <a:pt x="3845" y="730"/>
                    <a:pt x="3845" y="729"/>
                    <a:pt x="3845" y="728"/>
                  </a:cubicBezTo>
                  <a:lnTo>
                    <a:pt x="3691" y="225"/>
                  </a:lnTo>
                  <a:cubicBezTo>
                    <a:pt x="3669" y="154"/>
                    <a:pt x="3631" y="94"/>
                    <a:pt x="3589" y="54"/>
                  </a:cubicBezTo>
                  <a:cubicBezTo>
                    <a:pt x="3551" y="20"/>
                    <a:pt x="3510" y="1"/>
                    <a:pt x="34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g247cdf16926_1_0"/>
            <p:cNvSpPr/>
            <p:nvPr/>
          </p:nvSpPr>
          <p:spPr>
            <a:xfrm>
              <a:off x="4913865" y="2437429"/>
              <a:ext cx="20426" cy="50513"/>
            </a:xfrm>
            <a:custGeom>
              <a:rect b="b" l="l" r="r" t="t"/>
              <a:pathLst>
                <a:path extrusionOk="0" h="1098" w="444">
                  <a:moveTo>
                    <a:pt x="74" y="0"/>
                  </a:moveTo>
                  <a:cubicBezTo>
                    <a:pt x="67" y="0"/>
                    <a:pt x="61" y="1"/>
                    <a:pt x="55" y="3"/>
                  </a:cubicBezTo>
                  <a:cubicBezTo>
                    <a:pt x="20" y="14"/>
                    <a:pt x="0" y="51"/>
                    <a:pt x="11" y="86"/>
                  </a:cubicBezTo>
                  <a:lnTo>
                    <a:pt x="305" y="1051"/>
                  </a:lnTo>
                  <a:cubicBezTo>
                    <a:pt x="314" y="1079"/>
                    <a:pt x="340" y="1097"/>
                    <a:pt x="369" y="1097"/>
                  </a:cubicBezTo>
                  <a:cubicBezTo>
                    <a:pt x="375" y="1097"/>
                    <a:pt x="382" y="1096"/>
                    <a:pt x="388" y="1094"/>
                  </a:cubicBezTo>
                  <a:cubicBezTo>
                    <a:pt x="423" y="1084"/>
                    <a:pt x="443" y="1047"/>
                    <a:pt x="433" y="1011"/>
                  </a:cubicBezTo>
                  <a:lnTo>
                    <a:pt x="138" y="48"/>
                  </a:lnTo>
                  <a:cubicBezTo>
                    <a:pt x="129" y="19"/>
                    <a:pt x="102" y="0"/>
                    <a:pt x="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g247cdf16926_1_0"/>
            <p:cNvSpPr/>
            <p:nvPr/>
          </p:nvSpPr>
          <p:spPr>
            <a:xfrm>
              <a:off x="4948506" y="2336494"/>
              <a:ext cx="70940" cy="153243"/>
            </a:xfrm>
            <a:custGeom>
              <a:rect b="b" l="l" r="r" t="t"/>
              <a:pathLst>
                <a:path extrusionOk="0" h="3331" w="1542">
                  <a:moveTo>
                    <a:pt x="963" y="3320"/>
                  </a:moveTo>
                  <a:cubicBezTo>
                    <a:pt x="752" y="3309"/>
                    <a:pt x="556" y="3079"/>
                    <a:pt x="642" y="1666"/>
                  </a:cubicBezTo>
                  <a:cubicBezTo>
                    <a:pt x="562" y="1566"/>
                    <a:pt x="252" y="1153"/>
                    <a:pt x="217" y="991"/>
                  </a:cubicBezTo>
                  <a:cubicBezTo>
                    <a:pt x="1" y="0"/>
                    <a:pt x="1163" y="722"/>
                    <a:pt x="1337" y="730"/>
                  </a:cubicBezTo>
                  <a:cubicBezTo>
                    <a:pt x="1541" y="740"/>
                    <a:pt x="1371" y="2123"/>
                    <a:pt x="1345" y="2589"/>
                  </a:cubicBezTo>
                  <a:cubicBezTo>
                    <a:pt x="1319" y="3057"/>
                    <a:pt x="1175" y="3331"/>
                    <a:pt x="963" y="332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baseline="-25000" i="0" sz="1400" u="none" cap="none" strike="noStrike">
                <a:solidFill>
                  <a:srgbClr val="000000"/>
                </a:solidFill>
                <a:latin typeface="Arial"/>
                <a:ea typeface="Arial"/>
                <a:cs typeface="Arial"/>
                <a:sym typeface="Arial"/>
              </a:endParaRPr>
            </a:p>
          </p:txBody>
        </p:sp>
        <p:sp>
          <p:nvSpPr>
            <p:cNvPr id="1497" name="Google Shape;1497;g247cdf16926_1_0"/>
            <p:cNvSpPr/>
            <p:nvPr/>
          </p:nvSpPr>
          <p:spPr>
            <a:xfrm>
              <a:off x="4949887" y="2344223"/>
              <a:ext cx="71630" cy="146848"/>
            </a:xfrm>
            <a:custGeom>
              <a:rect b="b" l="l" r="r" t="t"/>
              <a:pathLst>
                <a:path extrusionOk="0" h="3192" w="1557">
                  <a:moveTo>
                    <a:pt x="77" y="1"/>
                  </a:moveTo>
                  <a:cubicBezTo>
                    <a:pt x="56" y="1"/>
                    <a:pt x="39" y="15"/>
                    <a:pt x="37" y="36"/>
                  </a:cubicBezTo>
                  <a:cubicBezTo>
                    <a:pt x="0" y="321"/>
                    <a:pt x="48" y="588"/>
                    <a:pt x="150" y="836"/>
                  </a:cubicBezTo>
                  <a:cubicBezTo>
                    <a:pt x="248" y="1077"/>
                    <a:pt x="398" y="1303"/>
                    <a:pt x="572" y="1512"/>
                  </a:cubicBezTo>
                  <a:cubicBezTo>
                    <a:pt x="570" y="1555"/>
                    <a:pt x="567" y="1609"/>
                    <a:pt x="562" y="1669"/>
                  </a:cubicBezTo>
                  <a:cubicBezTo>
                    <a:pt x="556" y="1771"/>
                    <a:pt x="549" y="1891"/>
                    <a:pt x="544" y="2021"/>
                  </a:cubicBezTo>
                  <a:cubicBezTo>
                    <a:pt x="525" y="2546"/>
                    <a:pt x="559" y="3178"/>
                    <a:pt x="932" y="3192"/>
                  </a:cubicBezTo>
                  <a:cubicBezTo>
                    <a:pt x="937" y="3192"/>
                    <a:pt x="941" y="3192"/>
                    <a:pt x="946" y="3192"/>
                  </a:cubicBezTo>
                  <a:cubicBezTo>
                    <a:pt x="1354" y="3192"/>
                    <a:pt x="1384" y="2527"/>
                    <a:pt x="1411" y="1954"/>
                  </a:cubicBezTo>
                  <a:cubicBezTo>
                    <a:pt x="1427" y="1600"/>
                    <a:pt x="1442" y="1283"/>
                    <a:pt x="1535" y="1214"/>
                  </a:cubicBezTo>
                  <a:cubicBezTo>
                    <a:pt x="1553" y="1202"/>
                    <a:pt x="1557" y="1176"/>
                    <a:pt x="1543" y="1159"/>
                  </a:cubicBezTo>
                  <a:cubicBezTo>
                    <a:pt x="1535" y="1148"/>
                    <a:pt x="1524" y="1143"/>
                    <a:pt x="1512" y="1143"/>
                  </a:cubicBezTo>
                  <a:cubicBezTo>
                    <a:pt x="1504" y="1143"/>
                    <a:pt x="1495" y="1145"/>
                    <a:pt x="1488" y="1151"/>
                  </a:cubicBezTo>
                  <a:cubicBezTo>
                    <a:pt x="1365" y="1241"/>
                    <a:pt x="1349" y="1576"/>
                    <a:pt x="1332" y="1951"/>
                  </a:cubicBezTo>
                  <a:cubicBezTo>
                    <a:pt x="1306" y="2488"/>
                    <a:pt x="1278" y="3112"/>
                    <a:pt x="944" y="3112"/>
                  </a:cubicBezTo>
                  <a:cubicBezTo>
                    <a:pt x="941" y="3112"/>
                    <a:pt x="937" y="3112"/>
                    <a:pt x="934" y="3112"/>
                  </a:cubicBezTo>
                  <a:cubicBezTo>
                    <a:pt x="632" y="3101"/>
                    <a:pt x="606" y="2512"/>
                    <a:pt x="623" y="2024"/>
                  </a:cubicBezTo>
                  <a:cubicBezTo>
                    <a:pt x="627" y="1899"/>
                    <a:pt x="636" y="1777"/>
                    <a:pt x="642" y="1673"/>
                  </a:cubicBezTo>
                  <a:cubicBezTo>
                    <a:pt x="646" y="1610"/>
                    <a:pt x="650" y="1552"/>
                    <a:pt x="652" y="1501"/>
                  </a:cubicBezTo>
                  <a:cubicBezTo>
                    <a:pt x="653" y="1492"/>
                    <a:pt x="650" y="1481"/>
                    <a:pt x="642" y="1473"/>
                  </a:cubicBezTo>
                  <a:cubicBezTo>
                    <a:pt x="470" y="1265"/>
                    <a:pt x="320" y="1043"/>
                    <a:pt x="224" y="805"/>
                  </a:cubicBezTo>
                  <a:cubicBezTo>
                    <a:pt x="127" y="570"/>
                    <a:pt x="82" y="317"/>
                    <a:pt x="115" y="46"/>
                  </a:cubicBezTo>
                  <a:cubicBezTo>
                    <a:pt x="118" y="23"/>
                    <a:pt x="102" y="4"/>
                    <a:pt x="81" y="1"/>
                  </a:cubicBezTo>
                  <a:cubicBezTo>
                    <a:pt x="80" y="1"/>
                    <a:pt x="78"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g247cdf16926_1_0"/>
            <p:cNvSpPr/>
            <p:nvPr/>
          </p:nvSpPr>
          <p:spPr>
            <a:xfrm>
              <a:off x="4785465" y="1833199"/>
              <a:ext cx="38322" cy="155221"/>
            </a:xfrm>
            <a:custGeom>
              <a:rect b="b" l="l" r="r" t="t"/>
              <a:pathLst>
                <a:path extrusionOk="0" h="3374" w="833">
                  <a:moveTo>
                    <a:pt x="438" y="0"/>
                  </a:moveTo>
                  <a:cubicBezTo>
                    <a:pt x="434" y="0"/>
                    <a:pt x="430" y="1"/>
                    <a:pt x="427" y="2"/>
                  </a:cubicBezTo>
                  <a:cubicBezTo>
                    <a:pt x="405" y="8"/>
                    <a:pt x="394" y="30"/>
                    <a:pt x="400" y="52"/>
                  </a:cubicBezTo>
                  <a:cubicBezTo>
                    <a:pt x="602" y="694"/>
                    <a:pt x="752" y="1503"/>
                    <a:pt x="672" y="2171"/>
                  </a:cubicBezTo>
                  <a:cubicBezTo>
                    <a:pt x="612" y="2672"/>
                    <a:pt x="423" y="3092"/>
                    <a:pt x="28" y="3298"/>
                  </a:cubicBezTo>
                  <a:cubicBezTo>
                    <a:pt x="8" y="3308"/>
                    <a:pt x="1" y="3332"/>
                    <a:pt x="11" y="3351"/>
                  </a:cubicBezTo>
                  <a:cubicBezTo>
                    <a:pt x="18" y="3365"/>
                    <a:pt x="32" y="3373"/>
                    <a:pt x="46" y="3373"/>
                  </a:cubicBezTo>
                  <a:cubicBezTo>
                    <a:pt x="52" y="3373"/>
                    <a:pt x="58" y="3372"/>
                    <a:pt x="64" y="3368"/>
                  </a:cubicBezTo>
                  <a:cubicBezTo>
                    <a:pt x="487" y="3149"/>
                    <a:pt x="689" y="2706"/>
                    <a:pt x="752" y="2181"/>
                  </a:cubicBezTo>
                  <a:cubicBezTo>
                    <a:pt x="832" y="1501"/>
                    <a:pt x="680" y="680"/>
                    <a:pt x="477" y="28"/>
                  </a:cubicBezTo>
                  <a:cubicBezTo>
                    <a:pt x="471" y="11"/>
                    <a:pt x="456" y="0"/>
                    <a:pt x="4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g247cdf16926_1_0"/>
            <p:cNvSpPr/>
            <p:nvPr/>
          </p:nvSpPr>
          <p:spPr>
            <a:xfrm>
              <a:off x="4783210" y="1971766"/>
              <a:ext cx="22036" cy="152645"/>
            </a:xfrm>
            <a:custGeom>
              <a:rect b="b" l="l" r="r" t="t"/>
              <a:pathLst>
                <a:path extrusionOk="0" h="3318" w="479">
                  <a:moveTo>
                    <a:pt x="437" y="0"/>
                  </a:moveTo>
                  <a:cubicBezTo>
                    <a:pt x="417" y="0"/>
                    <a:pt x="399" y="16"/>
                    <a:pt x="397" y="36"/>
                  </a:cubicBezTo>
                  <a:lnTo>
                    <a:pt x="3" y="3273"/>
                  </a:lnTo>
                  <a:cubicBezTo>
                    <a:pt x="1" y="3294"/>
                    <a:pt x="16" y="3314"/>
                    <a:pt x="38" y="3317"/>
                  </a:cubicBezTo>
                  <a:cubicBezTo>
                    <a:pt x="39" y="3318"/>
                    <a:pt x="40" y="3318"/>
                    <a:pt x="42" y="3318"/>
                  </a:cubicBezTo>
                  <a:cubicBezTo>
                    <a:pt x="61" y="3318"/>
                    <a:pt x="79" y="3302"/>
                    <a:pt x="82" y="3282"/>
                  </a:cubicBezTo>
                  <a:lnTo>
                    <a:pt x="476" y="45"/>
                  </a:lnTo>
                  <a:cubicBezTo>
                    <a:pt x="479" y="23"/>
                    <a:pt x="463" y="4"/>
                    <a:pt x="441" y="1"/>
                  </a:cubicBezTo>
                  <a:cubicBezTo>
                    <a:pt x="439" y="0"/>
                    <a:pt x="438" y="0"/>
                    <a:pt x="4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0" name="Google Shape;1500;g247cdf16926_1_0"/>
          <p:cNvSpPr/>
          <p:nvPr/>
        </p:nvSpPr>
        <p:spPr>
          <a:xfrm flipH="1">
            <a:off x="6240085" y="135242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g247cdf16926_1_0"/>
          <p:cNvSpPr/>
          <p:nvPr/>
        </p:nvSpPr>
        <p:spPr>
          <a:xfrm>
            <a:off x="4471283" y="3903603"/>
            <a:ext cx="201438" cy="245813"/>
          </a:xfrm>
          <a:custGeom>
            <a:rect b="b" l="l" r="r" t="t"/>
            <a:pathLst>
              <a:path extrusionOk="0" h="1407" w="1153">
                <a:moveTo>
                  <a:pt x="1153" y="715"/>
                </a:moveTo>
                <a:cubicBezTo>
                  <a:pt x="865" y="620"/>
                  <a:pt x="717" y="463"/>
                  <a:pt x="578" y="1"/>
                </a:cubicBezTo>
                <a:cubicBezTo>
                  <a:pt x="456" y="372"/>
                  <a:pt x="266" y="608"/>
                  <a:pt x="0" y="692"/>
                </a:cubicBezTo>
                <a:cubicBezTo>
                  <a:pt x="324" y="789"/>
                  <a:pt x="480" y="1103"/>
                  <a:pt x="606" y="1407"/>
                </a:cubicBezTo>
                <a:cubicBezTo>
                  <a:pt x="655" y="1119"/>
                  <a:pt x="812" y="798"/>
                  <a:pt x="1153" y="71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g247cdf16926_1_0"/>
          <p:cNvSpPr/>
          <p:nvPr/>
        </p:nvSpPr>
        <p:spPr>
          <a:xfrm>
            <a:off x="3331884" y="42053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03" name="Google Shape;1503;g247cdf16926_1_0"/>
          <p:cNvPicPr preferRelativeResize="0"/>
          <p:nvPr/>
        </p:nvPicPr>
        <p:blipFill>
          <a:blip r:embed="rId3">
            <a:alphaModFix/>
          </a:blip>
          <a:stretch>
            <a:fillRect/>
          </a:stretch>
        </p:blipFill>
        <p:spPr>
          <a:xfrm>
            <a:off x="782150" y="228850"/>
            <a:ext cx="6349651" cy="4478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g247cdf16926_1_71"/>
          <p:cNvSpPr/>
          <p:nvPr/>
        </p:nvSpPr>
        <p:spPr>
          <a:xfrm>
            <a:off x="-1188636" y="135530"/>
            <a:ext cx="5431729" cy="5207978"/>
          </a:xfrm>
          <a:custGeom>
            <a:rect b="b" l="l" r="r" t="t"/>
            <a:pathLst>
              <a:path extrusionOk="0" h="26829" w="27819">
                <a:moveTo>
                  <a:pt x="12122" y="1"/>
                </a:moveTo>
                <a:cubicBezTo>
                  <a:pt x="10177" y="1"/>
                  <a:pt x="8172" y="821"/>
                  <a:pt x="6674" y="2136"/>
                </a:cubicBezTo>
                <a:cubicBezTo>
                  <a:pt x="4867" y="3722"/>
                  <a:pt x="3780" y="6026"/>
                  <a:pt x="2895" y="8201"/>
                </a:cubicBezTo>
                <a:cubicBezTo>
                  <a:pt x="2010" y="10395"/>
                  <a:pt x="1309" y="12496"/>
                  <a:pt x="812" y="14874"/>
                </a:cubicBezTo>
                <a:cubicBezTo>
                  <a:pt x="314" y="17253"/>
                  <a:pt x="1" y="19907"/>
                  <a:pt x="1014" y="21898"/>
                </a:cubicBezTo>
                <a:cubicBezTo>
                  <a:pt x="2010" y="23890"/>
                  <a:pt x="4332" y="25217"/>
                  <a:pt x="6637" y="25991"/>
                </a:cubicBezTo>
                <a:cubicBezTo>
                  <a:pt x="8360" y="26552"/>
                  <a:pt x="10063" y="26828"/>
                  <a:pt x="11708" y="26828"/>
                </a:cubicBezTo>
                <a:cubicBezTo>
                  <a:pt x="12280" y="26828"/>
                  <a:pt x="12846" y="26795"/>
                  <a:pt x="13403" y="26728"/>
                </a:cubicBezTo>
                <a:cubicBezTo>
                  <a:pt x="15560" y="26488"/>
                  <a:pt x="17569" y="25751"/>
                  <a:pt x="19763" y="24922"/>
                </a:cubicBezTo>
                <a:cubicBezTo>
                  <a:pt x="21938" y="24074"/>
                  <a:pt x="24298" y="23115"/>
                  <a:pt x="25663" y="21364"/>
                </a:cubicBezTo>
                <a:cubicBezTo>
                  <a:pt x="27026" y="19631"/>
                  <a:pt x="27395" y="17105"/>
                  <a:pt x="27597" y="14469"/>
                </a:cubicBezTo>
                <a:cubicBezTo>
                  <a:pt x="27801" y="11833"/>
                  <a:pt x="27818" y="9067"/>
                  <a:pt x="26474" y="7297"/>
                </a:cubicBezTo>
                <a:cubicBezTo>
                  <a:pt x="25128" y="5528"/>
                  <a:pt x="22417" y="4735"/>
                  <a:pt x="20021" y="3482"/>
                </a:cubicBezTo>
                <a:cubicBezTo>
                  <a:pt x="17643" y="2228"/>
                  <a:pt x="15596" y="514"/>
                  <a:pt x="13310" y="108"/>
                </a:cubicBezTo>
                <a:cubicBezTo>
                  <a:pt x="12920" y="35"/>
                  <a:pt x="12522" y="1"/>
                  <a:pt x="12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247cdf16926_1_71"/>
          <p:cNvSpPr/>
          <p:nvPr/>
        </p:nvSpPr>
        <p:spPr>
          <a:xfrm>
            <a:off x="8519970" y="30997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g247cdf16926_1_71"/>
          <p:cNvSpPr/>
          <p:nvPr/>
        </p:nvSpPr>
        <p:spPr>
          <a:xfrm>
            <a:off x="8760807" y="3297387"/>
            <a:ext cx="161430" cy="196721"/>
          </a:xfrm>
          <a:custGeom>
            <a:rect b="b" l="l" r="r" t="t"/>
            <a:pathLst>
              <a:path extrusionOk="0" h="1126" w="924">
                <a:moveTo>
                  <a:pt x="924" y="572"/>
                </a:moveTo>
                <a:cubicBezTo>
                  <a:pt x="693" y="497"/>
                  <a:pt x="575" y="371"/>
                  <a:pt x="464" y="0"/>
                </a:cubicBezTo>
                <a:cubicBezTo>
                  <a:pt x="365" y="297"/>
                  <a:pt x="213" y="486"/>
                  <a:pt x="1" y="553"/>
                </a:cubicBezTo>
                <a:cubicBezTo>
                  <a:pt x="260" y="632"/>
                  <a:pt x="385" y="883"/>
                  <a:pt x="486" y="1125"/>
                </a:cubicBezTo>
                <a:cubicBezTo>
                  <a:pt x="525" y="895"/>
                  <a:pt x="651" y="639"/>
                  <a:pt x="924" y="5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1" name="Google Shape;1511;g247cdf16926_1_71"/>
          <p:cNvGrpSpPr/>
          <p:nvPr/>
        </p:nvGrpSpPr>
        <p:grpSpPr>
          <a:xfrm>
            <a:off x="-456163" y="755503"/>
            <a:ext cx="4595614" cy="4252464"/>
            <a:chOff x="7348679" y="1401718"/>
            <a:chExt cx="1020023" cy="949359"/>
          </a:xfrm>
        </p:grpSpPr>
        <p:sp>
          <p:nvSpPr>
            <p:cNvPr id="1512" name="Google Shape;1512;g247cdf16926_1_71"/>
            <p:cNvSpPr/>
            <p:nvPr/>
          </p:nvSpPr>
          <p:spPr>
            <a:xfrm>
              <a:off x="7648034" y="1890843"/>
              <a:ext cx="313938" cy="254638"/>
            </a:xfrm>
            <a:custGeom>
              <a:rect b="b" l="l" r="r" t="t"/>
              <a:pathLst>
                <a:path extrusionOk="0" h="5535" w="6824">
                  <a:moveTo>
                    <a:pt x="4674" y="0"/>
                  </a:moveTo>
                  <a:cubicBezTo>
                    <a:pt x="5041" y="383"/>
                    <a:pt x="4243" y="902"/>
                    <a:pt x="4032" y="1071"/>
                  </a:cubicBezTo>
                  <a:cubicBezTo>
                    <a:pt x="3857" y="1685"/>
                    <a:pt x="4717" y="1091"/>
                    <a:pt x="4875" y="1122"/>
                  </a:cubicBezTo>
                  <a:cubicBezTo>
                    <a:pt x="4996" y="1158"/>
                    <a:pt x="6824" y="2309"/>
                    <a:pt x="6235" y="3155"/>
                  </a:cubicBezTo>
                  <a:cubicBezTo>
                    <a:pt x="6016" y="3469"/>
                    <a:pt x="5146" y="4155"/>
                    <a:pt x="4296" y="4151"/>
                  </a:cubicBezTo>
                  <a:cubicBezTo>
                    <a:pt x="3169" y="4701"/>
                    <a:pt x="1390" y="5462"/>
                    <a:pt x="528" y="5507"/>
                  </a:cubicBezTo>
                  <a:cubicBezTo>
                    <a:pt x="0" y="5534"/>
                    <a:pt x="776" y="3131"/>
                    <a:pt x="1185" y="3000"/>
                  </a:cubicBezTo>
                  <a:lnTo>
                    <a:pt x="2927" y="2441"/>
                  </a:lnTo>
                  <a:cubicBezTo>
                    <a:pt x="2845" y="2154"/>
                    <a:pt x="2897" y="1289"/>
                    <a:pt x="3288" y="786"/>
                  </a:cubicBezTo>
                  <a:cubicBezTo>
                    <a:pt x="3491" y="526"/>
                    <a:pt x="4211" y="263"/>
                    <a:pt x="46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g247cdf16926_1_71"/>
            <p:cNvSpPr/>
            <p:nvPr/>
          </p:nvSpPr>
          <p:spPr>
            <a:xfrm>
              <a:off x="7847189" y="1925715"/>
              <a:ext cx="79589" cy="133276"/>
            </a:xfrm>
            <a:custGeom>
              <a:rect b="b" l="l" r="r" t="t"/>
              <a:pathLst>
                <a:path extrusionOk="0" h="2897" w="1730">
                  <a:moveTo>
                    <a:pt x="526" y="1"/>
                  </a:moveTo>
                  <a:lnTo>
                    <a:pt x="1730" y="2658"/>
                  </a:lnTo>
                  <a:lnTo>
                    <a:pt x="1204" y="2897"/>
                  </a:lnTo>
                  <a:lnTo>
                    <a:pt x="0" y="240"/>
                  </a:ln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g247cdf16926_1_71"/>
            <p:cNvSpPr/>
            <p:nvPr/>
          </p:nvSpPr>
          <p:spPr>
            <a:xfrm>
              <a:off x="7893885" y="2010410"/>
              <a:ext cx="53734" cy="113264"/>
            </a:xfrm>
            <a:custGeom>
              <a:rect b="b" l="l" r="r" t="t"/>
              <a:pathLst>
                <a:path extrusionOk="0" h="2462" w="1168">
                  <a:moveTo>
                    <a:pt x="46" y="1"/>
                  </a:moveTo>
                  <a:cubicBezTo>
                    <a:pt x="40" y="1"/>
                    <a:pt x="35" y="2"/>
                    <a:pt x="30" y="4"/>
                  </a:cubicBezTo>
                  <a:cubicBezTo>
                    <a:pt x="9" y="14"/>
                    <a:pt x="1" y="37"/>
                    <a:pt x="9" y="57"/>
                  </a:cubicBezTo>
                  <a:lnTo>
                    <a:pt x="1086" y="2438"/>
                  </a:lnTo>
                  <a:cubicBezTo>
                    <a:pt x="1093" y="2453"/>
                    <a:pt x="1107" y="2462"/>
                    <a:pt x="1122" y="2462"/>
                  </a:cubicBezTo>
                  <a:cubicBezTo>
                    <a:pt x="1128" y="2462"/>
                    <a:pt x="1133" y="2461"/>
                    <a:pt x="1139" y="2458"/>
                  </a:cubicBezTo>
                  <a:cubicBezTo>
                    <a:pt x="1159" y="2450"/>
                    <a:pt x="1167" y="2425"/>
                    <a:pt x="1159" y="2405"/>
                  </a:cubicBezTo>
                  <a:lnTo>
                    <a:pt x="83" y="24"/>
                  </a:lnTo>
                  <a:cubicBezTo>
                    <a:pt x="76" y="9"/>
                    <a:pt x="61" y="1"/>
                    <a:pt x="46" y="1"/>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g247cdf16926_1_71"/>
            <p:cNvSpPr/>
            <p:nvPr/>
          </p:nvSpPr>
          <p:spPr>
            <a:xfrm>
              <a:off x="7834722" y="1917710"/>
              <a:ext cx="49179" cy="27097"/>
            </a:xfrm>
            <a:custGeom>
              <a:rect b="b" l="l" r="r" t="t"/>
              <a:pathLst>
                <a:path extrusionOk="0" h="589" w="1069">
                  <a:moveTo>
                    <a:pt x="947" y="0"/>
                  </a:moveTo>
                  <a:cubicBezTo>
                    <a:pt x="933" y="0"/>
                    <a:pt x="918" y="4"/>
                    <a:pt x="903" y="10"/>
                  </a:cubicBezTo>
                  <a:lnTo>
                    <a:pt x="78" y="386"/>
                  </a:lnTo>
                  <a:cubicBezTo>
                    <a:pt x="24" y="411"/>
                    <a:pt x="0" y="473"/>
                    <a:pt x="25" y="526"/>
                  </a:cubicBezTo>
                  <a:cubicBezTo>
                    <a:pt x="43" y="565"/>
                    <a:pt x="81" y="588"/>
                    <a:pt x="121" y="588"/>
                  </a:cubicBezTo>
                  <a:cubicBezTo>
                    <a:pt x="136" y="588"/>
                    <a:pt x="152" y="585"/>
                    <a:pt x="166" y="579"/>
                  </a:cubicBezTo>
                  <a:lnTo>
                    <a:pt x="992" y="203"/>
                  </a:lnTo>
                  <a:cubicBezTo>
                    <a:pt x="1045" y="179"/>
                    <a:pt x="1068" y="116"/>
                    <a:pt x="1044" y="62"/>
                  </a:cubicBezTo>
                  <a:cubicBezTo>
                    <a:pt x="1026" y="23"/>
                    <a:pt x="988" y="0"/>
                    <a:pt x="947" y="0"/>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g247cdf16926_1_71"/>
            <p:cNvSpPr/>
            <p:nvPr/>
          </p:nvSpPr>
          <p:spPr>
            <a:xfrm>
              <a:off x="7910538" y="2052965"/>
              <a:ext cx="17206" cy="21162"/>
            </a:xfrm>
            <a:custGeom>
              <a:rect b="b" l="l" r="r" t="t"/>
              <a:pathLst>
                <a:path extrusionOk="0" h="460" w="374">
                  <a:moveTo>
                    <a:pt x="213" y="0"/>
                  </a:moveTo>
                  <a:lnTo>
                    <a:pt x="0" y="98"/>
                  </a:lnTo>
                  <a:lnTo>
                    <a:pt x="147" y="421"/>
                  </a:lnTo>
                  <a:cubicBezTo>
                    <a:pt x="161" y="451"/>
                    <a:pt x="204" y="459"/>
                    <a:pt x="243" y="440"/>
                  </a:cubicBezTo>
                  <a:lnTo>
                    <a:pt x="307" y="411"/>
                  </a:lnTo>
                  <a:cubicBezTo>
                    <a:pt x="350" y="392"/>
                    <a:pt x="373" y="352"/>
                    <a:pt x="359" y="321"/>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g247cdf16926_1_71"/>
            <p:cNvSpPr/>
            <p:nvPr/>
          </p:nvSpPr>
          <p:spPr>
            <a:xfrm>
              <a:off x="7850778" y="1946095"/>
              <a:ext cx="84603" cy="120257"/>
            </a:xfrm>
            <a:custGeom>
              <a:rect b="b" l="l" r="r" t="t"/>
              <a:pathLst>
                <a:path extrusionOk="0" h="2614" w="1839">
                  <a:moveTo>
                    <a:pt x="835" y="1"/>
                  </a:moveTo>
                  <a:lnTo>
                    <a:pt x="1785" y="2097"/>
                  </a:lnTo>
                  <a:cubicBezTo>
                    <a:pt x="1839" y="2216"/>
                    <a:pt x="1012" y="2613"/>
                    <a:pt x="951" y="2477"/>
                  </a:cubicBezTo>
                  <a:lnTo>
                    <a:pt x="1" y="38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g247cdf16926_1_71"/>
            <p:cNvSpPr/>
            <p:nvPr/>
          </p:nvSpPr>
          <p:spPr>
            <a:xfrm>
              <a:off x="7845625" y="1941219"/>
              <a:ext cx="49179" cy="27097"/>
            </a:xfrm>
            <a:custGeom>
              <a:rect b="b" l="l" r="r" t="t"/>
              <a:pathLst>
                <a:path extrusionOk="0" h="589" w="1069">
                  <a:moveTo>
                    <a:pt x="947" y="0"/>
                  </a:moveTo>
                  <a:cubicBezTo>
                    <a:pt x="933" y="0"/>
                    <a:pt x="918" y="4"/>
                    <a:pt x="903" y="10"/>
                  </a:cubicBezTo>
                  <a:lnTo>
                    <a:pt x="78" y="385"/>
                  </a:lnTo>
                  <a:cubicBezTo>
                    <a:pt x="24" y="410"/>
                    <a:pt x="0" y="473"/>
                    <a:pt x="25" y="526"/>
                  </a:cubicBezTo>
                  <a:cubicBezTo>
                    <a:pt x="43" y="565"/>
                    <a:pt x="81" y="588"/>
                    <a:pt x="121" y="588"/>
                  </a:cubicBezTo>
                  <a:cubicBezTo>
                    <a:pt x="136" y="588"/>
                    <a:pt x="151" y="585"/>
                    <a:pt x="166" y="579"/>
                  </a:cubicBezTo>
                  <a:lnTo>
                    <a:pt x="992" y="204"/>
                  </a:lnTo>
                  <a:cubicBezTo>
                    <a:pt x="1045" y="179"/>
                    <a:pt x="1068" y="115"/>
                    <a:pt x="1044" y="62"/>
                  </a:cubicBezTo>
                  <a:cubicBezTo>
                    <a:pt x="1026" y="23"/>
                    <a:pt x="987" y="0"/>
                    <a:pt x="9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g247cdf16926_1_71"/>
            <p:cNvSpPr/>
            <p:nvPr/>
          </p:nvSpPr>
          <p:spPr>
            <a:xfrm>
              <a:off x="7848340" y="1943657"/>
              <a:ext cx="87640" cy="119429"/>
            </a:xfrm>
            <a:custGeom>
              <a:rect b="b" l="l" r="r" t="t"/>
              <a:pathLst>
                <a:path extrusionOk="0" h="2596" w="1905">
                  <a:moveTo>
                    <a:pt x="868" y="106"/>
                  </a:moveTo>
                  <a:lnTo>
                    <a:pt x="1802" y="2167"/>
                  </a:lnTo>
                  <a:cubicBezTo>
                    <a:pt x="1811" y="2188"/>
                    <a:pt x="1718" y="2253"/>
                    <a:pt x="1594" y="2324"/>
                  </a:cubicBezTo>
                  <a:cubicBezTo>
                    <a:pt x="1542" y="2353"/>
                    <a:pt x="1486" y="2382"/>
                    <a:pt x="1429" y="2408"/>
                  </a:cubicBezTo>
                  <a:cubicBezTo>
                    <a:pt x="1372" y="2434"/>
                    <a:pt x="1314" y="2457"/>
                    <a:pt x="1260" y="2476"/>
                  </a:cubicBezTo>
                  <a:cubicBezTo>
                    <a:pt x="1177" y="2505"/>
                    <a:pt x="1107" y="2524"/>
                    <a:pt x="1069" y="2524"/>
                  </a:cubicBezTo>
                  <a:cubicBezTo>
                    <a:pt x="1053" y="2524"/>
                    <a:pt x="1043" y="2520"/>
                    <a:pt x="1040" y="2513"/>
                  </a:cubicBezTo>
                  <a:lnTo>
                    <a:pt x="106" y="453"/>
                  </a:lnTo>
                  <a:lnTo>
                    <a:pt x="868" y="106"/>
                  </a:lnTo>
                  <a:close/>
                  <a:moveTo>
                    <a:pt x="908" y="1"/>
                  </a:moveTo>
                  <a:lnTo>
                    <a:pt x="1" y="414"/>
                  </a:lnTo>
                  <a:lnTo>
                    <a:pt x="967" y="2546"/>
                  </a:lnTo>
                  <a:cubicBezTo>
                    <a:pt x="982" y="2581"/>
                    <a:pt x="1021" y="2596"/>
                    <a:pt x="1075" y="2596"/>
                  </a:cubicBezTo>
                  <a:cubicBezTo>
                    <a:pt x="1132" y="2596"/>
                    <a:pt x="1205" y="2579"/>
                    <a:pt x="1285" y="2552"/>
                  </a:cubicBezTo>
                  <a:cubicBezTo>
                    <a:pt x="1342" y="2532"/>
                    <a:pt x="1402" y="2508"/>
                    <a:pt x="1462" y="2480"/>
                  </a:cubicBezTo>
                  <a:cubicBezTo>
                    <a:pt x="1521" y="2453"/>
                    <a:pt x="1581" y="2423"/>
                    <a:pt x="1634" y="2393"/>
                  </a:cubicBezTo>
                  <a:cubicBezTo>
                    <a:pt x="1792" y="2303"/>
                    <a:pt x="1905" y="2201"/>
                    <a:pt x="1874" y="2134"/>
                  </a:cubicBezTo>
                  <a:lnTo>
                    <a:pt x="924" y="37"/>
                  </a:lnTo>
                  <a:lnTo>
                    <a:pt x="90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g247cdf16926_1_71"/>
            <p:cNvSpPr/>
            <p:nvPr/>
          </p:nvSpPr>
          <p:spPr>
            <a:xfrm>
              <a:off x="7849582" y="1914674"/>
              <a:ext cx="101855" cy="125778"/>
            </a:xfrm>
            <a:custGeom>
              <a:rect b="b" l="l" r="r" t="t"/>
              <a:pathLst>
                <a:path extrusionOk="0" h="2734" w="2214">
                  <a:moveTo>
                    <a:pt x="1866" y="1389"/>
                  </a:moveTo>
                  <a:cubicBezTo>
                    <a:pt x="2075" y="1457"/>
                    <a:pt x="2213" y="1862"/>
                    <a:pt x="2016" y="2062"/>
                  </a:cubicBezTo>
                  <a:cubicBezTo>
                    <a:pt x="2175" y="2412"/>
                    <a:pt x="2151" y="2726"/>
                    <a:pt x="1171" y="2733"/>
                  </a:cubicBezTo>
                  <a:cubicBezTo>
                    <a:pt x="517" y="2684"/>
                    <a:pt x="559" y="2407"/>
                    <a:pt x="671" y="2238"/>
                  </a:cubicBezTo>
                  <a:cubicBezTo>
                    <a:pt x="520" y="2339"/>
                    <a:pt x="73" y="2042"/>
                    <a:pt x="443" y="1653"/>
                  </a:cubicBezTo>
                  <a:cubicBezTo>
                    <a:pt x="199" y="1775"/>
                    <a:pt x="0" y="1163"/>
                    <a:pt x="458" y="990"/>
                  </a:cubicBezTo>
                  <a:cubicBezTo>
                    <a:pt x="398" y="911"/>
                    <a:pt x="366" y="769"/>
                    <a:pt x="403" y="702"/>
                  </a:cubicBezTo>
                  <a:cubicBezTo>
                    <a:pt x="617" y="179"/>
                    <a:pt x="1702" y="1"/>
                    <a:pt x="1765" y="775"/>
                  </a:cubicBezTo>
                  <a:cubicBezTo>
                    <a:pt x="2011" y="842"/>
                    <a:pt x="2077" y="1205"/>
                    <a:pt x="1866" y="1389"/>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g247cdf16926_1_71"/>
            <p:cNvSpPr/>
            <p:nvPr/>
          </p:nvSpPr>
          <p:spPr>
            <a:xfrm>
              <a:off x="7869410" y="1947568"/>
              <a:ext cx="63349" cy="14170"/>
            </a:xfrm>
            <a:custGeom>
              <a:rect b="b" l="l" r="r" t="t"/>
              <a:pathLst>
                <a:path extrusionOk="0" h="308" w="1377">
                  <a:moveTo>
                    <a:pt x="1060" y="1"/>
                  </a:moveTo>
                  <a:cubicBezTo>
                    <a:pt x="942" y="1"/>
                    <a:pt x="824" y="11"/>
                    <a:pt x="704" y="32"/>
                  </a:cubicBezTo>
                  <a:cubicBezTo>
                    <a:pt x="489" y="69"/>
                    <a:pt x="269" y="136"/>
                    <a:pt x="30" y="231"/>
                  </a:cubicBezTo>
                  <a:cubicBezTo>
                    <a:pt x="10" y="239"/>
                    <a:pt x="1" y="262"/>
                    <a:pt x="8" y="282"/>
                  </a:cubicBezTo>
                  <a:cubicBezTo>
                    <a:pt x="15" y="298"/>
                    <a:pt x="29" y="308"/>
                    <a:pt x="45" y="308"/>
                  </a:cubicBezTo>
                  <a:cubicBezTo>
                    <a:pt x="50" y="308"/>
                    <a:pt x="55" y="307"/>
                    <a:pt x="60" y="305"/>
                  </a:cubicBezTo>
                  <a:cubicBezTo>
                    <a:pt x="293" y="212"/>
                    <a:pt x="509" y="146"/>
                    <a:pt x="717" y="111"/>
                  </a:cubicBezTo>
                  <a:cubicBezTo>
                    <a:pt x="833" y="91"/>
                    <a:pt x="947" y="81"/>
                    <a:pt x="1061" y="81"/>
                  </a:cubicBezTo>
                  <a:cubicBezTo>
                    <a:pt x="1150" y="81"/>
                    <a:pt x="1239" y="87"/>
                    <a:pt x="1329" y="100"/>
                  </a:cubicBezTo>
                  <a:cubicBezTo>
                    <a:pt x="1331" y="100"/>
                    <a:pt x="1333" y="100"/>
                    <a:pt x="1334" y="100"/>
                  </a:cubicBezTo>
                  <a:cubicBezTo>
                    <a:pt x="1353" y="100"/>
                    <a:pt x="1370" y="86"/>
                    <a:pt x="1373" y="66"/>
                  </a:cubicBezTo>
                  <a:cubicBezTo>
                    <a:pt x="1376" y="44"/>
                    <a:pt x="1362" y="24"/>
                    <a:pt x="1339" y="21"/>
                  </a:cubicBezTo>
                  <a:cubicBezTo>
                    <a:pt x="1246" y="7"/>
                    <a:pt x="1153" y="1"/>
                    <a:pt x="1060"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g247cdf16926_1_71"/>
            <p:cNvSpPr/>
            <p:nvPr/>
          </p:nvSpPr>
          <p:spPr>
            <a:xfrm>
              <a:off x="7867846" y="1976551"/>
              <a:ext cx="69514" cy="16056"/>
            </a:xfrm>
            <a:custGeom>
              <a:rect b="b" l="l" r="r" t="t"/>
              <a:pathLst>
                <a:path extrusionOk="0" h="349" w="1511">
                  <a:moveTo>
                    <a:pt x="1328" y="1"/>
                  </a:moveTo>
                  <a:cubicBezTo>
                    <a:pt x="1118" y="1"/>
                    <a:pt x="916" y="27"/>
                    <a:pt x="721" y="69"/>
                  </a:cubicBezTo>
                  <a:cubicBezTo>
                    <a:pt x="485" y="120"/>
                    <a:pt x="258" y="193"/>
                    <a:pt x="33" y="271"/>
                  </a:cubicBezTo>
                  <a:cubicBezTo>
                    <a:pt x="12" y="278"/>
                    <a:pt x="1" y="300"/>
                    <a:pt x="8" y="322"/>
                  </a:cubicBezTo>
                  <a:cubicBezTo>
                    <a:pt x="14" y="338"/>
                    <a:pt x="29" y="348"/>
                    <a:pt x="46" y="348"/>
                  </a:cubicBezTo>
                  <a:cubicBezTo>
                    <a:pt x="50" y="348"/>
                    <a:pt x="55" y="348"/>
                    <a:pt x="59" y="346"/>
                  </a:cubicBezTo>
                  <a:cubicBezTo>
                    <a:pt x="280" y="269"/>
                    <a:pt x="504" y="197"/>
                    <a:pt x="738" y="147"/>
                  </a:cubicBezTo>
                  <a:cubicBezTo>
                    <a:pt x="928" y="106"/>
                    <a:pt x="1125" y="81"/>
                    <a:pt x="1332" y="81"/>
                  </a:cubicBezTo>
                  <a:cubicBezTo>
                    <a:pt x="1377" y="81"/>
                    <a:pt x="1422" y="82"/>
                    <a:pt x="1468" y="85"/>
                  </a:cubicBezTo>
                  <a:cubicBezTo>
                    <a:pt x="1469" y="85"/>
                    <a:pt x="1469" y="85"/>
                    <a:pt x="1470" y="85"/>
                  </a:cubicBezTo>
                  <a:cubicBezTo>
                    <a:pt x="1490" y="85"/>
                    <a:pt x="1508" y="68"/>
                    <a:pt x="1509" y="46"/>
                  </a:cubicBezTo>
                  <a:cubicBezTo>
                    <a:pt x="1510" y="24"/>
                    <a:pt x="1493" y="6"/>
                    <a:pt x="1471" y="5"/>
                  </a:cubicBezTo>
                  <a:cubicBezTo>
                    <a:pt x="1423" y="2"/>
                    <a:pt x="1375" y="1"/>
                    <a:pt x="1328"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g247cdf16926_1_71"/>
            <p:cNvSpPr/>
            <p:nvPr/>
          </p:nvSpPr>
          <p:spPr>
            <a:xfrm>
              <a:off x="7878335" y="2005718"/>
              <a:ext cx="66017" cy="13755"/>
            </a:xfrm>
            <a:custGeom>
              <a:rect b="b" l="l" r="r" t="t"/>
              <a:pathLst>
                <a:path extrusionOk="0" h="299" w="1435">
                  <a:moveTo>
                    <a:pt x="987" y="1"/>
                  </a:moveTo>
                  <a:cubicBezTo>
                    <a:pt x="916" y="1"/>
                    <a:pt x="844" y="5"/>
                    <a:pt x="769" y="13"/>
                  </a:cubicBezTo>
                  <a:cubicBezTo>
                    <a:pt x="544" y="38"/>
                    <a:pt x="300" y="103"/>
                    <a:pt x="29" y="223"/>
                  </a:cubicBezTo>
                  <a:cubicBezTo>
                    <a:pt x="10" y="231"/>
                    <a:pt x="0" y="255"/>
                    <a:pt x="9" y="275"/>
                  </a:cubicBezTo>
                  <a:cubicBezTo>
                    <a:pt x="16" y="290"/>
                    <a:pt x="30" y="299"/>
                    <a:pt x="45" y="299"/>
                  </a:cubicBezTo>
                  <a:cubicBezTo>
                    <a:pt x="51" y="299"/>
                    <a:pt x="56" y="298"/>
                    <a:pt x="62" y="295"/>
                  </a:cubicBezTo>
                  <a:cubicBezTo>
                    <a:pt x="324" y="179"/>
                    <a:pt x="560" y="116"/>
                    <a:pt x="778" y="92"/>
                  </a:cubicBezTo>
                  <a:cubicBezTo>
                    <a:pt x="850" y="84"/>
                    <a:pt x="920" y="80"/>
                    <a:pt x="988" y="80"/>
                  </a:cubicBezTo>
                  <a:cubicBezTo>
                    <a:pt x="1126" y="80"/>
                    <a:pt x="1257" y="96"/>
                    <a:pt x="1382" y="122"/>
                  </a:cubicBezTo>
                  <a:cubicBezTo>
                    <a:pt x="1385" y="123"/>
                    <a:pt x="1388" y="123"/>
                    <a:pt x="1390" y="123"/>
                  </a:cubicBezTo>
                  <a:cubicBezTo>
                    <a:pt x="1409" y="123"/>
                    <a:pt x="1425" y="110"/>
                    <a:pt x="1430" y="91"/>
                  </a:cubicBezTo>
                  <a:cubicBezTo>
                    <a:pt x="1434" y="69"/>
                    <a:pt x="1420" y="49"/>
                    <a:pt x="1398" y="43"/>
                  </a:cubicBezTo>
                  <a:cubicBezTo>
                    <a:pt x="1266" y="16"/>
                    <a:pt x="1130" y="1"/>
                    <a:pt x="987"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g247cdf16926_1_71"/>
            <p:cNvSpPr/>
            <p:nvPr/>
          </p:nvSpPr>
          <p:spPr>
            <a:xfrm>
              <a:off x="7543188" y="2008708"/>
              <a:ext cx="275662" cy="180156"/>
            </a:xfrm>
            <a:custGeom>
              <a:rect b="b" l="l" r="r" t="t"/>
              <a:pathLst>
                <a:path extrusionOk="0" h="3916" w="5992">
                  <a:moveTo>
                    <a:pt x="829" y="755"/>
                  </a:moveTo>
                  <a:cubicBezTo>
                    <a:pt x="1995" y="615"/>
                    <a:pt x="4062" y="246"/>
                    <a:pt x="4826" y="1"/>
                  </a:cubicBezTo>
                  <a:lnTo>
                    <a:pt x="5991" y="2296"/>
                  </a:lnTo>
                  <a:cubicBezTo>
                    <a:pt x="4572" y="3258"/>
                    <a:pt x="1374" y="3916"/>
                    <a:pt x="0" y="3505"/>
                  </a:cubicBezTo>
                  <a:close/>
                </a:path>
              </a:pathLst>
            </a:custGeom>
            <a:solidFill>
              <a:srgbClr val="9900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g247cdf16926_1_71"/>
            <p:cNvSpPr/>
            <p:nvPr/>
          </p:nvSpPr>
          <p:spPr>
            <a:xfrm>
              <a:off x="7891078" y="2114336"/>
              <a:ext cx="165940" cy="18172"/>
            </a:xfrm>
            <a:custGeom>
              <a:rect b="b" l="l" r="r" t="t"/>
              <a:pathLst>
                <a:path extrusionOk="0" h="395" w="3607">
                  <a:moveTo>
                    <a:pt x="0" y="1"/>
                  </a:moveTo>
                  <a:lnTo>
                    <a:pt x="3606" y="1"/>
                  </a:lnTo>
                  <a:lnTo>
                    <a:pt x="3606" y="395"/>
                  </a:lnTo>
                  <a:lnTo>
                    <a:pt x="0" y="395"/>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g247cdf16926_1_71"/>
            <p:cNvSpPr/>
            <p:nvPr/>
          </p:nvSpPr>
          <p:spPr>
            <a:xfrm>
              <a:off x="7785819" y="1630869"/>
              <a:ext cx="208587" cy="183698"/>
            </a:xfrm>
            <a:custGeom>
              <a:rect b="b" l="l" r="r" t="t"/>
              <a:pathLst>
                <a:path extrusionOk="0" h="3993" w="4534">
                  <a:moveTo>
                    <a:pt x="1" y="1064"/>
                  </a:moveTo>
                  <a:lnTo>
                    <a:pt x="846" y="0"/>
                  </a:lnTo>
                  <a:lnTo>
                    <a:pt x="4533" y="2928"/>
                  </a:lnTo>
                  <a:lnTo>
                    <a:pt x="3688" y="3993"/>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g247cdf16926_1_71"/>
            <p:cNvSpPr/>
            <p:nvPr/>
          </p:nvSpPr>
          <p:spPr>
            <a:xfrm>
              <a:off x="7782368" y="1627787"/>
              <a:ext cx="45775" cy="55114"/>
            </a:xfrm>
            <a:custGeom>
              <a:rect b="b" l="l" r="r" t="t"/>
              <a:pathLst>
                <a:path extrusionOk="0" h="1198" w="995">
                  <a:moveTo>
                    <a:pt x="921" y="1"/>
                  </a:moveTo>
                  <a:cubicBezTo>
                    <a:pt x="901" y="1"/>
                    <a:pt x="882" y="9"/>
                    <a:pt x="869" y="26"/>
                  </a:cubicBezTo>
                  <a:lnTo>
                    <a:pt x="24" y="1089"/>
                  </a:lnTo>
                  <a:cubicBezTo>
                    <a:pt x="1" y="1118"/>
                    <a:pt x="6" y="1161"/>
                    <a:pt x="35" y="1183"/>
                  </a:cubicBezTo>
                  <a:cubicBezTo>
                    <a:pt x="47" y="1193"/>
                    <a:pt x="61" y="1198"/>
                    <a:pt x="76" y="1198"/>
                  </a:cubicBezTo>
                  <a:cubicBezTo>
                    <a:pt x="95" y="1198"/>
                    <a:pt x="115" y="1189"/>
                    <a:pt x="128" y="1172"/>
                  </a:cubicBezTo>
                  <a:lnTo>
                    <a:pt x="973" y="109"/>
                  </a:lnTo>
                  <a:cubicBezTo>
                    <a:pt x="995" y="80"/>
                    <a:pt x="991" y="38"/>
                    <a:pt x="962" y="15"/>
                  </a:cubicBezTo>
                  <a:cubicBezTo>
                    <a:pt x="950" y="5"/>
                    <a:pt x="935" y="1"/>
                    <a:pt x="9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g247cdf16926_1_71"/>
            <p:cNvSpPr/>
            <p:nvPr/>
          </p:nvSpPr>
          <p:spPr>
            <a:xfrm>
              <a:off x="7964594" y="1804170"/>
              <a:ext cx="46465" cy="245759"/>
            </a:xfrm>
            <a:custGeom>
              <a:rect b="b" l="l" r="r" t="t"/>
              <a:pathLst>
                <a:path extrusionOk="0" h="5342" w="1010">
                  <a:moveTo>
                    <a:pt x="26" y="1"/>
                  </a:moveTo>
                  <a:lnTo>
                    <a:pt x="1009" y="6"/>
                  </a:lnTo>
                  <a:lnTo>
                    <a:pt x="983" y="5341"/>
                  </a:lnTo>
                  <a:lnTo>
                    <a:pt x="0" y="5336"/>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g247cdf16926_1_71"/>
            <p:cNvSpPr/>
            <p:nvPr/>
          </p:nvSpPr>
          <p:spPr>
            <a:xfrm>
              <a:off x="7950701" y="1817143"/>
              <a:ext cx="73838" cy="161017"/>
            </a:xfrm>
            <a:custGeom>
              <a:rect b="b" l="l" r="r" t="t"/>
              <a:pathLst>
                <a:path extrusionOk="0" h="3500" w="1605">
                  <a:moveTo>
                    <a:pt x="17" y="0"/>
                  </a:moveTo>
                  <a:lnTo>
                    <a:pt x="1605" y="8"/>
                  </a:lnTo>
                  <a:lnTo>
                    <a:pt x="1588" y="3500"/>
                  </a:lnTo>
                  <a:lnTo>
                    <a:pt x="0" y="3492"/>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g247cdf16926_1_71"/>
            <p:cNvSpPr/>
            <p:nvPr/>
          </p:nvSpPr>
          <p:spPr>
            <a:xfrm>
              <a:off x="7961512" y="2046616"/>
              <a:ext cx="51388" cy="6349"/>
            </a:xfrm>
            <a:custGeom>
              <a:rect b="b" l="l" r="r" t="t"/>
              <a:pathLst>
                <a:path extrusionOk="0" h="138" w="1117">
                  <a:moveTo>
                    <a:pt x="65" y="0"/>
                  </a:moveTo>
                  <a:cubicBezTo>
                    <a:pt x="29" y="0"/>
                    <a:pt x="0" y="29"/>
                    <a:pt x="0" y="66"/>
                  </a:cubicBezTo>
                  <a:cubicBezTo>
                    <a:pt x="0" y="102"/>
                    <a:pt x="30" y="132"/>
                    <a:pt x="66" y="133"/>
                  </a:cubicBezTo>
                  <a:lnTo>
                    <a:pt x="1050" y="137"/>
                  </a:lnTo>
                  <a:cubicBezTo>
                    <a:pt x="1086" y="137"/>
                    <a:pt x="1117" y="107"/>
                    <a:pt x="1117" y="71"/>
                  </a:cubicBezTo>
                  <a:cubicBezTo>
                    <a:pt x="1117" y="34"/>
                    <a:pt x="1087" y="4"/>
                    <a:pt x="1050" y="4"/>
                  </a:cubicBezTo>
                  <a:lnTo>
                    <a:pt x="67" y="0"/>
                  </a:lnTo>
                  <a:cubicBezTo>
                    <a:pt x="67" y="0"/>
                    <a:pt x="66"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g247cdf16926_1_71"/>
            <p:cNvSpPr/>
            <p:nvPr/>
          </p:nvSpPr>
          <p:spPr>
            <a:xfrm>
              <a:off x="7947618" y="1974711"/>
              <a:ext cx="79221" cy="6533"/>
            </a:xfrm>
            <a:custGeom>
              <a:rect b="b" l="l" r="r" t="t"/>
              <a:pathLst>
                <a:path extrusionOk="0" h="142" w="1722">
                  <a:moveTo>
                    <a:pt x="67" y="0"/>
                  </a:moveTo>
                  <a:cubicBezTo>
                    <a:pt x="30" y="0"/>
                    <a:pt x="1" y="30"/>
                    <a:pt x="1" y="67"/>
                  </a:cubicBezTo>
                  <a:cubicBezTo>
                    <a:pt x="1" y="103"/>
                    <a:pt x="30" y="133"/>
                    <a:pt x="66" y="133"/>
                  </a:cubicBezTo>
                  <a:lnTo>
                    <a:pt x="1655" y="142"/>
                  </a:lnTo>
                  <a:cubicBezTo>
                    <a:pt x="1691" y="142"/>
                    <a:pt x="1721" y="112"/>
                    <a:pt x="1721" y="76"/>
                  </a:cubicBezTo>
                  <a:cubicBezTo>
                    <a:pt x="1722" y="39"/>
                    <a:pt x="1692" y="9"/>
                    <a:pt x="1655" y="9"/>
                  </a:cubicBezTo>
                  <a:lnTo>
                    <a:pt x="6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g247cdf16926_1_71"/>
            <p:cNvSpPr/>
            <p:nvPr/>
          </p:nvSpPr>
          <p:spPr>
            <a:xfrm>
              <a:off x="7911136" y="2248394"/>
              <a:ext cx="279434" cy="96610"/>
            </a:xfrm>
            <a:custGeom>
              <a:rect b="b" l="l" r="r" t="t"/>
              <a:pathLst>
                <a:path extrusionOk="0" h="2100" w="6074">
                  <a:moveTo>
                    <a:pt x="6074" y="829"/>
                  </a:moveTo>
                  <a:cubicBezTo>
                    <a:pt x="4309" y="2033"/>
                    <a:pt x="2180" y="2099"/>
                    <a:pt x="1" y="1651"/>
                  </a:cubicBezTo>
                  <a:cubicBezTo>
                    <a:pt x="1112" y="197"/>
                    <a:pt x="4228" y="1"/>
                    <a:pt x="6074" y="82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g247cdf16926_1_71"/>
            <p:cNvSpPr/>
            <p:nvPr/>
          </p:nvSpPr>
          <p:spPr>
            <a:xfrm>
              <a:off x="7819034" y="2132462"/>
              <a:ext cx="313616" cy="67305"/>
            </a:xfrm>
            <a:custGeom>
              <a:rect b="b" l="l" r="r" t="t"/>
              <a:pathLst>
                <a:path extrusionOk="0" h="1463" w="6817">
                  <a:moveTo>
                    <a:pt x="6817" y="1"/>
                  </a:moveTo>
                  <a:lnTo>
                    <a:pt x="0" y="1"/>
                  </a:lnTo>
                  <a:cubicBezTo>
                    <a:pt x="0" y="915"/>
                    <a:pt x="1373" y="1463"/>
                    <a:pt x="6193" y="1416"/>
                  </a:cubicBezTo>
                  <a:cubicBezTo>
                    <a:pt x="6629" y="1412"/>
                    <a:pt x="6817" y="222"/>
                    <a:pt x="681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g247cdf16926_1_71"/>
            <p:cNvSpPr/>
            <p:nvPr/>
          </p:nvSpPr>
          <p:spPr>
            <a:xfrm>
              <a:off x="7917117" y="1732724"/>
              <a:ext cx="140407" cy="156509"/>
            </a:xfrm>
            <a:custGeom>
              <a:rect b="b" l="l" r="r" t="t"/>
              <a:pathLst>
                <a:path extrusionOk="0" h="3402" w="3052">
                  <a:moveTo>
                    <a:pt x="596" y="4"/>
                  </a:moveTo>
                  <a:lnTo>
                    <a:pt x="2516" y="25"/>
                  </a:lnTo>
                  <a:cubicBezTo>
                    <a:pt x="2814" y="28"/>
                    <a:pt x="3052" y="274"/>
                    <a:pt x="3048" y="571"/>
                  </a:cubicBezTo>
                  <a:lnTo>
                    <a:pt x="3007" y="2865"/>
                  </a:lnTo>
                  <a:cubicBezTo>
                    <a:pt x="3002" y="3161"/>
                    <a:pt x="2754" y="3401"/>
                    <a:pt x="2457" y="3398"/>
                  </a:cubicBezTo>
                  <a:lnTo>
                    <a:pt x="536" y="3377"/>
                  </a:lnTo>
                  <a:cubicBezTo>
                    <a:pt x="240" y="3372"/>
                    <a:pt x="1" y="3127"/>
                    <a:pt x="6" y="2831"/>
                  </a:cubicBezTo>
                  <a:lnTo>
                    <a:pt x="46" y="537"/>
                  </a:lnTo>
                  <a:cubicBezTo>
                    <a:pt x="52" y="240"/>
                    <a:pt x="298" y="0"/>
                    <a:pt x="596" y="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g247cdf16926_1_71"/>
            <p:cNvSpPr/>
            <p:nvPr/>
          </p:nvSpPr>
          <p:spPr>
            <a:xfrm>
              <a:off x="8033418" y="1761109"/>
              <a:ext cx="335284" cy="525469"/>
            </a:xfrm>
            <a:custGeom>
              <a:rect b="b" l="l" r="r" t="t"/>
              <a:pathLst>
                <a:path extrusionOk="0" h="11422" w="7288">
                  <a:moveTo>
                    <a:pt x="479" y="2248"/>
                  </a:moveTo>
                  <a:cubicBezTo>
                    <a:pt x="4195" y="1485"/>
                    <a:pt x="4221" y="6600"/>
                    <a:pt x="720" y="11043"/>
                  </a:cubicBezTo>
                  <a:lnTo>
                    <a:pt x="3417" y="11421"/>
                  </a:lnTo>
                  <a:cubicBezTo>
                    <a:pt x="7287" y="1921"/>
                    <a:pt x="3869" y="1"/>
                    <a:pt x="511" y="389"/>
                  </a:cubicBezTo>
                  <a:cubicBezTo>
                    <a:pt x="290" y="859"/>
                    <a:pt x="0" y="1987"/>
                    <a:pt x="479" y="224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g247cdf16926_1_71"/>
            <p:cNvSpPr/>
            <p:nvPr/>
          </p:nvSpPr>
          <p:spPr>
            <a:xfrm>
              <a:off x="7999604" y="1822756"/>
              <a:ext cx="38690" cy="38644"/>
            </a:xfrm>
            <a:custGeom>
              <a:rect b="b" l="l" r="r" t="t"/>
              <a:pathLst>
                <a:path extrusionOk="0" h="840" w="841">
                  <a:moveTo>
                    <a:pt x="421" y="0"/>
                  </a:moveTo>
                  <a:cubicBezTo>
                    <a:pt x="652" y="0"/>
                    <a:pt x="840" y="188"/>
                    <a:pt x="840" y="420"/>
                  </a:cubicBezTo>
                  <a:cubicBezTo>
                    <a:pt x="840" y="652"/>
                    <a:pt x="652" y="840"/>
                    <a:pt x="421" y="840"/>
                  </a:cubicBezTo>
                  <a:cubicBezTo>
                    <a:pt x="189" y="840"/>
                    <a:pt x="1" y="652"/>
                    <a:pt x="1" y="420"/>
                  </a:cubicBezTo>
                  <a:cubicBezTo>
                    <a:pt x="1" y="188"/>
                    <a:pt x="189" y="0"/>
                    <a:pt x="4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g247cdf16926_1_71"/>
            <p:cNvSpPr/>
            <p:nvPr/>
          </p:nvSpPr>
          <p:spPr>
            <a:xfrm>
              <a:off x="8090372" y="2123859"/>
              <a:ext cx="119383" cy="119337"/>
            </a:xfrm>
            <a:custGeom>
              <a:rect b="b" l="l" r="r" t="t"/>
              <a:pathLst>
                <a:path extrusionOk="0" h="2594" w="2595">
                  <a:moveTo>
                    <a:pt x="1298" y="1"/>
                  </a:moveTo>
                  <a:cubicBezTo>
                    <a:pt x="2014" y="1"/>
                    <a:pt x="2594" y="581"/>
                    <a:pt x="2594" y="1297"/>
                  </a:cubicBezTo>
                  <a:cubicBezTo>
                    <a:pt x="2594" y="2013"/>
                    <a:pt x="2014" y="2593"/>
                    <a:pt x="1298" y="2593"/>
                  </a:cubicBezTo>
                  <a:cubicBezTo>
                    <a:pt x="582" y="2593"/>
                    <a:pt x="1" y="2013"/>
                    <a:pt x="1" y="1297"/>
                  </a:cubicBezTo>
                  <a:cubicBezTo>
                    <a:pt x="1" y="581"/>
                    <a:pt x="582" y="1"/>
                    <a:pt x="12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g247cdf16926_1_71"/>
            <p:cNvSpPr/>
            <p:nvPr/>
          </p:nvSpPr>
          <p:spPr>
            <a:xfrm>
              <a:off x="7348679" y="1725593"/>
              <a:ext cx="421820" cy="625484"/>
            </a:xfrm>
            <a:custGeom>
              <a:rect b="b" l="l" r="r" t="t"/>
              <a:pathLst>
                <a:path extrusionOk="0" h="13596" w="9169">
                  <a:moveTo>
                    <a:pt x="8459" y="12260"/>
                  </a:moveTo>
                  <a:cubicBezTo>
                    <a:pt x="7961" y="12276"/>
                    <a:pt x="8391" y="12736"/>
                    <a:pt x="7908" y="12830"/>
                  </a:cubicBezTo>
                  <a:cubicBezTo>
                    <a:pt x="5541" y="13052"/>
                    <a:pt x="2773" y="13596"/>
                    <a:pt x="832" y="11704"/>
                  </a:cubicBezTo>
                  <a:cubicBezTo>
                    <a:pt x="1" y="4430"/>
                    <a:pt x="1691" y="1005"/>
                    <a:pt x="4753" y="0"/>
                  </a:cubicBezTo>
                  <a:lnTo>
                    <a:pt x="7057" y="1246"/>
                  </a:lnTo>
                  <a:cubicBezTo>
                    <a:pt x="9168" y="4914"/>
                    <a:pt x="8723" y="8647"/>
                    <a:pt x="8504" y="11748"/>
                  </a:cubicBezTo>
                  <a:cubicBezTo>
                    <a:pt x="8493" y="11917"/>
                    <a:pt x="8478" y="12088"/>
                    <a:pt x="8459" y="1226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g247cdf16926_1_71"/>
            <p:cNvSpPr/>
            <p:nvPr/>
          </p:nvSpPr>
          <p:spPr>
            <a:xfrm>
              <a:off x="7705402" y="1853901"/>
              <a:ext cx="52124" cy="299769"/>
            </a:xfrm>
            <a:custGeom>
              <a:rect b="b" l="l" r="r" t="t"/>
              <a:pathLst>
                <a:path extrusionOk="0" h="6516" w="1133">
                  <a:moveTo>
                    <a:pt x="46" y="0"/>
                  </a:moveTo>
                  <a:cubicBezTo>
                    <a:pt x="41" y="0"/>
                    <a:pt x="36" y="1"/>
                    <a:pt x="31" y="3"/>
                  </a:cubicBezTo>
                  <a:cubicBezTo>
                    <a:pt x="11" y="11"/>
                    <a:pt x="0" y="34"/>
                    <a:pt x="9" y="54"/>
                  </a:cubicBezTo>
                  <a:cubicBezTo>
                    <a:pt x="1052" y="2723"/>
                    <a:pt x="979" y="4732"/>
                    <a:pt x="921" y="6288"/>
                  </a:cubicBezTo>
                  <a:cubicBezTo>
                    <a:pt x="919" y="6351"/>
                    <a:pt x="916" y="6414"/>
                    <a:pt x="914" y="6474"/>
                  </a:cubicBezTo>
                  <a:cubicBezTo>
                    <a:pt x="914" y="6497"/>
                    <a:pt x="931" y="6515"/>
                    <a:pt x="952" y="6516"/>
                  </a:cubicBezTo>
                  <a:cubicBezTo>
                    <a:pt x="953" y="6516"/>
                    <a:pt x="953" y="6516"/>
                    <a:pt x="954" y="6516"/>
                  </a:cubicBezTo>
                  <a:cubicBezTo>
                    <a:pt x="976" y="6516"/>
                    <a:pt x="993" y="6498"/>
                    <a:pt x="994" y="6478"/>
                  </a:cubicBezTo>
                  <a:cubicBezTo>
                    <a:pt x="996" y="6416"/>
                    <a:pt x="998" y="6354"/>
                    <a:pt x="1001" y="6292"/>
                  </a:cubicBezTo>
                  <a:cubicBezTo>
                    <a:pt x="1058" y="4728"/>
                    <a:pt x="1133" y="2709"/>
                    <a:pt x="82" y="26"/>
                  </a:cubicBezTo>
                  <a:cubicBezTo>
                    <a:pt x="76" y="10"/>
                    <a:pt x="61"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g247cdf16926_1_71"/>
            <p:cNvSpPr/>
            <p:nvPr/>
          </p:nvSpPr>
          <p:spPr>
            <a:xfrm>
              <a:off x="7569733" y="1431161"/>
              <a:ext cx="236466" cy="262505"/>
            </a:xfrm>
            <a:custGeom>
              <a:rect b="b" l="l" r="r" t="t"/>
              <a:pathLst>
                <a:path extrusionOk="0" h="5706" w="5140">
                  <a:moveTo>
                    <a:pt x="1112" y="4942"/>
                  </a:moveTo>
                  <a:cubicBezTo>
                    <a:pt x="0" y="5019"/>
                    <a:pt x="385" y="234"/>
                    <a:pt x="2497" y="864"/>
                  </a:cubicBezTo>
                  <a:cubicBezTo>
                    <a:pt x="3487" y="0"/>
                    <a:pt x="4776" y="2733"/>
                    <a:pt x="5100" y="2879"/>
                  </a:cubicBezTo>
                  <a:cubicBezTo>
                    <a:pt x="5140" y="3009"/>
                    <a:pt x="5060" y="3215"/>
                    <a:pt x="4801" y="3128"/>
                  </a:cubicBezTo>
                  <a:cubicBezTo>
                    <a:pt x="4640" y="3557"/>
                    <a:pt x="4640" y="3724"/>
                    <a:pt x="4256" y="3873"/>
                  </a:cubicBezTo>
                  <a:cubicBezTo>
                    <a:pt x="3439" y="4190"/>
                    <a:pt x="1505" y="5705"/>
                    <a:pt x="1112" y="494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g247cdf16926_1_71"/>
            <p:cNvSpPr/>
            <p:nvPr/>
          </p:nvSpPr>
          <p:spPr>
            <a:xfrm>
              <a:off x="7567341" y="1592823"/>
              <a:ext cx="169114" cy="190139"/>
            </a:xfrm>
            <a:custGeom>
              <a:rect b="b" l="l" r="r" t="t"/>
              <a:pathLst>
                <a:path extrusionOk="0" h="4133" w="3676">
                  <a:moveTo>
                    <a:pt x="3676" y="988"/>
                  </a:moveTo>
                  <a:cubicBezTo>
                    <a:pt x="3536" y="607"/>
                    <a:pt x="2022" y="1"/>
                    <a:pt x="1768" y="152"/>
                  </a:cubicBezTo>
                  <a:cubicBezTo>
                    <a:pt x="1528" y="1037"/>
                    <a:pt x="555" y="2437"/>
                    <a:pt x="0" y="2886"/>
                  </a:cubicBezTo>
                  <a:cubicBezTo>
                    <a:pt x="500" y="3613"/>
                    <a:pt x="1890" y="4075"/>
                    <a:pt x="2304" y="4132"/>
                  </a:cubicBezTo>
                  <a:cubicBezTo>
                    <a:pt x="2374" y="3309"/>
                    <a:pt x="2972" y="2003"/>
                    <a:pt x="3676" y="988"/>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g247cdf16926_1_71"/>
            <p:cNvSpPr/>
            <p:nvPr/>
          </p:nvSpPr>
          <p:spPr>
            <a:xfrm>
              <a:off x="7604697" y="1530578"/>
              <a:ext cx="185952" cy="176383"/>
            </a:xfrm>
            <a:custGeom>
              <a:rect b="b" l="l" r="r" t="t"/>
              <a:pathLst>
                <a:path extrusionOk="0" h="3834" w="4042">
                  <a:moveTo>
                    <a:pt x="2246" y="15"/>
                  </a:moveTo>
                  <a:cubicBezTo>
                    <a:pt x="2034" y="251"/>
                    <a:pt x="1797" y="701"/>
                    <a:pt x="1263" y="724"/>
                  </a:cubicBezTo>
                  <a:cubicBezTo>
                    <a:pt x="938" y="0"/>
                    <a:pt x="1" y="980"/>
                    <a:pt x="956" y="1505"/>
                  </a:cubicBezTo>
                  <a:cubicBezTo>
                    <a:pt x="526" y="2518"/>
                    <a:pt x="1013" y="3058"/>
                    <a:pt x="1808" y="3404"/>
                  </a:cubicBezTo>
                  <a:cubicBezTo>
                    <a:pt x="2793" y="3833"/>
                    <a:pt x="3325" y="3180"/>
                    <a:pt x="4041" y="967"/>
                  </a:cubicBezTo>
                  <a:cubicBezTo>
                    <a:pt x="3113" y="638"/>
                    <a:pt x="2848" y="155"/>
                    <a:pt x="2246" y="15"/>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g247cdf16926_1_71"/>
            <p:cNvSpPr/>
            <p:nvPr/>
          </p:nvSpPr>
          <p:spPr>
            <a:xfrm>
              <a:off x="7748785" y="1634228"/>
              <a:ext cx="17390" cy="17988"/>
            </a:xfrm>
            <a:custGeom>
              <a:rect b="b" l="l" r="r" t="t"/>
              <a:pathLst>
                <a:path extrusionOk="0" h="391" w="378">
                  <a:moveTo>
                    <a:pt x="251" y="385"/>
                  </a:moveTo>
                  <a:cubicBezTo>
                    <a:pt x="294" y="306"/>
                    <a:pt x="335" y="221"/>
                    <a:pt x="378" y="129"/>
                  </a:cubicBezTo>
                  <a:cubicBezTo>
                    <a:pt x="353" y="78"/>
                    <a:pt x="305" y="37"/>
                    <a:pt x="244" y="24"/>
                  </a:cubicBezTo>
                  <a:cubicBezTo>
                    <a:pt x="142" y="1"/>
                    <a:pt x="42" y="63"/>
                    <a:pt x="22" y="163"/>
                  </a:cubicBezTo>
                  <a:cubicBezTo>
                    <a:pt x="1" y="263"/>
                    <a:pt x="68" y="362"/>
                    <a:pt x="170" y="385"/>
                  </a:cubicBezTo>
                  <a:cubicBezTo>
                    <a:pt x="197" y="391"/>
                    <a:pt x="226" y="391"/>
                    <a:pt x="251" y="38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g247cdf16926_1_71"/>
            <p:cNvSpPr/>
            <p:nvPr/>
          </p:nvSpPr>
          <p:spPr>
            <a:xfrm>
              <a:off x="7677431" y="1605566"/>
              <a:ext cx="20518" cy="20242"/>
            </a:xfrm>
            <a:custGeom>
              <a:rect b="b" l="l" r="r" t="t"/>
              <a:pathLst>
                <a:path extrusionOk="0" h="440" w="446">
                  <a:moveTo>
                    <a:pt x="263" y="24"/>
                  </a:moveTo>
                  <a:cubicBezTo>
                    <a:pt x="373" y="50"/>
                    <a:pt x="446" y="157"/>
                    <a:pt x="423" y="265"/>
                  </a:cubicBezTo>
                  <a:cubicBezTo>
                    <a:pt x="401" y="373"/>
                    <a:pt x="293" y="440"/>
                    <a:pt x="182" y="415"/>
                  </a:cubicBezTo>
                  <a:cubicBezTo>
                    <a:pt x="72" y="391"/>
                    <a:pt x="1" y="284"/>
                    <a:pt x="23" y="175"/>
                  </a:cubicBezTo>
                  <a:cubicBezTo>
                    <a:pt x="45" y="68"/>
                    <a:pt x="153" y="0"/>
                    <a:pt x="263" y="2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g247cdf16926_1_71"/>
            <p:cNvSpPr/>
            <p:nvPr/>
          </p:nvSpPr>
          <p:spPr>
            <a:xfrm>
              <a:off x="7715109" y="1607637"/>
              <a:ext cx="23555" cy="35930"/>
            </a:xfrm>
            <a:custGeom>
              <a:rect b="b" l="l" r="r" t="t"/>
              <a:pathLst>
                <a:path extrusionOk="0" h="781" w="512">
                  <a:moveTo>
                    <a:pt x="444" y="0"/>
                  </a:moveTo>
                  <a:cubicBezTo>
                    <a:pt x="442" y="0"/>
                    <a:pt x="440" y="0"/>
                    <a:pt x="438" y="1"/>
                  </a:cubicBezTo>
                  <a:cubicBezTo>
                    <a:pt x="417" y="3"/>
                    <a:pt x="401" y="23"/>
                    <a:pt x="404" y="44"/>
                  </a:cubicBezTo>
                  <a:cubicBezTo>
                    <a:pt x="431" y="268"/>
                    <a:pt x="422" y="425"/>
                    <a:pt x="391" y="530"/>
                  </a:cubicBezTo>
                  <a:cubicBezTo>
                    <a:pt x="369" y="601"/>
                    <a:pt x="339" y="647"/>
                    <a:pt x="303" y="673"/>
                  </a:cubicBezTo>
                  <a:cubicBezTo>
                    <a:pt x="276" y="693"/>
                    <a:pt x="246" y="701"/>
                    <a:pt x="214" y="701"/>
                  </a:cubicBezTo>
                  <a:cubicBezTo>
                    <a:pt x="206" y="701"/>
                    <a:pt x="198" y="701"/>
                    <a:pt x="190" y="700"/>
                  </a:cubicBezTo>
                  <a:cubicBezTo>
                    <a:pt x="149" y="694"/>
                    <a:pt x="107" y="676"/>
                    <a:pt x="69" y="651"/>
                  </a:cubicBezTo>
                  <a:cubicBezTo>
                    <a:pt x="62" y="646"/>
                    <a:pt x="54" y="644"/>
                    <a:pt x="46" y="644"/>
                  </a:cubicBezTo>
                  <a:cubicBezTo>
                    <a:pt x="33" y="644"/>
                    <a:pt x="21" y="650"/>
                    <a:pt x="13" y="662"/>
                  </a:cubicBezTo>
                  <a:cubicBezTo>
                    <a:pt x="1" y="680"/>
                    <a:pt x="6" y="704"/>
                    <a:pt x="24" y="717"/>
                  </a:cubicBezTo>
                  <a:cubicBezTo>
                    <a:pt x="72" y="749"/>
                    <a:pt x="126" y="772"/>
                    <a:pt x="179" y="778"/>
                  </a:cubicBezTo>
                  <a:cubicBezTo>
                    <a:pt x="191" y="780"/>
                    <a:pt x="203" y="781"/>
                    <a:pt x="214" y="781"/>
                  </a:cubicBezTo>
                  <a:cubicBezTo>
                    <a:pt x="262" y="781"/>
                    <a:pt x="308" y="768"/>
                    <a:pt x="349" y="738"/>
                  </a:cubicBezTo>
                  <a:cubicBezTo>
                    <a:pt x="399" y="702"/>
                    <a:pt x="441" y="642"/>
                    <a:pt x="467" y="552"/>
                  </a:cubicBezTo>
                  <a:cubicBezTo>
                    <a:pt x="501" y="437"/>
                    <a:pt x="512" y="269"/>
                    <a:pt x="483" y="35"/>
                  </a:cubicBezTo>
                  <a:cubicBezTo>
                    <a:pt x="481" y="15"/>
                    <a:pt x="464" y="0"/>
                    <a:pt x="4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g247cdf16926_1_71"/>
            <p:cNvSpPr/>
            <p:nvPr/>
          </p:nvSpPr>
          <p:spPr>
            <a:xfrm>
              <a:off x="7752327" y="1588867"/>
              <a:ext cx="29535" cy="20472"/>
            </a:xfrm>
            <a:custGeom>
              <a:rect b="b" l="l" r="r" t="t"/>
              <a:pathLst>
                <a:path extrusionOk="0" h="445" w="642">
                  <a:moveTo>
                    <a:pt x="116" y="0"/>
                  </a:moveTo>
                  <a:cubicBezTo>
                    <a:pt x="108" y="0"/>
                    <a:pt x="100" y="3"/>
                    <a:pt x="94" y="7"/>
                  </a:cubicBezTo>
                  <a:cubicBezTo>
                    <a:pt x="9" y="69"/>
                    <a:pt x="0" y="125"/>
                    <a:pt x="38" y="178"/>
                  </a:cubicBezTo>
                  <a:cubicBezTo>
                    <a:pt x="82" y="237"/>
                    <a:pt x="196" y="279"/>
                    <a:pt x="314" y="323"/>
                  </a:cubicBezTo>
                  <a:cubicBezTo>
                    <a:pt x="409" y="358"/>
                    <a:pt x="508" y="395"/>
                    <a:pt x="563" y="436"/>
                  </a:cubicBezTo>
                  <a:cubicBezTo>
                    <a:pt x="570" y="442"/>
                    <a:pt x="579" y="445"/>
                    <a:pt x="587" y="445"/>
                  </a:cubicBezTo>
                  <a:cubicBezTo>
                    <a:pt x="599" y="445"/>
                    <a:pt x="611" y="439"/>
                    <a:pt x="619" y="429"/>
                  </a:cubicBezTo>
                  <a:cubicBezTo>
                    <a:pt x="623" y="424"/>
                    <a:pt x="626" y="417"/>
                    <a:pt x="627" y="411"/>
                  </a:cubicBezTo>
                  <a:lnTo>
                    <a:pt x="627" y="407"/>
                  </a:lnTo>
                  <a:cubicBezTo>
                    <a:pt x="642" y="292"/>
                    <a:pt x="583" y="198"/>
                    <a:pt x="486" y="128"/>
                  </a:cubicBezTo>
                  <a:cubicBezTo>
                    <a:pt x="393" y="63"/>
                    <a:pt x="265" y="21"/>
                    <a:pt x="130" y="2"/>
                  </a:cubicBezTo>
                  <a:lnTo>
                    <a:pt x="122" y="1"/>
                  </a:lnTo>
                  <a:cubicBezTo>
                    <a:pt x="120" y="0"/>
                    <a:pt x="118" y="0"/>
                    <a:pt x="1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g247cdf16926_1_71"/>
            <p:cNvSpPr/>
            <p:nvPr/>
          </p:nvSpPr>
          <p:spPr>
            <a:xfrm>
              <a:off x="7687736" y="1594019"/>
              <a:ext cx="34642" cy="16010"/>
            </a:xfrm>
            <a:custGeom>
              <a:rect b="b" l="l" r="r" t="t"/>
              <a:pathLst>
                <a:path extrusionOk="0" h="348" w="753">
                  <a:moveTo>
                    <a:pt x="45" y="0"/>
                  </a:moveTo>
                  <a:cubicBezTo>
                    <a:pt x="33" y="0"/>
                    <a:pt x="21" y="5"/>
                    <a:pt x="14" y="16"/>
                  </a:cubicBezTo>
                  <a:cubicBezTo>
                    <a:pt x="1" y="34"/>
                    <a:pt x="4" y="59"/>
                    <a:pt x="22" y="73"/>
                  </a:cubicBezTo>
                  <a:cubicBezTo>
                    <a:pt x="121" y="144"/>
                    <a:pt x="230" y="202"/>
                    <a:pt x="341" y="246"/>
                  </a:cubicBezTo>
                  <a:cubicBezTo>
                    <a:pt x="468" y="297"/>
                    <a:pt x="596" y="331"/>
                    <a:pt x="704" y="347"/>
                  </a:cubicBezTo>
                  <a:cubicBezTo>
                    <a:pt x="706" y="347"/>
                    <a:pt x="708" y="347"/>
                    <a:pt x="710" y="347"/>
                  </a:cubicBezTo>
                  <a:cubicBezTo>
                    <a:pt x="730" y="347"/>
                    <a:pt x="747" y="333"/>
                    <a:pt x="750" y="313"/>
                  </a:cubicBezTo>
                  <a:cubicBezTo>
                    <a:pt x="753" y="291"/>
                    <a:pt x="738" y="271"/>
                    <a:pt x="716" y="268"/>
                  </a:cubicBezTo>
                  <a:cubicBezTo>
                    <a:pt x="613" y="252"/>
                    <a:pt x="492" y="220"/>
                    <a:pt x="370" y="171"/>
                  </a:cubicBezTo>
                  <a:cubicBezTo>
                    <a:pt x="266" y="130"/>
                    <a:pt x="161" y="76"/>
                    <a:pt x="69" y="8"/>
                  </a:cubicBezTo>
                  <a:cubicBezTo>
                    <a:pt x="61" y="3"/>
                    <a:pt x="53"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g247cdf16926_1_71"/>
            <p:cNvSpPr/>
            <p:nvPr/>
          </p:nvSpPr>
          <p:spPr>
            <a:xfrm>
              <a:off x="7698823" y="1601564"/>
              <a:ext cx="19184" cy="10443"/>
            </a:xfrm>
            <a:custGeom>
              <a:rect b="b" l="l" r="r" t="t"/>
              <a:pathLst>
                <a:path extrusionOk="0" h="227" w="417">
                  <a:moveTo>
                    <a:pt x="1" y="1"/>
                  </a:moveTo>
                  <a:cubicBezTo>
                    <a:pt x="86" y="9"/>
                    <a:pt x="366" y="110"/>
                    <a:pt x="416" y="127"/>
                  </a:cubicBezTo>
                  <a:cubicBezTo>
                    <a:pt x="376" y="182"/>
                    <a:pt x="311" y="218"/>
                    <a:pt x="239" y="221"/>
                  </a:cubicBezTo>
                  <a:cubicBezTo>
                    <a:pt x="111" y="226"/>
                    <a:pt x="4" y="128"/>
                    <a:pt x="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g247cdf16926_1_71"/>
            <p:cNvSpPr/>
            <p:nvPr/>
          </p:nvSpPr>
          <p:spPr>
            <a:xfrm>
              <a:off x="7741470" y="1615412"/>
              <a:ext cx="33676" cy="12789"/>
            </a:xfrm>
            <a:custGeom>
              <a:rect b="b" l="l" r="r" t="t"/>
              <a:pathLst>
                <a:path extrusionOk="0" h="278" w="732">
                  <a:moveTo>
                    <a:pt x="46" y="0"/>
                  </a:moveTo>
                  <a:cubicBezTo>
                    <a:pt x="33" y="0"/>
                    <a:pt x="19" y="8"/>
                    <a:pt x="12" y="21"/>
                  </a:cubicBezTo>
                  <a:cubicBezTo>
                    <a:pt x="0" y="40"/>
                    <a:pt x="8" y="64"/>
                    <a:pt x="27" y="75"/>
                  </a:cubicBezTo>
                  <a:cubicBezTo>
                    <a:pt x="117" y="126"/>
                    <a:pt x="229" y="183"/>
                    <a:pt x="343" y="224"/>
                  </a:cubicBezTo>
                  <a:cubicBezTo>
                    <a:pt x="436" y="256"/>
                    <a:pt x="530" y="277"/>
                    <a:pt x="619" y="277"/>
                  </a:cubicBezTo>
                  <a:cubicBezTo>
                    <a:pt x="644" y="277"/>
                    <a:pt x="670" y="275"/>
                    <a:pt x="694" y="272"/>
                  </a:cubicBezTo>
                  <a:cubicBezTo>
                    <a:pt x="716" y="267"/>
                    <a:pt x="731" y="247"/>
                    <a:pt x="727" y="226"/>
                  </a:cubicBezTo>
                  <a:cubicBezTo>
                    <a:pt x="724" y="206"/>
                    <a:pt x="708" y="192"/>
                    <a:pt x="689" y="192"/>
                  </a:cubicBezTo>
                  <a:cubicBezTo>
                    <a:pt x="686" y="192"/>
                    <a:pt x="684" y="192"/>
                    <a:pt x="681" y="193"/>
                  </a:cubicBezTo>
                  <a:cubicBezTo>
                    <a:pt x="661" y="196"/>
                    <a:pt x="640" y="198"/>
                    <a:pt x="619" y="198"/>
                  </a:cubicBezTo>
                  <a:cubicBezTo>
                    <a:pt x="540" y="198"/>
                    <a:pt x="454" y="178"/>
                    <a:pt x="370" y="148"/>
                  </a:cubicBezTo>
                  <a:cubicBezTo>
                    <a:pt x="261" y="110"/>
                    <a:pt x="153" y="55"/>
                    <a:pt x="66" y="6"/>
                  </a:cubicBezTo>
                  <a:cubicBezTo>
                    <a:pt x="60" y="2"/>
                    <a:pt x="53"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g247cdf16926_1_71"/>
            <p:cNvSpPr/>
            <p:nvPr/>
          </p:nvSpPr>
          <p:spPr>
            <a:xfrm>
              <a:off x="7751499" y="1622358"/>
              <a:ext cx="18862" cy="9477"/>
            </a:xfrm>
            <a:custGeom>
              <a:rect b="b" l="l" r="r" t="t"/>
              <a:pathLst>
                <a:path extrusionOk="0" h="206" w="410">
                  <a:moveTo>
                    <a:pt x="0" y="0"/>
                  </a:moveTo>
                  <a:cubicBezTo>
                    <a:pt x="82" y="0"/>
                    <a:pt x="359" y="71"/>
                    <a:pt x="409" y="82"/>
                  </a:cubicBezTo>
                  <a:cubicBezTo>
                    <a:pt x="375" y="138"/>
                    <a:pt x="318" y="179"/>
                    <a:pt x="248" y="189"/>
                  </a:cubicBezTo>
                  <a:cubicBezTo>
                    <a:pt x="127" y="206"/>
                    <a:pt x="16" y="122"/>
                    <a:pt x="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g247cdf16926_1_71"/>
            <p:cNvSpPr/>
            <p:nvPr/>
          </p:nvSpPr>
          <p:spPr>
            <a:xfrm>
              <a:off x="7697811" y="1570649"/>
              <a:ext cx="40898" cy="18448"/>
            </a:xfrm>
            <a:custGeom>
              <a:rect b="b" l="l" r="r" t="t"/>
              <a:pathLst>
                <a:path extrusionOk="0" h="401" w="889">
                  <a:moveTo>
                    <a:pt x="277" y="0"/>
                  </a:moveTo>
                  <a:cubicBezTo>
                    <a:pt x="196" y="0"/>
                    <a:pt x="115" y="14"/>
                    <a:pt x="30" y="45"/>
                  </a:cubicBezTo>
                  <a:cubicBezTo>
                    <a:pt x="19" y="50"/>
                    <a:pt x="9" y="61"/>
                    <a:pt x="6" y="75"/>
                  </a:cubicBezTo>
                  <a:cubicBezTo>
                    <a:pt x="1" y="96"/>
                    <a:pt x="14" y="117"/>
                    <a:pt x="36" y="122"/>
                  </a:cubicBezTo>
                  <a:cubicBezTo>
                    <a:pt x="119" y="141"/>
                    <a:pt x="241" y="197"/>
                    <a:pt x="362" y="254"/>
                  </a:cubicBezTo>
                  <a:cubicBezTo>
                    <a:pt x="518" y="327"/>
                    <a:pt x="674" y="401"/>
                    <a:pt x="769" y="401"/>
                  </a:cubicBezTo>
                  <a:cubicBezTo>
                    <a:pt x="780" y="401"/>
                    <a:pt x="789" y="400"/>
                    <a:pt x="798" y="398"/>
                  </a:cubicBezTo>
                  <a:cubicBezTo>
                    <a:pt x="860" y="384"/>
                    <a:pt x="889" y="340"/>
                    <a:pt x="870" y="250"/>
                  </a:cubicBezTo>
                  <a:cubicBezTo>
                    <a:pt x="868" y="242"/>
                    <a:pt x="863" y="233"/>
                    <a:pt x="855" y="227"/>
                  </a:cubicBezTo>
                  <a:cubicBezTo>
                    <a:pt x="724" y="131"/>
                    <a:pt x="593" y="59"/>
                    <a:pt x="459" y="24"/>
                  </a:cubicBezTo>
                  <a:cubicBezTo>
                    <a:pt x="399" y="9"/>
                    <a:pt x="338" y="0"/>
                    <a:pt x="2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g247cdf16926_1_71"/>
            <p:cNvSpPr/>
            <p:nvPr/>
          </p:nvSpPr>
          <p:spPr>
            <a:xfrm>
              <a:off x="7660731" y="1562000"/>
              <a:ext cx="22956" cy="48351"/>
            </a:xfrm>
            <a:custGeom>
              <a:rect b="b" l="l" r="r" t="t"/>
              <a:pathLst>
                <a:path extrusionOk="0" h="1051" w="499">
                  <a:moveTo>
                    <a:pt x="44" y="1"/>
                  </a:moveTo>
                  <a:cubicBezTo>
                    <a:pt x="35" y="1"/>
                    <a:pt x="26" y="4"/>
                    <a:pt x="18" y="10"/>
                  </a:cubicBezTo>
                  <a:cubicBezTo>
                    <a:pt x="2" y="25"/>
                    <a:pt x="0" y="49"/>
                    <a:pt x="14" y="66"/>
                  </a:cubicBezTo>
                  <a:cubicBezTo>
                    <a:pt x="62" y="122"/>
                    <a:pt x="116" y="284"/>
                    <a:pt x="174" y="462"/>
                  </a:cubicBezTo>
                  <a:cubicBezTo>
                    <a:pt x="248" y="684"/>
                    <a:pt x="329" y="927"/>
                    <a:pt x="424" y="1037"/>
                  </a:cubicBezTo>
                  <a:cubicBezTo>
                    <a:pt x="432" y="1046"/>
                    <a:pt x="444" y="1051"/>
                    <a:pt x="455" y="1051"/>
                  </a:cubicBezTo>
                  <a:cubicBezTo>
                    <a:pt x="464" y="1051"/>
                    <a:pt x="473" y="1048"/>
                    <a:pt x="480" y="1042"/>
                  </a:cubicBezTo>
                  <a:cubicBezTo>
                    <a:pt x="497" y="1027"/>
                    <a:pt x="499" y="1001"/>
                    <a:pt x="485" y="985"/>
                  </a:cubicBezTo>
                  <a:cubicBezTo>
                    <a:pt x="399" y="886"/>
                    <a:pt x="321" y="652"/>
                    <a:pt x="250" y="437"/>
                  </a:cubicBezTo>
                  <a:cubicBezTo>
                    <a:pt x="188" y="252"/>
                    <a:pt x="132" y="82"/>
                    <a:pt x="75" y="14"/>
                  </a:cubicBezTo>
                  <a:cubicBezTo>
                    <a:pt x="67" y="5"/>
                    <a:pt x="56" y="1"/>
                    <a:pt x="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g247cdf16926_1_71"/>
            <p:cNvSpPr/>
            <p:nvPr/>
          </p:nvSpPr>
          <p:spPr>
            <a:xfrm>
              <a:off x="7636809" y="1596319"/>
              <a:ext cx="50882" cy="91596"/>
            </a:xfrm>
            <a:custGeom>
              <a:rect b="b" l="l" r="r" t="t"/>
              <a:pathLst>
                <a:path extrusionOk="0" h="1991" w="1106">
                  <a:moveTo>
                    <a:pt x="279" y="1"/>
                  </a:moveTo>
                  <a:cubicBezTo>
                    <a:pt x="267" y="1"/>
                    <a:pt x="255" y="7"/>
                    <a:pt x="249" y="18"/>
                  </a:cubicBezTo>
                  <a:cubicBezTo>
                    <a:pt x="231" y="53"/>
                    <a:pt x="213" y="88"/>
                    <a:pt x="197" y="125"/>
                  </a:cubicBezTo>
                  <a:cubicBezTo>
                    <a:pt x="43" y="458"/>
                    <a:pt x="1" y="789"/>
                    <a:pt x="108" y="1096"/>
                  </a:cubicBezTo>
                  <a:cubicBezTo>
                    <a:pt x="213" y="1402"/>
                    <a:pt x="466" y="1681"/>
                    <a:pt x="901" y="1911"/>
                  </a:cubicBezTo>
                  <a:cubicBezTo>
                    <a:pt x="949" y="1938"/>
                    <a:pt x="1000" y="1962"/>
                    <a:pt x="1054" y="1988"/>
                  </a:cubicBezTo>
                  <a:cubicBezTo>
                    <a:pt x="1058" y="1990"/>
                    <a:pt x="1063" y="1991"/>
                    <a:pt x="1067" y="1991"/>
                  </a:cubicBezTo>
                  <a:cubicBezTo>
                    <a:pt x="1080" y="1991"/>
                    <a:pt x="1093" y="1984"/>
                    <a:pt x="1098" y="1972"/>
                  </a:cubicBezTo>
                  <a:cubicBezTo>
                    <a:pt x="1106" y="1955"/>
                    <a:pt x="1098" y="1935"/>
                    <a:pt x="1082" y="1927"/>
                  </a:cubicBezTo>
                  <a:cubicBezTo>
                    <a:pt x="1030" y="1904"/>
                    <a:pt x="980" y="1879"/>
                    <a:pt x="932" y="1853"/>
                  </a:cubicBezTo>
                  <a:cubicBezTo>
                    <a:pt x="513" y="1631"/>
                    <a:pt x="271" y="1364"/>
                    <a:pt x="171" y="1074"/>
                  </a:cubicBezTo>
                  <a:cubicBezTo>
                    <a:pt x="70" y="785"/>
                    <a:pt x="110" y="471"/>
                    <a:pt x="258" y="152"/>
                  </a:cubicBezTo>
                  <a:cubicBezTo>
                    <a:pt x="273" y="118"/>
                    <a:pt x="290" y="84"/>
                    <a:pt x="309" y="50"/>
                  </a:cubicBezTo>
                  <a:cubicBezTo>
                    <a:pt x="317" y="33"/>
                    <a:pt x="311" y="13"/>
                    <a:pt x="295" y="4"/>
                  </a:cubicBezTo>
                  <a:cubicBezTo>
                    <a:pt x="290" y="2"/>
                    <a:pt x="284" y="1"/>
                    <a:pt x="2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g247cdf16926_1_71"/>
            <p:cNvSpPr/>
            <p:nvPr/>
          </p:nvSpPr>
          <p:spPr>
            <a:xfrm>
              <a:off x="7642237" y="1561034"/>
              <a:ext cx="11547" cy="22634"/>
            </a:xfrm>
            <a:custGeom>
              <a:rect b="b" l="l" r="r" t="t"/>
              <a:pathLst>
                <a:path extrusionOk="0" h="492" w="251">
                  <a:moveTo>
                    <a:pt x="84" y="1"/>
                  </a:moveTo>
                  <a:cubicBezTo>
                    <a:pt x="74" y="1"/>
                    <a:pt x="64" y="5"/>
                    <a:pt x="58" y="14"/>
                  </a:cubicBezTo>
                  <a:cubicBezTo>
                    <a:pt x="46" y="29"/>
                    <a:pt x="50" y="50"/>
                    <a:pt x="64" y="61"/>
                  </a:cubicBezTo>
                  <a:cubicBezTo>
                    <a:pt x="115" y="100"/>
                    <a:pt x="154" y="153"/>
                    <a:pt x="169" y="221"/>
                  </a:cubicBezTo>
                  <a:cubicBezTo>
                    <a:pt x="177" y="258"/>
                    <a:pt x="179" y="300"/>
                    <a:pt x="173" y="347"/>
                  </a:cubicBezTo>
                  <a:cubicBezTo>
                    <a:pt x="166" y="332"/>
                    <a:pt x="159" y="319"/>
                    <a:pt x="152" y="306"/>
                  </a:cubicBezTo>
                  <a:cubicBezTo>
                    <a:pt x="124" y="263"/>
                    <a:pt x="93" y="228"/>
                    <a:pt x="58" y="201"/>
                  </a:cubicBezTo>
                  <a:cubicBezTo>
                    <a:pt x="52" y="196"/>
                    <a:pt x="45" y="194"/>
                    <a:pt x="38" y="194"/>
                  </a:cubicBezTo>
                  <a:cubicBezTo>
                    <a:pt x="28" y="194"/>
                    <a:pt x="18" y="198"/>
                    <a:pt x="11" y="206"/>
                  </a:cubicBezTo>
                  <a:cubicBezTo>
                    <a:pt x="1" y="221"/>
                    <a:pt x="3" y="242"/>
                    <a:pt x="18" y="253"/>
                  </a:cubicBezTo>
                  <a:cubicBezTo>
                    <a:pt x="46" y="275"/>
                    <a:pt x="72" y="304"/>
                    <a:pt x="94" y="341"/>
                  </a:cubicBezTo>
                  <a:cubicBezTo>
                    <a:pt x="116" y="376"/>
                    <a:pt x="135" y="418"/>
                    <a:pt x="149" y="468"/>
                  </a:cubicBezTo>
                  <a:cubicBezTo>
                    <a:pt x="152" y="478"/>
                    <a:pt x="160" y="487"/>
                    <a:pt x="171" y="490"/>
                  </a:cubicBezTo>
                  <a:cubicBezTo>
                    <a:pt x="174" y="491"/>
                    <a:pt x="178" y="492"/>
                    <a:pt x="182" y="492"/>
                  </a:cubicBezTo>
                  <a:cubicBezTo>
                    <a:pt x="195" y="492"/>
                    <a:pt x="208" y="483"/>
                    <a:pt x="212" y="470"/>
                  </a:cubicBezTo>
                  <a:cubicBezTo>
                    <a:pt x="246" y="369"/>
                    <a:pt x="250" y="281"/>
                    <a:pt x="233" y="206"/>
                  </a:cubicBezTo>
                  <a:cubicBezTo>
                    <a:pt x="214" y="122"/>
                    <a:pt x="167" y="55"/>
                    <a:pt x="104" y="8"/>
                  </a:cubicBezTo>
                  <a:cubicBezTo>
                    <a:pt x="98" y="3"/>
                    <a:pt x="91"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g247cdf16926_1_71"/>
            <p:cNvSpPr/>
            <p:nvPr/>
          </p:nvSpPr>
          <p:spPr>
            <a:xfrm>
              <a:off x="7643203" y="1598620"/>
              <a:ext cx="11455" cy="43337"/>
            </a:xfrm>
            <a:custGeom>
              <a:rect b="b" l="l" r="r" t="t"/>
              <a:pathLst>
                <a:path extrusionOk="0" h="942" w="249">
                  <a:moveTo>
                    <a:pt x="46" y="0"/>
                  </a:moveTo>
                  <a:cubicBezTo>
                    <a:pt x="24" y="0"/>
                    <a:pt x="7" y="17"/>
                    <a:pt x="6" y="38"/>
                  </a:cubicBezTo>
                  <a:cubicBezTo>
                    <a:pt x="1" y="158"/>
                    <a:pt x="22" y="334"/>
                    <a:pt x="52" y="497"/>
                  </a:cubicBezTo>
                  <a:cubicBezTo>
                    <a:pt x="88" y="698"/>
                    <a:pt x="140" y="884"/>
                    <a:pt x="171" y="927"/>
                  </a:cubicBezTo>
                  <a:cubicBezTo>
                    <a:pt x="179" y="937"/>
                    <a:pt x="191" y="942"/>
                    <a:pt x="203" y="942"/>
                  </a:cubicBezTo>
                  <a:cubicBezTo>
                    <a:pt x="211" y="942"/>
                    <a:pt x="220" y="939"/>
                    <a:pt x="227" y="934"/>
                  </a:cubicBezTo>
                  <a:cubicBezTo>
                    <a:pt x="244" y="921"/>
                    <a:pt x="248" y="896"/>
                    <a:pt x="235" y="879"/>
                  </a:cubicBezTo>
                  <a:cubicBezTo>
                    <a:pt x="210" y="846"/>
                    <a:pt x="166" y="674"/>
                    <a:pt x="131" y="482"/>
                  </a:cubicBezTo>
                  <a:cubicBezTo>
                    <a:pt x="102" y="324"/>
                    <a:pt x="81" y="155"/>
                    <a:pt x="86" y="42"/>
                  </a:cubicBezTo>
                  <a:cubicBezTo>
                    <a:pt x="87" y="19"/>
                    <a:pt x="70" y="1"/>
                    <a:pt x="48" y="0"/>
                  </a:cubicBezTo>
                  <a:cubicBezTo>
                    <a:pt x="47" y="0"/>
                    <a:pt x="46" y="0"/>
                    <a:pt x="4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g247cdf16926_1_71"/>
            <p:cNvSpPr/>
            <p:nvPr/>
          </p:nvSpPr>
          <p:spPr>
            <a:xfrm>
              <a:off x="7509835" y="1401718"/>
              <a:ext cx="335100" cy="188436"/>
            </a:xfrm>
            <a:custGeom>
              <a:rect b="b" l="l" r="r" t="t"/>
              <a:pathLst>
                <a:path extrusionOk="0" h="4096" w="7284">
                  <a:moveTo>
                    <a:pt x="3290" y="520"/>
                  </a:moveTo>
                  <a:cubicBezTo>
                    <a:pt x="6579" y="1"/>
                    <a:pt x="7283" y="1972"/>
                    <a:pt x="6402" y="3519"/>
                  </a:cubicBezTo>
                  <a:cubicBezTo>
                    <a:pt x="5856" y="3108"/>
                    <a:pt x="2642" y="2646"/>
                    <a:pt x="1798" y="4095"/>
                  </a:cubicBezTo>
                  <a:cubicBezTo>
                    <a:pt x="1126" y="3662"/>
                    <a:pt x="1" y="1041"/>
                    <a:pt x="3290" y="52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g247cdf16926_1_71"/>
            <p:cNvSpPr/>
            <p:nvPr/>
          </p:nvSpPr>
          <p:spPr>
            <a:xfrm>
              <a:off x="7590436" y="1541942"/>
              <a:ext cx="216039" cy="50053"/>
            </a:xfrm>
            <a:custGeom>
              <a:rect b="b" l="l" r="r" t="t"/>
              <a:pathLst>
                <a:path extrusionOk="0" h="1088" w="4696">
                  <a:moveTo>
                    <a:pt x="2453" y="1"/>
                  </a:moveTo>
                  <a:cubicBezTo>
                    <a:pt x="1555" y="1"/>
                    <a:pt x="615" y="211"/>
                    <a:pt x="106" y="888"/>
                  </a:cubicBezTo>
                  <a:cubicBezTo>
                    <a:pt x="73" y="933"/>
                    <a:pt x="41" y="979"/>
                    <a:pt x="12" y="1026"/>
                  </a:cubicBezTo>
                  <a:cubicBezTo>
                    <a:pt x="1" y="1045"/>
                    <a:pt x="7" y="1070"/>
                    <a:pt x="25" y="1081"/>
                  </a:cubicBezTo>
                  <a:cubicBezTo>
                    <a:pt x="31" y="1085"/>
                    <a:pt x="39" y="1087"/>
                    <a:pt x="46" y="1087"/>
                  </a:cubicBezTo>
                  <a:cubicBezTo>
                    <a:pt x="59" y="1087"/>
                    <a:pt x="73" y="1080"/>
                    <a:pt x="80" y="1067"/>
                  </a:cubicBezTo>
                  <a:cubicBezTo>
                    <a:pt x="109" y="1022"/>
                    <a:pt x="139" y="978"/>
                    <a:pt x="169" y="936"/>
                  </a:cubicBezTo>
                  <a:cubicBezTo>
                    <a:pt x="662" y="283"/>
                    <a:pt x="1578" y="80"/>
                    <a:pt x="2457" y="80"/>
                  </a:cubicBezTo>
                  <a:cubicBezTo>
                    <a:pt x="2498" y="80"/>
                    <a:pt x="2538" y="81"/>
                    <a:pt x="2579" y="82"/>
                  </a:cubicBezTo>
                  <a:cubicBezTo>
                    <a:pt x="3497" y="101"/>
                    <a:pt x="4346" y="330"/>
                    <a:pt x="4598" y="484"/>
                  </a:cubicBezTo>
                  <a:cubicBezTo>
                    <a:pt x="4608" y="491"/>
                    <a:pt x="4618" y="497"/>
                    <a:pt x="4626" y="503"/>
                  </a:cubicBezTo>
                  <a:cubicBezTo>
                    <a:pt x="4634" y="509"/>
                    <a:pt x="4642" y="511"/>
                    <a:pt x="4650" y="511"/>
                  </a:cubicBezTo>
                  <a:cubicBezTo>
                    <a:pt x="4662" y="511"/>
                    <a:pt x="4674" y="506"/>
                    <a:pt x="4681" y="495"/>
                  </a:cubicBezTo>
                  <a:cubicBezTo>
                    <a:pt x="4695" y="478"/>
                    <a:pt x="4691" y="452"/>
                    <a:pt x="4674" y="440"/>
                  </a:cubicBezTo>
                  <a:cubicBezTo>
                    <a:pt x="4663" y="431"/>
                    <a:pt x="4652" y="424"/>
                    <a:pt x="4639" y="415"/>
                  </a:cubicBezTo>
                  <a:cubicBezTo>
                    <a:pt x="4380" y="258"/>
                    <a:pt x="3513" y="21"/>
                    <a:pt x="2580" y="2"/>
                  </a:cubicBezTo>
                  <a:cubicBezTo>
                    <a:pt x="2538" y="1"/>
                    <a:pt x="2496" y="1"/>
                    <a:pt x="24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g247cdf16926_1_71"/>
            <p:cNvSpPr/>
            <p:nvPr/>
          </p:nvSpPr>
          <p:spPr>
            <a:xfrm>
              <a:off x="7585651" y="1552661"/>
              <a:ext cx="20242" cy="24981"/>
            </a:xfrm>
            <a:custGeom>
              <a:rect b="b" l="l" r="r" t="t"/>
              <a:pathLst>
                <a:path extrusionOk="0" h="543" w="440">
                  <a:moveTo>
                    <a:pt x="46" y="0"/>
                  </a:moveTo>
                  <a:cubicBezTo>
                    <a:pt x="41" y="0"/>
                    <a:pt x="37" y="1"/>
                    <a:pt x="32" y="3"/>
                  </a:cubicBezTo>
                  <a:cubicBezTo>
                    <a:pt x="11" y="10"/>
                    <a:pt x="0" y="32"/>
                    <a:pt x="8" y="54"/>
                  </a:cubicBezTo>
                  <a:cubicBezTo>
                    <a:pt x="32" y="124"/>
                    <a:pt x="84" y="216"/>
                    <a:pt x="153" y="308"/>
                  </a:cubicBezTo>
                  <a:cubicBezTo>
                    <a:pt x="214" y="387"/>
                    <a:pt x="287" y="468"/>
                    <a:pt x="369" y="534"/>
                  </a:cubicBezTo>
                  <a:cubicBezTo>
                    <a:pt x="377" y="540"/>
                    <a:pt x="386" y="543"/>
                    <a:pt x="395" y="543"/>
                  </a:cubicBezTo>
                  <a:cubicBezTo>
                    <a:pt x="406" y="543"/>
                    <a:pt x="418" y="538"/>
                    <a:pt x="425" y="529"/>
                  </a:cubicBezTo>
                  <a:cubicBezTo>
                    <a:pt x="439" y="510"/>
                    <a:pt x="436" y="486"/>
                    <a:pt x="419" y="472"/>
                  </a:cubicBezTo>
                  <a:cubicBezTo>
                    <a:pt x="344" y="411"/>
                    <a:pt x="273" y="335"/>
                    <a:pt x="217" y="260"/>
                  </a:cubicBezTo>
                  <a:cubicBezTo>
                    <a:pt x="152" y="175"/>
                    <a:pt x="106" y="90"/>
                    <a:pt x="83" y="27"/>
                  </a:cubicBezTo>
                  <a:cubicBezTo>
                    <a:pt x="77" y="10"/>
                    <a:pt x="62"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g247cdf16926_1_71"/>
            <p:cNvSpPr/>
            <p:nvPr/>
          </p:nvSpPr>
          <p:spPr>
            <a:xfrm>
              <a:off x="7626871" y="1540055"/>
              <a:ext cx="12099" cy="16930"/>
            </a:xfrm>
            <a:custGeom>
              <a:rect b="b" l="l" r="r" t="t"/>
              <a:pathLst>
                <a:path extrusionOk="0" h="368" w="263">
                  <a:moveTo>
                    <a:pt x="44" y="0"/>
                  </a:moveTo>
                  <a:cubicBezTo>
                    <a:pt x="40" y="0"/>
                    <a:pt x="35" y="1"/>
                    <a:pt x="31" y="3"/>
                  </a:cubicBezTo>
                  <a:cubicBezTo>
                    <a:pt x="11" y="10"/>
                    <a:pt x="0" y="33"/>
                    <a:pt x="6" y="54"/>
                  </a:cubicBezTo>
                  <a:cubicBezTo>
                    <a:pt x="21" y="96"/>
                    <a:pt x="46" y="146"/>
                    <a:pt x="79" y="199"/>
                  </a:cubicBezTo>
                  <a:cubicBezTo>
                    <a:pt x="108" y="249"/>
                    <a:pt x="146" y="301"/>
                    <a:pt x="187" y="353"/>
                  </a:cubicBezTo>
                  <a:cubicBezTo>
                    <a:pt x="195" y="363"/>
                    <a:pt x="206" y="367"/>
                    <a:pt x="218" y="367"/>
                  </a:cubicBezTo>
                  <a:cubicBezTo>
                    <a:pt x="227" y="367"/>
                    <a:pt x="236" y="365"/>
                    <a:pt x="243" y="358"/>
                  </a:cubicBezTo>
                  <a:cubicBezTo>
                    <a:pt x="260" y="345"/>
                    <a:pt x="262" y="319"/>
                    <a:pt x="249" y="302"/>
                  </a:cubicBezTo>
                  <a:cubicBezTo>
                    <a:pt x="209" y="253"/>
                    <a:pt x="174" y="204"/>
                    <a:pt x="147" y="158"/>
                  </a:cubicBezTo>
                  <a:cubicBezTo>
                    <a:pt x="117" y="110"/>
                    <a:pt x="96" y="64"/>
                    <a:pt x="82" y="27"/>
                  </a:cubicBezTo>
                  <a:cubicBezTo>
                    <a:pt x="76" y="11"/>
                    <a:pt x="61"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g247cdf16926_1_71"/>
            <p:cNvSpPr/>
            <p:nvPr/>
          </p:nvSpPr>
          <p:spPr>
            <a:xfrm>
              <a:off x="7782092" y="1530624"/>
              <a:ext cx="16792" cy="27143"/>
            </a:xfrm>
            <a:custGeom>
              <a:rect b="b" l="l" r="r" t="t"/>
              <a:pathLst>
                <a:path extrusionOk="0" h="590" w="365">
                  <a:moveTo>
                    <a:pt x="321" y="1"/>
                  </a:moveTo>
                  <a:cubicBezTo>
                    <a:pt x="302" y="1"/>
                    <a:pt x="285" y="14"/>
                    <a:pt x="282" y="32"/>
                  </a:cubicBezTo>
                  <a:cubicBezTo>
                    <a:pt x="269" y="99"/>
                    <a:pt x="235" y="189"/>
                    <a:pt x="184" y="283"/>
                  </a:cubicBezTo>
                  <a:cubicBezTo>
                    <a:pt x="139" y="366"/>
                    <a:pt x="82" y="451"/>
                    <a:pt x="15" y="523"/>
                  </a:cubicBezTo>
                  <a:cubicBezTo>
                    <a:pt x="0" y="539"/>
                    <a:pt x="1" y="564"/>
                    <a:pt x="17" y="579"/>
                  </a:cubicBezTo>
                  <a:cubicBezTo>
                    <a:pt x="25" y="586"/>
                    <a:pt x="34" y="590"/>
                    <a:pt x="44" y="590"/>
                  </a:cubicBezTo>
                  <a:cubicBezTo>
                    <a:pt x="55" y="590"/>
                    <a:pt x="66" y="586"/>
                    <a:pt x="73" y="577"/>
                  </a:cubicBezTo>
                  <a:cubicBezTo>
                    <a:pt x="145" y="500"/>
                    <a:pt x="206" y="409"/>
                    <a:pt x="254" y="321"/>
                  </a:cubicBezTo>
                  <a:cubicBezTo>
                    <a:pt x="308" y="220"/>
                    <a:pt x="347" y="121"/>
                    <a:pt x="360" y="48"/>
                  </a:cubicBezTo>
                  <a:cubicBezTo>
                    <a:pt x="365" y="26"/>
                    <a:pt x="350" y="5"/>
                    <a:pt x="328" y="1"/>
                  </a:cubicBezTo>
                  <a:cubicBezTo>
                    <a:pt x="326" y="1"/>
                    <a:pt x="323" y="1"/>
                    <a:pt x="3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g247cdf16926_1_71"/>
            <p:cNvSpPr/>
            <p:nvPr/>
          </p:nvSpPr>
          <p:spPr>
            <a:xfrm>
              <a:off x="7756514" y="1534259"/>
              <a:ext cx="12973" cy="16378"/>
            </a:xfrm>
            <a:custGeom>
              <a:rect b="b" l="l" r="r" t="t"/>
              <a:pathLst>
                <a:path extrusionOk="0" h="356" w="282">
                  <a:moveTo>
                    <a:pt x="235" y="0"/>
                  </a:moveTo>
                  <a:cubicBezTo>
                    <a:pt x="220" y="0"/>
                    <a:pt x="205" y="10"/>
                    <a:pt x="199" y="24"/>
                  </a:cubicBezTo>
                  <a:cubicBezTo>
                    <a:pt x="183" y="62"/>
                    <a:pt x="159" y="105"/>
                    <a:pt x="126" y="151"/>
                  </a:cubicBezTo>
                  <a:cubicBezTo>
                    <a:pt x="95" y="195"/>
                    <a:pt x="58" y="243"/>
                    <a:pt x="15" y="289"/>
                  </a:cubicBezTo>
                  <a:cubicBezTo>
                    <a:pt x="1" y="305"/>
                    <a:pt x="1" y="330"/>
                    <a:pt x="18" y="345"/>
                  </a:cubicBezTo>
                  <a:cubicBezTo>
                    <a:pt x="25" y="352"/>
                    <a:pt x="35" y="356"/>
                    <a:pt x="45" y="356"/>
                  </a:cubicBezTo>
                  <a:cubicBezTo>
                    <a:pt x="55" y="356"/>
                    <a:pt x="66" y="352"/>
                    <a:pt x="74" y="343"/>
                  </a:cubicBezTo>
                  <a:cubicBezTo>
                    <a:pt x="118" y="294"/>
                    <a:pt x="159" y="244"/>
                    <a:pt x="192" y="197"/>
                  </a:cubicBezTo>
                  <a:cubicBezTo>
                    <a:pt x="227" y="146"/>
                    <a:pt x="254" y="98"/>
                    <a:pt x="273" y="56"/>
                  </a:cubicBezTo>
                  <a:cubicBezTo>
                    <a:pt x="281" y="36"/>
                    <a:pt x="271" y="13"/>
                    <a:pt x="251" y="4"/>
                  </a:cubicBezTo>
                  <a:cubicBezTo>
                    <a:pt x="246" y="2"/>
                    <a:pt x="240" y="0"/>
                    <a:pt x="2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g247cdf16926_1_71"/>
            <p:cNvSpPr/>
            <p:nvPr/>
          </p:nvSpPr>
          <p:spPr>
            <a:xfrm>
              <a:off x="7747727" y="1519905"/>
              <a:ext cx="10903" cy="29535"/>
            </a:xfrm>
            <a:custGeom>
              <a:rect b="b" l="l" r="r" t="t"/>
              <a:pathLst>
                <a:path extrusionOk="0" h="642" w="237">
                  <a:moveTo>
                    <a:pt x="192" y="1"/>
                  </a:moveTo>
                  <a:cubicBezTo>
                    <a:pt x="192" y="1"/>
                    <a:pt x="191" y="1"/>
                    <a:pt x="190" y="1"/>
                  </a:cubicBezTo>
                  <a:cubicBezTo>
                    <a:pt x="169" y="2"/>
                    <a:pt x="152" y="20"/>
                    <a:pt x="153" y="42"/>
                  </a:cubicBezTo>
                  <a:cubicBezTo>
                    <a:pt x="156" y="109"/>
                    <a:pt x="145" y="206"/>
                    <a:pt x="117" y="309"/>
                  </a:cubicBezTo>
                  <a:cubicBezTo>
                    <a:pt x="94" y="400"/>
                    <a:pt x="58" y="496"/>
                    <a:pt x="11" y="582"/>
                  </a:cubicBezTo>
                  <a:cubicBezTo>
                    <a:pt x="0" y="602"/>
                    <a:pt x="7" y="625"/>
                    <a:pt x="26" y="636"/>
                  </a:cubicBezTo>
                  <a:cubicBezTo>
                    <a:pt x="32" y="639"/>
                    <a:pt x="39" y="641"/>
                    <a:pt x="46" y="641"/>
                  </a:cubicBezTo>
                  <a:cubicBezTo>
                    <a:pt x="60" y="641"/>
                    <a:pt x="73" y="634"/>
                    <a:pt x="80" y="620"/>
                  </a:cubicBezTo>
                  <a:cubicBezTo>
                    <a:pt x="131" y="529"/>
                    <a:pt x="169" y="426"/>
                    <a:pt x="195" y="329"/>
                  </a:cubicBezTo>
                  <a:cubicBezTo>
                    <a:pt x="223" y="218"/>
                    <a:pt x="236" y="113"/>
                    <a:pt x="233" y="39"/>
                  </a:cubicBezTo>
                  <a:cubicBezTo>
                    <a:pt x="232" y="17"/>
                    <a:pt x="214"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g247cdf16926_1_71"/>
            <p:cNvSpPr/>
            <p:nvPr/>
          </p:nvSpPr>
          <p:spPr>
            <a:xfrm>
              <a:off x="7968229" y="2069711"/>
              <a:ext cx="235776" cy="165710"/>
            </a:xfrm>
            <a:custGeom>
              <a:rect b="b" l="l" r="r" t="t"/>
              <a:pathLst>
                <a:path extrusionOk="0" h="3602" w="5125">
                  <a:moveTo>
                    <a:pt x="1" y="1724"/>
                  </a:moveTo>
                  <a:lnTo>
                    <a:pt x="227" y="3601"/>
                  </a:lnTo>
                  <a:cubicBezTo>
                    <a:pt x="1181" y="3569"/>
                    <a:pt x="2117" y="2865"/>
                    <a:pt x="2301" y="2556"/>
                  </a:cubicBezTo>
                  <a:cubicBezTo>
                    <a:pt x="3268" y="2422"/>
                    <a:pt x="3525" y="3302"/>
                    <a:pt x="3980" y="2684"/>
                  </a:cubicBezTo>
                  <a:cubicBezTo>
                    <a:pt x="4035" y="2718"/>
                    <a:pt x="4430" y="3127"/>
                    <a:pt x="4852" y="2582"/>
                  </a:cubicBezTo>
                  <a:cubicBezTo>
                    <a:pt x="4562" y="2203"/>
                    <a:pt x="4165" y="1775"/>
                    <a:pt x="3961" y="1638"/>
                  </a:cubicBezTo>
                  <a:cubicBezTo>
                    <a:pt x="4317" y="1673"/>
                    <a:pt x="4841" y="2230"/>
                    <a:pt x="5125" y="1571"/>
                  </a:cubicBezTo>
                  <a:cubicBezTo>
                    <a:pt x="5059" y="1511"/>
                    <a:pt x="4935" y="1402"/>
                    <a:pt x="4856" y="1341"/>
                  </a:cubicBezTo>
                  <a:cubicBezTo>
                    <a:pt x="4985" y="1319"/>
                    <a:pt x="5066" y="1169"/>
                    <a:pt x="5048" y="1085"/>
                  </a:cubicBezTo>
                  <a:cubicBezTo>
                    <a:pt x="3988" y="255"/>
                    <a:pt x="2380" y="1"/>
                    <a:pt x="1601" y="56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g247cdf16926_1_71"/>
            <p:cNvSpPr/>
            <p:nvPr/>
          </p:nvSpPr>
          <p:spPr>
            <a:xfrm>
              <a:off x="8073902" y="2100442"/>
              <a:ext cx="132172" cy="43429"/>
            </a:xfrm>
            <a:custGeom>
              <a:rect b="b" l="l" r="r" t="t"/>
              <a:pathLst>
                <a:path extrusionOk="0" h="944" w="2873">
                  <a:moveTo>
                    <a:pt x="42" y="1"/>
                  </a:moveTo>
                  <a:cubicBezTo>
                    <a:pt x="20" y="1"/>
                    <a:pt x="2" y="18"/>
                    <a:pt x="1" y="40"/>
                  </a:cubicBezTo>
                  <a:cubicBezTo>
                    <a:pt x="1" y="63"/>
                    <a:pt x="19" y="81"/>
                    <a:pt x="40" y="81"/>
                  </a:cubicBezTo>
                  <a:cubicBezTo>
                    <a:pt x="864" y="95"/>
                    <a:pt x="1353" y="123"/>
                    <a:pt x="1736" y="239"/>
                  </a:cubicBezTo>
                  <a:cubicBezTo>
                    <a:pt x="2116" y="355"/>
                    <a:pt x="2395" y="560"/>
                    <a:pt x="2801" y="933"/>
                  </a:cubicBezTo>
                  <a:cubicBezTo>
                    <a:pt x="2809" y="940"/>
                    <a:pt x="2818" y="943"/>
                    <a:pt x="2828" y="943"/>
                  </a:cubicBezTo>
                  <a:cubicBezTo>
                    <a:pt x="2839" y="943"/>
                    <a:pt x="2850" y="938"/>
                    <a:pt x="2858" y="929"/>
                  </a:cubicBezTo>
                  <a:cubicBezTo>
                    <a:pt x="2872" y="913"/>
                    <a:pt x="2871" y="888"/>
                    <a:pt x="2854" y="873"/>
                  </a:cubicBezTo>
                  <a:cubicBezTo>
                    <a:pt x="2440" y="493"/>
                    <a:pt x="2153" y="282"/>
                    <a:pt x="1759" y="162"/>
                  </a:cubicBezTo>
                  <a:cubicBezTo>
                    <a:pt x="1367" y="43"/>
                    <a:pt x="873" y="16"/>
                    <a:pt x="4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g247cdf16926_1_71"/>
            <p:cNvSpPr/>
            <p:nvPr/>
          </p:nvSpPr>
          <p:spPr>
            <a:xfrm>
              <a:off x="8075052" y="2124779"/>
              <a:ext cx="118463" cy="65603"/>
            </a:xfrm>
            <a:custGeom>
              <a:rect b="b" l="l" r="r" t="t"/>
              <a:pathLst>
                <a:path extrusionOk="0" h="1426" w="2575">
                  <a:moveTo>
                    <a:pt x="43" y="1"/>
                  </a:moveTo>
                  <a:cubicBezTo>
                    <a:pt x="21" y="1"/>
                    <a:pt x="3" y="18"/>
                    <a:pt x="2" y="38"/>
                  </a:cubicBezTo>
                  <a:cubicBezTo>
                    <a:pt x="0" y="60"/>
                    <a:pt x="17" y="80"/>
                    <a:pt x="40" y="81"/>
                  </a:cubicBezTo>
                  <a:cubicBezTo>
                    <a:pt x="725" y="126"/>
                    <a:pt x="1156" y="210"/>
                    <a:pt x="1507" y="406"/>
                  </a:cubicBezTo>
                  <a:cubicBezTo>
                    <a:pt x="1856" y="601"/>
                    <a:pt x="2129" y="911"/>
                    <a:pt x="2498" y="1409"/>
                  </a:cubicBezTo>
                  <a:cubicBezTo>
                    <a:pt x="2506" y="1419"/>
                    <a:pt x="2518" y="1425"/>
                    <a:pt x="2530" y="1425"/>
                  </a:cubicBezTo>
                  <a:cubicBezTo>
                    <a:pt x="2538" y="1425"/>
                    <a:pt x="2546" y="1423"/>
                    <a:pt x="2553" y="1417"/>
                  </a:cubicBezTo>
                  <a:cubicBezTo>
                    <a:pt x="2571" y="1404"/>
                    <a:pt x="2574" y="1379"/>
                    <a:pt x="2562" y="1362"/>
                  </a:cubicBezTo>
                  <a:cubicBezTo>
                    <a:pt x="2187" y="855"/>
                    <a:pt x="1907" y="540"/>
                    <a:pt x="1545" y="337"/>
                  </a:cubicBezTo>
                  <a:cubicBezTo>
                    <a:pt x="1183" y="134"/>
                    <a:pt x="743" y="48"/>
                    <a:pt x="45" y="1"/>
                  </a:cubicBezTo>
                  <a:cubicBezTo>
                    <a:pt x="44" y="1"/>
                    <a:pt x="43" y="1"/>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g247cdf16926_1_71"/>
            <p:cNvSpPr/>
            <p:nvPr/>
          </p:nvSpPr>
          <p:spPr>
            <a:xfrm>
              <a:off x="8077122" y="2155740"/>
              <a:ext cx="76230" cy="39288"/>
            </a:xfrm>
            <a:custGeom>
              <a:rect b="b" l="l" r="r" t="t"/>
              <a:pathLst>
                <a:path extrusionOk="0" h="854" w="1657">
                  <a:moveTo>
                    <a:pt x="40" y="0"/>
                  </a:moveTo>
                  <a:cubicBezTo>
                    <a:pt x="19" y="0"/>
                    <a:pt x="1" y="19"/>
                    <a:pt x="1" y="41"/>
                  </a:cubicBezTo>
                  <a:cubicBezTo>
                    <a:pt x="1" y="62"/>
                    <a:pt x="19" y="80"/>
                    <a:pt x="40" y="80"/>
                  </a:cubicBezTo>
                  <a:cubicBezTo>
                    <a:pt x="71" y="80"/>
                    <a:pt x="100" y="80"/>
                    <a:pt x="129" y="80"/>
                  </a:cubicBezTo>
                  <a:cubicBezTo>
                    <a:pt x="429" y="80"/>
                    <a:pt x="617" y="88"/>
                    <a:pt x="802" y="175"/>
                  </a:cubicBezTo>
                  <a:cubicBezTo>
                    <a:pt x="1008" y="269"/>
                    <a:pt x="1219" y="460"/>
                    <a:pt x="1583" y="842"/>
                  </a:cubicBezTo>
                  <a:cubicBezTo>
                    <a:pt x="1591" y="850"/>
                    <a:pt x="1601" y="854"/>
                    <a:pt x="1611" y="854"/>
                  </a:cubicBezTo>
                  <a:cubicBezTo>
                    <a:pt x="1621" y="854"/>
                    <a:pt x="1631" y="850"/>
                    <a:pt x="1639" y="843"/>
                  </a:cubicBezTo>
                  <a:cubicBezTo>
                    <a:pt x="1655" y="828"/>
                    <a:pt x="1656" y="803"/>
                    <a:pt x="1641" y="787"/>
                  </a:cubicBezTo>
                  <a:cubicBezTo>
                    <a:pt x="1270" y="398"/>
                    <a:pt x="1053" y="202"/>
                    <a:pt x="836" y="102"/>
                  </a:cubicBezTo>
                  <a:cubicBezTo>
                    <a:pt x="616" y="2"/>
                    <a:pt x="404" y="0"/>
                    <a:pt x="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g247cdf16926_1_71"/>
            <p:cNvSpPr/>
            <p:nvPr/>
          </p:nvSpPr>
          <p:spPr>
            <a:xfrm>
              <a:off x="7464060" y="1725593"/>
              <a:ext cx="516774" cy="617111"/>
            </a:xfrm>
            <a:custGeom>
              <a:rect b="b" l="l" r="r" t="t"/>
              <a:pathLst>
                <a:path extrusionOk="0" h="13414" w="11233">
                  <a:moveTo>
                    <a:pt x="2245" y="0"/>
                  </a:moveTo>
                  <a:cubicBezTo>
                    <a:pt x="2905" y="2010"/>
                    <a:pt x="4388" y="1467"/>
                    <a:pt x="3959" y="4577"/>
                  </a:cubicBezTo>
                  <a:cubicBezTo>
                    <a:pt x="3789" y="5812"/>
                    <a:pt x="5258" y="8640"/>
                    <a:pt x="5241" y="9204"/>
                  </a:cubicBezTo>
                  <a:cubicBezTo>
                    <a:pt x="6548" y="9339"/>
                    <a:pt x="8646" y="9358"/>
                    <a:pt x="10960" y="9204"/>
                  </a:cubicBezTo>
                  <a:lnTo>
                    <a:pt x="11233" y="11595"/>
                  </a:lnTo>
                  <a:cubicBezTo>
                    <a:pt x="5977" y="13413"/>
                    <a:pt x="3318" y="13075"/>
                    <a:pt x="2025" y="11387"/>
                  </a:cubicBezTo>
                  <a:cubicBezTo>
                    <a:pt x="1346" y="10501"/>
                    <a:pt x="0" y="7890"/>
                    <a:pt x="28" y="5427"/>
                  </a:cubicBezTo>
                  <a:cubicBezTo>
                    <a:pt x="55" y="2989"/>
                    <a:pt x="93" y="799"/>
                    <a:pt x="22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g247cdf16926_1_71"/>
            <p:cNvSpPr/>
            <p:nvPr/>
          </p:nvSpPr>
          <p:spPr>
            <a:xfrm>
              <a:off x="7654935" y="1941771"/>
              <a:ext cx="52308" cy="209093"/>
            </a:xfrm>
            <a:custGeom>
              <a:rect b="b" l="l" r="r" t="t"/>
              <a:pathLst>
                <a:path extrusionOk="0" h="4545" w="1137">
                  <a:moveTo>
                    <a:pt x="44" y="1"/>
                  </a:moveTo>
                  <a:cubicBezTo>
                    <a:pt x="42" y="1"/>
                    <a:pt x="40" y="1"/>
                    <a:pt x="38" y="1"/>
                  </a:cubicBezTo>
                  <a:cubicBezTo>
                    <a:pt x="16" y="5"/>
                    <a:pt x="1" y="25"/>
                    <a:pt x="4" y="47"/>
                  </a:cubicBezTo>
                  <a:cubicBezTo>
                    <a:pt x="120" y="876"/>
                    <a:pt x="287" y="1750"/>
                    <a:pt x="470" y="2534"/>
                  </a:cubicBezTo>
                  <a:cubicBezTo>
                    <a:pt x="659" y="3335"/>
                    <a:pt x="865" y="4044"/>
                    <a:pt x="1055" y="4519"/>
                  </a:cubicBezTo>
                  <a:cubicBezTo>
                    <a:pt x="1060" y="4535"/>
                    <a:pt x="1075" y="4544"/>
                    <a:pt x="1091" y="4544"/>
                  </a:cubicBezTo>
                  <a:cubicBezTo>
                    <a:pt x="1096" y="4544"/>
                    <a:pt x="1101" y="4543"/>
                    <a:pt x="1106" y="4541"/>
                  </a:cubicBezTo>
                  <a:cubicBezTo>
                    <a:pt x="1127" y="4534"/>
                    <a:pt x="1137" y="4510"/>
                    <a:pt x="1128" y="4490"/>
                  </a:cubicBezTo>
                  <a:cubicBezTo>
                    <a:pt x="941" y="4018"/>
                    <a:pt x="736" y="3314"/>
                    <a:pt x="548" y="2516"/>
                  </a:cubicBezTo>
                  <a:cubicBezTo>
                    <a:pt x="364" y="1733"/>
                    <a:pt x="199" y="862"/>
                    <a:pt x="83" y="35"/>
                  </a:cubicBezTo>
                  <a:cubicBezTo>
                    <a:pt x="80" y="16"/>
                    <a:pt x="63"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g247cdf16926_1_71"/>
            <p:cNvSpPr/>
            <p:nvPr/>
          </p:nvSpPr>
          <p:spPr>
            <a:xfrm>
              <a:off x="7658385" y="2142583"/>
              <a:ext cx="311822" cy="12927"/>
            </a:xfrm>
            <a:custGeom>
              <a:rect b="b" l="l" r="r" t="t"/>
              <a:pathLst>
                <a:path extrusionOk="0" h="281" w="6778">
                  <a:moveTo>
                    <a:pt x="42" y="0"/>
                  </a:moveTo>
                  <a:cubicBezTo>
                    <a:pt x="22" y="0"/>
                    <a:pt x="5" y="15"/>
                    <a:pt x="2" y="36"/>
                  </a:cubicBezTo>
                  <a:cubicBezTo>
                    <a:pt x="0" y="57"/>
                    <a:pt x="16" y="77"/>
                    <a:pt x="37" y="80"/>
                  </a:cubicBezTo>
                  <a:cubicBezTo>
                    <a:pt x="979" y="196"/>
                    <a:pt x="2021" y="260"/>
                    <a:pt x="3123" y="276"/>
                  </a:cubicBezTo>
                  <a:cubicBezTo>
                    <a:pt x="3323" y="279"/>
                    <a:pt x="3524" y="280"/>
                    <a:pt x="3728" y="280"/>
                  </a:cubicBezTo>
                  <a:cubicBezTo>
                    <a:pt x="4703" y="280"/>
                    <a:pt x="5716" y="245"/>
                    <a:pt x="6739" y="180"/>
                  </a:cubicBezTo>
                  <a:cubicBezTo>
                    <a:pt x="6760" y="179"/>
                    <a:pt x="6777" y="160"/>
                    <a:pt x="6776" y="138"/>
                  </a:cubicBezTo>
                  <a:cubicBezTo>
                    <a:pt x="6775" y="116"/>
                    <a:pt x="6757" y="100"/>
                    <a:pt x="6736" y="100"/>
                  </a:cubicBezTo>
                  <a:cubicBezTo>
                    <a:pt x="6735" y="100"/>
                    <a:pt x="6734" y="101"/>
                    <a:pt x="6734" y="101"/>
                  </a:cubicBezTo>
                  <a:cubicBezTo>
                    <a:pt x="5712" y="166"/>
                    <a:pt x="4700" y="201"/>
                    <a:pt x="3727" y="201"/>
                  </a:cubicBezTo>
                  <a:cubicBezTo>
                    <a:pt x="3524" y="201"/>
                    <a:pt x="3322" y="199"/>
                    <a:pt x="3123" y="196"/>
                  </a:cubicBezTo>
                  <a:cubicBezTo>
                    <a:pt x="2026" y="180"/>
                    <a:pt x="987" y="118"/>
                    <a:pt x="47" y="1"/>
                  </a:cubicBezTo>
                  <a:cubicBezTo>
                    <a:pt x="45" y="0"/>
                    <a:pt x="43" y="0"/>
                    <a:pt x="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g247cdf16926_1_71"/>
            <p:cNvSpPr/>
            <p:nvPr/>
          </p:nvSpPr>
          <p:spPr>
            <a:xfrm>
              <a:off x="7463416" y="1973376"/>
              <a:ext cx="519488" cy="342783"/>
            </a:xfrm>
            <a:custGeom>
              <a:rect b="b" l="l" r="r" t="t"/>
              <a:pathLst>
                <a:path extrusionOk="0" h="7451" w="11292">
                  <a:moveTo>
                    <a:pt x="41" y="1"/>
                  </a:moveTo>
                  <a:cubicBezTo>
                    <a:pt x="40" y="1"/>
                    <a:pt x="39" y="1"/>
                    <a:pt x="39" y="1"/>
                  </a:cubicBezTo>
                  <a:cubicBezTo>
                    <a:pt x="17" y="3"/>
                    <a:pt x="0" y="22"/>
                    <a:pt x="2" y="44"/>
                  </a:cubicBezTo>
                  <a:cubicBezTo>
                    <a:pt x="127" y="1488"/>
                    <a:pt x="372" y="2723"/>
                    <a:pt x="747" y="3766"/>
                  </a:cubicBezTo>
                  <a:cubicBezTo>
                    <a:pt x="1122" y="4812"/>
                    <a:pt x="1628" y="5666"/>
                    <a:pt x="2272" y="6351"/>
                  </a:cubicBezTo>
                  <a:cubicBezTo>
                    <a:pt x="2852" y="6966"/>
                    <a:pt x="3938" y="7451"/>
                    <a:pt x="5647" y="7451"/>
                  </a:cubicBezTo>
                  <a:cubicBezTo>
                    <a:pt x="5686" y="7451"/>
                    <a:pt x="5724" y="7451"/>
                    <a:pt x="5763" y="7450"/>
                  </a:cubicBezTo>
                  <a:cubicBezTo>
                    <a:pt x="7165" y="7432"/>
                    <a:pt x="8977" y="7093"/>
                    <a:pt x="11261" y="6246"/>
                  </a:cubicBezTo>
                  <a:cubicBezTo>
                    <a:pt x="11281" y="6238"/>
                    <a:pt x="11292" y="6216"/>
                    <a:pt x="11284" y="6194"/>
                  </a:cubicBezTo>
                  <a:cubicBezTo>
                    <a:pt x="11278" y="6179"/>
                    <a:pt x="11263" y="6169"/>
                    <a:pt x="11246" y="6169"/>
                  </a:cubicBezTo>
                  <a:cubicBezTo>
                    <a:pt x="11241" y="6169"/>
                    <a:pt x="11237" y="6169"/>
                    <a:pt x="11232" y="6171"/>
                  </a:cubicBezTo>
                  <a:cubicBezTo>
                    <a:pt x="8957" y="7016"/>
                    <a:pt x="7155" y="7352"/>
                    <a:pt x="5762" y="7371"/>
                  </a:cubicBezTo>
                  <a:cubicBezTo>
                    <a:pt x="5723" y="7371"/>
                    <a:pt x="5684" y="7371"/>
                    <a:pt x="5645" y="7371"/>
                  </a:cubicBezTo>
                  <a:cubicBezTo>
                    <a:pt x="3962" y="7371"/>
                    <a:pt x="2896" y="6898"/>
                    <a:pt x="2329" y="6295"/>
                  </a:cubicBezTo>
                  <a:cubicBezTo>
                    <a:pt x="1693" y="5620"/>
                    <a:pt x="1193" y="4774"/>
                    <a:pt x="822" y="3739"/>
                  </a:cubicBezTo>
                  <a:cubicBezTo>
                    <a:pt x="450" y="2702"/>
                    <a:pt x="205" y="1475"/>
                    <a:pt x="82" y="38"/>
                  </a:cubicBezTo>
                  <a:cubicBezTo>
                    <a:pt x="80" y="16"/>
                    <a:pt x="62" y="1"/>
                    <a:pt x="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g247cdf16926_1_71"/>
            <p:cNvSpPr/>
            <p:nvPr/>
          </p:nvSpPr>
          <p:spPr>
            <a:xfrm>
              <a:off x="7644353" y="1605152"/>
              <a:ext cx="119015" cy="102683"/>
            </a:xfrm>
            <a:custGeom>
              <a:rect b="b" l="l" r="r" t="t"/>
              <a:pathLst>
                <a:path extrusionOk="0" h="2232" w="2587">
                  <a:moveTo>
                    <a:pt x="819" y="1"/>
                  </a:moveTo>
                  <a:cubicBezTo>
                    <a:pt x="1153" y="368"/>
                    <a:pt x="1715" y="415"/>
                    <a:pt x="2027" y="553"/>
                  </a:cubicBezTo>
                  <a:cubicBezTo>
                    <a:pt x="2306" y="675"/>
                    <a:pt x="2361" y="841"/>
                    <a:pt x="2586" y="890"/>
                  </a:cubicBezTo>
                  <a:cubicBezTo>
                    <a:pt x="2524" y="1076"/>
                    <a:pt x="2341" y="1459"/>
                    <a:pt x="2103" y="1673"/>
                  </a:cubicBezTo>
                  <a:cubicBezTo>
                    <a:pt x="1477" y="2232"/>
                    <a:pt x="595" y="1808"/>
                    <a:pt x="67" y="1091"/>
                  </a:cubicBezTo>
                  <a:cubicBezTo>
                    <a:pt x="0" y="796"/>
                    <a:pt x="485" y="240"/>
                    <a:pt x="81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2" name="Google Shape;1572;g247cdf16926_1_71"/>
          <p:cNvSpPr/>
          <p:nvPr/>
        </p:nvSpPr>
        <p:spPr>
          <a:xfrm>
            <a:off x="4782132" y="2197585"/>
            <a:ext cx="86078" cy="105006"/>
          </a:xfrm>
          <a:custGeom>
            <a:rect b="b" l="l" r="r" t="t"/>
            <a:pathLst>
              <a:path extrusionOk="0" h="1032" w="846">
                <a:moveTo>
                  <a:pt x="0" y="524"/>
                </a:moveTo>
                <a:cubicBezTo>
                  <a:pt x="211" y="455"/>
                  <a:pt x="319" y="339"/>
                  <a:pt x="422" y="1"/>
                </a:cubicBezTo>
                <a:cubicBezTo>
                  <a:pt x="511" y="271"/>
                  <a:pt x="651" y="445"/>
                  <a:pt x="846" y="506"/>
                </a:cubicBezTo>
                <a:cubicBezTo>
                  <a:pt x="609" y="580"/>
                  <a:pt x="493" y="809"/>
                  <a:pt x="401" y="1031"/>
                </a:cubicBezTo>
                <a:cubicBezTo>
                  <a:pt x="365" y="820"/>
                  <a:pt x="250" y="585"/>
                  <a:pt x="0" y="52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g247cdf16926_1_71"/>
          <p:cNvSpPr/>
          <p:nvPr/>
        </p:nvSpPr>
        <p:spPr>
          <a:xfrm>
            <a:off x="5257672" y="385823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g247cdf16926_1_71"/>
          <p:cNvSpPr/>
          <p:nvPr/>
        </p:nvSpPr>
        <p:spPr>
          <a:xfrm>
            <a:off x="5196732" y="1668154"/>
            <a:ext cx="214366" cy="263634"/>
          </a:xfrm>
          <a:custGeom>
            <a:rect b="b" l="l" r="r" t="t"/>
            <a:pathLst>
              <a:path extrusionOk="0" h="1509" w="1227">
                <a:moveTo>
                  <a:pt x="1226" y="759"/>
                </a:moveTo>
                <a:cubicBezTo>
                  <a:pt x="919" y="659"/>
                  <a:pt x="764" y="492"/>
                  <a:pt x="616" y="1"/>
                </a:cubicBezTo>
                <a:cubicBezTo>
                  <a:pt x="485" y="395"/>
                  <a:pt x="283" y="645"/>
                  <a:pt x="0" y="735"/>
                </a:cubicBezTo>
                <a:cubicBezTo>
                  <a:pt x="345" y="839"/>
                  <a:pt x="526" y="1149"/>
                  <a:pt x="617" y="1508"/>
                </a:cubicBezTo>
                <a:cubicBezTo>
                  <a:pt x="717" y="1197"/>
                  <a:pt x="864" y="848"/>
                  <a:pt x="1226" y="759"/>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g247cdf16926_1_71"/>
          <p:cNvSpPr/>
          <p:nvPr/>
        </p:nvSpPr>
        <p:spPr>
          <a:xfrm>
            <a:off x="3691445" y="448117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g247cdf16926_1_71"/>
          <p:cNvSpPr/>
          <p:nvPr/>
        </p:nvSpPr>
        <p:spPr>
          <a:xfrm>
            <a:off x="8003459" y="2452522"/>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g247cdf16926_1_71"/>
          <p:cNvSpPr/>
          <p:nvPr/>
        </p:nvSpPr>
        <p:spPr>
          <a:xfrm>
            <a:off x="5763009" y="2339897"/>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78" name="Google Shape;1578;g247cdf16926_1_71"/>
          <p:cNvPicPr preferRelativeResize="0"/>
          <p:nvPr/>
        </p:nvPicPr>
        <p:blipFill>
          <a:blip r:embed="rId3">
            <a:alphaModFix/>
          </a:blip>
          <a:stretch>
            <a:fillRect/>
          </a:stretch>
        </p:blipFill>
        <p:spPr>
          <a:xfrm>
            <a:off x="1855802" y="403800"/>
            <a:ext cx="6147647" cy="4335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sp>
        <p:nvSpPr>
          <p:cNvPr id="1583" name="Google Shape;1583;p15"/>
          <p:cNvSpPr/>
          <p:nvPr/>
        </p:nvSpPr>
        <p:spPr>
          <a:xfrm rot="-5400000">
            <a:off x="4475837" y="395432"/>
            <a:ext cx="4513355" cy="4352603"/>
          </a:xfrm>
          <a:custGeom>
            <a:rect b="b" l="l" r="r" t="t"/>
            <a:pathLst>
              <a:path extrusionOk="0" h="26829" w="27819">
                <a:moveTo>
                  <a:pt x="12122" y="1"/>
                </a:moveTo>
                <a:cubicBezTo>
                  <a:pt x="10177" y="1"/>
                  <a:pt x="8172" y="821"/>
                  <a:pt x="6674" y="2136"/>
                </a:cubicBezTo>
                <a:cubicBezTo>
                  <a:pt x="4867" y="3722"/>
                  <a:pt x="3780" y="6026"/>
                  <a:pt x="2895" y="8201"/>
                </a:cubicBezTo>
                <a:cubicBezTo>
                  <a:pt x="2010" y="10395"/>
                  <a:pt x="1309" y="12496"/>
                  <a:pt x="812" y="14874"/>
                </a:cubicBezTo>
                <a:cubicBezTo>
                  <a:pt x="314" y="17253"/>
                  <a:pt x="1" y="19907"/>
                  <a:pt x="1014" y="21898"/>
                </a:cubicBezTo>
                <a:cubicBezTo>
                  <a:pt x="2010" y="23890"/>
                  <a:pt x="4332" y="25217"/>
                  <a:pt x="6637" y="25991"/>
                </a:cubicBezTo>
                <a:cubicBezTo>
                  <a:pt x="8360" y="26552"/>
                  <a:pt x="10063" y="26828"/>
                  <a:pt x="11708" y="26828"/>
                </a:cubicBezTo>
                <a:cubicBezTo>
                  <a:pt x="12280" y="26828"/>
                  <a:pt x="12846" y="26795"/>
                  <a:pt x="13403" y="26728"/>
                </a:cubicBezTo>
                <a:cubicBezTo>
                  <a:pt x="15560" y="26488"/>
                  <a:pt x="17569" y="25751"/>
                  <a:pt x="19763" y="24922"/>
                </a:cubicBezTo>
                <a:cubicBezTo>
                  <a:pt x="21938" y="24074"/>
                  <a:pt x="24298" y="23115"/>
                  <a:pt x="25663" y="21364"/>
                </a:cubicBezTo>
                <a:cubicBezTo>
                  <a:pt x="27026" y="19631"/>
                  <a:pt x="27395" y="17105"/>
                  <a:pt x="27597" y="14469"/>
                </a:cubicBezTo>
                <a:cubicBezTo>
                  <a:pt x="27801" y="11833"/>
                  <a:pt x="27818" y="9067"/>
                  <a:pt x="26474" y="7297"/>
                </a:cubicBezTo>
                <a:cubicBezTo>
                  <a:pt x="25128" y="5528"/>
                  <a:pt x="22417" y="4735"/>
                  <a:pt x="20021" y="3482"/>
                </a:cubicBezTo>
                <a:cubicBezTo>
                  <a:pt x="17643" y="2228"/>
                  <a:pt x="15596" y="514"/>
                  <a:pt x="13310" y="108"/>
                </a:cubicBezTo>
                <a:cubicBezTo>
                  <a:pt x="12920" y="35"/>
                  <a:pt x="12522" y="1"/>
                  <a:pt x="12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5"/>
          <p:cNvSpPr txBox="1"/>
          <p:nvPr>
            <p:ph type="title"/>
          </p:nvPr>
        </p:nvSpPr>
        <p:spPr>
          <a:xfrm>
            <a:off x="941925" y="3010525"/>
            <a:ext cx="37518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Conclusion</a:t>
            </a:r>
            <a:endParaRPr/>
          </a:p>
        </p:txBody>
      </p:sp>
      <p:sp>
        <p:nvSpPr>
          <p:cNvPr id="1585" name="Google Shape;1585;p15"/>
          <p:cNvSpPr txBox="1"/>
          <p:nvPr>
            <p:ph idx="2" type="title"/>
          </p:nvPr>
        </p:nvSpPr>
        <p:spPr>
          <a:xfrm>
            <a:off x="941925" y="540001"/>
            <a:ext cx="927600" cy="217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04</a:t>
            </a:r>
            <a:endParaRPr/>
          </a:p>
        </p:txBody>
      </p:sp>
      <p:cxnSp>
        <p:nvCxnSpPr>
          <p:cNvPr id="1586" name="Google Shape;1586;p15"/>
          <p:cNvCxnSpPr/>
          <p:nvPr/>
        </p:nvCxnSpPr>
        <p:spPr>
          <a:xfrm rot="5400000">
            <a:off x="-1708950" y="2352750"/>
            <a:ext cx="4857900" cy="0"/>
          </a:xfrm>
          <a:prstGeom prst="straightConnector1">
            <a:avLst/>
          </a:prstGeom>
          <a:noFill/>
          <a:ln cap="flat" cmpd="sng" w="19050">
            <a:solidFill>
              <a:schemeClr val="accent3"/>
            </a:solidFill>
            <a:prstDash val="solid"/>
            <a:round/>
            <a:headEnd len="sm" w="sm" type="none"/>
            <a:tailEnd len="med" w="med" type="diamond"/>
          </a:ln>
        </p:spPr>
      </p:cxnSp>
      <p:grpSp>
        <p:nvGrpSpPr>
          <p:cNvPr id="1587" name="Google Shape;1587;p15"/>
          <p:cNvGrpSpPr/>
          <p:nvPr/>
        </p:nvGrpSpPr>
        <p:grpSpPr>
          <a:xfrm flipH="1">
            <a:off x="4869265" y="539954"/>
            <a:ext cx="3838444" cy="4641939"/>
            <a:chOff x="-352052" y="1405215"/>
            <a:chExt cx="919410" cy="1111895"/>
          </a:xfrm>
        </p:grpSpPr>
        <p:sp>
          <p:nvSpPr>
            <p:cNvPr id="1588" name="Google Shape;1588;p15"/>
            <p:cNvSpPr/>
            <p:nvPr/>
          </p:nvSpPr>
          <p:spPr>
            <a:xfrm>
              <a:off x="-232439" y="1893282"/>
              <a:ext cx="376551" cy="623828"/>
            </a:xfrm>
            <a:custGeom>
              <a:rect b="b" l="l" r="r" t="t"/>
              <a:pathLst>
                <a:path extrusionOk="0" h="13560" w="8185">
                  <a:moveTo>
                    <a:pt x="8184" y="13560"/>
                  </a:moveTo>
                  <a:lnTo>
                    <a:pt x="514" y="13560"/>
                  </a:lnTo>
                  <a:lnTo>
                    <a:pt x="196" y="8986"/>
                  </a:lnTo>
                  <a:cubicBezTo>
                    <a:pt x="0" y="6157"/>
                    <a:pt x="1837" y="3945"/>
                    <a:pt x="2241" y="3568"/>
                  </a:cubicBezTo>
                  <a:cubicBezTo>
                    <a:pt x="2472" y="0"/>
                    <a:pt x="7618" y="4911"/>
                    <a:pt x="7368" y="8525"/>
                  </a:cubicBezTo>
                  <a:cubicBezTo>
                    <a:pt x="7651" y="9854"/>
                    <a:pt x="8119" y="12378"/>
                    <a:pt x="8184" y="1356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5"/>
            <p:cNvSpPr/>
            <p:nvPr/>
          </p:nvSpPr>
          <p:spPr>
            <a:xfrm>
              <a:off x="-23944" y="2381901"/>
              <a:ext cx="38000" cy="128952"/>
            </a:xfrm>
            <a:custGeom>
              <a:rect b="b" l="l" r="r" t="t"/>
              <a:pathLst>
                <a:path extrusionOk="0" h="2803" w="826">
                  <a:moveTo>
                    <a:pt x="781" y="0"/>
                  </a:moveTo>
                  <a:cubicBezTo>
                    <a:pt x="778" y="0"/>
                    <a:pt x="776" y="1"/>
                    <a:pt x="773" y="1"/>
                  </a:cubicBezTo>
                  <a:lnTo>
                    <a:pt x="35" y="166"/>
                  </a:lnTo>
                  <a:cubicBezTo>
                    <a:pt x="15" y="170"/>
                    <a:pt x="1" y="187"/>
                    <a:pt x="2" y="207"/>
                  </a:cubicBezTo>
                  <a:lnTo>
                    <a:pt x="100" y="2765"/>
                  </a:lnTo>
                  <a:cubicBezTo>
                    <a:pt x="100" y="2785"/>
                    <a:pt x="119" y="2803"/>
                    <a:pt x="139" y="2803"/>
                  </a:cubicBezTo>
                  <a:cubicBezTo>
                    <a:pt x="140" y="2803"/>
                    <a:pt x="140" y="2803"/>
                    <a:pt x="141" y="2803"/>
                  </a:cubicBezTo>
                  <a:cubicBezTo>
                    <a:pt x="163" y="2802"/>
                    <a:pt x="180" y="2784"/>
                    <a:pt x="179" y="2761"/>
                  </a:cubicBezTo>
                  <a:lnTo>
                    <a:pt x="82" y="237"/>
                  </a:lnTo>
                  <a:lnTo>
                    <a:pt x="791" y="79"/>
                  </a:lnTo>
                  <a:cubicBezTo>
                    <a:pt x="812" y="75"/>
                    <a:pt x="825" y="53"/>
                    <a:pt x="821" y="32"/>
                  </a:cubicBezTo>
                  <a:cubicBezTo>
                    <a:pt x="817" y="13"/>
                    <a:pt x="800" y="0"/>
                    <a:pt x="7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5"/>
            <p:cNvSpPr/>
            <p:nvPr/>
          </p:nvSpPr>
          <p:spPr>
            <a:xfrm>
              <a:off x="-329325" y="1704569"/>
              <a:ext cx="535682" cy="648809"/>
            </a:xfrm>
            <a:custGeom>
              <a:rect b="b" l="l" r="r" t="t"/>
              <a:pathLst>
                <a:path extrusionOk="0" h="14103" w="11644">
                  <a:moveTo>
                    <a:pt x="1736" y="13735"/>
                  </a:moveTo>
                  <a:lnTo>
                    <a:pt x="1949" y="8746"/>
                  </a:lnTo>
                  <a:lnTo>
                    <a:pt x="2895" y="9624"/>
                  </a:lnTo>
                  <a:lnTo>
                    <a:pt x="3330" y="5424"/>
                  </a:lnTo>
                  <a:cubicBezTo>
                    <a:pt x="2469" y="5387"/>
                    <a:pt x="765" y="5106"/>
                    <a:pt x="1" y="4791"/>
                  </a:cubicBezTo>
                  <a:cubicBezTo>
                    <a:pt x="808" y="1235"/>
                    <a:pt x="2581" y="425"/>
                    <a:pt x="5196" y="262"/>
                  </a:cubicBezTo>
                  <a:cubicBezTo>
                    <a:pt x="9377" y="0"/>
                    <a:pt x="11352" y="633"/>
                    <a:pt x="11644" y="4749"/>
                  </a:cubicBezTo>
                  <a:lnTo>
                    <a:pt x="10273" y="4902"/>
                  </a:lnTo>
                  <a:lnTo>
                    <a:pt x="10726" y="13594"/>
                  </a:lnTo>
                  <a:cubicBezTo>
                    <a:pt x="9062" y="13927"/>
                    <a:pt x="3264" y="14103"/>
                    <a:pt x="1736" y="1373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5"/>
            <p:cNvSpPr/>
            <p:nvPr/>
          </p:nvSpPr>
          <p:spPr>
            <a:xfrm>
              <a:off x="-104499" y="1405215"/>
              <a:ext cx="214475" cy="253580"/>
            </a:xfrm>
            <a:custGeom>
              <a:rect b="b" l="l" r="r" t="t"/>
              <a:pathLst>
                <a:path extrusionOk="0" h="5512" w="4662">
                  <a:moveTo>
                    <a:pt x="1214" y="5008"/>
                  </a:moveTo>
                  <a:cubicBezTo>
                    <a:pt x="648" y="5143"/>
                    <a:pt x="107" y="3965"/>
                    <a:pt x="49" y="2952"/>
                  </a:cubicBezTo>
                  <a:cubicBezTo>
                    <a:pt x="1" y="2132"/>
                    <a:pt x="285" y="1421"/>
                    <a:pt x="1026" y="1379"/>
                  </a:cubicBezTo>
                  <a:cubicBezTo>
                    <a:pt x="942" y="632"/>
                    <a:pt x="3297" y="0"/>
                    <a:pt x="4207" y="726"/>
                  </a:cubicBezTo>
                  <a:cubicBezTo>
                    <a:pt x="4662" y="1160"/>
                    <a:pt x="4582" y="2046"/>
                    <a:pt x="3644" y="2501"/>
                  </a:cubicBezTo>
                  <a:cubicBezTo>
                    <a:pt x="3660" y="2918"/>
                    <a:pt x="3320" y="3360"/>
                    <a:pt x="3050" y="3620"/>
                  </a:cubicBezTo>
                  <a:cubicBezTo>
                    <a:pt x="2476" y="4174"/>
                    <a:pt x="1812" y="5512"/>
                    <a:pt x="1214" y="500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5"/>
            <p:cNvSpPr/>
            <p:nvPr/>
          </p:nvSpPr>
          <p:spPr>
            <a:xfrm>
              <a:off x="-113148" y="1466355"/>
              <a:ext cx="57874" cy="155727"/>
            </a:xfrm>
            <a:custGeom>
              <a:rect b="b" l="l" r="r" t="t"/>
              <a:pathLst>
                <a:path extrusionOk="0" h="3385" w="1258">
                  <a:moveTo>
                    <a:pt x="1106" y="1"/>
                  </a:moveTo>
                  <a:cubicBezTo>
                    <a:pt x="974" y="1"/>
                    <a:pt x="805" y="36"/>
                    <a:pt x="643" y="125"/>
                  </a:cubicBezTo>
                  <a:cubicBezTo>
                    <a:pt x="526" y="188"/>
                    <a:pt x="412" y="281"/>
                    <a:pt x="316" y="407"/>
                  </a:cubicBezTo>
                  <a:cubicBezTo>
                    <a:pt x="222" y="534"/>
                    <a:pt x="145" y="693"/>
                    <a:pt x="105" y="894"/>
                  </a:cubicBezTo>
                  <a:cubicBezTo>
                    <a:pt x="1" y="1409"/>
                    <a:pt x="128" y="2195"/>
                    <a:pt x="768" y="3364"/>
                  </a:cubicBezTo>
                  <a:cubicBezTo>
                    <a:pt x="775" y="3377"/>
                    <a:pt x="789" y="3385"/>
                    <a:pt x="803" y="3385"/>
                  </a:cubicBezTo>
                  <a:cubicBezTo>
                    <a:pt x="810" y="3385"/>
                    <a:pt x="816" y="3383"/>
                    <a:pt x="822" y="3380"/>
                  </a:cubicBezTo>
                  <a:cubicBezTo>
                    <a:pt x="841" y="3369"/>
                    <a:pt x="849" y="3345"/>
                    <a:pt x="838" y="3326"/>
                  </a:cubicBezTo>
                  <a:cubicBezTo>
                    <a:pt x="209" y="2176"/>
                    <a:pt x="81" y="1409"/>
                    <a:pt x="183" y="909"/>
                  </a:cubicBezTo>
                  <a:cubicBezTo>
                    <a:pt x="221" y="722"/>
                    <a:pt x="292" y="572"/>
                    <a:pt x="380" y="455"/>
                  </a:cubicBezTo>
                  <a:cubicBezTo>
                    <a:pt x="468" y="338"/>
                    <a:pt x="573" y="253"/>
                    <a:pt x="682" y="195"/>
                  </a:cubicBezTo>
                  <a:cubicBezTo>
                    <a:pt x="830" y="113"/>
                    <a:pt x="984" y="80"/>
                    <a:pt x="1103" y="80"/>
                  </a:cubicBezTo>
                  <a:cubicBezTo>
                    <a:pt x="1141" y="80"/>
                    <a:pt x="1176" y="83"/>
                    <a:pt x="1205" y="90"/>
                  </a:cubicBezTo>
                  <a:cubicBezTo>
                    <a:pt x="1208" y="90"/>
                    <a:pt x="1211" y="90"/>
                    <a:pt x="1214" y="90"/>
                  </a:cubicBezTo>
                  <a:cubicBezTo>
                    <a:pt x="1233" y="90"/>
                    <a:pt x="1250" y="77"/>
                    <a:pt x="1253" y="58"/>
                  </a:cubicBezTo>
                  <a:cubicBezTo>
                    <a:pt x="1258" y="36"/>
                    <a:pt x="1243" y="15"/>
                    <a:pt x="1221" y="11"/>
                  </a:cubicBezTo>
                  <a:cubicBezTo>
                    <a:pt x="1188" y="4"/>
                    <a:pt x="1149" y="1"/>
                    <a:pt x="11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5"/>
            <p:cNvSpPr/>
            <p:nvPr/>
          </p:nvSpPr>
          <p:spPr>
            <a:xfrm>
              <a:off x="-73997" y="1577457"/>
              <a:ext cx="109032" cy="167504"/>
            </a:xfrm>
            <a:custGeom>
              <a:rect b="b" l="l" r="r" t="t"/>
              <a:pathLst>
                <a:path extrusionOk="0" h="3641" w="2370">
                  <a:moveTo>
                    <a:pt x="2268" y="826"/>
                  </a:moveTo>
                  <a:cubicBezTo>
                    <a:pt x="2093" y="655"/>
                    <a:pt x="931" y="0"/>
                    <a:pt x="587" y="207"/>
                  </a:cubicBezTo>
                  <a:cubicBezTo>
                    <a:pt x="615" y="1070"/>
                    <a:pt x="314" y="2418"/>
                    <a:pt x="1" y="3005"/>
                  </a:cubicBezTo>
                  <a:cubicBezTo>
                    <a:pt x="216" y="3320"/>
                    <a:pt x="1850" y="3641"/>
                    <a:pt x="2370" y="3413"/>
                  </a:cubicBezTo>
                  <a:cubicBezTo>
                    <a:pt x="2215" y="2873"/>
                    <a:pt x="2149" y="1696"/>
                    <a:pt x="2268" y="82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5"/>
            <p:cNvSpPr/>
            <p:nvPr/>
          </p:nvSpPr>
          <p:spPr>
            <a:xfrm>
              <a:off x="-80760" y="1513280"/>
              <a:ext cx="154347" cy="136221"/>
            </a:xfrm>
            <a:custGeom>
              <a:rect b="b" l="l" r="r" t="t"/>
              <a:pathLst>
                <a:path extrusionOk="0" h="2961" w="3355">
                  <a:moveTo>
                    <a:pt x="1279" y="85"/>
                  </a:moveTo>
                  <a:cubicBezTo>
                    <a:pt x="1198" y="355"/>
                    <a:pt x="1233" y="748"/>
                    <a:pt x="840" y="947"/>
                  </a:cubicBezTo>
                  <a:cubicBezTo>
                    <a:pt x="663" y="763"/>
                    <a:pt x="497" y="762"/>
                    <a:pt x="379" y="834"/>
                  </a:cubicBezTo>
                  <a:cubicBezTo>
                    <a:pt x="0" y="1067"/>
                    <a:pt x="327" y="1677"/>
                    <a:pt x="734" y="1602"/>
                  </a:cubicBezTo>
                  <a:cubicBezTo>
                    <a:pt x="806" y="2524"/>
                    <a:pt x="1261" y="2960"/>
                    <a:pt x="2082" y="2921"/>
                  </a:cubicBezTo>
                  <a:cubicBezTo>
                    <a:pt x="2740" y="2889"/>
                    <a:pt x="3354" y="2614"/>
                    <a:pt x="3129" y="165"/>
                  </a:cubicBezTo>
                  <a:cubicBezTo>
                    <a:pt x="2298" y="525"/>
                    <a:pt x="1776" y="0"/>
                    <a:pt x="1279" y="8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5"/>
            <p:cNvSpPr/>
            <p:nvPr/>
          </p:nvSpPr>
          <p:spPr>
            <a:xfrm>
              <a:off x="-48833" y="1586014"/>
              <a:ext cx="69882" cy="63395"/>
            </a:xfrm>
            <a:custGeom>
              <a:rect b="b" l="l" r="r" t="t"/>
              <a:pathLst>
                <a:path extrusionOk="0" h="1378" w="1519">
                  <a:moveTo>
                    <a:pt x="43" y="1"/>
                  </a:moveTo>
                  <a:cubicBezTo>
                    <a:pt x="42" y="1"/>
                    <a:pt x="40" y="1"/>
                    <a:pt x="39" y="1"/>
                  </a:cubicBezTo>
                  <a:cubicBezTo>
                    <a:pt x="17" y="2"/>
                    <a:pt x="1" y="22"/>
                    <a:pt x="2" y="44"/>
                  </a:cubicBezTo>
                  <a:cubicBezTo>
                    <a:pt x="41" y="514"/>
                    <a:pt x="167" y="857"/>
                    <a:pt x="406" y="1079"/>
                  </a:cubicBezTo>
                  <a:cubicBezTo>
                    <a:pt x="622" y="1280"/>
                    <a:pt x="930" y="1378"/>
                    <a:pt x="1348" y="1378"/>
                  </a:cubicBezTo>
                  <a:cubicBezTo>
                    <a:pt x="1391" y="1378"/>
                    <a:pt x="1435" y="1377"/>
                    <a:pt x="1481" y="1375"/>
                  </a:cubicBezTo>
                  <a:cubicBezTo>
                    <a:pt x="1502" y="1374"/>
                    <a:pt x="1519" y="1356"/>
                    <a:pt x="1518" y="1333"/>
                  </a:cubicBezTo>
                  <a:cubicBezTo>
                    <a:pt x="1518" y="1312"/>
                    <a:pt x="1500" y="1295"/>
                    <a:pt x="1478" y="1295"/>
                  </a:cubicBezTo>
                  <a:cubicBezTo>
                    <a:pt x="1478" y="1295"/>
                    <a:pt x="1477" y="1295"/>
                    <a:pt x="1477" y="1295"/>
                  </a:cubicBezTo>
                  <a:cubicBezTo>
                    <a:pt x="1432" y="1297"/>
                    <a:pt x="1389" y="1298"/>
                    <a:pt x="1347" y="1298"/>
                  </a:cubicBezTo>
                  <a:cubicBezTo>
                    <a:pt x="951" y="1298"/>
                    <a:pt x="661" y="1207"/>
                    <a:pt x="460" y="1021"/>
                  </a:cubicBezTo>
                  <a:cubicBezTo>
                    <a:pt x="237" y="814"/>
                    <a:pt x="119" y="488"/>
                    <a:pt x="82" y="37"/>
                  </a:cubicBezTo>
                  <a:cubicBezTo>
                    <a:pt x="81" y="17"/>
                    <a:pt x="64" y="1"/>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5"/>
            <p:cNvSpPr/>
            <p:nvPr/>
          </p:nvSpPr>
          <p:spPr>
            <a:xfrm>
              <a:off x="-58494" y="1558411"/>
              <a:ext cx="12559" cy="15688"/>
            </a:xfrm>
            <a:custGeom>
              <a:rect b="b" l="l" r="r" t="t"/>
              <a:pathLst>
                <a:path extrusionOk="0" h="341" w="273">
                  <a:moveTo>
                    <a:pt x="44" y="1"/>
                  </a:moveTo>
                  <a:cubicBezTo>
                    <a:pt x="26" y="1"/>
                    <a:pt x="10" y="13"/>
                    <a:pt x="6" y="31"/>
                  </a:cubicBezTo>
                  <a:cubicBezTo>
                    <a:pt x="0" y="52"/>
                    <a:pt x="13" y="74"/>
                    <a:pt x="34" y="79"/>
                  </a:cubicBezTo>
                  <a:cubicBezTo>
                    <a:pt x="77" y="90"/>
                    <a:pt x="115" y="113"/>
                    <a:pt x="143" y="153"/>
                  </a:cubicBezTo>
                  <a:cubicBezTo>
                    <a:pt x="149" y="161"/>
                    <a:pt x="156" y="172"/>
                    <a:pt x="161" y="183"/>
                  </a:cubicBezTo>
                  <a:cubicBezTo>
                    <a:pt x="133" y="166"/>
                    <a:pt x="106" y="154"/>
                    <a:pt x="78" y="146"/>
                  </a:cubicBezTo>
                  <a:cubicBezTo>
                    <a:pt x="74" y="145"/>
                    <a:pt x="71" y="145"/>
                    <a:pt x="67" y="145"/>
                  </a:cubicBezTo>
                  <a:cubicBezTo>
                    <a:pt x="50" y="145"/>
                    <a:pt x="34" y="157"/>
                    <a:pt x="29" y="174"/>
                  </a:cubicBezTo>
                  <a:cubicBezTo>
                    <a:pt x="24" y="195"/>
                    <a:pt x="37" y="218"/>
                    <a:pt x="58" y="223"/>
                  </a:cubicBezTo>
                  <a:cubicBezTo>
                    <a:pt x="81" y="229"/>
                    <a:pt x="106" y="241"/>
                    <a:pt x="130" y="258"/>
                  </a:cubicBezTo>
                  <a:cubicBezTo>
                    <a:pt x="153" y="275"/>
                    <a:pt x="176" y="296"/>
                    <a:pt x="199" y="325"/>
                  </a:cubicBezTo>
                  <a:cubicBezTo>
                    <a:pt x="206" y="335"/>
                    <a:pt x="218" y="341"/>
                    <a:pt x="231" y="341"/>
                  </a:cubicBezTo>
                  <a:cubicBezTo>
                    <a:pt x="232" y="341"/>
                    <a:pt x="233" y="341"/>
                    <a:pt x="234" y="341"/>
                  </a:cubicBezTo>
                  <a:cubicBezTo>
                    <a:pt x="257" y="340"/>
                    <a:pt x="272" y="321"/>
                    <a:pt x="271" y="298"/>
                  </a:cubicBezTo>
                  <a:cubicBezTo>
                    <a:pt x="265" y="218"/>
                    <a:pt x="242" y="154"/>
                    <a:pt x="208" y="106"/>
                  </a:cubicBezTo>
                  <a:cubicBezTo>
                    <a:pt x="168" y="51"/>
                    <a:pt x="114" y="17"/>
                    <a:pt x="54" y="2"/>
                  </a:cubicBezTo>
                  <a:cubicBezTo>
                    <a:pt x="50" y="1"/>
                    <a:pt x="47"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5"/>
            <p:cNvSpPr/>
            <p:nvPr/>
          </p:nvSpPr>
          <p:spPr>
            <a:xfrm>
              <a:off x="-60150" y="1421730"/>
              <a:ext cx="168378" cy="106456"/>
            </a:xfrm>
            <a:custGeom>
              <a:rect b="b" l="l" r="r" t="t"/>
              <a:pathLst>
                <a:path extrusionOk="0" h="2314" w="3660">
                  <a:moveTo>
                    <a:pt x="2135" y="1"/>
                  </a:moveTo>
                  <a:cubicBezTo>
                    <a:pt x="1874" y="1"/>
                    <a:pt x="1580" y="36"/>
                    <a:pt x="1253" y="114"/>
                  </a:cubicBezTo>
                  <a:cubicBezTo>
                    <a:pt x="1059" y="161"/>
                    <a:pt x="745" y="241"/>
                    <a:pt x="484" y="381"/>
                  </a:cubicBezTo>
                  <a:cubicBezTo>
                    <a:pt x="214" y="525"/>
                    <a:pt x="0" y="730"/>
                    <a:pt x="22" y="1023"/>
                  </a:cubicBezTo>
                  <a:cubicBezTo>
                    <a:pt x="24" y="1043"/>
                    <a:pt x="41" y="1060"/>
                    <a:pt x="61" y="1060"/>
                  </a:cubicBezTo>
                  <a:cubicBezTo>
                    <a:pt x="62" y="1060"/>
                    <a:pt x="63" y="1060"/>
                    <a:pt x="64" y="1060"/>
                  </a:cubicBezTo>
                  <a:cubicBezTo>
                    <a:pt x="86" y="1058"/>
                    <a:pt x="103" y="1039"/>
                    <a:pt x="101" y="1017"/>
                  </a:cubicBezTo>
                  <a:cubicBezTo>
                    <a:pt x="83" y="764"/>
                    <a:pt x="278" y="581"/>
                    <a:pt x="522" y="451"/>
                  </a:cubicBezTo>
                  <a:cubicBezTo>
                    <a:pt x="775" y="317"/>
                    <a:pt x="1081" y="237"/>
                    <a:pt x="1271" y="192"/>
                  </a:cubicBezTo>
                  <a:cubicBezTo>
                    <a:pt x="1593" y="114"/>
                    <a:pt x="1882" y="80"/>
                    <a:pt x="2137" y="80"/>
                  </a:cubicBezTo>
                  <a:cubicBezTo>
                    <a:pt x="2645" y="80"/>
                    <a:pt x="3018" y="217"/>
                    <a:pt x="3256" y="423"/>
                  </a:cubicBezTo>
                  <a:cubicBezTo>
                    <a:pt x="3390" y="540"/>
                    <a:pt x="3482" y="679"/>
                    <a:pt x="3529" y="828"/>
                  </a:cubicBezTo>
                  <a:cubicBezTo>
                    <a:pt x="3575" y="977"/>
                    <a:pt x="3579" y="1135"/>
                    <a:pt x="3537" y="1289"/>
                  </a:cubicBezTo>
                  <a:cubicBezTo>
                    <a:pt x="3445" y="1642"/>
                    <a:pt x="3123" y="1979"/>
                    <a:pt x="2572" y="2150"/>
                  </a:cubicBezTo>
                  <a:cubicBezTo>
                    <a:pt x="2375" y="2210"/>
                    <a:pt x="2205" y="2233"/>
                    <a:pt x="2052" y="2233"/>
                  </a:cubicBezTo>
                  <a:cubicBezTo>
                    <a:pt x="1810" y="2233"/>
                    <a:pt x="1613" y="2176"/>
                    <a:pt x="1429" y="2123"/>
                  </a:cubicBezTo>
                  <a:cubicBezTo>
                    <a:pt x="1262" y="2074"/>
                    <a:pt x="1104" y="2029"/>
                    <a:pt x="931" y="2029"/>
                  </a:cubicBezTo>
                  <a:cubicBezTo>
                    <a:pt x="897" y="2029"/>
                    <a:pt x="862" y="2031"/>
                    <a:pt x="827" y="2035"/>
                  </a:cubicBezTo>
                  <a:cubicBezTo>
                    <a:pt x="805" y="2038"/>
                    <a:pt x="789" y="2057"/>
                    <a:pt x="792" y="2079"/>
                  </a:cubicBezTo>
                  <a:cubicBezTo>
                    <a:pt x="794" y="2099"/>
                    <a:pt x="812" y="2115"/>
                    <a:pt x="832" y="2115"/>
                  </a:cubicBezTo>
                  <a:cubicBezTo>
                    <a:pt x="833" y="2115"/>
                    <a:pt x="834" y="2115"/>
                    <a:pt x="835" y="2115"/>
                  </a:cubicBezTo>
                  <a:cubicBezTo>
                    <a:pt x="868" y="2111"/>
                    <a:pt x="900" y="2109"/>
                    <a:pt x="931" y="2109"/>
                  </a:cubicBezTo>
                  <a:cubicBezTo>
                    <a:pt x="1094" y="2109"/>
                    <a:pt x="1246" y="2153"/>
                    <a:pt x="1407" y="2199"/>
                  </a:cubicBezTo>
                  <a:cubicBezTo>
                    <a:pt x="1597" y="2255"/>
                    <a:pt x="1801" y="2313"/>
                    <a:pt x="2050" y="2313"/>
                  </a:cubicBezTo>
                  <a:cubicBezTo>
                    <a:pt x="2210" y="2313"/>
                    <a:pt x="2388" y="2289"/>
                    <a:pt x="2595" y="2225"/>
                  </a:cubicBezTo>
                  <a:cubicBezTo>
                    <a:pt x="3175" y="2045"/>
                    <a:pt x="3515" y="1687"/>
                    <a:pt x="3615" y="1309"/>
                  </a:cubicBezTo>
                  <a:cubicBezTo>
                    <a:pt x="3659" y="1140"/>
                    <a:pt x="3656" y="967"/>
                    <a:pt x="3605" y="805"/>
                  </a:cubicBezTo>
                  <a:cubicBezTo>
                    <a:pt x="3553" y="642"/>
                    <a:pt x="3454" y="490"/>
                    <a:pt x="3308" y="364"/>
                  </a:cubicBezTo>
                  <a:cubicBezTo>
                    <a:pt x="3057" y="146"/>
                    <a:pt x="2665" y="1"/>
                    <a:pt x="2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5"/>
            <p:cNvSpPr/>
            <p:nvPr/>
          </p:nvSpPr>
          <p:spPr>
            <a:xfrm>
              <a:off x="57439" y="1579712"/>
              <a:ext cx="7453" cy="12743"/>
            </a:xfrm>
            <a:custGeom>
              <a:rect b="b" l="l" r="r" t="t"/>
              <a:pathLst>
                <a:path extrusionOk="0" h="277" w="162">
                  <a:moveTo>
                    <a:pt x="138" y="276"/>
                  </a:moveTo>
                  <a:cubicBezTo>
                    <a:pt x="148" y="191"/>
                    <a:pt x="157" y="99"/>
                    <a:pt x="162" y="1"/>
                  </a:cubicBezTo>
                  <a:cubicBezTo>
                    <a:pt x="152" y="0"/>
                    <a:pt x="142" y="0"/>
                    <a:pt x="132" y="2"/>
                  </a:cubicBezTo>
                  <a:cubicBezTo>
                    <a:pt x="54" y="13"/>
                    <a:pt x="0" y="83"/>
                    <a:pt x="12" y="158"/>
                  </a:cubicBezTo>
                  <a:cubicBezTo>
                    <a:pt x="22" y="222"/>
                    <a:pt x="75" y="270"/>
                    <a:pt x="138" y="27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5"/>
            <p:cNvSpPr/>
            <p:nvPr/>
          </p:nvSpPr>
          <p:spPr>
            <a:xfrm>
              <a:off x="-14099" y="1576307"/>
              <a:ext cx="15136" cy="14676"/>
            </a:xfrm>
            <a:custGeom>
              <a:rect b="b" l="l" r="r" t="t"/>
              <a:pathLst>
                <a:path extrusionOk="0" h="319" w="329">
                  <a:moveTo>
                    <a:pt x="141" y="12"/>
                  </a:moveTo>
                  <a:cubicBezTo>
                    <a:pt x="225" y="1"/>
                    <a:pt x="303" y="57"/>
                    <a:pt x="316" y="139"/>
                  </a:cubicBezTo>
                  <a:cubicBezTo>
                    <a:pt x="328" y="220"/>
                    <a:pt x="271" y="295"/>
                    <a:pt x="187" y="307"/>
                  </a:cubicBezTo>
                  <a:cubicBezTo>
                    <a:pt x="103" y="318"/>
                    <a:pt x="25" y="262"/>
                    <a:pt x="13" y="180"/>
                  </a:cubicBezTo>
                  <a:cubicBezTo>
                    <a:pt x="0" y="100"/>
                    <a:pt x="58" y="24"/>
                    <a:pt x="141" y="1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5"/>
            <p:cNvSpPr/>
            <p:nvPr/>
          </p:nvSpPr>
          <p:spPr>
            <a:xfrm>
              <a:off x="3199" y="1602254"/>
              <a:ext cx="33998" cy="10167"/>
            </a:xfrm>
            <a:custGeom>
              <a:rect b="b" l="l" r="r" t="t"/>
              <a:pathLst>
                <a:path extrusionOk="0" h="221" w="739">
                  <a:moveTo>
                    <a:pt x="45" y="0"/>
                  </a:moveTo>
                  <a:cubicBezTo>
                    <a:pt x="34" y="0"/>
                    <a:pt x="22" y="5"/>
                    <a:pt x="14" y="15"/>
                  </a:cubicBezTo>
                  <a:cubicBezTo>
                    <a:pt x="0" y="31"/>
                    <a:pt x="2" y="56"/>
                    <a:pt x="19" y="70"/>
                  </a:cubicBezTo>
                  <a:cubicBezTo>
                    <a:pt x="104" y="142"/>
                    <a:pt x="225" y="200"/>
                    <a:pt x="360" y="215"/>
                  </a:cubicBezTo>
                  <a:cubicBezTo>
                    <a:pt x="385" y="218"/>
                    <a:pt x="410" y="220"/>
                    <a:pt x="436" y="220"/>
                  </a:cubicBezTo>
                  <a:cubicBezTo>
                    <a:pt x="526" y="220"/>
                    <a:pt x="620" y="200"/>
                    <a:pt x="712" y="153"/>
                  </a:cubicBezTo>
                  <a:cubicBezTo>
                    <a:pt x="731" y="142"/>
                    <a:pt x="739" y="119"/>
                    <a:pt x="729" y="99"/>
                  </a:cubicBezTo>
                  <a:cubicBezTo>
                    <a:pt x="722" y="85"/>
                    <a:pt x="707" y="77"/>
                    <a:pt x="693" y="77"/>
                  </a:cubicBezTo>
                  <a:cubicBezTo>
                    <a:pt x="687" y="77"/>
                    <a:pt x="681" y="78"/>
                    <a:pt x="675" y="82"/>
                  </a:cubicBezTo>
                  <a:cubicBezTo>
                    <a:pt x="595" y="123"/>
                    <a:pt x="513" y="141"/>
                    <a:pt x="434" y="141"/>
                  </a:cubicBezTo>
                  <a:cubicBezTo>
                    <a:pt x="413" y="141"/>
                    <a:pt x="391" y="139"/>
                    <a:pt x="370" y="137"/>
                  </a:cubicBezTo>
                  <a:cubicBezTo>
                    <a:pt x="251" y="122"/>
                    <a:pt x="145" y="72"/>
                    <a:pt x="70" y="9"/>
                  </a:cubicBezTo>
                  <a:cubicBezTo>
                    <a:pt x="63" y="3"/>
                    <a:pt x="54"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5"/>
            <p:cNvSpPr/>
            <p:nvPr/>
          </p:nvSpPr>
          <p:spPr>
            <a:xfrm>
              <a:off x="24039" y="1563610"/>
              <a:ext cx="15090" cy="31835"/>
            </a:xfrm>
            <a:custGeom>
              <a:rect b="b" l="l" r="r" t="t"/>
              <a:pathLst>
                <a:path extrusionOk="0" h="692" w="328">
                  <a:moveTo>
                    <a:pt x="151" y="0"/>
                  </a:moveTo>
                  <a:cubicBezTo>
                    <a:pt x="131" y="0"/>
                    <a:pt x="114" y="13"/>
                    <a:pt x="110" y="33"/>
                  </a:cubicBezTo>
                  <a:cubicBezTo>
                    <a:pt x="104" y="74"/>
                    <a:pt x="104" y="115"/>
                    <a:pt x="107" y="156"/>
                  </a:cubicBezTo>
                  <a:cubicBezTo>
                    <a:pt x="111" y="195"/>
                    <a:pt x="119" y="232"/>
                    <a:pt x="127" y="269"/>
                  </a:cubicBezTo>
                  <a:cubicBezTo>
                    <a:pt x="129" y="279"/>
                    <a:pt x="135" y="288"/>
                    <a:pt x="144" y="295"/>
                  </a:cubicBezTo>
                  <a:cubicBezTo>
                    <a:pt x="186" y="322"/>
                    <a:pt x="217" y="362"/>
                    <a:pt x="231" y="404"/>
                  </a:cubicBezTo>
                  <a:cubicBezTo>
                    <a:pt x="242" y="433"/>
                    <a:pt x="245" y="463"/>
                    <a:pt x="239" y="491"/>
                  </a:cubicBezTo>
                  <a:cubicBezTo>
                    <a:pt x="234" y="518"/>
                    <a:pt x="219" y="542"/>
                    <a:pt x="194" y="562"/>
                  </a:cubicBezTo>
                  <a:cubicBezTo>
                    <a:pt x="161" y="589"/>
                    <a:pt x="110" y="607"/>
                    <a:pt x="39" y="611"/>
                  </a:cubicBezTo>
                  <a:cubicBezTo>
                    <a:pt x="17" y="613"/>
                    <a:pt x="1" y="632"/>
                    <a:pt x="2" y="654"/>
                  </a:cubicBezTo>
                  <a:cubicBezTo>
                    <a:pt x="3" y="675"/>
                    <a:pt x="20" y="691"/>
                    <a:pt x="41" y="691"/>
                  </a:cubicBezTo>
                  <a:cubicBezTo>
                    <a:pt x="42" y="691"/>
                    <a:pt x="43" y="691"/>
                    <a:pt x="44" y="691"/>
                  </a:cubicBezTo>
                  <a:cubicBezTo>
                    <a:pt x="134" y="686"/>
                    <a:pt x="198" y="661"/>
                    <a:pt x="244" y="625"/>
                  </a:cubicBezTo>
                  <a:cubicBezTo>
                    <a:pt x="285" y="592"/>
                    <a:pt x="308" y="552"/>
                    <a:pt x="317" y="508"/>
                  </a:cubicBezTo>
                  <a:cubicBezTo>
                    <a:pt x="327" y="465"/>
                    <a:pt x="323" y="420"/>
                    <a:pt x="307" y="377"/>
                  </a:cubicBezTo>
                  <a:cubicBezTo>
                    <a:pt x="288" y="323"/>
                    <a:pt x="251" y="274"/>
                    <a:pt x="202" y="237"/>
                  </a:cubicBezTo>
                  <a:cubicBezTo>
                    <a:pt x="195" y="208"/>
                    <a:pt x="190" y="178"/>
                    <a:pt x="187" y="148"/>
                  </a:cubicBezTo>
                  <a:cubicBezTo>
                    <a:pt x="184" y="114"/>
                    <a:pt x="184" y="81"/>
                    <a:pt x="190" y="47"/>
                  </a:cubicBezTo>
                  <a:cubicBezTo>
                    <a:pt x="193" y="25"/>
                    <a:pt x="178" y="5"/>
                    <a:pt x="157" y="0"/>
                  </a:cubicBezTo>
                  <a:cubicBezTo>
                    <a:pt x="155" y="0"/>
                    <a:pt x="153" y="0"/>
                    <a:pt x="1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5"/>
            <p:cNvSpPr/>
            <p:nvPr/>
          </p:nvSpPr>
          <p:spPr>
            <a:xfrm>
              <a:off x="36967" y="1545898"/>
              <a:ext cx="29581" cy="11501"/>
            </a:xfrm>
            <a:custGeom>
              <a:rect b="b" l="l" r="r" t="t"/>
              <a:pathLst>
                <a:path extrusionOk="0" h="250" w="643">
                  <a:moveTo>
                    <a:pt x="224" y="1"/>
                  </a:moveTo>
                  <a:cubicBezTo>
                    <a:pt x="175" y="1"/>
                    <a:pt x="124" y="5"/>
                    <a:pt x="72" y="14"/>
                  </a:cubicBezTo>
                  <a:cubicBezTo>
                    <a:pt x="60" y="16"/>
                    <a:pt x="50" y="22"/>
                    <a:pt x="45" y="32"/>
                  </a:cubicBezTo>
                  <a:cubicBezTo>
                    <a:pt x="0" y="92"/>
                    <a:pt x="9" y="136"/>
                    <a:pt x="51" y="169"/>
                  </a:cubicBezTo>
                  <a:cubicBezTo>
                    <a:pt x="107" y="210"/>
                    <a:pt x="232" y="217"/>
                    <a:pt x="357" y="223"/>
                  </a:cubicBezTo>
                  <a:cubicBezTo>
                    <a:pt x="447" y="227"/>
                    <a:pt x="535" y="231"/>
                    <a:pt x="589" y="248"/>
                  </a:cubicBezTo>
                  <a:cubicBezTo>
                    <a:pt x="592" y="249"/>
                    <a:pt x="596" y="250"/>
                    <a:pt x="599" y="250"/>
                  </a:cubicBezTo>
                  <a:cubicBezTo>
                    <a:pt x="617" y="250"/>
                    <a:pt x="632" y="239"/>
                    <a:pt x="638" y="221"/>
                  </a:cubicBezTo>
                  <a:cubicBezTo>
                    <a:pt x="642" y="208"/>
                    <a:pt x="639" y="194"/>
                    <a:pt x="630" y="185"/>
                  </a:cubicBezTo>
                  <a:cubicBezTo>
                    <a:pt x="558" y="95"/>
                    <a:pt x="472" y="43"/>
                    <a:pt x="376" y="19"/>
                  </a:cubicBezTo>
                  <a:cubicBezTo>
                    <a:pt x="328" y="6"/>
                    <a:pt x="277" y="1"/>
                    <a:pt x="2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5"/>
            <p:cNvSpPr/>
            <p:nvPr/>
          </p:nvSpPr>
          <p:spPr>
            <a:xfrm>
              <a:off x="-9038" y="1544288"/>
              <a:ext cx="34458" cy="10121"/>
            </a:xfrm>
            <a:custGeom>
              <a:rect b="b" l="l" r="r" t="t"/>
              <a:pathLst>
                <a:path extrusionOk="0" h="220" w="749">
                  <a:moveTo>
                    <a:pt x="434" y="1"/>
                  </a:moveTo>
                  <a:cubicBezTo>
                    <a:pt x="397" y="1"/>
                    <a:pt x="361" y="3"/>
                    <a:pt x="326" y="8"/>
                  </a:cubicBezTo>
                  <a:cubicBezTo>
                    <a:pt x="213" y="24"/>
                    <a:pt x="109" y="67"/>
                    <a:pt x="17" y="149"/>
                  </a:cubicBezTo>
                  <a:cubicBezTo>
                    <a:pt x="6" y="157"/>
                    <a:pt x="1" y="171"/>
                    <a:pt x="3" y="186"/>
                  </a:cubicBezTo>
                  <a:cubicBezTo>
                    <a:pt x="7" y="206"/>
                    <a:pt x="23" y="219"/>
                    <a:pt x="43" y="219"/>
                  </a:cubicBezTo>
                  <a:cubicBezTo>
                    <a:pt x="45" y="219"/>
                    <a:pt x="47" y="219"/>
                    <a:pt x="50" y="219"/>
                  </a:cubicBezTo>
                  <a:cubicBezTo>
                    <a:pt x="85" y="212"/>
                    <a:pt x="132" y="210"/>
                    <a:pt x="184" y="210"/>
                  </a:cubicBezTo>
                  <a:cubicBezTo>
                    <a:pt x="229" y="210"/>
                    <a:pt x="279" y="212"/>
                    <a:pt x="328" y="213"/>
                  </a:cubicBezTo>
                  <a:cubicBezTo>
                    <a:pt x="376" y="215"/>
                    <a:pt x="424" y="216"/>
                    <a:pt x="470" y="216"/>
                  </a:cubicBezTo>
                  <a:cubicBezTo>
                    <a:pt x="572" y="216"/>
                    <a:pt x="661" y="209"/>
                    <a:pt x="702" y="177"/>
                  </a:cubicBezTo>
                  <a:cubicBezTo>
                    <a:pt x="742" y="146"/>
                    <a:pt x="749" y="104"/>
                    <a:pt x="705" y="45"/>
                  </a:cubicBezTo>
                  <a:cubicBezTo>
                    <a:pt x="700" y="38"/>
                    <a:pt x="691" y="32"/>
                    <a:pt x="681" y="30"/>
                  </a:cubicBezTo>
                  <a:cubicBezTo>
                    <a:pt x="595" y="11"/>
                    <a:pt x="513" y="1"/>
                    <a:pt x="4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5"/>
            <p:cNvSpPr/>
            <p:nvPr/>
          </p:nvSpPr>
          <p:spPr>
            <a:xfrm>
              <a:off x="-13501" y="1562000"/>
              <a:ext cx="32618" cy="9063"/>
            </a:xfrm>
            <a:custGeom>
              <a:rect b="b" l="l" r="r" t="t"/>
              <a:pathLst>
                <a:path extrusionOk="0" h="197" w="709">
                  <a:moveTo>
                    <a:pt x="441" y="1"/>
                  </a:moveTo>
                  <a:cubicBezTo>
                    <a:pt x="419" y="1"/>
                    <a:pt x="398" y="2"/>
                    <a:pt x="376" y="5"/>
                  </a:cubicBezTo>
                  <a:cubicBezTo>
                    <a:pt x="255" y="20"/>
                    <a:pt x="125" y="73"/>
                    <a:pt x="30" y="117"/>
                  </a:cubicBezTo>
                  <a:cubicBezTo>
                    <a:pt x="9" y="127"/>
                    <a:pt x="1" y="150"/>
                    <a:pt x="11" y="170"/>
                  </a:cubicBezTo>
                  <a:cubicBezTo>
                    <a:pt x="17" y="185"/>
                    <a:pt x="32" y="193"/>
                    <a:pt x="46" y="193"/>
                  </a:cubicBezTo>
                  <a:cubicBezTo>
                    <a:pt x="52" y="193"/>
                    <a:pt x="58" y="192"/>
                    <a:pt x="64" y="190"/>
                  </a:cubicBezTo>
                  <a:cubicBezTo>
                    <a:pt x="153" y="147"/>
                    <a:pt x="274" y="98"/>
                    <a:pt x="386" y="84"/>
                  </a:cubicBezTo>
                  <a:cubicBezTo>
                    <a:pt x="404" y="82"/>
                    <a:pt x="422" y="81"/>
                    <a:pt x="440" y="81"/>
                  </a:cubicBezTo>
                  <a:cubicBezTo>
                    <a:pt x="519" y="81"/>
                    <a:pt x="589" y="106"/>
                    <a:pt x="629" y="177"/>
                  </a:cubicBezTo>
                  <a:cubicBezTo>
                    <a:pt x="636" y="190"/>
                    <a:pt x="649" y="197"/>
                    <a:pt x="663" y="197"/>
                  </a:cubicBezTo>
                  <a:cubicBezTo>
                    <a:pt x="670" y="197"/>
                    <a:pt x="677" y="195"/>
                    <a:pt x="683" y="192"/>
                  </a:cubicBezTo>
                  <a:cubicBezTo>
                    <a:pt x="702" y="181"/>
                    <a:pt x="709" y="157"/>
                    <a:pt x="698" y="137"/>
                  </a:cubicBezTo>
                  <a:cubicBezTo>
                    <a:pt x="640" y="37"/>
                    <a:pt x="546" y="1"/>
                    <a:pt x="4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5"/>
            <p:cNvSpPr/>
            <p:nvPr/>
          </p:nvSpPr>
          <p:spPr>
            <a:xfrm>
              <a:off x="991" y="1563334"/>
              <a:ext cx="14676" cy="11823"/>
            </a:xfrm>
            <a:custGeom>
              <a:rect b="b" l="l" r="r" t="t"/>
              <a:pathLst>
                <a:path extrusionOk="0" h="257" w="319">
                  <a:moveTo>
                    <a:pt x="184" y="6"/>
                  </a:moveTo>
                  <a:lnTo>
                    <a:pt x="309" y="80"/>
                  </a:lnTo>
                  <a:cubicBezTo>
                    <a:pt x="318" y="156"/>
                    <a:pt x="265" y="225"/>
                    <a:pt x="187" y="240"/>
                  </a:cubicBezTo>
                  <a:cubicBezTo>
                    <a:pt x="106" y="256"/>
                    <a:pt x="26" y="204"/>
                    <a:pt x="9" y="124"/>
                  </a:cubicBezTo>
                  <a:cubicBezTo>
                    <a:pt x="0" y="80"/>
                    <a:pt x="12" y="35"/>
                    <a:pt x="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5"/>
            <p:cNvSpPr/>
            <p:nvPr/>
          </p:nvSpPr>
          <p:spPr>
            <a:xfrm>
              <a:off x="35494" y="1563472"/>
              <a:ext cx="30455" cy="8649"/>
            </a:xfrm>
            <a:custGeom>
              <a:rect b="b" l="l" r="r" t="t"/>
              <a:pathLst>
                <a:path extrusionOk="0" h="188" w="662">
                  <a:moveTo>
                    <a:pt x="414" y="1"/>
                  </a:moveTo>
                  <a:cubicBezTo>
                    <a:pt x="340" y="1"/>
                    <a:pt x="259" y="17"/>
                    <a:pt x="186" y="41"/>
                  </a:cubicBezTo>
                  <a:cubicBezTo>
                    <a:pt x="123" y="61"/>
                    <a:pt x="64" y="87"/>
                    <a:pt x="24" y="114"/>
                  </a:cubicBezTo>
                  <a:cubicBezTo>
                    <a:pt x="6" y="126"/>
                    <a:pt x="0" y="150"/>
                    <a:pt x="12" y="169"/>
                  </a:cubicBezTo>
                  <a:cubicBezTo>
                    <a:pt x="20" y="181"/>
                    <a:pt x="33" y="187"/>
                    <a:pt x="46" y="187"/>
                  </a:cubicBezTo>
                  <a:cubicBezTo>
                    <a:pt x="53" y="187"/>
                    <a:pt x="61" y="185"/>
                    <a:pt x="67" y="181"/>
                  </a:cubicBezTo>
                  <a:cubicBezTo>
                    <a:pt x="102" y="159"/>
                    <a:pt x="153" y="135"/>
                    <a:pt x="211" y="116"/>
                  </a:cubicBezTo>
                  <a:cubicBezTo>
                    <a:pt x="276" y="96"/>
                    <a:pt x="348" y="81"/>
                    <a:pt x="412" y="81"/>
                  </a:cubicBezTo>
                  <a:cubicBezTo>
                    <a:pt x="418" y="81"/>
                    <a:pt x="424" y="81"/>
                    <a:pt x="430" y="81"/>
                  </a:cubicBezTo>
                  <a:cubicBezTo>
                    <a:pt x="491" y="82"/>
                    <a:pt x="543" y="99"/>
                    <a:pt x="568" y="136"/>
                  </a:cubicBezTo>
                  <a:cubicBezTo>
                    <a:pt x="572" y="144"/>
                    <a:pt x="576" y="151"/>
                    <a:pt x="578" y="160"/>
                  </a:cubicBezTo>
                  <a:cubicBezTo>
                    <a:pt x="584" y="177"/>
                    <a:pt x="600" y="188"/>
                    <a:pt x="617" y="188"/>
                  </a:cubicBezTo>
                  <a:cubicBezTo>
                    <a:pt x="621" y="188"/>
                    <a:pt x="625" y="187"/>
                    <a:pt x="628" y="186"/>
                  </a:cubicBezTo>
                  <a:cubicBezTo>
                    <a:pt x="650" y="179"/>
                    <a:pt x="661" y="156"/>
                    <a:pt x="655" y="135"/>
                  </a:cubicBezTo>
                  <a:cubicBezTo>
                    <a:pt x="650" y="120"/>
                    <a:pt x="643" y="105"/>
                    <a:pt x="635" y="93"/>
                  </a:cubicBezTo>
                  <a:cubicBezTo>
                    <a:pt x="593" y="30"/>
                    <a:pt x="519" y="3"/>
                    <a:pt x="433" y="1"/>
                  </a:cubicBezTo>
                  <a:cubicBezTo>
                    <a:pt x="427" y="1"/>
                    <a:pt x="420" y="1"/>
                    <a:pt x="4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5"/>
            <p:cNvSpPr/>
            <p:nvPr/>
          </p:nvSpPr>
          <p:spPr>
            <a:xfrm>
              <a:off x="48468" y="1564668"/>
              <a:ext cx="14630" cy="11823"/>
            </a:xfrm>
            <a:custGeom>
              <a:rect b="b" l="l" r="r" t="t"/>
              <a:pathLst>
                <a:path extrusionOk="0" h="257" w="318">
                  <a:moveTo>
                    <a:pt x="180" y="21"/>
                  </a:moveTo>
                  <a:lnTo>
                    <a:pt x="308" y="81"/>
                  </a:lnTo>
                  <a:cubicBezTo>
                    <a:pt x="318" y="157"/>
                    <a:pt x="265" y="226"/>
                    <a:pt x="187" y="241"/>
                  </a:cubicBezTo>
                  <a:cubicBezTo>
                    <a:pt x="105" y="257"/>
                    <a:pt x="26" y="205"/>
                    <a:pt x="9" y="125"/>
                  </a:cubicBezTo>
                  <a:cubicBezTo>
                    <a:pt x="0" y="81"/>
                    <a:pt x="12" y="36"/>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5"/>
            <p:cNvSpPr/>
            <p:nvPr/>
          </p:nvSpPr>
          <p:spPr>
            <a:xfrm>
              <a:off x="247946" y="1920103"/>
              <a:ext cx="317296" cy="488205"/>
            </a:xfrm>
            <a:custGeom>
              <a:rect b="b" l="l" r="r" t="t"/>
              <a:pathLst>
                <a:path extrusionOk="0" h="10612" w="6897">
                  <a:moveTo>
                    <a:pt x="2295" y="0"/>
                  </a:moveTo>
                  <a:cubicBezTo>
                    <a:pt x="1849" y="0"/>
                    <a:pt x="1557" y="182"/>
                    <a:pt x="1569" y="572"/>
                  </a:cubicBezTo>
                  <a:cubicBezTo>
                    <a:pt x="1055" y="2182"/>
                    <a:pt x="1" y="3347"/>
                    <a:pt x="396" y="4968"/>
                  </a:cubicBezTo>
                  <a:cubicBezTo>
                    <a:pt x="658" y="6047"/>
                    <a:pt x="1992" y="8006"/>
                    <a:pt x="3689" y="9074"/>
                  </a:cubicBezTo>
                  <a:cubicBezTo>
                    <a:pt x="4052" y="9892"/>
                    <a:pt x="4283" y="10043"/>
                    <a:pt x="5060" y="10612"/>
                  </a:cubicBezTo>
                  <a:cubicBezTo>
                    <a:pt x="5519" y="10285"/>
                    <a:pt x="4406" y="9682"/>
                    <a:pt x="4946" y="9487"/>
                  </a:cubicBezTo>
                  <a:cubicBezTo>
                    <a:pt x="4950" y="9485"/>
                    <a:pt x="4955" y="9485"/>
                    <a:pt x="4960" y="9485"/>
                  </a:cubicBezTo>
                  <a:cubicBezTo>
                    <a:pt x="5076" y="9485"/>
                    <a:pt x="5471" y="9828"/>
                    <a:pt x="5665" y="10101"/>
                  </a:cubicBezTo>
                  <a:cubicBezTo>
                    <a:pt x="5801" y="10292"/>
                    <a:pt x="5959" y="10532"/>
                    <a:pt x="6163" y="10532"/>
                  </a:cubicBezTo>
                  <a:cubicBezTo>
                    <a:pt x="6211" y="10532"/>
                    <a:pt x="6262" y="10518"/>
                    <a:pt x="6316" y="10488"/>
                  </a:cubicBezTo>
                  <a:cubicBezTo>
                    <a:pt x="6300" y="10455"/>
                    <a:pt x="6207" y="10220"/>
                    <a:pt x="6169" y="10113"/>
                  </a:cubicBezTo>
                  <a:lnTo>
                    <a:pt x="6169" y="10113"/>
                  </a:lnTo>
                  <a:cubicBezTo>
                    <a:pt x="6372" y="10397"/>
                    <a:pt x="6524" y="10483"/>
                    <a:pt x="6639" y="10483"/>
                  </a:cubicBezTo>
                  <a:cubicBezTo>
                    <a:pt x="6739" y="10483"/>
                    <a:pt x="6811" y="10418"/>
                    <a:pt x="6863" y="10363"/>
                  </a:cubicBezTo>
                  <a:cubicBezTo>
                    <a:pt x="6811" y="10241"/>
                    <a:pt x="6716" y="10205"/>
                    <a:pt x="6665" y="10094"/>
                  </a:cubicBezTo>
                  <a:lnTo>
                    <a:pt x="6665" y="10094"/>
                  </a:lnTo>
                  <a:cubicBezTo>
                    <a:pt x="6693" y="10117"/>
                    <a:pt x="6722" y="10126"/>
                    <a:pt x="6750" y="10126"/>
                  </a:cubicBezTo>
                  <a:cubicBezTo>
                    <a:pt x="6815" y="10126"/>
                    <a:pt x="6875" y="10079"/>
                    <a:pt x="6897" y="10040"/>
                  </a:cubicBezTo>
                  <a:cubicBezTo>
                    <a:pt x="6805" y="9857"/>
                    <a:pt x="6696" y="9726"/>
                    <a:pt x="6584" y="9554"/>
                  </a:cubicBezTo>
                  <a:cubicBezTo>
                    <a:pt x="6110" y="8853"/>
                    <a:pt x="5638" y="8396"/>
                    <a:pt x="4393" y="7987"/>
                  </a:cubicBezTo>
                  <a:cubicBezTo>
                    <a:pt x="3900" y="7100"/>
                    <a:pt x="2908" y="4596"/>
                    <a:pt x="2235" y="3617"/>
                  </a:cubicBezTo>
                  <a:lnTo>
                    <a:pt x="2573" y="21"/>
                  </a:lnTo>
                  <a:cubicBezTo>
                    <a:pt x="2475" y="7"/>
                    <a:pt x="2382" y="0"/>
                    <a:pt x="22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5"/>
            <p:cNvSpPr/>
            <p:nvPr/>
          </p:nvSpPr>
          <p:spPr>
            <a:xfrm>
              <a:off x="538467" y="2402511"/>
              <a:ext cx="184" cy="276"/>
            </a:xfrm>
            <a:custGeom>
              <a:rect b="b" l="l" r="r" t="t"/>
              <a:pathLst>
                <a:path extrusionOk="0" h="6" w="4">
                  <a:moveTo>
                    <a:pt x="2" y="1"/>
                  </a:moveTo>
                  <a:cubicBezTo>
                    <a:pt x="2" y="2"/>
                    <a:pt x="1" y="2"/>
                    <a:pt x="1" y="2"/>
                  </a:cubicBezTo>
                  <a:cubicBezTo>
                    <a:pt x="2" y="4"/>
                    <a:pt x="2" y="5"/>
                    <a:pt x="3" y="5"/>
                  </a:cubicBezTo>
                  <a:cubicBezTo>
                    <a:pt x="3" y="5"/>
                    <a:pt x="3" y="4"/>
                    <a:pt x="2" y="1"/>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5"/>
            <p:cNvSpPr/>
            <p:nvPr/>
          </p:nvSpPr>
          <p:spPr>
            <a:xfrm>
              <a:off x="498305" y="2330099"/>
              <a:ext cx="67443" cy="68593"/>
            </a:xfrm>
            <a:custGeom>
              <a:rect b="b" l="l" r="r" t="t"/>
              <a:pathLst>
                <a:path extrusionOk="0" h="1491" w="1466">
                  <a:moveTo>
                    <a:pt x="46" y="1"/>
                  </a:moveTo>
                  <a:cubicBezTo>
                    <a:pt x="33" y="1"/>
                    <a:pt x="20" y="8"/>
                    <a:pt x="12" y="19"/>
                  </a:cubicBezTo>
                  <a:cubicBezTo>
                    <a:pt x="0" y="38"/>
                    <a:pt x="6" y="63"/>
                    <a:pt x="25" y="74"/>
                  </a:cubicBezTo>
                  <a:cubicBezTo>
                    <a:pt x="634" y="461"/>
                    <a:pt x="998" y="952"/>
                    <a:pt x="1279" y="1329"/>
                  </a:cubicBezTo>
                  <a:cubicBezTo>
                    <a:pt x="1315" y="1378"/>
                    <a:pt x="1350" y="1425"/>
                    <a:pt x="1389" y="1476"/>
                  </a:cubicBezTo>
                  <a:cubicBezTo>
                    <a:pt x="1396" y="1486"/>
                    <a:pt x="1408" y="1491"/>
                    <a:pt x="1420" y="1491"/>
                  </a:cubicBezTo>
                  <a:cubicBezTo>
                    <a:pt x="1429" y="1491"/>
                    <a:pt x="1437" y="1488"/>
                    <a:pt x="1444" y="1483"/>
                  </a:cubicBezTo>
                  <a:cubicBezTo>
                    <a:pt x="1462" y="1469"/>
                    <a:pt x="1465" y="1445"/>
                    <a:pt x="1452" y="1427"/>
                  </a:cubicBezTo>
                  <a:cubicBezTo>
                    <a:pt x="1421" y="1385"/>
                    <a:pt x="1382" y="1335"/>
                    <a:pt x="1343" y="1282"/>
                  </a:cubicBezTo>
                  <a:cubicBezTo>
                    <a:pt x="1058" y="899"/>
                    <a:pt x="689" y="402"/>
                    <a:pt x="67" y="7"/>
                  </a:cubicBezTo>
                  <a:cubicBezTo>
                    <a:pt x="61" y="3"/>
                    <a:pt x="53"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5"/>
            <p:cNvSpPr/>
            <p:nvPr/>
          </p:nvSpPr>
          <p:spPr>
            <a:xfrm>
              <a:off x="491358" y="2339760"/>
              <a:ext cx="49271" cy="64637"/>
            </a:xfrm>
            <a:custGeom>
              <a:rect b="b" l="l" r="r" t="t"/>
              <a:pathLst>
                <a:path extrusionOk="0" h="1405" w="1071">
                  <a:moveTo>
                    <a:pt x="46" y="1"/>
                  </a:moveTo>
                  <a:cubicBezTo>
                    <a:pt x="33" y="1"/>
                    <a:pt x="20" y="7"/>
                    <a:pt x="12" y="18"/>
                  </a:cubicBezTo>
                  <a:cubicBezTo>
                    <a:pt x="0" y="37"/>
                    <a:pt x="5" y="62"/>
                    <a:pt x="24" y="74"/>
                  </a:cubicBezTo>
                  <a:cubicBezTo>
                    <a:pt x="270" y="238"/>
                    <a:pt x="465" y="432"/>
                    <a:pt x="616" y="636"/>
                  </a:cubicBezTo>
                  <a:cubicBezTo>
                    <a:pt x="794" y="877"/>
                    <a:pt x="913" y="1133"/>
                    <a:pt x="987" y="1376"/>
                  </a:cubicBezTo>
                  <a:cubicBezTo>
                    <a:pt x="993" y="1394"/>
                    <a:pt x="1008" y="1405"/>
                    <a:pt x="1026" y="1405"/>
                  </a:cubicBezTo>
                  <a:cubicBezTo>
                    <a:pt x="1029" y="1405"/>
                    <a:pt x="1033" y="1404"/>
                    <a:pt x="1037" y="1403"/>
                  </a:cubicBezTo>
                  <a:cubicBezTo>
                    <a:pt x="1059" y="1396"/>
                    <a:pt x="1070" y="1374"/>
                    <a:pt x="1064" y="1353"/>
                  </a:cubicBezTo>
                  <a:cubicBezTo>
                    <a:pt x="986" y="1102"/>
                    <a:pt x="864" y="838"/>
                    <a:pt x="680" y="589"/>
                  </a:cubicBezTo>
                  <a:cubicBezTo>
                    <a:pt x="523" y="378"/>
                    <a:pt x="322" y="178"/>
                    <a:pt x="67" y="7"/>
                  </a:cubicBezTo>
                  <a:cubicBezTo>
                    <a:pt x="61" y="3"/>
                    <a:pt x="54"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5"/>
            <p:cNvSpPr/>
            <p:nvPr/>
          </p:nvSpPr>
          <p:spPr>
            <a:xfrm>
              <a:off x="503825" y="2320944"/>
              <a:ext cx="63533" cy="62889"/>
            </a:xfrm>
            <a:custGeom>
              <a:rect b="b" l="l" r="r" t="t"/>
              <a:pathLst>
                <a:path extrusionOk="0" h="1367" w="1381">
                  <a:moveTo>
                    <a:pt x="45" y="1"/>
                  </a:moveTo>
                  <a:cubicBezTo>
                    <a:pt x="31" y="1"/>
                    <a:pt x="19" y="7"/>
                    <a:pt x="12" y="19"/>
                  </a:cubicBezTo>
                  <a:cubicBezTo>
                    <a:pt x="0" y="39"/>
                    <a:pt x="6" y="63"/>
                    <a:pt x="25" y="75"/>
                  </a:cubicBezTo>
                  <a:cubicBezTo>
                    <a:pt x="323" y="259"/>
                    <a:pt x="562" y="438"/>
                    <a:pt x="766" y="641"/>
                  </a:cubicBezTo>
                  <a:cubicBezTo>
                    <a:pt x="970" y="843"/>
                    <a:pt x="1140" y="1069"/>
                    <a:pt x="1301" y="1346"/>
                  </a:cubicBezTo>
                  <a:cubicBezTo>
                    <a:pt x="1308" y="1359"/>
                    <a:pt x="1321" y="1366"/>
                    <a:pt x="1335" y="1366"/>
                  </a:cubicBezTo>
                  <a:cubicBezTo>
                    <a:pt x="1342" y="1366"/>
                    <a:pt x="1349" y="1365"/>
                    <a:pt x="1355" y="1361"/>
                  </a:cubicBezTo>
                  <a:cubicBezTo>
                    <a:pt x="1374" y="1351"/>
                    <a:pt x="1380" y="1326"/>
                    <a:pt x="1370" y="1307"/>
                  </a:cubicBezTo>
                  <a:cubicBezTo>
                    <a:pt x="1206" y="1023"/>
                    <a:pt x="1032" y="792"/>
                    <a:pt x="823" y="585"/>
                  </a:cubicBezTo>
                  <a:cubicBezTo>
                    <a:pt x="613" y="376"/>
                    <a:pt x="370" y="194"/>
                    <a:pt x="66" y="7"/>
                  </a:cubicBezTo>
                  <a:cubicBezTo>
                    <a:pt x="59" y="3"/>
                    <a:pt x="52"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5"/>
            <p:cNvSpPr/>
            <p:nvPr/>
          </p:nvSpPr>
          <p:spPr>
            <a:xfrm>
              <a:off x="43223" y="1490370"/>
              <a:ext cx="361553" cy="270923"/>
            </a:xfrm>
            <a:custGeom>
              <a:rect b="b" l="l" r="r" t="t"/>
              <a:pathLst>
                <a:path extrusionOk="0" h="5889" w="7859">
                  <a:moveTo>
                    <a:pt x="5144" y="1"/>
                  </a:moveTo>
                  <a:cubicBezTo>
                    <a:pt x="4789" y="1"/>
                    <a:pt x="4382" y="133"/>
                    <a:pt x="3950" y="422"/>
                  </a:cubicBezTo>
                  <a:cubicBezTo>
                    <a:pt x="3701" y="247"/>
                    <a:pt x="3371" y="93"/>
                    <a:pt x="3047" y="93"/>
                  </a:cubicBezTo>
                  <a:cubicBezTo>
                    <a:pt x="2494" y="93"/>
                    <a:pt x="1959" y="541"/>
                    <a:pt x="1872" y="2098"/>
                  </a:cubicBezTo>
                  <a:cubicBezTo>
                    <a:pt x="1820" y="2449"/>
                    <a:pt x="1716" y="2634"/>
                    <a:pt x="1588" y="2769"/>
                  </a:cubicBezTo>
                  <a:cubicBezTo>
                    <a:pt x="1343" y="3026"/>
                    <a:pt x="0" y="3793"/>
                    <a:pt x="742" y="5667"/>
                  </a:cubicBezTo>
                  <a:cubicBezTo>
                    <a:pt x="876" y="5630"/>
                    <a:pt x="1004" y="5615"/>
                    <a:pt x="1128" y="5615"/>
                  </a:cubicBezTo>
                  <a:cubicBezTo>
                    <a:pt x="1594" y="5615"/>
                    <a:pt x="2005" y="5822"/>
                    <a:pt x="2528" y="5822"/>
                  </a:cubicBezTo>
                  <a:cubicBezTo>
                    <a:pt x="2643" y="5822"/>
                    <a:pt x="2763" y="5812"/>
                    <a:pt x="2891" y="5788"/>
                  </a:cubicBezTo>
                  <a:cubicBezTo>
                    <a:pt x="3044" y="5759"/>
                    <a:pt x="3186" y="5748"/>
                    <a:pt x="3318" y="5748"/>
                  </a:cubicBezTo>
                  <a:cubicBezTo>
                    <a:pt x="3787" y="5748"/>
                    <a:pt x="4149" y="5889"/>
                    <a:pt x="4556" y="5889"/>
                  </a:cubicBezTo>
                  <a:cubicBezTo>
                    <a:pt x="4776" y="5889"/>
                    <a:pt x="5008" y="5848"/>
                    <a:pt x="5277" y="5722"/>
                  </a:cubicBezTo>
                  <a:cubicBezTo>
                    <a:pt x="6106" y="5335"/>
                    <a:pt x="6368" y="5635"/>
                    <a:pt x="7226" y="5402"/>
                  </a:cubicBezTo>
                  <a:cubicBezTo>
                    <a:pt x="7859" y="3202"/>
                    <a:pt x="6353" y="3502"/>
                    <a:pt x="6406" y="2285"/>
                  </a:cubicBezTo>
                  <a:cubicBezTo>
                    <a:pt x="6656" y="912"/>
                    <a:pt x="6078" y="1"/>
                    <a:pt x="5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5"/>
            <p:cNvSpPr/>
            <p:nvPr/>
          </p:nvSpPr>
          <p:spPr>
            <a:xfrm>
              <a:off x="59509" y="1487288"/>
              <a:ext cx="343243" cy="265633"/>
            </a:xfrm>
            <a:custGeom>
              <a:rect b="b" l="l" r="r" t="t"/>
              <a:pathLst>
                <a:path extrusionOk="0" h="5774" w="7461">
                  <a:moveTo>
                    <a:pt x="4924" y="1"/>
                  </a:moveTo>
                  <a:cubicBezTo>
                    <a:pt x="4889" y="1"/>
                    <a:pt x="4853" y="2"/>
                    <a:pt x="4817" y="4"/>
                  </a:cubicBezTo>
                  <a:cubicBezTo>
                    <a:pt x="4463" y="29"/>
                    <a:pt x="4052" y="171"/>
                    <a:pt x="3597" y="446"/>
                  </a:cubicBezTo>
                  <a:cubicBezTo>
                    <a:pt x="3373" y="291"/>
                    <a:pt x="3117" y="161"/>
                    <a:pt x="2864" y="101"/>
                  </a:cubicBezTo>
                  <a:cubicBezTo>
                    <a:pt x="2767" y="78"/>
                    <a:pt x="2669" y="65"/>
                    <a:pt x="2574" y="65"/>
                  </a:cubicBezTo>
                  <a:cubicBezTo>
                    <a:pt x="2443" y="65"/>
                    <a:pt x="2315" y="89"/>
                    <a:pt x="2197" y="146"/>
                  </a:cubicBezTo>
                  <a:cubicBezTo>
                    <a:pt x="1991" y="243"/>
                    <a:pt x="1814" y="435"/>
                    <a:pt x="1690" y="754"/>
                  </a:cubicBezTo>
                  <a:cubicBezTo>
                    <a:pt x="1574" y="1056"/>
                    <a:pt x="1506" y="1472"/>
                    <a:pt x="1509" y="2030"/>
                  </a:cubicBezTo>
                  <a:cubicBezTo>
                    <a:pt x="1512" y="2653"/>
                    <a:pt x="1213" y="2846"/>
                    <a:pt x="899" y="3050"/>
                  </a:cubicBezTo>
                  <a:cubicBezTo>
                    <a:pt x="795" y="3118"/>
                    <a:pt x="689" y="3186"/>
                    <a:pt x="591" y="3272"/>
                  </a:cubicBezTo>
                  <a:cubicBezTo>
                    <a:pt x="413" y="3427"/>
                    <a:pt x="85" y="3808"/>
                    <a:pt x="33" y="4400"/>
                  </a:cubicBezTo>
                  <a:cubicBezTo>
                    <a:pt x="0" y="4774"/>
                    <a:pt x="77" y="5230"/>
                    <a:pt x="372" y="5761"/>
                  </a:cubicBezTo>
                  <a:cubicBezTo>
                    <a:pt x="376" y="5770"/>
                    <a:pt x="382" y="5773"/>
                    <a:pt x="388" y="5773"/>
                  </a:cubicBezTo>
                  <a:cubicBezTo>
                    <a:pt x="394" y="5773"/>
                    <a:pt x="400" y="5770"/>
                    <a:pt x="404" y="5762"/>
                  </a:cubicBezTo>
                  <a:cubicBezTo>
                    <a:pt x="413" y="5747"/>
                    <a:pt x="413" y="5722"/>
                    <a:pt x="405" y="5706"/>
                  </a:cubicBezTo>
                  <a:cubicBezTo>
                    <a:pt x="122" y="5196"/>
                    <a:pt x="48" y="4764"/>
                    <a:pt x="79" y="4412"/>
                  </a:cubicBezTo>
                  <a:cubicBezTo>
                    <a:pt x="128" y="3853"/>
                    <a:pt x="442" y="3491"/>
                    <a:pt x="611" y="3343"/>
                  </a:cubicBezTo>
                  <a:cubicBezTo>
                    <a:pt x="708" y="3259"/>
                    <a:pt x="812" y="3191"/>
                    <a:pt x="915" y="3125"/>
                  </a:cubicBezTo>
                  <a:cubicBezTo>
                    <a:pt x="1245" y="2910"/>
                    <a:pt x="1559" y="2707"/>
                    <a:pt x="1554" y="2029"/>
                  </a:cubicBezTo>
                  <a:cubicBezTo>
                    <a:pt x="1551" y="1488"/>
                    <a:pt x="1617" y="1087"/>
                    <a:pt x="1729" y="798"/>
                  </a:cubicBezTo>
                  <a:cubicBezTo>
                    <a:pt x="1845" y="495"/>
                    <a:pt x="2013" y="314"/>
                    <a:pt x="2209" y="222"/>
                  </a:cubicBezTo>
                  <a:cubicBezTo>
                    <a:pt x="2323" y="168"/>
                    <a:pt x="2447" y="144"/>
                    <a:pt x="2575" y="144"/>
                  </a:cubicBezTo>
                  <a:cubicBezTo>
                    <a:pt x="2667" y="144"/>
                    <a:pt x="2763" y="157"/>
                    <a:pt x="2858" y="180"/>
                  </a:cubicBezTo>
                  <a:cubicBezTo>
                    <a:pt x="3110" y="240"/>
                    <a:pt x="3365" y="370"/>
                    <a:pt x="3588" y="526"/>
                  </a:cubicBezTo>
                  <a:cubicBezTo>
                    <a:pt x="3590" y="527"/>
                    <a:pt x="3593" y="528"/>
                    <a:pt x="3596" y="528"/>
                  </a:cubicBezTo>
                  <a:cubicBezTo>
                    <a:pt x="3599" y="528"/>
                    <a:pt x="3602" y="527"/>
                    <a:pt x="3604" y="526"/>
                  </a:cubicBezTo>
                  <a:cubicBezTo>
                    <a:pt x="4058" y="250"/>
                    <a:pt x="4467" y="108"/>
                    <a:pt x="4818" y="84"/>
                  </a:cubicBezTo>
                  <a:cubicBezTo>
                    <a:pt x="4854" y="82"/>
                    <a:pt x="4889" y="80"/>
                    <a:pt x="4924" y="80"/>
                  </a:cubicBezTo>
                  <a:cubicBezTo>
                    <a:pt x="5192" y="80"/>
                    <a:pt x="5422" y="152"/>
                    <a:pt x="5606" y="288"/>
                  </a:cubicBezTo>
                  <a:cubicBezTo>
                    <a:pt x="5812" y="439"/>
                    <a:pt x="5962" y="669"/>
                    <a:pt x="6043" y="967"/>
                  </a:cubicBezTo>
                  <a:cubicBezTo>
                    <a:pt x="6142" y="1324"/>
                    <a:pt x="6143" y="1778"/>
                    <a:pt x="6030" y="2311"/>
                  </a:cubicBezTo>
                  <a:cubicBezTo>
                    <a:pt x="5956" y="2666"/>
                    <a:pt x="6177" y="2883"/>
                    <a:pt x="6439" y="3140"/>
                  </a:cubicBezTo>
                  <a:cubicBezTo>
                    <a:pt x="6861" y="3554"/>
                    <a:pt x="7394" y="4076"/>
                    <a:pt x="6853" y="5447"/>
                  </a:cubicBezTo>
                  <a:cubicBezTo>
                    <a:pt x="6845" y="5465"/>
                    <a:pt x="6848" y="5489"/>
                    <a:pt x="6859" y="5502"/>
                  </a:cubicBezTo>
                  <a:cubicBezTo>
                    <a:pt x="6863" y="5507"/>
                    <a:pt x="6867" y="5509"/>
                    <a:pt x="6871" y="5509"/>
                  </a:cubicBezTo>
                  <a:cubicBezTo>
                    <a:pt x="6879" y="5509"/>
                    <a:pt x="6886" y="5503"/>
                    <a:pt x="6891" y="5492"/>
                  </a:cubicBezTo>
                  <a:cubicBezTo>
                    <a:pt x="7460" y="4050"/>
                    <a:pt x="6904" y="3504"/>
                    <a:pt x="6462" y="3070"/>
                  </a:cubicBezTo>
                  <a:cubicBezTo>
                    <a:pt x="6218" y="2832"/>
                    <a:pt x="6012" y="2631"/>
                    <a:pt x="6074" y="2337"/>
                  </a:cubicBezTo>
                  <a:cubicBezTo>
                    <a:pt x="6191" y="1785"/>
                    <a:pt x="6189" y="1309"/>
                    <a:pt x="6086" y="934"/>
                  </a:cubicBezTo>
                  <a:cubicBezTo>
                    <a:pt x="5998" y="617"/>
                    <a:pt x="5841" y="374"/>
                    <a:pt x="5624" y="215"/>
                  </a:cubicBezTo>
                  <a:cubicBezTo>
                    <a:pt x="5434" y="74"/>
                    <a:pt x="5198" y="1"/>
                    <a:pt x="49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5"/>
            <p:cNvSpPr/>
            <p:nvPr/>
          </p:nvSpPr>
          <p:spPr>
            <a:xfrm>
              <a:off x="3337" y="1916514"/>
              <a:ext cx="393803" cy="600595"/>
            </a:xfrm>
            <a:custGeom>
              <a:rect b="b" l="l" r="r" t="t"/>
              <a:pathLst>
                <a:path extrusionOk="0" h="13055" w="8560">
                  <a:moveTo>
                    <a:pt x="8559" y="13055"/>
                  </a:moveTo>
                  <a:lnTo>
                    <a:pt x="335" y="13055"/>
                  </a:lnTo>
                  <a:lnTo>
                    <a:pt x="95" y="6235"/>
                  </a:lnTo>
                  <a:cubicBezTo>
                    <a:pt x="0" y="3554"/>
                    <a:pt x="3491" y="0"/>
                    <a:pt x="6787" y="3780"/>
                  </a:cubicBezTo>
                  <a:cubicBezTo>
                    <a:pt x="7243" y="4303"/>
                    <a:pt x="6686" y="4791"/>
                    <a:pt x="6909" y="6235"/>
                  </a:cubicBezTo>
                  <a:lnTo>
                    <a:pt x="6988" y="6901"/>
                  </a:lnTo>
                  <a:cubicBezTo>
                    <a:pt x="7748" y="8871"/>
                    <a:pt x="8449" y="11814"/>
                    <a:pt x="8559" y="1305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5"/>
            <p:cNvSpPr/>
            <p:nvPr/>
          </p:nvSpPr>
          <p:spPr>
            <a:xfrm>
              <a:off x="212062" y="2272639"/>
              <a:ext cx="30593" cy="242952"/>
            </a:xfrm>
            <a:custGeom>
              <a:rect b="b" l="l" r="r" t="t"/>
              <a:pathLst>
                <a:path extrusionOk="0" h="5281" w="665">
                  <a:moveTo>
                    <a:pt x="619" y="1"/>
                  </a:moveTo>
                  <a:cubicBezTo>
                    <a:pt x="612" y="1"/>
                    <a:pt x="605" y="3"/>
                    <a:pt x="599" y="6"/>
                  </a:cubicBezTo>
                  <a:cubicBezTo>
                    <a:pt x="571" y="22"/>
                    <a:pt x="536" y="44"/>
                    <a:pt x="498" y="68"/>
                  </a:cubicBezTo>
                  <a:cubicBezTo>
                    <a:pt x="362" y="152"/>
                    <a:pt x="197" y="254"/>
                    <a:pt x="33" y="292"/>
                  </a:cubicBezTo>
                  <a:cubicBezTo>
                    <a:pt x="15" y="296"/>
                    <a:pt x="1" y="312"/>
                    <a:pt x="2" y="331"/>
                  </a:cubicBezTo>
                  <a:lnTo>
                    <a:pt x="81" y="5242"/>
                  </a:lnTo>
                  <a:cubicBezTo>
                    <a:pt x="81" y="5264"/>
                    <a:pt x="99" y="5281"/>
                    <a:pt x="121" y="5281"/>
                  </a:cubicBezTo>
                  <a:cubicBezTo>
                    <a:pt x="143" y="5281"/>
                    <a:pt x="160" y="5263"/>
                    <a:pt x="160" y="5240"/>
                  </a:cubicBezTo>
                  <a:lnTo>
                    <a:pt x="82" y="361"/>
                  </a:lnTo>
                  <a:cubicBezTo>
                    <a:pt x="248" y="316"/>
                    <a:pt x="407" y="217"/>
                    <a:pt x="541" y="135"/>
                  </a:cubicBezTo>
                  <a:cubicBezTo>
                    <a:pt x="572" y="114"/>
                    <a:pt x="604" y="95"/>
                    <a:pt x="639" y="75"/>
                  </a:cubicBezTo>
                  <a:cubicBezTo>
                    <a:pt x="659" y="64"/>
                    <a:pt x="665" y="40"/>
                    <a:pt x="653" y="21"/>
                  </a:cubicBezTo>
                  <a:cubicBezTo>
                    <a:pt x="646" y="8"/>
                    <a:pt x="633" y="1"/>
                    <a:pt x="6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5"/>
            <p:cNvSpPr/>
            <p:nvPr/>
          </p:nvSpPr>
          <p:spPr>
            <a:xfrm>
              <a:off x="-37470" y="1752046"/>
              <a:ext cx="430147" cy="462350"/>
            </a:xfrm>
            <a:custGeom>
              <a:rect b="b" l="l" r="r" t="t"/>
              <a:pathLst>
                <a:path extrusionOk="0" h="10050" w="9350">
                  <a:moveTo>
                    <a:pt x="8130" y="3765"/>
                  </a:moveTo>
                  <a:cubicBezTo>
                    <a:pt x="8378" y="3757"/>
                    <a:pt x="8912" y="3664"/>
                    <a:pt x="9035" y="3596"/>
                  </a:cubicBezTo>
                  <a:cubicBezTo>
                    <a:pt x="9349" y="450"/>
                    <a:pt x="7023" y="0"/>
                    <a:pt x="4527" y="18"/>
                  </a:cubicBezTo>
                  <a:cubicBezTo>
                    <a:pt x="1972" y="37"/>
                    <a:pt x="576" y="666"/>
                    <a:pt x="0" y="2908"/>
                  </a:cubicBezTo>
                  <a:cubicBezTo>
                    <a:pt x="411" y="3263"/>
                    <a:pt x="2053" y="3672"/>
                    <a:pt x="2707" y="3759"/>
                  </a:cubicBezTo>
                  <a:lnTo>
                    <a:pt x="1861" y="7835"/>
                  </a:lnTo>
                  <a:lnTo>
                    <a:pt x="1724" y="9783"/>
                  </a:lnTo>
                  <a:cubicBezTo>
                    <a:pt x="3299" y="10049"/>
                    <a:pt x="6648" y="10017"/>
                    <a:pt x="8186" y="9753"/>
                  </a:cubicBezTo>
                  <a:lnTo>
                    <a:pt x="7923" y="5358"/>
                  </a:lnTo>
                  <a:cubicBezTo>
                    <a:pt x="8175" y="5032"/>
                    <a:pt x="8240" y="4388"/>
                    <a:pt x="8130" y="376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5"/>
            <p:cNvSpPr/>
            <p:nvPr/>
          </p:nvSpPr>
          <p:spPr>
            <a:xfrm>
              <a:off x="314423" y="1875616"/>
              <a:ext cx="28431" cy="131574"/>
            </a:xfrm>
            <a:custGeom>
              <a:rect b="b" l="l" r="r" t="t"/>
              <a:pathLst>
                <a:path extrusionOk="0" h="2860" w="618">
                  <a:moveTo>
                    <a:pt x="226" y="1"/>
                  </a:moveTo>
                  <a:cubicBezTo>
                    <a:pt x="221" y="1"/>
                    <a:pt x="216" y="2"/>
                    <a:pt x="211" y="4"/>
                  </a:cubicBezTo>
                  <a:cubicBezTo>
                    <a:pt x="191" y="13"/>
                    <a:pt x="181" y="36"/>
                    <a:pt x="190" y="56"/>
                  </a:cubicBezTo>
                  <a:cubicBezTo>
                    <a:pt x="218" y="126"/>
                    <a:pt x="537" y="1090"/>
                    <a:pt x="486" y="1876"/>
                  </a:cubicBezTo>
                  <a:cubicBezTo>
                    <a:pt x="461" y="2277"/>
                    <a:pt x="337" y="2629"/>
                    <a:pt x="28" y="2783"/>
                  </a:cubicBezTo>
                  <a:cubicBezTo>
                    <a:pt x="9" y="2793"/>
                    <a:pt x="1" y="2817"/>
                    <a:pt x="10" y="2836"/>
                  </a:cubicBezTo>
                  <a:cubicBezTo>
                    <a:pt x="18" y="2851"/>
                    <a:pt x="31" y="2859"/>
                    <a:pt x="46" y="2859"/>
                  </a:cubicBezTo>
                  <a:cubicBezTo>
                    <a:pt x="52" y="2859"/>
                    <a:pt x="58" y="2858"/>
                    <a:pt x="64" y="2854"/>
                  </a:cubicBezTo>
                  <a:cubicBezTo>
                    <a:pt x="404" y="2686"/>
                    <a:pt x="538" y="2308"/>
                    <a:pt x="566" y="1880"/>
                  </a:cubicBezTo>
                  <a:cubicBezTo>
                    <a:pt x="618" y="1080"/>
                    <a:pt x="293" y="96"/>
                    <a:pt x="263" y="25"/>
                  </a:cubicBezTo>
                  <a:cubicBezTo>
                    <a:pt x="257" y="10"/>
                    <a:pt x="242" y="1"/>
                    <a:pt x="2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5"/>
            <p:cNvSpPr/>
            <p:nvPr/>
          </p:nvSpPr>
          <p:spPr>
            <a:xfrm>
              <a:off x="325142" y="1996701"/>
              <a:ext cx="15872" cy="205872"/>
            </a:xfrm>
            <a:custGeom>
              <a:rect b="b" l="l" r="r" t="t"/>
              <a:pathLst>
                <a:path extrusionOk="0" h="4475" w="345">
                  <a:moveTo>
                    <a:pt x="42" y="0"/>
                  </a:moveTo>
                  <a:cubicBezTo>
                    <a:pt x="41" y="0"/>
                    <a:pt x="40" y="0"/>
                    <a:pt x="38" y="0"/>
                  </a:cubicBezTo>
                  <a:cubicBezTo>
                    <a:pt x="17" y="1"/>
                    <a:pt x="0" y="20"/>
                    <a:pt x="1" y="42"/>
                  </a:cubicBezTo>
                  <a:lnTo>
                    <a:pt x="264" y="4437"/>
                  </a:lnTo>
                  <a:cubicBezTo>
                    <a:pt x="265" y="4459"/>
                    <a:pt x="283" y="4474"/>
                    <a:pt x="304" y="4474"/>
                  </a:cubicBezTo>
                  <a:cubicBezTo>
                    <a:pt x="305" y="4474"/>
                    <a:pt x="306" y="4474"/>
                    <a:pt x="306" y="4474"/>
                  </a:cubicBezTo>
                  <a:cubicBezTo>
                    <a:pt x="327" y="4473"/>
                    <a:pt x="344" y="4454"/>
                    <a:pt x="343" y="4433"/>
                  </a:cubicBezTo>
                  <a:lnTo>
                    <a:pt x="81" y="38"/>
                  </a:lnTo>
                  <a:cubicBezTo>
                    <a:pt x="80" y="17"/>
                    <a:pt x="63" y="0"/>
                    <a:pt x="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5"/>
            <p:cNvSpPr/>
            <p:nvPr/>
          </p:nvSpPr>
          <p:spPr>
            <a:xfrm>
              <a:off x="170795" y="1636390"/>
              <a:ext cx="89940" cy="138567"/>
            </a:xfrm>
            <a:custGeom>
              <a:rect b="b" l="l" r="r" t="t"/>
              <a:pathLst>
                <a:path extrusionOk="0" h="3012" w="1955">
                  <a:moveTo>
                    <a:pt x="634" y="259"/>
                  </a:moveTo>
                  <a:cubicBezTo>
                    <a:pt x="798" y="0"/>
                    <a:pt x="1814" y="223"/>
                    <a:pt x="1955" y="376"/>
                  </a:cubicBezTo>
                  <a:cubicBezTo>
                    <a:pt x="1781" y="1270"/>
                    <a:pt x="1692" y="2320"/>
                    <a:pt x="1863" y="2888"/>
                  </a:cubicBezTo>
                  <a:cubicBezTo>
                    <a:pt x="1357" y="3011"/>
                    <a:pt x="335" y="2847"/>
                    <a:pt x="0" y="2532"/>
                  </a:cubicBezTo>
                  <a:cubicBezTo>
                    <a:pt x="342" y="2057"/>
                    <a:pt x="611" y="869"/>
                    <a:pt x="634" y="25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5"/>
            <p:cNvSpPr/>
            <p:nvPr/>
          </p:nvSpPr>
          <p:spPr>
            <a:xfrm>
              <a:off x="268510" y="1633537"/>
              <a:ext cx="34734" cy="32157"/>
            </a:xfrm>
            <a:custGeom>
              <a:rect b="b" l="l" r="r" t="t"/>
              <a:pathLst>
                <a:path extrusionOk="0" h="699" w="755">
                  <a:moveTo>
                    <a:pt x="361" y="1"/>
                  </a:moveTo>
                  <a:cubicBezTo>
                    <a:pt x="339" y="1"/>
                    <a:pt x="321" y="18"/>
                    <a:pt x="321" y="40"/>
                  </a:cubicBezTo>
                  <a:cubicBezTo>
                    <a:pt x="321" y="62"/>
                    <a:pt x="338" y="80"/>
                    <a:pt x="360" y="80"/>
                  </a:cubicBezTo>
                  <a:cubicBezTo>
                    <a:pt x="408" y="82"/>
                    <a:pt x="455" y="95"/>
                    <a:pt x="495" y="119"/>
                  </a:cubicBezTo>
                  <a:cubicBezTo>
                    <a:pt x="534" y="143"/>
                    <a:pt x="568" y="178"/>
                    <a:pt x="592" y="221"/>
                  </a:cubicBezTo>
                  <a:cubicBezTo>
                    <a:pt x="663" y="350"/>
                    <a:pt x="615" y="514"/>
                    <a:pt x="484" y="585"/>
                  </a:cubicBezTo>
                  <a:cubicBezTo>
                    <a:pt x="444" y="608"/>
                    <a:pt x="400" y="619"/>
                    <a:pt x="356" y="619"/>
                  </a:cubicBezTo>
                  <a:cubicBezTo>
                    <a:pt x="330" y="619"/>
                    <a:pt x="304" y="615"/>
                    <a:pt x="279" y="607"/>
                  </a:cubicBezTo>
                  <a:cubicBezTo>
                    <a:pt x="213" y="588"/>
                    <a:pt x="155" y="544"/>
                    <a:pt x="120" y="479"/>
                  </a:cubicBezTo>
                  <a:cubicBezTo>
                    <a:pt x="92" y="429"/>
                    <a:pt x="82" y="373"/>
                    <a:pt x="88" y="319"/>
                  </a:cubicBezTo>
                  <a:cubicBezTo>
                    <a:pt x="94" y="265"/>
                    <a:pt x="117" y="213"/>
                    <a:pt x="155" y="171"/>
                  </a:cubicBezTo>
                  <a:cubicBezTo>
                    <a:pt x="169" y="155"/>
                    <a:pt x="168" y="129"/>
                    <a:pt x="151" y="114"/>
                  </a:cubicBezTo>
                  <a:cubicBezTo>
                    <a:pt x="144" y="108"/>
                    <a:pt x="134" y="104"/>
                    <a:pt x="125" y="104"/>
                  </a:cubicBezTo>
                  <a:cubicBezTo>
                    <a:pt x="114" y="104"/>
                    <a:pt x="103" y="109"/>
                    <a:pt x="94" y="118"/>
                  </a:cubicBezTo>
                  <a:cubicBezTo>
                    <a:pt x="47" y="172"/>
                    <a:pt x="17" y="240"/>
                    <a:pt x="9" y="311"/>
                  </a:cubicBezTo>
                  <a:cubicBezTo>
                    <a:pt x="1" y="380"/>
                    <a:pt x="14" y="451"/>
                    <a:pt x="50" y="517"/>
                  </a:cubicBezTo>
                  <a:cubicBezTo>
                    <a:pt x="96" y="601"/>
                    <a:pt x="172" y="659"/>
                    <a:pt x="258" y="684"/>
                  </a:cubicBezTo>
                  <a:cubicBezTo>
                    <a:pt x="290" y="693"/>
                    <a:pt x="323" y="698"/>
                    <a:pt x="357" y="698"/>
                  </a:cubicBezTo>
                  <a:cubicBezTo>
                    <a:pt x="413" y="698"/>
                    <a:pt x="470" y="684"/>
                    <a:pt x="523" y="655"/>
                  </a:cubicBezTo>
                  <a:cubicBezTo>
                    <a:pt x="692" y="563"/>
                    <a:pt x="754" y="351"/>
                    <a:pt x="662" y="182"/>
                  </a:cubicBezTo>
                  <a:cubicBezTo>
                    <a:pt x="631" y="127"/>
                    <a:pt x="587" y="83"/>
                    <a:pt x="535" y="51"/>
                  </a:cubicBezTo>
                  <a:cubicBezTo>
                    <a:pt x="484" y="20"/>
                    <a:pt x="424" y="2"/>
                    <a:pt x="3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5"/>
            <p:cNvSpPr/>
            <p:nvPr/>
          </p:nvSpPr>
          <p:spPr>
            <a:xfrm>
              <a:off x="149311" y="1538353"/>
              <a:ext cx="153427" cy="146848"/>
            </a:xfrm>
            <a:custGeom>
              <a:rect b="b" l="l" r="r" t="t"/>
              <a:pathLst>
                <a:path extrusionOk="0" h="3192" w="3335">
                  <a:moveTo>
                    <a:pt x="1090" y="2408"/>
                  </a:moveTo>
                  <a:cubicBezTo>
                    <a:pt x="531" y="2816"/>
                    <a:pt x="1" y="1796"/>
                    <a:pt x="708" y="1698"/>
                  </a:cubicBezTo>
                  <a:cubicBezTo>
                    <a:pt x="1390" y="1587"/>
                    <a:pt x="1583" y="979"/>
                    <a:pt x="1600" y="330"/>
                  </a:cubicBezTo>
                  <a:cubicBezTo>
                    <a:pt x="1801" y="542"/>
                    <a:pt x="2664" y="0"/>
                    <a:pt x="3063" y="514"/>
                  </a:cubicBezTo>
                  <a:cubicBezTo>
                    <a:pt x="3274" y="1256"/>
                    <a:pt x="3335" y="1828"/>
                    <a:pt x="3230" y="2239"/>
                  </a:cubicBezTo>
                  <a:cubicBezTo>
                    <a:pt x="2987" y="3192"/>
                    <a:pt x="1325" y="3151"/>
                    <a:pt x="1090" y="24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5"/>
            <p:cNvSpPr/>
            <p:nvPr/>
          </p:nvSpPr>
          <p:spPr>
            <a:xfrm>
              <a:off x="183078" y="1551695"/>
              <a:ext cx="44901" cy="66247"/>
            </a:xfrm>
            <a:custGeom>
              <a:rect b="b" l="l" r="r" t="t"/>
              <a:pathLst>
                <a:path extrusionOk="0" h="1440" w="976">
                  <a:moveTo>
                    <a:pt x="867" y="0"/>
                  </a:moveTo>
                  <a:cubicBezTo>
                    <a:pt x="864" y="0"/>
                    <a:pt x="860" y="1"/>
                    <a:pt x="857" y="1"/>
                  </a:cubicBezTo>
                  <a:cubicBezTo>
                    <a:pt x="836" y="6"/>
                    <a:pt x="822" y="27"/>
                    <a:pt x="827" y="49"/>
                  </a:cubicBezTo>
                  <a:cubicBezTo>
                    <a:pt x="839" y="97"/>
                    <a:pt x="847" y="144"/>
                    <a:pt x="853" y="188"/>
                  </a:cubicBezTo>
                  <a:cubicBezTo>
                    <a:pt x="892" y="506"/>
                    <a:pt x="806" y="773"/>
                    <a:pt x="661" y="971"/>
                  </a:cubicBezTo>
                  <a:cubicBezTo>
                    <a:pt x="514" y="1170"/>
                    <a:pt x="310" y="1301"/>
                    <a:pt x="112" y="1346"/>
                  </a:cubicBezTo>
                  <a:cubicBezTo>
                    <a:pt x="87" y="1353"/>
                    <a:pt x="63" y="1357"/>
                    <a:pt x="39" y="1360"/>
                  </a:cubicBezTo>
                  <a:cubicBezTo>
                    <a:pt x="17" y="1363"/>
                    <a:pt x="1" y="1382"/>
                    <a:pt x="4" y="1405"/>
                  </a:cubicBezTo>
                  <a:cubicBezTo>
                    <a:pt x="6" y="1424"/>
                    <a:pt x="23" y="1439"/>
                    <a:pt x="43" y="1439"/>
                  </a:cubicBezTo>
                  <a:cubicBezTo>
                    <a:pt x="45" y="1439"/>
                    <a:pt x="47" y="1439"/>
                    <a:pt x="49" y="1439"/>
                  </a:cubicBezTo>
                  <a:cubicBezTo>
                    <a:pt x="76" y="1436"/>
                    <a:pt x="104" y="1431"/>
                    <a:pt x="131" y="1425"/>
                  </a:cubicBezTo>
                  <a:cubicBezTo>
                    <a:pt x="345" y="1374"/>
                    <a:pt x="567" y="1233"/>
                    <a:pt x="724" y="1018"/>
                  </a:cubicBezTo>
                  <a:cubicBezTo>
                    <a:pt x="882" y="804"/>
                    <a:pt x="975" y="519"/>
                    <a:pt x="932" y="179"/>
                  </a:cubicBezTo>
                  <a:cubicBezTo>
                    <a:pt x="925" y="130"/>
                    <a:pt x="917" y="80"/>
                    <a:pt x="905" y="31"/>
                  </a:cubicBezTo>
                  <a:cubicBezTo>
                    <a:pt x="901" y="12"/>
                    <a:pt x="885" y="0"/>
                    <a:pt x="8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5"/>
            <p:cNvSpPr/>
            <p:nvPr/>
          </p:nvSpPr>
          <p:spPr>
            <a:xfrm>
              <a:off x="289258" y="1612467"/>
              <a:ext cx="11041" cy="13249"/>
            </a:xfrm>
            <a:custGeom>
              <a:rect b="b" l="l" r="r" t="t"/>
              <a:pathLst>
                <a:path extrusionOk="0" h="288" w="240">
                  <a:moveTo>
                    <a:pt x="234" y="35"/>
                  </a:moveTo>
                  <a:cubicBezTo>
                    <a:pt x="238" y="107"/>
                    <a:pt x="239" y="175"/>
                    <a:pt x="237" y="241"/>
                  </a:cubicBezTo>
                  <a:cubicBezTo>
                    <a:pt x="227" y="249"/>
                    <a:pt x="214" y="257"/>
                    <a:pt x="200" y="262"/>
                  </a:cubicBezTo>
                  <a:cubicBezTo>
                    <a:pt x="130" y="288"/>
                    <a:pt x="53" y="255"/>
                    <a:pt x="27" y="187"/>
                  </a:cubicBezTo>
                  <a:cubicBezTo>
                    <a:pt x="0" y="120"/>
                    <a:pt x="36" y="43"/>
                    <a:pt x="106" y="18"/>
                  </a:cubicBezTo>
                  <a:cubicBezTo>
                    <a:pt x="150" y="1"/>
                    <a:pt x="199" y="9"/>
                    <a:pt x="234" y="3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5"/>
            <p:cNvSpPr/>
            <p:nvPr/>
          </p:nvSpPr>
          <p:spPr>
            <a:xfrm>
              <a:off x="224483" y="1618402"/>
              <a:ext cx="15274" cy="14814"/>
            </a:xfrm>
            <a:custGeom>
              <a:rect b="b" l="l" r="r" t="t"/>
              <a:pathLst>
                <a:path extrusionOk="0" h="322" w="332">
                  <a:moveTo>
                    <a:pt x="114" y="28"/>
                  </a:moveTo>
                  <a:cubicBezTo>
                    <a:pt x="190" y="0"/>
                    <a:pt x="275" y="37"/>
                    <a:pt x="302" y="110"/>
                  </a:cubicBezTo>
                  <a:cubicBezTo>
                    <a:pt x="331" y="183"/>
                    <a:pt x="293" y="265"/>
                    <a:pt x="217" y="294"/>
                  </a:cubicBezTo>
                  <a:cubicBezTo>
                    <a:pt x="142" y="321"/>
                    <a:pt x="57" y="285"/>
                    <a:pt x="28" y="212"/>
                  </a:cubicBezTo>
                  <a:cubicBezTo>
                    <a:pt x="1" y="139"/>
                    <a:pt x="39" y="56"/>
                    <a:pt x="114" y="2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5"/>
            <p:cNvSpPr/>
            <p:nvPr/>
          </p:nvSpPr>
          <p:spPr>
            <a:xfrm>
              <a:off x="263219" y="1613939"/>
              <a:ext cx="10811" cy="13986"/>
            </a:xfrm>
            <a:custGeom>
              <a:rect b="b" l="l" r="r" t="t"/>
              <a:pathLst>
                <a:path extrusionOk="0" h="304" w="235">
                  <a:moveTo>
                    <a:pt x="75" y="1"/>
                  </a:moveTo>
                  <a:cubicBezTo>
                    <a:pt x="63" y="1"/>
                    <a:pt x="50" y="2"/>
                    <a:pt x="36" y="4"/>
                  </a:cubicBezTo>
                  <a:cubicBezTo>
                    <a:pt x="15" y="7"/>
                    <a:pt x="0" y="27"/>
                    <a:pt x="3" y="50"/>
                  </a:cubicBezTo>
                  <a:cubicBezTo>
                    <a:pt x="7" y="70"/>
                    <a:pt x="24" y="83"/>
                    <a:pt x="44" y="83"/>
                  </a:cubicBezTo>
                  <a:cubicBezTo>
                    <a:pt x="46" y="83"/>
                    <a:pt x="48" y="83"/>
                    <a:pt x="50" y="83"/>
                  </a:cubicBezTo>
                  <a:cubicBezTo>
                    <a:pt x="59" y="81"/>
                    <a:pt x="67" y="81"/>
                    <a:pt x="74" y="81"/>
                  </a:cubicBezTo>
                  <a:cubicBezTo>
                    <a:pt x="107" y="81"/>
                    <a:pt x="129" y="93"/>
                    <a:pt x="141" y="111"/>
                  </a:cubicBezTo>
                  <a:cubicBezTo>
                    <a:pt x="149" y="122"/>
                    <a:pt x="152" y="134"/>
                    <a:pt x="153" y="146"/>
                  </a:cubicBezTo>
                  <a:cubicBezTo>
                    <a:pt x="154" y="160"/>
                    <a:pt x="152" y="173"/>
                    <a:pt x="148" y="183"/>
                  </a:cubicBezTo>
                  <a:cubicBezTo>
                    <a:pt x="138" y="206"/>
                    <a:pt x="114" y="224"/>
                    <a:pt x="78" y="224"/>
                  </a:cubicBezTo>
                  <a:cubicBezTo>
                    <a:pt x="77" y="224"/>
                    <a:pt x="76" y="224"/>
                    <a:pt x="75" y="224"/>
                  </a:cubicBezTo>
                  <a:cubicBezTo>
                    <a:pt x="52" y="224"/>
                    <a:pt x="34" y="241"/>
                    <a:pt x="34" y="263"/>
                  </a:cubicBezTo>
                  <a:cubicBezTo>
                    <a:pt x="34" y="285"/>
                    <a:pt x="51" y="304"/>
                    <a:pt x="73" y="304"/>
                  </a:cubicBezTo>
                  <a:cubicBezTo>
                    <a:pt x="75" y="304"/>
                    <a:pt x="76" y="304"/>
                    <a:pt x="77" y="304"/>
                  </a:cubicBezTo>
                  <a:cubicBezTo>
                    <a:pt x="150" y="304"/>
                    <a:pt x="198" y="266"/>
                    <a:pt x="220" y="216"/>
                  </a:cubicBezTo>
                  <a:cubicBezTo>
                    <a:pt x="231" y="192"/>
                    <a:pt x="235" y="166"/>
                    <a:pt x="233" y="141"/>
                  </a:cubicBezTo>
                  <a:cubicBezTo>
                    <a:pt x="231" y="114"/>
                    <a:pt x="222" y="89"/>
                    <a:pt x="207" y="67"/>
                  </a:cubicBezTo>
                  <a:cubicBezTo>
                    <a:pt x="182" y="28"/>
                    <a:pt x="137" y="1"/>
                    <a:pt x="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5"/>
            <p:cNvSpPr/>
            <p:nvPr/>
          </p:nvSpPr>
          <p:spPr>
            <a:xfrm>
              <a:off x="268464" y="1579022"/>
              <a:ext cx="31559" cy="10213"/>
            </a:xfrm>
            <a:custGeom>
              <a:rect b="b" l="l" r="r" t="t"/>
              <a:pathLst>
                <a:path extrusionOk="0" h="222" w="686">
                  <a:moveTo>
                    <a:pt x="341" y="0"/>
                  </a:moveTo>
                  <a:cubicBezTo>
                    <a:pt x="251" y="0"/>
                    <a:pt x="157" y="19"/>
                    <a:pt x="60" y="51"/>
                  </a:cubicBezTo>
                  <a:cubicBezTo>
                    <a:pt x="49" y="54"/>
                    <a:pt x="41" y="62"/>
                    <a:pt x="36" y="71"/>
                  </a:cubicBezTo>
                  <a:cubicBezTo>
                    <a:pt x="1" y="133"/>
                    <a:pt x="13" y="174"/>
                    <a:pt x="57" y="200"/>
                  </a:cubicBezTo>
                  <a:cubicBezTo>
                    <a:pt x="84" y="216"/>
                    <a:pt x="124" y="221"/>
                    <a:pt x="174" y="221"/>
                  </a:cubicBezTo>
                  <a:cubicBezTo>
                    <a:pt x="238" y="221"/>
                    <a:pt x="315" y="212"/>
                    <a:pt x="393" y="202"/>
                  </a:cubicBezTo>
                  <a:cubicBezTo>
                    <a:pt x="469" y="193"/>
                    <a:pt x="545" y="183"/>
                    <a:pt x="602" y="183"/>
                  </a:cubicBezTo>
                  <a:cubicBezTo>
                    <a:pt x="616" y="183"/>
                    <a:pt x="629" y="184"/>
                    <a:pt x="640" y="185"/>
                  </a:cubicBezTo>
                  <a:cubicBezTo>
                    <a:pt x="642" y="185"/>
                    <a:pt x="643" y="185"/>
                    <a:pt x="644" y="185"/>
                  </a:cubicBezTo>
                  <a:cubicBezTo>
                    <a:pt x="665" y="185"/>
                    <a:pt x="682" y="169"/>
                    <a:pt x="684" y="149"/>
                  </a:cubicBezTo>
                  <a:cubicBezTo>
                    <a:pt x="685" y="134"/>
                    <a:pt x="679" y="120"/>
                    <a:pt x="667" y="113"/>
                  </a:cubicBezTo>
                  <a:cubicBezTo>
                    <a:pt x="577" y="42"/>
                    <a:pt x="480" y="8"/>
                    <a:pt x="378" y="1"/>
                  </a:cubicBezTo>
                  <a:cubicBezTo>
                    <a:pt x="366" y="0"/>
                    <a:pt x="353"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5"/>
            <p:cNvSpPr/>
            <p:nvPr/>
          </p:nvSpPr>
          <p:spPr>
            <a:xfrm>
              <a:off x="247669" y="1634504"/>
              <a:ext cx="33216" cy="9891"/>
            </a:xfrm>
            <a:custGeom>
              <a:rect b="b" l="l" r="r" t="t"/>
              <a:pathLst>
                <a:path extrusionOk="0" h="215" w="722">
                  <a:moveTo>
                    <a:pt x="678" y="1"/>
                  </a:moveTo>
                  <a:cubicBezTo>
                    <a:pt x="667" y="1"/>
                    <a:pt x="657" y="5"/>
                    <a:pt x="649" y="13"/>
                  </a:cubicBezTo>
                  <a:cubicBezTo>
                    <a:pt x="573" y="89"/>
                    <a:pt x="473" y="129"/>
                    <a:pt x="372" y="134"/>
                  </a:cubicBezTo>
                  <a:cubicBezTo>
                    <a:pt x="365" y="134"/>
                    <a:pt x="357" y="134"/>
                    <a:pt x="350" y="134"/>
                  </a:cubicBezTo>
                  <a:cubicBezTo>
                    <a:pt x="250" y="134"/>
                    <a:pt x="150" y="102"/>
                    <a:pt x="70" y="39"/>
                  </a:cubicBezTo>
                  <a:cubicBezTo>
                    <a:pt x="63" y="34"/>
                    <a:pt x="54" y="31"/>
                    <a:pt x="45" y="31"/>
                  </a:cubicBezTo>
                  <a:cubicBezTo>
                    <a:pt x="34" y="31"/>
                    <a:pt x="22" y="36"/>
                    <a:pt x="14" y="47"/>
                  </a:cubicBezTo>
                  <a:cubicBezTo>
                    <a:pt x="0" y="64"/>
                    <a:pt x="4" y="89"/>
                    <a:pt x="22" y="102"/>
                  </a:cubicBezTo>
                  <a:cubicBezTo>
                    <a:pt x="114" y="175"/>
                    <a:pt x="232" y="214"/>
                    <a:pt x="349" y="214"/>
                  </a:cubicBezTo>
                  <a:cubicBezTo>
                    <a:pt x="358" y="214"/>
                    <a:pt x="367" y="214"/>
                    <a:pt x="375" y="214"/>
                  </a:cubicBezTo>
                  <a:cubicBezTo>
                    <a:pt x="496" y="207"/>
                    <a:pt x="615" y="160"/>
                    <a:pt x="706" y="68"/>
                  </a:cubicBezTo>
                  <a:cubicBezTo>
                    <a:pt x="722" y="52"/>
                    <a:pt x="721" y="28"/>
                    <a:pt x="706" y="12"/>
                  </a:cubicBezTo>
                  <a:cubicBezTo>
                    <a:pt x="698" y="4"/>
                    <a:pt x="688" y="1"/>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5"/>
            <p:cNvSpPr/>
            <p:nvPr/>
          </p:nvSpPr>
          <p:spPr>
            <a:xfrm>
              <a:off x="225679" y="1583668"/>
              <a:ext cx="30501" cy="12973"/>
            </a:xfrm>
            <a:custGeom>
              <a:rect b="b" l="l" r="r" t="t"/>
              <a:pathLst>
                <a:path extrusionOk="0" h="282" w="663">
                  <a:moveTo>
                    <a:pt x="511" y="0"/>
                  </a:moveTo>
                  <a:cubicBezTo>
                    <a:pt x="422" y="0"/>
                    <a:pt x="340" y="10"/>
                    <a:pt x="265" y="35"/>
                  </a:cubicBezTo>
                  <a:cubicBezTo>
                    <a:pt x="167" y="67"/>
                    <a:pt x="82" y="124"/>
                    <a:pt x="13" y="215"/>
                  </a:cubicBezTo>
                  <a:cubicBezTo>
                    <a:pt x="3" y="225"/>
                    <a:pt x="0" y="241"/>
                    <a:pt x="6" y="255"/>
                  </a:cubicBezTo>
                  <a:cubicBezTo>
                    <a:pt x="11" y="271"/>
                    <a:pt x="26" y="281"/>
                    <a:pt x="42" y="281"/>
                  </a:cubicBezTo>
                  <a:cubicBezTo>
                    <a:pt x="47" y="281"/>
                    <a:pt x="52" y="280"/>
                    <a:pt x="57" y="278"/>
                  </a:cubicBezTo>
                  <a:cubicBezTo>
                    <a:pt x="113" y="258"/>
                    <a:pt x="207" y="245"/>
                    <a:pt x="301" y="233"/>
                  </a:cubicBezTo>
                  <a:cubicBezTo>
                    <a:pt x="438" y="214"/>
                    <a:pt x="575" y="196"/>
                    <a:pt x="625" y="146"/>
                  </a:cubicBezTo>
                  <a:cubicBezTo>
                    <a:pt x="661" y="109"/>
                    <a:pt x="662" y="67"/>
                    <a:pt x="611" y="15"/>
                  </a:cubicBezTo>
                  <a:cubicBezTo>
                    <a:pt x="605" y="7"/>
                    <a:pt x="595" y="3"/>
                    <a:pt x="585" y="2"/>
                  </a:cubicBezTo>
                  <a:cubicBezTo>
                    <a:pt x="560" y="1"/>
                    <a:pt x="535" y="0"/>
                    <a:pt x="5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5"/>
            <p:cNvSpPr/>
            <p:nvPr/>
          </p:nvSpPr>
          <p:spPr>
            <a:xfrm>
              <a:off x="223057" y="1602714"/>
              <a:ext cx="33124" cy="10857"/>
            </a:xfrm>
            <a:custGeom>
              <a:rect b="b" l="l" r="r" t="t"/>
              <a:pathLst>
                <a:path extrusionOk="0" h="236" w="720">
                  <a:moveTo>
                    <a:pt x="471" y="1"/>
                  </a:moveTo>
                  <a:cubicBezTo>
                    <a:pt x="455" y="1"/>
                    <a:pt x="438" y="2"/>
                    <a:pt x="422" y="4"/>
                  </a:cubicBezTo>
                  <a:cubicBezTo>
                    <a:pt x="281" y="18"/>
                    <a:pt x="130" y="94"/>
                    <a:pt x="24" y="162"/>
                  </a:cubicBezTo>
                  <a:cubicBezTo>
                    <a:pt x="6" y="175"/>
                    <a:pt x="1" y="199"/>
                    <a:pt x="13" y="217"/>
                  </a:cubicBezTo>
                  <a:cubicBezTo>
                    <a:pt x="21" y="229"/>
                    <a:pt x="34" y="235"/>
                    <a:pt x="47" y="235"/>
                  </a:cubicBezTo>
                  <a:cubicBezTo>
                    <a:pt x="54" y="235"/>
                    <a:pt x="61" y="233"/>
                    <a:pt x="68" y="229"/>
                  </a:cubicBezTo>
                  <a:cubicBezTo>
                    <a:pt x="165" y="165"/>
                    <a:pt x="304" y="96"/>
                    <a:pt x="430" y="83"/>
                  </a:cubicBezTo>
                  <a:cubicBezTo>
                    <a:pt x="444" y="82"/>
                    <a:pt x="458" y="81"/>
                    <a:pt x="472" y="81"/>
                  </a:cubicBezTo>
                  <a:cubicBezTo>
                    <a:pt x="540" y="81"/>
                    <a:pt x="600" y="101"/>
                    <a:pt x="643" y="154"/>
                  </a:cubicBezTo>
                  <a:cubicBezTo>
                    <a:pt x="650" y="164"/>
                    <a:pt x="662" y="169"/>
                    <a:pt x="673" y="169"/>
                  </a:cubicBezTo>
                  <a:cubicBezTo>
                    <a:pt x="682" y="169"/>
                    <a:pt x="691" y="166"/>
                    <a:pt x="699" y="160"/>
                  </a:cubicBezTo>
                  <a:cubicBezTo>
                    <a:pt x="716" y="146"/>
                    <a:pt x="719" y="120"/>
                    <a:pt x="705" y="103"/>
                  </a:cubicBezTo>
                  <a:cubicBezTo>
                    <a:pt x="644" y="30"/>
                    <a:pt x="562" y="1"/>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5"/>
            <p:cNvSpPr/>
            <p:nvPr/>
          </p:nvSpPr>
          <p:spPr>
            <a:xfrm>
              <a:off x="238422" y="1604462"/>
              <a:ext cx="14538" cy="11593"/>
            </a:xfrm>
            <a:custGeom>
              <a:rect b="b" l="l" r="r" t="t"/>
              <a:pathLst>
                <a:path extrusionOk="0" h="252" w="316">
                  <a:moveTo>
                    <a:pt x="164" y="1"/>
                  </a:moveTo>
                  <a:lnTo>
                    <a:pt x="295" y="52"/>
                  </a:lnTo>
                  <a:cubicBezTo>
                    <a:pt x="315" y="122"/>
                    <a:pt x="276" y="197"/>
                    <a:pt x="205" y="224"/>
                  </a:cubicBezTo>
                  <a:cubicBezTo>
                    <a:pt x="129" y="251"/>
                    <a:pt x="45" y="215"/>
                    <a:pt x="16" y="142"/>
                  </a:cubicBezTo>
                  <a:cubicBezTo>
                    <a:pt x="1" y="102"/>
                    <a:pt x="5" y="56"/>
                    <a:pt x="28" y="1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5"/>
            <p:cNvSpPr/>
            <p:nvPr/>
          </p:nvSpPr>
          <p:spPr>
            <a:xfrm>
              <a:off x="270166" y="1597838"/>
              <a:ext cx="30731" cy="10581"/>
            </a:xfrm>
            <a:custGeom>
              <a:rect b="b" l="l" r="r" t="t"/>
              <a:pathLst>
                <a:path extrusionOk="0" h="230" w="668">
                  <a:moveTo>
                    <a:pt x="436" y="1"/>
                  </a:moveTo>
                  <a:cubicBezTo>
                    <a:pt x="406" y="1"/>
                    <a:pt x="376" y="3"/>
                    <a:pt x="346" y="9"/>
                  </a:cubicBezTo>
                  <a:cubicBezTo>
                    <a:pt x="218" y="30"/>
                    <a:pt x="94" y="95"/>
                    <a:pt x="18" y="160"/>
                  </a:cubicBezTo>
                  <a:cubicBezTo>
                    <a:pt x="1" y="173"/>
                    <a:pt x="0" y="199"/>
                    <a:pt x="14" y="216"/>
                  </a:cubicBezTo>
                  <a:cubicBezTo>
                    <a:pt x="22" y="225"/>
                    <a:pt x="33" y="230"/>
                    <a:pt x="44" y="230"/>
                  </a:cubicBezTo>
                  <a:cubicBezTo>
                    <a:pt x="53" y="230"/>
                    <a:pt x="62" y="226"/>
                    <a:pt x="70" y="220"/>
                  </a:cubicBezTo>
                  <a:cubicBezTo>
                    <a:pt x="136" y="163"/>
                    <a:pt x="245" y="106"/>
                    <a:pt x="359" y="87"/>
                  </a:cubicBezTo>
                  <a:cubicBezTo>
                    <a:pt x="385" y="83"/>
                    <a:pt x="411" y="80"/>
                    <a:pt x="436" y="80"/>
                  </a:cubicBezTo>
                  <a:cubicBezTo>
                    <a:pt x="495" y="80"/>
                    <a:pt x="552" y="94"/>
                    <a:pt x="600" y="126"/>
                  </a:cubicBezTo>
                  <a:cubicBezTo>
                    <a:pt x="607" y="130"/>
                    <a:pt x="615" y="132"/>
                    <a:pt x="622" y="132"/>
                  </a:cubicBezTo>
                  <a:cubicBezTo>
                    <a:pt x="635" y="132"/>
                    <a:pt x="648" y="126"/>
                    <a:pt x="656" y="114"/>
                  </a:cubicBezTo>
                  <a:cubicBezTo>
                    <a:pt x="667" y="96"/>
                    <a:pt x="663" y="71"/>
                    <a:pt x="644" y="59"/>
                  </a:cubicBezTo>
                  <a:cubicBezTo>
                    <a:pt x="582" y="18"/>
                    <a:pt x="510" y="1"/>
                    <a:pt x="4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5"/>
            <p:cNvSpPr/>
            <p:nvPr/>
          </p:nvSpPr>
          <p:spPr>
            <a:xfrm>
              <a:off x="283829" y="1598804"/>
              <a:ext cx="14492" cy="10903"/>
            </a:xfrm>
            <a:custGeom>
              <a:rect b="b" l="l" r="r" t="t"/>
              <a:pathLst>
                <a:path extrusionOk="0" h="237" w="315">
                  <a:moveTo>
                    <a:pt x="162" y="0"/>
                  </a:moveTo>
                  <a:lnTo>
                    <a:pt x="294" y="37"/>
                  </a:lnTo>
                  <a:cubicBezTo>
                    <a:pt x="315" y="107"/>
                    <a:pt x="276" y="182"/>
                    <a:pt x="204" y="209"/>
                  </a:cubicBezTo>
                  <a:cubicBezTo>
                    <a:pt x="129" y="236"/>
                    <a:pt x="44" y="200"/>
                    <a:pt x="16" y="127"/>
                  </a:cubicBezTo>
                  <a:cubicBezTo>
                    <a:pt x="1" y="86"/>
                    <a:pt x="5" y="41"/>
                    <a:pt x="27" y="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5"/>
            <p:cNvSpPr/>
            <p:nvPr/>
          </p:nvSpPr>
          <p:spPr>
            <a:xfrm>
              <a:off x="177236" y="1626315"/>
              <a:ext cx="17022" cy="13295"/>
            </a:xfrm>
            <a:custGeom>
              <a:rect b="b" l="l" r="r" t="t"/>
              <a:pathLst>
                <a:path extrusionOk="0" h="289" w="370">
                  <a:moveTo>
                    <a:pt x="83" y="0"/>
                  </a:moveTo>
                  <a:cubicBezTo>
                    <a:pt x="68" y="0"/>
                    <a:pt x="53" y="1"/>
                    <a:pt x="38" y="4"/>
                  </a:cubicBezTo>
                  <a:cubicBezTo>
                    <a:pt x="16" y="7"/>
                    <a:pt x="0" y="27"/>
                    <a:pt x="4" y="49"/>
                  </a:cubicBezTo>
                  <a:cubicBezTo>
                    <a:pt x="7" y="69"/>
                    <a:pt x="25" y="84"/>
                    <a:pt x="44" y="84"/>
                  </a:cubicBezTo>
                  <a:cubicBezTo>
                    <a:pt x="46" y="84"/>
                    <a:pt x="47" y="84"/>
                    <a:pt x="49" y="83"/>
                  </a:cubicBezTo>
                  <a:cubicBezTo>
                    <a:pt x="61" y="81"/>
                    <a:pt x="73" y="80"/>
                    <a:pt x="85" y="80"/>
                  </a:cubicBezTo>
                  <a:cubicBezTo>
                    <a:pt x="124" y="80"/>
                    <a:pt x="161" y="92"/>
                    <a:pt x="194" y="115"/>
                  </a:cubicBezTo>
                  <a:cubicBezTo>
                    <a:pt x="208" y="125"/>
                    <a:pt x="220" y="137"/>
                    <a:pt x="231" y="150"/>
                  </a:cubicBezTo>
                  <a:cubicBezTo>
                    <a:pt x="202" y="140"/>
                    <a:pt x="173" y="134"/>
                    <a:pt x="145" y="134"/>
                  </a:cubicBezTo>
                  <a:cubicBezTo>
                    <a:pt x="144" y="134"/>
                    <a:pt x="144" y="134"/>
                    <a:pt x="143" y="134"/>
                  </a:cubicBezTo>
                  <a:cubicBezTo>
                    <a:pt x="122" y="134"/>
                    <a:pt x="105" y="151"/>
                    <a:pt x="103" y="173"/>
                  </a:cubicBezTo>
                  <a:cubicBezTo>
                    <a:pt x="103" y="194"/>
                    <a:pt x="120" y="213"/>
                    <a:pt x="143" y="213"/>
                  </a:cubicBezTo>
                  <a:cubicBezTo>
                    <a:pt x="167" y="214"/>
                    <a:pt x="193" y="219"/>
                    <a:pt x="220" y="231"/>
                  </a:cubicBezTo>
                  <a:cubicBezTo>
                    <a:pt x="247" y="242"/>
                    <a:pt x="275" y="259"/>
                    <a:pt x="303" y="281"/>
                  </a:cubicBezTo>
                  <a:cubicBezTo>
                    <a:pt x="310" y="286"/>
                    <a:pt x="318" y="289"/>
                    <a:pt x="327" y="289"/>
                  </a:cubicBezTo>
                  <a:cubicBezTo>
                    <a:pt x="339" y="289"/>
                    <a:pt x="350" y="284"/>
                    <a:pt x="358" y="274"/>
                  </a:cubicBezTo>
                  <a:cubicBezTo>
                    <a:pt x="367" y="263"/>
                    <a:pt x="369" y="248"/>
                    <a:pt x="365" y="235"/>
                  </a:cubicBezTo>
                  <a:cubicBezTo>
                    <a:pt x="337" y="149"/>
                    <a:pt x="294" y="89"/>
                    <a:pt x="242" y="50"/>
                  </a:cubicBezTo>
                  <a:cubicBezTo>
                    <a:pt x="193" y="16"/>
                    <a:pt x="13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5"/>
            <p:cNvSpPr/>
            <p:nvPr/>
          </p:nvSpPr>
          <p:spPr>
            <a:xfrm>
              <a:off x="197892" y="1646419"/>
              <a:ext cx="55068" cy="30133"/>
            </a:xfrm>
            <a:custGeom>
              <a:rect b="b" l="l" r="r" t="t"/>
              <a:pathLst>
                <a:path extrusionOk="0" h="655" w="1197">
                  <a:moveTo>
                    <a:pt x="46" y="1"/>
                  </a:moveTo>
                  <a:cubicBezTo>
                    <a:pt x="41" y="1"/>
                    <a:pt x="36" y="2"/>
                    <a:pt x="32" y="3"/>
                  </a:cubicBezTo>
                  <a:cubicBezTo>
                    <a:pt x="11" y="12"/>
                    <a:pt x="1" y="35"/>
                    <a:pt x="8" y="55"/>
                  </a:cubicBezTo>
                  <a:cubicBezTo>
                    <a:pt x="86" y="254"/>
                    <a:pt x="255" y="408"/>
                    <a:pt x="456" y="511"/>
                  </a:cubicBezTo>
                  <a:cubicBezTo>
                    <a:pt x="638" y="605"/>
                    <a:pt x="848" y="655"/>
                    <a:pt x="1036" y="655"/>
                  </a:cubicBezTo>
                  <a:cubicBezTo>
                    <a:pt x="1078" y="655"/>
                    <a:pt x="1119" y="652"/>
                    <a:pt x="1158" y="647"/>
                  </a:cubicBezTo>
                  <a:cubicBezTo>
                    <a:pt x="1180" y="645"/>
                    <a:pt x="1196" y="625"/>
                    <a:pt x="1193" y="603"/>
                  </a:cubicBezTo>
                  <a:cubicBezTo>
                    <a:pt x="1190" y="583"/>
                    <a:pt x="1173" y="568"/>
                    <a:pt x="1154" y="568"/>
                  </a:cubicBezTo>
                  <a:cubicBezTo>
                    <a:pt x="1152" y="568"/>
                    <a:pt x="1150" y="568"/>
                    <a:pt x="1148" y="569"/>
                  </a:cubicBezTo>
                  <a:cubicBezTo>
                    <a:pt x="1112" y="573"/>
                    <a:pt x="1075" y="575"/>
                    <a:pt x="1037" y="575"/>
                  </a:cubicBezTo>
                  <a:cubicBezTo>
                    <a:pt x="861" y="575"/>
                    <a:pt x="664" y="528"/>
                    <a:pt x="492" y="440"/>
                  </a:cubicBezTo>
                  <a:cubicBezTo>
                    <a:pt x="308" y="347"/>
                    <a:pt x="153" y="205"/>
                    <a:pt x="83" y="27"/>
                  </a:cubicBezTo>
                  <a:cubicBezTo>
                    <a:pt x="77" y="10"/>
                    <a:pt x="62"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5"/>
            <p:cNvSpPr/>
            <p:nvPr/>
          </p:nvSpPr>
          <p:spPr>
            <a:xfrm>
              <a:off x="169875" y="1644993"/>
              <a:ext cx="34688" cy="32157"/>
            </a:xfrm>
            <a:custGeom>
              <a:rect b="b" l="l" r="r" t="t"/>
              <a:pathLst>
                <a:path extrusionOk="0" h="699" w="754">
                  <a:moveTo>
                    <a:pt x="359" y="0"/>
                  </a:moveTo>
                  <a:cubicBezTo>
                    <a:pt x="338" y="0"/>
                    <a:pt x="320" y="18"/>
                    <a:pt x="320" y="40"/>
                  </a:cubicBezTo>
                  <a:cubicBezTo>
                    <a:pt x="319" y="62"/>
                    <a:pt x="337" y="80"/>
                    <a:pt x="359" y="80"/>
                  </a:cubicBezTo>
                  <a:cubicBezTo>
                    <a:pt x="407" y="81"/>
                    <a:pt x="454" y="95"/>
                    <a:pt x="493" y="119"/>
                  </a:cubicBezTo>
                  <a:cubicBezTo>
                    <a:pt x="533" y="144"/>
                    <a:pt x="567" y="178"/>
                    <a:pt x="591" y="220"/>
                  </a:cubicBezTo>
                  <a:cubicBezTo>
                    <a:pt x="662" y="351"/>
                    <a:pt x="614" y="515"/>
                    <a:pt x="483" y="586"/>
                  </a:cubicBezTo>
                  <a:cubicBezTo>
                    <a:pt x="442" y="608"/>
                    <a:pt x="397" y="619"/>
                    <a:pt x="353" y="619"/>
                  </a:cubicBezTo>
                  <a:cubicBezTo>
                    <a:pt x="328" y="619"/>
                    <a:pt x="303" y="615"/>
                    <a:pt x="278" y="608"/>
                  </a:cubicBezTo>
                  <a:cubicBezTo>
                    <a:pt x="212" y="588"/>
                    <a:pt x="154" y="543"/>
                    <a:pt x="118" y="478"/>
                  </a:cubicBezTo>
                  <a:cubicBezTo>
                    <a:pt x="90" y="429"/>
                    <a:pt x="81" y="372"/>
                    <a:pt x="87" y="319"/>
                  </a:cubicBezTo>
                  <a:cubicBezTo>
                    <a:pt x="93" y="265"/>
                    <a:pt x="116" y="213"/>
                    <a:pt x="153" y="170"/>
                  </a:cubicBezTo>
                  <a:cubicBezTo>
                    <a:pt x="168" y="154"/>
                    <a:pt x="167" y="129"/>
                    <a:pt x="150" y="114"/>
                  </a:cubicBezTo>
                  <a:cubicBezTo>
                    <a:pt x="142" y="108"/>
                    <a:pt x="133" y="104"/>
                    <a:pt x="123" y="104"/>
                  </a:cubicBezTo>
                  <a:cubicBezTo>
                    <a:pt x="112" y="104"/>
                    <a:pt x="101" y="109"/>
                    <a:pt x="93" y="117"/>
                  </a:cubicBezTo>
                  <a:cubicBezTo>
                    <a:pt x="46" y="172"/>
                    <a:pt x="16" y="239"/>
                    <a:pt x="7" y="311"/>
                  </a:cubicBezTo>
                  <a:cubicBezTo>
                    <a:pt x="0" y="380"/>
                    <a:pt x="13" y="452"/>
                    <a:pt x="49" y="517"/>
                  </a:cubicBezTo>
                  <a:cubicBezTo>
                    <a:pt x="95" y="602"/>
                    <a:pt x="171" y="659"/>
                    <a:pt x="256" y="685"/>
                  </a:cubicBezTo>
                  <a:cubicBezTo>
                    <a:pt x="288" y="694"/>
                    <a:pt x="321" y="698"/>
                    <a:pt x="354" y="698"/>
                  </a:cubicBezTo>
                  <a:cubicBezTo>
                    <a:pt x="411" y="698"/>
                    <a:pt x="469" y="685"/>
                    <a:pt x="522" y="656"/>
                  </a:cubicBezTo>
                  <a:cubicBezTo>
                    <a:pt x="691" y="563"/>
                    <a:pt x="753" y="351"/>
                    <a:pt x="661" y="182"/>
                  </a:cubicBezTo>
                  <a:cubicBezTo>
                    <a:pt x="630" y="127"/>
                    <a:pt x="586" y="82"/>
                    <a:pt x="534" y="50"/>
                  </a:cubicBezTo>
                  <a:cubicBezTo>
                    <a:pt x="482" y="19"/>
                    <a:pt x="423" y="1"/>
                    <a:pt x="3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5"/>
            <p:cNvSpPr/>
            <p:nvPr/>
          </p:nvSpPr>
          <p:spPr>
            <a:xfrm>
              <a:off x="-73951" y="1895582"/>
              <a:ext cx="189725" cy="587070"/>
            </a:xfrm>
            <a:custGeom>
              <a:rect b="b" l="l" r="r" t="t"/>
              <a:pathLst>
                <a:path extrusionOk="0" h="12761" w="4124">
                  <a:moveTo>
                    <a:pt x="3884" y="12267"/>
                  </a:moveTo>
                  <a:cubicBezTo>
                    <a:pt x="4124" y="11896"/>
                    <a:pt x="3400" y="11655"/>
                    <a:pt x="3320" y="10833"/>
                  </a:cubicBezTo>
                  <a:cubicBezTo>
                    <a:pt x="3671" y="10913"/>
                    <a:pt x="3454" y="11869"/>
                    <a:pt x="4071" y="11627"/>
                  </a:cubicBezTo>
                  <a:cubicBezTo>
                    <a:pt x="4039" y="10306"/>
                    <a:pt x="3698" y="9984"/>
                    <a:pt x="3184" y="9394"/>
                  </a:cubicBezTo>
                  <a:lnTo>
                    <a:pt x="3184" y="9394"/>
                  </a:lnTo>
                  <a:cubicBezTo>
                    <a:pt x="3077" y="8253"/>
                    <a:pt x="3181" y="6194"/>
                    <a:pt x="2760" y="4212"/>
                  </a:cubicBezTo>
                  <a:lnTo>
                    <a:pt x="3499" y="642"/>
                  </a:lnTo>
                  <a:cubicBezTo>
                    <a:pt x="2733" y="528"/>
                    <a:pt x="1723" y="265"/>
                    <a:pt x="1153" y="0"/>
                  </a:cubicBezTo>
                  <a:cubicBezTo>
                    <a:pt x="1" y="3969"/>
                    <a:pt x="133" y="5737"/>
                    <a:pt x="1616" y="9860"/>
                  </a:cubicBezTo>
                  <a:lnTo>
                    <a:pt x="1616" y="9860"/>
                  </a:lnTo>
                  <a:lnTo>
                    <a:pt x="1616" y="9860"/>
                  </a:lnTo>
                  <a:cubicBezTo>
                    <a:pt x="1791" y="11601"/>
                    <a:pt x="2166" y="11997"/>
                    <a:pt x="2945" y="12465"/>
                  </a:cubicBezTo>
                  <a:cubicBezTo>
                    <a:pt x="3106" y="12631"/>
                    <a:pt x="3169" y="12609"/>
                    <a:pt x="3338" y="12761"/>
                  </a:cubicBezTo>
                  <a:cubicBezTo>
                    <a:pt x="3494" y="12740"/>
                    <a:pt x="3561" y="12648"/>
                    <a:pt x="3508" y="12529"/>
                  </a:cubicBezTo>
                  <a:cubicBezTo>
                    <a:pt x="3611" y="12616"/>
                    <a:pt x="3695" y="12650"/>
                    <a:pt x="3809" y="12741"/>
                  </a:cubicBezTo>
                  <a:cubicBezTo>
                    <a:pt x="3968" y="12658"/>
                    <a:pt x="4073" y="12445"/>
                    <a:pt x="3884" y="1226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5"/>
            <p:cNvSpPr/>
            <p:nvPr/>
          </p:nvSpPr>
          <p:spPr>
            <a:xfrm>
              <a:off x="34298" y="2416911"/>
              <a:ext cx="69146" cy="66661"/>
            </a:xfrm>
            <a:custGeom>
              <a:rect b="b" l="l" r="r" t="t"/>
              <a:pathLst>
                <a:path extrusionOk="0" h="1449" w="1503">
                  <a:moveTo>
                    <a:pt x="46" y="0"/>
                  </a:moveTo>
                  <a:cubicBezTo>
                    <a:pt x="39" y="0"/>
                    <a:pt x="32" y="2"/>
                    <a:pt x="25" y="6"/>
                  </a:cubicBezTo>
                  <a:cubicBezTo>
                    <a:pt x="6" y="19"/>
                    <a:pt x="1" y="43"/>
                    <a:pt x="13" y="61"/>
                  </a:cubicBezTo>
                  <a:cubicBezTo>
                    <a:pt x="285" y="484"/>
                    <a:pt x="501" y="756"/>
                    <a:pt x="719" y="959"/>
                  </a:cubicBezTo>
                  <a:cubicBezTo>
                    <a:pt x="938" y="1162"/>
                    <a:pt x="1158" y="1296"/>
                    <a:pt x="1437" y="1445"/>
                  </a:cubicBezTo>
                  <a:cubicBezTo>
                    <a:pt x="1443" y="1448"/>
                    <a:pt x="1450" y="1449"/>
                    <a:pt x="1456" y="1449"/>
                  </a:cubicBezTo>
                  <a:cubicBezTo>
                    <a:pt x="1470" y="1449"/>
                    <a:pt x="1484" y="1441"/>
                    <a:pt x="1492" y="1428"/>
                  </a:cubicBezTo>
                  <a:cubicBezTo>
                    <a:pt x="1502" y="1408"/>
                    <a:pt x="1495" y="1384"/>
                    <a:pt x="1475" y="1374"/>
                  </a:cubicBezTo>
                  <a:cubicBezTo>
                    <a:pt x="1201" y="1228"/>
                    <a:pt x="986" y="1097"/>
                    <a:pt x="773" y="901"/>
                  </a:cubicBezTo>
                  <a:cubicBezTo>
                    <a:pt x="561" y="702"/>
                    <a:pt x="348" y="435"/>
                    <a:pt x="81" y="19"/>
                  </a:cubicBezTo>
                  <a:cubicBezTo>
                    <a:pt x="72" y="7"/>
                    <a:pt x="5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5"/>
            <p:cNvSpPr/>
            <p:nvPr/>
          </p:nvSpPr>
          <p:spPr>
            <a:xfrm>
              <a:off x="53988" y="2412356"/>
              <a:ext cx="47891" cy="53596"/>
            </a:xfrm>
            <a:custGeom>
              <a:rect b="b" l="l" r="r" t="t"/>
              <a:pathLst>
                <a:path extrusionOk="0" h="1165" w="1041">
                  <a:moveTo>
                    <a:pt x="46" y="1"/>
                  </a:moveTo>
                  <a:cubicBezTo>
                    <a:pt x="40" y="1"/>
                    <a:pt x="34" y="2"/>
                    <a:pt x="28" y="5"/>
                  </a:cubicBezTo>
                  <a:cubicBezTo>
                    <a:pt x="7" y="16"/>
                    <a:pt x="0" y="40"/>
                    <a:pt x="11" y="60"/>
                  </a:cubicBezTo>
                  <a:cubicBezTo>
                    <a:pt x="153" y="330"/>
                    <a:pt x="273" y="526"/>
                    <a:pt x="418" y="694"/>
                  </a:cubicBezTo>
                  <a:cubicBezTo>
                    <a:pt x="563" y="862"/>
                    <a:pt x="732" y="1001"/>
                    <a:pt x="973" y="1158"/>
                  </a:cubicBezTo>
                  <a:cubicBezTo>
                    <a:pt x="980" y="1162"/>
                    <a:pt x="987" y="1164"/>
                    <a:pt x="994" y="1164"/>
                  </a:cubicBezTo>
                  <a:cubicBezTo>
                    <a:pt x="1007" y="1164"/>
                    <a:pt x="1020" y="1158"/>
                    <a:pt x="1027" y="1146"/>
                  </a:cubicBezTo>
                  <a:cubicBezTo>
                    <a:pt x="1040" y="1127"/>
                    <a:pt x="1035" y="1103"/>
                    <a:pt x="1016" y="1091"/>
                  </a:cubicBezTo>
                  <a:cubicBezTo>
                    <a:pt x="782" y="938"/>
                    <a:pt x="618" y="804"/>
                    <a:pt x="478" y="642"/>
                  </a:cubicBezTo>
                  <a:cubicBezTo>
                    <a:pt x="338" y="479"/>
                    <a:pt x="221" y="288"/>
                    <a:pt x="82" y="22"/>
                  </a:cubicBezTo>
                  <a:cubicBezTo>
                    <a:pt x="75" y="8"/>
                    <a:pt x="61" y="1"/>
                    <a:pt x="46"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5"/>
            <p:cNvSpPr/>
            <p:nvPr/>
          </p:nvSpPr>
          <p:spPr>
            <a:xfrm>
              <a:off x="21049" y="2420453"/>
              <a:ext cx="60681" cy="64039"/>
            </a:xfrm>
            <a:custGeom>
              <a:rect b="b" l="l" r="r" t="t"/>
              <a:pathLst>
                <a:path extrusionOk="0" h="1392" w="1319">
                  <a:moveTo>
                    <a:pt x="46" y="1"/>
                  </a:moveTo>
                  <a:cubicBezTo>
                    <a:pt x="40" y="1"/>
                    <a:pt x="34" y="2"/>
                    <a:pt x="29" y="5"/>
                  </a:cubicBezTo>
                  <a:cubicBezTo>
                    <a:pt x="9" y="14"/>
                    <a:pt x="0" y="38"/>
                    <a:pt x="10" y="58"/>
                  </a:cubicBezTo>
                  <a:cubicBezTo>
                    <a:pt x="151" y="349"/>
                    <a:pt x="306" y="570"/>
                    <a:pt x="505" y="773"/>
                  </a:cubicBezTo>
                  <a:cubicBezTo>
                    <a:pt x="701" y="976"/>
                    <a:pt x="940" y="1161"/>
                    <a:pt x="1250" y="1384"/>
                  </a:cubicBezTo>
                  <a:cubicBezTo>
                    <a:pt x="1257" y="1389"/>
                    <a:pt x="1265" y="1391"/>
                    <a:pt x="1273" y="1391"/>
                  </a:cubicBezTo>
                  <a:cubicBezTo>
                    <a:pt x="1285" y="1391"/>
                    <a:pt x="1298" y="1385"/>
                    <a:pt x="1306" y="1374"/>
                  </a:cubicBezTo>
                  <a:cubicBezTo>
                    <a:pt x="1318" y="1357"/>
                    <a:pt x="1314" y="1332"/>
                    <a:pt x="1296" y="1319"/>
                  </a:cubicBezTo>
                  <a:cubicBezTo>
                    <a:pt x="990" y="1099"/>
                    <a:pt x="754" y="916"/>
                    <a:pt x="561" y="718"/>
                  </a:cubicBezTo>
                  <a:cubicBezTo>
                    <a:pt x="370" y="520"/>
                    <a:pt x="219" y="306"/>
                    <a:pt x="82" y="23"/>
                  </a:cubicBezTo>
                  <a:cubicBezTo>
                    <a:pt x="75" y="9"/>
                    <a:pt x="61"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5"/>
            <p:cNvSpPr/>
            <p:nvPr/>
          </p:nvSpPr>
          <p:spPr>
            <a:xfrm>
              <a:off x="50998" y="1872717"/>
              <a:ext cx="48535" cy="218478"/>
            </a:xfrm>
            <a:custGeom>
              <a:rect b="b" l="l" r="r" t="t"/>
              <a:pathLst>
                <a:path extrusionOk="0" h="4749" w="1055">
                  <a:moveTo>
                    <a:pt x="1011" y="0"/>
                  </a:moveTo>
                  <a:cubicBezTo>
                    <a:pt x="993" y="0"/>
                    <a:pt x="976" y="13"/>
                    <a:pt x="972" y="33"/>
                  </a:cubicBezTo>
                  <a:lnTo>
                    <a:pt x="6" y="4701"/>
                  </a:lnTo>
                  <a:cubicBezTo>
                    <a:pt x="0" y="4722"/>
                    <a:pt x="15" y="4744"/>
                    <a:pt x="36" y="4748"/>
                  </a:cubicBezTo>
                  <a:cubicBezTo>
                    <a:pt x="39" y="4748"/>
                    <a:pt x="42" y="4749"/>
                    <a:pt x="44" y="4749"/>
                  </a:cubicBezTo>
                  <a:cubicBezTo>
                    <a:pt x="63" y="4749"/>
                    <a:pt x="79" y="4736"/>
                    <a:pt x="83" y="4717"/>
                  </a:cubicBezTo>
                  <a:lnTo>
                    <a:pt x="1050" y="49"/>
                  </a:lnTo>
                  <a:cubicBezTo>
                    <a:pt x="1054" y="27"/>
                    <a:pt x="1040" y="5"/>
                    <a:pt x="1019" y="1"/>
                  </a:cubicBezTo>
                  <a:cubicBezTo>
                    <a:pt x="1017" y="1"/>
                    <a:pt x="1014" y="0"/>
                    <a:pt x="10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5"/>
            <p:cNvSpPr/>
            <p:nvPr/>
          </p:nvSpPr>
          <p:spPr>
            <a:xfrm>
              <a:off x="45432" y="2073759"/>
              <a:ext cx="29075" cy="255880"/>
            </a:xfrm>
            <a:custGeom>
              <a:rect b="b" l="l" r="r" t="t"/>
              <a:pathLst>
                <a:path extrusionOk="0" h="5562" w="632">
                  <a:moveTo>
                    <a:pt x="44" y="1"/>
                  </a:moveTo>
                  <a:cubicBezTo>
                    <a:pt x="40" y="1"/>
                    <a:pt x="35" y="1"/>
                    <a:pt x="31" y="3"/>
                  </a:cubicBezTo>
                  <a:cubicBezTo>
                    <a:pt x="10" y="11"/>
                    <a:pt x="0" y="35"/>
                    <a:pt x="8" y="55"/>
                  </a:cubicBezTo>
                  <a:cubicBezTo>
                    <a:pt x="394" y="1047"/>
                    <a:pt x="452" y="2955"/>
                    <a:pt x="492" y="4304"/>
                  </a:cubicBezTo>
                  <a:cubicBezTo>
                    <a:pt x="508" y="4820"/>
                    <a:pt x="521" y="5254"/>
                    <a:pt x="549" y="5525"/>
                  </a:cubicBezTo>
                  <a:cubicBezTo>
                    <a:pt x="551" y="5546"/>
                    <a:pt x="568" y="5562"/>
                    <a:pt x="589" y="5562"/>
                  </a:cubicBezTo>
                  <a:cubicBezTo>
                    <a:pt x="590" y="5562"/>
                    <a:pt x="592" y="5562"/>
                    <a:pt x="593" y="5561"/>
                  </a:cubicBezTo>
                  <a:cubicBezTo>
                    <a:pt x="615" y="5559"/>
                    <a:pt x="631" y="5539"/>
                    <a:pt x="628" y="5518"/>
                  </a:cubicBezTo>
                  <a:cubicBezTo>
                    <a:pt x="600" y="5248"/>
                    <a:pt x="588" y="4816"/>
                    <a:pt x="572" y="4301"/>
                  </a:cubicBezTo>
                  <a:cubicBezTo>
                    <a:pt x="531" y="2948"/>
                    <a:pt x="474" y="1031"/>
                    <a:pt x="82" y="26"/>
                  </a:cubicBezTo>
                  <a:cubicBezTo>
                    <a:pt x="76" y="11"/>
                    <a:pt x="61"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5"/>
            <p:cNvSpPr/>
            <p:nvPr/>
          </p:nvSpPr>
          <p:spPr>
            <a:xfrm>
              <a:off x="-352052" y="1934272"/>
              <a:ext cx="466169" cy="538120"/>
            </a:xfrm>
            <a:custGeom>
              <a:rect b="b" l="l" r="r" t="t"/>
              <a:pathLst>
                <a:path extrusionOk="0" h="11697" w="10133">
                  <a:moveTo>
                    <a:pt x="9812" y="10705"/>
                  </a:moveTo>
                  <a:cubicBezTo>
                    <a:pt x="10003" y="10226"/>
                    <a:pt x="9280" y="10259"/>
                    <a:pt x="8891" y="10136"/>
                  </a:cubicBezTo>
                  <a:cubicBezTo>
                    <a:pt x="8665" y="10066"/>
                    <a:pt x="8454" y="9928"/>
                    <a:pt x="8283" y="9722"/>
                  </a:cubicBezTo>
                  <a:cubicBezTo>
                    <a:pt x="8438" y="9418"/>
                    <a:pt x="9419" y="10254"/>
                    <a:pt x="9472" y="9561"/>
                  </a:cubicBezTo>
                  <a:cubicBezTo>
                    <a:pt x="9204" y="9366"/>
                    <a:pt x="8415" y="8862"/>
                    <a:pt x="7188" y="8760"/>
                  </a:cubicBezTo>
                  <a:cubicBezTo>
                    <a:pt x="6015" y="7612"/>
                    <a:pt x="4810" y="5253"/>
                    <a:pt x="3676" y="4631"/>
                  </a:cubicBezTo>
                  <a:lnTo>
                    <a:pt x="3824" y="431"/>
                  </a:lnTo>
                  <a:cubicBezTo>
                    <a:pt x="3288" y="379"/>
                    <a:pt x="1858" y="220"/>
                    <a:pt x="1119" y="1"/>
                  </a:cubicBezTo>
                  <a:cubicBezTo>
                    <a:pt x="1" y="5495"/>
                    <a:pt x="693" y="7375"/>
                    <a:pt x="6163" y="10204"/>
                  </a:cubicBezTo>
                  <a:cubicBezTo>
                    <a:pt x="6455" y="10616"/>
                    <a:pt x="6883" y="11026"/>
                    <a:pt x="7329" y="11262"/>
                  </a:cubicBezTo>
                  <a:cubicBezTo>
                    <a:pt x="7886" y="11494"/>
                    <a:pt x="8855" y="11697"/>
                    <a:pt x="9837" y="11419"/>
                  </a:cubicBezTo>
                  <a:cubicBezTo>
                    <a:pt x="9964" y="11360"/>
                    <a:pt x="9922" y="11153"/>
                    <a:pt x="9878" y="11102"/>
                  </a:cubicBezTo>
                  <a:cubicBezTo>
                    <a:pt x="9879" y="11085"/>
                    <a:pt x="10095" y="11051"/>
                    <a:pt x="10107" y="11011"/>
                  </a:cubicBezTo>
                  <a:cubicBezTo>
                    <a:pt x="10133" y="10931"/>
                    <a:pt x="10070" y="10701"/>
                    <a:pt x="9812" y="1070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5"/>
            <p:cNvSpPr/>
            <p:nvPr/>
          </p:nvSpPr>
          <p:spPr>
            <a:xfrm>
              <a:off x="21739" y="2408998"/>
              <a:ext cx="79543" cy="20702"/>
            </a:xfrm>
            <a:custGeom>
              <a:rect b="b" l="l" r="r" t="t"/>
              <a:pathLst>
                <a:path extrusionOk="0" h="450" w="1729">
                  <a:moveTo>
                    <a:pt x="46" y="1"/>
                  </a:moveTo>
                  <a:cubicBezTo>
                    <a:pt x="34" y="1"/>
                    <a:pt x="21" y="6"/>
                    <a:pt x="14" y="17"/>
                  </a:cubicBezTo>
                  <a:cubicBezTo>
                    <a:pt x="1" y="35"/>
                    <a:pt x="5" y="60"/>
                    <a:pt x="22" y="73"/>
                  </a:cubicBezTo>
                  <a:cubicBezTo>
                    <a:pt x="262" y="247"/>
                    <a:pt x="455" y="354"/>
                    <a:pt x="702" y="407"/>
                  </a:cubicBezTo>
                  <a:cubicBezTo>
                    <a:pt x="839" y="436"/>
                    <a:pt x="993" y="450"/>
                    <a:pt x="1181" y="450"/>
                  </a:cubicBezTo>
                  <a:cubicBezTo>
                    <a:pt x="1327" y="450"/>
                    <a:pt x="1494" y="442"/>
                    <a:pt x="1690" y="427"/>
                  </a:cubicBezTo>
                  <a:cubicBezTo>
                    <a:pt x="1711" y="425"/>
                    <a:pt x="1728" y="406"/>
                    <a:pt x="1726" y="383"/>
                  </a:cubicBezTo>
                  <a:cubicBezTo>
                    <a:pt x="1725" y="363"/>
                    <a:pt x="1708" y="347"/>
                    <a:pt x="1688" y="347"/>
                  </a:cubicBezTo>
                  <a:cubicBezTo>
                    <a:pt x="1686" y="347"/>
                    <a:pt x="1685" y="347"/>
                    <a:pt x="1684" y="347"/>
                  </a:cubicBezTo>
                  <a:cubicBezTo>
                    <a:pt x="1489" y="362"/>
                    <a:pt x="1324" y="370"/>
                    <a:pt x="1180" y="370"/>
                  </a:cubicBezTo>
                  <a:cubicBezTo>
                    <a:pt x="999" y="370"/>
                    <a:pt x="850" y="357"/>
                    <a:pt x="719" y="329"/>
                  </a:cubicBezTo>
                  <a:cubicBezTo>
                    <a:pt x="484" y="278"/>
                    <a:pt x="299" y="176"/>
                    <a:pt x="69" y="8"/>
                  </a:cubicBezTo>
                  <a:cubicBezTo>
                    <a:pt x="62" y="3"/>
                    <a:pt x="54"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5"/>
            <p:cNvSpPr/>
            <p:nvPr/>
          </p:nvSpPr>
          <p:spPr>
            <a:xfrm>
              <a:off x="10376" y="2427170"/>
              <a:ext cx="103879" cy="22588"/>
            </a:xfrm>
            <a:custGeom>
              <a:rect b="b" l="l" r="r" t="t"/>
              <a:pathLst>
                <a:path extrusionOk="0" h="491" w="2258">
                  <a:moveTo>
                    <a:pt x="46" y="1"/>
                  </a:moveTo>
                  <a:cubicBezTo>
                    <a:pt x="34" y="1"/>
                    <a:pt x="22" y="6"/>
                    <a:pt x="14" y="16"/>
                  </a:cubicBezTo>
                  <a:cubicBezTo>
                    <a:pt x="0" y="34"/>
                    <a:pt x="4" y="58"/>
                    <a:pt x="22" y="72"/>
                  </a:cubicBezTo>
                  <a:cubicBezTo>
                    <a:pt x="391" y="355"/>
                    <a:pt x="752" y="466"/>
                    <a:pt x="1117" y="487"/>
                  </a:cubicBezTo>
                  <a:cubicBezTo>
                    <a:pt x="1160" y="489"/>
                    <a:pt x="1202" y="490"/>
                    <a:pt x="1245" y="490"/>
                  </a:cubicBezTo>
                  <a:cubicBezTo>
                    <a:pt x="1565" y="490"/>
                    <a:pt x="1887" y="427"/>
                    <a:pt x="2223" y="352"/>
                  </a:cubicBezTo>
                  <a:cubicBezTo>
                    <a:pt x="2244" y="347"/>
                    <a:pt x="2258" y="326"/>
                    <a:pt x="2253" y="305"/>
                  </a:cubicBezTo>
                  <a:cubicBezTo>
                    <a:pt x="2249" y="286"/>
                    <a:pt x="2232" y="273"/>
                    <a:pt x="2214" y="273"/>
                  </a:cubicBezTo>
                  <a:cubicBezTo>
                    <a:pt x="2211" y="273"/>
                    <a:pt x="2209" y="274"/>
                    <a:pt x="2206" y="274"/>
                  </a:cubicBezTo>
                  <a:cubicBezTo>
                    <a:pt x="1876" y="347"/>
                    <a:pt x="1558" y="410"/>
                    <a:pt x="1246" y="410"/>
                  </a:cubicBezTo>
                  <a:cubicBezTo>
                    <a:pt x="1204" y="410"/>
                    <a:pt x="1163" y="409"/>
                    <a:pt x="1121" y="407"/>
                  </a:cubicBezTo>
                  <a:cubicBezTo>
                    <a:pt x="772" y="388"/>
                    <a:pt x="425" y="279"/>
                    <a:pt x="69" y="8"/>
                  </a:cubicBezTo>
                  <a:cubicBezTo>
                    <a:pt x="62" y="3"/>
                    <a:pt x="54"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5"/>
            <p:cNvSpPr/>
            <p:nvPr/>
          </p:nvSpPr>
          <p:spPr>
            <a:xfrm>
              <a:off x="-2552" y="2447412"/>
              <a:ext cx="105121" cy="19230"/>
            </a:xfrm>
            <a:custGeom>
              <a:rect b="b" l="l" r="r" t="t"/>
              <a:pathLst>
                <a:path extrusionOk="0" h="418" w="2285">
                  <a:moveTo>
                    <a:pt x="46" y="1"/>
                  </a:moveTo>
                  <a:cubicBezTo>
                    <a:pt x="31" y="1"/>
                    <a:pt x="17" y="9"/>
                    <a:pt x="9" y="24"/>
                  </a:cubicBezTo>
                  <a:cubicBezTo>
                    <a:pt x="1" y="44"/>
                    <a:pt x="9" y="68"/>
                    <a:pt x="30" y="76"/>
                  </a:cubicBezTo>
                  <a:cubicBezTo>
                    <a:pt x="455" y="271"/>
                    <a:pt x="804" y="375"/>
                    <a:pt x="1150" y="407"/>
                  </a:cubicBezTo>
                  <a:cubicBezTo>
                    <a:pt x="1229" y="414"/>
                    <a:pt x="1308" y="417"/>
                    <a:pt x="1387" y="417"/>
                  </a:cubicBezTo>
                  <a:cubicBezTo>
                    <a:pt x="1656" y="417"/>
                    <a:pt x="1931" y="377"/>
                    <a:pt x="2249" y="305"/>
                  </a:cubicBezTo>
                  <a:cubicBezTo>
                    <a:pt x="2270" y="299"/>
                    <a:pt x="2284" y="278"/>
                    <a:pt x="2279" y="257"/>
                  </a:cubicBezTo>
                  <a:cubicBezTo>
                    <a:pt x="2275" y="238"/>
                    <a:pt x="2258" y="225"/>
                    <a:pt x="2240" y="225"/>
                  </a:cubicBezTo>
                  <a:cubicBezTo>
                    <a:pt x="2237" y="225"/>
                    <a:pt x="2235" y="226"/>
                    <a:pt x="2232" y="226"/>
                  </a:cubicBezTo>
                  <a:cubicBezTo>
                    <a:pt x="1919" y="298"/>
                    <a:pt x="1648" y="337"/>
                    <a:pt x="1386" y="337"/>
                  </a:cubicBezTo>
                  <a:cubicBezTo>
                    <a:pt x="1309" y="337"/>
                    <a:pt x="1233" y="334"/>
                    <a:pt x="1157" y="327"/>
                  </a:cubicBezTo>
                  <a:cubicBezTo>
                    <a:pt x="820" y="296"/>
                    <a:pt x="479" y="195"/>
                    <a:pt x="63" y="4"/>
                  </a:cubicBezTo>
                  <a:cubicBezTo>
                    <a:pt x="57" y="2"/>
                    <a:pt x="52"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5"/>
            <p:cNvSpPr/>
            <p:nvPr/>
          </p:nvSpPr>
          <p:spPr>
            <a:xfrm>
              <a:off x="-184778" y="1887577"/>
              <a:ext cx="12789" cy="260618"/>
            </a:xfrm>
            <a:custGeom>
              <a:rect b="b" l="l" r="r" t="t"/>
              <a:pathLst>
                <a:path extrusionOk="0" h="5665" w="278">
                  <a:moveTo>
                    <a:pt x="236" y="0"/>
                  </a:moveTo>
                  <a:cubicBezTo>
                    <a:pt x="216" y="0"/>
                    <a:pt x="198" y="17"/>
                    <a:pt x="198" y="38"/>
                  </a:cubicBezTo>
                  <a:lnTo>
                    <a:pt x="1" y="5623"/>
                  </a:lnTo>
                  <a:cubicBezTo>
                    <a:pt x="0" y="5646"/>
                    <a:pt x="18" y="5664"/>
                    <a:pt x="40" y="5665"/>
                  </a:cubicBezTo>
                  <a:cubicBezTo>
                    <a:pt x="62" y="5665"/>
                    <a:pt x="80" y="5648"/>
                    <a:pt x="81" y="5625"/>
                  </a:cubicBezTo>
                  <a:lnTo>
                    <a:pt x="276" y="40"/>
                  </a:lnTo>
                  <a:cubicBezTo>
                    <a:pt x="278" y="19"/>
                    <a:pt x="261" y="0"/>
                    <a:pt x="238" y="0"/>
                  </a:cubicBezTo>
                  <a:cubicBezTo>
                    <a:pt x="238" y="0"/>
                    <a:pt x="237"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5"/>
            <p:cNvSpPr/>
            <p:nvPr/>
          </p:nvSpPr>
          <p:spPr>
            <a:xfrm>
              <a:off x="-199269" y="2135958"/>
              <a:ext cx="179972" cy="203204"/>
            </a:xfrm>
            <a:custGeom>
              <a:rect b="b" l="l" r="r" t="t"/>
              <a:pathLst>
                <a:path extrusionOk="0" h="4417" w="3912">
                  <a:moveTo>
                    <a:pt x="45" y="1"/>
                  </a:moveTo>
                  <a:cubicBezTo>
                    <a:pt x="31" y="1"/>
                    <a:pt x="18" y="9"/>
                    <a:pt x="10" y="22"/>
                  </a:cubicBezTo>
                  <a:cubicBezTo>
                    <a:pt x="1" y="42"/>
                    <a:pt x="8" y="66"/>
                    <a:pt x="27" y="76"/>
                  </a:cubicBezTo>
                  <a:cubicBezTo>
                    <a:pt x="865" y="509"/>
                    <a:pt x="1597" y="1502"/>
                    <a:pt x="2379" y="2565"/>
                  </a:cubicBezTo>
                  <a:cubicBezTo>
                    <a:pt x="2837" y="3185"/>
                    <a:pt x="3311" y="3829"/>
                    <a:pt x="3837" y="4403"/>
                  </a:cubicBezTo>
                  <a:cubicBezTo>
                    <a:pt x="3845" y="4411"/>
                    <a:pt x="3856" y="4416"/>
                    <a:pt x="3867" y="4416"/>
                  </a:cubicBezTo>
                  <a:cubicBezTo>
                    <a:pt x="3877" y="4416"/>
                    <a:pt x="3886" y="4413"/>
                    <a:pt x="3893" y="4406"/>
                  </a:cubicBezTo>
                  <a:cubicBezTo>
                    <a:pt x="3909" y="4391"/>
                    <a:pt x="3911" y="4366"/>
                    <a:pt x="3897" y="4350"/>
                  </a:cubicBezTo>
                  <a:cubicBezTo>
                    <a:pt x="3375" y="3780"/>
                    <a:pt x="2900" y="3137"/>
                    <a:pt x="2444" y="2518"/>
                  </a:cubicBezTo>
                  <a:cubicBezTo>
                    <a:pt x="1655" y="1447"/>
                    <a:pt x="918" y="447"/>
                    <a:pt x="65" y="6"/>
                  </a:cubicBezTo>
                  <a:cubicBezTo>
                    <a:pt x="58" y="2"/>
                    <a:pt x="52"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9" name="Google Shape;1649;p15"/>
          <p:cNvGrpSpPr/>
          <p:nvPr/>
        </p:nvGrpSpPr>
        <p:grpSpPr>
          <a:xfrm>
            <a:off x="3800137" y="660926"/>
            <a:ext cx="1543723" cy="1929857"/>
            <a:chOff x="4981993" y="1050049"/>
            <a:chExt cx="670339" cy="838012"/>
          </a:xfrm>
        </p:grpSpPr>
        <p:sp>
          <p:nvSpPr>
            <p:cNvPr id="1650" name="Google Shape;1650;p15"/>
            <p:cNvSpPr/>
            <p:nvPr/>
          </p:nvSpPr>
          <p:spPr>
            <a:xfrm>
              <a:off x="4981993" y="1050049"/>
              <a:ext cx="670339" cy="838012"/>
            </a:xfrm>
            <a:custGeom>
              <a:rect b="b" l="l" r="r" t="t"/>
              <a:pathLst>
                <a:path extrusionOk="0" h="19566" w="14571">
                  <a:moveTo>
                    <a:pt x="14570" y="1"/>
                  </a:moveTo>
                  <a:lnTo>
                    <a:pt x="0" y="1"/>
                  </a:lnTo>
                  <a:lnTo>
                    <a:pt x="0" y="19566"/>
                  </a:lnTo>
                  <a:lnTo>
                    <a:pt x="14570" y="1956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5"/>
            <p:cNvSpPr/>
            <p:nvPr/>
          </p:nvSpPr>
          <p:spPr>
            <a:xfrm>
              <a:off x="5004259" y="1070736"/>
              <a:ext cx="625760" cy="796638"/>
            </a:xfrm>
            <a:custGeom>
              <a:rect b="b" l="l" r="r" t="t"/>
              <a:pathLst>
                <a:path extrusionOk="0" h="18600" w="13602">
                  <a:moveTo>
                    <a:pt x="13602" y="1"/>
                  </a:moveTo>
                  <a:lnTo>
                    <a:pt x="1" y="1"/>
                  </a:lnTo>
                  <a:lnTo>
                    <a:pt x="1" y="18599"/>
                  </a:lnTo>
                  <a:lnTo>
                    <a:pt x="13602" y="18599"/>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5"/>
            <p:cNvSpPr/>
            <p:nvPr/>
          </p:nvSpPr>
          <p:spPr>
            <a:xfrm>
              <a:off x="5523063" y="1319323"/>
              <a:ext cx="38874" cy="47339"/>
            </a:xfrm>
            <a:custGeom>
              <a:rect b="b" l="l" r="r" t="t"/>
              <a:pathLst>
                <a:path extrusionOk="0" h="1029" w="845">
                  <a:moveTo>
                    <a:pt x="845" y="523"/>
                  </a:moveTo>
                  <a:cubicBezTo>
                    <a:pt x="633" y="454"/>
                    <a:pt x="526" y="340"/>
                    <a:pt x="424" y="1"/>
                  </a:cubicBezTo>
                  <a:cubicBezTo>
                    <a:pt x="334" y="272"/>
                    <a:pt x="196" y="445"/>
                    <a:pt x="0" y="506"/>
                  </a:cubicBezTo>
                  <a:cubicBezTo>
                    <a:pt x="237" y="579"/>
                    <a:pt x="353" y="807"/>
                    <a:pt x="444" y="1029"/>
                  </a:cubicBezTo>
                  <a:cubicBezTo>
                    <a:pt x="480" y="819"/>
                    <a:pt x="595" y="584"/>
                    <a:pt x="845" y="523"/>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5"/>
            <p:cNvSpPr/>
            <p:nvPr/>
          </p:nvSpPr>
          <p:spPr>
            <a:xfrm>
              <a:off x="5135517" y="1369699"/>
              <a:ext cx="508631" cy="418738"/>
            </a:xfrm>
            <a:custGeom>
              <a:rect b="b" l="l" r="r" t="t"/>
              <a:pathLst>
                <a:path extrusionOk="0" h="9102" w="11056">
                  <a:moveTo>
                    <a:pt x="8448" y="1385"/>
                  </a:moveTo>
                  <a:cubicBezTo>
                    <a:pt x="4749" y="1"/>
                    <a:pt x="0" y="9101"/>
                    <a:pt x="5862" y="8958"/>
                  </a:cubicBezTo>
                  <a:cubicBezTo>
                    <a:pt x="9442" y="8871"/>
                    <a:pt x="11056" y="2362"/>
                    <a:pt x="8448" y="138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5"/>
            <p:cNvSpPr/>
            <p:nvPr/>
          </p:nvSpPr>
          <p:spPr>
            <a:xfrm>
              <a:off x="5334534" y="1485401"/>
              <a:ext cx="78393" cy="152875"/>
            </a:xfrm>
            <a:custGeom>
              <a:rect b="b" l="l" r="r" t="t"/>
              <a:pathLst>
                <a:path extrusionOk="0" h="3323" w="1704">
                  <a:moveTo>
                    <a:pt x="112" y="0"/>
                  </a:moveTo>
                  <a:cubicBezTo>
                    <a:pt x="93" y="0"/>
                    <a:pt x="77" y="15"/>
                    <a:pt x="75" y="35"/>
                  </a:cubicBezTo>
                  <a:cubicBezTo>
                    <a:pt x="1" y="879"/>
                    <a:pt x="516" y="1559"/>
                    <a:pt x="977" y="2170"/>
                  </a:cubicBezTo>
                  <a:cubicBezTo>
                    <a:pt x="1278" y="2567"/>
                    <a:pt x="1556" y="2935"/>
                    <a:pt x="1626" y="3291"/>
                  </a:cubicBezTo>
                  <a:cubicBezTo>
                    <a:pt x="1630" y="3310"/>
                    <a:pt x="1646" y="3322"/>
                    <a:pt x="1664" y="3322"/>
                  </a:cubicBezTo>
                  <a:cubicBezTo>
                    <a:pt x="1666" y="3322"/>
                    <a:pt x="1668" y="3322"/>
                    <a:pt x="1671" y="3322"/>
                  </a:cubicBezTo>
                  <a:cubicBezTo>
                    <a:pt x="1691" y="3317"/>
                    <a:pt x="1704" y="3297"/>
                    <a:pt x="1700" y="3277"/>
                  </a:cubicBezTo>
                  <a:cubicBezTo>
                    <a:pt x="1626" y="2903"/>
                    <a:pt x="1343" y="2529"/>
                    <a:pt x="1037" y="2124"/>
                  </a:cubicBezTo>
                  <a:cubicBezTo>
                    <a:pt x="584" y="1525"/>
                    <a:pt x="79" y="856"/>
                    <a:pt x="150" y="41"/>
                  </a:cubicBezTo>
                  <a:cubicBezTo>
                    <a:pt x="152" y="21"/>
                    <a:pt x="137" y="2"/>
                    <a:pt x="116" y="1"/>
                  </a:cubicBezTo>
                  <a:cubicBezTo>
                    <a:pt x="115" y="1"/>
                    <a:pt x="114" y="0"/>
                    <a:pt x="1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5"/>
            <p:cNvSpPr/>
            <p:nvPr/>
          </p:nvSpPr>
          <p:spPr>
            <a:xfrm>
              <a:off x="5400782" y="1547278"/>
              <a:ext cx="62383" cy="106640"/>
            </a:xfrm>
            <a:custGeom>
              <a:rect b="b" l="l" r="r" t="t"/>
              <a:pathLst>
                <a:path extrusionOk="0" h="2318" w="1356">
                  <a:moveTo>
                    <a:pt x="449" y="1161"/>
                  </a:moveTo>
                  <a:cubicBezTo>
                    <a:pt x="568" y="1983"/>
                    <a:pt x="892" y="2318"/>
                    <a:pt x="964" y="2298"/>
                  </a:cubicBezTo>
                  <a:cubicBezTo>
                    <a:pt x="1034" y="2276"/>
                    <a:pt x="1356" y="1751"/>
                    <a:pt x="1356" y="1385"/>
                  </a:cubicBezTo>
                  <a:cubicBezTo>
                    <a:pt x="1356" y="1323"/>
                    <a:pt x="1177" y="1106"/>
                    <a:pt x="901" y="877"/>
                  </a:cubicBezTo>
                  <a:cubicBezTo>
                    <a:pt x="945" y="798"/>
                    <a:pt x="955" y="250"/>
                    <a:pt x="860" y="241"/>
                  </a:cubicBezTo>
                  <a:cubicBezTo>
                    <a:pt x="745" y="230"/>
                    <a:pt x="750" y="341"/>
                    <a:pt x="696" y="482"/>
                  </a:cubicBezTo>
                  <a:cubicBezTo>
                    <a:pt x="677" y="477"/>
                    <a:pt x="666" y="456"/>
                    <a:pt x="672" y="442"/>
                  </a:cubicBezTo>
                  <a:cubicBezTo>
                    <a:pt x="761" y="161"/>
                    <a:pt x="549" y="1"/>
                    <a:pt x="347" y="162"/>
                  </a:cubicBezTo>
                  <a:cubicBezTo>
                    <a:pt x="296" y="143"/>
                    <a:pt x="175" y="167"/>
                    <a:pt x="136" y="275"/>
                  </a:cubicBezTo>
                  <a:cubicBezTo>
                    <a:pt x="53" y="349"/>
                    <a:pt x="0" y="455"/>
                    <a:pt x="16" y="601"/>
                  </a:cubicBezTo>
                  <a:cubicBezTo>
                    <a:pt x="63" y="906"/>
                    <a:pt x="287" y="1067"/>
                    <a:pt x="449" y="1161"/>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5"/>
            <p:cNvSpPr/>
            <p:nvPr/>
          </p:nvSpPr>
          <p:spPr>
            <a:xfrm>
              <a:off x="5293728" y="1624152"/>
              <a:ext cx="158349" cy="96610"/>
            </a:xfrm>
            <a:custGeom>
              <a:rect b="b" l="l" r="r" t="t"/>
              <a:pathLst>
                <a:path extrusionOk="0" h="2100" w="3442">
                  <a:moveTo>
                    <a:pt x="1929" y="1104"/>
                  </a:moveTo>
                  <a:cubicBezTo>
                    <a:pt x="2289" y="1167"/>
                    <a:pt x="3117" y="1535"/>
                    <a:pt x="3442" y="1495"/>
                  </a:cubicBezTo>
                  <a:lnTo>
                    <a:pt x="2723" y="623"/>
                  </a:lnTo>
                  <a:cubicBezTo>
                    <a:pt x="2547" y="270"/>
                    <a:pt x="2138" y="1"/>
                    <a:pt x="1790" y="181"/>
                  </a:cubicBezTo>
                  <a:cubicBezTo>
                    <a:pt x="1514" y="323"/>
                    <a:pt x="1150" y="995"/>
                    <a:pt x="902" y="1447"/>
                  </a:cubicBezTo>
                  <a:cubicBezTo>
                    <a:pt x="0" y="1012"/>
                    <a:pt x="653" y="2099"/>
                    <a:pt x="1168" y="2016"/>
                  </a:cubicBezTo>
                  <a:cubicBezTo>
                    <a:pt x="1614" y="1944"/>
                    <a:pt x="1691" y="1264"/>
                    <a:pt x="1929" y="1104"/>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5"/>
            <p:cNvSpPr/>
            <p:nvPr/>
          </p:nvSpPr>
          <p:spPr>
            <a:xfrm>
              <a:off x="5309968" y="1439534"/>
              <a:ext cx="241940" cy="337769"/>
            </a:xfrm>
            <a:custGeom>
              <a:rect b="b" l="l" r="r" t="t"/>
              <a:pathLst>
                <a:path extrusionOk="0" h="7342" w="5259">
                  <a:moveTo>
                    <a:pt x="3675" y="3032"/>
                  </a:moveTo>
                  <a:cubicBezTo>
                    <a:pt x="3675" y="3079"/>
                    <a:pt x="3686" y="3159"/>
                    <a:pt x="3675" y="3163"/>
                  </a:cubicBezTo>
                  <a:cubicBezTo>
                    <a:pt x="3364" y="3271"/>
                    <a:pt x="2414" y="3891"/>
                    <a:pt x="2067" y="4467"/>
                  </a:cubicBezTo>
                  <a:cubicBezTo>
                    <a:pt x="1823" y="4210"/>
                    <a:pt x="1528" y="4082"/>
                    <a:pt x="1208" y="4288"/>
                  </a:cubicBezTo>
                  <a:cubicBezTo>
                    <a:pt x="864" y="4510"/>
                    <a:pt x="640" y="5228"/>
                    <a:pt x="427" y="5716"/>
                  </a:cubicBezTo>
                  <a:cubicBezTo>
                    <a:pt x="61" y="5193"/>
                    <a:pt x="0" y="5752"/>
                    <a:pt x="148" y="6037"/>
                  </a:cubicBezTo>
                  <a:cubicBezTo>
                    <a:pt x="278" y="6288"/>
                    <a:pt x="456" y="6509"/>
                    <a:pt x="749" y="6298"/>
                  </a:cubicBezTo>
                  <a:cubicBezTo>
                    <a:pt x="1038" y="6091"/>
                    <a:pt x="1244" y="5731"/>
                    <a:pt x="1459" y="5427"/>
                  </a:cubicBezTo>
                  <a:cubicBezTo>
                    <a:pt x="1400" y="6645"/>
                    <a:pt x="2529" y="7341"/>
                    <a:pt x="3664" y="6408"/>
                  </a:cubicBezTo>
                  <a:cubicBezTo>
                    <a:pt x="4383" y="5818"/>
                    <a:pt x="5125" y="4470"/>
                    <a:pt x="5005" y="3582"/>
                  </a:cubicBezTo>
                  <a:cubicBezTo>
                    <a:pt x="4948" y="3152"/>
                    <a:pt x="4733" y="3159"/>
                    <a:pt x="4685" y="2789"/>
                  </a:cubicBezTo>
                  <a:cubicBezTo>
                    <a:pt x="4663" y="2620"/>
                    <a:pt x="4673" y="2415"/>
                    <a:pt x="4737" y="2264"/>
                  </a:cubicBezTo>
                  <a:cubicBezTo>
                    <a:pt x="5118" y="2295"/>
                    <a:pt x="5245" y="1779"/>
                    <a:pt x="5043" y="1651"/>
                  </a:cubicBezTo>
                  <a:cubicBezTo>
                    <a:pt x="5259" y="751"/>
                    <a:pt x="4692" y="222"/>
                    <a:pt x="3934" y="140"/>
                  </a:cubicBezTo>
                  <a:cubicBezTo>
                    <a:pt x="2637" y="0"/>
                    <a:pt x="2211" y="1034"/>
                    <a:pt x="2470" y="2151"/>
                  </a:cubicBezTo>
                  <a:cubicBezTo>
                    <a:pt x="2447" y="2728"/>
                    <a:pt x="2801" y="3255"/>
                    <a:pt x="3675" y="303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5"/>
            <p:cNvSpPr/>
            <p:nvPr/>
          </p:nvSpPr>
          <p:spPr>
            <a:xfrm>
              <a:off x="5402806" y="1583254"/>
              <a:ext cx="78116" cy="63855"/>
            </a:xfrm>
            <a:custGeom>
              <a:rect b="b" l="l" r="r" t="t"/>
              <a:pathLst>
                <a:path extrusionOk="0" h="1388" w="1698">
                  <a:moveTo>
                    <a:pt x="1657" y="0"/>
                  </a:moveTo>
                  <a:cubicBezTo>
                    <a:pt x="1654" y="0"/>
                    <a:pt x="1651" y="1"/>
                    <a:pt x="1648" y="2"/>
                  </a:cubicBezTo>
                  <a:cubicBezTo>
                    <a:pt x="1459" y="44"/>
                    <a:pt x="1154" y="247"/>
                    <a:pt x="857" y="489"/>
                  </a:cubicBezTo>
                  <a:cubicBezTo>
                    <a:pt x="492" y="787"/>
                    <a:pt x="132" y="1145"/>
                    <a:pt x="12" y="1329"/>
                  </a:cubicBezTo>
                  <a:cubicBezTo>
                    <a:pt x="1" y="1347"/>
                    <a:pt x="6" y="1370"/>
                    <a:pt x="23" y="1382"/>
                  </a:cubicBezTo>
                  <a:cubicBezTo>
                    <a:pt x="30" y="1386"/>
                    <a:pt x="37" y="1387"/>
                    <a:pt x="44" y="1387"/>
                  </a:cubicBezTo>
                  <a:cubicBezTo>
                    <a:pt x="56" y="1387"/>
                    <a:pt x="69" y="1382"/>
                    <a:pt x="76" y="1370"/>
                  </a:cubicBezTo>
                  <a:cubicBezTo>
                    <a:pt x="192" y="1192"/>
                    <a:pt x="545" y="841"/>
                    <a:pt x="905" y="548"/>
                  </a:cubicBezTo>
                  <a:cubicBezTo>
                    <a:pt x="1195" y="312"/>
                    <a:pt x="1488" y="114"/>
                    <a:pt x="1664" y="75"/>
                  </a:cubicBezTo>
                  <a:cubicBezTo>
                    <a:pt x="1685" y="71"/>
                    <a:pt x="1697" y="50"/>
                    <a:pt x="1693" y="30"/>
                  </a:cubicBezTo>
                  <a:cubicBezTo>
                    <a:pt x="1689" y="13"/>
                    <a:pt x="1674" y="0"/>
                    <a:pt x="16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5"/>
            <p:cNvSpPr/>
            <p:nvPr/>
          </p:nvSpPr>
          <p:spPr>
            <a:xfrm>
              <a:off x="5341113" y="1673148"/>
              <a:ext cx="43291" cy="58794"/>
            </a:xfrm>
            <a:custGeom>
              <a:rect b="b" l="l" r="r" t="t"/>
              <a:pathLst>
                <a:path extrusionOk="0" h="1278" w="941">
                  <a:moveTo>
                    <a:pt x="900" y="1"/>
                  </a:moveTo>
                  <a:cubicBezTo>
                    <a:pt x="882" y="1"/>
                    <a:pt x="866" y="12"/>
                    <a:pt x="861" y="29"/>
                  </a:cubicBezTo>
                  <a:cubicBezTo>
                    <a:pt x="807" y="240"/>
                    <a:pt x="698" y="449"/>
                    <a:pt x="564" y="637"/>
                  </a:cubicBezTo>
                  <a:cubicBezTo>
                    <a:pt x="399" y="868"/>
                    <a:pt x="199" y="1069"/>
                    <a:pt x="20" y="1210"/>
                  </a:cubicBezTo>
                  <a:cubicBezTo>
                    <a:pt x="4" y="1223"/>
                    <a:pt x="1" y="1247"/>
                    <a:pt x="15" y="1264"/>
                  </a:cubicBezTo>
                  <a:cubicBezTo>
                    <a:pt x="22" y="1273"/>
                    <a:pt x="33" y="1278"/>
                    <a:pt x="44" y="1278"/>
                  </a:cubicBezTo>
                  <a:cubicBezTo>
                    <a:pt x="53" y="1278"/>
                    <a:pt x="61" y="1275"/>
                    <a:pt x="68" y="1270"/>
                  </a:cubicBezTo>
                  <a:cubicBezTo>
                    <a:pt x="251" y="1124"/>
                    <a:pt x="457" y="918"/>
                    <a:pt x="626" y="680"/>
                  </a:cubicBezTo>
                  <a:cubicBezTo>
                    <a:pt x="765" y="486"/>
                    <a:pt x="878" y="270"/>
                    <a:pt x="935" y="48"/>
                  </a:cubicBezTo>
                  <a:cubicBezTo>
                    <a:pt x="940" y="28"/>
                    <a:pt x="928" y="7"/>
                    <a:pt x="908" y="1"/>
                  </a:cubicBezTo>
                  <a:cubicBezTo>
                    <a:pt x="905" y="1"/>
                    <a:pt x="903" y="1"/>
                    <a:pt x="90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5"/>
            <p:cNvSpPr/>
            <p:nvPr/>
          </p:nvSpPr>
          <p:spPr>
            <a:xfrm>
              <a:off x="5374467" y="1687455"/>
              <a:ext cx="72412" cy="68501"/>
            </a:xfrm>
            <a:custGeom>
              <a:rect b="b" l="l" r="r" t="t"/>
              <a:pathLst>
                <a:path extrusionOk="0" h="1489" w="1574">
                  <a:moveTo>
                    <a:pt x="57" y="0"/>
                  </a:moveTo>
                  <a:cubicBezTo>
                    <a:pt x="38" y="0"/>
                    <a:pt x="22" y="15"/>
                    <a:pt x="19" y="34"/>
                  </a:cubicBezTo>
                  <a:cubicBezTo>
                    <a:pt x="1" y="206"/>
                    <a:pt x="12" y="376"/>
                    <a:pt x="50" y="535"/>
                  </a:cubicBezTo>
                  <a:cubicBezTo>
                    <a:pt x="109" y="781"/>
                    <a:pt x="231" y="1004"/>
                    <a:pt x="405" y="1170"/>
                  </a:cubicBezTo>
                  <a:cubicBezTo>
                    <a:pt x="580" y="1339"/>
                    <a:pt x="806" y="1452"/>
                    <a:pt x="1072" y="1482"/>
                  </a:cubicBezTo>
                  <a:cubicBezTo>
                    <a:pt x="1115" y="1486"/>
                    <a:pt x="1159" y="1488"/>
                    <a:pt x="1204" y="1488"/>
                  </a:cubicBezTo>
                  <a:cubicBezTo>
                    <a:pt x="1311" y="1488"/>
                    <a:pt x="1423" y="1475"/>
                    <a:pt x="1541" y="1448"/>
                  </a:cubicBezTo>
                  <a:cubicBezTo>
                    <a:pt x="1561" y="1442"/>
                    <a:pt x="1574" y="1422"/>
                    <a:pt x="1569" y="1402"/>
                  </a:cubicBezTo>
                  <a:cubicBezTo>
                    <a:pt x="1565" y="1384"/>
                    <a:pt x="1549" y="1372"/>
                    <a:pt x="1531" y="1372"/>
                  </a:cubicBezTo>
                  <a:cubicBezTo>
                    <a:pt x="1528" y="1372"/>
                    <a:pt x="1526" y="1373"/>
                    <a:pt x="1523" y="1373"/>
                  </a:cubicBezTo>
                  <a:cubicBezTo>
                    <a:pt x="1412" y="1400"/>
                    <a:pt x="1306" y="1413"/>
                    <a:pt x="1205" y="1413"/>
                  </a:cubicBezTo>
                  <a:cubicBezTo>
                    <a:pt x="1163" y="1413"/>
                    <a:pt x="1121" y="1411"/>
                    <a:pt x="1081" y="1406"/>
                  </a:cubicBezTo>
                  <a:cubicBezTo>
                    <a:pt x="832" y="1379"/>
                    <a:pt x="621" y="1273"/>
                    <a:pt x="458" y="1116"/>
                  </a:cubicBezTo>
                  <a:cubicBezTo>
                    <a:pt x="295" y="959"/>
                    <a:pt x="179" y="750"/>
                    <a:pt x="124" y="518"/>
                  </a:cubicBezTo>
                  <a:cubicBezTo>
                    <a:pt x="88" y="366"/>
                    <a:pt x="77" y="206"/>
                    <a:pt x="94" y="42"/>
                  </a:cubicBezTo>
                  <a:cubicBezTo>
                    <a:pt x="96" y="21"/>
                    <a:pt x="81" y="3"/>
                    <a:pt x="61" y="1"/>
                  </a:cubicBezTo>
                  <a:cubicBezTo>
                    <a:pt x="60" y="0"/>
                    <a:pt x="58"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5"/>
            <p:cNvSpPr/>
            <p:nvPr/>
          </p:nvSpPr>
          <p:spPr>
            <a:xfrm>
              <a:off x="5363517" y="1631007"/>
              <a:ext cx="70618" cy="65235"/>
            </a:xfrm>
            <a:custGeom>
              <a:rect b="b" l="l" r="r" t="t"/>
              <a:pathLst>
                <a:path extrusionOk="0" h="1418" w="1535">
                  <a:moveTo>
                    <a:pt x="339" y="1"/>
                  </a:moveTo>
                  <a:cubicBezTo>
                    <a:pt x="293" y="1"/>
                    <a:pt x="248" y="6"/>
                    <a:pt x="202" y="18"/>
                  </a:cubicBezTo>
                  <a:cubicBezTo>
                    <a:pt x="143" y="32"/>
                    <a:pt x="83" y="57"/>
                    <a:pt x="24" y="94"/>
                  </a:cubicBezTo>
                  <a:cubicBezTo>
                    <a:pt x="7" y="105"/>
                    <a:pt x="1" y="128"/>
                    <a:pt x="12" y="146"/>
                  </a:cubicBezTo>
                  <a:cubicBezTo>
                    <a:pt x="19" y="157"/>
                    <a:pt x="31" y="164"/>
                    <a:pt x="44" y="164"/>
                  </a:cubicBezTo>
                  <a:cubicBezTo>
                    <a:pt x="51" y="164"/>
                    <a:pt x="58" y="162"/>
                    <a:pt x="64" y="158"/>
                  </a:cubicBezTo>
                  <a:cubicBezTo>
                    <a:pt x="116" y="126"/>
                    <a:pt x="168" y="104"/>
                    <a:pt x="220" y="91"/>
                  </a:cubicBezTo>
                  <a:cubicBezTo>
                    <a:pt x="260" y="81"/>
                    <a:pt x="299" y="76"/>
                    <a:pt x="338" y="76"/>
                  </a:cubicBezTo>
                  <a:cubicBezTo>
                    <a:pt x="469" y="76"/>
                    <a:pt x="600" y="128"/>
                    <a:pt x="724" y="215"/>
                  </a:cubicBezTo>
                  <a:cubicBezTo>
                    <a:pt x="889" y="332"/>
                    <a:pt x="1042" y="509"/>
                    <a:pt x="1167" y="713"/>
                  </a:cubicBezTo>
                  <a:cubicBezTo>
                    <a:pt x="1299" y="926"/>
                    <a:pt x="1401" y="1165"/>
                    <a:pt x="1456" y="1389"/>
                  </a:cubicBezTo>
                  <a:cubicBezTo>
                    <a:pt x="1461" y="1406"/>
                    <a:pt x="1476" y="1418"/>
                    <a:pt x="1492" y="1418"/>
                  </a:cubicBezTo>
                  <a:cubicBezTo>
                    <a:pt x="1495" y="1418"/>
                    <a:pt x="1499" y="1418"/>
                    <a:pt x="1502" y="1417"/>
                  </a:cubicBezTo>
                  <a:cubicBezTo>
                    <a:pt x="1523" y="1411"/>
                    <a:pt x="1535" y="1391"/>
                    <a:pt x="1530" y="1371"/>
                  </a:cubicBezTo>
                  <a:cubicBezTo>
                    <a:pt x="1473" y="1140"/>
                    <a:pt x="1368" y="893"/>
                    <a:pt x="1232" y="673"/>
                  </a:cubicBezTo>
                  <a:cubicBezTo>
                    <a:pt x="1101" y="462"/>
                    <a:pt x="942" y="276"/>
                    <a:pt x="768" y="154"/>
                  </a:cubicBezTo>
                  <a:cubicBezTo>
                    <a:pt x="631" y="58"/>
                    <a:pt x="486" y="1"/>
                    <a:pt x="3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5"/>
            <p:cNvSpPr/>
            <p:nvPr/>
          </p:nvSpPr>
          <p:spPr>
            <a:xfrm>
              <a:off x="5395123" y="1551511"/>
              <a:ext cx="62429" cy="106686"/>
            </a:xfrm>
            <a:custGeom>
              <a:rect b="b" l="l" r="r" t="t"/>
              <a:pathLst>
                <a:path extrusionOk="0" h="2319" w="1357">
                  <a:moveTo>
                    <a:pt x="450" y="1160"/>
                  </a:moveTo>
                  <a:cubicBezTo>
                    <a:pt x="569" y="1984"/>
                    <a:pt x="893" y="2318"/>
                    <a:pt x="964" y="2297"/>
                  </a:cubicBezTo>
                  <a:cubicBezTo>
                    <a:pt x="1035" y="2276"/>
                    <a:pt x="1357" y="1751"/>
                    <a:pt x="1357" y="1384"/>
                  </a:cubicBezTo>
                  <a:cubicBezTo>
                    <a:pt x="1357" y="1324"/>
                    <a:pt x="1179" y="1105"/>
                    <a:pt x="902" y="876"/>
                  </a:cubicBezTo>
                  <a:cubicBezTo>
                    <a:pt x="946" y="798"/>
                    <a:pt x="956" y="250"/>
                    <a:pt x="860" y="240"/>
                  </a:cubicBezTo>
                  <a:cubicBezTo>
                    <a:pt x="746" y="229"/>
                    <a:pt x="751" y="340"/>
                    <a:pt x="697" y="481"/>
                  </a:cubicBezTo>
                  <a:cubicBezTo>
                    <a:pt x="679" y="476"/>
                    <a:pt x="667" y="456"/>
                    <a:pt x="672" y="442"/>
                  </a:cubicBezTo>
                  <a:cubicBezTo>
                    <a:pt x="762" y="160"/>
                    <a:pt x="550" y="0"/>
                    <a:pt x="348" y="161"/>
                  </a:cubicBezTo>
                  <a:cubicBezTo>
                    <a:pt x="297" y="142"/>
                    <a:pt x="176" y="167"/>
                    <a:pt x="137" y="274"/>
                  </a:cubicBezTo>
                  <a:cubicBezTo>
                    <a:pt x="54" y="348"/>
                    <a:pt x="1" y="455"/>
                    <a:pt x="18" y="600"/>
                  </a:cubicBezTo>
                  <a:cubicBezTo>
                    <a:pt x="64" y="905"/>
                    <a:pt x="288" y="1068"/>
                    <a:pt x="450" y="11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5"/>
            <p:cNvSpPr/>
            <p:nvPr/>
          </p:nvSpPr>
          <p:spPr>
            <a:xfrm>
              <a:off x="5407498" y="1557215"/>
              <a:ext cx="7085" cy="20012"/>
            </a:xfrm>
            <a:custGeom>
              <a:rect b="b" l="l" r="r" t="t"/>
              <a:pathLst>
                <a:path extrusionOk="0" h="435" w="154">
                  <a:moveTo>
                    <a:pt x="79" y="1"/>
                  </a:moveTo>
                  <a:cubicBezTo>
                    <a:pt x="68" y="1"/>
                    <a:pt x="57" y="5"/>
                    <a:pt x="50" y="14"/>
                  </a:cubicBezTo>
                  <a:cubicBezTo>
                    <a:pt x="10" y="63"/>
                    <a:pt x="1" y="126"/>
                    <a:pt x="6" y="187"/>
                  </a:cubicBezTo>
                  <a:cubicBezTo>
                    <a:pt x="13" y="278"/>
                    <a:pt x="53" y="369"/>
                    <a:pt x="76" y="414"/>
                  </a:cubicBezTo>
                  <a:cubicBezTo>
                    <a:pt x="83" y="427"/>
                    <a:pt x="96" y="435"/>
                    <a:pt x="110" y="435"/>
                  </a:cubicBezTo>
                  <a:cubicBezTo>
                    <a:pt x="116" y="435"/>
                    <a:pt x="121" y="433"/>
                    <a:pt x="127" y="431"/>
                  </a:cubicBezTo>
                  <a:cubicBezTo>
                    <a:pt x="145" y="421"/>
                    <a:pt x="154" y="399"/>
                    <a:pt x="144" y="380"/>
                  </a:cubicBezTo>
                  <a:cubicBezTo>
                    <a:pt x="123" y="339"/>
                    <a:pt x="89" y="258"/>
                    <a:pt x="81" y="182"/>
                  </a:cubicBezTo>
                  <a:cubicBezTo>
                    <a:pt x="78" y="136"/>
                    <a:pt x="84" y="93"/>
                    <a:pt x="109" y="62"/>
                  </a:cubicBezTo>
                  <a:cubicBezTo>
                    <a:pt x="122" y="46"/>
                    <a:pt x="120" y="22"/>
                    <a:pt x="104" y="9"/>
                  </a:cubicBezTo>
                  <a:cubicBezTo>
                    <a:pt x="96" y="3"/>
                    <a:pt x="88" y="1"/>
                    <a:pt x="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5"/>
            <p:cNvSpPr/>
            <p:nvPr/>
          </p:nvSpPr>
          <p:spPr>
            <a:xfrm>
              <a:off x="5398803" y="1562506"/>
              <a:ext cx="6625" cy="19690"/>
            </a:xfrm>
            <a:custGeom>
              <a:rect b="b" l="l" r="r" t="t"/>
              <a:pathLst>
                <a:path extrusionOk="0" h="428" w="144">
                  <a:moveTo>
                    <a:pt x="62" y="0"/>
                  </a:moveTo>
                  <a:cubicBezTo>
                    <a:pt x="46" y="0"/>
                    <a:pt x="31" y="11"/>
                    <a:pt x="26" y="28"/>
                  </a:cubicBezTo>
                  <a:cubicBezTo>
                    <a:pt x="5" y="100"/>
                    <a:pt x="1" y="172"/>
                    <a:pt x="8" y="235"/>
                  </a:cubicBezTo>
                  <a:cubicBezTo>
                    <a:pt x="17" y="312"/>
                    <a:pt x="42" y="378"/>
                    <a:pt x="73" y="414"/>
                  </a:cubicBezTo>
                  <a:cubicBezTo>
                    <a:pt x="80" y="423"/>
                    <a:pt x="91" y="428"/>
                    <a:pt x="102" y="428"/>
                  </a:cubicBezTo>
                  <a:cubicBezTo>
                    <a:pt x="110" y="428"/>
                    <a:pt x="119" y="425"/>
                    <a:pt x="126" y="419"/>
                  </a:cubicBezTo>
                  <a:cubicBezTo>
                    <a:pt x="142" y="405"/>
                    <a:pt x="144" y="381"/>
                    <a:pt x="130" y="366"/>
                  </a:cubicBezTo>
                  <a:cubicBezTo>
                    <a:pt x="109" y="340"/>
                    <a:pt x="90" y="289"/>
                    <a:pt x="83" y="226"/>
                  </a:cubicBezTo>
                  <a:cubicBezTo>
                    <a:pt x="77" y="172"/>
                    <a:pt x="80" y="111"/>
                    <a:pt x="98" y="49"/>
                  </a:cubicBezTo>
                  <a:cubicBezTo>
                    <a:pt x="105" y="29"/>
                    <a:pt x="93" y="9"/>
                    <a:pt x="73" y="2"/>
                  </a:cubicBezTo>
                  <a:cubicBezTo>
                    <a:pt x="69" y="1"/>
                    <a:pt x="66" y="0"/>
                    <a:pt x="6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5"/>
            <p:cNvSpPr/>
            <p:nvPr/>
          </p:nvSpPr>
          <p:spPr>
            <a:xfrm>
              <a:off x="5413893" y="1603128"/>
              <a:ext cx="99003" cy="60405"/>
            </a:xfrm>
            <a:custGeom>
              <a:rect b="b" l="l" r="r" t="t"/>
              <a:pathLst>
                <a:path extrusionOk="0" h="1313" w="2152">
                  <a:moveTo>
                    <a:pt x="42" y="1"/>
                  </a:moveTo>
                  <a:cubicBezTo>
                    <a:pt x="40" y="1"/>
                    <a:pt x="38" y="1"/>
                    <a:pt x="36" y="1"/>
                  </a:cubicBezTo>
                  <a:cubicBezTo>
                    <a:pt x="16" y="4"/>
                    <a:pt x="1" y="23"/>
                    <a:pt x="4" y="45"/>
                  </a:cubicBezTo>
                  <a:cubicBezTo>
                    <a:pt x="101" y="675"/>
                    <a:pt x="295" y="1115"/>
                    <a:pt x="637" y="1261"/>
                  </a:cubicBezTo>
                  <a:cubicBezTo>
                    <a:pt x="718" y="1295"/>
                    <a:pt x="806" y="1313"/>
                    <a:pt x="902" y="1313"/>
                  </a:cubicBezTo>
                  <a:cubicBezTo>
                    <a:pt x="1217" y="1313"/>
                    <a:pt x="1620" y="1124"/>
                    <a:pt x="2133" y="699"/>
                  </a:cubicBezTo>
                  <a:cubicBezTo>
                    <a:pt x="2149" y="686"/>
                    <a:pt x="2151" y="662"/>
                    <a:pt x="2138" y="646"/>
                  </a:cubicBezTo>
                  <a:cubicBezTo>
                    <a:pt x="2131" y="637"/>
                    <a:pt x="2119" y="632"/>
                    <a:pt x="2108" y="632"/>
                  </a:cubicBezTo>
                  <a:cubicBezTo>
                    <a:pt x="2100" y="632"/>
                    <a:pt x="2091" y="635"/>
                    <a:pt x="2084" y="641"/>
                  </a:cubicBezTo>
                  <a:cubicBezTo>
                    <a:pt x="1586" y="1054"/>
                    <a:pt x="1200" y="1238"/>
                    <a:pt x="905" y="1238"/>
                  </a:cubicBezTo>
                  <a:cubicBezTo>
                    <a:pt x="818" y="1238"/>
                    <a:pt x="739" y="1222"/>
                    <a:pt x="667" y="1191"/>
                  </a:cubicBezTo>
                  <a:cubicBezTo>
                    <a:pt x="353" y="1057"/>
                    <a:pt x="172" y="637"/>
                    <a:pt x="79" y="33"/>
                  </a:cubicBezTo>
                  <a:cubicBezTo>
                    <a:pt x="77" y="14"/>
                    <a:pt x="61" y="1"/>
                    <a:pt x="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5"/>
            <p:cNvSpPr/>
            <p:nvPr/>
          </p:nvSpPr>
          <p:spPr>
            <a:xfrm>
              <a:off x="5455435" y="1572397"/>
              <a:ext cx="72504" cy="44027"/>
            </a:xfrm>
            <a:custGeom>
              <a:rect b="b" l="l" r="r" t="t"/>
              <a:pathLst>
                <a:path extrusionOk="0" h="957" w="1576">
                  <a:moveTo>
                    <a:pt x="1184" y="1"/>
                  </a:moveTo>
                  <a:cubicBezTo>
                    <a:pt x="875" y="1"/>
                    <a:pt x="643" y="270"/>
                    <a:pt x="430" y="519"/>
                  </a:cubicBezTo>
                  <a:cubicBezTo>
                    <a:pt x="293" y="679"/>
                    <a:pt x="163" y="829"/>
                    <a:pt x="30" y="884"/>
                  </a:cubicBezTo>
                  <a:cubicBezTo>
                    <a:pt x="10" y="892"/>
                    <a:pt x="1" y="913"/>
                    <a:pt x="9" y="933"/>
                  </a:cubicBezTo>
                  <a:cubicBezTo>
                    <a:pt x="15" y="948"/>
                    <a:pt x="29" y="957"/>
                    <a:pt x="44" y="957"/>
                  </a:cubicBezTo>
                  <a:cubicBezTo>
                    <a:pt x="49" y="957"/>
                    <a:pt x="53" y="956"/>
                    <a:pt x="58" y="954"/>
                  </a:cubicBezTo>
                  <a:cubicBezTo>
                    <a:pt x="208" y="893"/>
                    <a:pt x="344" y="735"/>
                    <a:pt x="487" y="568"/>
                  </a:cubicBezTo>
                  <a:cubicBezTo>
                    <a:pt x="688" y="334"/>
                    <a:pt x="905" y="81"/>
                    <a:pt x="1190" y="81"/>
                  </a:cubicBezTo>
                  <a:cubicBezTo>
                    <a:pt x="1289" y="81"/>
                    <a:pt x="1396" y="111"/>
                    <a:pt x="1513" y="183"/>
                  </a:cubicBezTo>
                  <a:cubicBezTo>
                    <a:pt x="1519" y="187"/>
                    <a:pt x="1526" y="189"/>
                    <a:pt x="1533" y="189"/>
                  </a:cubicBezTo>
                  <a:cubicBezTo>
                    <a:pt x="1545" y="189"/>
                    <a:pt x="1558" y="183"/>
                    <a:pt x="1565" y="171"/>
                  </a:cubicBezTo>
                  <a:cubicBezTo>
                    <a:pt x="1575" y="153"/>
                    <a:pt x="1570" y="130"/>
                    <a:pt x="1552" y="119"/>
                  </a:cubicBezTo>
                  <a:cubicBezTo>
                    <a:pt x="1417" y="35"/>
                    <a:pt x="1296" y="1"/>
                    <a:pt x="11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5"/>
            <p:cNvSpPr/>
            <p:nvPr/>
          </p:nvSpPr>
          <p:spPr>
            <a:xfrm>
              <a:off x="5425256" y="1560666"/>
              <a:ext cx="41865" cy="70342"/>
            </a:xfrm>
            <a:custGeom>
              <a:rect b="b" l="l" r="r" t="t"/>
              <a:pathLst>
                <a:path extrusionOk="0" h="1529" w="910">
                  <a:moveTo>
                    <a:pt x="191" y="0"/>
                  </a:moveTo>
                  <a:cubicBezTo>
                    <a:pt x="165" y="0"/>
                    <a:pt x="141" y="13"/>
                    <a:pt x="117" y="38"/>
                  </a:cubicBezTo>
                  <a:cubicBezTo>
                    <a:pt x="94" y="62"/>
                    <a:pt x="72" y="100"/>
                    <a:pt x="50" y="151"/>
                  </a:cubicBezTo>
                  <a:cubicBezTo>
                    <a:pt x="34" y="188"/>
                    <a:pt x="19" y="231"/>
                    <a:pt x="6" y="282"/>
                  </a:cubicBezTo>
                  <a:cubicBezTo>
                    <a:pt x="0" y="304"/>
                    <a:pt x="12" y="324"/>
                    <a:pt x="32" y="329"/>
                  </a:cubicBezTo>
                  <a:cubicBezTo>
                    <a:pt x="36" y="330"/>
                    <a:pt x="40" y="331"/>
                    <a:pt x="43" y="331"/>
                  </a:cubicBezTo>
                  <a:cubicBezTo>
                    <a:pt x="60" y="331"/>
                    <a:pt x="75" y="319"/>
                    <a:pt x="79" y="302"/>
                  </a:cubicBezTo>
                  <a:cubicBezTo>
                    <a:pt x="93" y="255"/>
                    <a:pt x="107" y="213"/>
                    <a:pt x="120" y="180"/>
                  </a:cubicBezTo>
                  <a:cubicBezTo>
                    <a:pt x="137" y="137"/>
                    <a:pt x="155" y="107"/>
                    <a:pt x="171" y="90"/>
                  </a:cubicBezTo>
                  <a:cubicBezTo>
                    <a:pt x="180" y="81"/>
                    <a:pt x="186" y="76"/>
                    <a:pt x="190" y="76"/>
                  </a:cubicBezTo>
                  <a:cubicBezTo>
                    <a:pt x="190" y="76"/>
                    <a:pt x="190" y="76"/>
                    <a:pt x="191" y="76"/>
                  </a:cubicBezTo>
                  <a:lnTo>
                    <a:pt x="192" y="76"/>
                  </a:lnTo>
                  <a:cubicBezTo>
                    <a:pt x="218" y="88"/>
                    <a:pt x="239" y="154"/>
                    <a:pt x="247" y="263"/>
                  </a:cubicBezTo>
                  <a:cubicBezTo>
                    <a:pt x="254" y="367"/>
                    <a:pt x="245" y="505"/>
                    <a:pt x="210" y="670"/>
                  </a:cubicBezTo>
                  <a:cubicBezTo>
                    <a:pt x="208" y="683"/>
                    <a:pt x="212" y="697"/>
                    <a:pt x="222" y="706"/>
                  </a:cubicBezTo>
                  <a:cubicBezTo>
                    <a:pt x="353" y="821"/>
                    <a:pt x="506" y="991"/>
                    <a:pt x="627" y="1148"/>
                  </a:cubicBezTo>
                  <a:cubicBezTo>
                    <a:pt x="740" y="1296"/>
                    <a:pt x="823" y="1430"/>
                    <a:pt x="832" y="1496"/>
                  </a:cubicBezTo>
                  <a:cubicBezTo>
                    <a:pt x="834" y="1515"/>
                    <a:pt x="851" y="1529"/>
                    <a:pt x="870" y="1529"/>
                  </a:cubicBezTo>
                  <a:cubicBezTo>
                    <a:pt x="871" y="1529"/>
                    <a:pt x="872" y="1529"/>
                    <a:pt x="874" y="1528"/>
                  </a:cubicBezTo>
                  <a:cubicBezTo>
                    <a:pt x="895" y="1525"/>
                    <a:pt x="910" y="1507"/>
                    <a:pt x="907" y="1486"/>
                  </a:cubicBezTo>
                  <a:cubicBezTo>
                    <a:pt x="896" y="1406"/>
                    <a:pt x="807" y="1259"/>
                    <a:pt x="688" y="1102"/>
                  </a:cubicBezTo>
                  <a:cubicBezTo>
                    <a:pt x="569" y="947"/>
                    <a:pt x="420" y="782"/>
                    <a:pt x="288" y="664"/>
                  </a:cubicBezTo>
                  <a:cubicBezTo>
                    <a:pt x="320" y="501"/>
                    <a:pt x="330" y="364"/>
                    <a:pt x="322" y="258"/>
                  </a:cubicBezTo>
                  <a:cubicBezTo>
                    <a:pt x="314" y="118"/>
                    <a:pt x="273" y="28"/>
                    <a:pt x="220" y="6"/>
                  </a:cubicBezTo>
                  <a:cubicBezTo>
                    <a:pt x="217" y="5"/>
                    <a:pt x="214" y="4"/>
                    <a:pt x="211" y="3"/>
                  </a:cubicBezTo>
                  <a:cubicBezTo>
                    <a:pt x="204" y="1"/>
                    <a:pt x="197" y="0"/>
                    <a:pt x="1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5"/>
            <p:cNvSpPr/>
            <p:nvPr/>
          </p:nvSpPr>
          <p:spPr>
            <a:xfrm>
              <a:off x="5418816" y="1560528"/>
              <a:ext cx="11041" cy="16562"/>
            </a:xfrm>
            <a:custGeom>
              <a:rect b="b" l="l" r="r" t="t"/>
              <a:pathLst>
                <a:path extrusionOk="0" h="360" w="240">
                  <a:moveTo>
                    <a:pt x="44" y="1"/>
                  </a:moveTo>
                  <a:cubicBezTo>
                    <a:pt x="37" y="1"/>
                    <a:pt x="31" y="2"/>
                    <a:pt x="25" y="6"/>
                  </a:cubicBezTo>
                  <a:cubicBezTo>
                    <a:pt x="6" y="16"/>
                    <a:pt x="0" y="40"/>
                    <a:pt x="11" y="58"/>
                  </a:cubicBezTo>
                  <a:cubicBezTo>
                    <a:pt x="84" y="185"/>
                    <a:pt x="119" y="256"/>
                    <a:pt x="151" y="318"/>
                  </a:cubicBezTo>
                  <a:lnTo>
                    <a:pt x="162" y="339"/>
                  </a:lnTo>
                  <a:cubicBezTo>
                    <a:pt x="168" y="352"/>
                    <a:pt x="182" y="360"/>
                    <a:pt x="196" y="360"/>
                  </a:cubicBezTo>
                  <a:cubicBezTo>
                    <a:pt x="201" y="360"/>
                    <a:pt x="207" y="358"/>
                    <a:pt x="213" y="355"/>
                  </a:cubicBezTo>
                  <a:cubicBezTo>
                    <a:pt x="232" y="347"/>
                    <a:pt x="239" y="324"/>
                    <a:pt x="230" y="305"/>
                  </a:cubicBezTo>
                  <a:lnTo>
                    <a:pt x="219" y="284"/>
                  </a:lnTo>
                  <a:cubicBezTo>
                    <a:pt x="186" y="219"/>
                    <a:pt x="150" y="148"/>
                    <a:pt x="77" y="20"/>
                  </a:cubicBezTo>
                  <a:cubicBezTo>
                    <a:pt x="69" y="8"/>
                    <a:pt x="57" y="1"/>
                    <a:pt x="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5"/>
            <p:cNvSpPr/>
            <p:nvPr/>
          </p:nvSpPr>
          <p:spPr>
            <a:xfrm>
              <a:off x="5442048" y="1566462"/>
              <a:ext cx="55804" cy="16700"/>
            </a:xfrm>
            <a:custGeom>
              <a:rect b="b" l="l" r="r" t="t"/>
              <a:pathLst>
                <a:path extrusionOk="0" h="363" w="1213">
                  <a:moveTo>
                    <a:pt x="1170" y="1"/>
                  </a:moveTo>
                  <a:cubicBezTo>
                    <a:pt x="1160" y="1"/>
                    <a:pt x="1150" y="5"/>
                    <a:pt x="1143" y="13"/>
                  </a:cubicBezTo>
                  <a:cubicBezTo>
                    <a:pt x="1027" y="140"/>
                    <a:pt x="832" y="230"/>
                    <a:pt x="625" y="267"/>
                  </a:cubicBezTo>
                  <a:cubicBezTo>
                    <a:pt x="553" y="280"/>
                    <a:pt x="480" y="287"/>
                    <a:pt x="410" y="287"/>
                  </a:cubicBezTo>
                  <a:cubicBezTo>
                    <a:pt x="279" y="287"/>
                    <a:pt x="157" y="264"/>
                    <a:pt x="61" y="213"/>
                  </a:cubicBezTo>
                  <a:cubicBezTo>
                    <a:pt x="56" y="209"/>
                    <a:pt x="50" y="208"/>
                    <a:pt x="44" y="208"/>
                  </a:cubicBezTo>
                  <a:cubicBezTo>
                    <a:pt x="30" y="208"/>
                    <a:pt x="18" y="215"/>
                    <a:pt x="10" y="227"/>
                  </a:cubicBezTo>
                  <a:cubicBezTo>
                    <a:pt x="1" y="247"/>
                    <a:pt x="8" y="269"/>
                    <a:pt x="26" y="278"/>
                  </a:cubicBezTo>
                  <a:cubicBezTo>
                    <a:pt x="133" y="336"/>
                    <a:pt x="269" y="362"/>
                    <a:pt x="412" y="362"/>
                  </a:cubicBezTo>
                  <a:cubicBezTo>
                    <a:pt x="487" y="362"/>
                    <a:pt x="564" y="355"/>
                    <a:pt x="639" y="341"/>
                  </a:cubicBezTo>
                  <a:cubicBezTo>
                    <a:pt x="860" y="301"/>
                    <a:pt x="1072" y="203"/>
                    <a:pt x="1199" y="64"/>
                  </a:cubicBezTo>
                  <a:cubicBezTo>
                    <a:pt x="1213" y="48"/>
                    <a:pt x="1212" y="25"/>
                    <a:pt x="1196" y="11"/>
                  </a:cubicBezTo>
                  <a:cubicBezTo>
                    <a:pt x="1188" y="4"/>
                    <a:pt x="1179" y="1"/>
                    <a:pt x="11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5"/>
            <p:cNvSpPr/>
            <p:nvPr/>
          </p:nvSpPr>
          <p:spPr>
            <a:xfrm>
              <a:off x="5527939" y="1523954"/>
              <a:ext cx="12007" cy="11547"/>
            </a:xfrm>
            <a:custGeom>
              <a:rect b="b" l="l" r="r" t="t"/>
              <a:pathLst>
                <a:path extrusionOk="0" h="251" w="261">
                  <a:moveTo>
                    <a:pt x="222" y="1"/>
                  </a:moveTo>
                  <a:cubicBezTo>
                    <a:pt x="168" y="1"/>
                    <a:pt x="117" y="18"/>
                    <a:pt x="77" y="56"/>
                  </a:cubicBezTo>
                  <a:cubicBezTo>
                    <a:pt x="42" y="90"/>
                    <a:pt x="15" y="139"/>
                    <a:pt x="4" y="207"/>
                  </a:cubicBezTo>
                  <a:cubicBezTo>
                    <a:pt x="0" y="227"/>
                    <a:pt x="14" y="246"/>
                    <a:pt x="34" y="251"/>
                  </a:cubicBezTo>
                  <a:cubicBezTo>
                    <a:pt x="36" y="251"/>
                    <a:pt x="38" y="251"/>
                    <a:pt x="40" y="251"/>
                  </a:cubicBezTo>
                  <a:cubicBezTo>
                    <a:pt x="52" y="251"/>
                    <a:pt x="62" y="246"/>
                    <a:pt x="69" y="238"/>
                  </a:cubicBezTo>
                  <a:cubicBezTo>
                    <a:pt x="86" y="221"/>
                    <a:pt x="103" y="207"/>
                    <a:pt x="120" y="197"/>
                  </a:cubicBezTo>
                  <a:cubicBezTo>
                    <a:pt x="137" y="188"/>
                    <a:pt x="154" y="181"/>
                    <a:pt x="170" y="178"/>
                  </a:cubicBezTo>
                  <a:cubicBezTo>
                    <a:pt x="192" y="175"/>
                    <a:pt x="205" y="155"/>
                    <a:pt x="201" y="135"/>
                  </a:cubicBezTo>
                  <a:cubicBezTo>
                    <a:pt x="198" y="117"/>
                    <a:pt x="182" y="103"/>
                    <a:pt x="165" y="103"/>
                  </a:cubicBezTo>
                  <a:cubicBezTo>
                    <a:pt x="162" y="103"/>
                    <a:pt x="160" y="103"/>
                    <a:pt x="158" y="104"/>
                  </a:cubicBezTo>
                  <a:cubicBezTo>
                    <a:pt x="148" y="106"/>
                    <a:pt x="139" y="108"/>
                    <a:pt x="129" y="110"/>
                  </a:cubicBezTo>
                  <a:cubicBezTo>
                    <a:pt x="154" y="87"/>
                    <a:pt x="187" y="76"/>
                    <a:pt x="222" y="76"/>
                  </a:cubicBezTo>
                  <a:cubicBezTo>
                    <a:pt x="244" y="76"/>
                    <a:pt x="261" y="59"/>
                    <a:pt x="261" y="39"/>
                  </a:cubicBezTo>
                  <a:cubicBezTo>
                    <a:pt x="261" y="18"/>
                    <a:pt x="244" y="1"/>
                    <a:pt x="22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5"/>
            <p:cNvSpPr/>
            <p:nvPr/>
          </p:nvSpPr>
          <p:spPr>
            <a:xfrm>
              <a:off x="5519704" y="1512912"/>
              <a:ext cx="29351" cy="32296"/>
            </a:xfrm>
            <a:custGeom>
              <a:rect b="b" l="l" r="r" t="t"/>
              <a:pathLst>
                <a:path extrusionOk="0" h="702" w="638">
                  <a:moveTo>
                    <a:pt x="403" y="1"/>
                  </a:moveTo>
                  <a:cubicBezTo>
                    <a:pt x="350" y="1"/>
                    <a:pt x="288" y="16"/>
                    <a:pt x="216" y="50"/>
                  </a:cubicBezTo>
                  <a:cubicBezTo>
                    <a:pt x="197" y="59"/>
                    <a:pt x="189" y="82"/>
                    <a:pt x="197" y="101"/>
                  </a:cubicBezTo>
                  <a:cubicBezTo>
                    <a:pt x="205" y="114"/>
                    <a:pt x="218" y="122"/>
                    <a:pt x="233" y="122"/>
                  </a:cubicBezTo>
                  <a:cubicBezTo>
                    <a:pt x="238" y="122"/>
                    <a:pt x="243" y="121"/>
                    <a:pt x="248" y="119"/>
                  </a:cubicBezTo>
                  <a:cubicBezTo>
                    <a:pt x="310" y="89"/>
                    <a:pt x="362" y="76"/>
                    <a:pt x="403" y="76"/>
                  </a:cubicBezTo>
                  <a:cubicBezTo>
                    <a:pt x="439" y="76"/>
                    <a:pt x="468" y="86"/>
                    <a:pt x="490" y="103"/>
                  </a:cubicBezTo>
                  <a:cubicBezTo>
                    <a:pt x="541" y="141"/>
                    <a:pt x="560" y="220"/>
                    <a:pt x="549" y="304"/>
                  </a:cubicBezTo>
                  <a:cubicBezTo>
                    <a:pt x="537" y="393"/>
                    <a:pt x="495" y="486"/>
                    <a:pt x="426" y="550"/>
                  </a:cubicBezTo>
                  <a:cubicBezTo>
                    <a:pt x="377" y="595"/>
                    <a:pt x="314" y="624"/>
                    <a:pt x="237" y="624"/>
                  </a:cubicBezTo>
                  <a:cubicBezTo>
                    <a:pt x="184" y="624"/>
                    <a:pt x="125" y="610"/>
                    <a:pt x="60" y="578"/>
                  </a:cubicBezTo>
                  <a:cubicBezTo>
                    <a:pt x="55" y="575"/>
                    <a:pt x="50" y="574"/>
                    <a:pt x="44" y="574"/>
                  </a:cubicBezTo>
                  <a:cubicBezTo>
                    <a:pt x="30" y="574"/>
                    <a:pt x="17" y="582"/>
                    <a:pt x="11" y="595"/>
                  </a:cubicBezTo>
                  <a:cubicBezTo>
                    <a:pt x="1" y="614"/>
                    <a:pt x="8" y="636"/>
                    <a:pt x="26" y="646"/>
                  </a:cubicBezTo>
                  <a:cubicBezTo>
                    <a:pt x="103" y="684"/>
                    <a:pt x="174" y="701"/>
                    <a:pt x="238" y="701"/>
                  </a:cubicBezTo>
                  <a:cubicBezTo>
                    <a:pt x="334" y="701"/>
                    <a:pt x="414" y="663"/>
                    <a:pt x="477" y="605"/>
                  </a:cubicBezTo>
                  <a:cubicBezTo>
                    <a:pt x="561" y="530"/>
                    <a:pt x="611" y="418"/>
                    <a:pt x="625" y="313"/>
                  </a:cubicBezTo>
                  <a:cubicBezTo>
                    <a:pt x="637" y="203"/>
                    <a:pt x="610" y="99"/>
                    <a:pt x="535" y="42"/>
                  </a:cubicBezTo>
                  <a:cubicBezTo>
                    <a:pt x="501" y="16"/>
                    <a:pt x="457" y="1"/>
                    <a:pt x="4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5"/>
            <p:cNvSpPr/>
            <p:nvPr/>
          </p:nvSpPr>
          <p:spPr>
            <a:xfrm>
              <a:off x="5449501" y="1538169"/>
              <a:ext cx="8741" cy="11869"/>
            </a:xfrm>
            <a:custGeom>
              <a:rect b="b" l="l" r="r" t="t"/>
              <a:pathLst>
                <a:path extrusionOk="0" h="258" w="190">
                  <a:moveTo>
                    <a:pt x="143" y="1"/>
                  </a:moveTo>
                  <a:cubicBezTo>
                    <a:pt x="76" y="1"/>
                    <a:pt x="35" y="33"/>
                    <a:pt x="14" y="74"/>
                  </a:cubicBezTo>
                  <a:cubicBezTo>
                    <a:pt x="5" y="95"/>
                    <a:pt x="0" y="117"/>
                    <a:pt x="2" y="138"/>
                  </a:cubicBezTo>
                  <a:cubicBezTo>
                    <a:pt x="3" y="160"/>
                    <a:pt x="10" y="182"/>
                    <a:pt x="22" y="200"/>
                  </a:cubicBezTo>
                  <a:cubicBezTo>
                    <a:pt x="43" y="234"/>
                    <a:pt x="79" y="258"/>
                    <a:pt x="129" y="258"/>
                  </a:cubicBezTo>
                  <a:cubicBezTo>
                    <a:pt x="137" y="258"/>
                    <a:pt x="146" y="257"/>
                    <a:pt x="154" y="256"/>
                  </a:cubicBezTo>
                  <a:cubicBezTo>
                    <a:pt x="176" y="253"/>
                    <a:pt x="189" y="234"/>
                    <a:pt x="186" y="214"/>
                  </a:cubicBezTo>
                  <a:cubicBezTo>
                    <a:pt x="183" y="194"/>
                    <a:pt x="167" y="181"/>
                    <a:pt x="149" y="181"/>
                  </a:cubicBezTo>
                  <a:cubicBezTo>
                    <a:pt x="147" y="181"/>
                    <a:pt x="145" y="181"/>
                    <a:pt x="143" y="182"/>
                  </a:cubicBezTo>
                  <a:cubicBezTo>
                    <a:pt x="138" y="182"/>
                    <a:pt x="134" y="183"/>
                    <a:pt x="131" y="183"/>
                  </a:cubicBezTo>
                  <a:cubicBezTo>
                    <a:pt x="109" y="183"/>
                    <a:pt x="93" y="173"/>
                    <a:pt x="85" y="160"/>
                  </a:cubicBezTo>
                  <a:cubicBezTo>
                    <a:pt x="81" y="152"/>
                    <a:pt x="78" y="143"/>
                    <a:pt x="78" y="134"/>
                  </a:cubicBezTo>
                  <a:cubicBezTo>
                    <a:pt x="77" y="124"/>
                    <a:pt x="79" y="115"/>
                    <a:pt x="83" y="107"/>
                  </a:cubicBezTo>
                  <a:cubicBezTo>
                    <a:pt x="91" y="90"/>
                    <a:pt x="110" y="76"/>
                    <a:pt x="144" y="76"/>
                  </a:cubicBezTo>
                  <a:cubicBezTo>
                    <a:pt x="145" y="76"/>
                    <a:pt x="147" y="76"/>
                    <a:pt x="148" y="76"/>
                  </a:cubicBezTo>
                  <a:cubicBezTo>
                    <a:pt x="149" y="76"/>
                    <a:pt x="149" y="77"/>
                    <a:pt x="150" y="77"/>
                  </a:cubicBezTo>
                  <a:cubicBezTo>
                    <a:pt x="169" y="77"/>
                    <a:pt x="186" y="60"/>
                    <a:pt x="186" y="40"/>
                  </a:cubicBezTo>
                  <a:cubicBezTo>
                    <a:pt x="187" y="19"/>
                    <a:pt x="170" y="1"/>
                    <a:pt x="149" y="1"/>
                  </a:cubicBezTo>
                  <a:cubicBezTo>
                    <a:pt x="147" y="1"/>
                    <a:pt x="145" y="1"/>
                    <a:pt x="1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5"/>
            <p:cNvSpPr/>
            <p:nvPr/>
          </p:nvSpPr>
          <p:spPr>
            <a:xfrm>
              <a:off x="5445590" y="1554087"/>
              <a:ext cx="21990" cy="6211"/>
            </a:xfrm>
            <a:custGeom>
              <a:rect b="b" l="l" r="r" t="t"/>
              <a:pathLst>
                <a:path extrusionOk="0" h="135" w="478">
                  <a:moveTo>
                    <a:pt x="43" y="0"/>
                  </a:moveTo>
                  <a:cubicBezTo>
                    <a:pt x="32" y="0"/>
                    <a:pt x="21" y="5"/>
                    <a:pt x="14" y="14"/>
                  </a:cubicBezTo>
                  <a:cubicBezTo>
                    <a:pt x="0" y="31"/>
                    <a:pt x="3" y="54"/>
                    <a:pt x="20" y="67"/>
                  </a:cubicBezTo>
                  <a:cubicBezTo>
                    <a:pt x="74" y="110"/>
                    <a:pt x="148" y="133"/>
                    <a:pt x="228" y="134"/>
                  </a:cubicBezTo>
                  <a:cubicBezTo>
                    <a:pt x="303" y="134"/>
                    <a:pt x="383" y="116"/>
                    <a:pt x="453" y="76"/>
                  </a:cubicBezTo>
                  <a:cubicBezTo>
                    <a:pt x="471" y="65"/>
                    <a:pt x="477" y="42"/>
                    <a:pt x="467" y="24"/>
                  </a:cubicBezTo>
                  <a:cubicBezTo>
                    <a:pt x="460" y="12"/>
                    <a:pt x="447" y="5"/>
                    <a:pt x="434" y="5"/>
                  </a:cubicBezTo>
                  <a:cubicBezTo>
                    <a:pt x="427" y="5"/>
                    <a:pt x="421" y="6"/>
                    <a:pt x="415" y="10"/>
                  </a:cubicBezTo>
                  <a:cubicBezTo>
                    <a:pt x="359" y="42"/>
                    <a:pt x="294" y="58"/>
                    <a:pt x="234" y="58"/>
                  </a:cubicBezTo>
                  <a:cubicBezTo>
                    <a:pt x="232" y="58"/>
                    <a:pt x="230" y="58"/>
                    <a:pt x="228" y="58"/>
                  </a:cubicBezTo>
                  <a:cubicBezTo>
                    <a:pt x="165" y="58"/>
                    <a:pt x="108" y="41"/>
                    <a:pt x="67" y="9"/>
                  </a:cubicBezTo>
                  <a:cubicBezTo>
                    <a:pt x="60" y="3"/>
                    <a:pt x="51" y="0"/>
                    <a:pt x="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15"/>
            <p:cNvSpPr/>
            <p:nvPr/>
          </p:nvSpPr>
          <p:spPr>
            <a:xfrm>
              <a:off x="5460404" y="1530118"/>
              <a:ext cx="27741" cy="7407"/>
            </a:xfrm>
            <a:custGeom>
              <a:rect b="b" l="l" r="r" t="t"/>
              <a:pathLst>
                <a:path extrusionOk="0" h="161" w="603">
                  <a:moveTo>
                    <a:pt x="560" y="1"/>
                  </a:moveTo>
                  <a:cubicBezTo>
                    <a:pt x="553" y="1"/>
                    <a:pt x="547" y="3"/>
                    <a:pt x="541" y="6"/>
                  </a:cubicBezTo>
                  <a:cubicBezTo>
                    <a:pt x="470" y="46"/>
                    <a:pt x="382" y="70"/>
                    <a:pt x="297" y="79"/>
                  </a:cubicBezTo>
                  <a:cubicBezTo>
                    <a:pt x="267" y="83"/>
                    <a:pt x="238" y="84"/>
                    <a:pt x="210" y="84"/>
                  </a:cubicBezTo>
                  <a:cubicBezTo>
                    <a:pt x="150" y="84"/>
                    <a:pt x="96" y="77"/>
                    <a:pt x="57" y="62"/>
                  </a:cubicBezTo>
                  <a:cubicBezTo>
                    <a:pt x="52" y="61"/>
                    <a:pt x="47" y="60"/>
                    <a:pt x="43" y="60"/>
                  </a:cubicBezTo>
                  <a:cubicBezTo>
                    <a:pt x="27" y="60"/>
                    <a:pt x="13" y="69"/>
                    <a:pt x="8" y="84"/>
                  </a:cubicBezTo>
                  <a:cubicBezTo>
                    <a:pt x="0" y="104"/>
                    <a:pt x="10" y="125"/>
                    <a:pt x="30" y="132"/>
                  </a:cubicBezTo>
                  <a:cubicBezTo>
                    <a:pt x="78" y="151"/>
                    <a:pt x="142" y="160"/>
                    <a:pt x="211" y="160"/>
                  </a:cubicBezTo>
                  <a:cubicBezTo>
                    <a:pt x="242" y="160"/>
                    <a:pt x="273" y="158"/>
                    <a:pt x="305" y="155"/>
                  </a:cubicBezTo>
                  <a:cubicBezTo>
                    <a:pt x="400" y="144"/>
                    <a:pt x="497" y="118"/>
                    <a:pt x="578" y="72"/>
                  </a:cubicBezTo>
                  <a:cubicBezTo>
                    <a:pt x="596" y="61"/>
                    <a:pt x="603" y="38"/>
                    <a:pt x="592" y="20"/>
                  </a:cubicBezTo>
                  <a:cubicBezTo>
                    <a:pt x="586" y="8"/>
                    <a:pt x="573" y="1"/>
                    <a:pt x="560" y="1"/>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5"/>
            <p:cNvSpPr/>
            <p:nvPr/>
          </p:nvSpPr>
          <p:spPr>
            <a:xfrm>
              <a:off x="5423094" y="1531544"/>
              <a:ext cx="25395" cy="6947"/>
            </a:xfrm>
            <a:custGeom>
              <a:rect b="b" l="l" r="r" t="t"/>
              <a:pathLst>
                <a:path extrusionOk="0" h="151" w="552">
                  <a:moveTo>
                    <a:pt x="43" y="1"/>
                  </a:moveTo>
                  <a:cubicBezTo>
                    <a:pt x="32" y="1"/>
                    <a:pt x="20" y="6"/>
                    <a:pt x="12" y="16"/>
                  </a:cubicBezTo>
                  <a:cubicBezTo>
                    <a:pt x="1" y="32"/>
                    <a:pt x="4" y="57"/>
                    <a:pt x="21" y="69"/>
                  </a:cubicBezTo>
                  <a:cubicBezTo>
                    <a:pt x="86" y="117"/>
                    <a:pt x="171" y="141"/>
                    <a:pt x="255" y="148"/>
                  </a:cubicBezTo>
                  <a:cubicBezTo>
                    <a:pt x="271" y="149"/>
                    <a:pt x="287" y="150"/>
                    <a:pt x="304" y="150"/>
                  </a:cubicBezTo>
                  <a:cubicBezTo>
                    <a:pt x="387" y="150"/>
                    <a:pt x="468" y="135"/>
                    <a:pt x="524" y="110"/>
                  </a:cubicBezTo>
                  <a:cubicBezTo>
                    <a:pt x="543" y="103"/>
                    <a:pt x="552" y="80"/>
                    <a:pt x="543" y="61"/>
                  </a:cubicBezTo>
                  <a:cubicBezTo>
                    <a:pt x="538" y="47"/>
                    <a:pt x="524" y="38"/>
                    <a:pt x="509" y="38"/>
                  </a:cubicBezTo>
                  <a:cubicBezTo>
                    <a:pt x="504" y="38"/>
                    <a:pt x="499" y="39"/>
                    <a:pt x="495" y="41"/>
                  </a:cubicBezTo>
                  <a:cubicBezTo>
                    <a:pt x="447" y="61"/>
                    <a:pt x="380" y="74"/>
                    <a:pt x="309" y="74"/>
                  </a:cubicBezTo>
                  <a:cubicBezTo>
                    <a:pt x="292" y="74"/>
                    <a:pt x="276" y="73"/>
                    <a:pt x="260" y="72"/>
                  </a:cubicBezTo>
                  <a:cubicBezTo>
                    <a:pt x="189" y="66"/>
                    <a:pt x="119" y="47"/>
                    <a:pt x="65" y="8"/>
                  </a:cubicBezTo>
                  <a:cubicBezTo>
                    <a:pt x="59" y="3"/>
                    <a:pt x="51" y="1"/>
                    <a:pt x="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5"/>
            <p:cNvSpPr/>
            <p:nvPr/>
          </p:nvSpPr>
          <p:spPr>
            <a:xfrm>
              <a:off x="5455942" y="1512774"/>
              <a:ext cx="23463" cy="5843"/>
            </a:xfrm>
            <a:custGeom>
              <a:rect b="b" l="l" r="r" t="t"/>
              <a:pathLst>
                <a:path extrusionOk="0" h="127" w="510">
                  <a:moveTo>
                    <a:pt x="136" y="0"/>
                  </a:moveTo>
                  <a:cubicBezTo>
                    <a:pt x="101" y="0"/>
                    <a:pt x="68" y="2"/>
                    <a:pt x="37" y="5"/>
                  </a:cubicBezTo>
                  <a:cubicBezTo>
                    <a:pt x="16" y="7"/>
                    <a:pt x="1" y="25"/>
                    <a:pt x="3" y="46"/>
                  </a:cubicBezTo>
                  <a:cubicBezTo>
                    <a:pt x="5" y="65"/>
                    <a:pt x="21" y="80"/>
                    <a:pt x="40" y="80"/>
                  </a:cubicBezTo>
                  <a:cubicBezTo>
                    <a:pt x="42" y="80"/>
                    <a:pt x="43" y="80"/>
                    <a:pt x="44" y="80"/>
                  </a:cubicBezTo>
                  <a:cubicBezTo>
                    <a:pt x="73" y="77"/>
                    <a:pt x="104" y="76"/>
                    <a:pt x="136" y="76"/>
                  </a:cubicBezTo>
                  <a:cubicBezTo>
                    <a:pt x="173" y="76"/>
                    <a:pt x="213" y="78"/>
                    <a:pt x="253" y="82"/>
                  </a:cubicBezTo>
                  <a:cubicBezTo>
                    <a:pt x="320" y="90"/>
                    <a:pt x="389" y="103"/>
                    <a:pt x="455" y="125"/>
                  </a:cubicBezTo>
                  <a:cubicBezTo>
                    <a:pt x="459" y="126"/>
                    <a:pt x="462" y="126"/>
                    <a:pt x="466" y="126"/>
                  </a:cubicBezTo>
                  <a:cubicBezTo>
                    <a:pt x="482" y="126"/>
                    <a:pt x="498" y="116"/>
                    <a:pt x="503" y="100"/>
                  </a:cubicBezTo>
                  <a:cubicBezTo>
                    <a:pt x="509" y="80"/>
                    <a:pt x="499" y="59"/>
                    <a:pt x="479" y="53"/>
                  </a:cubicBezTo>
                  <a:cubicBezTo>
                    <a:pt x="407" y="29"/>
                    <a:pt x="333" y="14"/>
                    <a:pt x="262" y="7"/>
                  </a:cubicBezTo>
                  <a:cubicBezTo>
                    <a:pt x="219" y="2"/>
                    <a:pt x="176" y="0"/>
                    <a:pt x="13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5"/>
            <p:cNvSpPr/>
            <p:nvPr/>
          </p:nvSpPr>
          <p:spPr>
            <a:xfrm>
              <a:off x="5422266" y="1513510"/>
              <a:ext cx="21944" cy="6533"/>
            </a:xfrm>
            <a:custGeom>
              <a:rect b="b" l="l" r="r" t="t"/>
              <a:pathLst>
                <a:path extrusionOk="0" h="142" w="477">
                  <a:moveTo>
                    <a:pt x="402" y="1"/>
                  </a:moveTo>
                  <a:cubicBezTo>
                    <a:pt x="345" y="1"/>
                    <a:pt x="280" y="6"/>
                    <a:pt x="218" y="16"/>
                  </a:cubicBezTo>
                  <a:cubicBezTo>
                    <a:pt x="147" y="27"/>
                    <a:pt x="78" y="45"/>
                    <a:pt x="28" y="70"/>
                  </a:cubicBezTo>
                  <a:cubicBezTo>
                    <a:pt x="9" y="78"/>
                    <a:pt x="1" y="100"/>
                    <a:pt x="9" y="120"/>
                  </a:cubicBezTo>
                  <a:cubicBezTo>
                    <a:pt x="16" y="133"/>
                    <a:pt x="29" y="142"/>
                    <a:pt x="44" y="142"/>
                  </a:cubicBezTo>
                  <a:cubicBezTo>
                    <a:pt x="49" y="142"/>
                    <a:pt x="55" y="140"/>
                    <a:pt x="60" y="138"/>
                  </a:cubicBezTo>
                  <a:cubicBezTo>
                    <a:pt x="104" y="117"/>
                    <a:pt x="165" y="101"/>
                    <a:pt x="230" y="91"/>
                  </a:cubicBezTo>
                  <a:cubicBezTo>
                    <a:pt x="288" y="81"/>
                    <a:pt x="348" y="76"/>
                    <a:pt x="400" y="76"/>
                  </a:cubicBezTo>
                  <a:cubicBezTo>
                    <a:pt x="413" y="76"/>
                    <a:pt x="425" y="76"/>
                    <a:pt x="436" y="77"/>
                  </a:cubicBezTo>
                  <a:cubicBezTo>
                    <a:pt x="437" y="77"/>
                    <a:pt x="437" y="77"/>
                    <a:pt x="438" y="77"/>
                  </a:cubicBezTo>
                  <a:cubicBezTo>
                    <a:pt x="458" y="77"/>
                    <a:pt x="475" y="61"/>
                    <a:pt x="475" y="41"/>
                  </a:cubicBezTo>
                  <a:cubicBezTo>
                    <a:pt x="476" y="21"/>
                    <a:pt x="461" y="3"/>
                    <a:pt x="440" y="2"/>
                  </a:cubicBezTo>
                  <a:cubicBezTo>
                    <a:pt x="428" y="1"/>
                    <a:pt x="415" y="1"/>
                    <a:pt x="4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5"/>
            <p:cNvSpPr/>
            <p:nvPr/>
          </p:nvSpPr>
          <p:spPr>
            <a:xfrm>
              <a:off x="5426222" y="1540101"/>
              <a:ext cx="13157" cy="12697"/>
            </a:xfrm>
            <a:custGeom>
              <a:rect b="b" l="l" r="r" t="t"/>
              <a:pathLst>
                <a:path extrusionOk="0" h="276" w="286">
                  <a:moveTo>
                    <a:pt x="172" y="15"/>
                  </a:moveTo>
                  <a:cubicBezTo>
                    <a:pt x="103" y="0"/>
                    <a:pt x="32" y="42"/>
                    <a:pt x="17" y="110"/>
                  </a:cubicBezTo>
                  <a:cubicBezTo>
                    <a:pt x="1" y="178"/>
                    <a:pt x="44" y="245"/>
                    <a:pt x="114" y="260"/>
                  </a:cubicBezTo>
                  <a:cubicBezTo>
                    <a:pt x="183" y="276"/>
                    <a:pt x="252" y="233"/>
                    <a:pt x="268" y="165"/>
                  </a:cubicBezTo>
                  <a:cubicBezTo>
                    <a:pt x="285" y="98"/>
                    <a:pt x="242" y="31"/>
                    <a:pt x="172" y="1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5"/>
            <p:cNvSpPr/>
            <p:nvPr/>
          </p:nvSpPr>
          <p:spPr>
            <a:xfrm>
              <a:off x="5474804" y="1537249"/>
              <a:ext cx="13111" cy="12697"/>
            </a:xfrm>
            <a:custGeom>
              <a:rect b="b" l="l" r="r" t="t"/>
              <a:pathLst>
                <a:path extrusionOk="0" h="276" w="285">
                  <a:moveTo>
                    <a:pt x="171" y="16"/>
                  </a:moveTo>
                  <a:cubicBezTo>
                    <a:pt x="102" y="1"/>
                    <a:pt x="32" y="43"/>
                    <a:pt x="17" y="110"/>
                  </a:cubicBezTo>
                  <a:cubicBezTo>
                    <a:pt x="1" y="178"/>
                    <a:pt x="44" y="245"/>
                    <a:pt x="113" y="260"/>
                  </a:cubicBezTo>
                  <a:cubicBezTo>
                    <a:pt x="183" y="276"/>
                    <a:pt x="252" y="234"/>
                    <a:pt x="268" y="166"/>
                  </a:cubicBezTo>
                  <a:cubicBezTo>
                    <a:pt x="284" y="99"/>
                    <a:pt x="241" y="32"/>
                    <a:pt x="171" y="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5"/>
            <p:cNvSpPr/>
            <p:nvPr/>
          </p:nvSpPr>
          <p:spPr>
            <a:xfrm>
              <a:off x="5476184" y="1576721"/>
              <a:ext cx="4923" cy="13019"/>
            </a:xfrm>
            <a:custGeom>
              <a:rect b="b" l="l" r="r" t="t"/>
              <a:pathLst>
                <a:path extrusionOk="0" h="283" w="107">
                  <a:moveTo>
                    <a:pt x="55" y="1"/>
                  </a:moveTo>
                  <a:cubicBezTo>
                    <a:pt x="51" y="1"/>
                    <a:pt x="48" y="1"/>
                    <a:pt x="44" y="2"/>
                  </a:cubicBezTo>
                  <a:cubicBezTo>
                    <a:pt x="24" y="9"/>
                    <a:pt x="12" y="29"/>
                    <a:pt x="18" y="49"/>
                  </a:cubicBezTo>
                  <a:cubicBezTo>
                    <a:pt x="26" y="75"/>
                    <a:pt x="30" y="105"/>
                    <a:pt x="28" y="138"/>
                  </a:cubicBezTo>
                  <a:cubicBezTo>
                    <a:pt x="27" y="168"/>
                    <a:pt x="21" y="199"/>
                    <a:pt x="8" y="231"/>
                  </a:cubicBezTo>
                  <a:cubicBezTo>
                    <a:pt x="0" y="250"/>
                    <a:pt x="10" y="272"/>
                    <a:pt x="30" y="280"/>
                  </a:cubicBezTo>
                  <a:cubicBezTo>
                    <a:pt x="35" y="281"/>
                    <a:pt x="39" y="282"/>
                    <a:pt x="44" y="282"/>
                  </a:cubicBezTo>
                  <a:cubicBezTo>
                    <a:pt x="59" y="282"/>
                    <a:pt x="73" y="273"/>
                    <a:pt x="79" y="258"/>
                  </a:cubicBezTo>
                  <a:cubicBezTo>
                    <a:pt x="94" y="219"/>
                    <a:pt x="102" y="180"/>
                    <a:pt x="103" y="143"/>
                  </a:cubicBezTo>
                  <a:cubicBezTo>
                    <a:pt x="107" y="100"/>
                    <a:pt x="101" y="61"/>
                    <a:pt x="91" y="28"/>
                  </a:cubicBezTo>
                  <a:cubicBezTo>
                    <a:pt x="86" y="11"/>
                    <a:pt x="71" y="1"/>
                    <a:pt x="5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5"/>
            <p:cNvSpPr/>
            <p:nvPr/>
          </p:nvSpPr>
          <p:spPr>
            <a:xfrm>
              <a:off x="5047647" y="1440869"/>
              <a:ext cx="214015" cy="213969"/>
            </a:xfrm>
            <a:custGeom>
              <a:rect b="b" l="l" r="r" t="t"/>
              <a:pathLst>
                <a:path extrusionOk="0" h="4651" w="4652">
                  <a:moveTo>
                    <a:pt x="2326" y="1"/>
                  </a:moveTo>
                  <a:cubicBezTo>
                    <a:pt x="1041" y="1"/>
                    <a:pt x="0" y="1041"/>
                    <a:pt x="0" y="2325"/>
                  </a:cubicBezTo>
                  <a:cubicBezTo>
                    <a:pt x="0" y="3610"/>
                    <a:pt x="1041" y="4651"/>
                    <a:pt x="2326" y="4651"/>
                  </a:cubicBezTo>
                  <a:cubicBezTo>
                    <a:pt x="3610" y="4651"/>
                    <a:pt x="4651" y="3610"/>
                    <a:pt x="4651" y="2325"/>
                  </a:cubicBezTo>
                  <a:cubicBezTo>
                    <a:pt x="4651" y="1042"/>
                    <a:pt x="3610" y="1"/>
                    <a:pt x="23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5"/>
            <p:cNvSpPr/>
            <p:nvPr/>
          </p:nvSpPr>
          <p:spPr>
            <a:xfrm>
              <a:off x="5104647" y="1510566"/>
              <a:ext cx="98129" cy="67811"/>
            </a:xfrm>
            <a:custGeom>
              <a:rect b="b" l="l" r="r" t="t"/>
              <a:pathLst>
                <a:path extrusionOk="0" h="1474" w="2133">
                  <a:moveTo>
                    <a:pt x="1162" y="1"/>
                  </a:moveTo>
                  <a:cubicBezTo>
                    <a:pt x="0" y="1"/>
                    <a:pt x="121" y="1429"/>
                    <a:pt x="1135" y="1452"/>
                  </a:cubicBezTo>
                  <a:cubicBezTo>
                    <a:pt x="2101" y="1473"/>
                    <a:pt x="2132" y="1"/>
                    <a:pt x="11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5"/>
            <p:cNvSpPr/>
            <p:nvPr/>
          </p:nvSpPr>
          <p:spPr>
            <a:xfrm>
              <a:off x="5142509" y="1535455"/>
              <a:ext cx="24981" cy="17298"/>
            </a:xfrm>
            <a:custGeom>
              <a:rect b="b" l="l" r="r" t="t"/>
              <a:pathLst>
                <a:path extrusionOk="0" h="376" w="543">
                  <a:moveTo>
                    <a:pt x="296" y="1"/>
                  </a:moveTo>
                  <a:cubicBezTo>
                    <a:pt x="0" y="1"/>
                    <a:pt x="30" y="364"/>
                    <a:pt x="288" y="370"/>
                  </a:cubicBezTo>
                  <a:cubicBezTo>
                    <a:pt x="535" y="376"/>
                    <a:pt x="542" y="1"/>
                    <a:pt x="2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5"/>
            <p:cNvSpPr/>
            <p:nvPr/>
          </p:nvSpPr>
          <p:spPr>
            <a:xfrm>
              <a:off x="5161970" y="1498605"/>
              <a:ext cx="22358" cy="21254"/>
            </a:xfrm>
            <a:custGeom>
              <a:rect b="b" l="l" r="r" t="t"/>
              <a:pathLst>
                <a:path extrusionOk="0" h="462" w="486">
                  <a:moveTo>
                    <a:pt x="208" y="377"/>
                  </a:moveTo>
                  <a:cubicBezTo>
                    <a:pt x="0" y="293"/>
                    <a:pt x="200" y="0"/>
                    <a:pt x="342" y="62"/>
                  </a:cubicBezTo>
                  <a:cubicBezTo>
                    <a:pt x="486" y="124"/>
                    <a:pt x="416" y="462"/>
                    <a:pt x="208" y="37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5"/>
            <p:cNvSpPr/>
            <p:nvPr/>
          </p:nvSpPr>
          <p:spPr>
            <a:xfrm>
              <a:off x="5175449" y="1478501"/>
              <a:ext cx="18034" cy="27005"/>
            </a:xfrm>
            <a:custGeom>
              <a:rect b="b" l="l" r="r" t="t"/>
              <a:pathLst>
                <a:path extrusionOk="0" h="587" w="392">
                  <a:moveTo>
                    <a:pt x="349" y="1"/>
                  </a:moveTo>
                  <a:cubicBezTo>
                    <a:pt x="345" y="1"/>
                    <a:pt x="341" y="1"/>
                    <a:pt x="336" y="3"/>
                  </a:cubicBezTo>
                  <a:cubicBezTo>
                    <a:pt x="132" y="72"/>
                    <a:pt x="123" y="153"/>
                    <a:pt x="111" y="265"/>
                  </a:cubicBezTo>
                  <a:cubicBezTo>
                    <a:pt x="103" y="334"/>
                    <a:pt x="94" y="419"/>
                    <a:pt x="13" y="526"/>
                  </a:cubicBezTo>
                  <a:cubicBezTo>
                    <a:pt x="0" y="543"/>
                    <a:pt x="4" y="566"/>
                    <a:pt x="20" y="579"/>
                  </a:cubicBezTo>
                  <a:cubicBezTo>
                    <a:pt x="27" y="584"/>
                    <a:pt x="35" y="587"/>
                    <a:pt x="43" y="587"/>
                  </a:cubicBezTo>
                  <a:cubicBezTo>
                    <a:pt x="55" y="587"/>
                    <a:pt x="66" y="582"/>
                    <a:pt x="73" y="572"/>
                  </a:cubicBezTo>
                  <a:cubicBezTo>
                    <a:pt x="167" y="449"/>
                    <a:pt x="178" y="352"/>
                    <a:pt x="186" y="273"/>
                  </a:cubicBezTo>
                  <a:cubicBezTo>
                    <a:pt x="196" y="189"/>
                    <a:pt x="202" y="128"/>
                    <a:pt x="361" y="74"/>
                  </a:cubicBezTo>
                  <a:cubicBezTo>
                    <a:pt x="381" y="68"/>
                    <a:pt x="391" y="47"/>
                    <a:pt x="384" y="26"/>
                  </a:cubicBezTo>
                  <a:cubicBezTo>
                    <a:pt x="379" y="11"/>
                    <a:pt x="365" y="1"/>
                    <a:pt x="3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5"/>
            <p:cNvSpPr/>
            <p:nvPr/>
          </p:nvSpPr>
          <p:spPr>
            <a:xfrm>
              <a:off x="5189389" y="1495476"/>
              <a:ext cx="22634" cy="23049"/>
            </a:xfrm>
            <a:custGeom>
              <a:rect b="b" l="l" r="r" t="t"/>
              <a:pathLst>
                <a:path extrusionOk="0" h="501" w="492">
                  <a:moveTo>
                    <a:pt x="118" y="316"/>
                  </a:moveTo>
                  <a:cubicBezTo>
                    <a:pt x="0" y="130"/>
                    <a:pt x="325" y="0"/>
                    <a:pt x="408" y="132"/>
                  </a:cubicBezTo>
                  <a:cubicBezTo>
                    <a:pt x="491" y="264"/>
                    <a:pt x="237" y="501"/>
                    <a:pt x="118" y="31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5"/>
            <p:cNvSpPr/>
            <p:nvPr/>
          </p:nvSpPr>
          <p:spPr>
            <a:xfrm>
              <a:off x="5203144" y="1489082"/>
              <a:ext cx="30317" cy="15182"/>
            </a:xfrm>
            <a:custGeom>
              <a:rect b="b" l="l" r="r" t="t"/>
              <a:pathLst>
                <a:path extrusionOk="0" h="330" w="659">
                  <a:moveTo>
                    <a:pt x="479" y="1"/>
                  </a:moveTo>
                  <a:cubicBezTo>
                    <a:pt x="380" y="1"/>
                    <a:pt x="331" y="47"/>
                    <a:pt x="270" y="107"/>
                  </a:cubicBezTo>
                  <a:cubicBezTo>
                    <a:pt x="218" y="155"/>
                    <a:pt x="155" y="215"/>
                    <a:pt x="32" y="255"/>
                  </a:cubicBezTo>
                  <a:cubicBezTo>
                    <a:pt x="11" y="262"/>
                    <a:pt x="1" y="283"/>
                    <a:pt x="7" y="303"/>
                  </a:cubicBezTo>
                  <a:cubicBezTo>
                    <a:pt x="12" y="319"/>
                    <a:pt x="27" y="329"/>
                    <a:pt x="43" y="329"/>
                  </a:cubicBezTo>
                  <a:cubicBezTo>
                    <a:pt x="46" y="329"/>
                    <a:pt x="50" y="329"/>
                    <a:pt x="54" y="328"/>
                  </a:cubicBezTo>
                  <a:cubicBezTo>
                    <a:pt x="195" y="282"/>
                    <a:pt x="264" y="216"/>
                    <a:pt x="322" y="161"/>
                  </a:cubicBezTo>
                  <a:cubicBezTo>
                    <a:pt x="370" y="115"/>
                    <a:pt x="408" y="78"/>
                    <a:pt x="488" y="78"/>
                  </a:cubicBezTo>
                  <a:cubicBezTo>
                    <a:pt x="520" y="78"/>
                    <a:pt x="558" y="84"/>
                    <a:pt x="606" y="98"/>
                  </a:cubicBezTo>
                  <a:cubicBezTo>
                    <a:pt x="610" y="99"/>
                    <a:pt x="614" y="100"/>
                    <a:pt x="618" y="100"/>
                  </a:cubicBezTo>
                  <a:cubicBezTo>
                    <a:pt x="634" y="100"/>
                    <a:pt x="649" y="89"/>
                    <a:pt x="653" y="73"/>
                  </a:cubicBezTo>
                  <a:cubicBezTo>
                    <a:pt x="658" y="52"/>
                    <a:pt x="647" y="31"/>
                    <a:pt x="627" y="26"/>
                  </a:cubicBezTo>
                  <a:cubicBezTo>
                    <a:pt x="566" y="8"/>
                    <a:pt x="519"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5"/>
            <p:cNvSpPr/>
            <p:nvPr/>
          </p:nvSpPr>
          <p:spPr>
            <a:xfrm>
              <a:off x="5110444" y="1546358"/>
              <a:ext cx="17574" cy="20978"/>
            </a:xfrm>
            <a:custGeom>
              <a:rect b="b" l="l" r="r" t="t"/>
              <a:pathLst>
                <a:path extrusionOk="0" h="456" w="382">
                  <a:moveTo>
                    <a:pt x="361" y="228"/>
                  </a:moveTo>
                  <a:cubicBezTo>
                    <a:pt x="338" y="0"/>
                    <a:pt x="0" y="117"/>
                    <a:pt x="21" y="272"/>
                  </a:cubicBezTo>
                  <a:cubicBezTo>
                    <a:pt x="41" y="426"/>
                    <a:pt x="382" y="455"/>
                    <a:pt x="361" y="22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5"/>
            <p:cNvSpPr/>
            <p:nvPr/>
          </p:nvSpPr>
          <p:spPr>
            <a:xfrm>
              <a:off x="5085279" y="1557077"/>
              <a:ext cx="29811" cy="11041"/>
            </a:xfrm>
            <a:custGeom>
              <a:rect b="b" l="l" r="r" t="t"/>
              <a:pathLst>
                <a:path extrusionOk="0" h="240" w="648">
                  <a:moveTo>
                    <a:pt x="603" y="1"/>
                  </a:moveTo>
                  <a:cubicBezTo>
                    <a:pt x="599" y="1"/>
                    <a:pt x="594" y="2"/>
                    <a:pt x="590" y="3"/>
                  </a:cubicBezTo>
                  <a:cubicBezTo>
                    <a:pt x="519" y="32"/>
                    <a:pt x="463" y="40"/>
                    <a:pt x="414" y="40"/>
                  </a:cubicBezTo>
                  <a:cubicBezTo>
                    <a:pt x="378" y="40"/>
                    <a:pt x="346" y="35"/>
                    <a:pt x="318" y="31"/>
                  </a:cubicBezTo>
                  <a:cubicBezTo>
                    <a:pt x="288" y="26"/>
                    <a:pt x="261" y="22"/>
                    <a:pt x="234" y="22"/>
                  </a:cubicBezTo>
                  <a:cubicBezTo>
                    <a:pt x="164" y="22"/>
                    <a:pt x="100" y="51"/>
                    <a:pt x="12" y="181"/>
                  </a:cubicBezTo>
                  <a:cubicBezTo>
                    <a:pt x="0" y="198"/>
                    <a:pt x="5" y="221"/>
                    <a:pt x="22" y="233"/>
                  </a:cubicBezTo>
                  <a:cubicBezTo>
                    <a:pt x="28" y="237"/>
                    <a:pt x="35" y="239"/>
                    <a:pt x="43" y="239"/>
                  </a:cubicBezTo>
                  <a:cubicBezTo>
                    <a:pt x="55" y="239"/>
                    <a:pt x="67" y="234"/>
                    <a:pt x="75" y="223"/>
                  </a:cubicBezTo>
                  <a:cubicBezTo>
                    <a:pt x="144" y="122"/>
                    <a:pt x="192" y="99"/>
                    <a:pt x="245" y="99"/>
                  </a:cubicBezTo>
                  <a:cubicBezTo>
                    <a:pt x="264" y="99"/>
                    <a:pt x="284" y="102"/>
                    <a:pt x="306" y="105"/>
                  </a:cubicBezTo>
                  <a:cubicBezTo>
                    <a:pt x="339" y="110"/>
                    <a:pt x="375" y="116"/>
                    <a:pt x="417" y="116"/>
                  </a:cubicBezTo>
                  <a:cubicBezTo>
                    <a:pt x="472" y="116"/>
                    <a:pt x="537" y="106"/>
                    <a:pt x="618" y="74"/>
                  </a:cubicBezTo>
                  <a:cubicBezTo>
                    <a:pt x="638" y="66"/>
                    <a:pt x="647" y="45"/>
                    <a:pt x="639" y="25"/>
                  </a:cubicBezTo>
                  <a:cubicBezTo>
                    <a:pt x="633" y="10"/>
                    <a:pt x="619" y="1"/>
                    <a:pt x="6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5"/>
            <p:cNvSpPr/>
            <p:nvPr/>
          </p:nvSpPr>
          <p:spPr>
            <a:xfrm>
              <a:off x="5369590" y="1289604"/>
              <a:ext cx="92010" cy="15918"/>
            </a:xfrm>
            <a:custGeom>
              <a:rect b="b" l="l" r="r" t="t"/>
              <a:pathLst>
                <a:path extrusionOk="0" h="346" w="2000">
                  <a:moveTo>
                    <a:pt x="1957" y="0"/>
                  </a:moveTo>
                  <a:cubicBezTo>
                    <a:pt x="1949" y="0"/>
                    <a:pt x="1941" y="3"/>
                    <a:pt x="1934" y="9"/>
                  </a:cubicBezTo>
                  <a:cubicBezTo>
                    <a:pt x="1763" y="147"/>
                    <a:pt x="1466" y="225"/>
                    <a:pt x="1143" y="256"/>
                  </a:cubicBezTo>
                  <a:cubicBezTo>
                    <a:pt x="1037" y="265"/>
                    <a:pt x="929" y="270"/>
                    <a:pt x="821" y="270"/>
                  </a:cubicBezTo>
                  <a:cubicBezTo>
                    <a:pt x="538" y="270"/>
                    <a:pt x="261" y="238"/>
                    <a:pt x="52" y="181"/>
                  </a:cubicBezTo>
                  <a:cubicBezTo>
                    <a:pt x="49" y="180"/>
                    <a:pt x="46" y="180"/>
                    <a:pt x="43" y="180"/>
                  </a:cubicBezTo>
                  <a:cubicBezTo>
                    <a:pt x="25" y="180"/>
                    <a:pt x="10" y="192"/>
                    <a:pt x="6" y="209"/>
                  </a:cubicBezTo>
                  <a:cubicBezTo>
                    <a:pt x="0" y="229"/>
                    <a:pt x="12" y="249"/>
                    <a:pt x="32" y="255"/>
                  </a:cubicBezTo>
                  <a:cubicBezTo>
                    <a:pt x="247" y="313"/>
                    <a:pt x="531" y="346"/>
                    <a:pt x="820" y="346"/>
                  </a:cubicBezTo>
                  <a:cubicBezTo>
                    <a:pt x="930" y="346"/>
                    <a:pt x="1041" y="341"/>
                    <a:pt x="1150" y="331"/>
                  </a:cubicBezTo>
                  <a:cubicBezTo>
                    <a:pt x="1487" y="299"/>
                    <a:pt x="1798" y="216"/>
                    <a:pt x="1982" y="68"/>
                  </a:cubicBezTo>
                  <a:cubicBezTo>
                    <a:pt x="1998" y="55"/>
                    <a:pt x="2000" y="31"/>
                    <a:pt x="1987" y="14"/>
                  </a:cubicBezTo>
                  <a:cubicBezTo>
                    <a:pt x="1980" y="5"/>
                    <a:pt x="1969" y="0"/>
                    <a:pt x="19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5"/>
            <p:cNvSpPr/>
            <p:nvPr/>
          </p:nvSpPr>
          <p:spPr>
            <a:xfrm>
              <a:off x="5448719" y="1236928"/>
              <a:ext cx="96426" cy="69606"/>
            </a:xfrm>
            <a:custGeom>
              <a:rect b="b" l="l" r="r" t="t"/>
              <a:pathLst>
                <a:path extrusionOk="0" h="1513" w="2096">
                  <a:moveTo>
                    <a:pt x="1816" y="317"/>
                  </a:moveTo>
                  <a:cubicBezTo>
                    <a:pt x="1819" y="158"/>
                    <a:pt x="1702" y="0"/>
                    <a:pt x="1444" y="0"/>
                  </a:cubicBezTo>
                  <a:cubicBezTo>
                    <a:pt x="1300" y="0"/>
                    <a:pt x="1204" y="75"/>
                    <a:pt x="1158" y="171"/>
                  </a:cubicBezTo>
                  <a:cubicBezTo>
                    <a:pt x="1107" y="151"/>
                    <a:pt x="1047" y="139"/>
                    <a:pt x="976" y="139"/>
                  </a:cubicBezTo>
                  <a:cubicBezTo>
                    <a:pt x="754" y="139"/>
                    <a:pt x="648" y="311"/>
                    <a:pt x="656" y="478"/>
                  </a:cubicBezTo>
                  <a:cubicBezTo>
                    <a:pt x="486" y="507"/>
                    <a:pt x="402" y="651"/>
                    <a:pt x="403" y="795"/>
                  </a:cubicBezTo>
                  <a:cubicBezTo>
                    <a:pt x="0" y="826"/>
                    <a:pt x="24" y="1454"/>
                    <a:pt x="446" y="1444"/>
                  </a:cubicBezTo>
                  <a:cubicBezTo>
                    <a:pt x="553" y="1441"/>
                    <a:pt x="638" y="1405"/>
                    <a:pt x="697" y="1350"/>
                  </a:cubicBezTo>
                  <a:cubicBezTo>
                    <a:pt x="748" y="1443"/>
                    <a:pt x="845" y="1512"/>
                    <a:pt x="987" y="1509"/>
                  </a:cubicBezTo>
                  <a:cubicBezTo>
                    <a:pt x="1172" y="1505"/>
                    <a:pt x="1290" y="1397"/>
                    <a:pt x="1331" y="1270"/>
                  </a:cubicBezTo>
                  <a:cubicBezTo>
                    <a:pt x="1357" y="1276"/>
                    <a:pt x="1386" y="1278"/>
                    <a:pt x="1415" y="1277"/>
                  </a:cubicBezTo>
                  <a:cubicBezTo>
                    <a:pt x="1660" y="1272"/>
                    <a:pt x="1788" y="1085"/>
                    <a:pt x="1774" y="913"/>
                  </a:cubicBezTo>
                  <a:cubicBezTo>
                    <a:pt x="2056" y="817"/>
                    <a:pt x="2095" y="432"/>
                    <a:pt x="1816" y="31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5"/>
            <p:cNvSpPr/>
            <p:nvPr/>
          </p:nvSpPr>
          <p:spPr>
            <a:xfrm>
              <a:off x="5158473" y="1289604"/>
              <a:ext cx="92056" cy="15918"/>
            </a:xfrm>
            <a:custGeom>
              <a:rect b="b" l="l" r="r" t="t"/>
              <a:pathLst>
                <a:path extrusionOk="0" h="346" w="2001">
                  <a:moveTo>
                    <a:pt x="44" y="0"/>
                  </a:moveTo>
                  <a:cubicBezTo>
                    <a:pt x="32" y="0"/>
                    <a:pt x="21" y="5"/>
                    <a:pt x="14" y="14"/>
                  </a:cubicBezTo>
                  <a:cubicBezTo>
                    <a:pt x="1" y="30"/>
                    <a:pt x="3" y="55"/>
                    <a:pt x="20" y="68"/>
                  </a:cubicBezTo>
                  <a:cubicBezTo>
                    <a:pt x="203" y="215"/>
                    <a:pt x="514" y="299"/>
                    <a:pt x="851" y="330"/>
                  </a:cubicBezTo>
                  <a:cubicBezTo>
                    <a:pt x="961" y="340"/>
                    <a:pt x="1074" y="345"/>
                    <a:pt x="1186" y="345"/>
                  </a:cubicBezTo>
                  <a:cubicBezTo>
                    <a:pt x="1473" y="345"/>
                    <a:pt x="1754" y="313"/>
                    <a:pt x="1968" y="255"/>
                  </a:cubicBezTo>
                  <a:cubicBezTo>
                    <a:pt x="1989" y="249"/>
                    <a:pt x="2000" y="229"/>
                    <a:pt x="1995" y="209"/>
                  </a:cubicBezTo>
                  <a:cubicBezTo>
                    <a:pt x="1990" y="192"/>
                    <a:pt x="1975" y="180"/>
                    <a:pt x="1958" y="180"/>
                  </a:cubicBezTo>
                  <a:cubicBezTo>
                    <a:pt x="1955" y="180"/>
                    <a:pt x="1952" y="180"/>
                    <a:pt x="1949" y="181"/>
                  </a:cubicBezTo>
                  <a:cubicBezTo>
                    <a:pt x="1741" y="238"/>
                    <a:pt x="1467" y="270"/>
                    <a:pt x="1186" y="270"/>
                  </a:cubicBezTo>
                  <a:cubicBezTo>
                    <a:pt x="1076" y="270"/>
                    <a:pt x="965" y="265"/>
                    <a:pt x="857" y="255"/>
                  </a:cubicBezTo>
                  <a:cubicBezTo>
                    <a:pt x="534" y="225"/>
                    <a:pt x="238" y="146"/>
                    <a:pt x="67" y="8"/>
                  </a:cubicBezTo>
                  <a:cubicBezTo>
                    <a:pt x="60" y="3"/>
                    <a:pt x="52" y="0"/>
                    <a:pt x="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5"/>
            <p:cNvSpPr/>
            <p:nvPr/>
          </p:nvSpPr>
          <p:spPr>
            <a:xfrm>
              <a:off x="5074284" y="1243323"/>
              <a:ext cx="96933" cy="63211"/>
            </a:xfrm>
            <a:custGeom>
              <a:rect b="b" l="l" r="r" t="t"/>
              <a:pathLst>
                <a:path extrusionOk="0" h="1374" w="2107">
                  <a:moveTo>
                    <a:pt x="1709" y="656"/>
                  </a:moveTo>
                  <a:cubicBezTo>
                    <a:pt x="1709" y="511"/>
                    <a:pt x="1624" y="367"/>
                    <a:pt x="1450" y="339"/>
                  </a:cubicBezTo>
                  <a:cubicBezTo>
                    <a:pt x="1459" y="172"/>
                    <a:pt x="1354" y="1"/>
                    <a:pt x="1132" y="1"/>
                  </a:cubicBezTo>
                  <a:cubicBezTo>
                    <a:pt x="903" y="1"/>
                    <a:pt x="785" y="123"/>
                    <a:pt x="764" y="262"/>
                  </a:cubicBezTo>
                  <a:cubicBezTo>
                    <a:pt x="753" y="266"/>
                    <a:pt x="744" y="270"/>
                    <a:pt x="734" y="275"/>
                  </a:cubicBezTo>
                  <a:cubicBezTo>
                    <a:pt x="683" y="199"/>
                    <a:pt x="595" y="146"/>
                    <a:pt x="472" y="146"/>
                  </a:cubicBezTo>
                  <a:cubicBezTo>
                    <a:pt x="6" y="146"/>
                    <a:pt x="0" y="660"/>
                    <a:pt x="333" y="774"/>
                  </a:cubicBezTo>
                  <a:cubicBezTo>
                    <a:pt x="319" y="946"/>
                    <a:pt x="448" y="1133"/>
                    <a:pt x="692" y="1138"/>
                  </a:cubicBezTo>
                  <a:cubicBezTo>
                    <a:pt x="722" y="1139"/>
                    <a:pt x="750" y="1137"/>
                    <a:pt x="776" y="1131"/>
                  </a:cubicBezTo>
                  <a:cubicBezTo>
                    <a:pt x="817" y="1258"/>
                    <a:pt x="935" y="1366"/>
                    <a:pt x="1120" y="1370"/>
                  </a:cubicBezTo>
                  <a:cubicBezTo>
                    <a:pt x="1261" y="1373"/>
                    <a:pt x="1359" y="1304"/>
                    <a:pt x="1410" y="1211"/>
                  </a:cubicBezTo>
                  <a:cubicBezTo>
                    <a:pt x="1470" y="1266"/>
                    <a:pt x="1555" y="1302"/>
                    <a:pt x="1661" y="1305"/>
                  </a:cubicBezTo>
                  <a:cubicBezTo>
                    <a:pt x="2081" y="1315"/>
                    <a:pt x="2107" y="691"/>
                    <a:pt x="1709" y="65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5"/>
            <p:cNvSpPr/>
            <p:nvPr/>
          </p:nvSpPr>
          <p:spPr>
            <a:xfrm>
              <a:off x="5359239" y="1179744"/>
              <a:ext cx="178131" cy="101993"/>
            </a:xfrm>
            <a:custGeom>
              <a:rect b="b" l="l" r="r" t="t"/>
              <a:pathLst>
                <a:path extrusionOk="0" h="2217" w="3872">
                  <a:moveTo>
                    <a:pt x="3199" y="1"/>
                  </a:moveTo>
                  <a:cubicBezTo>
                    <a:pt x="2932" y="1"/>
                    <a:pt x="2594" y="149"/>
                    <a:pt x="2218" y="539"/>
                  </a:cubicBezTo>
                  <a:cubicBezTo>
                    <a:pt x="2172" y="588"/>
                    <a:pt x="2125" y="638"/>
                    <a:pt x="2077" y="688"/>
                  </a:cubicBezTo>
                  <a:cubicBezTo>
                    <a:pt x="1558" y="1234"/>
                    <a:pt x="895" y="1931"/>
                    <a:pt x="56" y="2091"/>
                  </a:cubicBezTo>
                  <a:cubicBezTo>
                    <a:pt x="22" y="2098"/>
                    <a:pt x="0" y="2130"/>
                    <a:pt x="6" y="2164"/>
                  </a:cubicBezTo>
                  <a:cubicBezTo>
                    <a:pt x="12" y="2196"/>
                    <a:pt x="39" y="2217"/>
                    <a:pt x="69" y="2217"/>
                  </a:cubicBezTo>
                  <a:cubicBezTo>
                    <a:pt x="73" y="2217"/>
                    <a:pt x="77" y="2216"/>
                    <a:pt x="81" y="2215"/>
                  </a:cubicBezTo>
                  <a:cubicBezTo>
                    <a:pt x="958" y="2048"/>
                    <a:pt x="1636" y="1335"/>
                    <a:pt x="2168" y="775"/>
                  </a:cubicBezTo>
                  <a:cubicBezTo>
                    <a:pt x="2217" y="724"/>
                    <a:pt x="2265" y="674"/>
                    <a:pt x="2310" y="627"/>
                  </a:cubicBezTo>
                  <a:cubicBezTo>
                    <a:pt x="2659" y="264"/>
                    <a:pt x="2963" y="127"/>
                    <a:pt x="3198" y="127"/>
                  </a:cubicBezTo>
                  <a:cubicBezTo>
                    <a:pt x="3230" y="127"/>
                    <a:pt x="3262" y="129"/>
                    <a:pt x="3291" y="134"/>
                  </a:cubicBezTo>
                  <a:cubicBezTo>
                    <a:pt x="3384" y="150"/>
                    <a:pt x="3463" y="188"/>
                    <a:pt x="3526" y="244"/>
                  </a:cubicBezTo>
                  <a:cubicBezTo>
                    <a:pt x="3590" y="299"/>
                    <a:pt x="3638" y="371"/>
                    <a:pt x="3667" y="452"/>
                  </a:cubicBezTo>
                  <a:cubicBezTo>
                    <a:pt x="3739" y="642"/>
                    <a:pt x="3708" y="881"/>
                    <a:pt x="3547" y="1070"/>
                  </a:cubicBezTo>
                  <a:cubicBezTo>
                    <a:pt x="3525" y="1097"/>
                    <a:pt x="3528" y="1136"/>
                    <a:pt x="3554" y="1159"/>
                  </a:cubicBezTo>
                  <a:cubicBezTo>
                    <a:pt x="3566" y="1169"/>
                    <a:pt x="3580" y="1174"/>
                    <a:pt x="3595" y="1174"/>
                  </a:cubicBezTo>
                  <a:cubicBezTo>
                    <a:pt x="3613" y="1174"/>
                    <a:pt x="3631" y="1167"/>
                    <a:pt x="3643" y="1152"/>
                  </a:cubicBezTo>
                  <a:cubicBezTo>
                    <a:pt x="3836" y="925"/>
                    <a:pt x="3871" y="638"/>
                    <a:pt x="3786" y="407"/>
                  </a:cubicBezTo>
                  <a:cubicBezTo>
                    <a:pt x="3749" y="307"/>
                    <a:pt x="3690" y="218"/>
                    <a:pt x="3609" y="149"/>
                  </a:cubicBezTo>
                  <a:cubicBezTo>
                    <a:pt x="3529" y="79"/>
                    <a:pt x="3429" y="29"/>
                    <a:pt x="3313" y="10"/>
                  </a:cubicBezTo>
                  <a:cubicBezTo>
                    <a:pt x="3276" y="4"/>
                    <a:pt x="3239" y="1"/>
                    <a:pt x="31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5"/>
            <p:cNvSpPr/>
            <p:nvPr/>
          </p:nvSpPr>
          <p:spPr>
            <a:xfrm>
              <a:off x="5486443" y="1217652"/>
              <a:ext cx="67535" cy="43567"/>
            </a:xfrm>
            <a:custGeom>
              <a:rect b="b" l="l" r="r" t="t"/>
              <a:pathLst>
                <a:path extrusionOk="0" h="947" w="1468">
                  <a:moveTo>
                    <a:pt x="228" y="429"/>
                  </a:moveTo>
                  <a:cubicBezTo>
                    <a:pt x="94" y="490"/>
                    <a:pt x="204" y="770"/>
                    <a:pt x="440" y="654"/>
                  </a:cubicBezTo>
                  <a:cubicBezTo>
                    <a:pt x="421" y="774"/>
                    <a:pt x="583" y="940"/>
                    <a:pt x="804" y="761"/>
                  </a:cubicBezTo>
                  <a:cubicBezTo>
                    <a:pt x="809" y="931"/>
                    <a:pt x="1116" y="946"/>
                    <a:pt x="1148" y="751"/>
                  </a:cubicBezTo>
                  <a:cubicBezTo>
                    <a:pt x="1468" y="794"/>
                    <a:pt x="1373" y="307"/>
                    <a:pt x="830" y="287"/>
                  </a:cubicBezTo>
                  <a:cubicBezTo>
                    <a:pt x="392" y="1"/>
                    <a:pt x="0" y="245"/>
                    <a:pt x="228" y="42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5"/>
            <p:cNvSpPr/>
            <p:nvPr/>
          </p:nvSpPr>
          <p:spPr>
            <a:xfrm>
              <a:off x="5082749" y="1179744"/>
              <a:ext cx="171415" cy="100429"/>
            </a:xfrm>
            <a:custGeom>
              <a:rect b="b" l="l" r="r" t="t"/>
              <a:pathLst>
                <a:path extrusionOk="0" h="2183" w="3726">
                  <a:moveTo>
                    <a:pt x="673" y="1"/>
                  </a:moveTo>
                  <a:cubicBezTo>
                    <a:pt x="634" y="1"/>
                    <a:pt x="596" y="4"/>
                    <a:pt x="560" y="10"/>
                  </a:cubicBezTo>
                  <a:cubicBezTo>
                    <a:pt x="443" y="29"/>
                    <a:pt x="343" y="79"/>
                    <a:pt x="262" y="149"/>
                  </a:cubicBezTo>
                  <a:cubicBezTo>
                    <a:pt x="183" y="218"/>
                    <a:pt x="123" y="307"/>
                    <a:pt x="86" y="407"/>
                  </a:cubicBezTo>
                  <a:cubicBezTo>
                    <a:pt x="0" y="638"/>
                    <a:pt x="36" y="925"/>
                    <a:pt x="230" y="1152"/>
                  </a:cubicBezTo>
                  <a:cubicBezTo>
                    <a:pt x="242" y="1167"/>
                    <a:pt x="259" y="1174"/>
                    <a:pt x="277" y="1174"/>
                  </a:cubicBezTo>
                  <a:cubicBezTo>
                    <a:pt x="291" y="1174"/>
                    <a:pt x="306" y="1169"/>
                    <a:pt x="318" y="1159"/>
                  </a:cubicBezTo>
                  <a:cubicBezTo>
                    <a:pt x="344" y="1136"/>
                    <a:pt x="347" y="1097"/>
                    <a:pt x="325" y="1070"/>
                  </a:cubicBezTo>
                  <a:cubicBezTo>
                    <a:pt x="164" y="881"/>
                    <a:pt x="134" y="642"/>
                    <a:pt x="204" y="452"/>
                  </a:cubicBezTo>
                  <a:cubicBezTo>
                    <a:pt x="234" y="371"/>
                    <a:pt x="282" y="299"/>
                    <a:pt x="345" y="244"/>
                  </a:cubicBezTo>
                  <a:cubicBezTo>
                    <a:pt x="409" y="188"/>
                    <a:pt x="488" y="150"/>
                    <a:pt x="580" y="134"/>
                  </a:cubicBezTo>
                  <a:cubicBezTo>
                    <a:pt x="610" y="129"/>
                    <a:pt x="641" y="127"/>
                    <a:pt x="674" y="127"/>
                  </a:cubicBezTo>
                  <a:cubicBezTo>
                    <a:pt x="909" y="127"/>
                    <a:pt x="1214" y="264"/>
                    <a:pt x="1562" y="627"/>
                  </a:cubicBezTo>
                  <a:cubicBezTo>
                    <a:pt x="1607" y="674"/>
                    <a:pt x="1655" y="724"/>
                    <a:pt x="1703" y="775"/>
                  </a:cubicBezTo>
                  <a:cubicBezTo>
                    <a:pt x="2205" y="1302"/>
                    <a:pt x="2835" y="1965"/>
                    <a:pt x="3640" y="2180"/>
                  </a:cubicBezTo>
                  <a:cubicBezTo>
                    <a:pt x="3645" y="2182"/>
                    <a:pt x="3651" y="2182"/>
                    <a:pt x="3656" y="2182"/>
                  </a:cubicBezTo>
                  <a:cubicBezTo>
                    <a:pt x="3684" y="2182"/>
                    <a:pt x="3709" y="2164"/>
                    <a:pt x="3717" y="2136"/>
                  </a:cubicBezTo>
                  <a:cubicBezTo>
                    <a:pt x="3726" y="2102"/>
                    <a:pt x="3706" y="2068"/>
                    <a:pt x="3673" y="2058"/>
                  </a:cubicBezTo>
                  <a:cubicBezTo>
                    <a:pt x="2901" y="1852"/>
                    <a:pt x="2285" y="1203"/>
                    <a:pt x="1796" y="688"/>
                  </a:cubicBezTo>
                  <a:cubicBezTo>
                    <a:pt x="1747" y="638"/>
                    <a:pt x="1700" y="588"/>
                    <a:pt x="1653" y="539"/>
                  </a:cubicBezTo>
                  <a:cubicBezTo>
                    <a:pt x="1277" y="149"/>
                    <a:pt x="940"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5"/>
            <p:cNvSpPr/>
            <p:nvPr/>
          </p:nvSpPr>
          <p:spPr>
            <a:xfrm>
              <a:off x="5066095" y="1217652"/>
              <a:ext cx="67627" cy="43567"/>
            </a:xfrm>
            <a:custGeom>
              <a:rect b="b" l="l" r="r" t="t"/>
              <a:pathLst>
                <a:path extrusionOk="0" h="947" w="1470">
                  <a:moveTo>
                    <a:pt x="1241" y="429"/>
                  </a:moveTo>
                  <a:cubicBezTo>
                    <a:pt x="1375" y="490"/>
                    <a:pt x="1264" y="770"/>
                    <a:pt x="1028" y="654"/>
                  </a:cubicBezTo>
                  <a:cubicBezTo>
                    <a:pt x="1047" y="774"/>
                    <a:pt x="886" y="940"/>
                    <a:pt x="665" y="761"/>
                  </a:cubicBezTo>
                  <a:cubicBezTo>
                    <a:pt x="660" y="931"/>
                    <a:pt x="352" y="946"/>
                    <a:pt x="321" y="751"/>
                  </a:cubicBezTo>
                  <a:cubicBezTo>
                    <a:pt x="1" y="794"/>
                    <a:pt x="95" y="307"/>
                    <a:pt x="638" y="287"/>
                  </a:cubicBezTo>
                  <a:cubicBezTo>
                    <a:pt x="1076" y="1"/>
                    <a:pt x="1469" y="245"/>
                    <a:pt x="1241" y="42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5"/>
            <p:cNvSpPr/>
            <p:nvPr/>
          </p:nvSpPr>
          <p:spPr>
            <a:xfrm>
              <a:off x="5238476" y="1214202"/>
              <a:ext cx="137279" cy="269773"/>
            </a:xfrm>
            <a:custGeom>
              <a:rect b="b" l="l" r="r" t="t"/>
              <a:pathLst>
                <a:path extrusionOk="0" h="5864" w="2984">
                  <a:moveTo>
                    <a:pt x="2962" y="1088"/>
                  </a:moveTo>
                  <a:cubicBezTo>
                    <a:pt x="2929" y="2799"/>
                    <a:pt x="2211" y="3141"/>
                    <a:pt x="2211" y="4332"/>
                  </a:cubicBezTo>
                  <a:cubicBezTo>
                    <a:pt x="2211" y="4833"/>
                    <a:pt x="2127" y="5437"/>
                    <a:pt x="1968" y="5864"/>
                  </a:cubicBezTo>
                  <a:lnTo>
                    <a:pt x="1006" y="5864"/>
                  </a:lnTo>
                  <a:cubicBezTo>
                    <a:pt x="848" y="5437"/>
                    <a:pt x="764" y="4833"/>
                    <a:pt x="764" y="4332"/>
                  </a:cubicBezTo>
                  <a:cubicBezTo>
                    <a:pt x="764" y="3141"/>
                    <a:pt x="29" y="2618"/>
                    <a:pt x="13" y="1088"/>
                  </a:cubicBezTo>
                  <a:cubicBezTo>
                    <a:pt x="1" y="0"/>
                    <a:pt x="2983" y="1"/>
                    <a:pt x="2962" y="108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5"/>
            <p:cNvSpPr/>
            <p:nvPr/>
          </p:nvSpPr>
          <p:spPr>
            <a:xfrm>
              <a:off x="5261570" y="1243415"/>
              <a:ext cx="89618" cy="240560"/>
            </a:xfrm>
            <a:custGeom>
              <a:rect b="b" l="l" r="r" t="t"/>
              <a:pathLst>
                <a:path extrusionOk="0" h="5229" w="1948">
                  <a:moveTo>
                    <a:pt x="1936" y="801"/>
                  </a:moveTo>
                  <a:cubicBezTo>
                    <a:pt x="1948" y="1575"/>
                    <a:pt x="1530" y="1951"/>
                    <a:pt x="1323" y="2274"/>
                  </a:cubicBezTo>
                  <a:cubicBezTo>
                    <a:pt x="1172" y="2511"/>
                    <a:pt x="1168" y="3208"/>
                    <a:pt x="1277" y="3466"/>
                  </a:cubicBezTo>
                  <a:cubicBezTo>
                    <a:pt x="1339" y="3612"/>
                    <a:pt x="1415" y="3729"/>
                    <a:pt x="1415" y="3882"/>
                  </a:cubicBezTo>
                  <a:cubicBezTo>
                    <a:pt x="1415" y="4323"/>
                    <a:pt x="1364" y="4853"/>
                    <a:pt x="1271" y="5229"/>
                  </a:cubicBezTo>
                  <a:lnTo>
                    <a:pt x="699" y="5229"/>
                  </a:lnTo>
                  <a:cubicBezTo>
                    <a:pt x="606" y="4853"/>
                    <a:pt x="555" y="4323"/>
                    <a:pt x="555" y="3882"/>
                  </a:cubicBezTo>
                  <a:cubicBezTo>
                    <a:pt x="555" y="3739"/>
                    <a:pt x="655" y="3589"/>
                    <a:pt x="726" y="3449"/>
                  </a:cubicBezTo>
                  <a:cubicBezTo>
                    <a:pt x="872" y="3168"/>
                    <a:pt x="819" y="2570"/>
                    <a:pt x="655" y="2307"/>
                  </a:cubicBezTo>
                  <a:cubicBezTo>
                    <a:pt x="430" y="1950"/>
                    <a:pt x="0" y="1473"/>
                    <a:pt x="10" y="800"/>
                  </a:cubicBezTo>
                  <a:cubicBezTo>
                    <a:pt x="19" y="113"/>
                    <a:pt x="1923" y="1"/>
                    <a:pt x="1936" y="80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0" name="Google Shape;1700;p15"/>
          <p:cNvSpPr/>
          <p:nvPr/>
        </p:nvSpPr>
        <p:spPr>
          <a:xfrm>
            <a:off x="3064126" y="1834826"/>
            <a:ext cx="103425" cy="126126"/>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5"/>
          <p:cNvSpPr/>
          <p:nvPr/>
        </p:nvSpPr>
        <p:spPr>
          <a:xfrm>
            <a:off x="5343851" y="3072676"/>
            <a:ext cx="137600" cy="167575"/>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5"/>
          <p:cNvSpPr/>
          <p:nvPr/>
        </p:nvSpPr>
        <p:spPr>
          <a:xfrm>
            <a:off x="3280599" y="1063550"/>
            <a:ext cx="177600" cy="216625"/>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5"/>
          <p:cNvSpPr/>
          <p:nvPr/>
        </p:nvSpPr>
        <p:spPr>
          <a:xfrm>
            <a:off x="7969984" y="15124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5"/>
          <p:cNvSpPr/>
          <p:nvPr/>
        </p:nvSpPr>
        <p:spPr>
          <a:xfrm>
            <a:off x="4105659" y="229643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5"/>
          <p:cNvSpPr txBox="1"/>
          <p:nvPr>
            <p:ph idx="1" type="subTitle"/>
          </p:nvPr>
        </p:nvSpPr>
        <p:spPr>
          <a:xfrm rot="550">
            <a:off x="941926" y="3847664"/>
            <a:ext cx="4244634" cy="343894"/>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i="1" lang="en"/>
              <a:t>- What the researchers concluded after data analysis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16"/>
          <p:cNvSpPr txBox="1"/>
          <p:nvPr>
            <p:ph type="title"/>
          </p:nvPr>
        </p:nvSpPr>
        <p:spPr>
          <a:xfrm rot="421">
            <a:off x="2124000" y="1434125"/>
            <a:ext cx="4896000" cy="151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sz="5400"/>
              <a:t>38/1000 live births</a:t>
            </a:r>
            <a:endParaRPr sz="5400"/>
          </a:p>
        </p:txBody>
      </p:sp>
      <p:sp>
        <p:nvSpPr>
          <p:cNvPr id="1711" name="Google Shape;1711;p16"/>
          <p:cNvSpPr txBox="1"/>
          <p:nvPr>
            <p:ph idx="1" type="subTitle"/>
          </p:nvPr>
        </p:nvSpPr>
        <p:spPr>
          <a:xfrm>
            <a:off x="2275524" y="3135913"/>
            <a:ext cx="4527689" cy="44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In 2021, this has been the ratio of under five mortality rate</a:t>
            </a:r>
            <a:endParaRPr/>
          </a:p>
        </p:txBody>
      </p:sp>
      <p:cxnSp>
        <p:nvCxnSpPr>
          <p:cNvPr id="1712" name="Google Shape;1712;p16"/>
          <p:cNvCxnSpPr/>
          <p:nvPr/>
        </p:nvCxnSpPr>
        <p:spPr>
          <a:xfrm>
            <a:off x="1193850" y="3040725"/>
            <a:ext cx="6756300" cy="0"/>
          </a:xfrm>
          <a:prstGeom prst="straightConnector1">
            <a:avLst/>
          </a:prstGeom>
          <a:noFill/>
          <a:ln cap="flat" cmpd="sng" w="19050">
            <a:solidFill>
              <a:schemeClr val="accent3"/>
            </a:solidFill>
            <a:prstDash val="solid"/>
            <a:round/>
            <a:headEnd len="med" w="med" type="diamond"/>
            <a:tailEnd len="med" w="med" type="diamond"/>
          </a:ln>
        </p:spPr>
      </p:cxnSp>
      <p:grpSp>
        <p:nvGrpSpPr>
          <p:cNvPr id="1713" name="Google Shape;1713;p16"/>
          <p:cNvGrpSpPr/>
          <p:nvPr/>
        </p:nvGrpSpPr>
        <p:grpSpPr>
          <a:xfrm>
            <a:off x="6323342" y="3473551"/>
            <a:ext cx="1331315" cy="1302562"/>
            <a:chOff x="3307186" y="1978299"/>
            <a:chExt cx="270279" cy="264437"/>
          </a:xfrm>
        </p:grpSpPr>
        <p:sp>
          <p:nvSpPr>
            <p:cNvPr id="1714" name="Google Shape;1714;p16"/>
            <p:cNvSpPr/>
            <p:nvPr/>
          </p:nvSpPr>
          <p:spPr>
            <a:xfrm>
              <a:off x="3307186" y="1978299"/>
              <a:ext cx="270279" cy="264437"/>
            </a:xfrm>
            <a:custGeom>
              <a:rect b="b" l="l" r="r" t="t"/>
              <a:pathLst>
                <a:path extrusionOk="0" h="5748" w="5875">
                  <a:moveTo>
                    <a:pt x="2887" y="272"/>
                  </a:moveTo>
                  <a:cubicBezTo>
                    <a:pt x="2666" y="36"/>
                    <a:pt x="2141" y="64"/>
                    <a:pt x="2010" y="383"/>
                  </a:cubicBezTo>
                  <a:cubicBezTo>
                    <a:pt x="1680" y="362"/>
                    <a:pt x="1407" y="461"/>
                    <a:pt x="1254" y="793"/>
                  </a:cubicBezTo>
                  <a:cubicBezTo>
                    <a:pt x="870" y="806"/>
                    <a:pt x="650" y="997"/>
                    <a:pt x="665" y="1425"/>
                  </a:cubicBezTo>
                  <a:cubicBezTo>
                    <a:pt x="341" y="1513"/>
                    <a:pt x="271" y="1731"/>
                    <a:pt x="366" y="2024"/>
                  </a:cubicBezTo>
                  <a:cubicBezTo>
                    <a:pt x="56" y="2269"/>
                    <a:pt x="0" y="2566"/>
                    <a:pt x="216" y="2907"/>
                  </a:cubicBezTo>
                  <a:cubicBezTo>
                    <a:pt x="9" y="3084"/>
                    <a:pt x="26" y="3594"/>
                    <a:pt x="333" y="3691"/>
                  </a:cubicBezTo>
                  <a:cubicBezTo>
                    <a:pt x="222" y="4051"/>
                    <a:pt x="353" y="4296"/>
                    <a:pt x="681" y="4413"/>
                  </a:cubicBezTo>
                  <a:cubicBezTo>
                    <a:pt x="595" y="4779"/>
                    <a:pt x="980" y="5134"/>
                    <a:pt x="1280" y="5040"/>
                  </a:cubicBezTo>
                  <a:cubicBezTo>
                    <a:pt x="1376" y="5387"/>
                    <a:pt x="1637" y="5497"/>
                    <a:pt x="1991" y="5423"/>
                  </a:cubicBezTo>
                  <a:cubicBezTo>
                    <a:pt x="2186" y="5682"/>
                    <a:pt x="2484" y="5747"/>
                    <a:pt x="2887" y="5577"/>
                  </a:cubicBezTo>
                  <a:cubicBezTo>
                    <a:pt x="3191" y="5742"/>
                    <a:pt x="3439" y="5708"/>
                    <a:pt x="3625" y="5473"/>
                  </a:cubicBezTo>
                  <a:cubicBezTo>
                    <a:pt x="3955" y="5552"/>
                    <a:pt x="4241" y="5503"/>
                    <a:pt x="4374" y="5125"/>
                  </a:cubicBezTo>
                  <a:cubicBezTo>
                    <a:pt x="4818" y="5122"/>
                    <a:pt x="5121" y="4983"/>
                    <a:pt x="5050" y="4473"/>
                  </a:cubicBezTo>
                  <a:cubicBezTo>
                    <a:pt x="5402" y="4409"/>
                    <a:pt x="5579" y="4196"/>
                    <a:pt x="5424" y="3743"/>
                  </a:cubicBezTo>
                  <a:cubicBezTo>
                    <a:pt x="5769" y="3508"/>
                    <a:pt x="5806" y="3222"/>
                    <a:pt x="5558" y="2907"/>
                  </a:cubicBezTo>
                  <a:cubicBezTo>
                    <a:pt x="5766" y="2638"/>
                    <a:pt x="5874" y="2375"/>
                    <a:pt x="5414" y="2043"/>
                  </a:cubicBezTo>
                  <a:cubicBezTo>
                    <a:pt x="5530" y="1755"/>
                    <a:pt x="5519" y="1473"/>
                    <a:pt x="5048" y="1337"/>
                  </a:cubicBezTo>
                  <a:cubicBezTo>
                    <a:pt x="5015" y="734"/>
                    <a:pt x="4769" y="773"/>
                    <a:pt x="4430" y="728"/>
                  </a:cubicBezTo>
                  <a:cubicBezTo>
                    <a:pt x="4357" y="482"/>
                    <a:pt x="4236" y="297"/>
                    <a:pt x="3822" y="405"/>
                  </a:cubicBezTo>
                  <a:cubicBezTo>
                    <a:pt x="3570" y="15"/>
                    <a:pt x="3245" y="1"/>
                    <a:pt x="2887" y="27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6"/>
            <p:cNvSpPr/>
            <p:nvPr/>
          </p:nvSpPr>
          <p:spPr>
            <a:xfrm>
              <a:off x="3331615" y="2013447"/>
              <a:ext cx="220134" cy="202100"/>
            </a:xfrm>
            <a:custGeom>
              <a:rect b="b" l="l" r="r" t="t"/>
              <a:pathLst>
                <a:path extrusionOk="0" h="4393" w="4785">
                  <a:moveTo>
                    <a:pt x="4221" y="1625"/>
                  </a:moveTo>
                  <a:cubicBezTo>
                    <a:pt x="4215" y="1603"/>
                    <a:pt x="4209" y="1582"/>
                    <a:pt x="4201" y="1559"/>
                  </a:cubicBezTo>
                  <a:cubicBezTo>
                    <a:pt x="4491" y="1242"/>
                    <a:pt x="4369" y="651"/>
                    <a:pt x="3717" y="651"/>
                  </a:cubicBezTo>
                  <a:cubicBezTo>
                    <a:pt x="3637" y="651"/>
                    <a:pt x="3565" y="664"/>
                    <a:pt x="3502" y="687"/>
                  </a:cubicBezTo>
                  <a:cubicBezTo>
                    <a:pt x="3520" y="408"/>
                    <a:pt x="3324" y="123"/>
                    <a:pt x="2871" y="123"/>
                  </a:cubicBezTo>
                  <a:cubicBezTo>
                    <a:pt x="2696" y="123"/>
                    <a:pt x="2563" y="187"/>
                    <a:pt x="2473" y="283"/>
                  </a:cubicBezTo>
                  <a:cubicBezTo>
                    <a:pt x="2383" y="121"/>
                    <a:pt x="2198" y="1"/>
                    <a:pt x="1903" y="1"/>
                  </a:cubicBezTo>
                  <a:cubicBezTo>
                    <a:pt x="1514" y="1"/>
                    <a:pt x="1336" y="311"/>
                    <a:pt x="1361" y="603"/>
                  </a:cubicBezTo>
                  <a:cubicBezTo>
                    <a:pt x="1355" y="607"/>
                    <a:pt x="1348" y="611"/>
                    <a:pt x="1340" y="615"/>
                  </a:cubicBezTo>
                  <a:cubicBezTo>
                    <a:pt x="1267" y="592"/>
                    <a:pt x="1182" y="579"/>
                    <a:pt x="1084" y="579"/>
                  </a:cubicBezTo>
                  <a:cubicBezTo>
                    <a:pt x="570" y="579"/>
                    <a:pt x="424" y="1123"/>
                    <a:pt x="633" y="1448"/>
                  </a:cubicBezTo>
                  <a:cubicBezTo>
                    <a:pt x="625" y="1466"/>
                    <a:pt x="618" y="1485"/>
                    <a:pt x="611" y="1503"/>
                  </a:cubicBezTo>
                  <a:cubicBezTo>
                    <a:pt x="10" y="1575"/>
                    <a:pt x="0" y="2455"/>
                    <a:pt x="550" y="2588"/>
                  </a:cubicBezTo>
                  <a:cubicBezTo>
                    <a:pt x="553" y="2605"/>
                    <a:pt x="557" y="2621"/>
                    <a:pt x="560" y="2637"/>
                  </a:cubicBezTo>
                  <a:cubicBezTo>
                    <a:pt x="326" y="2961"/>
                    <a:pt x="485" y="3548"/>
                    <a:pt x="1019" y="3536"/>
                  </a:cubicBezTo>
                  <a:cubicBezTo>
                    <a:pt x="1042" y="3535"/>
                    <a:pt x="1063" y="3534"/>
                    <a:pt x="1084" y="3532"/>
                  </a:cubicBezTo>
                  <a:cubicBezTo>
                    <a:pt x="1130" y="3573"/>
                    <a:pt x="1178" y="3611"/>
                    <a:pt x="1229" y="3647"/>
                  </a:cubicBezTo>
                  <a:cubicBezTo>
                    <a:pt x="1131" y="3972"/>
                    <a:pt x="1314" y="4393"/>
                    <a:pt x="1766" y="4382"/>
                  </a:cubicBezTo>
                  <a:cubicBezTo>
                    <a:pt x="2091" y="4375"/>
                    <a:pt x="2295" y="4179"/>
                    <a:pt x="2358" y="3954"/>
                  </a:cubicBezTo>
                  <a:cubicBezTo>
                    <a:pt x="2366" y="3953"/>
                    <a:pt x="2375" y="3953"/>
                    <a:pt x="2383" y="3953"/>
                  </a:cubicBezTo>
                  <a:cubicBezTo>
                    <a:pt x="2472" y="4105"/>
                    <a:pt x="2633" y="4214"/>
                    <a:pt x="2867" y="4209"/>
                  </a:cubicBezTo>
                  <a:cubicBezTo>
                    <a:pt x="3274" y="4199"/>
                    <a:pt x="3492" y="3895"/>
                    <a:pt x="3479" y="3607"/>
                  </a:cubicBezTo>
                  <a:cubicBezTo>
                    <a:pt x="3488" y="3599"/>
                    <a:pt x="3499" y="3593"/>
                    <a:pt x="3509" y="3585"/>
                  </a:cubicBezTo>
                  <a:cubicBezTo>
                    <a:pt x="3581" y="3617"/>
                    <a:pt x="3665" y="3635"/>
                    <a:pt x="3762" y="3633"/>
                  </a:cubicBezTo>
                  <a:cubicBezTo>
                    <a:pt x="4358" y="3619"/>
                    <a:pt x="4549" y="2969"/>
                    <a:pt x="4199" y="2672"/>
                  </a:cubicBezTo>
                  <a:cubicBezTo>
                    <a:pt x="4725" y="2514"/>
                    <a:pt x="4784" y="1782"/>
                    <a:pt x="4221" y="162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6"/>
            <p:cNvSpPr/>
            <p:nvPr/>
          </p:nvSpPr>
          <p:spPr>
            <a:xfrm>
              <a:off x="3495438" y="2062350"/>
              <a:ext cx="19092" cy="13157"/>
            </a:xfrm>
            <a:custGeom>
              <a:rect b="b" l="l" r="r" t="t"/>
              <a:pathLst>
                <a:path extrusionOk="0" h="286" w="415">
                  <a:moveTo>
                    <a:pt x="190" y="0"/>
                  </a:moveTo>
                  <a:cubicBezTo>
                    <a:pt x="415" y="0"/>
                    <a:pt x="392" y="277"/>
                    <a:pt x="194" y="282"/>
                  </a:cubicBezTo>
                  <a:cubicBezTo>
                    <a:pt x="7" y="286"/>
                    <a:pt x="1" y="0"/>
                    <a:pt x="1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6"/>
            <p:cNvSpPr/>
            <p:nvPr/>
          </p:nvSpPr>
          <p:spPr>
            <a:xfrm>
              <a:off x="3507860" y="2105733"/>
              <a:ext cx="19092" cy="13203"/>
            </a:xfrm>
            <a:custGeom>
              <a:rect b="b" l="l" r="r" t="t"/>
              <a:pathLst>
                <a:path extrusionOk="0" h="287" w="415">
                  <a:moveTo>
                    <a:pt x="189" y="1"/>
                  </a:moveTo>
                  <a:cubicBezTo>
                    <a:pt x="415" y="1"/>
                    <a:pt x="390" y="278"/>
                    <a:pt x="194" y="282"/>
                  </a:cubicBezTo>
                  <a:cubicBezTo>
                    <a:pt x="7" y="286"/>
                    <a:pt x="0" y="1"/>
                    <a:pt x="1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6"/>
            <p:cNvSpPr/>
            <p:nvPr/>
          </p:nvSpPr>
          <p:spPr>
            <a:xfrm>
              <a:off x="3496589" y="2148609"/>
              <a:ext cx="19092" cy="13203"/>
            </a:xfrm>
            <a:custGeom>
              <a:rect b="b" l="l" r="r" t="t"/>
              <a:pathLst>
                <a:path extrusionOk="0" h="287" w="415">
                  <a:moveTo>
                    <a:pt x="189" y="0"/>
                  </a:moveTo>
                  <a:cubicBezTo>
                    <a:pt x="414" y="0"/>
                    <a:pt x="391" y="278"/>
                    <a:pt x="194" y="282"/>
                  </a:cubicBezTo>
                  <a:cubicBezTo>
                    <a:pt x="6" y="286"/>
                    <a:pt x="0" y="0"/>
                    <a:pt x="1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6"/>
            <p:cNvSpPr/>
            <p:nvPr/>
          </p:nvSpPr>
          <p:spPr>
            <a:xfrm>
              <a:off x="3455414" y="2175154"/>
              <a:ext cx="19046" cy="13203"/>
            </a:xfrm>
            <a:custGeom>
              <a:rect b="b" l="l" r="r" t="t"/>
              <a:pathLst>
                <a:path extrusionOk="0" h="287" w="414">
                  <a:moveTo>
                    <a:pt x="189" y="0"/>
                  </a:moveTo>
                  <a:cubicBezTo>
                    <a:pt x="414" y="0"/>
                    <a:pt x="390" y="278"/>
                    <a:pt x="194" y="282"/>
                  </a:cubicBezTo>
                  <a:cubicBezTo>
                    <a:pt x="7" y="286"/>
                    <a:pt x="1" y="0"/>
                    <a:pt x="1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6"/>
            <p:cNvSpPr/>
            <p:nvPr/>
          </p:nvSpPr>
          <p:spPr>
            <a:xfrm>
              <a:off x="3402416" y="2186656"/>
              <a:ext cx="19092" cy="13203"/>
            </a:xfrm>
            <a:custGeom>
              <a:rect b="b" l="l" r="r" t="t"/>
              <a:pathLst>
                <a:path extrusionOk="0" h="287" w="415">
                  <a:moveTo>
                    <a:pt x="189" y="1"/>
                  </a:moveTo>
                  <a:cubicBezTo>
                    <a:pt x="414" y="1"/>
                    <a:pt x="391" y="278"/>
                    <a:pt x="194" y="282"/>
                  </a:cubicBezTo>
                  <a:cubicBezTo>
                    <a:pt x="7" y="287"/>
                    <a:pt x="1" y="1"/>
                    <a:pt x="1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6"/>
            <p:cNvSpPr/>
            <p:nvPr/>
          </p:nvSpPr>
          <p:spPr>
            <a:xfrm>
              <a:off x="3370351" y="2144193"/>
              <a:ext cx="19138" cy="13203"/>
            </a:xfrm>
            <a:custGeom>
              <a:rect b="b" l="l" r="r" t="t"/>
              <a:pathLst>
                <a:path extrusionOk="0" h="287" w="416">
                  <a:moveTo>
                    <a:pt x="190" y="1"/>
                  </a:moveTo>
                  <a:cubicBezTo>
                    <a:pt x="415" y="1"/>
                    <a:pt x="392" y="278"/>
                    <a:pt x="194" y="282"/>
                  </a:cubicBezTo>
                  <a:cubicBezTo>
                    <a:pt x="7" y="287"/>
                    <a:pt x="1" y="1"/>
                    <a:pt x="1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6"/>
            <p:cNvSpPr/>
            <p:nvPr/>
          </p:nvSpPr>
          <p:spPr>
            <a:xfrm>
              <a:off x="3356273" y="2101362"/>
              <a:ext cx="19092" cy="13157"/>
            </a:xfrm>
            <a:custGeom>
              <a:rect b="b" l="l" r="r" t="t"/>
              <a:pathLst>
                <a:path extrusionOk="0" h="286" w="415">
                  <a:moveTo>
                    <a:pt x="189" y="0"/>
                  </a:moveTo>
                  <a:cubicBezTo>
                    <a:pt x="414" y="0"/>
                    <a:pt x="391" y="277"/>
                    <a:pt x="194" y="282"/>
                  </a:cubicBezTo>
                  <a:cubicBezTo>
                    <a:pt x="7" y="286"/>
                    <a:pt x="1" y="0"/>
                    <a:pt x="1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6"/>
            <p:cNvSpPr/>
            <p:nvPr/>
          </p:nvSpPr>
          <p:spPr>
            <a:xfrm>
              <a:off x="3374353" y="2058992"/>
              <a:ext cx="19092" cy="13203"/>
            </a:xfrm>
            <a:custGeom>
              <a:rect b="b" l="l" r="r" t="t"/>
              <a:pathLst>
                <a:path extrusionOk="0" h="287" w="415">
                  <a:moveTo>
                    <a:pt x="188" y="1"/>
                  </a:moveTo>
                  <a:cubicBezTo>
                    <a:pt x="414" y="1"/>
                    <a:pt x="390" y="278"/>
                    <a:pt x="193" y="283"/>
                  </a:cubicBezTo>
                  <a:cubicBezTo>
                    <a:pt x="6" y="287"/>
                    <a:pt x="0" y="1"/>
                    <a:pt x="1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6"/>
            <p:cNvSpPr/>
            <p:nvPr/>
          </p:nvSpPr>
          <p:spPr>
            <a:xfrm>
              <a:off x="3412031" y="2032447"/>
              <a:ext cx="19046" cy="13157"/>
            </a:xfrm>
            <a:custGeom>
              <a:rect b="b" l="l" r="r" t="t"/>
              <a:pathLst>
                <a:path extrusionOk="0" h="286" w="414">
                  <a:moveTo>
                    <a:pt x="188" y="0"/>
                  </a:moveTo>
                  <a:cubicBezTo>
                    <a:pt x="413" y="0"/>
                    <a:pt x="390" y="277"/>
                    <a:pt x="193" y="282"/>
                  </a:cubicBezTo>
                  <a:cubicBezTo>
                    <a:pt x="5" y="286"/>
                    <a:pt x="0" y="0"/>
                    <a:pt x="1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6"/>
            <p:cNvSpPr/>
            <p:nvPr/>
          </p:nvSpPr>
          <p:spPr>
            <a:xfrm>
              <a:off x="3456518" y="2038105"/>
              <a:ext cx="19138" cy="13203"/>
            </a:xfrm>
            <a:custGeom>
              <a:rect b="b" l="l" r="r" t="t"/>
              <a:pathLst>
                <a:path extrusionOk="0" h="287" w="416">
                  <a:moveTo>
                    <a:pt x="189" y="0"/>
                  </a:moveTo>
                  <a:cubicBezTo>
                    <a:pt x="415" y="0"/>
                    <a:pt x="391" y="278"/>
                    <a:pt x="194" y="282"/>
                  </a:cubicBezTo>
                  <a:cubicBezTo>
                    <a:pt x="7" y="286"/>
                    <a:pt x="1" y="0"/>
                    <a:pt x="1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6"/>
            <p:cNvSpPr/>
            <p:nvPr/>
          </p:nvSpPr>
          <p:spPr>
            <a:xfrm>
              <a:off x="3447823" y="2074173"/>
              <a:ext cx="19138" cy="13203"/>
            </a:xfrm>
            <a:custGeom>
              <a:rect b="b" l="l" r="r" t="t"/>
              <a:pathLst>
                <a:path extrusionOk="0" h="287" w="416">
                  <a:moveTo>
                    <a:pt x="190" y="0"/>
                  </a:moveTo>
                  <a:cubicBezTo>
                    <a:pt x="415" y="0"/>
                    <a:pt x="392" y="278"/>
                    <a:pt x="194" y="282"/>
                  </a:cubicBezTo>
                  <a:cubicBezTo>
                    <a:pt x="7" y="286"/>
                    <a:pt x="1" y="0"/>
                    <a:pt x="1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6"/>
            <p:cNvSpPr/>
            <p:nvPr/>
          </p:nvSpPr>
          <p:spPr>
            <a:xfrm>
              <a:off x="3466593" y="2111667"/>
              <a:ext cx="19092" cy="13157"/>
            </a:xfrm>
            <a:custGeom>
              <a:rect b="b" l="l" r="r" t="t"/>
              <a:pathLst>
                <a:path extrusionOk="0" h="286" w="415">
                  <a:moveTo>
                    <a:pt x="189" y="0"/>
                  </a:moveTo>
                  <a:cubicBezTo>
                    <a:pt x="414" y="0"/>
                    <a:pt x="391" y="277"/>
                    <a:pt x="194" y="282"/>
                  </a:cubicBezTo>
                  <a:cubicBezTo>
                    <a:pt x="7" y="286"/>
                    <a:pt x="1" y="0"/>
                    <a:pt x="1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6"/>
            <p:cNvSpPr/>
            <p:nvPr/>
          </p:nvSpPr>
          <p:spPr>
            <a:xfrm>
              <a:off x="3431307" y="2139454"/>
              <a:ext cx="19092" cy="13203"/>
            </a:xfrm>
            <a:custGeom>
              <a:rect b="b" l="l" r="r" t="t"/>
              <a:pathLst>
                <a:path extrusionOk="0" h="287" w="415">
                  <a:moveTo>
                    <a:pt x="189" y="1"/>
                  </a:moveTo>
                  <a:cubicBezTo>
                    <a:pt x="414" y="1"/>
                    <a:pt x="391" y="278"/>
                    <a:pt x="194" y="282"/>
                  </a:cubicBezTo>
                  <a:cubicBezTo>
                    <a:pt x="7" y="286"/>
                    <a:pt x="1" y="1"/>
                    <a:pt x="1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6"/>
            <p:cNvSpPr/>
            <p:nvPr/>
          </p:nvSpPr>
          <p:spPr>
            <a:xfrm>
              <a:off x="3403566" y="2113968"/>
              <a:ext cx="19046" cy="13157"/>
            </a:xfrm>
            <a:custGeom>
              <a:rect b="b" l="l" r="r" t="t"/>
              <a:pathLst>
                <a:path extrusionOk="0" h="286" w="414">
                  <a:moveTo>
                    <a:pt x="188" y="0"/>
                  </a:moveTo>
                  <a:cubicBezTo>
                    <a:pt x="414" y="0"/>
                    <a:pt x="390" y="277"/>
                    <a:pt x="194" y="282"/>
                  </a:cubicBezTo>
                  <a:cubicBezTo>
                    <a:pt x="6" y="286"/>
                    <a:pt x="0" y="0"/>
                    <a:pt x="1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6"/>
            <p:cNvSpPr/>
            <p:nvPr/>
          </p:nvSpPr>
          <p:spPr>
            <a:xfrm>
              <a:off x="3416816" y="2077808"/>
              <a:ext cx="19046" cy="13203"/>
            </a:xfrm>
            <a:custGeom>
              <a:rect b="b" l="l" r="r" t="t"/>
              <a:pathLst>
                <a:path extrusionOk="0" h="287" w="414">
                  <a:moveTo>
                    <a:pt x="188" y="1"/>
                  </a:moveTo>
                  <a:cubicBezTo>
                    <a:pt x="414" y="1"/>
                    <a:pt x="390" y="278"/>
                    <a:pt x="194" y="283"/>
                  </a:cubicBezTo>
                  <a:cubicBezTo>
                    <a:pt x="6" y="287"/>
                    <a:pt x="0" y="1"/>
                    <a:pt x="1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1" name="Google Shape;1731;p16"/>
          <p:cNvGrpSpPr/>
          <p:nvPr/>
        </p:nvGrpSpPr>
        <p:grpSpPr>
          <a:xfrm>
            <a:off x="1127186" y="539974"/>
            <a:ext cx="1544353" cy="1546942"/>
            <a:chOff x="3576177" y="974930"/>
            <a:chExt cx="295214" cy="295720"/>
          </a:xfrm>
        </p:grpSpPr>
        <p:sp>
          <p:nvSpPr>
            <p:cNvPr id="1732" name="Google Shape;1732;p16"/>
            <p:cNvSpPr/>
            <p:nvPr/>
          </p:nvSpPr>
          <p:spPr>
            <a:xfrm>
              <a:off x="3576177" y="974930"/>
              <a:ext cx="238582" cy="233383"/>
            </a:xfrm>
            <a:custGeom>
              <a:rect b="b" l="l" r="r" t="t"/>
              <a:pathLst>
                <a:path extrusionOk="0" h="5073" w="5186">
                  <a:moveTo>
                    <a:pt x="2548" y="240"/>
                  </a:moveTo>
                  <a:cubicBezTo>
                    <a:pt x="2353" y="31"/>
                    <a:pt x="1890" y="55"/>
                    <a:pt x="1774" y="338"/>
                  </a:cubicBezTo>
                  <a:cubicBezTo>
                    <a:pt x="1483" y="319"/>
                    <a:pt x="1242" y="406"/>
                    <a:pt x="1108" y="699"/>
                  </a:cubicBezTo>
                  <a:cubicBezTo>
                    <a:pt x="768" y="711"/>
                    <a:pt x="574" y="880"/>
                    <a:pt x="587" y="1257"/>
                  </a:cubicBezTo>
                  <a:cubicBezTo>
                    <a:pt x="301" y="1335"/>
                    <a:pt x="240" y="1527"/>
                    <a:pt x="323" y="1786"/>
                  </a:cubicBezTo>
                  <a:cubicBezTo>
                    <a:pt x="50" y="2002"/>
                    <a:pt x="1" y="2264"/>
                    <a:pt x="191" y="2566"/>
                  </a:cubicBezTo>
                  <a:cubicBezTo>
                    <a:pt x="7" y="2722"/>
                    <a:pt x="23" y="3171"/>
                    <a:pt x="294" y="3257"/>
                  </a:cubicBezTo>
                  <a:cubicBezTo>
                    <a:pt x="196" y="3575"/>
                    <a:pt x="311" y="3792"/>
                    <a:pt x="602" y="3895"/>
                  </a:cubicBezTo>
                  <a:cubicBezTo>
                    <a:pt x="526" y="4218"/>
                    <a:pt x="864" y="4531"/>
                    <a:pt x="1130" y="4448"/>
                  </a:cubicBezTo>
                  <a:cubicBezTo>
                    <a:pt x="1215" y="4754"/>
                    <a:pt x="1446" y="4852"/>
                    <a:pt x="1758" y="4787"/>
                  </a:cubicBezTo>
                  <a:cubicBezTo>
                    <a:pt x="1929" y="5014"/>
                    <a:pt x="2192" y="5073"/>
                    <a:pt x="2548" y="4922"/>
                  </a:cubicBezTo>
                  <a:cubicBezTo>
                    <a:pt x="2816" y="5069"/>
                    <a:pt x="3036" y="5038"/>
                    <a:pt x="3201" y="4831"/>
                  </a:cubicBezTo>
                  <a:cubicBezTo>
                    <a:pt x="3491" y="4900"/>
                    <a:pt x="3744" y="4857"/>
                    <a:pt x="3860" y="4524"/>
                  </a:cubicBezTo>
                  <a:cubicBezTo>
                    <a:pt x="4252" y="4520"/>
                    <a:pt x="4520" y="4397"/>
                    <a:pt x="4457" y="3948"/>
                  </a:cubicBezTo>
                  <a:cubicBezTo>
                    <a:pt x="4769" y="3891"/>
                    <a:pt x="4924" y="3703"/>
                    <a:pt x="4788" y="3303"/>
                  </a:cubicBezTo>
                  <a:cubicBezTo>
                    <a:pt x="5093" y="3096"/>
                    <a:pt x="5125" y="2844"/>
                    <a:pt x="4905" y="2566"/>
                  </a:cubicBezTo>
                  <a:cubicBezTo>
                    <a:pt x="5090" y="2328"/>
                    <a:pt x="5185" y="2096"/>
                    <a:pt x="4779" y="1803"/>
                  </a:cubicBezTo>
                  <a:cubicBezTo>
                    <a:pt x="4881" y="1548"/>
                    <a:pt x="4872" y="1300"/>
                    <a:pt x="4455" y="1180"/>
                  </a:cubicBezTo>
                  <a:cubicBezTo>
                    <a:pt x="4427" y="647"/>
                    <a:pt x="4210" y="682"/>
                    <a:pt x="3910" y="642"/>
                  </a:cubicBezTo>
                  <a:cubicBezTo>
                    <a:pt x="3846" y="425"/>
                    <a:pt x="3739" y="262"/>
                    <a:pt x="3373" y="357"/>
                  </a:cubicBezTo>
                  <a:cubicBezTo>
                    <a:pt x="3152" y="13"/>
                    <a:pt x="2865" y="1"/>
                    <a:pt x="2548" y="24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6"/>
            <p:cNvSpPr/>
            <p:nvPr/>
          </p:nvSpPr>
          <p:spPr>
            <a:xfrm>
              <a:off x="3610175" y="1073427"/>
              <a:ext cx="136727" cy="94540"/>
            </a:xfrm>
            <a:custGeom>
              <a:rect b="b" l="l" r="r" t="t"/>
              <a:pathLst>
                <a:path extrusionOk="0" h="2055" w="2972">
                  <a:moveTo>
                    <a:pt x="1619" y="1"/>
                  </a:moveTo>
                  <a:cubicBezTo>
                    <a:pt x="0" y="1"/>
                    <a:pt x="168" y="1992"/>
                    <a:pt x="1582" y="2023"/>
                  </a:cubicBezTo>
                  <a:cubicBezTo>
                    <a:pt x="2928" y="2054"/>
                    <a:pt x="2972" y="1"/>
                    <a:pt x="1619" y="1"/>
                  </a:cubicBezTo>
                  <a:close/>
                </a:path>
              </a:pathLst>
            </a:custGeom>
            <a:solidFill>
              <a:srgbClr val="9900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6"/>
            <p:cNvSpPr/>
            <p:nvPr/>
          </p:nvSpPr>
          <p:spPr>
            <a:xfrm>
              <a:off x="3666117" y="1116027"/>
              <a:ext cx="37770" cy="26131"/>
            </a:xfrm>
            <a:custGeom>
              <a:rect b="b" l="l" r="r" t="t"/>
              <a:pathLst>
                <a:path extrusionOk="0" h="568" w="821">
                  <a:moveTo>
                    <a:pt x="448" y="0"/>
                  </a:moveTo>
                  <a:cubicBezTo>
                    <a:pt x="1" y="0"/>
                    <a:pt x="47" y="550"/>
                    <a:pt x="437" y="559"/>
                  </a:cubicBezTo>
                  <a:cubicBezTo>
                    <a:pt x="809" y="567"/>
                    <a:pt x="821" y="0"/>
                    <a:pt x="4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6"/>
            <p:cNvSpPr/>
            <p:nvPr/>
          </p:nvSpPr>
          <p:spPr>
            <a:xfrm>
              <a:off x="3631567" y="1010400"/>
              <a:ext cx="74620" cy="52814"/>
            </a:xfrm>
            <a:custGeom>
              <a:rect b="b" l="l" r="r" t="t"/>
              <a:pathLst>
                <a:path extrusionOk="0" h="1148" w="1622">
                  <a:moveTo>
                    <a:pt x="762" y="214"/>
                  </a:moveTo>
                  <a:cubicBezTo>
                    <a:pt x="0" y="468"/>
                    <a:pt x="316" y="1148"/>
                    <a:pt x="984" y="936"/>
                  </a:cubicBezTo>
                  <a:cubicBezTo>
                    <a:pt x="1622" y="735"/>
                    <a:pt x="1399" y="0"/>
                    <a:pt x="762" y="214"/>
                  </a:cubicBezTo>
                  <a:close/>
                </a:path>
              </a:pathLst>
            </a:custGeom>
            <a:solidFill>
              <a:srgbClr val="9900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6"/>
            <p:cNvSpPr/>
            <p:nvPr/>
          </p:nvSpPr>
          <p:spPr>
            <a:xfrm>
              <a:off x="3731766" y="1084008"/>
              <a:ext cx="37448" cy="43107"/>
            </a:xfrm>
            <a:custGeom>
              <a:rect b="b" l="l" r="r" t="t"/>
              <a:pathLst>
                <a:path extrusionOk="0" h="937" w="814">
                  <a:moveTo>
                    <a:pt x="462" y="132"/>
                  </a:moveTo>
                  <a:cubicBezTo>
                    <a:pt x="0" y="0"/>
                    <a:pt x="63" y="910"/>
                    <a:pt x="443" y="923"/>
                  </a:cubicBezTo>
                  <a:cubicBezTo>
                    <a:pt x="806" y="936"/>
                    <a:pt x="813" y="231"/>
                    <a:pt x="462" y="132"/>
                  </a:cubicBezTo>
                  <a:close/>
                </a:path>
              </a:pathLst>
            </a:custGeom>
            <a:solidFill>
              <a:srgbClr val="9900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6"/>
            <p:cNvSpPr/>
            <p:nvPr/>
          </p:nvSpPr>
          <p:spPr>
            <a:xfrm>
              <a:off x="3700207" y="1026594"/>
              <a:ext cx="49915" cy="37402"/>
            </a:xfrm>
            <a:custGeom>
              <a:rect b="b" l="l" r="r" t="t"/>
              <a:pathLst>
                <a:path extrusionOk="0" h="813" w="1085">
                  <a:moveTo>
                    <a:pt x="617" y="115"/>
                  </a:moveTo>
                  <a:cubicBezTo>
                    <a:pt x="0" y="1"/>
                    <a:pt x="85" y="789"/>
                    <a:pt x="592" y="801"/>
                  </a:cubicBezTo>
                  <a:cubicBezTo>
                    <a:pt x="1075" y="813"/>
                    <a:pt x="1085" y="201"/>
                    <a:pt x="617" y="115"/>
                  </a:cubicBezTo>
                  <a:close/>
                </a:path>
              </a:pathLst>
            </a:custGeom>
            <a:solidFill>
              <a:srgbClr val="9900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6"/>
            <p:cNvSpPr/>
            <p:nvPr/>
          </p:nvSpPr>
          <p:spPr>
            <a:xfrm>
              <a:off x="3822994" y="1064456"/>
              <a:ext cx="17206" cy="19920"/>
            </a:xfrm>
            <a:custGeom>
              <a:rect b="b" l="l" r="r" t="t"/>
              <a:pathLst>
                <a:path extrusionOk="0" h="433" w="374">
                  <a:moveTo>
                    <a:pt x="3" y="217"/>
                  </a:moveTo>
                  <a:cubicBezTo>
                    <a:pt x="1" y="0"/>
                    <a:pt x="374" y="152"/>
                    <a:pt x="351" y="283"/>
                  </a:cubicBezTo>
                  <a:cubicBezTo>
                    <a:pt x="329" y="413"/>
                    <a:pt x="4" y="433"/>
                    <a:pt x="3" y="217"/>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6"/>
            <p:cNvSpPr/>
            <p:nvPr/>
          </p:nvSpPr>
          <p:spPr>
            <a:xfrm>
              <a:off x="3835231" y="1075267"/>
              <a:ext cx="36160" cy="14906"/>
            </a:xfrm>
            <a:custGeom>
              <a:rect b="b" l="l" r="r" t="t"/>
              <a:pathLst>
                <a:path extrusionOk="0" h="324" w="786">
                  <a:moveTo>
                    <a:pt x="46" y="0"/>
                  </a:moveTo>
                  <a:cubicBezTo>
                    <a:pt x="30" y="0"/>
                    <a:pt x="16" y="10"/>
                    <a:pt x="9" y="24"/>
                  </a:cubicBezTo>
                  <a:cubicBezTo>
                    <a:pt x="0" y="45"/>
                    <a:pt x="10" y="68"/>
                    <a:pt x="29" y="76"/>
                  </a:cubicBezTo>
                  <a:cubicBezTo>
                    <a:pt x="136" y="124"/>
                    <a:pt x="244" y="135"/>
                    <a:pt x="345" y="144"/>
                  </a:cubicBezTo>
                  <a:cubicBezTo>
                    <a:pt x="491" y="159"/>
                    <a:pt x="623" y="172"/>
                    <a:pt x="707" y="305"/>
                  </a:cubicBezTo>
                  <a:cubicBezTo>
                    <a:pt x="715" y="317"/>
                    <a:pt x="728" y="324"/>
                    <a:pt x="741" y="324"/>
                  </a:cubicBezTo>
                  <a:cubicBezTo>
                    <a:pt x="748" y="324"/>
                    <a:pt x="755" y="322"/>
                    <a:pt x="761" y="318"/>
                  </a:cubicBezTo>
                  <a:cubicBezTo>
                    <a:pt x="780" y="306"/>
                    <a:pt x="786" y="280"/>
                    <a:pt x="774" y="262"/>
                  </a:cubicBezTo>
                  <a:cubicBezTo>
                    <a:pt x="671" y="97"/>
                    <a:pt x="519" y="82"/>
                    <a:pt x="353" y="66"/>
                  </a:cubicBezTo>
                  <a:cubicBezTo>
                    <a:pt x="258" y="56"/>
                    <a:pt x="157" y="46"/>
                    <a:pt x="62" y="4"/>
                  </a:cubicBezTo>
                  <a:cubicBezTo>
                    <a:pt x="57" y="2"/>
                    <a:pt x="51" y="0"/>
                    <a:pt x="46" y="0"/>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6"/>
            <p:cNvSpPr/>
            <p:nvPr/>
          </p:nvSpPr>
          <p:spPr>
            <a:xfrm>
              <a:off x="3629957" y="1161296"/>
              <a:ext cx="20288" cy="23002"/>
            </a:xfrm>
            <a:custGeom>
              <a:rect b="b" l="l" r="r" t="t"/>
              <a:pathLst>
                <a:path extrusionOk="0" h="500" w="441">
                  <a:moveTo>
                    <a:pt x="276" y="98"/>
                  </a:moveTo>
                  <a:cubicBezTo>
                    <a:pt x="110" y="1"/>
                    <a:pt x="0" y="370"/>
                    <a:pt x="116" y="434"/>
                  </a:cubicBezTo>
                  <a:cubicBezTo>
                    <a:pt x="232" y="499"/>
                    <a:pt x="440" y="194"/>
                    <a:pt x="276" y="98"/>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6"/>
            <p:cNvSpPr/>
            <p:nvPr/>
          </p:nvSpPr>
          <p:spPr>
            <a:xfrm>
              <a:off x="3630233" y="1177766"/>
              <a:ext cx="8235" cy="37770"/>
            </a:xfrm>
            <a:custGeom>
              <a:rect b="b" l="l" r="r" t="t"/>
              <a:pathLst>
                <a:path extrusionOk="0" h="821" w="179">
                  <a:moveTo>
                    <a:pt x="128" y="1"/>
                  </a:moveTo>
                  <a:cubicBezTo>
                    <a:pt x="114" y="1"/>
                    <a:pt x="100" y="8"/>
                    <a:pt x="93" y="21"/>
                  </a:cubicBezTo>
                  <a:cubicBezTo>
                    <a:pt x="1" y="188"/>
                    <a:pt x="28" y="328"/>
                    <a:pt x="57" y="469"/>
                  </a:cubicBezTo>
                  <a:cubicBezTo>
                    <a:pt x="76" y="568"/>
                    <a:pt x="95" y="667"/>
                    <a:pt x="67" y="769"/>
                  </a:cubicBezTo>
                  <a:cubicBezTo>
                    <a:pt x="61" y="790"/>
                    <a:pt x="73" y="813"/>
                    <a:pt x="94" y="819"/>
                  </a:cubicBezTo>
                  <a:cubicBezTo>
                    <a:pt x="98" y="820"/>
                    <a:pt x="101" y="820"/>
                    <a:pt x="105" y="820"/>
                  </a:cubicBezTo>
                  <a:cubicBezTo>
                    <a:pt x="122" y="820"/>
                    <a:pt x="139" y="809"/>
                    <a:pt x="144" y="791"/>
                  </a:cubicBezTo>
                  <a:cubicBezTo>
                    <a:pt x="178" y="670"/>
                    <a:pt x="156" y="562"/>
                    <a:pt x="135" y="455"/>
                  </a:cubicBezTo>
                  <a:cubicBezTo>
                    <a:pt x="110" y="327"/>
                    <a:pt x="85" y="201"/>
                    <a:pt x="162" y="60"/>
                  </a:cubicBezTo>
                  <a:cubicBezTo>
                    <a:pt x="173" y="40"/>
                    <a:pt x="166" y="17"/>
                    <a:pt x="147" y="6"/>
                  </a:cubicBezTo>
                  <a:cubicBezTo>
                    <a:pt x="141" y="2"/>
                    <a:pt x="134" y="1"/>
                    <a:pt x="128" y="1"/>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6"/>
            <p:cNvSpPr/>
            <p:nvPr/>
          </p:nvSpPr>
          <p:spPr>
            <a:xfrm>
              <a:off x="3650705" y="1227451"/>
              <a:ext cx="17114" cy="17942"/>
            </a:xfrm>
            <a:custGeom>
              <a:rect b="b" l="l" r="r" t="t"/>
              <a:pathLst>
                <a:path extrusionOk="0" h="390" w="372">
                  <a:moveTo>
                    <a:pt x="187" y="20"/>
                  </a:moveTo>
                  <a:cubicBezTo>
                    <a:pt x="1" y="41"/>
                    <a:pt x="104" y="389"/>
                    <a:pt x="224" y="389"/>
                  </a:cubicBezTo>
                  <a:cubicBezTo>
                    <a:pt x="345" y="389"/>
                    <a:pt x="372" y="0"/>
                    <a:pt x="187" y="20"/>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6"/>
            <p:cNvSpPr/>
            <p:nvPr/>
          </p:nvSpPr>
          <p:spPr>
            <a:xfrm>
              <a:off x="3658572" y="1241897"/>
              <a:ext cx="10213" cy="28753"/>
            </a:xfrm>
            <a:custGeom>
              <a:rect b="b" l="l" r="r" t="t"/>
              <a:pathLst>
                <a:path extrusionOk="0" h="625" w="222">
                  <a:moveTo>
                    <a:pt x="46" y="0"/>
                  </a:moveTo>
                  <a:cubicBezTo>
                    <a:pt x="42" y="0"/>
                    <a:pt x="39" y="1"/>
                    <a:pt x="35" y="2"/>
                  </a:cubicBezTo>
                  <a:cubicBezTo>
                    <a:pt x="14" y="7"/>
                    <a:pt x="1" y="28"/>
                    <a:pt x="6" y="50"/>
                  </a:cubicBezTo>
                  <a:cubicBezTo>
                    <a:pt x="30" y="140"/>
                    <a:pt x="26" y="213"/>
                    <a:pt x="24" y="278"/>
                  </a:cubicBezTo>
                  <a:cubicBezTo>
                    <a:pt x="19" y="399"/>
                    <a:pt x="16" y="495"/>
                    <a:pt x="151" y="615"/>
                  </a:cubicBezTo>
                  <a:cubicBezTo>
                    <a:pt x="158" y="621"/>
                    <a:pt x="167" y="624"/>
                    <a:pt x="177" y="624"/>
                  </a:cubicBezTo>
                  <a:cubicBezTo>
                    <a:pt x="188" y="624"/>
                    <a:pt x="199" y="620"/>
                    <a:pt x="207" y="611"/>
                  </a:cubicBezTo>
                  <a:cubicBezTo>
                    <a:pt x="222" y="595"/>
                    <a:pt x="220" y="569"/>
                    <a:pt x="204" y="554"/>
                  </a:cubicBezTo>
                  <a:cubicBezTo>
                    <a:pt x="97" y="460"/>
                    <a:pt x="100" y="381"/>
                    <a:pt x="104" y="281"/>
                  </a:cubicBezTo>
                  <a:cubicBezTo>
                    <a:pt x="106" y="211"/>
                    <a:pt x="109" y="131"/>
                    <a:pt x="84" y="29"/>
                  </a:cubicBezTo>
                  <a:cubicBezTo>
                    <a:pt x="79" y="12"/>
                    <a:pt x="63" y="0"/>
                    <a:pt x="46" y="0"/>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6"/>
            <p:cNvSpPr/>
            <p:nvPr/>
          </p:nvSpPr>
          <p:spPr>
            <a:xfrm>
              <a:off x="3754677" y="1197134"/>
              <a:ext cx="18540" cy="18080"/>
            </a:xfrm>
            <a:custGeom>
              <a:rect b="b" l="l" r="r" t="t"/>
              <a:pathLst>
                <a:path extrusionOk="0" h="393" w="403">
                  <a:moveTo>
                    <a:pt x="201" y="7"/>
                  </a:moveTo>
                  <a:cubicBezTo>
                    <a:pt x="402" y="1"/>
                    <a:pt x="309" y="393"/>
                    <a:pt x="190" y="370"/>
                  </a:cubicBezTo>
                  <a:cubicBezTo>
                    <a:pt x="72" y="348"/>
                    <a:pt x="1" y="13"/>
                    <a:pt x="201" y="7"/>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6"/>
            <p:cNvSpPr/>
            <p:nvPr/>
          </p:nvSpPr>
          <p:spPr>
            <a:xfrm>
              <a:off x="3749386" y="1205185"/>
              <a:ext cx="16424" cy="41082"/>
            </a:xfrm>
            <a:custGeom>
              <a:rect b="b" l="l" r="r" t="t"/>
              <a:pathLst>
                <a:path extrusionOk="0" h="893" w="357">
                  <a:moveTo>
                    <a:pt x="315" y="1"/>
                  </a:moveTo>
                  <a:cubicBezTo>
                    <a:pt x="294" y="1"/>
                    <a:pt x="276" y="19"/>
                    <a:pt x="276" y="41"/>
                  </a:cubicBezTo>
                  <a:cubicBezTo>
                    <a:pt x="277" y="98"/>
                    <a:pt x="273" y="144"/>
                    <a:pt x="265" y="186"/>
                  </a:cubicBezTo>
                  <a:cubicBezTo>
                    <a:pt x="259" y="225"/>
                    <a:pt x="249" y="258"/>
                    <a:pt x="237" y="287"/>
                  </a:cubicBezTo>
                  <a:cubicBezTo>
                    <a:pt x="214" y="342"/>
                    <a:pt x="191" y="370"/>
                    <a:pt x="169" y="396"/>
                  </a:cubicBezTo>
                  <a:cubicBezTo>
                    <a:pt x="146" y="423"/>
                    <a:pt x="125" y="448"/>
                    <a:pt x="107" y="494"/>
                  </a:cubicBezTo>
                  <a:cubicBezTo>
                    <a:pt x="92" y="529"/>
                    <a:pt x="93" y="560"/>
                    <a:pt x="93" y="594"/>
                  </a:cubicBezTo>
                  <a:cubicBezTo>
                    <a:pt x="93" y="647"/>
                    <a:pt x="94" y="712"/>
                    <a:pt x="14" y="831"/>
                  </a:cubicBezTo>
                  <a:cubicBezTo>
                    <a:pt x="1" y="849"/>
                    <a:pt x="6" y="873"/>
                    <a:pt x="24" y="886"/>
                  </a:cubicBezTo>
                  <a:cubicBezTo>
                    <a:pt x="31" y="890"/>
                    <a:pt x="39" y="892"/>
                    <a:pt x="46" y="892"/>
                  </a:cubicBezTo>
                  <a:cubicBezTo>
                    <a:pt x="59" y="892"/>
                    <a:pt x="72" y="887"/>
                    <a:pt x="79" y="875"/>
                  </a:cubicBezTo>
                  <a:cubicBezTo>
                    <a:pt x="174" y="736"/>
                    <a:pt x="173" y="656"/>
                    <a:pt x="173" y="593"/>
                  </a:cubicBezTo>
                  <a:cubicBezTo>
                    <a:pt x="173" y="567"/>
                    <a:pt x="172" y="545"/>
                    <a:pt x="181" y="524"/>
                  </a:cubicBezTo>
                  <a:cubicBezTo>
                    <a:pt x="194" y="490"/>
                    <a:pt x="211" y="469"/>
                    <a:pt x="230" y="447"/>
                  </a:cubicBezTo>
                  <a:cubicBezTo>
                    <a:pt x="256" y="417"/>
                    <a:pt x="283" y="383"/>
                    <a:pt x="311" y="316"/>
                  </a:cubicBezTo>
                  <a:cubicBezTo>
                    <a:pt x="325" y="282"/>
                    <a:pt x="337" y="244"/>
                    <a:pt x="344" y="199"/>
                  </a:cubicBezTo>
                  <a:cubicBezTo>
                    <a:pt x="353" y="155"/>
                    <a:pt x="357" y="103"/>
                    <a:pt x="356" y="40"/>
                  </a:cubicBezTo>
                  <a:cubicBezTo>
                    <a:pt x="356" y="19"/>
                    <a:pt x="338" y="1"/>
                    <a:pt x="315" y="1"/>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6"/>
            <p:cNvSpPr/>
            <p:nvPr/>
          </p:nvSpPr>
          <p:spPr>
            <a:xfrm>
              <a:off x="3769214" y="1002395"/>
              <a:ext cx="21990" cy="19966"/>
            </a:xfrm>
            <a:custGeom>
              <a:rect b="b" l="l" r="r" t="t"/>
              <a:pathLst>
                <a:path extrusionOk="0" h="434" w="478">
                  <a:moveTo>
                    <a:pt x="131" y="309"/>
                  </a:moveTo>
                  <a:cubicBezTo>
                    <a:pt x="261" y="433"/>
                    <a:pt x="477" y="157"/>
                    <a:pt x="413" y="79"/>
                  </a:cubicBezTo>
                  <a:cubicBezTo>
                    <a:pt x="351" y="1"/>
                    <a:pt x="0" y="184"/>
                    <a:pt x="131" y="309"/>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6"/>
            <p:cNvSpPr/>
            <p:nvPr/>
          </p:nvSpPr>
          <p:spPr>
            <a:xfrm>
              <a:off x="3784948" y="1000371"/>
              <a:ext cx="32848" cy="9385"/>
            </a:xfrm>
            <a:custGeom>
              <a:rect b="b" l="l" r="r" t="t"/>
              <a:pathLst>
                <a:path extrusionOk="0" h="204" w="714">
                  <a:moveTo>
                    <a:pt x="668" y="0"/>
                  </a:moveTo>
                  <a:cubicBezTo>
                    <a:pt x="655" y="0"/>
                    <a:pt x="643" y="6"/>
                    <a:pt x="636" y="17"/>
                  </a:cubicBezTo>
                  <a:cubicBezTo>
                    <a:pt x="579" y="98"/>
                    <a:pt x="514" y="121"/>
                    <a:pt x="449" y="121"/>
                  </a:cubicBezTo>
                  <a:cubicBezTo>
                    <a:pt x="399" y="121"/>
                    <a:pt x="348" y="108"/>
                    <a:pt x="299" y="95"/>
                  </a:cubicBezTo>
                  <a:cubicBezTo>
                    <a:pt x="245" y="80"/>
                    <a:pt x="193" y="66"/>
                    <a:pt x="144" y="66"/>
                  </a:cubicBezTo>
                  <a:cubicBezTo>
                    <a:pt x="100" y="66"/>
                    <a:pt x="59" y="78"/>
                    <a:pt x="19" y="110"/>
                  </a:cubicBezTo>
                  <a:cubicBezTo>
                    <a:pt x="2" y="125"/>
                    <a:pt x="0" y="149"/>
                    <a:pt x="14" y="166"/>
                  </a:cubicBezTo>
                  <a:cubicBezTo>
                    <a:pt x="22" y="176"/>
                    <a:pt x="33" y="180"/>
                    <a:pt x="45" y="180"/>
                  </a:cubicBezTo>
                  <a:cubicBezTo>
                    <a:pt x="54" y="180"/>
                    <a:pt x="63" y="177"/>
                    <a:pt x="70" y="171"/>
                  </a:cubicBezTo>
                  <a:cubicBezTo>
                    <a:pt x="92" y="153"/>
                    <a:pt x="118" y="147"/>
                    <a:pt x="147" y="147"/>
                  </a:cubicBezTo>
                  <a:cubicBezTo>
                    <a:pt x="186" y="147"/>
                    <a:pt x="231" y="159"/>
                    <a:pt x="278" y="171"/>
                  </a:cubicBezTo>
                  <a:cubicBezTo>
                    <a:pt x="336" y="187"/>
                    <a:pt x="396" y="204"/>
                    <a:pt x="457" y="204"/>
                  </a:cubicBezTo>
                  <a:cubicBezTo>
                    <a:pt x="540" y="204"/>
                    <a:pt x="624" y="172"/>
                    <a:pt x="700" y="64"/>
                  </a:cubicBezTo>
                  <a:cubicBezTo>
                    <a:pt x="713" y="46"/>
                    <a:pt x="709" y="21"/>
                    <a:pt x="691" y="8"/>
                  </a:cubicBezTo>
                  <a:cubicBezTo>
                    <a:pt x="684" y="3"/>
                    <a:pt x="676" y="0"/>
                    <a:pt x="668" y="0"/>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8" name="Google Shape;1748;p16"/>
          <p:cNvSpPr/>
          <p:nvPr/>
        </p:nvSpPr>
        <p:spPr>
          <a:xfrm>
            <a:off x="7849195" y="391562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6"/>
          <p:cNvSpPr/>
          <p:nvPr/>
        </p:nvSpPr>
        <p:spPr>
          <a:xfrm>
            <a:off x="7354507" y="2031947"/>
            <a:ext cx="86078" cy="105006"/>
          </a:xfrm>
          <a:custGeom>
            <a:rect b="b" l="l" r="r" t="t"/>
            <a:pathLst>
              <a:path extrusionOk="0" h="1032" w="846">
                <a:moveTo>
                  <a:pt x="0" y="524"/>
                </a:moveTo>
                <a:cubicBezTo>
                  <a:pt x="211" y="455"/>
                  <a:pt x="319" y="339"/>
                  <a:pt x="422" y="1"/>
                </a:cubicBezTo>
                <a:cubicBezTo>
                  <a:pt x="511" y="271"/>
                  <a:pt x="651" y="445"/>
                  <a:pt x="846" y="506"/>
                </a:cubicBezTo>
                <a:cubicBezTo>
                  <a:pt x="609" y="580"/>
                  <a:pt x="493" y="809"/>
                  <a:pt x="401" y="1031"/>
                </a:cubicBezTo>
                <a:cubicBezTo>
                  <a:pt x="365" y="820"/>
                  <a:pt x="250" y="585"/>
                  <a:pt x="0" y="52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6"/>
          <p:cNvSpPr/>
          <p:nvPr/>
        </p:nvSpPr>
        <p:spPr>
          <a:xfrm>
            <a:off x="6845222" y="7931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6"/>
          <p:cNvSpPr/>
          <p:nvPr/>
        </p:nvSpPr>
        <p:spPr>
          <a:xfrm>
            <a:off x="839602" y="64615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6"/>
          <p:cNvSpPr/>
          <p:nvPr/>
        </p:nvSpPr>
        <p:spPr>
          <a:xfrm>
            <a:off x="7396495" y="1359517"/>
            <a:ext cx="214366" cy="263634"/>
          </a:xfrm>
          <a:custGeom>
            <a:rect b="b" l="l" r="r" t="t"/>
            <a:pathLst>
              <a:path extrusionOk="0" h="1509" w="1227">
                <a:moveTo>
                  <a:pt x="1226" y="759"/>
                </a:moveTo>
                <a:cubicBezTo>
                  <a:pt x="919" y="659"/>
                  <a:pt x="764" y="492"/>
                  <a:pt x="616" y="1"/>
                </a:cubicBezTo>
                <a:cubicBezTo>
                  <a:pt x="485" y="395"/>
                  <a:pt x="283" y="645"/>
                  <a:pt x="0" y="735"/>
                </a:cubicBezTo>
                <a:cubicBezTo>
                  <a:pt x="345" y="839"/>
                  <a:pt x="526" y="1149"/>
                  <a:pt x="617" y="1508"/>
                </a:cubicBezTo>
                <a:cubicBezTo>
                  <a:pt x="717" y="1197"/>
                  <a:pt x="864" y="848"/>
                  <a:pt x="1226" y="759"/>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6"/>
          <p:cNvSpPr/>
          <p:nvPr/>
        </p:nvSpPr>
        <p:spPr>
          <a:xfrm flipH="1" rot="10800000">
            <a:off x="4647559" y="4411763"/>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6"/>
          <p:cNvSpPr/>
          <p:nvPr/>
        </p:nvSpPr>
        <p:spPr>
          <a:xfrm flipH="1" rot="10800000">
            <a:off x="5378945" y="4743482"/>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6"/>
          <p:cNvSpPr/>
          <p:nvPr/>
        </p:nvSpPr>
        <p:spPr>
          <a:xfrm flipH="1" rot="10800000">
            <a:off x="5929257" y="4327690"/>
            <a:ext cx="161430" cy="196721"/>
          </a:xfrm>
          <a:custGeom>
            <a:rect b="b" l="l" r="r" t="t"/>
            <a:pathLst>
              <a:path extrusionOk="0" h="1126" w="924">
                <a:moveTo>
                  <a:pt x="924" y="572"/>
                </a:moveTo>
                <a:cubicBezTo>
                  <a:pt x="693" y="497"/>
                  <a:pt x="575" y="371"/>
                  <a:pt x="464" y="0"/>
                </a:cubicBezTo>
                <a:cubicBezTo>
                  <a:pt x="365" y="297"/>
                  <a:pt x="213" y="486"/>
                  <a:pt x="1" y="553"/>
                </a:cubicBezTo>
                <a:cubicBezTo>
                  <a:pt x="260" y="632"/>
                  <a:pt x="385" y="883"/>
                  <a:pt x="486" y="1125"/>
                </a:cubicBezTo>
                <a:cubicBezTo>
                  <a:pt x="525" y="895"/>
                  <a:pt x="651" y="639"/>
                  <a:pt x="924" y="5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6" name="Google Shape;1756;p16"/>
          <p:cNvGrpSpPr/>
          <p:nvPr/>
        </p:nvGrpSpPr>
        <p:grpSpPr>
          <a:xfrm>
            <a:off x="1736017" y="3910404"/>
            <a:ext cx="2031904" cy="1238899"/>
            <a:chOff x="473232" y="4204527"/>
            <a:chExt cx="518660" cy="316239"/>
          </a:xfrm>
        </p:grpSpPr>
        <p:sp>
          <p:nvSpPr>
            <p:cNvPr id="1757" name="Google Shape;1757;p16"/>
            <p:cNvSpPr/>
            <p:nvPr/>
          </p:nvSpPr>
          <p:spPr>
            <a:xfrm>
              <a:off x="590821" y="4215522"/>
              <a:ext cx="189035" cy="305243"/>
            </a:xfrm>
            <a:custGeom>
              <a:rect b="b" l="l" r="r" t="t"/>
              <a:pathLst>
                <a:path extrusionOk="0" h="6635" w="4109">
                  <a:moveTo>
                    <a:pt x="967" y="6635"/>
                  </a:moveTo>
                  <a:cubicBezTo>
                    <a:pt x="970" y="6405"/>
                    <a:pt x="876" y="6190"/>
                    <a:pt x="565" y="5750"/>
                  </a:cubicBezTo>
                  <a:cubicBezTo>
                    <a:pt x="177" y="5203"/>
                    <a:pt x="861" y="4850"/>
                    <a:pt x="813" y="4458"/>
                  </a:cubicBezTo>
                  <a:cubicBezTo>
                    <a:pt x="770" y="4099"/>
                    <a:pt x="429" y="4147"/>
                    <a:pt x="377" y="3770"/>
                  </a:cubicBezTo>
                  <a:cubicBezTo>
                    <a:pt x="322" y="3371"/>
                    <a:pt x="895" y="2748"/>
                    <a:pt x="462" y="2200"/>
                  </a:cubicBezTo>
                  <a:cubicBezTo>
                    <a:pt x="151" y="1811"/>
                    <a:pt x="0" y="559"/>
                    <a:pt x="872" y="299"/>
                  </a:cubicBezTo>
                  <a:cubicBezTo>
                    <a:pt x="1875" y="0"/>
                    <a:pt x="2227" y="997"/>
                    <a:pt x="2251" y="1124"/>
                  </a:cubicBezTo>
                  <a:cubicBezTo>
                    <a:pt x="2388" y="1894"/>
                    <a:pt x="2763" y="1868"/>
                    <a:pt x="3050" y="2407"/>
                  </a:cubicBezTo>
                  <a:cubicBezTo>
                    <a:pt x="3199" y="2689"/>
                    <a:pt x="2801" y="3606"/>
                    <a:pt x="3144" y="3774"/>
                  </a:cubicBezTo>
                  <a:cubicBezTo>
                    <a:pt x="4109" y="4247"/>
                    <a:pt x="2855" y="4966"/>
                    <a:pt x="3298" y="5923"/>
                  </a:cubicBezTo>
                  <a:cubicBezTo>
                    <a:pt x="3394" y="6128"/>
                    <a:pt x="3406" y="6372"/>
                    <a:pt x="3371" y="6635"/>
                  </a:cubicBezTo>
                  <a:lnTo>
                    <a:pt x="967" y="6635"/>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6"/>
            <p:cNvSpPr/>
            <p:nvPr/>
          </p:nvSpPr>
          <p:spPr>
            <a:xfrm>
              <a:off x="653434" y="4267554"/>
              <a:ext cx="42509" cy="184204"/>
            </a:xfrm>
            <a:custGeom>
              <a:rect b="b" l="l" r="r" t="t"/>
              <a:pathLst>
                <a:path extrusionOk="0" h="4004" w="924">
                  <a:moveTo>
                    <a:pt x="46" y="1"/>
                  </a:moveTo>
                  <a:cubicBezTo>
                    <a:pt x="39" y="1"/>
                    <a:pt x="31" y="3"/>
                    <a:pt x="24" y="7"/>
                  </a:cubicBezTo>
                  <a:cubicBezTo>
                    <a:pt x="6" y="19"/>
                    <a:pt x="0" y="44"/>
                    <a:pt x="13" y="62"/>
                  </a:cubicBezTo>
                  <a:cubicBezTo>
                    <a:pt x="223" y="382"/>
                    <a:pt x="416" y="928"/>
                    <a:pt x="563" y="1622"/>
                  </a:cubicBezTo>
                  <a:cubicBezTo>
                    <a:pt x="706" y="2289"/>
                    <a:pt x="807" y="3093"/>
                    <a:pt x="843" y="3966"/>
                  </a:cubicBezTo>
                  <a:cubicBezTo>
                    <a:pt x="844" y="3987"/>
                    <a:pt x="861" y="4004"/>
                    <a:pt x="882" y="4004"/>
                  </a:cubicBezTo>
                  <a:cubicBezTo>
                    <a:pt x="883" y="4004"/>
                    <a:pt x="884" y="4004"/>
                    <a:pt x="884" y="4004"/>
                  </a:cubicBezTo>
                  <a:cubicBezTo>
                    <a:pt x="907" y="4004"/>
                    <a:pt x="924" y="3985"/>
                    <a:pt x="923" y="3963"/>
                  </a:cubicBezTo>
                  <a:cubicBezTo>
                    <a:pt x="886" y="3085"/>
                    <a:pt x="785" y="2276"/>
                    <a:pt x="642" y="1605"/>
                  </a:cubicBezTo>
                  <a:cubicBezTo>
                    <a:pt x="492" y="902"/>
                    <a:pt x="296" y="347"/>
                    <a:pt x="79" y="19"/>
                  </a:cubicBezTo>
                  <a:cubicBezTo>
                    <a:pt x="72" y="7"/>
                    <a:pt x="59" y="1"/>
                    <a:pt x="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6"/>
            <p:cNvSpPr/>
            <p:nvPr/>
          </p:nvSpPr>
          <p:spPr>
            <a:xfrm>
              <a:off x="473232" y="4300493"/>
              <a:ext cx="263471" cy="220272"/>
            </a:xfrm>
            <a:custGeom>
              <a:rect b="b" l="l" r="r" t="t"/>
              <a:pathLst>
                <a:path extrusionOk="0" h="4788" w="5727">
                  <a:moveTo>
                    <a:pt x="2363" y="4788"/>
                  </a:moveTo>
                  <a:cubicBezTo>
                    <a:pt x="2327" y="4532"/>
                    <a:pt x="2488" y="4230"/>
                    <a:pt x="2351" y="4052"/>
                  </a:cubicBezTo>
                  <a:cubicBezTo>
                    <a:pt x="2158" y="3801"/>
                    <a:pt x="1860" y="3985"/>
                    <a:pt x="1652" y="3724"/>
                  </a:cubicBezTo>
                  <a:cubicBezTo>
                    <a:pt x="1432" y="3448"/>
                    <a:pt x="1749" y="2637"/>
                    <a:pt x="1068" y="2507"/>
                  </a:cubicBezTo>
                  <a:cubicBezTo>
                    <a:pt x="882" y="2471"/>
                    <a:pt x="0" y="1927"/>
                    <a:pt x="649" y="896"/>
                  </a:cubicBezTo>
                  <a:cubicBezTo>
                    <a:pt x="1215" y="1"/>
                    <a:pt x="2212" y="832"/>
                    <a:pt x="2288" y="918"/>
                  </a:cubicBezTo>
                  <a:cubicBezTo>
                    <a:pt x="2742" y="1437"/>
                    <a:pt x="2945" y="1262"/>
                    <a:pt x="3441" y="1543"/>
                  </a:cubicBezTo>
                  <a:cubicBezTo>
                    <a:pt x="3702" y="1691"/>
                    <a:pt x="3719" y="2707"/>
                    <a:pt x="4110" y="2684"/>
                  </a:cubicBezTo>
                  <a:cubicBezTo>
                    <a:pt x="5212" y="2620"/>
                    <a:pt x="4476" y="3546"/>
                    <a:pt x="5295" y="4073"/>
                  </a:cubicBezTo>
                  <a:cubicBezTo>
                    <a:pt x="5527" y="4222"/>
                    <a:pt x="5654" y="4483"/>
                    <a:pt x="5727" y="4788"/>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6"/>
            <p:cNvSpPr/>
            <p:nvPr/>
          </p:nvSpPr>
          <p:spPr>
            <a:xfrm>
              <a:off x="540997" y="4359380"/>
              <a:ext cx="134841" cy="154209"/>
            </a:xfrm>
            <a:custGeom>
              <a:rect b="b" l="l" r="r" t="t"/>
              <a:pathLst>
                <a:path extrusionOk="0" h="3352" w="2931">
                  <a:moveTo>
                    <a:pt x="45" y="0"/>
                  </a:moveTo>
                  <a:cubicBezTo>
                    <a:pt x="30" y="0"/>
                    <a:pt x="16" y="9"/>
                    <a:pt x="9" y="24"/>
                  </a:cubicBezTo>
                  <a:cubicBezTo>
                    <a:pt x="1" y="44"/>
                    <a:pt x="9" y="68"/>
                    <a:pt x="30" y="76"/>
                  </a:cubicBezTo>
                  <a:cubicBezTo>
                    <a:pt x="422" y="253"/>
                    <a:pt x="922" y="676"/>
                    <a:pt x="1437" y="1269"/>
                  </a:cubicBezTo>
                  <a:cubicBezTo>
                    <a:pt x="1922" y="1827"/>
                    <a:pt x="2418" y="2535"/>
                    <a:pt x="2850" y="3332"/>
                  </a:cubicBezTo>
                  <a:cubicBezTo>
                    <a:pt x="2858" y="3345"/>
                    <a:pt x="2871" y="3352"/>
                    <a:pt x="2886" y="3352"/>
                  </a:cubicBezTo>
                  <a:cubicBezTo>
                    <a:pt x="2892" y="3352"/>
                    <a:pt x="2898" y="3350"/>
                    <a:pt x="2904" y="3347"/>
                  </a:cubicBezTo>
                  <a:cubicBezTo>
                    <a:pt x="2924" y="3337"/>
                    <a:pt x="2931" y="3312"/>
                    <a:pt x="2920" y="3293"/>
                  </a:cubicBezTo>
                  <a:cubicBezTo>
                    <a:pt x="2485" y="2491"/>
                    <a:pt x="1985" y="1779"/>
                    <a:pt x="1498" y="1217"/>
                  </a:cubicBezTo>
                  <a:cubicBezTo>
                    <a:pt x="975" y="615"/>
                    <a:pt x="465" y="185"/>
                    <a:pt x="61" y="4"/>
                  </a:cubicBezTo>
                  <a:cubicBezTo>
                    <a:pt x="56" y="2"/>
                    <a:pt x="50" y="0"/>
                    <a:pt x="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6"/>
            <p:cNvSpPr/>
            <p:nvPr/>
          </p:nvSpPr>
          <p:spPr>
            <a:xfrm>
              <a:off x="630569" y="4204527"/>
              <a:ext cx="207851" cy="316238"/>
            </a:xfrm>
            <a:custGeom>
              <a:rect b="b" l="l" r="r" t="t"/>
              <a:pathLst>
                <a:path extrusionOk="0" h="6874" w="4518">
                  <a:moveTo>
                    <a:pt x="3502" y="6874"/>
                  </a:moveTo>
                  <a:cubicBezTo>
                    <a:pt x="3452" y="6600"/>
                    <a:pt x="3521" y="6377"/>
                    <a:pt x="3893" y="5801"/>
                  </a:cubicBezTo>
                  <a:cubicBezTo>
                    <a:pt x="4292" y="5180"/>
                    <a:pt x="3539" y="4939"/>
                    <a:pt x="3576" y="4534"/>
                  </a:cubicBezTo>
                  <a:cubicBezTo>
                    <a:pt x="3611" y="4163"/>
                    <a:pt x="3982" y="4153"/>
                    <a:pt x="4025" y="3763"/>
                  </a:cubicBezTo>
                  <a:cubicBezTo>
                    <a:pt x="4069" y="3350"/>
                    <a:pt x="3336" y="2753"/>
                    <a:pt x="3877" y="2189"/>
                  </a:cubicBezTo>
                  <a:cubicBezTo>
                    <a:pt x="4025" y="2034"/>
                    <a:pt x="4517" y="688"/>
                    <a:pt x="3364" y="333"/>
                  </a:cubicBezTo>
                  <a:cubicBezTo>
                    <a:pt x="2282" y="0"/>
                    <a:pt x="1921" y="1270"/>
                    <a:pt x="1901" y="1403"/>
                  </a:cubicBezTo>
                  <a:cubicBezTo>
                    <a:pt x="1780" y="2206"/>
                    <a:pt x="1373" y="2242"/>
                    <a:pt x="1082" y="2837"/>
                  </a:cubicBezTo>
                  <a:cubicBezTo>
                    <a:pt x="929" y="3149"/>
                    <a:pt x="1394" y="4010"/>
                    <a:pt x="1029" y="4238"/>
                  </a:cubicBezTo>
                  <a:cubicBezTo>
                    <a:pt x="0" y="4881"/>
                    <a:pt x="1383" y="5396"/>
                    <a:pt x="938" y="6439"/>
                  </a:cubicBezTo>
                  <a:cubicBezTo>
                    <a:pt x="880" y="6576"/>
                    <a:pt x="855" y="6722"/>
                    <a:pt x="855" y="6874"/>
                  </a:cubicBezTo>
                  <a:lnTo>
                    <a:pt x="3502" y="6874"/>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6"/>
            <p:cNvSpPr/>
            <p:nvPr/>
          </p:nvSpPr>
          <p:spPr>
            <a:xfrm>
              <a:off x="720555" y="4262815"/>
              <a:ext cx="41681" cy="250773"/>
            </a:xfrm>
            <a:custGeom>
              <a:rect b="b" l="l" r="r" t="t"/>
              <a:pathLst>
                <a:path extrusionOk="0" h="5451" w="906">
                  <a:moveTo>
                    <a:pt x="859" y="0"/>
                  </a:moveTo>
                  <a:cubicBezTo>
                    <a:pt x="846" y="0"/>
                    <a:pt x="833" y="7"/>
                    <a:pt x="826" y="20"/>
                  </a:cubicBezTo>
                  <a:cubicBezTo>
                    <a:pt x="538" y="498"/>
                    <a:pt x="295" y="1300"/>
                    <a:pt x="159" y="2306"/>
                  </a:cubicBezTo>
                  <a:cubicBezTo>
                    <a:pt x="37" y="3207"/>
                    <a:pt x="0" y="4273"/>
                    <a:pt x="92" y="5415"/>
                  </a:cubicBezTo>
                  <a:cubicBezTo>
                    <a:pt x="93" y="5435"/>
                    <a:pt x="111" y="5451"/>
                    <a:pt x="131" y="5451"/>
                  </a:cubicBezTo>
                  <a:cubicBezTo>
                    <a:pt x="132" y="5451"/>
                    <a:pt x="134" y="5451"/>
                    <a:pt x="135" y="5451"/>
                  </a:cubicBezTo>
                  <a:cubicBezTo>
                    <a:pt x="157" y="5449"/>
                    <a:pt x="173" y="5429"/>
                    <a:pt x="172" y="5408"/>
                  </a:cubicBezTo>
                  <a:cubicBezTo>
                    <a:pt x="80" y="4271"/>
                    <a:pt x="117" y="3212"/>
                    <a:pt x="238" y="2317"/>
                  </a:cubicBezTo>
                  <a:cubicBezTo>
                    <a:pt x="373" y="1321"/>
                    <a:pt x="612" y="530"/>
                    <a:pt x="894" y="60"/>
                  </a:cubicBezTo>
                  <a:cubicBezTo>
                    <a:pt x="905" y="42"/>
                    <a:pt x="899" y="18"/>
                    <a:pt x="880" y="6"/>
                  </a:cubicBezTo>
                  <a:cubicBezTo>
                    <a:pt x="873" y="2"/>
                    <a:pt x="866" y="0"/>
                    <a:pt x="859" y="0"/>
                  </a:cubicBezTo>
                  <a:close/>
                </a:path>
              </a:pathLst>
            </a:custGeom>
            <a:solidFill>
              <a:srgbClr val="3CB1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6"/>
            <p:cNvSpPr/>
            <p:nvPr/>
          </p:nvSpPr>
          <p:spPr>
            <a:xfrm>
              <a:off x="711354" y="4248646"/>
              <a:ext cx="236052" cy="272120"/>
            </a:xfrm>
            <a:custGeom>
              <a:rect b="b" l="l" r="r" t="t"/>
              <a:pathLst>
                <a:path extrusionOk="0" h="5915" w="5131">
                  <a:moveTo>
                    <a:pt x="3093" y="5915"/>
                  </a:moveTo>
                  <a:cubicBezTo>
                    <a:pt x="3271" y="5487"/>
                    <a:pt x="2894" y="5136"/>
                    <a:pt x="3018" y="4793"/>
                  </a:cubicBezTo>
                  <a:cubicBezTo>
                    <a:pt x="3151" y="4419"/>
                    <a:pt x="3466" y="4493"/>
                    <a:pt x="3614" y="4100"/>
                  </a:cubicBezTo>
                  <a:cubicBezTo>
                    <a:pt x="3769" y="3685"/>
                    <a:pt x="3367" y="2643"/>
                    <a:pt x="3982" y="2184"/>
                  </a:cubicBezTo>
                  <a:cubicBezTo>
                    <a:pt x="4151" y="2057"/>
                    <a:pt x="5131" y="938"/>
                    <a:pt x="4034" y="415"/>
                  </a:cubicBezTo>
                  <a:cubicBezTo>
                    <a:pt x="3165" y="1"/>
                    <a:pt x="2554" y="1053"/>
                    <a:pt x="2500" y="1185"/>
                  </a:cubicBezTo>
                  <a:cubicBezTo>
                    <a:pt x="2169" y="1986"/>
                    <a:pt x="1816" y="1931"/>
                    <a:pt x="1403" y="2478"/>
                  </a:cubicBezTo>
                  <a:cubicBezTo>
                    <a:pt x="1186" y="2765"/>
                    <a:pt x="1331" y="3758"/>
                    <a:pt x="960" y="3910"/>
                  </a:cubicBezTo>
                  <a:cubicBezTo>
                    <a:pt x="0" y="4303"/>
                    <a:pt x="771" y="5045"/>
                    <a:pt x="392" y="5915"/>
                  </a:cubicBezTo>
                  <a:lnTo>
                    <a:pt x="3093" y="591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6"/>
            <p:cNvSpPr/>
            <p:nvPr/>
          </p:nvSpPr>
          <p:spPr>
            <a:xfrm>
              <a:off x="766422" y="4306336"/>
              <a:ext cx="98681" cy="204078"/>
            </a:xfrm>
            <a:custGeom>
              <a:rect b="b" l="l" r="r" t="t"/>
              <a:pathLst>
                <a:path extrusionOk="0" h="4436" w="2145">
                  <a:moveTo>
                    <a:pt x="2099" y="0"/>
                  </a:moveTo>
                  <a:cubicBezTo>
                    <a:pt x="2086" y="0"/>
                    <a:pt x="2075" y="6"/>
                    <a:pt x="2067" y="17"/>
                  </a:cubicBezTo>
                  <a:cubicBezTo>
                    <a:pt x="1761" y="437"/>
                    <a:pt x="1422" y="956"/>
                    <a:pt x="1070" y="1657"/>
                  </a:cubicBezTo>
                  <a:cubicBezTo>
                    <a:pt x="720" y="2358"/>
                    <a:pt x="358" y="3238"/>
                    <a:pt x="7" y="4384"/>
                  </a:cubicBezTo>
                  <a:cubicBezTo>
                    <a:pt x="1" y="4405"/>
                    <a:pt x="12" y="4427"/>
                    <a:pt x="34" y="4434"/>
                  </a:cubicBezTo>
                  <a:cubicBezTo>
                    <a:pt x="37" y="4435"/>
                    <a:pt x="41" y="4435"/>
                    <a:pt x="45" y="4435"/>
                  </a:cubicBezTo>
                  <a:cubicBezTo>
                    <a:pt x="62" y="4435"/>
                    <a:pt x="77" y="4424"/>
                    <a:pt x="82" y="4407"/>
                  </a:cubicBezTo>
                  <a:cubicBezTo>
                    <a:pt x="432" y="3266"/>
                    <a:pt x="792" y="2389"/>
                    <a:pt x="1142" y="1693"/>
                  </a:cubicBezTo>
                  <a:cubicBezTo>
                    <a:pt x="1490" y="998"/>
                    <a:pt x="1828" y="481"/>
                    <a:pt x="2131" y="64"/>
                  </a:cubicBezTo>
                  <a:cubicBezTo>
                    <a:pt x="2145" y="46"/>
                    <a:pt x="2140" y="21"/>
                    <a:pt x="2122" y="9"/>
                  </a:cubicBezTo>
                  <a:cubicBezTo>
                    <a:pt x="2115" y="3"/>
                    <a:pt x="2107" y="0"/>
                    <a:pt x="20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6"/>
            <p:cNvSpPr/>
            <p:nvPr/>
          </p:nvSpPr>
          <p:spPr>
            <a:xfrm>
              <a:off x="766928" y="4298837"/>
              <a:ext cx="224964" cy="221928"/>
            </a:xfrm>
            <a:custGeom>
              <a:rect b="b" l="l" r="r" t="t"/>
              <a:pathLst>
                <a:path extrusionOk="0" h="4824" w="4890">
                  <a:moveTo>
                    <a:pt x="3076" y="4824"/>
                  </a:moveTo>
                  <a:cubicBezTo>
                    <a:pt x="3174" y="4541"/>
                    <a:pt x="2884" y="4218"/>
                    <a:pt x="3005" y="3994"/>
                  </a:cubicBezTo>
                  <a:cubicBezTo>
                    <a:pt x="3148" y="3729"/>
                    <a:pt x="3451" y="3856"/>
                    <a:pt x="3607" y="3579"/>
                  </a:cubicBezTo>
                  <a:cubicBezTo>
                    <a:pt x="3773" y="3284"/>
                    <a:pt x="3365" y="2568"/>
                    <a:pt x="3979" y="2341"/>
                  </a:cubicBezTo>
                  <a:cubicBezTo>
                    <a:pt x="4147" y="2278"/>
                    <a:pt x="4889" y="1630"/>
                    <a:pt x="4141" y="758"/>
                  </a:cubicBezTo>
                  <a:cubicBezTo>
                    <a:pt x="3491" y="1"/>
                    <a:pt x="2682" y="937"/>
                    <a:pt x="2623" y="1030"/>
                  </a:cubicBezTo>
                  <a:cubicBezTo>
                    <a:pt x="2275" y="1590"/>
                    <a:pt x="1934" y="1469"/>
                    <a:pt x="1513" y="1810"/>
                  </a:cubicBezTo>
                  <a:cubicBezTo>
                    <a:pt x="1292" y="1988"/>
                    <a:pt x="1400" y="2805"/>
                    <a:pt x="1033" y="2844"/>
                  </a:cubicBezTo>
                  <a:cubicBezTo>
                    <a:pt x="0" y="2952"/>
                    <a:pt x="960" y="3843"/>
                    <a:pt x="273" y="4466"/>
                  </a:cubicBezTo>
                  <a:cubicBezTo>
                    <a:pt x="168" y="4561"/>
                    <a:pt x="96" y="4684"/>
                    <a:pt x="48" y="4824"/>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6"/>
            <p:cNvSpPr/>
            <p:nvPr/>
          </p:nvSpPr>
          <p:spPr>
            <a:xfrm>
              <a:off x="823284" y="4356389"/>
              <a:ext cx="101901" cy="158901"/>
            </a:xfrm>
            <a:custGeom>
              <a:rect b="b" l="l" r="r" t="t"/>
              <a:pathLst>
                <a:path extrusionOk="0" h="3454" w="2215">
                  <a:moveTo>
                    <a:pt x="2169" y="0"/>
                  </a:moveTo>
                  <a:cubicBezTo>
                    <a:pt x="2162" y="0"/>
                    <a:pt x="2154" y="3"/>
                    <a:pt x="2147" y="7"/>
                  </a:cubicBezTo>
                  <a:cubicBezTo>
                    <a:pt x="1809" y="232"/>
                    <a:pt x="1368" y="781"/>
                    <a:pt x="965" y="1422"/>
                  </a:cubicBezTo>
                  <a:cubicBezTo>
                    <a:pt x="558" y="2067"/>
                    <a:pt x="189" y="2807"/>
                    <a:pt x="7" y="3402"/>
                  </a:cubicBezTo>
                  <a:cubicBezTo>
                    <a:pt x="0" y="3423"/>
                    <a:pt x="12" y="3445"/>
                    <a:pt x="33" y="3452"/>
                  </a:cubicBezTo>
                  <a:cubicBezTo>
                    <a:pt x="37" y="3453"/>
                    <a:pt x="41" y="3454"/>
                    <a:pt x="45" y="3454"/>
                  </a:cubicBezTo>
                  <a:cubicBezTo>
                    <a:pt x="62" y="3454"/>
                    <a:pt x="78" y="3443"/>
                    <a:pt x="83" y="3425"/>
                  </a:cubicBezTo>
                  <a:cubicBezTo>
                    <a:pt x="264" y="2837"/>
                    <a:pt x="629" y="2105"/>
                    <a:pt x="1032" y="1464"/>
                  </a:cubicBezTo>
                  <a:cubicBezTo>
                    <a:pt x="1430" y="832"/>
                    <a:pt x="1864" y="292"/>
                    <a:pt x="2191" y="73"/>
                  </a:cubicBezTo>
                  <a:cubicBezTo>
                    <a:pt x="2209" y="61"/>
                    <a:pt x="2214" y="36"/>
                    <a:pt x="2203" y="18"/>
                  </a:cubicBezTo>
                  <a:cubicBezTo>
                    <a:pt x="2195" y="7"/>
                    <a:pt x="2182" y="0"/>
                    <a:pt x="216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7" name="Google Shape;1767;p16"/>
          <p:cNvSpPr/>
          <p:nvPr/>
        </p:nvSpPr>
        <p:spPr>
          <a:xfrm flipH="1">
            <a:off x="1779454" y="3994524"/>
            <a:ext cx="121720" cy="14844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6"/>
          <p:cNvSpPr/>
          <p:nvPr/>
        </p:nvSpPr>
        <p:spPr>
          <a:xfrm flipH="1">
            <a:off x="8315149" y="4667042"/>
            <a:ext cx="108846" cy="132558"/>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6"/>
          <p:cNvSpPr/>
          <p:nvPr/>
        </p:nvSpPr>
        <p:spPr>
          <a:xfrm>
            <a:off x="8695477" y="420155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17"/>
          <p:cNvSpPr txBox="1"/>
          <p:nvPr>
            <p:ph type="title"/>
          </p:nvPr>
        </p:nvSpPr>
        <p:spPr>
          <a:xfrm rot="421">
            <a:off x="2124000" y="1434125"/>
            <a:ext cx="4896000" cy="151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sz="5400"/>
              <a:t>13.9/1000 live births</a:t>
            </a:r>
            <a:endParaRPr sz="5400"/>
          </a:p>
        </p:txBody>
      </p:sp>
      <p:sp>
        <p:nvSpPr>
          <p:cNvPr id="1775" name="Google Shape;1775;p17"/>
          <p:cNvSpPr txBox="1"/>
          <p:nvPr>
            <p:ph idx="1" type="subTitle"/>
          </p:nvPr>
        </p:nvSpPr>
        <p:spPr>
          <a:xfrm>
            <a:off x="2275524" y="3135913"/>
            <a:ext cx="4527689" cy="44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In 2021, this has been the ratio of stillbirth rate</a:t>
            </a:r>
            <a:endParaRPr/>
          </a:p>
        </p:txBody>
      </p:sp>
      <p:cxnSp>
        <p:nvCxnSpPr>
          <p:cNvPr id="1776" name="Google Shape;1776;p17"/>
          <p:cNvCxnSpPr/>
          <p:nvPr/>
        </p:nvCxnSpPr>
        <p:spPr>
          <a:xfrm>
            <a:off x="1193850" y="3040725"/>
            <a:ext cx="6756300" cy="0"/>
          </a:xfrm>
          <a:prstGeom prst="straightConnector1">
            <a:avLst/>
          </a:prstGeom>
          <a:noFill/>
          <a:ln cap="flat" cmpd="sng" w="19050">
            <a:solidFill>
              <a:schemeClr val="accent3"/>
            </a:solidFill>
            <a:prstDash val="solid"/>
            <a:round/>
            <a:headEnd len="med" w="med" type="diamond"/>
            <a:tailEnd len="med" w="med" type="diamond"/>
          </a:ln>
        </p:spPr>
      </p:cxnSp>
      <p:grpSp>
        <p:nvGrpSpPr>
          <p:cNvPr id="1777" name="Google Shape;1777;p17"/>
          <p:cNvGrpSpPr/>
          <p:nvPr/>
        </p:nvGrpSpPr>
        <p:grpSpPr>
          <a:xfrm>
            <a:off x="6323342" y="3473551"/>
            <a:ext cx="1331315" cy="1302562"/>
            <a:chOff x="3307186" y="1978299"/>
            <a:chExt cx="270279" cy="264437"/>
          </a:xfrm>
        </p:grpSpPr>
        <p:sp>
          <p:nvSpPr>
            <p:cNvPr id="1778" name="Google Shape;1778;p17"/>
            <p:cNvSpPr/>
            <p:nvPr/>
          </p:nvSpPr>
          <p:spPr>
            <a:xfrm>
              <a:off x="3307186" y="1978299"/>
              <a:ext cx="270279" cy="264437"/>
            </a:xfrm>
            <a:custGeom>
              <a:rect b="b" l="l" r="r" t="t"/>
              <a:pathLst>
                <a:path extrusionOk="0" h="5748" w="5875">
                  <a:moveTo>
                    <a:pt x="2887" y="272"/>
                  </a:moveTo>
                  <a:cubicBezTo>
                    <a:pt x="2666" y="36"/>
                    <a:pt x="2141" y="64"/>
                    <a:pt x="2010" y="383"/>
                  </a:cubicBezTo>
                  <a:cubicBezTo>
                    <a:pt x="1680" y="362"/>
                    <a:pt x="1407" y="461"/>
                    <a:pt x="1254" y="793"/>
                  </a:cubicBezTo>
                  <a:cubicBezTo>
                    <a:pt x="870" y="806"/>
                    <a:pt x="650" y="997"/>
                    <a:pt x="665" y="1425"/>
                  </a:cubicBezTo>
                  <a:cubicBezTo>
                    <a:pt x="341" y="1513"/>
                    <a:pt x="271" y="1731"/>
                    <a:pt x="366" y="2024"/>
                  </a:cubicBezTo>
                  <a:cubicBezTo>
                    <a:pt x="56" y="2269"/>
                    <a:pt x="0" y="2566"/>
                    <a:pt x="216" y="2907"/>
                  </a:cubicBezTo>
                  <a:cubicBezTo>
                    <a:pt x="9" y="3084"/>
                    <a:pt x="26" y="3594"/>
                    <a:pt x="333" y="3691"/>
                  </a:cubicBezTo>
                  <a:cubicBezTo>
                    <a:pt x="222" y="4051"/>
                    <a:pt x="353" y="4296"/>
                    <a:pt x="681" y="4413"/>
                  </a:cubicBezTo>
                  <a:cubicBezTo>
                    <a:pt x="595" y="4779"/>
                    <a:pt x="980" y="5134"/>
                    <a:pt x="1280" y="5040"/>
                  </a:cubicBezTo>
                  <a:cubicBezTo>
                    <a:pt x="1376" y="5387"/>
                    <a:pt x="1637" y="5497"/>
                    <a:pt x="1991" y="5423"/>
                  </a:cubicBezTo>
                  <a:cubicBezTo>
                    <a:pt x="2186" y="5682"/>
                    <a:pt x="2484" y="5747"/>
                    <a:pt x="2887" y="5577"/>
                  </a:cubicBezTo>
                  <a:cubicBezTo>
                    <a:pt x="3191" y="5742"/>
                    <a:pt x="3439" y="5708"/>
                    <a:pt x="3625" y="5473"/>
                  </a:cubicBezTo>
                  <a:cubicBezTo>
                    <a:pt x="3955" y="5552"/>
                    <a:pt x="4241" y="5503"/>
                    <a:pt x="4374" y="5125"/>
                  </a:cubicBezTo>
                  <a:cubicBezTo>
                    <a:pt x="4818" y="5122"/>
                    <a:pt x="5121" y="4983"/>
                    <a:pt x="5050" y="4473"/>
                  </a:cubicBezTo>
                  <a:cubicBezTo>
                    <a:pt x="5402" y="4409"/>
                    <a:pt x="5579" y="4196"/>
                    <a:pt x="5424" y="3743"/>
                  </a:cubicBezTo>
                  <a:cubicBezTo>
                    <a:pt x="5769" y="3508"/>
                    <a:pt x="5806" y="3222"/>
                    <a:pt x="5558" y="2907"/>
                  </a:cubicBezTo>
                  <a:cubicBezTo>
                    <a:pt x="5766" y="2638"/>
                    <a:pt x="5874" y="2375"/>
                    <a:pt x="5414" y="2043"/>
                  </a:cubicBezTo>
                  <a:cubicBezTo>
                    <a:pt x="5530" y="1755"/>
                    <a:pt x="5519" y="1473"/>
                    <a:pt x="5048" y="1337"/>
                  </a:cubicBezTo>
                  <a:cubicBezTo>
                    <a:pt x="5015" y="734"/>
                    <a:pt x="4769" y="773"/>
                    <a:pt x="4430" y="728"/>
                  </a:cubicBezTo>
                  <a:cubicBezTo>
                    <a:pt x="4357" y="482"/>
                    <a:pt x="4236" y="297"/>
                    <a:pt x="3822" y="405"/>
                  </a:cubicBezTo>
                  <a:cubicBezTo>
                    <a:pt x="3570" y="15"/>
                    <a:pt x="3245" y="1"/>
                    <a:pt x="2887" y="27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7"/>
            <p:cNvSpPr/>
            <p:nvPr/>
          </p:nvSpPr>
          <p:spPr>
            <a:xfrm>
              <a:off x="3331615" y="2013447"/>
              <a:ext cx="220134" cy="202100"/>
            </a:xfrm>
            <a:custGeom>
              <a:rect b="b" l="l" r="r" t="t"/>
              <a:pathLst>
                <a:path extrusionOk="0" h="4393" w="4785">
                  <a:moveTo>
                    <a:pt x="4221" y="1625"/>
                  </a:moveTo>
                  <a:cubicBezTo>
                    <a:pt x="4215" y="1603"/>
                    <a:pt x="4209" y="1582"/>
                    <a:pt x="4201" y="1559"/>
                  </a:cubicBezTo>
                  <a:cubicBezTo>
                    <a:pt x="4491" y="1242"/>
                    <a:pt x="4369" y="651"/>
                    <a:pt x="3717" y="651"/>
                  </a:cubicBezTo>
                  <a:cubicBezTo>
                    <a:pt x="3637" y="651"/>
                    <a:pt x="3565" y="664"/>
                    <a:pt x="3502" y="687"/>
                  </a:cubicBezTo>
                  <a:cubicBezTo>
                    <a:pt x="3520" y="408"/>
                    <a:pt x="3324" y="123"/>
                    <a:pt x="2871" y="123"/>
                  </a:cubicBezTo>
                  <a:cubicBezTo>
                    <a:pt x="2696" y="123"/>
                    <a:pt x="2563" y="187"/>
                    <a:pt x="2473" y="283"/>
                  </a:cubicBezTo>
                  <a:cubicBezTo>
                    <a:pt x="2383" y="121"/>
                    <a:pt x="2198" y="1"/>
                    <a:pt x="1903" y="1"/>
                  </a:cubicBezTo>
                  <a:cubicBezTo>
                    <a:pt x="1514" y="1"/>
                    <a:pt x="1336" y="311"/>
                    <a:pt x="1361" y="603"/>
                  </a:cubicBezTo>
                  <a:cubicBezTo>
                    <a:pt x="1355" y="607"/>
                    <a:pt x="1348" y="611"/>
                    <a:pt x="1340" y="615"/>
                  </a:cubicBezTo>
                  <a:cubicBezTo>
                    <a:pt x="1267" y="592"/>
                    <a:pt x="1182" y="579"/>
                    <a:pt x="1084" y="579"/>
                  </a:cubicBezTo>
                  <a:cubicBezTo>
                    <a:pt x="570" y="579"/>
                    <a:pt x="424" y="1123"/>
                    <a:pt x="633" y="1448"/>
                  </a:cubicBezTo>
                  <a:cubicBezTo>
                    <a:pt x="625" y="1466"/>
                    <a:pt x="618" y="1485"/>
                    <a:pt x="611" y="1503"/>
                  </a:cubicBezTo>
                  <a:cubicBezTo>
                    <a:pt x="10" y="1575"/>
                    <a:pt x="0" y="2455"/>
                    <a:pt x="550" y="2588"/>
                  </a:cubicBezTo>
                  <a:cubicBezTo>
                    <a:pt x="553" y="2605"/>
                    <a:pt x="557" y="2621"/>
                    <a:pt x="560" y="2637"/>
                  </a:cubicBezTo>
                  <a:cubicBezTo>
                    <a:pt x="326" y="2961"/>
                    <a:pt x="485" y="3548"/>
                    <a:pt x="1019" y="3536"/>
                  </a:cubicBezTo>
                  <a:cubicBezTo>
                    <a:pt x="1042" y="3535"/>
                    <a:pt x="1063" y="3534"/>
                    <a:pt x="1084" y="3532"/>
                  </a:cubicBezTo>
                  <a:cubicBezTo>
                    <a:pt x="1130" y="3573"/>
                    <a:pt x="1178" y="3611"/>
                    <a:pt x="1229" y="3647"/>
                  </a:cubicBezTo>
                  <a:cubicBezTo>
                    <a:pt x="1131" y="3972"/>
                    <a:pt x="1314" y="4393"/>
                    <a:pt x="1766" y="4382"/>
                  </a:cubicBezTo>
                  <a:cubicBezTo>
                    <a:pt x="2091" y="4375"/>
                    <a:pt x="2295" y="4179"/>
                    <a:pt x="2358" y="3954"/>
                  </a:cubicBezTo>
                  <a:cubicBezTo>
                    <a:pt x="2366" y="3953"/>
                    <a:pt x="2375" y="3953"/>
                    <a:pt x="2383" y="3953"/>
                  </a:cubicBezTo>
                  <a:cubicBezTo>
                    <a:pt x="2472" y="4105"/>
                    <a:pt x="2633" y="4214"/>
                    <a:pt x="2867" y="4209"/>
                  </a:cubicBezTo>
                  <a:cubicBezTo>
                    <a:pt x="3274" y="4199"/>
                    <a:pt x="3492" y="3895"/>
                    <a:pt x="3479" y="3607"/>
                  </a:cubicBezTo>
                  <a:cubicBezTo>
                    <a:pt x="3488" y="3599"/>
                    <a:pt x="3499" y="3593"/>
                    <a:pt x="3509" y="3585"/>
                  </a:cubicBezTo>
                  <a:cubicBezTo>
                    <a:pt x="3581" y="3617"/>
                    <a:pt x="3665" y="3635"/>
                    <a:pt x="3762" y="3633"/>
                  </a:cubicBezTo>
                  <a:cubicBezTo>
                    <a:pt x="4358" y="3619"/>
                    <a:pt x="4549" y="2969"/>
                    <a:pt x="4199" y="2672"/>
                  </a:cubicBezTo>
                  <a:cubicBezTo>
                    <a:pt x="4725" y="2514"/>
                    <a:pt x="4784" y="1782"/>
                    <a:pt x="4221" y="162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7"/>
            <p:cNvSpPr/>
            <p:nvPr/>
          </p:nvSpPr>
          <p:spPr>
            <a:xfrm>
              <a:off x="3495438" y="2062350"/>
              <a:ext cx="19092" cy="13157"/>
            </a:xfrm>
            <a:custGeom>
              <a:rect b="b" l="l" r="r" t="t"/>
              <a:pathLst>
                <a:path extrusionOk="0" h="286" w="415">
                  <a:moveTo>
                    <a:pt x="190" y="0"/>
                  </a:moveTo>
                  <a:cubicBezTo>
                    <a:pt x="415" y="0"/>
                    <a:pt x="392" y="277"/>
                    <a:pt x="194" y="282"/>
                  </a:cubicBezTo>
                  <a:cubicBezTo>
                    <a:pt x="7" y="286"/>
                    <a:pt x="1" y="0"/>
                    <a:pt x="1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7"/>
            <p:cNvSpPr/>
            <p:nvPr/>
          </p:nvSpPr>
          <p:spPr>
            <a:xfrm>
              <a:off x="3507860" y="2105733"/>
              <a:ext cx="19092" cy="13203"/>
            </a:xfrm>
            <a:custGeom>
              <a:rect b="b" l="l" r="r" t="t"/>
              <a:pathLst>
                <a:path extrusionOk="0" h="287" w="415">
                  <a:moveTo>
                    <a:pt x="189" y="1"/>
                  </a:moveTo>
                  <a:cubicBezTo>
                    <a:pt x="415" y="1"/>
                    <a:pt x="390" y="278"/>
                    <a:pt x="194" y="282"/>
                  </a:cubicBezTo>
                  <a:cubicBezTo>
                    <a:pt x="7" y="286"/>
                    <a:pt x="0" y="1"/>
                    <a:pt x="1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7"/>
            <p:cNvSpPr/>
            <p:nvPr/>
          </p:nvSpPr>
          <p:spPr>
            <a:xfrm>
              <a:off x="3496589" y="2148609"/>
              <a:ext cx="19092" cy="13203"/>
            </a:xfrm>
            <a:custGeom>
              <a:rect b="b" l="l" r="r" t="t"/>
              <a:pathLst>
                <a:path extrusionOk="0" h="287" w="415">
                  <a:moveTo>
                    <a:pt x="189" y="0"/>
                  </a:moveTo>
                  <a:cubicBezTo>
                    <a:pt x="414" y="0"/>
                    <a:pt x="391" y="278"/>
                    <a:pt x="194" y="282"/>
                  </a:cubicBezTo>
                  <a:cubicBezTo>
                    <a:pt x="6" y="286"/>
                    <a:pt x="0" y="0"/>
                    <a:pt x="1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7"/>
            <p:cNvSpPr/>
            <p:nvPr/>
          </p:nvSpPr>
          <p:spPr>
            <a:xfrm>
              <a:off x="3455414" y="2175154"/>
              <a:ext cx="19046" cy="13203"/>
            </a:xfrm>
            <a:custGeom>
              <a:rect b="b" l="l" r="r" t="t"/>
              <a:pathLst>
                <a:path extrusionOk="0" h="287" w="414">
                  <a:moveTo>
                    <a:pt x="189" y="0"/>
                  </a:moveTo>
                  <a:cubicBezTo>
                    <a:pt x="414" y="0"/>
                    <a:pt x="390" y="278"/>
                    <a:pt x="194" y="282"/>
                  </a:cubicBezTo>
                  <a:cubicBezTo>
                    <a:pt x="7" y="286"/>
                    <a:pt x="1" y="0"/>
                    <a:pt x="1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7"/>
            <p:cNvSpPr/>
            <p:nvPr/>
          </p:nvSpPr>
          <p:spPr>
            <a:xfrm>
              <a:off x="3402416" y="2186656"/>
              <a:ext cx="19092" cy="13203"/>
            </a:xfrm>
            <a:custGeom>
              <a:rect b="b" l="l" r="r" t="t"/>
              <a:pathLst>
                <a:path extrusionOk="0" h="287" w="415">
                  <a:moveTo>
                    <a:pt x="189" y="1"/>
                  </a:moveTo>
                  <a:cubicBezTo>
                    <a:pt x="414" y="1"/>
                    <a:pt x="391" y="278"/>
                    <a:pt x="194" y="282"/>
                  </a:cubicBezTo>
                  <a:cubicBezTo>
                    <a:pt x="7" y="287"/>
                    <a:pt x="1" y="1"/>
                    <a:pt x="1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7"/>
            <p:cNvSpPr/>
            <p:nvPr/>
          </p:nvSpPr>
          <p:spPr>
            <a:xfrm>
              <a:off x="3370351" y="2144193"/>
              <a:ext cx="19138" cy="13203"/>
            </a:xfrm>
            <a:custGeom>
              <a:rect b="b" l="l" r="r" t="t"/>
              <a:pathLst>
                <a:path extrusionOk="0" h="287" w="416">
                  <a:moveTo>
                    <a:pt x="190" y="1"/>
                  </a:moveTo>
                  <a:cubicBezTo>
                    <a:pt x="415" y="1"/>
                    <a:pt x="392" y="278"/>
                    <a:pt x="194" y="282"/>
                  </a:cubicBezTo>
                  <a:cubicBezTo>
                    <a:pt x="7" y="287"/>
                    <a:pt x="1" y="1"/>
                    <a:pt x="1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7"/>
            <p:cNvSpPr/>
            <p:nvPr/>
          </p:nvSpPr>
          <p:spPr>
            <a:xfrm>
              <a:off x="3356273" y="2101362"/>
              <a:ext cx="19092" cy="13157"/>
            </a:xfrm>
            <a:custGeom>
              <a:rect b="b" l="l" r="r" t="t"/>
              <a:pathLst>
                <a:path extrusionOk="0" h="286" w="415">
                  <a:moveTo>
                    <a:pt x="189" y="0"/>
                  </a:moveTo>
                  <a:cubicBezTo>
                    <a:pt x="414" y="0"/>
                    <a:pt x="391" y="277"/>
                    <a:pt x="194" y="282"/>
                  </a:cubicBezTo>
                  <a:cubicBezTo>
                    <a:pt x="7" y="286"/>
                    <a:pt x="1" y="0"/>
                    <a:pt x="1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7"/>
            <p:cNvSpPr/>
            <p:nvPr/>
          </p:nvSpPr>
          <p:spPr>
            <a:xfrm>
              <a:off x="3374353" y="2058992"/>
              <a:ext cx="19092" cy="13203"/>
            </a:xfrm>
            <a:custGeom>
              <a:rect b="b" l="l" r="r" t="t"/>
              <a:pathLst>
                <a:path extrusionOk="0" h="287" w="415">
                  <a:moveTo>
                    <a:pt x="188" y="1"/>
                  </a:moveTo>
                  <a:cubicBezTo>
                    <a:pt x="414" y="1"/>
                    <a:pt x="390" y="278"/>
                    <a:pt x="193" y="283"/>
                  </a:cubicBezTo>
                  <a:cubicBezTo>
                    <a:pt x="6" y="287"/>
                    <a:pt x="0" y="1"/>
                    <a:pt x="1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7"/>
            <p:cNvSpPr/>
            <p:nvPr/>
          </p:nvSpPr>
          <p:spPr>
            <a:xfrm>
              <a:off x="3412031" y="2032447"/>
              <a:ext cx="19046" cy="13157"/>
            </a:xfrm>
            <a:custGeom>
              <a:rect b="b" l="l" r="r" t="t"/>
              <a:pathLst>
                <a:path extrusionOk="0" h="286" w="414">
                  <a:moveTo>
                    <a:pt x="188" y="0"/>
                  </a:moveTo>
                  <a:cubicBezTo>
                    <a:pt x="413" y="0"/>
                    <a:pt x="390" y="277"/>
                    <a:pt x="193" y="282"/>
                  </a:cubicBezTo>
                  <a:cubicBezTo>
                    <a:pt x="5" y="286"/>
                    <a:pt x="0" y="0"/>
                    <a:pt x="1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7"/>
            <p:cNvSpPr/>
            <p:nvPr/>
          </p:nvSpPr>
          <p:spPr>
            <a:xfrm>
              <a:off x="3456518" y="2038105"/>
              <a:ext cx="19138" cy="13203"/>
            </a:xfrm>
            <a:custGeom>
              <a:rect b="b" l="l" r="r" t="t"/>
              <a:pathLst>
                <a:path extrusionOk="0" h="287" w="416">
                  <a:moveTo>
                    <a:pt x="189" y="0"/>
                  </a:moveTo>
                  <a:cubicBezTo>
                    <a:pt x="415" y="0"/>
                    <a:pt x="391" y="278"/>
                    <a:pt x="194" y="282"/>
                  </a:cubicBezTo>
                  <a:cubicBezTo>
                    <a:pt x="7" y="286"/>
                    <a:pt x="1" y="0"/>
                    <a:pt x="1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7"/>
            <p:cNvSpPr/>
            <p:nvPr/>
          </p:nvSpPr>
          <p:spPr>
            <a:xfrm>
              <a:off x="3447823" y="2074173"/>
              <a:ext cx="19138" cy="13203"/>
            </a:xfrm>
            <a:custGeom>
              <a:rect b="b" l="l" r="r" t="t"/>
              <a:pathLst>
                <a:path extrusionOk="0" h="287" w="416">
                  <a:moveTo>
                    <a:pt x="190" y="0"/>
                  </a:moveTo>
                  <a:cubicBezTo>
                    <a:pt x="415" y="0"/>
                    <a:pt x="392" y="278"/>
                    <a:pt x="194" y="282"/>
                  </a:cubicBezTo>
                  <a:cubicBezTo>
                    <a:pt x="7" y="286"/>
                    <a:pt x="1" y="0"/>
                    <a:pt x="1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7"/>
            <p:cNvSpPr/>
            <p:nvPr/>
          </p:nvSpPr>
          <p:spPr>
            <a:xfrm>
              <a:off x="3466593" y="2111667"/>
              <a:ext cx="19092" cy="13157"/>
            </a:xfrm>
            <a:custGeom>
              <a:rect b="b" l="l" r="r" t="t"/>
              <a:pathLst>
                <a:path extrusionOk="0" h="286" w="415">
                  <a:moveTo>
                    <a:pt x="189" y="0"/>
                  </a:moveTo>
                  <a:cubicBezTo>
                    <a:pt x="414" y="0"/>
                    <a:pt x="391" y="277"/>
                    <a:pt x="194" y="282"/>
                  </a:cubicBezTo>
                  <a:cubicBezTo>
                    <a:pt x="7" y="286"/>
                    <a:pt x="1" y="0"/>
                    <a:pt x="1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7"/>
            <p:cNvSpPr/>
            <p:nvPr/>
          </p:nvSpPr>
          <p:spPr>
            <a:xfrm>
              <a:off x="3431307" y="2139454"/>
              <a:ext cx="19092" cy="13203"/>
            </a:xfrm>
            <a:custGeom>
              <a:rect b="b" l="l" r="r" t="t"/>
              <a:pathLst>
                <a:path extrusionOk="0" h="287" w="415">
                  <a:moveTo>
                    <a:pt x="189" y="1"/>
                  </a:moveTo>
                  <a:cubicBezTo>
                    <a:pt x="414" y="1"/>
                    <a:pt x="391" y="278"/>
                    <a:pt x="194" y="282"/>
                  </a:cubicBezTo>
                  <a:cubicBezTo>
                    <a:pt x="7" y="286"/>
                    <a:pt x="1" y="1"/>
                    <a:pt x="1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7"/>
            <p:cNvSpPr/>
            <p:nvPr/>
          </p:nvSpPr>
          <p:spPr>
            <a:xfrm>
              <a:off x="3403566" y="2113968"/>
              <a:ext cx="19046" cy="13157"/>
            </a:xfrm>
            <a:custGeom>
              <a:rect b="b" l="l" r="r" t="t"/>
              <a:pathLst>
                <a:path extrusionOk="0" h="286" w="414">
                  <a:moveTo>
                    <a:pt x="188" y="0"/>
                  </a:moveTo>
                  <a:cubicBezTo>
                    <a:pt x="414" y="0"/>
                    <a:pt x="390" y="277"/>
                    <a:pt x="194" y="282"/>
                  </a:cubicBezTo>
                  <a:cubicBezTo>
                    <a:pt x="6" y="286"/>
                    <a:pt x="0" y="0"/>
                    <a:pt x="1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7"/>
            <p:cNvSpPr/>
            <p:nvPr/>
          </p:nvSpPr>
          <p:spPr>
            <a:xfrm>
              <a:off x="3416816" y="2077808"/>
              <a:ext cx="19046" cy="13203"/>
            </a:xfrm>
            <a:custGeom>
              <a:rect b="b" l="l" r="r" t="t"/>
              <a:pathLst>
                <a:path extrusionOk="0" h="287" w="414">
                  <a:moveTo>
                    <a:pt x="188" y="1"/>
                  </a:moveTo>
                  <a:cubicBezTo>
                    <a:pt x="414" y="1"/>
                    <a:pt x="390" y="278"/>
                    <a:pt x="194" y="283"/>
                  </a:cubicBezTo>
                  <a:cubicBezTo>
                    <a:pt x="6" y="287"/>
                    <a:pt x="0" y="1"/>
                    <a:pt x="1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5" name="Google Shape;1795;p17"/>
          <p:cNvGrpSpPr/>
          <p:nvPr/>
        </p:nvGrpSpPr>
        <p:grpSpPr>
          <a:xfrm>
            <a:off x="1127186" y="539974"/>
            <a:ext cx="1544353" cy="1546942"/>
            <a:chOff x="3576177" y="974930"/>
            <a:chExt cx="295214" cy="295720"/>
          </a:xfrm>
        </p:grpSpPr>
        <p:sp>
          <p:nvSpPr>
            <p:cNvPr id="1796" name="Google Shape;1796;p17"/>
            <p:cNvSpPr/>
            <p:nvPr/>
          </p:nvSpPr>
          <p:spPr>
            <a:xfrm>
              <a:off x="3576177" y="974930"/>
              <a:ext cx="238582" cy="233383"/>
            </a:xfrm>
            <a:custGeom>
              <a:rect b="b" l="l" r="r" t="t"/>
              <a:pathLst>
                <a:path extrusionOk="0" h="5073" w="5186">
                  <a:moveTo>
                    <a:pt x="2548" y="240"/>
                  </a:moveTo>
                  <a:cubicBezTo>
                    <a:pt x="2353" y="31"/>
                    <a:pt x="1890" y="55"/>
                    <a:pt x="1774" y="338"/>
                  </a:cubicBezTo>
                  <a:cubicBezTo>
                    <a:pt x="1483" y="319"/>
                    <a:pt x="1242" y="406"/>
                    <a:pt x="1108" y="699"/>
                  </a:cubicBezTo>
                  <a:cubicBezTo>
                    <a:pt x="768" y="711"/>
                    <a:pt x="574" y="880"/>
                    <a:pt x="587" y="1257"/>
                  </a:cubicBezTo>
                  <a:cubicBezTo>
                    <a:pt x="301" y="1335"/>
                    <a:pt x="240" y="1527"/>
                    <a:pt x="323" y="1786"/>
                  </a:cubicBezTo>
                  <a:cubicBezTo>
                    <a:pt x="50" y="2002"/>
                    <a:pt x="1" y="2264"/>
                    <a:pt x="191" y="2566"/>
                  </a:cubicBezTo>
                  <a:cubicBezTo>
                    <a:pt x="7" y="2722"/>
                    <a:pt x="23" y="3171"/>
                    <a:pt x="294" y="3257"/>
                  </a:cubicBezTo>
                  <a:cubicBezTo>
                    <a:pt x="196" y="3575"/>
                    <a:pt x="311" y="3792"/>
                    <a:pt x="602" y="3895"/>
                  </a:cubicBezTo>
                  <a:cubicBezTo>
                    <a:pt x="526" y="4218"/>
                    <a:pt x="864" y="4531"/>
                    <a:pt x="1130" y="4448"/>
                  </a:cubicBezTo>
                  <a:cubicBezTo>
                    <a:pt x="1215" y="4754"/>
                    <a:pt x="1446" y="4852"/>
                    <a:pt x="1758" y="4787"/>
                  </a:cubicBezTo>
                  <a:cubicBezTo>
                    <a:pt x="1929" y="5014"/>
                    <a:pt x="2192" y="5073"/>
                    <a:pt x="2548" y="4922"/>
                  </a:cubicBezTo>
                  <a:cubicBezTo>
                    <a:pt x="2816" y="5069"/>
                    <a:pt x="3036" y="5038"/>
                    <a:pt x="3201" y="4831"/>
                  </a:cubicBezTo>
                  <a:cubicBezTo>
                    <a:pt x="3491" y="4900"/>
                    <a:pt x="3744" y="4857"/>
                    <a:pt x="3860" y="4524"/>
                  </a:cubicBezTo>
                  <a:cubicBezTo>
                    <a:pt x="4252" y="4520"/>
                    <a:pt x="4520" y="4397"/>
                    <a:pt x="4457" y="3948"/>
                  </a:cubicBezTo>
                  <a:cubicBezTo>
                    <a:pt x="4769" y="3891"/>
                    <a:pt x="4924" y="3703"/>
                    <a:pt x="4788" y="3303"/>
                  </a:cubicBezTo>
                  <a:cubicBezTo>
                    <a:pt x="5093" y="3096"/>
                    <a:pt x="5125" y="2844"/>
                    <a:pt x="4905" y="2566"/>
                  </a:cubicBezTo>
                  <a:cubicBezTo>
                    <a:pt x="5090" y="2328"/>
                    <a:pt x="5185" y="2096"/>
                    <a:pt x="4779" y="1803"/>
                  </a:cubicBezTo>
                  <a:cubicBezTo>
                    <a:pt x="4881" y="1548"/>
                    <a:pt x="4872" y="1300"/>
                    <a:pt x="4455" y="1180"/>
                  </a:cubicBezTo>
                  <a:cubicBezTo>
                    <a:pt x="4427" y="647"/>
                    <a:pt x="4210" y="682"/>
                    <a:pt x="3910" y="642"/>
                  </a:cubicBezTo>
                  <a:cubicBezTo>
                    <a:pt x="3846" y="425"/>
                    <a:pt x="3739" y="262"/>
                    <a:pt x="3373" y="357"/>
                  </a:cubicBezTo>
                  <a:cubicBezTo>
                    <a:pt x="3152" y="13"/>
                    <a:pt x="2865" y="1"/>
                    <a:pt x="2548" y="24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7"/>
            <p:cNvSpPr/>
            <p:nvPr/>
          </p:nvSpPr>
          <p:spPr>
            <a:xfrm>
              <a:off x="3610175" y="1073427"/>
              <a:ext cx="136727" cy="94540"/>
            </a:xfrm>
            <a:custGeom>
              <a:rect b="b" l="l" r="r" t="t"/>
              <a:pathLst>
                <a:path extrusionOk="0" h="2055" w="2972">
                  <a:moveTo>
                    <a:pt x="1619" y="1"/>
                  </a:moveTo>
                  <a:cubicBezTo>
                    <a:pt x="0" y="1"/>
                    <a:pt x="168" y="1992"/>
                    <a:pt x="1582" y="2023"/>
                  </a:cubicBezTo>
                  <a:cubicBezTo>
                    <a:pt x="2928" y="2054"/>
                    <a:pt x="2972" y="1"/>
                    <a:pt x="1619" y="1"/>
                  </a:cubicBezTo>
                  <a:close/>
                </a:path>
              </a:pathLst>
            </a:custGeom>
            <a:solidFill>
              <a:srgbClr val="9900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7"/>
            <p:cNvSpPr/>
            <p:nvPr/>
          </p:nvSpPr>
          <p:spPr>
            <a:xfrm>
              <a:off x="3666117" y="1116027"/>
              <a:ext cx="37770" cy="26131"/>
            </a:xfrm>
            <a:custGeom>
              <a:rect b="b" l="l" r="r" t="t"/>
              <a:pathLst>
                <a:path extrusionOk="0" h="568" w="821">
                  <a:moveTo>
                    <a:pt x="448" y="0"/>
                  </a:moveTo>
                  <a:cubicBezTo>
                    <a:pt x="1" y="0"/>
                    <a:pt x="47" y="550"/>
                    <a:pt x="437" y="559"/>
                  </a:cubicBezTo>
                  <a:cubicBezTo>
                    <a:pt x="809" y="567"/>
                    <a:pt x="821" y="0"/>
                    <a:pt x="4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7"/>
            <p:cNvSpPr/>
            <p:nvPr/>
          </p:nvSpPr>
          <p:spPr>
            <a:xfrm>
              <a:off x="3631567" y="1010400"/>
              <a:ext cx="74620" cy="52814"/>
            </a:xfrm>
            <a:custGeom>
              <a:rect b="b" l="l" r="r" t="t"/>
              <a:pathLst>
                <a:path extrusionOk="0" h="1148" w="1622">
                  <a:moveTo>
                    <a:pt x="762" y="214"/>
                  </a:moveTo>
                  <a:cubicBezTo>
                    <a:pt x="0" y="468"/>
                    <a:pt x="316" y="1148"/>
                    <a:pt x="984" y="936"/>
                  </a:cubicBezTo>
                  <a:cubicBezTo>
                    <a:pt x="1622" y="735"/>
                    <a:pt x="1399" y="0"/>
                    <a:pt x="762" y="214"/>
                  </a:cubicBezTo>
                  <a:close/>
                </a:path>
              </a:pathLst>
            </a:custGeom>
            <a:solidFill>
              <a:srgbClr val="9900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7"/>
            <p:cNvSpPr/>
            <p:nvPr/>
          </p:nvSpPr>
          <p:spPr>
            <a:xfrm>
              <a:off x="3731766" y="1084008"/>
              <a:ext cx="37448" cy="43107"/>
            </a:xfrm>
            <a:custGeom>
              <a:rect b="b" l="l" r="r" t="t"/>
              <a:pathLst>
                <a:path extrusionOk="0" h="937" w="814">
                  <a:moveTo>
                    <a:pt x="462" y="132"/>
                  </a:moveTo>
                  <a:cubicBezTo>
                    <a:pt x="0" y="0"/>
                    <a:pt x="63" y="910"/>
                    <a:pt x="443" y="923"/>
                  </a:cubicBezTo>
                  <a:cubicBezTo>
                    <a:pt x="806" y="936"/>
                    <a:pt x="813" y="231"/>
                    <a:pt x="462" y="132"/>
                  </a:cubicBezTo>
                  <a:close/>
                </a:path>
              </a:pathLst>
            </a:custGeom>
            <a:solidFill>
              <a:srgbClr val="9900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7"/>
            <p:cNvSpPr/>
            <p:nvPr/>
          </p:nvSpPr>
          <p:spPr>
            <a:xfrm>
              <a:off x="3700207" y="1026594"/>
              <a:ext cx="49915" cy="37402"/>
            </a:xfrm>
            <a:custGeom>
              <a:rect b="b" l="l" r="r" t="t"/>
              <a:pathLst>
                <a:path extrusionOk="0" h="813" w="1085">
                  <a:moveTo>
                    <a:pt x="617" y="115"/>
                  </a:moveTo>
                  <a:cubicBezTo>
                    <a:pt x="0" y="1"/>
                    <a:pt x="85" y="789"/>
                    <a:pt x="592" y="801"/>
                  </a:cubicBezTo>
                  <a:cubicBezTo>
                    <a:pt x="1075" y="813"/>
                    <a:pt x="1085" y="201"/>
                    <a:pt x="617" y="115"/>
                  </a:cubicBezTo>
                  <a:close/>
                </a:path>
              </a:pathLst>
            </a:custGeom>
            <a:solidFill>
              <a:srgbClr val="9900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7"/>
            <p:cNvSpPr/>
            <p:nvPr/>
          </p:nvSpPr>
          <p:spPr>
            <a:xfrm>
              <a:off x="3822994" y="1064456"/>
              <a:ext cx="17206" cy="19920"/>
            </a:xfrm>
            <a:custGeom>
              <a:rect b="b" l="l" r="r" t="t"/>
              <a:pathLst>
                <a:path extrusionOk="0" h="433" w="374">
                  <a:moveTo>
                    <a:pt x="3" y="217"/>
                  </a:moveTo>
                  <a:cubicBezTo>
                    <a:pt x="1" y="0"/>
                    <a:pt x="374" y="152"/>
                    <a:pt x="351" y="283"/>
                  </a:cubicBezTo>
                  <a:cubicBezTo>
                    <a:pt x="329" y="413"/>
                    <a:pt x="4" y="433"/>
                    <a:pt x="3" y="217"/>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7"/>
            <p:cNvSpPr/>
            <p:nvPr/>
          </p:nvSpPr>
          <p:spPr>
            <a:xfrm>
              <a:off x="3835231" y="1075267"/>
              <a:ext cx="36160" cy="14906"/>
            </a:xfrm>
            <a:custGeom>
              <a:rect b="b" l="l" r="r" t="t"/>
              <a:pathLst>
                <a:path extrusionOk="0" h="324" w="786">
                  <a:moveTo>
                    <a:pt x="46" y="0"/>
                  </a:moveTo>
                  <a:cubicBezTo>
                    <a:pt x="30" y="0"/>
                    <a:pt x="16" y="10"/>
                    <a:pt x="9" y="24"/>
                  </a:cubicBezTo>
                  <a:cubicBezTo>
                    <a:pt x="0" y="45"/>
                    <a:pt x="10" y="68"/>
                    <a:pt x="29" y="76"/>
                  </a:cubicBezTo>
                  <a:cubicBezTo>
                    <a:pt x="136" y="124"/>
                    <a:pt x="244" y="135"/>
                    <a:pt x="345" y="144"/>
                  </a:cubicBezTo>
                  <a:cubicBezTo>
                    <a:pt x="491" y="159"/>
                    <a:pt x="623" y="172"/>
                    <a:pt x="707" y="305"/>
                  </a:cubicBezTo>
                  <a:cubicBezTo>
                    <a:pt x="715" y="317"/>
                    <a:pt x="728" y="324"/>
                    <a:pt x="741" y="324"/>
                  </a:cubicBezTo>
                  <a:cubicBezTo>
                    <a:pt x="748" y="324"/>
                    <a:pt x="755" y="322"/>
                    <a:pt x="761" y="318"/>
                  </a:cubicBezTo>
                  <a:cubicBezTo>
                    <a:pt x="780" y="306"/>
                    <a:pt x="786" y="280"/>
                    <a:pt x="774" y="262"/>
                  </a:cubicBezTo>
                  <a:cubicBezTo>
                    <a:pt x="671" y="97"/>
                    <a:pt x="519" y="82"/>
                    <a:pt x="353" y="66"/>
                  </a:cubicBezTo>
                  <a:cubicBezTo>
                    <a:pt x="258" y="56"/>
                    <a:pt x="157" y="46"/>
                    <a:pt x="62" y="4"/>
                  </a:cubicBezTo>
                  <a:cubicBezTo>
                    <a:pt x="57" y="2"/>
                    <a:pt x="51" y="0"/>
                    <a:pt x="46" y="0"/>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7"/>
            <p:cNvSpPr/>
            <p:nvPr/>
          </p:nvSpPr>
          <p:spPr>
            <a:xfrm>
              <a:off x="3629957" y="1161296"/>
              <a:ext cx="20288" cy="23002"/>
            </a:xfrm>
            <a:custGeom>
              <a:rect b="b" l="l" r="r" t="t"/>
              <a:pathLst>
                <a:path extrusionOk="0" h="500" w="441">
                  <a:moveTo>
                    <a:pt x="276" y="98"/>
                  </a:moveTo>
                  <a:cubicBezTo>
                    <a:pt x="110" y="1"/>
                    <a:pt x="0" y="370"/>
                    <a:pt x="116" y="434"/>
                  </a:cubicBezTo>
                  <a:cubicBezTo>
                    <a:pt x="232" y="499"/>
                    <a:pt x="440" y="194"/>
                    <a:pt x="276" y="98"/>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7"/>
            <p:cNvSpPr/>
            <p:nvPr/>
          </p:nvSpPr>
          <p:spPr>
            <a:xfrm>
              <a:off x="3630233" y="1177766"/>
              <a:ext cx="8235" cy="37770"/>
            </a:xfrm>
            <a:custGeom>
              <a:rect b="b" l="l" r="r" t="t"/>
              <a:pathLst>
                <a:path extrusionOk="0" h="821" w="179">
                  <a:moveTo>
                    <a:pt x="128" y="1"/>
                  </a:moveTo>
                  <a:cubicBezTo>
                    <a:pt x="114" y="1"/>
                    <a:pt x="100" y="8"/>
                    <a:pt x="93" y="21"/>
                  </a:cubicBezTo>
                  <a:cubicBezTo>
                    <a:pt x="1" y="188"/>
                    <a:pt x="28" y="328"/>
                    <a:pt x="57" y="469"/>
                  </a:cubicBezTo>
                  <a:cubicBezTo>
                    <a:pt x="76" y="568"/>
                    <a:pt x="95" y="667"/>
                    <a:pt x="67" y="769"/>
                  </a:cubicBezTo>
                  <a:cubicBezTo>
                    <a:pt x="61" y="790"/>
                    <a:pt x="73" y="813"/>
                    <a:pt x="94" y="819"/>
                  </a:cubicBezTo>
                  <a:cubicBezTo>
                    <a:pt x="98" y="820"/>
                    <a:pt x="101" y="820"/>
                    <a:pt x="105" y="820"/>
                  </a:cubicBezTo>
                  <a:cubicBezTo>
                    <a:pt x="122" y="820"/>
                    <a:pt x="139" y="809"/>
                    <a:pt x="144" y="791"/>
                  </a:cubicBezTo>
                  <a:cubicBezTo>
                    <a:pt x="178" y="670"/>
                    <a:pt x="156" y="562"/>
                    <a:pt x="135" y="455"/>
                  </a:cubicBezTo>
                  <a:cubicBezTo>
                    <a:pt x="110" y="327"/>
                    <a:pt x="85" y="201"/>
                    <a:pt x="162" y="60"/>
                  </a:cubicBezTo>
                  <a:cubicBezTo>
                    <a:pt x="173" y="40"/>
                    <a:pt x="166" y="17"/>
                    <a:pt x="147" y="6"/>
                  </a:cubicBezTo>
                  <a:cubicBezTo>
                    <a:pt x="141" y="2"/>
                    <a:pt x="134" y="1"/>
                    <a:pt x="128" y="1"/>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7"/>
            <p:cNvSpPr/>
            <p:nvPr/>
          </p:nvSpPr>
          <p:spPr>
            <a:xfrm>
              <a:off x="3650705" y="1227451"/>
              <a:ext cx="17114" cy="17942"/>
            </a:xfrm>
            <a:custGeom>
              <a:rect b="b" l="l" r="r" t="t"/>
              <a:pathLst>
                <a:path extrusionOk="0" h="390" w="372">
                  <a:moveTo>
                    <a:pt x="187" y="20"/>
                  </a:moveTo>
                  <a:cubicBezTo>
                    <a:pt x="1" y="41"/>
                    <a:pt x="104" y="389"/>
                    <a:pt x="224" y="389"/>
                  </a:cubicBezTo>
                  <a:cubicBezTo>
                    <a:pt x="345" y="389"/>
                    <a:pt x="372" y="0"/>
                    <a:pt x="187" y="20"/>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7"/>
            <p:cNvSpPr/>
            <p:nvPr/>
          </p:nvSpPr>
          <p:spPr>
            <a:xfrm>
              <a:off x="3658572" y="1241897"/>
              <a:ext cx="10213" cy="28753"/>
            </a:xfrm>
            <a:custGeom>
              <a:rect b="b" l="l" r="r" t="t"/>
              <a:pathLst>
                <a:path extrusionOk="0" h="625" w="222">
                  <a:moveTo>
                    <a:pt x="46" y="0"/>
                  </a:moveTo>
                  <a:cubicBezTo>
                    <a:pt x="42" y="0"/>
                    <a:pt x="39" y="1"/>
                    <a:pt x="35" y="2"/>
                  </a:cubicBezTo>
                  <a:cubicBezTo>
                    <a:pt x="14" y="7"/>
                    <a:pt x="1" y="28"/>
                    <a:pt x="6" y="50"/>
                  </a:cubicBezTo>
                  <a:cubicBezTo>
                    <a:pt x="30" y="140"/>
                    <a:pt x="26" y="213"/>
                    <a:pt x="24" y="278"/>
                  </a:cubicBezTo>
                  <a:cubicBezTo>
                    <a:pt x="19" y="399"/>
                    <a:pt x="16" y="495"/>
                    <a:pt x="151" y="615"/>
                  </a:cubicBezTo>
                  <a:cubicBezTo>
                    <a:pt x="158" y="621"/>
                    <a:pt x="167" y="624"/>
                    <a:pt x="177" y="624"/>
                  </a:cubicBezTo>
                  <a:cubicBezTo>
                    <a:pt x="188" y="624"/>
                    <a:pt x="199" y="620"/>
                    <a:pt x="207" y="611"/>
                  </a:cubicBezTo>
                  <a:cubicBezTo>
                    <a:pt x="222" y="595"/>
                    <a:pt x="220" y="569"/>
                    <a:pt x="204" y="554"/>
                  </a:cubicBezTo>
                  <a:cubicBezTo>
                    <a:pt x="97" y="460"/>
                    <a:pt x="100" y="381"/>
                    <a:pt x="104" y="281"/>
                  </a:cubicBezTo>
                  <a:cubicBezTo>
                    <a:pt x="106" y="211"/>
                    <a:pt x="109" y="131"/>
                    <a:pt x="84" y="29"/>
                  </a:cubicBezTo>
                  <a:cubicBezTo>
                    <a:pt x="79" y="12"/>
                    <a:pt x="63" y="0"/>
                    <a:pt x="46" y="0"/>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7"/>
            <p:cNvSpPr/>
            <p:nvPr/>
          </p:nvSpPr>
          <p:spPr>
            <a:xfrm>
              <a:off x="3754677" y="1197134"/>
              <a:ext cx="18540" cy="18080"/>
            </a:xfrm>
            <a:custGeom>
              <a:rect b="b" l="l" r="r" t="t"/>
              <a:pathLst>
                <a:path extrusionOk="0" h="393" w="403">
                  <a:moveTo>
                    <a:pt x="201" y="7"/>
                  </a:moveTo>
                  <a:cubicBezTo>
                    <a:pt x="402" y="1"/>
                    <a:pt x="309" y="393"/>
                    <a:pt x="190" y="370"/>
                  </a:cubicBezTo>
                  <a:cubicBezTo>
                    <a:pt x="72" y="348"/>
                    <a:pt x="1" y="13"/>
                    <a:pt x="201" y="7"/>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7"/>
            <p:cNvSpPr/>
            <p:nvPr/>
          </p:nvSpPr>
          <p:spPr>
            <a:xfrm>
              <a:off x="3749386" y="1205185"/>
              <a:ext cx="16424" cy="41082"/>
            </a:xfrm>
            <a:custGeom>
              <a:rect b="b" l="l" r="r" t="t"/>
              <a:pathLst>
                <a:path extrusionOk="0" h="893" w="357">
                  <a:moveTo>
                    <a:pt x="315" y="1"/>
                  </a:moveTo>
                  <a:cubicBezTo>
                    <a:pt x="294" y="1"/>
                    <a:pt x="276" y="19"/>
                    <a:pt x="276" y="41"/>
                  </a:cubicBezTo>
                  <a:cubicBezTo>
                    <a:pt x="277" y="98"/>
                    <a:pt x="273" y="144"/>
                    <a:pt x="265" y="186"/>
                  </a:cubicBezTo>
                  <a:cubicBezTo>
                    <a:pt x="259" y="225"/>
                    <a:pt x="249" y="258"/>
                    <a:pt x="237" y="287"/>
                  </a:cubicBezTo>
                  <a:cubicBezTo>
                    <a:pt x="214" y="342"/>
                    <a:pt x="191" y="370"/>
                    <a:pt x="169" y="396"/>
                  </a:cubicBezTo>
                  <a:cubicBezTo>
                    <a:pt x="146" y="423"/>
                    <a:pt x="125" y="448"/>
                    <a:pt x="107" y="494"/>
                  </a:cubicBezTo>
                  <a:cubicBezTo>
                    <a:pt x="92" y="529"/>
                    <a:pt x="93" y="560"/>
                    <a:pt x="93" y="594"/>
                  </a:cubicBezTo>
                  <a:cubicBezTo>
                    <a:pt x="93" y="647"/>
                    <a:pt x="94" y="712"/>
                    <a:pt x="14" y="831"/>
                  </a:cubicBezTo>
                  <a:cubicBezTo>
                    <a:pt x="1" y="849"/>
                    <a:pt x="6" y="873"/>
                    <a:pt x="24" y="886"/>
                  </a:cubicBezTo>
                  <a:cubicBezTo>
                    <a:pt x="31" y="890"/>
                    <a:pt x="39" y="892"/>
                    <a:pt x="46" y="892"/>
                  </a:cubicBezTo>
                  <a:cubicBezTo>
                    <a:pt x="59" y="892"/>
                    <a:pt x="72" y="887"/>
                    <a:pt x="79" y="875"/>
                  </a:cubicBezTo>
                  <a:cubicBezTo>
                    <a:pt x="174" y="736"/>
                    <a:pt x="173" y="656"/>
                    <a:pt x="173" y="593"/>
                  </a:cubicBezTo>
                  <a:cubicBezTo>
                    <a:pt x="173" y="567"/>
                    <a:pt x="172" y="545"/>
                    <a:pt x="181" y="524"/>
                  </a:cubicBezTo>
                  <a:cubicBezTo>
                    <a:pt x="194" y="490"/>
                    <a:pt x="211" y="469"/>
                    <a:pt x="230" y="447"/>
                  </a:cubicBezTo>
                  <a:cubicBezTo>
                    <a:pt x="256" y="417"/>
                    <a:pt x="283" y="383"/>
                    <a:pt x="311" y="316"/>
                  </a:cubicBezTo>
                  <a:cubicBezTo>
                    <a:pt x="325" y="282"/>
                    <a:pt x="337" y="244"/>
                    <a:pt x="344" y="199"/>
                  </a:cubicBezTo>
                  <a:cubicBezTo>
                    <a:pt x="353" y="155"/>
                    <a:pt x="357" y="103"/>
                    <a:pt x="356" y="40"/>
                  </a:cubicBezTo>
                  <a:cubicBezTo>
                    <a:pt x="356" y="19"/>
                    <a:pt x="338" y="1"/>
                    <a:pt x="315" y="1"/>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7"/>
            <p:cNvSpPr/>
            <p:nvPr/>
          </p:nvSpPr>
          <p:spPr>
            <a:xfrm>
              <a:off x="3769214" y="1002395"/>
              <a:ext cx="21990" cy="19966"/>
            </a:xfrm>
            <a:custGeom>
              <a:rect b="b" l="l" r="r" t="t"/>
              <a:pathLst>
                <a:path extrusionOk="0" h="434" w="478">
                  <a:moveTo>
                    <a:pt x="131" y="309"/>
                  </a:moveTo>
                  <a:cubicBezTo>
                    <a:pt x="261" y="433"/>
                    <a:pt x="477" y="157"/>
                    <a:pt x="413" y="79"/>
                  </a:cubicBezTo>
                  <a:cubicBezTo>
                    <a:pt x="351" y="1"/>
                    <a:pt x="0" y="184"/>
                    <a:pt x="131" y="309"/>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7"/>
            <p:cNvSpPr/>
            <p:nvPr/>
          </p:nvSpPr>
          <p:spPr>
            <a:xfrm>
              <a:off x="3784948" y="1000371"/>
              <a:ext cx="32848" cy="9385"/>
            </a:xfrm>
            <a:custGeom>
              <a:rect b="b" l="l" r="r" t="t"/>
              <a:pathLst>
                <a:path extrusionOk="0" h="204" w="714">
                  <a:moveTo>
                    <a:pt x="668" y="0"/>
                  </a:moveTo>
                  <a:cubicBezTo>
                    <a:pt x="655" y="0"/>
                    <a:pt x="643" y="6"/>
                    <a:pt x="636" y="17"/>
                  </a:cubicBezTo>
                  <a:cubicBezTo>
                    <a:pt x="579" y="98"/>
                    <a:pt x="514" y="121"/>
                    <a:pt x="449" y="121"/>
                  </a:cubicBezTo>
                  <a:cubicBezTo>
                    <a:pt x="399" y="121"/>
                    <a:pt x="348" y="108"/>
                    <a:pt x="299" y="95"/>
                  </a:cubicBezTo>
                  <a:cubicBezTo>
                    <a:pt x="245" y="80"/>
                    <a:pt x="193" y="66"/>
                    <a:pt x="144" y="66"/>
                  </a:cubicBezTo>
                  <a:cubicBezTo>
                    <a:pt x="100" y="66"/>
                    <a:pt x="59" y="78"/>
                    <a:pt x="19" y="110"/>
                  </a:cubicBezTo>
                  <a:cubicBezTo>
                    <a:pt x="2" y="125"/>
                    <a:pt x="0" y="149"/>
                    <a:pt x="14" y="166"/>
                  </a:cubicBezTo>
                  <a:cubicBezTo>
                    <a:pt x="22" y="176"/>
                    <a:pt x="33" y="180"/>
                    <a:pt x="45" y="180"/>
                  </a:cubicBezTo>
                  <a:cubicBezTo>
                    <a:pt x="54" y="180"/>
                    <a:pt x="63" y="177"/>
                    <a:pt x="70" y="171"/>
                  </a:cubicBezTo>
                  <a:cubicBezTo>
                    <a:pt x="92" y="153"/>
                    <a:pt x="118" y="147"/>
                    <a:pt x="147" y="147"/>
                  </a:cubicBezTo>
                  <a:cubicBezTo>
                    <a:pt x="186" y="147"/>
                    <a:pt x="231" y="159"/>
                    <a:pt x="278" y="171"/>
                  </a:cubicBezTo>
                  <a:cubicBezTo>
                    <a:pt x="336" y="187"/>
                    <a:pt x="396" y="204"/>
                    <a:pt x="457" y="204"/>
                  </a:cubicBezTo>
                  <a:cubicBezTo>
                    <a:pt x="540" y="204"/>
                    <a:pt x="624" y="172"/>
                    <a:pt x="700" y="64"/>
                  </a:cubicBezTo>
                  <a:cubicBezTo>
                    <a:pt x="713" y="46"/>
                    <a:pt x="709" y="21"/>
                    <a:pt x="691" y="8"/>
                  </a:cubicBezTo>
                  <a:cubicBezTo>
                    <a:pt x="684" y="3"/>
                    <a:pt x="676" y="0"/>
                    <a:pt x="668" y="0"/>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12" name="Google Shape;1812;p17"/>
          <p:cNvSpPr/>
          <p:nvPr/>
        </p:nvSpPr>
        <p:spPr>
          <a:xfrm>
            <a:off x="7849195" y="3915628"/>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7"/>
          <p:cNvSpPr/>
          <p:nvPr/>
        </p:nvSpPr>
        <p:spPr>
          <a:xfrm>
            <a:off x="7354507" y="2031947"/>
            <a:ext cx="86078" cy="105006"/>
          </a:xfrm>
          <a:custGeom>
            <a:rect b="b" l="l" r="r" t="t"/>
            <a:pathLst>
              <a:path extrusionOk="0" h="1032" w="846">
                <a:moveTo>
                  <a:pt x="0" y="524"/>
                </a:moveTo>
                <a:cubicBezTo>
                  <a:pt x="211" y="455"/>
                  <a:pt x="319" y="339"/>
                  <a:pt x="422" y="1"/>
                </a:cubicBezTo>
                <a:cubicBezTo>
                  <a:pt x="511" y="271"/>
                  <a:pt x="651" y="445"/>
                  <a:pt x="846" y="506"/>
                </a:cubicBezTo>
                <a:cubicBezTo>
                  <a:pt x="609" y="580"/>
                  <a:pt x="493" y="809"/>
                  <a:pt x="401" y="1031"/>
                </a:cubicBezTo>
                <a:cubicBezTo>
                  <a:pt x="365" y="820"/>
                  <a:pt x="250" y="585"/>
                  <a:pt x="0" y="52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7"/>
          <p:cNvSpPr/>
          <p:nvPr/>
        </p:nvSpPr>
        <p:spPr>
          <a:xfrm>
            <a:off x="6845222" y="7931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7"/>
          <p:cNvSpPr/>
          <p:nvPr/>
        </p:nvSpPr>
        <p:spPr>
          <a:xfrm>
            <a:off x="839602" y="64615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7"/>
          <p:cNvSpPr/>
          <p:nvPr/>
        </p:nvSpPr>
        <p:spPr>
          <a:xfrm>
            <a:off x="7396495" y="1359517"/>
            <a:ext cx="214366" cy="263634"/>
          </a:xfrm>
          <a:custGeom>
            <a:rect b="b" l="l" r="r" t="t"/>
            <a:pathLst>
              <a:path extrusionOk="0" h="1509" w="1227">
                <a:moveTo>
                  <a:pt x="1226" y="759"/>
                </a:moveTo>
                <a:cubicBezTo>
                  <a:pt x="919" y="659"/>
                  <a:pt x="764" y="492"/>
                  <a:pt x="616" y="1"/>
                </a:cubicBezTo>
                <a:cubicBezTo>
                  <a:pt x="485" y="395"/>
                  <a:pt x="283" y="645"/>
                  <a:pt x="0" y="735"/>
                </a:cubicBezTo>
                <a:cubicBezTo>
                  <a:pt x="345" y="839"/>
                  <a:pt x="526" y="1149"/>
                  <a:pt x="617" y="1508"/>
                </a:cubicBezTo>
                <a:cubicBezTo>
                  <a:pt x="717" y="1197"/>
                  <a:pt x="864" y="848"/>
                  <a:pt x="1226" y="759"/>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7"/>
          <p:cNvSpPr/>
          <p:nvPr/>
        </p:nvSpPr>
        <p:spPr>
          <a:xfrm flipH="1" rot="10800000">
            <a:off x="4647559" y="4411763"/>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7"/>
          <p:cNvSpPr/>
          <p:nvPr/>
        </p:nvSpPr>
        <p:spPr>
          <a:xfrm flipH="1" rot="10800000">
            <a:off x="5378945" y="4743482"/>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7"/>
          <p:cNvSpPr/>
          <p:nvPr/>
        </p:nvSpPr>
        <p:spPr>
          <a:xfrm flipH="1" rot="10800000">
            <a:off x="5929257" y="4327690"/>
            <a:ext cx="161430" cy="196721"/>
          </a:xfrm>
          <a:custGeom>
            <a:rect b="b" l="l" r="r" t="t"/>
            <a:pathLst>
              <a:path extrusionOk="0" h="1126" w="924">
                <a:moveTo>
                  <a:pt x="924" y="572"/>
                </a:moveTo>
                <a:cubicBezTo>
                  <a:pt x="693" y="497"/>
                  <a:pt x="575" y="371"/>
                  <a:pt x="464" y="0"/>
                </a:cubicBezTo>
                <a:cubicBezTo>
                  <a:pt x="365" y="297"/>
                  <a:pt x="213" y="486"/>
                  <a:pt x="1" y="553"/>
                </a:cubicBezTo>
                <a:cubicBezTo>
                  <a:pt x="260" y="632"/>
                  <a:pt x="385" y="883"/>
                  <a:pt x="486" y="1125"/>
                </a:cubicBezTo>
                <a:cubicBezTo>
                  <a:pt x="525" y="895"/>
                  <a:pt x="651" y="639"/>
                  <a:pt x="924" y="5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20" name="Google Shape;1820;p17"/>
          <p:cNvGrpSpPr/>
          <p:nvPr/>
        </p:nvGrpSpPr>
        <p:grpSpPr>
          <a:xfrm>
            <a:off x="1736017" y="3910404"/>
            <a:ext cx="2031904" cy="1238899"/>
            <a:chOff x="473232" y="4204527"/>
            <a:chExt cx="518660" cy="316239"/>
          </a:xfrm>
        </p:grpSpPr>
        <p:sp>
          <p:nvSpPr>
            <p:cNvPr id="1821" name="Google Shape;1821;p17"/>
            <p:cNvSpPr/>
            <p:nvPr/>
          </p:nvSpPr>
          <p:spPr>
            <a:xfrm>
              <a:off x="590821" y="4215522"/>
              <a:ext cx="189035" cy="305243"/>
            </a:xfrm>
            <a:custGeom>
              <a:rect b="b" l="l" r="r" t="t"/>
              <a:pathLst>
                <a:path extrusionOk="0" h="6635" w="4109">
                  <a:moveTo>
                    <a:pt x="967" y="6635"/>
                  </a:moveTo>
                  <a:cubicBezTo>
                    <a:pt x="970" y="6405"/>
                    <a:pt x="876" y="6190"/>
                    <a:pt x="565" y="5750"/>
                  </a:cubicBezTo>
                  <a:cubicBezTo>
                    <a:pt x="177" y="5203"/>
                    <a:pt x="861" y="4850"/>
                    <a:pt x="813" y="4458"/>
                  </a:cubicBezTo>
                  <a:cubicBezTo>
                    <a:pt x="770" y="4099"/>
                    <a:pt x="429" y="4147"/>
                    <a:pt x="377" y="3770"/>
                  </a:cubicBezTo>
                  <a:cubicBezTo>
                    <a:pt x="322" y="3371"/>
                    <a:pt x="895" y="2748"/>
                    <a:pt x="462" y="2200"/>
                  </a:cubicBezTo>
                  <a:cubicBezTo>
                    <a:pt x="151" y="1811"/>
                    <a:pt x="0" y="559"/>
                    <a:pt x="872" y="299"/>
                  </a:cubicBezTo>
                  <a:cubicBezTo>
                    <a:pt x="1875" y="0"/>
                    <a:pt x="2227" y="997"/>
                    <a:pt x="2251" y="1124"/>
                  </a:cubicBezTo>
                  <a:cubicBezTo>
                    <a:pt x="2388" y="1894"/>
                    <a:pt x="2763" y="1868"/>
                    <a:pt x="3050" y="2407"/>
                  </a:cubicBezTo>
                  <a:cubicBezTo>
                    <a:pt x="3199" y="2689"/>
                    <a:pt x="2801" y="3606"/>
                    <a:pt x="3144" y="3774"/>
                  </a:cubicBezTo>
                  <a:cubicBezTo>
                    <a:pt x="4109" y="4247"/>
                    <a:pt x="2855" y="4966"/>
                    <a:pt x="3298" y="5923"/>
                  </a:cubicBezTo>
                  <a:cubicBezTo>
                    <a:pt x="3394" y="6128"/>
                    <a:pt x="3406" y="6372"/>
                    <a:pt x="3371" y="6635"/>
                  </a:cubicBezTo>
                  <a:lnTo>
                    <a:pt x="967" y="6635"/>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7"/>
            <p:cNvSpPr/>
            <p:nvPr/>
          </p:nvSpPr>
          <p:spPr>
            <a:xfrm>
              <a:off x="653434" y="4267554"/>
              <a:ext cx="42509" cy="184204"/>
            </a:xfrm>
            <a:custGeom>
              <a:rect b="b" l="l" r="r" t="t"/>
              <a:pathLst>
                <a:path extrusionOk="0" h="4004" w="924">
                  <a:moveTo>
                    <a:pt x="46" y="1"/>
                  </a:moveTo>
                  <a:cubicBezTo>
                    <a:pt x="39" y="1"/>
                    <a:pt x="31" y="3"/>
                    <a:pt x="24" y="7"/>
                  </a:cubicBezTo>
                  <a:cubicBezTo>
                    <a:pt x="6" y="19"/>
                    <a:pt x="0" y="44"/>
                    <a:pt x="13" y="62"/>
                  </a:cubicBezTo>
                  <a:cubicBezTo>
                    <a:pt x="223" y="382"/>
                    <a:pt x="416" y="928"/>
                    <a:pt x="563" y="1622"/>
                  </a:cubicBezTo>
                  <a:cubicBezTo>
                    <a:pt x="706" y="2289"/>
                    <a:pt x="807" y="3093"/>
                    <a:pt x="843" y="3966"/>
                  </a:cubicBezTo>
                  <a:cubicBezTo>
                    <a:pt x="844" y="3987"/>
                    <a:pt x="861" y="4004"/>
                    <a:pt x="882" y="4004"/>
                  </a:cubicBezTo>
                  <a:cubicBezTo>
                    <a:pt x="883" y="4004"/>
                    <a:pt x="884" y="4004"/>
                    <a:pt x="884" y="4004"/>
                  </a:cubicBezTo>
                  <a:cubicBezTo>
                    <a:pt x="907" y="4004"/>
                    <a:pt x="924" y="3985"/>
                    <a:pt x="923" y="3963"/>
                  </a:cubicBezTo>
                  <a:cubicBezTo>
                    <a:pt x="886" y="3085"/>
                    <a:pt x="785" y="2276"/>
                    <a:pt x="642" y="1605"/>
                  </a:cubicBezTo>
                  <a:cubicBezTo>
                    <a:pt x="492" y="902"/>
                    <a:pt x="296" y="347"/>
                    <a:pt x="79" y="19"/>
                  </a:cubicBezTo>
                  <a:cubicBezTo>
                    <a:pt x="72" y="7"/>
                    <a:pt x="59" y="1"/>
                    <a:pt x="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7"/>
            <p:cNvSpPr/>
            <p:nvPr/>
          </p:nvSpPr>
          <p:spPr>
            <a:xfrm>
              <a:off x="473232" y="4300493"/>
              <a:ext cx="263471" cy="220272"/>
            </a:xfrm>
            <a:custGeom>
              <a:rect b="b" l="l" r="r" t="t"/>
              <a:pathLst>
                <a:path extrusionOk="0" h="4788" w="5727">
                  <a:moveTo>
                    <a:pt x="2363" y="4788"/>
                  </a:moveTo>
                  <a:cubicBezTo>
                    <a:pt x="2327" y="4532"/>
                    <a:pt x="2488" y="4230"/>
                    <a:pt x="2351" y="4052"/>
                  </a:cubicBezTo>
                  <a:cubicBezTo>
                    <a:pt x="2158" y="3801"/>
                    <a:pt x="1860" y="3985"/>
                    <a:pt x="1652" y="3724"/>
                  </a:cubicBezTo>
                  <a:cubicBezTo>
                    <a:pt x="1432" y="3448"/>
                    <a:pt x="1749" y="2637"/>
                    <a:pt x="1068" y="2507"/>
                  </a:cubicBezTo>
                  <a:cubicBezTo>
                    <a:pt x="882" y="2471"/>
                    <a:pt x="0" y="1927"/>
                    <a:pt x="649" y="896"/>
                  </a:cubicBezTo>
                  <a:cubicBezTo>
                    <a:pt x="1215" y="1"/>
                    <a:pt x="2212" y="832"/>
                    <a:pt x="2288" y="918"/>
                  </a:cubicBezTo>
                  <a:cubicBezTo>
                    <a:pt x="2742" y="1437"/>
                    <a:pt x="2945" y="1262"/>
                    <a:pt x="3441" y="1543"/>
                  </a:cubicBezTo>
                  <a:cubicBezTo>
                    <a:pt x="3702" y="1691"/>
                    <a:pt x="3719" y="2707"/>
                    <a:pt x="4110" y="2684"/>
                  </a:cubicBezTo>
                  <a:cubicBezTo>
                    <a:pt x="5212" y="2620"/>
                    <a:pt x="4476" y="3546"/>
                    <a:pt x="5295" y="4073"/>
                  </a:cubicBezTo>
                  <a:cubicBezTo>
                    <a:pt x="5527" y="4222"/>
                    <a:pt x="5654" y="4483"/>
                    <a:pt x="5727" y="4788"/>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7"/>
            <p:cNvSpPr/>
            <p:nvPr/>
          </p:nvSpPr>
          <p:spPr>
            <a:xfrm>
              <a:off x="540997" y="4359380"/>
              <a:ext cx="134841" cy="154209"/>
            </a:xfrm>
            <a:custGeom>
              <a:rect b="b" l="l" r="r" t="t"/>
              <a:pathLst>
                <a:path extrusionOk="0" h="3352" w="2931">
                  <a:moveTo>
                    <a:pt x="45" y="0"/>
                  </a:moveTo>
                  <a:cubicBezTo>
                    <a:pt x="30" y="0"/>
                    <a:pt x="16" y="9"/>
                    <a:pt x="9" y="24"/>
                  </a:cubicBezTo>
                  <a:cubicBezTo>
                    <a:pt x="1" y="44"/>
                    <a:pt x="9" y="68"/>
                    <a:pt x="30" y="76"/>
                  </a:cubicBezTo>
                  <a:cubicBezTo>
                    <a:pt x="422" y="253"/>
                    <a:pt x="922" y="676"/>
                    <a:pt x="1437" y="1269"/>
                  </a:cubicBezTo>
                  <a:cubicBezTo>
                    <a:pt x="1922" y="1827"/>
                    <a:pt x="2418" y="2535"/>
                    <a:pt x="2850" y="3332"/>
                  </a:cubicBezTo>
                  <a:cubicBezTo>
                    <a:pt x="2858" y="3345"/>
                    <a:pt x="2871" y="3352"/>
                    <a:pt x="2886" y="3352"/>
                  </a:cubicBezTo>
                  <a:cubicBezTo>
                    <a:pt x="2892" y="3352"/>
                    <a:pt x="2898" y="3350"/>
                    <a:pt x="2904" y="3347"/>
                  </a:cubicBezTo>
                  <a:cubicBezTo>
                    <a:pt x="2924" y="3337"/>
                    <a:pt x="2931" y="3312"/>
                    <a:pt x="2920" y="3293"/>
                  </a:cubicBezTo>
                  <a:cubicBezTo>
                    <a:pt x="2485" y="2491"/>
                    <a:pt x="1985" y="1779"/>
                    <a:pt x="1498" y="1217"/>
                  </a:cubicBezTo>
                  <a:cubicBezTo>
                    <a:pt x="975" y="615"/>
                    <a:pt x="465" y="185"/>
                    <a:pt x="61" y="4"/>
                  </a:cubicBezTo>
                  <a:cubicBezTo>
                    <a:pt x="56" y="2"/>
                    <a:pt x="50" y="0"/>
                    <a:pt x="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7"/>
            <p:cNvSpPr/>
            <p:nvPr/>
          </p:nvSpPr>
          <p:spPr>
            <a:xfrm>
              <a:off x="630569" y="4204527"/>
              <a:ext cx="207851" cy="316238"/>
            </a:xfrm>
            <a:custGeom>
              <a:rect b="b" l="l" r="r" t="t"/>
              <a:pathLst>
                <a:path extrusionOk="0" h="6874" w="4518">
                  <a:moveTo>
                    <a:pt x="3502" y="6874"/>
                  </a:moveTo>
                  <a:cubicBezTo>
                    <a:pt x="3452" y="6600"/>
                    <a:pt x="3521" y="6377"/>
                    <a:pt x="3893" y="5801"/>
                  </a:cubicBezTo>
                  <a:cubicBezTo>
                    <a:pt x="4292" y="5180"/>
                    <a:pt x="3539" y="4939"/>
                    <a:pt x="3576" y="4534"/>
                  </a:cubicBezTo>
                  <a:cubicBezTo>
                    <a:pt x="3611" y="4163"/>
                    <a:pt x="3982" y="4153"/>
                    <a:pt x="4025" y="3763"/>
                  </a:cubicBezTo>
                  <a:cubicBezTo>
                    <a:pt x="4069" y="3350"/>
                    <a:pt x="3336" y="2753"/>
                    <a:pt x="3877" y="2189"/>
                  </a:cubicBezTo>
                  <a:cubicBezTo>
                    <a:pt x="4025" y="2034"/>
                    <a:pt x="4517" y="688"/>
                    <a:pt x="3364" y="333"/>
                  </a:cubicBezTo>
                  <a:cubicBezTo>
                    <a:pt x="2282" y="0"/>
                    <a:pt x="1921" y="1270"/>
                    <a:pt x="1901" y="1403"/>
                  </a:cubicBezTo>
                  <a:cubicBezTo>
                    <a:pt x="1780" y="2206"/>
                    <a:pt x="1373" y="2242"/>
                    <a:pt x="1082" y="2837"/>
                  </a:cubicBezTo>
                  <a:cubicBezTo>
                    <a:pt x="929" y="3149"/>
                    <a:pt x="1394" y="4010"/>
                    <a:pt x="1029" y="4238"/>
                  </a:cubicBezTo>
                  <a:cubicBezTo>
                    <a:pt x="0" y="4881"/>
                    <a:pt x="1383" y="5396"/>
                    <a:pt x="938" y="6439"/>
                  </a:cubicBezTo>
                  <a:cubicBezTo>
                    <a:pt x="880" y="6576"/>
                    <a:pt x="855" y="6722"/>
                    <a:pt x="855" y="6874"/>
                  </a:cubicBezTo>
                  <a:lnTo>
                    <a:pt x="3502" y="6874"/>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7"/>
            <p:cNvSpPr/>
            <p:nvPr/>
          </p:nvSpPr>
          <p:spPr>
            <a:xfrm>
              <a:off x="720555" y="4262815"/>
              <a:ext cx="41681" cy="250773"/>
            </a:xfrm>
            <a:custGeom>
              <a:rect b="b" l="l" r="r" t="t"/>
              <a:pathLst>
                <a:path extrusionOk="0" h="5451" w="906">
                  <a:moveTo>
                    <a:pt x="859" y="0"/>
                  </a:moveTo>
                  <a:cubicBezTo>
                    <a:pt x="846" y="0"/>
                    <a:pt x="833" y="7"/>
                    <a:pt x="826" y="20"/>
                  </a:cubicBezTo>
                  <a:cubicBezTo>
                    <a:pt x="538" y="498"/>
                    <a:pt x="295" y="1300"/>
                    <a:pt x="159" y="2306"/>
                  </a:cubicBezTo>
                  <a:cubicBezTo>
                    <a:pt x="37" y="3207"/>
                    <a:pt x="0" y="4273"/>
                    <a:pt x="92" y="5415"/>
                  </a:cubicBezTo>
                  <a:cubicBezTo>
                    <a:pt x="93" y="5435"/>
                    <a:pt x="111" y="5451"/>
                    <a:pt x="131" y="5451"/>
                  </a:cubicBezTo>
                  <a:cubicBezTo>
                    <a:pt x="132" y="5451"/>
                    <a:pt x="134" y="5451"/>
                    <a:pt x="135" y="5451"/>
                  </a:cubicBezTo>
                  <a:cubicBezTo>
                    <a:pt x="157" y="5449"/>
                    <a:pt x="173" y="5429"/>
                    <a:pt x="172" y="5408"/>
                  </a:cubicBezTo>
                  <a:cubicBezTo>
                    <a:pt x="80" y="4271"/>
                    <a:pt x="117" y="3212"/>
                    <a:pt x="238" y="2317"/>
                  </a:cubicBezTo>
                  <a:cubicBezTo>
                    <a:pt x="373" y="1321"/>
                    <a:pt x="612" y="530"/>
                    <a:pt x="894" y="60"/>
                  </a:cubicBezTo>
                  <a:cubicBezTo>
                    <a:pt x="905" y="42"/>
                    <a:pt x="899" y="18"/>
                    <a:pt x="880" y="6"/>
                  </a:cubicBezTo>
                  <a:cubicBezTo>
                    <a:pt x="873" y="2"/>
                    <a:pt x="866" y="0"/>
                    <a:pt x="859" y="0"/>
                  </a:cubicBezTo>
                  <a:close/>
                </a:path>
              </a:pathLst>
            </a:custGeom>
            <a:solidFill>
              <a:srgbClr val="3CB1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7"/>
            <p:cNvSpPr/>
            <p:nvPr/>
          </p:nvSpPr>
          <p:spPr>
            <a:xfrm>
              <a:off x="711354" y="4248646"/>
              <a:ext cx="236052" cy="272120"/>
            </a:xfrm>
            <a:custGeom>
              <a:rect b="b" l="l" r="r" t="t"/>
              <a:pathLst>
                <a:path extrusionOk="0" h="5915" w="5131">
                  <a:moveTo>
                    <a:pt x="3093" y="5915"/>
                  </a:moveTo>
                  <a:cubicBezTo>
                    <a:pt x="3271" y="5487"/>
                    <a:pt x="2894" y="5136"/>
                    <a:pt x="3018" y="4793"/>
                  </a:cubicBezTo>
                  <a:cubicBezTo>
                    <a:pt x="3151" y="4419"/>
                    <a:pt x="3466" y="4493"/>
                    <a:pt x="3614" y="4100"/>
                  </a:cubicBezTo>
                  <a:cubicBezTo>
                    <a:pt x="3769" y="3685"/>
                    <a:pt x="3367" y="2643"/>
                    <a:pt x="3982" y="2184"/>
                  </a:cubicBezTo>
                  <a:cubicBezTo>
                    <a:pt x="4151" y="2057"/>
                    <a:pt x="5131" y="938"/>
                    <a:pt x="4034" y="415"/>
                  </a:cubicBezTo>
                  <a:cubicBezTo>
                    <a:pt x="3165" y="1"/>
                    <a:pt x="2554" y="1053"/>
                    <a:pt x="2500" y="1185"/>
                  </a:cubicBezTo>
                  <a:cubicBezTo>
                    <a:pt x="2169" y="1986"/>
                    <a:pt x="1816" y="1931"/>
                    <a:pt x="1403" y="2478"/>
                  </a:cubicBezTo>
                  <a:cubicBezTo>
                    <a:pt x="1186" y="2765"/>
                    <a:pt x="1331" y="3758"/>
                    <a:pt x="960" y="3910"/>
                  </a:cubicBezTo>
                  <a:cubicBezTo>
                    <a:pt x="0" y="4303"/>
                    <a:pt x="771" y="5045"/>
                    <a:pt x="392" y="5915"/>
                  </a:cubicBezTo>
                  <a:lnTo>
                    <a:pt x="3093" y="591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7"/>
            <p:cNvSpPr/>
            <p:nvPr/>
          </p:nvSpPr>
          <p:spPr>
            <a:xfrm>
              <a:off x="766422" y="4306336"/>
              <a:ext cx="98681" cy="204078"/>
            </a:xfrm>
            <a:custGeom>
              <a:rect b="b" l="l" r="r" t="t"/>
              <a:pathLst>
                <a:path extrusionOk="0" h="4436" w="2145">
                  <a:moveTo>
                    <a:pt x="2099" y="0"/>
                  </a:moveTo>
                  <a:cubicBezTo>
                    <a:pt x="2086" y="0"/>
                    <a:pt x="2075" y="6"/>
                    <a:pt x="2067" y="17"/>
                  </a:cubicBezTo>
                  <a:cubicBezTo>
                    <a:pt x="1761" y="437"/>
                    <a:pt x="1422" y="956"/>
                    <a:pt x="1070" y="1657"/>
                  </a:cubicBezTo>
                  <a:cubicBezTo>
                    <a:pt x="720" y="2358"/>
                    <a:pt x="358" y="3238"/>
                    <a:pt x="7" y="4384"/>
                  </a:cubicBezTo>
                  <a:cubicBezTo>
                    <a:pt x="1" y="4405"/>
                    <a:pt x="12" y="4427"/>
                    <a:pt x="34" y="4434"/>
                  </a:cubicBezTo>
                  <a:cubicBezTo>
                    <a:pt x="37" y="4435"/>
                    <a:pt x="41" y="4435"/>
                    <a:pt x="45" y="4435"/>
                  </a:cubicBezTo>
                  <a:cubicBezTo>
                    <a:pt x="62" y="4435"/>
                    <a:pt x="77" y="4424"/>
                    <a:pt x="82" y="4407"/>
                  </a:cubicBezTo>
                  <a:cubicBezTo>
                    <a:pt x="432" y="3266"/>
                    <a:pt x="792" y="2389"/>
                    <a:pt x="1142" y="1693"/>
                  </a:cubicBezTo>
                  <a:cubicBezTo>
                    <a:pt x="1490" y="998"/>
                    <a:pt x="1828" y="481"/>
                    <a:pt x="2131" y="64"/>
                  </a:cubicBezTo>
                  <a:cubicBezTo>
                    <a:pt x="2145" y="46"/>
                    <a:pt x="2140" y="21"/>
                    <a:pt x="2122" y="9"/>
                  </a:cubicBezTo>
                  <a:cubicBezTo>
                    <a:pt x="2115" y="3"/>
                    <a:pt x="2107" y="0"/>
                    <a:pt x="20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7"/>
            <p:cNvSpPr/>
            <p:nvPr/>
          </p:nvSpPr>
          <p:spPr>
            <a:xfrm>
              <a:off x="766928" y="4298837"/>
              <a:ext cx="224964" cy="221928"/>
            </a:xfrm>
            <a:custGeom>
              <a:rect b="b" l="l" r="r" t="t"/>
              <a:pathLst>
                <a:path extrusionOk="0" h="4824" w="4890">
                  <a:moveTo>
                    <a:pt x="3076" y="4824"/>
                  </a:moveTo>
                  <a:cubicBezTo>
                    <a:pt x="3174" y="4541"/>
                    <a:pt x="2884" y="4218"/>
                    <a:pt x="3005" y="3994"/>
                  </a:cubicBezTo>
                  <a:cubicBezTo>
                    <a:pt x="3148" y="3729"/>
                    <a:pt x="3451" y="3856"/>
                    <a:pt x="3607" y="3579"/>
                  </a:cubicBezTo>
                  <a:cubicBezTo>
                    <a:pt x="3773" y="3284"/>
                    <a:pt x="3365" y="2568"/>
                    <a:pt x="3979" y="2341"/>
                  </a:cubicBezTo>
                  <a:cubicBezTo>
                    <a:pt x="4147" y="2278"/>
                    <a:pt x="4889" y="1630"/>
                    <a:pt x="4141" y="758"/>
                  </a:cubicBezTo>
                  <a:cubicBezTo>
                    <a:pt x="3491" y="1"/>
                    <a:pt x="2682" y="937"/>
                    <a:pt x="2623" y="1030"/>
                  </a:cubicBezTo>
                  <a:cubicBezTo>
                    <a:pt x="2275" y="1590"/>
                    <a:pt x="1934" y="1469"/>
                    <a:pt x="1513" y="1810"/>
                  </a:cubicBezTo>
                  <a:cubicBezTo>
                    <a:pt x="1292" y="1988"/>
                    <a:pt x="1400" y="2805"/>
                    <a:pt x="1033" y="2844"/>
                  </a:cubicBezTo>
                  <a:cubicBezTo>
                    <a:pt x="0" y="2952"/>
                    <a:pt x="960" y="3843"/>
                    <a:pt x="273" y="4466"/>
                  </a:cubicBezTo>
                  <a:cubicBezTo>
                    <a:pt x="168" y="4561"/>
                    <a:pt x="96" y="4684"/>
                    <a:pt x="48" y="4824"/>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7"/>
            <p:cNvSpPr/>
            <p:nvPr/>
          </p:nvSpPr>
          <p:spPr>
            <a:xfrm>
              <a:off x="823284" y="4356389"/>
              <a:ext cx="101901" cy="158901"/>
            </a:xfrm>
            <a:custGeom>
              <a:rect b="b" l="l" r="r" t="t"/>
              <a:pathLst>
                <a:path extrusionOk="0" h="3454" w="2215">
                  <a:moveTo>
                    <a:pt x="2169" y="0"/>
                  </a:moveTo>
                  <a:cubicBezTo>
                    <a:pt x="2162" y="0"/>
                    <a:pt x="2154" y="3"/>
                    <a:pt x="2147" y="7"/>
                  </a:cubicBezTo>
                  <a:cubicBezTo>
                    <a:pt x="1809" y="232"/>
                    <a:pt x="1368" y="781"/>
                    <a:pt x="965" y="1422"/>
                  </a:cubicBezTo>
                  <a:cubicBezTo>
                    <a:pt x="558" y="2067"/>
                    <a:pt x="189" y="2807"/>
                    <a:pt x="7" y="3402"/>
                  </a:cubicBezTo>
                  <a:cubicBezTo>
                    <a:pt x="0" y="3423"/>
                    <a:pt x="12" y="3445"/>
                    <a:pt x="33" y="3452"/>
                  </a:cubicBezTo>
                  <a:cubicBezTo>
                    <a:pt x="37" y="3453"/>
                    <a:pt x="41" y="3454"/>
                    <a:pt x="45" y="3454"/>
                  </a:cubicBezTo>
                  <a:cubicBezTo>
                    <a:pt x="62" y="3454"/>
                    <a:pt x="78" y="3443"/>
                    <a:pt x="83" y="3425"/>
                  </a:cubicBezTo>
                  <a:cubicBezTo>
                    <a:pt x="264" y="2837"/>
                    <a:pt x="629" y="2105"/>
                    <a:pt x="1032" y="1464"/>
                  </a:cubicBezTo>
                  <a:cubicBezTo>
                    <a:pt x="1430" y="832"/>
                    <a:pt x="1864" y="292"/>
                    <a:pt x="2191" y="73"/>
                  </a:cubicBezTo>
                  <a:cubicBezTo>
                    <a:pt x="2209" y="61"/>
                    <a:pt x="2214" y="36"/>
                    <a:pt x="2203" y="18"/>
                  </a:cubicBezTo>
                  <a:cubicBezTo>
                    <a:pt x="2195" y="7"/>
                    <a:pt x="2182" y="0"/>
                    <a:pt x="216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1" name="Google Shape;1831;p17"/>
          <p:cNvSpPr/>
          <p:nvPr/>
        </p:nvSpPr>
        <p:spPr>
          <a:xfrm flipH="1">
            <a:off x="1779454" y="3994524"/>
            <a:ext cx="121720" cy="14844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7"/>
          <p:cNvSpPr/>
          <p:nvPr/>
        </p:nvSpPr>
        <p:spPr>
          <a:xfrm flipH="1">
            <a:off x="8315149" y="4667042"/>
            <a:ext cx="108846" cy="132558"/>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7"/>
          <p:cNvSpPr/>
          <p:nvPr/>
        </p:nvSpPr>
        <p:spPr>
          <a:xfrm>
            <a:off x="8695477" y="420155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
          <p:cNvSpPr txBox="1"/>
          <p:nvPr>
            <p:ph type="title"/>
          </p:nvPr>
        </p:nvSpPr>
        <p:spPr>
          <a:xfrm>
            <a:off x="2166138" y="1245892"/>
            <a:ext cx="4811700" cy="1169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t>Introduction</a:t>
            </a:r>
            <a:endParaRPr/>
          </a:p>
        </p:txBody>
      </p:sp>
      <p:sp>
        <p:nvSpPr>
          <p:cNvPr id="511" name="Google Shape;511;p2"/>
          <p:cNvSpPr txBox="1"/>
          <p:nvPr>
            <p:ph idx="1" type="subTitle"/>
          </p:nvPr>
        </p:nvSpPr>
        <p:spPr>
          <a:xfrm>
            <a:off x="1950175" y="2580924"/>
            <a:ext cx="5243700" cy="1208400"/>
          </a:xfrm>
          <a:prstGeom prst="rect">
            <a:avLst/>
          </a:prstGeom>
          <a:noFill/>
          <a:ln>
            <a:noFill/>
          </a:ln>
        </p:spPr>
        <p:txBody>
          <a:bodyPr anchorCtr="0" anchor="b" bIns="91425" lIns="91425" spcFirstLastPara="1" rIns="91425" wrap="square" tIns="91425">
            <a:noAutofit/>
          </a:bodyPr>
          <a:lstStyle/>
          <a:p>
            <a:pPr indent="-317500" lvl="0" marL="457200" rtl="0" algn="ctr">
              <a:lnSpc>
                <a:spcPct val="200000"/>
              </a:lnSpc>
              <a:spcBef>
                <a:spcPts val="0"/>
              </a:spcBef>
              <a:spcAft>
                <a:spcPts val="0"/>
              </a:spcAft>
              <a:buSzPts val="1400"/>
              <a:buChar char="-"/>
            </a:pPr>
            <a:r>
              <a:rPr lang="en"/>
              <a:t>Who are we?</a:t>
            </a:r>
            <a:endParaRPr/>
          </a:p>
          <a:p>
            <a:pPr indent="-317500" lvl="0" marL="457200" rtl="0" algn="ctr">
              <a:lnSpc>
                <a:spcPct val="200000"/>
              </a:lnSpc>
              <a:spcBef>
                <a:spcPts val="0"/>
              </a:spcBef>
              <a:spcAft>
                <a:spcPts val="0"/>
              </a:spcAft>
              <a:buSzPts val="1400"/>
              <a:buChar char="-"/>
            </a:pPr>
            <a:r>
              <a:rPr lang="en"/>
              <a:t>What are we trying to solve with this research?</a:t>
            </a:r>
            <a:endParaRPr/>
          </a:p>
          <a:p>
            <a:pPr indent="-317500" lvl="0" marL="457200" rtl="0" algn="ctr">
              <a:lnSpc>
                <a:spcPct val="200000"/>
              </a:lnSpc>
              <a:spcBef>
                <a:spcPts val="0"/>
              </a:spcBef>
              <a:spcAft>
                <a:spcPts val="0"/>
              </a:spcAft>
              <a:buSzPts val="1400"/>
              <a:buChar char="-"/>
            </a:pPr>
            <a:r>
              <a:rPr lang="en"/>
              <a:t>Why are we doing this?</a:t>
            </a:r>
            <a:endParaRPr/>
          </a:p>
        </p:txBody>
      </p:sp>
      <p:cxnSp>
        <p:nvCxnSpPr>
          <p:cNvPr id="512" name="Google Shape;512;p2"/>
          <p:cNvCxnSpPr/>
          <p:nvPr/>
        </p:nvCxnSpPr>
        <p:spPr>
          <a:xfrm>
            <a:off x="1738350" y="2297425"/>
            <a:ext cx="5667300" cy="0"/>
          </a:xfrm>
          <a:prstGeom prst="straightConnector1">
            <a:avLst/>
          </a:prstGeom>
          <a:noFill/>
          <a:ln cap="flat" cmpd="sng" w="19050">
            <a:solidFill>
              <a:schemeClr val="accent3"/>
            </a:solidFill>
            <a:prstDash val="solid"/>
            <a:round/>
            <a:headEnd len="med" w="med" type="diamond"/>
            <a:tailEnd len="med" w="med" type="diamond"/>
          </a:ln>
        </p:spPr>
      </p:cxnSp>
      <p:grpSp>
        <p:nvGrpSpPr>
          <p:cNvPr id="513" name="Google Shape;513;p2"/>
          <p:cNvGrpSpPr/>
          <p:nvPr/>
        </p:nvGrpSpPr>
        <p:grpSpPr>
          <a:xfrm rot="725351">
            <a:off x="7215096" y="3512672"/>
            <a:ext cx="2081921" cy="1667564"/>
            <a:chOff x="3202341" y="1439948"/>
            <a:chExt cx="590980" cy="473346"/>
          </a:xfrm>
        </p:grpSpPr>
        <p:sp>
          <p:nvSpPr>
            <p:cNvPr id="514" name="Google Shape;514;p2"/>
            <p:cNvSpPr/>
            <p:nvPr/>
          </p:nvSpPr>
          <p:spPr>
            <a:xfrm>
              <a:off x="3672512" y="1622956"/>
              <a:ext cx="120809" cy="13986"/>
            </a:xfrm>
            <a:custGeom>
              <a:rect b="b" l="l" r="r" t="t"/>
              <a:pathLst>
                <a:path extrusionOk="0" h="304" w="2626">
                  <a:moveTo>
                    <a:pt x="2551" y="0"/>
                  </a:moveTo>
                  <a:cubicBezTo>
                    <a:pt x="2544" y="0"/>
                    <a:pt x="2538" y="1"/>
                    <a:pt x="2531" y="3"/>
                  </a:cubicBezTo>
                  <a:cubicBezTo>
                    <a:pt x="2191" y="113"/>
                    <a:pt x="1770" y="165"/>
                    <a:pt x="1349" y="170"/>
                  </a:cubicBezTo>
                  <a:cubicBezTo>
                    <a:pt x="1323" y="171"/>
                    <a:pt x="1296" y="171"/>
                    <a:pt x="1270" y="171"/>
                  </a:cubicBezTo>
                  <a:cubicBezTo>
                    <a:pt x="837" y="171"/>
                    <a:pt x="413" y="121"/>
                    <a:pt x="91" y="34"/>
                  </a:cubicBezTo>
                  <a:cubicBezTo>
                    <a:pt x="85" y="33"/>
                    <a:pt x="80" y="32"/>
                    <a:pt x="74" y="32"/>
                  </a:cubicBezTo>
                  <a:cubicBezTo>
                    <a:pt x="45" y="32"/>
                    <a:pt x="17" y="52"/>
                    <a:pt x="9" y="81"/>
                  </a:cubicBezTo>
                  <a:cubicBezTo>
                    <a:pt x="1" y="117"/>
                    <a:pt x="21" y="153"/>
                    <a:pt x="57" y="163"/>
                  </a:cubicBezTo>
                  <a:cubicBezTo>
                    <a:pt x="389" y="252"/>
                    <a:pt x="827" y="304"/>
                    <a:pt x="1273" y="304"/>
                  </a:cubicBezTo>
                  <a:cubicBezTo>
                    <a:pt x="1299" y="304"/>
                    <a:pt x="1325" y="303"/>
                    <a:pt x="1351" y="303"/>
                  </a:cubicBezTo>
                  <a:cubicBezTo>
                    <a:pt x="1783" y="298"/>
                    <a:pt x="2219" y="244"/>
                    <a:pt x="2572" y="130"/>
                  </a:cubicBezTo>
                  <a:cubicBezTo>
                    <a:pt x="2607" y="119"/>
                    <a:pt x="2626" y="82"/>
                    <a:pt x="2615" y="47"/>
                  </a:cubicBezTo>
                  <a:cubicBezTo>
                    <a:pt x="2606" y="18"/>
                    <a:pt x="2579" y="0"/>
                    <a:pt x="25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
            <p:cNvSpPr/>
            <p:nvPr/>
          </p:nvSpPr>
          <p:spPr>
            <a:xfrm>
              <a:off x="3345140" y="1611593"/>
              <a:ext cx="143536" cy="25349"/>
            </a:xfrm>
            <a:custGeom>
              <a:rect b="b" l="l" r="r" t="t"/>
              <a:pathLst>
                <a:path extrusionOk="0" h="551" w="3120">
                  <a:moveTo>
                    <a:pt x="76" y="0"/>
                  </a:moveTo>
                  <a:cubicBezTo>
                    <a:pt x="56" y="0"/>
                    <a:pt x="37" y="9"/>
                    <a:pt x="24" y="25"/>
                  </a:cubicBezTo>
                  <a:cubicBezTo>
                    <a:pt x="1" y="54"/>
                    <a:pt x="6" y="95"/>
                    <a:pt x="34" y="119"/>
                  </a:cubicBezTo>
                  <a:cubicBezTo>
                    <a:pt x="319" y="349"/>
                    <a:pt x="804" y="478"/>
                    <a:pt x="1328" y="528"/>
                  </a:cubicBezTo>
                  <a:cubicBezTo>
                    <a:pt x="1496" y="543"/>
                    <a:pt x="1669" y="551"/>
                    <a:pt x="1840" y="551"/>
                  </a:cubicBezTo>
                  <a:cubicBezTo>
                    <a:pt x="2289" y="551"/>
                    <a:pt x="2729" y="500"/>
                    <a:pt x="3063" y="410"/>
                  </a:cubicBezTo>
                  <a:cubicBezTo>
                    <a:pt x="3099" y="400"/>
                    <a:pt x="3120" y="364"/>
                    <a:pt x="3110" y="328"/>
                  </a:cubicBezTo>
                  <a:cubicBezTo>
                    <a:pt x="3102" y="299"/>
                    <a:pt x="3076" y="279"/>
                    <a:pt x="3046" y="279"/>
                  </a:cubicBezTo>
                  <a:cubicBezTo>
                    <a:pt x="3040" y="279"/>
                    <a:pt x="3034" y="280"/>
                    <a:pt x="3029" y="281"/>
                  </a:cubicBezTo>
                  <a:cubicBezTo>
                    <a:pt x="2706" y="368"/>
                    <a:pt x="2280" y="418"/>
                    <a:pt x="1845" y="418"/>
                  </a:cubicBezTo>
                  <a:cubicBezTo>
                    <a:pt x="1676" y="418"/>
                    <a:pt x="1506" y="411"/>
                    <a:pt x="1339" y="395"/>
                  </a:cubicBezTo>
                  <a:cubicBezTo>
                    <a:pt x="840" y="348"/>
                    <a:pt x="381" y="228"/>
                    <a:pt x="118" y="15"/>
                  </a:cubicBezTo>
                  <a:cubicBezTo>
                    <a:pt x="105" y="5"/>
                    <a:pt x="91" y="0"/>
                    <a:pt x="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
            <p:cNvSpPr/>
            <p:nvPr/>
          </p:nvSpPr>
          <p:spPr>
            <a:xfrm>
              <a:off x="3215774" y="1530256"/>
              <a:ext cx="149562" cy="107882"/>
            </a:xfrm>
            <a:custGeom>
              <a:rect b="b" l="l" r="r" t="t"/>
              <a:pathLst>
                <a:path extrusionOk="0" h="2345" w="3251">
                  <a:moveTo>
                    <a:pt x="2632" y="1232"/>
                  </a:moveTo>
                  <a:cubicBezTo>
                    <a:pt x="2632" y="1007"/>
                    <a:pt x="2500" y="784"/>
                    <a:pt x="2233" y="740"/>
                  </a:cubicBezTo>
                  <a:cubicBezTo>
                    <a:pt x="2245" y="481"/>
                    <a:pt x="2082" y="214"/>
                    <a:pt x="1738" y="214"/>
                  </a:cubicBezTo>
                  <a:cubicBezTo>
                    <a:pt x="1629" y="214"/>
                    <a:pt x="1537" y="234"/>
                    <a:pt x="1459" y="264"/>
                  </a:cubicBezTo>
                  <a:cubicBezTo>
                    <a:pt x="1388" y="114"/>
                    <a:pt x="1240" y="1"/>
                    <a:pt x="1016" y="1"/>
                  </a:cubicBezTo>
                  <a:cubicBezTo>
                    <a:pt x="618" y="1"/>
                    <a:pt x="436" y="242"/>
                    <a:pt x="439" y="489"/>
                  </a:cubicBezTo>
                  <a:cubicBezTo>
                    <a:pt x="1" y="664"/>
                    <a:pt x="61" y="1265"/>
                    <a:pt x="499" y="1416"/>
                  </a:cubicBezTo>
                  <a:cubicBezTo>
                    <a:pt x="478" y="1683"/>
                    <a:pt x="677" y="1973"/>
                    <a:pt x="1056" y="1981"/>
                  </a:cubicBezTo>
                  <a:cubicBezTo>
                    <a:pt x="1102" y="1982"/>
                    <a:pt x="1146" y="1978"/>
                    <a:pt x="1186" y="1970"/>
                  </a:cubicBezTo>
                  <a:cubicBezTo>
                    <a:pt x="1250" y="2166"/>
                    <a:pt x="1434" y="2333"/>
                    <a:pt x="1720" y="2339"/>
                  </a:cubicBezTo>
                  <a:cubicBezTo>
                    <a:pt x="1939" y="2345"/>
                    <a:pt x="2090" y="2237"/>
                    <a:pt x="2169" y="2092"/>
                  </a:cubicBezTo>
                  <a:cubicBezTo>
                    <a:pt x="2262" y="2178"/>
                    <a:pt x="2393" y="2235"/>
                    <a:pt x="2559" y="2238"/>
                  </a:cubicBezTo>
                  <a:cubicBezTo>
                    <a:pt x="3211" y="2253"/>
                    <a:pt x="3250" y="1286"/>
                    <a:pt x="2632" y="1232"/>
                  </a:cubicBezTo>
                  <a:close/>
                  <a:moveTo>
                    <a:pt x="1210" y="974"/>
                  </a:moveTo>
                  <a:cubicBezTo>
                    <a:pt x="1219" y="970"/>
                    <a:pt x="1228" y="967"/>
                    <a:pt x="1236" y="962"/>
                  </a:cubicBezTo>
                  <a:cubicBezTo>
                    <a:pt x="1245" y="976"/>
                    <a:pt x="1254" y="990"/>
                    <a:pt x="1264" y="1004"/>
                  </a:cubicBezTo>
                  <a:cubicBezTo>
                    <a:pt x="1246" y="997"/>
                    <a:pt x="1228" y="992"/>
                    <a:pt x="1209" y="987"/>
                  </a:cubicBezTo>
                  <a:cubicBezTo>
                    <a:pt x="1210" y="983"/>
                    <a:pt x="1210" y="978"/>
                    <a:pt x="1210" y="974"/>
                  </a:cubicBezTo>
                  <a:close/>
                  <a:moveTo>
                    <a:pt x="1483" y="1175"/>
                  </a:moveTo>
                  <a:cubicBezTo>
                    <a:pt x="1507" y="1185"/>
                    <a:pt x="1533" y="1194"/>
                    <a:pt x="1560" y="1201"/>
                  </a:cubicBezTo>
                  <a:cubicBezTo>
                    <a:pt x="1559" y="1250"/>
                    <a:pt x="1564" y="1298"/>
                    <a:pt x="1577" y="1346"/>
                  </a:cubicBezTo>
                  <a:cubicBezTo>
                    <a:pt x="1570" y="1347"/>
                    <a:pt x="1563" y="1348"/>
                    <a:pt x="1556" y="1350"/>
                  </a:cubicBezTo>
                  <a:cubicBezTo>
                    <a:pt x="1543" y="1287"/>
                    <a:pt x="1518" y="1228"/>
                    <a:pt x="1483" y="117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
            <p:cNvSpPr/>
            <p:nvPr/>
          </p:nvSpPr>
          <p:spPr>
            <a:xfrm>
              <a:off x="3232198" y="1561126"/>
              <a:ext cx="43613" cy="35240"/>
            </a:xfrm>
            <a:custGeom>
              <a:rect b="b" l="l" r="r" t="t"/>
              <a:pathLst>
                <a:path extrusionOk="0" h="766" w="948">
                  <a:moveTo>
                    <a:pt x="446" y="101"/>
                  </a:moveTo>
                  <a:cubicBezTo>
                    <a:pt x="1" y="220"/>
                    <a:pt x="184" y="765"/>
                    <a:pt x="575" y="669"/>
                  </a:cubicBezTo>
                  <a:cubicBezTo>
                    <a:pt x="947" y="578"/>
                    <a:pt x="818" y="0"/>
                    <a:pt x="446" y="10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
            <p:cNvSpPr/>
            <p:nvPr/>
          </p:nvSpPr>
          <p:spPr>
            <a:xfrm>
              <a:off x="3263573" y="1568348"/>
              <a:ext cx="39334" cy="31789"/>
            </a:xfrm>
            <a:custGeom>
              <a:rect b="b" l="l" r="r" t="t"/>
              <a:pathLst>
                <a:path extrusionOk="0" h="691" w="855">
                  <a:moveTo>
                    <a:pt x="402" y="91"/>
                  </a:moveTo>
                  <a:cubicBezTo>
                    <a:pt x="1" y="199"/>
                    <a:pt x="166" y="690"/>
                    <a:pt x="519" y="604"/>
                  </a:cubicBezTo>
                  <a:cubicBezTo>
                    <a:pt x="855" y="521"/>
                    <a:pt x="737" y="1"/>
                    <a:pt x="402" y="9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
            <p:cNvSpPr/>
            <p:nvPr/>
          </p:nvSpPr>
          <p:spPr>
            <a:xfrm>
              <a:off x="3272774" y="1593237"/>
              <a:ext cx="35654" cy="28845"/>
            </a:xfrm>
            <a:custGeom>
              <a:rect b="b" l="l" r="r" t="t"/>
              <a:pathLst>
                <a:path extrusionOk="0" h="627" w="775">
                  <a:moveTo>
                    <a:pt x="365" y="83"/>
                  </a:moveTo>
                  <a:cubicBezTo>
                    <a:pt x="0" y="181"/>
                    <a:pt x="151" y="626"/>
                    <a:pt x="471" y="547"/>
                  </a:cubicBezTo>
                  <a:cubicBezTo>
                    <a:pt x="775" y="473"/>
                    <a:pt x="669" y="0"/>
                    <a:pt x="365" y="8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
            <p:cNvSpPr/>
            <p:nvPr/>
          </p:nvSpPr>
          <p:spPr>
            <a:xfrm>
              <a:off x="3295409" y="1576261"/>
              <a:ext cx="35654" cy="28845"/>
            </a:xfrm>
            <a:custGeom>
              <a:rect b="b" l="l" r="r" t="t"/>
              <a:pathLst>
                <a:path extrusionOk="0" h="627" w="775">
                  <a:moveTo>
                    <a:pt x="365" y="82"/>
                  </a:moveTo>
                  <a:cubicBezTo>
                    <a:pt x="0" y="181"/>
                    <a:pt x="151" y="626"/>
                    <a:pt x="471" y="548"/>
                  </a:cubicBezTo>
                  <a:cubicBezTo>
                    <a:pt x="775" y="473"/>
                    <a:pt x="668" y="1"/>
                    <a:pt x="365" y="8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
            <p:cNvSpPr/>
            <p:nvPr/>
          </p:nvSpPr>
          <p:spPr>
            <a:xfrm>
              <a:off x="3275305" y="1549670"/>
              <a:ext cx="35700" cy="25027"/>
            </a:xfrm>
            <a:custGeom>
              <a:rect b="b" l="l" r="r" t="t"/>
              <a:pathLst>
                <a:path extrusionOk="0" h="544" w="776">
                  <a:moveTo>
                    <a:pt x="365" y="72"/>
                  </a:moveTo>
                  <a:cubicBezTo>
                    <a:pt x="1" y="157"/>
                    <a:pt x="151" y="544"/>
                    <a:pt x="471" y="476"/>
                  </a:cubicBezTo>
                  <a:cubicBezTo>
                    <a:pt x="775" y="411"/>
                    <a:pt x="669" y="1"/>
                    <a:pt x="365" y="7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
            <p:cNvSpPr/>
            <p:nvPr/>
          </p:nvSpPr>
          <p:spPr>
            <a:xfrm>
              <a:off x="3655076" y="1546634"/>
              <a:ext cx="98359" cy="54654"/>
            </a:xfrm>
            <a:custGeom>
              <a:rect b="b" l="l" r="r" t="t"/>
              <a:pathLst>
                <a:path extrusionOk="0" h="1188" w="2138">
                  <a:moveTo>
                    <a:pt x="1989" y="0"/>
                  </a:moveTo>
                  <a:cubicBezTo>
                    <a:pt x="1959" y="0"/>
                    <a:pt x="1930" y="10"/>
                    <a:pt x="1905" y="30"/>
                  </a:cubicBezTo>
                  <a:cubicBezTo>
                    <a:pt x="1641" y="240"/>
                    <a:pt x="1359" y="433"/>
                    <a:pt x="1061" y="588"/>
                  </a:cubicBezTo>
                  <a:cubicBezTo>
                    <a:pt x="764" y="743"/>
                    <a:pt x="451" y="861"/>
                    <a:pt x="120" y="924"/>
                  </a:cubicBezTo>
                  <a:cubicBezTo>
                    <a:pt x="48" y="938"/>
                    <a:pt x="0" y="1008"/>
                    <a:pt x="14" y="1080"/>
                  </a:cubicBezTo>
                  <a:cubicBezTo>
                    <a:pt x="26" y="1144"/>
                    <a:pt x="82" y="1188"/>
                    <a:pt x="145" y="1188"/>
                  </a:cubicBezTo>
                  <a:cubicBezTo>
                    <a:pt x="153" y="1188"/>
                    <a:pt x="162" y="1187"/>
                    <a:pt x="170" y="1185"/>
                  </a:cubicBezTo>
                  <a:cubicBezTo>
                    <a:pt x="528" y="1117"/>
                    <a:pt x="866" y="990"/>
                    <a:pt x="1183" y="825"/>
                  </a:cubicBezTo>
                  <a:cubicBezTo>
                    <a:pt x="1497" y="661"/>
                    <a:pt x="1794" y="459"/>
                    <a:pt x="2071" y="237"/>
                  </a:cubicBezTo>
                  <a:cubicBezTo>
                    <a:pt x="2128" y="191"/>
                    <a:pt x="2138" y="108"/>
                    <a:pt x="2092" y="51"/>
                  </a:cubicBezTo>
                  <a:cubicBezTo>
                    <a:pt x="2066" y="17"/>
                    <a:pt x="2028" y="0"/>
                    <a:pt x="19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
            <p:cNvSpPr/>
            <p:nvPr/>
          </p:nvSpPr>
          <p:spPr>
            <a:xfrm>
              <a:off x="3226401" y="1439948"/>
              <a:ext cx="269313" cy="158947"/>
            </a:xfrm>
            <a:custGeom>
              <a:rect b="b" l="l" r="r" t="t"/>
              <a:pathLst>
                <a:path extrusionOk="0" h="3455" w="5854">
                  <a:moveTo>
                    <a:pt x="1078" y="1"/>
                  </a:moveTo>
                  <a:cubicBezTo>
                    <a:pt x="1016" y="1"/>
                    <a:pt x="956" y="6"/>
                    <a:pt x="899" y="15"/>
                  </a:cubicBezTo>
                  <a:cubicBezTo>
                    <a:pt x="711" y="47"/>
                    <a:pt x="550" y="127"/>
                    <a:pt x="421" y="240"/>
                  </a:cubicBezTo>
                  <a:cubicBezTo>
                    <a:pt x="292" y="351"/>
                    <a:pt x="197" y="495"/>
                    <a:pt x="137" y="655"/>
                  </a:cubicBezTo>
                  <a:cubicBezTo>
                    <a:pt x="0" y="1024"/>
                    <a:pt x="58" y="1483"/>
                    <a:pt x="366" y="1844"/>
                  </a:cubicBezTo>
                  <a:cubicBezTo>
                    <a:pt x="391" y="1875"/>
                    <a:pt x="428" y="1891"/>
                    <a:pt x="466" y="1891"/>
                  </a:cubicBezTo>
                  <a:cubicBezTo>
                    <a:pt x="496" y="1891"/>
                    <a:pt x="527" y="1880"/>
                    <a:pt x="553" y="1859"/>
                  </a:cubicBezTo>
                  <a:cubicBezTo>
                    <a:pt x="608" y="1812"/>
                    <a:pt x="615" y="1728"/>
                    <a:pt x="567" y="1673"/>
                  </a:cubicBezTo>
                  <a:cubicBezTo>
                    <a:pt x="326" y="1389"/>
                    <a:pt x="282" y="1033"/>
                    <a:pt x="387" y="749"/>
                  </a:cubicBezTo>
                  <a:cubicBezTo>
                    <a:pt x="431" y="628"/>
                    <a:pt x="502" y="522"/>
                    <a:pt x="596" y="440"/>
                  </a:cubicBezTo>
                  <a:cubicBezTo>
                    <a:pt x="690" y="359"/>
                    <a:pt x="807" y="301"/>
                    <a:pt x="942" y="278"/>
                  </a:cubicBezTo>
                  <a:cubicBezTo>
                    <a:pt x="987" y="271"/>
                    <a:pt x="1033" y="267"/>
                    <a:pt x="1081" y="267"/>
                  </a:cubicBezTo>
                  <a:cubicBezTo>
                    <a:pt x="1437" y="267"/>
                    <a:pt x="1900" y="476"/>
                    <a:pt x="2434" y="1032"/>
                  </a:cubicBezTo>
                  <a:cubicBezTo>
                    <a:pt x="2503" y="1103"/>
                    <a:pt x="2578" y="1181"/>
                    <a:pt x="2653" y="1261"/>
                  </a:cubicBezTo>
                  <a:cubicBezTo>
                    <a:pt x="3433" y="2081"/>
                    <a:pt x="4414" y="3113"/>
                    <a:pt x="5672" y="3450"/>
                  </a:cubicBezTo>
                  <a:cubicBezTo>
                    <a:pt x="5684" y="3453"/>
                    <a:pt x="5695" y="3455"/>
                    <a:pt x="5707" y="3455"/>
                  </a:cubicBezTo>
                  <a:cubicBezTo>
                    <a:pt x="5766" y="3455"/>
                    <a:pt x="5820" y="3415"/>
                    <a:pt x="5835" y="3356"/>
                  </a:cubicBezTo>
                  <a:cubicBezTo>
                    <a:pt x="5854" y="3284"/>
                    <a:pt x="5813" y="3212"/>
                    <a:pt x="5741" y="3193"/>
                  </a:cubicBezTo>
                  <a:cubicBezTo>
                    <a:pt x="4556" y="2875"/>
                    <a:pt x="3603" y="1874"/>
                    <a:pt x="2846" y="1078"/>
                  </a:cubicBezTo>
                  <a:cubicBezTo>
                    <a:pt x="2772" y="1000"/>
                    <a:pt x="2700" y="924"/>
                    <a:pt x="2625" y="847"/>
                  </a:cubicBezTo>
                  <a:cubicBezTo>
                    <a:pt x="2034" y="233"/>
                    <a:pt x="1501" y="1"/>
                    <a:pt x="107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
            <p:cNvSpPr/>
            <p:nvPr/>
          </p:nvSpPr>
          <p:spPr>
            <a:xfrm>
              <a:off x="3202341" y="1500399"/>
              <a:ext cx="104753" cy="67443"/>
            </a:xfrm>
            <a:custGeom>
              <a:rect b="b" l="l" r="r" t="t"/>
              <a:pathLst>
                <a:path extrusionOk="0" h="1466" w="2277">
                  <a:moveTo>
                    <a:pt x="1922" y="664"/>
                  </a:moveTo>
                  <a:cubicBezTo>
                    <a:pt x="2131" y="757"/>
                    <a:pt x="1960" y="1193"/>
                    <a:pt x="1594" y="1013"/>
                  </a:cubicBezTo>
                  <a:cubicBezTo>
                    <a:pt x="1623" y="1200"/>
                    <a:pt x="1373" y="1456"/>
                    <a:pt x="1031" y="1180"/>
                  </a:cubicBezTo>
                  <a:cubicBezTo>
                    <a:pt x="1022" y="1444"/>
                    <a:pt x="547" y="1466"/>
                    <a:pt x="496" y="1163"/>
                  </a:cubicBezTo>
                  <a:cubicBezTo>
                    <a:pt x="0" y="1231"/>
                    <a:pt x="147" y="476"/>
                    <a:pt x="990" y="444"/>
                  </a:cubicBezTo>
                  <a:cubicBezTo>
                    <a:pt x="1667" y="1"/>
                    <a:pt x="2276" y="380"/>
                    <a:pt x="1922" y="66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
            <p:cNvSpPr/>
            <p:nvPr/>
          </p:nvSpPr>
          <p:spPr>
            <a:xfrm>
              <a:off x="3469630" y="1495016"/>
              <a:ext cx="212819" cy="418277"/>
            </a:xfrm>
            <a:custGeom>
              <a:rect b="b" l="l" r="r" t="t"/>
              <a:pathLst>
                <a:path extrusionOk="0" h="9092" w="4626">
                  <a:moveTo>
                    <a:pt x="4592" y="1687"/>
                  </a:moveTo>
                  <a:cubicBezTo>
                    <a:pt x="4541" y="4339"/>
                    <a:pt x="3428" y="4870"/>
                    <a:pt x="3428" y="6716"/>
                  </a:cubicBezTo>
                  <a:cubicBezTo>
                    <a:pt x="3428" y="7494"/>
                    <a:pt x="3297" y="8430"/>
                    <a:pt x="3052" y="9092"/>
                  </a:cubicBezTo>
                  <a:lnTo>
                    <a:pt x="1559" y="9092"/>
                  </a:lnTo>
                  <a:cubicBezTo>
                    <a:pt x="1315" y="8430"/>
                    <a:pt x="1183" y="7494"/>
                    <a:pt x="1183" y="6716"/>
                  </a:cubicBezTo>
                  <a:cubicBezTo>
                    <a:pt x="1183" y="4870"/>
                    <a:pt x="44" y="4058"/>
                    <a:pt x="19" y="1687"/>
                  </a:cubicBezTo>
                  <a:cubicBezTo>
                    <a:pt x="1" y="1"/>
                    <a:pt x="4625" y="2"/>
                    <a:pt x="4592" y="168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
            <p:cNvSpPr/>
            <p:nvPr/>
          </p:nvSpPr>
          <p:spPr>
            <a:xfrm>
              <a:off x="3505468" y="1540285"/>
              <a:ext cx="138889" cy="373009"/>
            </a:xfrm>
            <a:custGeom>
              <a:rect b="b" l="l" r="r" t="t"/>
              <a:pathLst>
                <a:path extrusionOk="0" h="8108" w="3019">
                  <a:moveTo>
                    <a:pt x="3001" y="1243"/>
                  </a:moveTo>
                  <a:cubicBezTo>
                    <a:pt x="3019" y="2443"/>
                    <a:pt x="2372" y="3025"/>
                    <a:pt x="2051" y="3526"/>
                  </a:cubicBezTo>
                  <a:cubicBezTo>
                    <a:pt x="1816" y="3893"/>
                    <a:pt x="1810" y="4975"/>
                    <a:pt x="1980" y="5374"/>
                  </a:cubicBezTo>
                  <a:cubicBezTo>
                    <a:pt x="2076" y="5602"/>
                    <a:pt x="2193" y="5782"/>
                    <a:pt x="2193" y="6018"/>
                  </a:cubicBezTo>
                  <a:cubicBezTo>
                    <a:pt x="2193" y="6702"/>
                    <a:pt x="2116" y="7526"/>
                    <a:pt x="1970" y="8108"/>
                  </a:cubicBezTo>
                  <a:lnTo>
                    <a:pt x="1084" y="8108"/>
                  </a:lnTo>
                  <a:cubicBezTo>
                    <a:pt x="939" y="7526"/>
                    <a:pt x="860" y="6702"/>
                    <a:pt x="860" y="6018"/>
                  </a:cubicBezTo>
                  <a:cubicBezTo>
                    <a:pt x="860" y="5799"/>
                    <a:pt x="1015" y="5566"/>
                    <a:pt x="1126" y="5349"/>
                  </a:cubicBezTo>
                  <a:cubicBezTo>
                    <a:pt x="1350" y="4912"/>
                    <a:pt x="1271" y="3986"/>
                    <a:pt x="1014" y="3578"/>
                  </a:cubicBezTo>
                  <a:cubicBezTo>
                    <a:pt x="665" y="3024"/>
                    <a:pt x="0" y="2285"/>
                    <a:pt x="14" y="1239"/>
                  </a:cubicBezTo>
                  <a:cubicBezTo>
                    <a:pt x="29" y="177"/>
                    <a:pt x="2982" y="1"/>
                    <a:pt x="3001" y="124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7" name="Google Shape;527;p2"/>
          <p:cNvGrpSpPr/>
          <p:nvPr/>
        </p:nvGrpSpPr>
        <p:grpSpPr>
          <a:xfrm>
            <a:off x="363740" y="968636"/>
            <a:ext cx="1374605" cy="1377080"/>
            <a:chOff x="3576177" y="974930"/>
            <a:chExt cx="295214" cy="295720"/>
          </a:xfrm>
        </p:grpSpPr>
        <p:sp>
          <p:nvSpPr>
            <p:cNvPr id="528" name="Google Shape;528;p2"/>
            <p:cNvSpPr/>
            <p:nvPr/>
          </p:nvSpPr>
          <p:spPr>
            <a:xfrm>
              <a:off x="3576177" y="974930"/>
              <a:ext cx="238582" cy="233383"/>
            </a:xfrm>
            <a:custGeom>
              <a:rect b="b" l="l" r="r" t="t"/>
              <a:pathLst>
                <a:path extrusionOk="0" h="5073" w="5186">
                  <a:moveTo>
                    <a:pt x="2548" y="240"/>
                  </a:moveTo>
                  <a:cubicBezTo>
                    <a:pt x="2353" y="31"/>
                    <a:pt x="1890" y="55"/>
                    <a:pt x="1774" y="338"/>
                  </a:cubicBezTo>
                  <a:cubicBezTo>
                    <a:pt x="1483" y="319"/>
                    <a:pt x="1242" y="406"/>
                    <a:pt x="1108" y="699"/>
                  </a:cubicBezTo>
                  <a:cubicBezTo>
                    <a:pt x="768" y="711"/>
                    <a:pt x="574" y="880"/>
                    <a:pt x="587" y="1257"/>
                  </a:cubicBezTo>
                  <a:cubicBezTo>
                    <a:pt x="301" y="1335"/>
                    <a:pt x="240" y="1527"/>
                    <a:pt x="323" y="1786"/>
                  </a:cubicBezTo>
                  <a:cubicBezTo>
                    <a:pt x="50" y="2002"/>
                    <a:pt x="1" y="2264"/>
                    <a:pt x="191" y="2566"/>
                  </a:cubicBezTo>
                  <a:cubicBezTo>
                    <a:pt x="7" y="2722"/>
                    <a:pt x="23" y="3171"/>
                    <a:pt x="294" y="3257"/>
                  </a:cubicBezTo>
                  <a:cubicBezTo>
                    <a:pt x="196" y="3575"/>
                    <a:pt x="311" y="3792"/>
                    <a:pt x="602" y="3895"/>
                  </a:cubicBezTo>
                  <a:cubicBezTo>
                    <a:pt x="526" y="4218"/>
                    <a:pt x="864" y="4531"/>
                    <a:pt x="1130" y="4448"/>
                  </a:cubicBezTo>
                  <a:cubicBezTo>
                    <a:pt x="1215" y="4754"/>
                    <a:pt x="1446" y="4852"/>
                    <a:pt x="1758" y="4787"/>
                  </a:cubicBezTo>
                  <a:cubicBezTo>
                    <a:pt x="1929" y="5014"/>
                    <a:pt x="2192" y="5073"/>
                    <a:pt x="2548" y="4922"/>
                  </a:cubicBezTo>
                  <a:cubicBezTo>
                    <a:pt x="2816" y="5069"/>
                    <a:pt x="3036" y="5038"/>
                    <a:pt x="3201" y="4831"/>
                  </a:cubicBezTo>
                  <a:cubicBezTo>
                    <a:pt x="3491" y="4900"/>
                    <a:pt x="3744" y="4857"/>
                    <a:pt x="3860" y="4524"/>
                  </a:cubicBezTo>
                  <a:cubicBezTo>
                    <a:pt x="4252" y="4520"/>
                    <a:pt x="4520" y="4397"/>
                    <a:pt x="4457" y="3948"/>
                  </a:cubicBezTo>
                  <a:cubicBezTo>
                    <a:pt x="4769" y="3891"/>
                    <a:pt x="4924" y="3703"/>
                    <a:pt x="4788" y="3303"/>
                  </a:cubicBezTo>
                  <a:cubicBezTo>
                    <a:pt x="5093" y="3096"/>
                    <a:pt x="5125" y="2844"/>
                    <a:pt x="4905" y="2566"/>
                  </a:cubicBezTo>
                  <a:cubicBezTo>
                    <a:pt x="5090" y="2328"/>
                    <a:pt x="5185" y="2096"/>
                    <a:pt x="4779" y="1803"/>
                  </a:cubicBezTo>
                  <a:cubicBezTo>
                    <a:pt x="4881" y="1548"/>
                    <a:pt x="4872" y="1300"/>
                    <a:pt x="4455" y="1180"/>
                  </a:cubicBezTo>
                  <a:cubicBezTo>
                    <a:pt x="4427" y="647"/>
                    <a:pt x="4210" y="682"/>
                    <a:pt x="3910" y="642"/>
                  </a:cubicBezTo>
                  <a:cubicBezTo>
                    <a:pt x="3846" y="425"/>
                    <a:pt x="3739" y="262"/>
                    <a:pt x="3373" y="357"/>
                  </a:cubicBezTo>
                  <a:cubicBezTo>
                    <a:pt x="3152" y="13"/>
                    <a:pt x="2865" y="1"/>
                    <a:pt x="2548" y="24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
            <p:cNvSpPr/>
            <p:nvPr/>
          </p:nvSpPr>
          <p:spPr>
            <a:xfrm>
              <a:off x="3610175" y="1073427"/>
              <a:ext cx="136727" cy="94540"/>
            </a:xfrm>
            <a:custGeom>
              <a:rect b="b" l="l" r="r" t="t"/>
              <a:pathLst>
                <a:path extrusionOk="0" h="2055" w="2972">
                  <a:moveTo>
                    <a:pt x="1619" y="1"/>
                  </a:moveTo>
                  <a:cubicBezTo>
                    <a:pt x="0" y="1"/>
                    <a:pt x="168" y="1992"/>
                    <a:pt x="1582" y="2023"/>
                  </a:cubicBezTo>
                  <a:cubicBezTo>
                    <a:pt x="2928" y="2054"/>
                    <a:pt x="2972" y="1"/>
                    <a:pt x="161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
            <p:cNvSpPr/>
            <p:nvPr/>
          </p:nvSpPr>
          <p:spPr>
            <a:xfrm>
              <a:off x="3666117" y="1116027"/>
              <a:ext cx="37770" cy="26131"/>
            </a:xfrm>
            <a:custGeom>
              <a:rect b="b" l="l" r="r" t="t"/>
              <a:pathLst>
                <a:path extrusionOk="0" h="568" w="821">
                  <a:moveTo>
                    <a:pt x="448" y="0"/>
                  </a:moveTo>
                  <a:cubicBezTo>
                    <a:pt x="1" y="0"/>
                    <a:pt x="47" y="550"/>
                    <a:pt x="437" y="559"/>
                  </a:cubicBezTo>
                  <a:cubicBezTo>
                    <a:pt x="809" y="567"/>
                    <a:pt x="821" y="0"/>
                    <a:pt x="4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
            <p:cNvSpPr/>
            <p:nvPr/>
          </p:nvSpPr>
          <p:spPr>
            <a:xfrm>
              <a:off x="3631567" y="1010400"/>
              <a:ext cx="74620" cy="52814"/>
            </a:xfrm>
            <a:custGeom>
              <a:rect b="b" l="l" r="r" t="t"/>
              <a:pathLst>
                <a:path extrusionOk="0" h="1148" w="1622">
                  <a:moveTo>
                    <a:pt x="762" y="214"/>
                  </a:moveTo>
                  <a:cubicBezTo>
                    <a:pt x="0" y="468"/>
                    <a:pt x="316" y="1148"/>
                    <a:pt x="984" y="936"/>
                  </a:cubicBezTo>
                  <a:cubicBezTo>
                    <a:pt x="1622" y="735"/>
                    <a:pt x="1399" y="0"/>
                    <a:pt x="762" y="2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
            <p:cNvSpPr/>
            <p:nvPr/>
          </p:nvSpPr>
          <p:spPr>
            <a:xfrm>
              <a:off x="3731766" y="1084008"/>
              <a:ext cx="37448" cy="43107"/>
            </a:xfrm>
            <a:custGeom>
              <a:rect b="b" l="l" r="r" t="t"/>
              <a:pathLst>
                <a:path extrusionOk="0" h="937" w="814">
                  <a:moveTo>
                    <a:pt x="462" y="132"/>
                  </a:moveTo>
                  <a:cubicBezTo>
                    <a:pt x="0" y="0"/>
                    <a:pt x="63" y="910"/>
                    <a:pt x="443" y="923"/>
                  </a:cubicBezTo>
                  <a:cubicBezTo>
                    <a:pt x="806" y="936"/>
                    <a:pt x="813" y="231"/>
                    <a:pt x="462" y="13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
            <p:cNvSpPr/>
            <p:nvPr/>
          </p:nvSpPr>
          <p:spPr>
            <a:xfrm>
              <a:off x="3700207" y="1026594"/>
              <a:ext cx="49915" cy="37402"/>
            </a:xfrm>
            <a:custGeom>
              <a:rect b="b" l="l" r="r" t="t"/>
              <a:pathLst>
                <a:path extrusionOk="0" h="813" w="1085">
                  <a:moveTo>
                    <a:pt x="617" y="115"/>
                  </a:moveTo>
                  <a:cubicBezTo>
                    <a:pt x="0" y="1"/>
                    <a:pt x="85" y="789"/>
                    <a:pt x="592" y="801"/>
                  </a:cubicBezTo>
                  <a:cubicBezTo>
                    <a:pt x="1075" y="813"/>
                    <a:pt x="1085" y="201"/>
                    <a:pt x="617" y="11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
            <p:cNvSpPr/>
            <p:nvPr/>
          </p:nvSpPr>
          <p:spPr>
            <a:xfrm>
              <a:off x="3822994" y="1064456"/>
              <a:ext cx="17206" cy="19920"/>
            </a:xfrm>
            <a:custGeom>
              <a:rect b="b" l="l" r="r" t="t"/>
              <a:pathLst>
                <a:path extrusionOk="0" h="433" w="374">
                  <a:moveTo>
                    <a:pt x="3" y="217"/>
                  </a:moveTo>
                  <a:cubicBezTo>
                    <a:pt x="1" y="0"/>
                    <a:pt x="374" y="152"/>
                    <a:pt x="351" y="283"/>
                  </a:cubicBezTo>
                  <a:cubicBezTo>
                    <a:pt x="329" y="413"/>
                    <a:pt x="4" y="433"/>
                    <a:pt x="3" y="21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
            <p:cNvSpPr/>
            <p:nvPr/>
          </p:nvSpPr>
          <p:spPr>
            <a:xfrm>
              <a:off x="3835231" y="1075267"/>
              <a:ext cx="36160" cy="14906"/>
            </a:xfrm>
            <a:custGeom>
              <a:rect b="b" l="l" r="r" t="t"/>
              <a:pathLst>
                <a:path extrusionOk="0" h="324" w="786">
                  <a:moveTo>
                    <a:pt x="46" y="0"/>
                  </a:moveTo>
                  <a:cubicBezTo>
                    <a:pt x="30" y="0"/>
                    <a:pt x="16" y="10"/>
                    <a:pt x="9" y="24"/>
                  </a:cubicBezTo>
                  <a:cubicBezTo>
                    <a:pt x="0" y="45"/>
                    <a:pt x="10" y="68"/>
                    <a:pt x="29" y="76"/>
                  </a:cubicBezTo>
                  <a:cubicBezTo>
                    <a:pt x="136" y="124"/>
                    <a:pt x="244" y="135"/>
                    <a:pt x="345" y="144"/>
                  </a:cubicBezTo>
                  <a:cubicBezTo>
                    <a:pt x="491" y="159"/>
                    <a:pt x="623" y="172"/>
                    <a:pt x="707" y="305"/>
                  </a:cubicBezTo>
                  <a:cubicBezTo>
                    <a:pt x="715" y="317"/>
                    <a:pt x="728" y="324"/>
                    <a:pt x="741" y="324"/>
                  </a:cubicBezTo>
                  <a:cubicBezTo>
                    <a:pt x="748" y="324"/>
                    <a:pt x="755" y="322"/>
                    <a:pt x="761" y="318"/>
                  </a:cubicBezTo>
                  <a:cubicBezTo>
                    <a:pt x="780" y="306"/>
                    <a:pt x="786" y="280"/>
                    <a:pt x="774" y="262"/>
                  </a:cubicBezTo>
                  <a:cubicBezTo>
                    <a:pt x="671" y="97"/>
                    <a:pt x="519" y="82"/>
                    <a:pt x="353" y="66"/>
                  </a:cubicBezTo>
                  <a:cubicBezTo>
                    <a:pt x="258" y="56"/>
                    <a:pt x="157" y="46"/>
                    <a:pt x="62" y="4"/>
                  </a:cubicBezTo>
                  <a:cubicBezTo>
                    <a:pt x="57" y="2"/>
                    <a:pt x="51" y="0"/>
                    <a:pt x="4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
            <p:cNvSpPr/>
            <p:nvPr/>
          </p:nvSpPr>
          <p:spPr>
            <a:xfrm>
              <a:off x="3629957" y="1161296"/>
              <a:ext cx="20288" cy="23002"/>
            </a:xfrm>
            <a:custGeom>
              <a:rect b="b" l="l" r="r" t="t"/>
              <a:pathLst>
                <a:path extrusionOk="0" h="500" w="441">
                  <a:moveTo>
                    <a:pt x="276" y="98"/>
                  </a:moveTo>
                  <a:cubicBezTo>
                    <a:pt x="110" y="1"/>
                    <a:pt x="0" y="370"/>
                    <a:pt x="116" y="434"/>
                  </a:cubicBezTo>
                  <a:cubicBezTo>
                    <a:pt x="232" y="499"/>
                    <a:pt x="440" y="194"/>
                    <a:pt x="276" y="9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
            <p:cNvSpPr/>
            <p:nvPr/>
          </p:nvSpPr>
          <p:spPr>
            <a:xfrm>
              <a:off x="3630233" y="1177766"/>
              <a:ext cx="8235" cy="37770"/>
            </a:xfrm>
            <a:custGeom>
              <a:rect b="b" l="l" r="r" t="t"/>
              <a:pathLst>
                <a:path extrusionOk="0" h="821" w="179">
                  <a:moveTo>
                    <a:pt x="128" y="1"/>
                  </a:moveTo>
                  <a:cubicBezTo>
                    <a:pt x="114" y="1"/>
                    <a:pt x="100" y="8"/>
                    <a:pt x="93" y="21"/>
                  </a:cubicBezTo>
                  <a:cubicBezTo>
                    <a:pt x="1" y="188"/>
                    <a:pt x="28" y="328"/>
                    <a:pt x="57" y="469"/>
                  </a:cubicBezTo>
                  <a:cubicBezTo>
                    <a:pt x="76" y="568"/>
                    <a:pt x="95" y="667"/>
                    <a:pt x="67" y="769"/>
                  </a:cubicBezTo>
                  <a:cubicBezTo>
                    <a:pt x="61" y="790"/>
                    <a:pt x="73" y="813"/>
                    <a:pt x="94" y="819"/>
                  </a:cubicBezTo>
                  <a:cubicBezTo>
                    <a:pt x="98" y="820"/>
                    <a:pt x="101" y="820"/>
                    <a:pt x="105" y="820"/>
                  </a:cubicBezTo>
                  <a:cubicBezTo>
                    <a:pt x="122" y="820"/>
                    <a:pt x="139" y="809"/>
                    <a:pt x="144" y="791"/>
                  </a:cubicBezTo>
                  <a:cubicBezTo>
                    <a:pt x="178" y="670"/>
                    <a:pt x="156" y="562"/>
                    <a:pt x="135" y="455"/>
                  </a:cubicBezTo>
                  <a:cubicBezTo>
                    <a:pt x="110" y="327"/>
                    <a:pt x="85" y="201"/>
                    <a:pt x="162" y="60"/>
                  </a:cubicBezTo>
                  <a:cubicBezTo>
                    <a:pt x="173" y="40"/>
                    <a:pt x="166" y="17"/>
                    <a:pt x="147" y="6"/>
                  </a:cubicBezTo>
                  <a:cubicBezTo>
                    <a:pt x="141" y="2"/>
                    <a:pt x="134" y="1"/>
                    <a:pt x="12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
            <p:cNvSpPr/>
            <p:nvPr/>
          </p:nvSpPr>
          <p:spPr>
            <a:xfrm>
              <a:off x="3650705" y="1227451"/>
              <a:ext cx="17114" cy="17942"/>
            </a:xfrm>
            <a:custGeom>
              <a:rect b="b" l="l" r="r" t="t"/>
              <a:pathLst>
                <a:path extrusionOk="0" h="390" w="372">
                  <a:moveTo>
                    <a:pt x="187" y="20"/>
                  </a:moveTo>
                  <a:cubicBezTo>
                    <a:pt x="1" y="41"/>
                    <a:pt x="104" y="389"/>
                    <a:pt x="224" y="389"/>
                  </a:cubicBezTo>
                  <a:cubicBezTo>
                    <a:pt x="345" y="389"/>
                    <a:pt x="372" y="0"/>
                    <a:pt x="187" y="2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
            <p:cNvSpPr/>
            <p:nvPr/>
          </p:nvSpPr>
          <p:spPr>
            <a:xfrm>
              <a:off x="3658572" y="1241897"/>
              <a:ext cx="10213" cy="28753"/>
            </a:xfrm>
            <a:custGeom>
              <a:rect b="b" l="l" r="r" t="t"/>
              <a:pathLst>
                <a:path extrusionOk="0" h="625" w="222">
                  <a:moveTo>
                    <a:pt x="46" y="0"/>
                  </a:moveTo>
                  <a:cubicBezTo>
                    <a:pt x="42" y="0"/>
                    <a:pt x="39" y="1"/>
                    <a:pt x="35" y="2"/>
                  </a:cubicBezTo>
                  <a:cubicBezTo>
                    <a:pt x="14" y="7"/>
                    <a:pt x="1" y="28"/>
                    <a:pt x="6" y="50"/>
                  </a:cubicBezTo>
                  <a:cubicBezTo>
                    <a:pt x="30" y="140"/>
                    <a:pt x="26" y="213"/>
                    <a:pt x="24" y="278"/>
                  </a:cubicBezTo>
                  <a:cubicBezTo>
                    <a:pt x="19" y="399"/>
                    <a:pt x="16" y="495"/>
                    <a:pt x="151" y="615"/>
                  </a:cubicBezTo>
                  <a:cubicBezTo>
                    <a:pt x="158" y="621"/>
                    <a:pt x="167" y="624"/>
                    <a:pt x="177" y="624"/>
                  </a:cubicBezTo>
                  <a:cubicBezTo>
                    <a:pt x="188" y="624"/>
                    <a:pt x="199" y="620"/>
                    <a:pt x="207" y="611"/>
                  </a:cubicBezTo>
                  <a:cubicBezTo>
                    <a:pt x="222" y="595"/>
                    <a:pt x="220" y="569"/>
                    <a:pt x="204" y="554"/>
                  </a:cubicBezTo>
                  <a:cubicBezTo>
                    <a:pt x="97" y="460"/>
                    <a:pt x="100" y="381"/>
                    <a:pt x="104" y="281"/>
                  </a:cubicBezTo>
                  <a:cubicBezTo>
                    <a:pt x="106" y="211"/>
                    <a:pt x="109" y="131"/>
                    <a:pt x="84" y="29"/>
                  </a:cubicBezTo>
                  <a:cubicBezTo>
                    <a:pt x="79" y="12"/>
                    <a:pt x="63" y="0"/>
                    <a:pt x="4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
            <p:cNvSpPr/>
            <p:nvPr/>
          </p:nvSpPr>
          <p:spPr>
            <a:xfrm>
              <a:off x="3754677" y="1197134"/>
              <a:ext cx="18540" cy="18080"/>
            </a:xfrm>
            <a:custGeom>
              <a:rect b="b" l="l" r="r" t="t"/>
              <a:pathLst>
                <a:path extrusionOk="0" h="393" w="403">
                  <a:moveTo>
                    <a:pt x="201" y="7"/>
                  </a:moveTo>
                  <a:cubicBezTo>
                    <a:pt x="402" y="1"/>
                    <a:pt x="309" y="393"/>
                    <a:pt x="190" y="370"/>
                  </a:cubicBezTo>
                  <a:cubicBezTo>
                    <a:pt x="72" y="348"/>
                    <a:pt x="1" y="13"/>
                    <a:pt x="201" y="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
            <p:cNvSpPr/>
            <p:nvPr/>
          </p:nvSpPr>
          <p:spPr>
            <a:xfrm>
              <a:off x="3749386" y="1205185"/>
              <a:ext cx="16424" cy="41082"/>
            </a:xfrm>
            <a:custGeom>
              <a:rect b="b" l="l" r="r" t="t"/>
              <a:pathLst>
                <a:path extrusionOk="0" h="893" w="357">
                  <a:moveTo>
                    <a:pt x="315" y="1"/>
                  </a:moveTo>
                  <a:cubicBezTo>
                    <a:pt x="294" y="1"/>
                    <a:pt x="276" y="19"/>
                    <a:pt x="276" y="41"/>
                  </a:cubicBezTo>
                  <a:cubicBezTo>
                    <a:pt x="277" y="98"/>
                    <a:pt x="273" y="144"/>
                    <a:pt x="265" y="186"/>
                  </a:cubicBezTo>
                  <a:cubicBezTo>
                    <a:pt x="259" y="225"/>
                    <a:pt x="249" y="258"/>
                    <a:pt x="237" y="287"/>
                  </a:cubicBezTo>
                  <a:cubicBezTo>
                    <a:pt x="214" y="342"/>
                    <a:pt x="191" y="370"/>
                    <a:pt x="169" y="396"/>
                  </a:cubicBezTo>
                  <a:cubicBezTo>
                    <a:pt x="146" y="423"/>
                    <a:pt x="125" y="448"/>
                    <a:pt x="107" y="494"/>
                  </a:cubicBezTo>
                  <a:cubicBezTo>
                    <a:pt x="92" y="529"/>
                    <a:pt x="93" y="560"/>
                    <a:pt x="93" y="594"/>
                  </a:cubicBezTo>
                  <a:cubicBezTo>
                    <a:pt x="93" y="647"/>
                    <a:pt x="94" y="712"/>
                    <a:pt x="14" y="831"/>
                  </a:cubicBezTo>
                  <a:cubicBezTo>
                    <a:pt x="1" y="849"/>
                    <a:pt x="6" y="873"/>
                    <a:pt x="24" y="886"/>
                  </a:cubicBezTo>
                  <a:cubicBezTo>
                    <a:pt x="31" y="890"/>
                    <a:pt x="39" y="892"/>
                    <a:pt x="46" y="892"/>
                  </a:cubicBezTo>
                  <a:cubicBezTo>
                    <a:pt x="59" y="892"/>
                    <a:pt x="72" y="887"/>
                    <a:pt x="79" y="875"/>
                  </a:cubicBezTo>
                  <a:cubicBezTo>
                    <a:pt x="174" y="736"/>
                    <a:pt x="173" y="656"/>
                    <a:pt x="173" y="593"/>
                  </a:cubicBezTo>
                  <a:cubicBezTo>
                    <a:pt x="173" y="567"/>
                    <a:pt x="172" y="545"/>
                    <a:pt x="181" y="524"/>
                  </a:cubicBezTo>
                  <a:cubicBezTo>
                    <a:pt x="194" y="490"/>
                    <a:pt x="211" y="469"/>
                    <a:pt x="230" y="447"/>
                  </a:cubicBezTo>
                  <a:cubicBezTo>
                    <a:pt x="256" y="417"/>
                    <a:pt x="283" y="383"/>
                    <a:pt x="311" y="316"/>
                  </a:cubicBezTo>
                  <a:cubicBezTo>
                    <a:pt x="325" y="282"/>
                    <a:pt x="337" y="244"/>
                    <a:pt x="344" y="199"/>
                  </a:cubicBezTo>
                  <a:cubicBezTo>
                    <a:pt x="353" y="155"/>
                    <a:pt x="357" y="103"/>
                    <a:pt x="356" y="40"/>
                  </a:cubicBezTo>
                  <a:cubicBezTo>
                    <a:pt x="356" y="19"/>
                    <a:pt x="338" y="1"/>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
            <p:cNvSpPr/>
            <p:nvPr/>
          </p:nvSpPr>
          <p:spPr>
            <a:xfrm>
              <a:off x="3769214" y="1002395"/>
              <a:ext cx="21990" cy="19966"/>
            </a:xfrm>
            <a:custGeom>
              <a:rect b="b" l="l" r="r" t="t"/>
              <a:pathLst>
                <a:path extrusionOk="0" h="434" w="478">
                  <a:moveTo>
                    <a:pt x="131" y="309"/>
                  </a:moveTo>
                  <a:cubicBezTo>
                    <a:pt x="261" y="433"/>
                    <a:pt x="477" y="157"/>
                    <a:pt x="413" y="79"/>
                  </a:cubicBezTo>
                  <a:cubicBezTo>
                    <a:pt x="351" y="1"/>
                    <a:pt x="0" y="184"/>
                    <a:pt x="131" y="30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
            <p:cNvSpPr/>
            <p:nvPr/>
          </p:nvSpPr>
          <p:spPr>
            <a:xfrm>
              <a:off x="3784948" y="1000371"/>
              <a:ext cx="32848" cy="9385"/>
            </a:xfrm>
            <a:custGeom>
              <a:rect b="b" l="l" r="r" t="t"/>
              <a:pathLst>
                <a:path extrusionOk="0" h="204" w="714">
                  <a:moveTo>
                    <a:pt x="668" y="0"/>
                  </a:moveTo>
                  <a:cubicBezTo>
                    <a:pt x="655" y="0"/>
                    <a:pt x="643" y="6"/>
                    <a:pt x="636" y="17"/>
                  </a:cubicBezTo>
                  <a:cubicBezTo>
                    <a:pt x="579" y="98"/>
                    <a:pt x="514" y="121"/>
                    <a:pt x="449" y="121"/>
                  </a:cubicBezTo>
                  <a:cubicBezTo>
                    <a:pt x="399" y="121"/>
                    <a:pt x="348" y="108"/>
                    <a:pt x="299" y="95"/>
                  </a:cubicBezTo>
                  <a:cubicBezTo>
                    <a:pt x="245" y="80"/>
                    <a:pt x="193" y="66"/>
                    <a:pt x="144" y="66"/>
                  </a:cubicBezTo>
                  <a:cubicBezTo>
                    <a:pt x="100" y="66"/>
                    <a:pt x="59" y="78"/>
                    <a:pt x="19" y="110"/>
                  </a:cubicBezTo>
                  <a:cubicBezTo>
                    <a:pt x="2" y="125"/>
                    <a:pt x="0" y="149"/>
                    <a:pt x="14" y="166"/>
                  </a:cubicBezTo>
                  <a:cubicBezTo>
                    <a:pt x="22" y="176"/>
                    <a:pt x="33" y="180"/>
                    <a:pt x="45" y="180"/>
                  </a:cubicBezTo>
                  <a:cubicBezTo>
                    <a:pt x="54" y="180"/>
                    <a:pt x="63" y="177"/>
                    <a:pt x="70" y="171"/>
                  </a:cubicBezTo>
                  <a:cubicBezTo>
                    <a:pt x="92" y="153"/>
                    <a:pt x="118" y="147"/>
                    <a:pt x="147" y="147"/>
                  </a:cubicBezTo>
                  <a:cubicBezTo>
                    <a:pt x="186" y="147"/>
                    <a:pt x="231" y="159"/>
                    <a:pt x="278" y="171"/>
                  </a:cubicBezTo>
                  <a:cubicBezTo>
                    <a:pt x="336" y="187"/>
                    <a:pt x="396" y="204"/>
                    <a:pt x="457" y="204"/>
                  </a:cubicBezTo>
                  <a:cubicBezTo>
                    <a:pt x="540" y="204"/>
                    <a:pt x="624" y="172"/>
                    <a:pt x="700" y="64"/>
                  </a:cubicBezTo>
                  <a:cubicBezTo>
                    <a:pt x="713" y="46"/>
                    <a:pt x="709" y="21"/>
                    <a:pt x="691" y="8"/>
                  </a:cubicBezTo>
                  <a:cubicBezTo>
                    <a:pt x="684" y="3"/>
                    <a:pt x="676"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4" name="Google Shape;544;p2"/>
          <p:cNvGrpSpPr/>
          <p:nvPr/>
        </p:nvGrpSpPr>
        <p:grpSpPr>
          <a:xfrm>
            <a:off x="7667710" y="424701"/>
            <a:ext cx="682042" cy="1005229"/>
            <a:chOff x="6872574" y="875835"/>
            <a:chExt cx="97668" cy="143950"/>
          </a:xfrm>
        </p:grpSpPr>
        <p:sp>
          <p:nvSpPr>
            <p:cNvPr id="545" name="Google Shape;545;p2"/>
            <p:cNvSpPr/>
            <p:nvPr/>
          </p:nvSpPr>
          <p:spPr>
            <a:xfrm>
              <a:off x="6872574" y="930673"/>
              <a:ext cx="92286" cy="89112"/>
            </a:xfrm>
            <a:custGeom>
              <a:rect b="b" l="l" r="r" t="t"/>
              <a:pathLst>
                <a:path extrusionOk="0" h="1937" w="2006">
                  <a:moveTo>
                    <a:pt x="1003" y="133"/>
                  </a:moveTo>
                  <a:cubicBezTo>
                    <a:pt x="1088" y="133"/>
                    <a:pt x="1174" y="146"/>
                    <a:pt x="1259" y="174"/>
                  </a:cubicBezTo>
                  <a:cubicBezTo>
                    <a:pt x="1479" y="245"/>
                    <a:pt x="1649" y="398"/>
                    <a:pt x="1747" y="588"/>
                  </a:cubicBezTo>
                  <a:cubicBezTo>
                    <a:pt x="1843" y="778"/>
                    <a:pt x="1869" y="1005"/>
                    <a:pt x="1798" y="1224"/>
                  </a:cubicBezTo>
                  <a:cubicBezTo>
                    <a:pt x="1726" y="1444"/>
                    <a:pt x="1573" y="1614"/>
                    <a:pt x="1384" y="1712"/>
                  </a:cubicBezTo>
                  <a:cubicBezTo>
                    <a:pt x="1268" y="1771"/>
                    <a:pt x="1138" y="1804"/>
                    <a:pt x="1004" y="1804"/>
                  </a:cubicBezTo>
                  <a:cubicBezTo>
                    <a:pt x="919" y="1804"/>
                    <a:pt x="832" y="1791"/>
                    <a:pt x="747" y="1763"/>
                  </a:cubicBezTo>
                  <a:cubicBezTo>
                    <a:pt x="527" y="1693"/>
                    <a:pt x="357" y="1540"/>
                    <a:pt x="260" y="1350"/>
                  </a:cubicBezTo>
                  <a:cubicBezTo>
                    <a:pt x="163" y="1159"/>
                    <a:pt x="138" y="932"/>
                    <a:pt x="208" y="712"/>
                  </a:cubicBezTo>
                  <a:cubicBezTo>
                    <a:pt x="279" y="492"/>
                    <a:pt x="432" y="322"/>
                    <a:pt x="623" y="226"/>
                  </a:cubicBezTo>
                  <a:cubicBezTo>
                    <a:pt x="739" y="166"/>
                    <a:pt x="869" y="133"/>
                    <a:pt x="1003" y="133"/>
                  </a:cubicBezTo>
                  <a:close/>
                  <a:moveTo>
                    <a:pt x="1003" y="0"/>
                  </a:moveTo>
                  <a:cubicBezTo>
                    <a:pt x="848" y="0"/>
                    <a:pt x="697" y="38"/>
                    <a:pt x="562" y="108"/>
                  </a:cubicBezTo>
                  <a:cubicBezTo>
                    <a:pt x="341" y="220"/>
                    <a:pt x="164" y="417"/>
                    <a:pt x="82" y="672"/>
                  </a:cubicBezTo>
                  <a:cubicBezTo>
                    <a:pt x="0" y="926"/>
                    <a:pt x="29" y="1189"/>
                    <a:pt x="141" y="1410"/>
                  </a:cubicBezTo>
                  <a:cubicBezTo>
                    <a:pt x="255" y="1630"/>
                    <a:pt x="452" y="1808"/>
                    <a:pt x="707" y="1889"/>
                  </a:cubicBezTo>
                  <a:cubicBezTo>
                    <a:pt x="805" y="1921"/>
                    <a:pt x="905" y="1936"/>
                    <a:pt x="1004" y="1936"/>
                  </a:cubicBezTo>
                  <a:cubicBezTo>
                    <a:pt x="1159" y="1936"/>
                    <a:pt x="1309" y="1899"/>
                    <a:pt x="1444" y="1830"/>
                  </a:cubicBezTo>
                  <a:cubicBezTo>
                    <a:pt x="1665" y="1717"/>
                    <a:pt x="1842" y="1520"/>
                    <a:pt x="1924" y="1266"/>
                  </a:cubicBezTo>
                  <a:cubicBezTo>
                    <a:pt x="2006" y="1011"/>
                    <a:pt x="1977" y="747"/>
                    <a:pt x="1865" y="527"/>
                  </a:cubicBezTo>
                  <a:cubicBezTo>
                    <a:pt x="1751" y="306"/>
                    <a:pt x="1554" y="129"/>
                    <a:pt x="1299" y="47"/>
                  </a:cubicBezTo>
                  <a:cubicBezTo>
                    <a:pt x="1201" y="15"/>
                    <a:pt x="1101" y="0"/>
                    <a:pt x="10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
            <p:cNvSpPr/>
            <p:nvPr/>
          </p:nvSpPr>
          <p:spPr>
            <a:xfrm>
              <a:off x="6929252" y="875835"/>
              <a:ext cx="25349" cy="63441"/>
            </a:xfrm>
            <a:custGeom>
              <a:rect b="b" l="l" r="r" t="t"/>
              <a:pathLst>
                <a:path extrusionOk="0" h="1379" w="551">
                  <a:moveTo>
                    <a:pt x="476" y="0"/>
                  </a:moveTo>
                  <a:cubicBezTo>
                    <a:pt x="448" y="0"/>
                    <a:pt x="422" y="18"/>
                    <a:pt x="413" y="46"/>
                  </a:cubicBezTo>
                  <a:lnTo>
                    <a:pt x="12" y="1291"/>
                  </a:lnTo>
                  <a:cubicBezTo>
                    <a:pt x="0" y="1326"/>
                    <a:pt x="20" y="1363"/>
                    <a:pt x="55" y="1375"/>
                  </a:cubicBezTo>
                  <a:cubicBezTo>
                    <a:pt x="61" y="1377"/>
                    <a:pt x="68" y="1378"/>
                    <a:pt x="75" y="1378"/>
                  </a:cubicBezTo>
                  <a:cubicBezTo>
                    <a:pt x="103" y="1378"/>
                    <a:pt x="129" y="1360"/>
                    <a:pt x="139" y="1333"/>
                  </a:cubicBezTo>
                  <a:lnTo>
                    <a:pt x="539" y="86"/>
                  </a:lnTo>
                  <a:cubicBezTo>
                    <a:pt x="551" y="51"/>
                    <a:pt x="532" y="14"/>
                    <a:pt x="497" y="4"/>
                  </a:cubicBezTo>
                  <a:cubicBezTo>
                    <a:pt x="490" y="1"/>
                    <a:pt x="483" y="0"/>
                    <a:pt x="4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
            <p:cNvSpPr/>
            <p:nvPr/>
          </p:nvSpPr>
          <p:spPr>
            <a:xfrm>
              <a:off x="6917336" y="891293"/>
              <a:ext cx="52906" cy="21024"/>
            </a:xfrm>
            <a:custGeom>
              <a:rect b="b" l="l" r="r" t="t"/>
              <a:pathLst>
                <a:path extrusionOk="0" h="457" w="1150">
                  <a:moveTo>
                    <a:pt x="74" y="1"/>
                  </a:moveTo>
                  <a:cubicBezTo>
                    <a:pt x="47" y="1"/>
                    <a:pt x="20" y="19"/>
                    <a:pt x="12" y="47"/>
                  </a:cubicBezTo>
                  <a:cubicBezTo>
                    <a:pt x="0" y="82"/>
                    <a:pt x="19" y="119"/>
                    <a:pt x="54" y="131"/>
                  </a:cubicBezTo>
                  <a:lnTo>
                    <a:pt x="1054" y="453"/>
                  </a:lnTo>
                  <a:cubicBezTo>
                    <a:pt x="1061" y="455"/>
                    <a:pt x="1068" y="456"/>
                    <a:pt x="1075" y="456"/>
                  </a:cubicBezTo>
                  <a:cubicBezTo>
                    <a:pt x="1103" y="456"/>
                    <a:pt x="1129" y="438"/>
                    <a:pt x="1138" y="410"/>
                  </a:cubicBezTo>
                  <a:cubicBezTo>
                    <a:pt x="1150" y="375"/>
                    <a:pt x="1130" y="338"/>
                    <a:pt x="1096" y="326"/>
                  </a:cubicBezTo>
                  <a:lnTo>
                    <a:pt x="95" y="4"/>
                  </a:lnTo>
                  <a:cubicBezTo>
                    <a:pt x="88" y="2"/>
                    <a:pt x="81" y="1"/>
                    <a:pt x="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8" name="Google Shape;548;p2"/>
          <p:cNvGrpSpPr/>
          <p:nvPr/>
        </p:nvGrpSpPr>
        <p:grpSpPr>
          <a:xfrm>
            <a:off x="1476288" y="3834035"/>
            <a:ext cx="645104" cy="1024833"/>
            <a:chOff x="6810927" y="904496"/>
            <a:chExt cx="92378" cy="146757"/>
          </a:xfrm>
        </p:grpSpPr>
        <p:sp>
          <p:nvSpPr>
            <p:cNvPr id="549" name="Google Shape;549;p2"/>
            <p:cNvSpPr/>
            <p:nvPr/>
          </p:nvSpPr>
          <p:spPr>
            <a:xfrm>
              <a:off x="6810927" y="962141"/>
              <a:ext cx="92378" cy="89112"/>
            </a:xfrm>
            <a:custGeom>
              <a:rect b="b" l="l" r="r" t="t"/>
              <a:pathLst>
                <a:path extrusionOk="0" h="1937" w="2008">
                  <a:moveTo>
                    <a:pt x="1004" y="133"/>
                  </a:moveTo>
                  <a:cubicBezTo>
                    <a:pt x="1161" y="133"/>
                    <a:pt x="1311" y="178"/>
                    <a:pt x="1440" y="257"/>
                  </a:cubicBezTo>
                  <a:cubicBezTo>
                    <a:pt x="1622" y="368"/>
                    <a:pt x="1762" y="549"/>
                    <a:pt x="1816" y="773"/>
                  </a:cubicBezTo>
                  <a:cubicBezTo>
                    <a:pt x="1869" y="997"/>
                    <a:pt x="1828" y="1222"/>
                    <a:pt x="1716" y="1405"/>
                  </a:cubicBezTo>
                  <a:cubicBezTo>
                    <a:pt x="1605" y="1587"/>
                    <a:pt x="1423" y="1726"/>
                    <a:pt x="1199" y="1780"/>
                  </a:cubicBezTo>
                  <a:cubicBezTo>
                    <a:pt x="1133" y="1796"/>
                    <a:pt x="1068" y="1804"/>
                    <a:pt x="1003" y="1804"/>
                  </a:cubicBezTo>
                  <a:cubicBezTo>
                    <a:pt x="847" y="1804"/>
                    <a:pt x="696" y="1759"/>
                    <a:pt x="568" y="1680"/>
                  </a:cubicBezTo>
                  <a:cubicBezTo>
                    <a:pt x="385" y="1569"/>
                    <a:pt x="246" y="1388"/>
                    <a:pt x="192" y="1164"/>
                  </a:cubicBezTo>
                  <a:cubicBezTo>
                    <a:pt x="138" y="939"/>
                    <a:pt x="180" y="715"/>
                    <a:pt x="291" y="532"/>
                  </a:cubicBezTo>
                  <a:cubicBezTo>
                    <a:pt x="403" y="350"/>
                    <a:pt x="585" y="211"/>
                    <a:pt x="809" y="157"/>
                  </a:cubicBezTo>
                  <a:cubicBezTo>
                    <a:pt x="874" y="141"/>
                    <a:pt x="940" y="133"/>
                    <a:pt x="1004" y="133"/>
                  </a:cubicBezTo>
                  <a:close/>
                  <a:moveTo>
                    <a:pt x="1004" y="0"/>
                  </a:moveTo>
                  <a:cubicBezTo>
                    <a:pt x="930" y="0"/>
                    <a:pt x="854" y="9"/>
                    <a:pt x="778" y="27"/>
                  </a:cubicBezTo>
                  <a:cubicBezTo>
                    <a:pt x="518" y="90"/>
                    <a:pt x="307" y="251"/>
                    <a:pt x="179" y="463"/>
                  </a:cubicBezTo>
                  <a:cubicBezTo>
                    <a:pt x="49" y="674"/>
                    <a:pt x="0" y="934"/>
                    <a:pt x="63" y="1195"/>
                  </a:cubicBezTo>
                  <a:cubicBezTo>
                    <a:pt x="125" y="1454"/>
                    <a:pt x="287" y="1664"/>
                    <a:pt x="499" y="1794"/>
                  </a:cubicBezTo>
                  <a:cubicBezTo>
                    <a:pt x="649" y="1885"/>
                    <a:pt x="823" y="1936"/>
                    <a:pt x="1004" y="1936"/>
                  </a:cubicBezTo>
                  <a:cubicBezTo>
                    <a:pt x="1079" y="1936"/>
                    <a:pt x="1154" y="1928"/>
                    <a:pt x="1230" y="1910"/>
                  </a:cubicBezTo>
                  <a:cubicBezTo>
                    <a:pt x="1490" y="1847"/>
                    <a:pt x="1699" y="1684"/>
                    <a:pt x="1829" y="1474"/>
                  </a:cubicBezTo>
                  <a:cubicBezTo>
                    <a:pt x="1958" y="1263"/>
                    <a:pt x="2007" y="1002"/>
                    <a:pt x="1945" y="742"/>
                  </a:cubicBezTo>
                  <a:cubicBezTo>
                    <a:pt x="1882" y="483"/>
                    <a:pt x="1720" y="273"/>
                    <a:pt x="1509" y="143"/>
                  </a:cubicBezTo>
                  <a:cubicBezTo>
                    <a:pt x="1359" y="51"/>
                    <a:pt x="1185" y="0"/>
                    <a:pt x="10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
            <p:cNvSpPr/>
            <p:nvPr/>
          </p:nvSpPr>
          <p:spPr>
            <a:xfrm>
              <a:off x="6831261" y="904496"/>
              <a:ext cx="20840" cy="64683"/>
            </a:xfrm>
            <a:custGeom>
              <a:rect b="b" l="l" r="r" t="t"/>
              <a:pathLst>
                <a:path extrusionOk="0" h="1406" w="453">
                  <a:moveTo>
                    <a:pt x="74" y="0"/>
                  </a:moveTo>
                  <a:cubicBezTo>
                    <a:pt x="69" y="0"/>
                    <a:pt x="64" y="1"/>
                    <a:pt x="59" y="2"/>
                  </a:cubicBezTo>
                  <a:cubicBezTo>
                    <a:pt x="23" y="11"/>
                    <a:pt x="0" y="47"/>
                    <a:pt x="9" y="82"/>
                  </a:cubicBezTo>
                  <a:lnTo>
                    <a:pt x="315" y="1355"/>
                  </a:lnTo>
                  <a:cubicBezTo>
                    <a:pt x="322" y="1385"/>
                    <a:pt x="350" y="1405"/>
                    <a:pt x="379" y="1405"/>
                  </a:cubicBezTo>
                  <a:cubicBezTo>
                    <a:pt x="384" y="1405"/>
                    <a:pt x="389" y="1405"/>
                    <a:pt x="394" y="1403"/>
                  </a:cubicBezTo>
                  <a:cubicBezTo>
                    <a:pt x="431" y="1395"/>
                    <a:pt x="453" y="1359"/>
                    <a:pt x="444" y="1324"/>
                  </a:cubicBezTo>
                  <a:lnTo>
                    <a:pt x="138" y="51"/>
                  </a:lnTo>
                  <a:cubicBezTo>
                    <a:pt x="131" y="21"/>
                    <a:pt x="104" y="0"/>
                    <a:pt x="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
            <p:cNvSpPr/>
            <p:nvPr/>
          </p:nvSpPr>
          <p:spPr>
            <a:xfrm>
              <a:off x="6813273" y="904496"/>
              <a:ext cx="54010" cy="35194"/>
            </a:xfrm>
            <a:custGeom>
              <a:rect b="b" l="l" r="r" t="t"/>
              <a:pathLst>
                <a:path extrusionOk="0" h="765" w="1174">
                  <a:moveTo>
                    <a:pt x="465" y="0"/>
                  </a:moveTo>
                  <a:cubicBezTo>
                    <a:pt x="443" y="0"/>
                    <a:pt x="421" y="11"/>
                    <a:pt x="408" y="32"/>
                  </a:cubicBezTo>
                  <a:lnTo>
                    <a:pt x="19" y="663"/>
                  </a:lnTo>
                  <a:cubicBezTo>
                    <a:pt x="0" y="695"/>
                    <a:pt x="10" y="735"/>
                    <a:pt x="42" y="754"/>
                  </a:cubicBezTo>
                  <a:cubicBezTo>
                    <a:pt x="53" y="761"/>
                    <a:pt x="64" y="765"/>
                    <a:pt x="76" y="765"/>
                  </a:cubicBezTo>
                  <a:cubicBezTo>
                    <a:pt x="98" y="765"/>
                    <a:pt x="120" y="753"/>
                    <a:pt x="133" y="733"/>
                  </a:cubicBezTo>
                  <a:lnTo>
                    <a:pt x="487" y="158"/>
                  </a:lnTo>
                  <a:lnTo>
                    <a:pt x="1063" y="509"/>
                  </a:lnTo>
                  <a:cubicBezTo>
                    <a:pt x="1074" y="515"/>
                    <a:pt x="1086" y="519"/>
                    <a:pt x="1098" y="519"/>
                  </a:cubicBezTo>
                  <a:cubicBezTo>
                    <a:pt x="1120" y="519"/>
                    <a:pt x="1142" y="507"/>
                    <a:pt x="1154" y="487"/>
                  </a:cubicBezTo>
                  <a:cubicBezTo>
                    <a:pt x="1173" y="456"/>
                    <a:pt x="1164" y="414"/>
                    <a:pt x="1132" y="395"/>
                  </a:cubicBezTo>
                  <a:lnTo>
                    <a:pt x="499" y="10"/>
                  </a:lnTo>
                  <a:cubicBezTo>
                    <a:pt x="488" y="3"/>
                    <a:pt x="477" y="0"/>
                    <a:pt x="4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2" name="Google Shape;552;p2"/>
          <p:cNvSpPr/>
          <p:nvPr/>
        </p:nvSpPr>
        <p:spPr>
          <a:xfrm>
            <a:off x="720009" y="378303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
          <p:cNvSpPr/>
          <p:nvPr/>
        </p:nvSpPr>
        <p:spPr>
          <a:xfrm>
            <a:off x="7905970" y="4556590"/>
            <a:ext cx="93811" cy="93814"/>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7" name="Shape 1837"/>
        <p:cNvGrpSpPr/>
        <p:nvPr/>
      </p:nvGrpSpPr>
      <p:grpSpPr>
        <a:xfrm>
          <a:off x="0" y="0"/>
          <a:ext cx="0" cy="0"/>
          <a:chOff x="0" y="0"/>
          <a:chExt cx="0" cy="0"/>
        </a:xfrm>
      </p:grpSpPr>
      <p:sp>
        <p:nvSpPr>
          <p:cNvPr id="1838" name="Google Shape;1838;p18"/>
          <p:cNvSpPr txBox="1"/>
          <p:nvPr>
            <p:ph type="title"/>
          </p:nvPr>
        </p:nvSpPr>
        <p:spPr>
          <a:xfrm>
            <a:off x="4137675" y="520385"/>
            <a:ext cx="42864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Conclusions</a:t>
            </a:r>
            <a:endParaRPr/>
          </a:p>
        </p:txBody>
      </p:sp>
      <p:sp>
        <p:nvSpPr>
          <p:cNvPr id="1839" name="Google Shape;1839;p18"/>
          <p:cNvSpPr txBox="1"/>
          <p:nvPr>
            <p:ph idx="1" type="subTitle"/>
          </p:nvPr>
        </p:nvSpPr>
        <p:spPr>
          <a:xfrm rot="-481">
            <a:off x="4137777" y="1218355"/>
            <a:ext cx="4286400" cy="2632561"/>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400"/>
              <a:buFont typeface="Archivo"/>
              <a:buChar char="-"/>
            </a:pPr>
            <a:r>
              <a:rPr i="1" lang="en">
                <a:latin typeface="Archivo"/>
                <a:ea typeface="Archivo"/>
                <a:cs typeface="Archivo"/>
                <a:sym typeface="Archivo"/>
              </a:rPr>
              <a:t>North America has recorded the lowest rate of stillbirth from 2010 to 2021 per Unicef Region</a:t>
            </a:r>
            <a:endParaRPr/>
          </a:p>
          <a:p>
            <a:pPr indent="-285750" lvl="0" marL="285750" rtl="0" algn="l">
              <a:lnSpc>
                <a:spcPct val="100000"/>
              </a:lnSpc>
              <a:spcBef>
                <a:spcPts val="0"/>
              </a:spcBef>
              <a:spcAft>
                <a:spcPts val="0"/>
              </a:spcAft>
              <a:buSzPts val="1400"/>
              <a:buFont typeface="Archivo"/>
              <a:buChar char="-"/>
            </a:pPr>
            <a:r>
              <a:rPr i="1" lang="en">
                <a:latin typeface="Archivo"/>
                <a:ea typeface="Archivo"/>
                <a:cs typeface="Archivo"/>
                <a:sym typeface="Archivo"/>
              </a:rPr>
              <a:t>Oceania has the least record of stillbirth rate when it comes to Sustainable Development Region from 2010 to 2021</a:t>
            </a:r>
            <a:endParaRPr/>
          </a:p>
          <a:p>
            <a:pPr indent="-285750" lvl="0" marL="285750" rtl="0" algn="l">
              <a:lnSpc>
                <a:spcPct val="100000"/>
              </a:lnSpc>
              <a:spcBef>
                <a:spcPts val="0"/>
              </a:spcBef>
              <a:spcAft>
                <a:spcPts val="0"/>
              </a:spcAft>
              <a:buSzPts val="1400"/>
              <a:buFont typeface="Archivo"/>
              <a:buChar char="-"/>
            </a:pPr>
            <a:r>
              <a:rPr i="1" lang="en">
                <a:latin typeface="Archivo"/>
                <a:ea typeface="Archivo"/>
                <a:cs typeface="Archivo"/>
                <a:sym typeface="Archivo"/>
              </a:rPr>
              <a:t>South Asia and Eastern and Southern Africa who have a high breastfeeding aggregates has low Under 5 mortality rate via UNICEF Region</a:t>
            </a:r>
            <a:endParaRPr i="1">
              <a:latin typeface="Archivo"/>
              <a:ea typeface="Archivo"/>
              <a:cs typeface="Archivo"/>
              <a:sym typeface="Archivo"/>
            </a:endParaRPr>
          </a:p>
          <a:p>
            <a:pPr indent="-285750" lvl="0" marL="285750" rtl="0" algn="l">
              <a:lnSpc>
                <a:spcPct val="100000"/>
              </a:lnSpc>
              <a:spcBef>
                <a:spcPts val="0"/>
              </a:spcBef>
              <a:spcAft>
                <a:spcPts val="0"/>
              </a:spcAft>
              <a:buSzPts val="1400"/>
              <a:buFont typeface="Archivo"/>
              <a:buChar char="-"/>
            </a:pPr>
            <a:r>
              <a:rPr i="1" lang="en">
                <a:latin typeface="Archivo"/>
                <a:ea typeface="Archivo"/>
                <a:cs typeface="Archivo"/>
                <a:sym typeface="Archivo"/>
              </a:rPr>
              <a:t>Oceania and Central and Southern Asia who has the highest breastfeeding aggregates resulted to have low Under 5 mortality rate via SDG Region</a:t>
            </a:r>
            <a:endParaRPr i="1">
              <a:latin typeface="Archivo"/>
              <a:ea typeface="Archivo"/>
              <a:cs typeface="Archivo"/>
              <a:sym typeface="Archivo"/>
            </a:endParaRPr>
          </a:p>
        </p:txBody>
      </p:sp>
      <p:cxnSp>
        <p:nvCxnSpPr>
          <p:cNvPr id="1840" name="Google Shape;1840;p18"/>
          <p:cNvCxnSpPr/>
          <p:nvPr/>
        </p:nvCxnSpPr>
        <p:spPr>
          <a:xfrm rot="10800000">
            <a:off x="3899400" y="1084695"/>
            <a:ext cx="5244600" cy="0"/>
          </a:xfrm>
          <a:prstGeom prst="straightConnector1">
            <a:avLst/>
          </a:prstGeom>
          <a:noFill/>
          <a:ln cap="flat" cmpd="sng" w="19050">
            <a:solidFill>
              <a:schemeClr val="accent3"/>
            </a:solidFill>
            <a:prstDash val="solid"/>
            <a:round/>
            <a:headEnd len="sm" w="sm" type="none"/>
            <a:tailEnd len="med" w="med" type="diamond"/>
          </a:ln>
        </p:spPr>
      </p:cxnSp>
      <p:grpSp>
        <p:nvGrpSpPr>
          <p:cNvPr id="1841" name="Google Shape;1841;p18"/>
          <p:cNvGrpSpPr/>
          <p:nvPr/>
        </p:nvGrpSpPr>
        <p:grpSpPr>
          <a:xfrm>
            <a:off x="720000" y="790986"/>
            <a:ext cx="2652223" cy="3561541"/>
            <a:chOff x="-470331" y="3410389"/>
            <a:chExt cx="671857" cy="902204"/>
          </a:xfrm>
        </p:grpSpPr>
        <p:sp>
          <p:nvSpPr>
            <p:cNvPr id="1842" name="Google Shape;1842;p18"/>
            <p:cNvSpPr/>
            <p:nvPr/>
          </p:nvSpPr>
          <p:spPr>
            <a:xfrm>
              <a:off x="-470331" y="3410389"/>
              <a:ext cx="671857" cy="902204"/>
            </a:xfrm>
            <a:custGeom>
              <a:rect b="b" l="l" r="r" t="t"/>
              <a:pathLst>
                <a:path extrusionOk="0" h="19611" w="14604">
                  <a:moveTo>
                    <a:pt x="1" y="0"/>
                  </a:moveTo>
                  <a:lnTo>
                    <a:pt x="14603" y="0"/>
                  </a:lnTo>
                  <a:lnTo>
                    <a:pt x="14603" y="19610"/>
                  </a:lnTo>
                  <a:lnTo>
                    <a:pt x="1" y="1961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8"/>
            <p:cNvSpPr/>
            <p:nvPr/>
          </p:nvSpPr>
          <p:spPr>
            <a:xfrm>
              <a:off x="-448018" y="3432655"/>
              <a:ext cx="627186" cy="857625"/>
            </a:xfrm>
            <a:custGeom>
              <a:rect b="b" l="l" r="r" t="t"/>
              <a:pathLst>
                <a:path extrusionOk="0" h="18642" w="13633">
                  <a:moveTo>
                    <a:pt x="0" y="1"/>
                  </a:moveTo>
                  <a:lnTo>
                    <a:pt x="13633" y="1"/>
                  </a:lnTo>
                  <a:lnTo>
                    <a:pt x="13633" y="18642"/>
                  </a:lnTo>
                  <a:lnTo>
                    <a:pt x="0" y="18642"/>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8"/>
            <p:cNvSpPr/>
            <p:nvPr/>
          </p:nvSpPr>
          <p:spPr>
            <a:xfrm>
              <a:off x="-356882" y="3577755"/>
              <a:ext cx="86995" cy="84327"/>
            </a:xfrm>
            <a:custGeom>
              <a:rect b="b" l="l" r="r" t="t"/>
              <a:pathLst>
                <a:path extrusionOk="0" h="1833" w="1891">
                  <a:moveTo>
                    <a:pt x="945" y="133"/>
                  </a:moveTo>
                  <a:cubicBezTo>
                    <a:pt x="1073" y="133"/>
                    <a:pt x="1204" y="165"/>
                    <a:pt x="1324" y="232"/>
                  </a:cubicBezTo>
                  <a:cubicBezTo>
                    <a:pt x="1326" y="233"/>
                    <a:pt x="1329" y="234"/>
                    <a:pt x="1331" y="235"/>
                  </a:cubicBezTo>
                  <a:cubicBezTo>
                    <a:pt x="1518" y="340"/>
                    <a:pt x="1644" y="512"/>
                    <a:pt x="1698" y="703"/>
                  </a:cubicBezTo>
                  <a:cubicBezTo>
                    <a:pt x="1752" y="896"/>
                    <a:pt x="1734" y="1108"/>
                    <a:pt x="1630" y="1296"/>
                  </a:cubicBezTo>
                  <a:cubicBezTo>
                    <a:pt x="1629" y="1298"/>
                    <a:pt x="1628" y="1299"/>
                    <a:pt x="1627" y="1301"/>
                  </a:cubicBezTo>
                  <a:cubicBezTo>
                    <a:pt x="1521" y="1488"/>
                    <a:pt x="1350" y="1616"/>
                    <a:pt x="1159" y="1670"/>
                  </a:cubicBezTo>
                  <a:cubicBezTo>
                    <a:pt x="1089" y="1689"/>
                    <a:pt x="1017" y="1699"/>
                    <a:pt x="945" y="1699"/>
                  </a:cubicBezTo>
                  <a:cubicBezTo>
                    <a:pt x="815" y="1699"/>
                    <a:pt x="684" y="1667"/>
                    <a:pt x="563" y="1600"/>
                  </a:cubicBezTo>
                  <a:cubicBezTo>
                    <a:pt x="373" y="1494"/>
                    <a:pt x="246" y="1323"/>
                    <a:pt x="192" y="1129"/>
                  </a:cubicBezTo>
                  <a:cubicBezTo>
                    <a:pt x="137" y="936"/>
                    <a:pt x="156" y="722"/>
                    <a:pt x="262" y="534"/>
                  </a:cubicBezTo>
                  <a:cubicBezTo>
                    <a:pt x="367" y="345"/>
                    <a:pt x="539" y="217"/>
                    <a:pt x="733" y="162"/>
                  </a:cubicBezTo>
                  <a:cubicBezTo>
                    <a:pt x="801" y="143"/>
                    <a:pt x="873" y="133"/>
                    <a:pt x="945" y="133"/>
                  </a:cubicBezTo>
                  <a:close/>
                  <a:moveTo>
                    <a:pt x="946" y="0"/>
                  </a:moveTo>
                  <a:cubicBezTo>
                    <a:pt x="861" y="0"/>
                    <a:pt x="777" y="12"/>
                    <a:pt x="696" y="35"/>
                  </a:cubicBezTo>
                  <a:cubicBezTo>
                    <a:pt x="471" y="98"/>
                    <a:pt x="271" y="246"/>
                    <a:pt x="147" y="465"/>
                  </a:cubicBezTo>
                  <a:cubicBezTo>
                    <a:pt x="146" y="467"/>
                    <a:pt x="145" y="471"/>
                    <a:pt x="144" y="473"/>
                  </a:cubicBezTo>
                  <a:cubicBezTo>
                    <a:pt x="22" y="693"/>
                    <a:pt x="1" y="941"/>
                    <a:pt x="63" y="1165"/>
                  </a:cubicBezTo>
                  <a:cubicBezTo>
                    <a:pt x="127" y="1391"/>
                    <a:pt x="277" y="1592"/>
                    <a:pt x="498" y="1716"/>
                  </a:cubicBezTo>
                  <a:cubicBezTo>
                    <a:pt x="639" y="1795"/>
                    <a:pt x="793" y="1832"/>
                    <a:pt x="944" y="1832"/>
                  </a:cubicBezTo>
                  <a:cubicBezTo>
                    <a:pt x="1029" y="1832"/>
                    <a:pt x="1113" y="1820"/>
                    <a:pt x="1194" y="1798"/>
                  </a:cubicBezTo>
                  <a:cubicBezTo>
                    <a:pt x="1420" y="1734"/>
                    <a:pt x="1621" y="1585"/>
                    <a:pt x="1744" y="1364"/>
                  </a:cubicBezTo>
                  <a:cubicBezTo>
                    <a:pt x="1868" y="1143"/>
                    <a:pt x="1891" y="893"/>
                    <a:pt x="1827" y="667"/>
                  </a:cubicBezTo>
                  <a:cubicBezTo>
                    <a:pt x="1763" y="443"/>
                    <a:pt x="1614" y="242"/>
                    <a:pt x="1395" y="119"/>
                  </a:cubicBezTo>
                  <a:cubicBezTo>
                    <a:pt x="1393" y="117"/>
                    <a:pt x="1391" y="116"/>
                    <a:pt x="1389" y="115"/>
                  </a:cubicBezTo>
                  <a:cubicBezTo>
                    <a:pt x="1249" y="37"/>
                    <a:pt x="1096" y="0"/>
                    <a:pt x="94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8"/>
            <p:cNvSpPr/>
            <p:nvPr/>
          </p:nvSpPr>
          <p:spPr>
            <a:xfrm>
              <a:off x="-298962" y="3532624"/>
              <a:ext cx="34734" cy="55666"/>
            </a:xfrm>
            <a:custGeom>
              <a:rect b="b" l="l" r="r" t="t"/>
              <a:pathLst>
                <a:path extrusionOk="0" h="1210" w="755">
                  <a:moveTo>
                    <a:pt x="679" y="0"/>
                  </a:moveTo>
                  <a:cubicBezTo>
                    <a:pt x="656" y="0"/>
                    <a:pt x="633" y="13"/>
                    <a:pt x="621" y="34"/>
                  </a:cubicBezTo>
                  <a:lnTo>
                    <a:pt x="19" y="1111"/>
                  </a:lnTo>
                  <a:cubicBezTo>
                    <a:pt x="0" y="1142"/>
                    <a:pt x="12" y="1183"/>
                    <a:pt x="44" y="1201"/>
                  </a:cubicBezTo>
                  <a:cubicBezTo>
                    <a:pt x="54" y="1207"/>
                    <a:pt x="65" y="1209"/>
                    <a:pt x="76" y="1209"/>
                  </a:cubicBezTo>
                  <a:cubicBezTo>
                    <a:pt x="100" y="1209"/>
                    <a:pt x="123" y="1197"/>
                    <a:pt x="134" y="1175"/>
                  </a:cubicBezTo>
                  <a:lnTo>
                    <a:pt x="737" y="99"/>
                  </a:lnTo>
                  <a:cubicBezTo>
                    <a:pt x="755" y="67"/>
                    <a:pt x="743" y="27"/>
                    <a:pt x="711" y="9"/>
                  </a:cubicBezTo>
                  <a:cubicBezTo>
                    <a:pt x="701" y="3"/>
                    <a:pt x="690" y="0"/>
                    <a:pt x="6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8"/>
            <p:cNvSpPr/>
            <p:nvPr/>
          </p:nvSpPr>
          <p:spPr>
            <a:xfrm>
              <a:off x="-302182" y="3541273"/>
              <a:ext cx="46787" cy="28385"/>
            </a:xfrm>
            <a:custGeom>
              <a:rect b="b" l="l" r="r" t="t"/>
              <a:pathLst>
                <a:path extrusionOk="0" h="617" w="1017">
                  <a:moveTo>
                    <a:pt x="77" y="0"/>
                  </a:moveTo>
                  <a:cubicBezTo>
                    <a:pt x="53" y="0"/>
                    <a:pt x="31" y="13"/>
                    <a:pt x="18" y="34"/>
                  </a:cubicBezTo>
                  <a:cubicBezTo>
                    <a:pt x="0" y="66"/>
                    <a:pt x="12" y="107"/>
                    <a:pt x="44" y="125"/>
                  </a:cubicBezTo>
                  <a:lnTo>
                    <a:pt x="908" y="608"/>
                  </a:lnTo>
                  <a:cubicBezTo>
                    <a:pt x="918" y="614"/>
                    <a:pt x="930" y="617"/>
                    <a:pt x="941" y="617"/>
                  </a:cubicBezTo>
                  <a:cubicBezTo>
                    <a:pt x="964" y="617"/>
                    <a:pt x="987" y="605"/>
                    <a:pt x="998" y="583"/>
                  </a:cubicBezTo>
                  <a:cubicBezTo>
                    <a:pt x="1016" y="551"/>
                    <a:pt x="1005" y="510"/>
                    <a:pt x="972" y="492"/>
                  </a:cubicBezTo>
                  <a:lnTo>
                    <a:pt x="109" y="9"/>
                  </a:lnTo>
                  <a:cubicBezTo>
                    <a:pt x="99" y="3"/>
                    <a:pt x="87" y="0"/>
                    <a:pt x="7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8"/>
            <p:cNvSpPr/>
            <p:nvPr/>
          </p:nvSpPr>
          <p:spPr>
            <a:xfrm>
              <a:off x="-4852" y="3551716"/>
              <a:ext cx="83315" cy="82717"/>
            </a:xfrm>
            <a:custGeom>
              <a:rect b="b" l="l" r="r" t="t"/>
              <a:pathLst>
                <a:path extrusionOk="0" h="1798" w="1811">
                  <a:moveTo>
                    <a:pt x="906" y="133"/>
                  </a:moveTo>
                  <a:cubicBezTo>
                    <a:pt x="912" y="133"/>
                    <a:pt x="919" y="133"/>
                    <a:pt x="926" y="134"/>
                  </a:cubicBezTo>
                  <a:cubicBezTo>
                    <a:pt x="1121" y="139"/>
                    <a:pt x="1313" y="217"/>
                    <a:pt x="1458" y="368"/>
                  </a:cubicBezTo>
                  <a:cubicBezTo>
                    <a:pt x="1459" y="370"/>
                    <a:pt x="1461" y="373"/>
                    <a:pt x="1463" y="375"/>
                  </a:cubicBezTo>
                  <a:cubicBezTo>
                    <a:pt x="1607" y="528"/>
                    <a:pt x="1676" y="725"/>
                    <a:pt x="1671" y="921"/>
                  </a:cubicBezTo>
                  <a:cubicBezTo>
                    <a:pt x="1666" y="1114"/>
                    <a:pt x="1587" y="1306"/>
                    <a:pt x="1436" y="1451"/>
                  </a:cubicBezTo>
                  <a:cubicBezTo>
                    <a:pt x="1434" y="1452"/>
                    <a:pt x="1432" y="1454"/>
                    <a:pt x="1430" y="1456"/>
                  </a:cubicBezTo>
                  <a:cubicBezTo>
                    <a:pt x="1282" y="1596"/>
                    <a:pt x="1093" y="1665"/>
                    <a:pt x="905" y="1665"/>
                  </a:cubicBezTo>
                  <a:cubicBezTo>
                    <a:pt x="898" y="1665"/>
                    <a:pt x="891" y="1665"/>
                    <a:pt x="884" y="1664"/>
                  </a:cubicBezTo>
                  <a:cubicBezTo>
                    <a:pt x="690" y="1659"/>
                    <a:pt x="498" y="1581"/>
                    <a:pt x="354" y="1430"/>
                  </a:cubicBezTo>
                  <a:cubicBezTo>
                    <a:pt x="352" y="1428"/>
                    <a:pt x="351" y="1425"/>
                    <a:pt x="348" y="1423"/>
                  </a:cubicBezTo>
                  <a:lnTo>
                    <a:pt x="348" y="1424"/>
                  </a:lnTo>
                  <a:cubicBezTo>
                    <a:pt x="204" y="1270"/>
                    <a:pt x="135" y="1073"/>
                    <a:pt x="140" y="877"/>
                  </a:cubicBezTo>
                  <a:cubicBezTo>
                    <a:pt x="145" y="684"/>
                    <a:pt x="224" y="492"/>
                    <a:pt x="375" y="347"/>
                  </a:cubicBezTo>
                  <a:cubicBezTo>
                    <a:pt x="377" y="345"/>
                    <a:pt x="379" y="344"/>
                    <a:pt x="381" y="342"/>
                  </a:cubicBezTo>
                  <a:lnTo>
                    <a:pt x="380" y="342"/>
                  </a:lnTo>
                  <a:cubicBezTo>
                    <a:pt x="529" y="202"/>
                    <a:pt x="718" y="133"/>
                    <a:pt x="906" y="133"/>
                  </a:cubicBezTo>
                  <a:close/>
                  <a:moveTo>
                    <a:pt x="906" y="0"/>
                  </a:moveTo>
                  <a:cubicBezTo>
                    <a:pt x="684" y="0"/>
                    <a:pt x="462" y="82"/>
                    <a:pt x="288" y="246"/>
                  </a:cubicBezTo>
                  <a:lnTo>
                    <a:pt x="287" y="248"/>
                  </a:lnTo>
                  <a:lnTo>
                    <a:pt x="287" y="247"/>
                  </a:lnTo>
                  <a:cubicBezTo>
                    <a:pt x="286" y="249"/>
                    <a:pt x="285" y="250"/>
                    <a:pt x="284" y="251"/>
                  </a:cubicBezTo>
                  <a:cubicBezTo>
                    <a:pt x="106" y="421"/>
                    <a:pt x="14" y="647"/>
                    <a:pt x="7" y="874"/>
                  </a:cubicBezTo>
                  <a:cubicBezTo>
                    <a:pt x="1" y="1104"/>
                    <a:pt x="83" y="1336"/>
                    <a:pt x="253" y="1517"/>
                  </a:cubicBezTo>
                  <a:lnTo>
                    <a:pt x="254" y="1518"/>
                  </a:lnTo>
                  <a:cubicBezTo>
                    <a:pt x="255" y="1519"/>
                    <a:pt x="257" y="1521"/>
                    <a:pt x="258" y="1522"/>
                  </a:cubicBezTo>
                  <a:cubicBezTo>
                    <a:pt x="428" y="1698"/>
                    <a:pt x="653" y="1791"/>
                    <a:pt x="881" y="1797"/>
                  </a:cubicBezTo>
                  <a:cubicBezTo>
                    <a:pt x="889" y="1797"/>
                    <a:pt x="897" y="1798"/>
                    <a:pt x="906" y="1798"/>
                  </a:cubicBezTo>
                  <a:cubicBezTo>
                    <a:pt x="1127" y="1798"/>
                    <a:pt x="1349" y="1716"/>
                    <a:pt x="1522" y="1552"/>
                  </a:cubicBezTo>
                  <a:lnTo>
                    <a:pt x="1524" y="1551"/>
                  </a:lnTo>
                  <a:lnTo>
                    <a:pt x="1528" y="1547"/>
                  </a:lnTo>
                  <a:cubicBezTo>
                    <a:pt x="1705" y="1377"/>
                    <a:pt x="1798" y="1151"/>
                    <a:pt x="1804" y="924"/>
                  </a:cubicBezTo>
                  <a:cubicBezTo>
                    <a:pt x="1810" y="694"/>
                    <a:pt x="1728" y="462"/>
                    <a:pt x="1558" y="282"/>
                  </a:cubicBezTo>
                  <a:lnTo>
                    <a:pt x="1556" y="280"/>
                  </a:lnTo>
                  <a:lnTo>
                    <a:pt x="1557" y="280"/>
                  </a:lnTo>
                  <a:lnTo>
                    <a:pt x="1553" y="277"/>
                  </a:lnTo>
                  <a:cubicBezTo>
                    <a:pt x="1383" y="100"/>
                    <a:pt x="1158" y="7"/>
                    <a:pt x="931" y="1"/>
                  </a:cubicBezTo>
                  <a:cubicBezTo>
                    <a:pt x="922" y="1"/>
                    <a:pt x="914" y="0"/>
                    <a:pt x="90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8"/>
            <p:cNvSpPr/>
            <p:nvPr/>
          </p:nvSpPr>
          <p:spPr>
            <a:xfrm>
              <a:off x="58819" y="3618653"/>
              <a:ext cx="44947" cy="46511"/>
            </a:xfrm>
            <a:custGeom>
              <a:rect b="b" l="l" r="r" t="t"/>
              <a:pathLst>
                <a:path extrusionOk="0" h="1011" w="977">
                  <a:moveTo>
                    <a:pt x="73" y="1"/>
                  </a:moveTo>
                  <a:cubicBezTo>
                    <a:pt x="57" y="1"/>
                    <a:pt x="41" y="7"/>
                    <a:pt x="28" y="18"/>
                  </a:cubicBezTo>
                  <a:cubicBezTo>
                    <a:pt x="1" y="44"/>
                    <a:pt x="0" y="85"/>
                    <a:pt x="26" y="112"/>
                  </a:cubicBezTo>
                  <a:lnTo>
                    <a:pt x="855" y="989"/>
                  </a:lnTo>
                  <a:cubicBezTo>
                    <a:pt x="868" y="1003"/>
                    <a:pt x="886" y="1010"/>
                    <a:pt x="904" y="1010"/>
                  </a:cubicBezTo>
                  <a:cubicBezTo>
                    <a:pt x="920" y="1010"/>
                    <a:pt x="936" y="1004"/>
                    <a:pt x="949" y="992"/>
                  </a:cubicBezTo>
                  <a:cubicBezTo>
                    <a:pt x="976" y="967"/>
                    <a:pt x="977" y="924"/>
                    <a:pt x="951" y="898"/>
                  </a:cubicBezTo>
                  <a:lnTo>
                    <a:pt x="121" y="21"/>
                  </a:lnTo>
                  <a:cubicBezTo>
                    <a:pt x="109" y="8"/>
                    <a:pt x="91" y="1"/>
                    <a:pt x="7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8"/>
            <p:cNvSpPr/>
            <p:nvPr/>
          </p:nvSpPr>
          <p:spPr>
            <a:xfrm>
              <a:off x="65812" y="3627532"/>
              <a:ext cx="38644" cy="37632"/>
            </a:xfrm>
            <a:custGeom>
              <a:rect b="b" l="l" r="r" t="t"/>
              <a:pathLst>
                <a:path extrusionOk="0" h="818" w="840">
                  <a:moveTo>
                    <a:pt x="772" y="0"/>
                  </a:moveTo>
                  <a:cubicBezTo>
                    <a:pt x="736" y="0"/>
                    <a:pt x="707" y="29"/>
                    <a:pt x="706" y="65"/>
                  </a:cubicBezTo>
                  <a:lnTo>
                    <a:pt x="686" y="683"/>
                  </a:lnTo>
                  <a:lnTo>
                    <a:pt x="69" y="667"/>
                  </a:lnTo>
                  <a:cubicBezTo>
                    <a:pt x="32" y="667"/>
                    <a:pt x="2" y="695"/>
                    <a:pt x="1" y="731"/>
                  </a:cubicBezTo>
                  <a:cubicBezTo>
                    <a:pt x="0" y="769"/>
                    <a:pt x="29" y="798"/>
                    <a:pt x="66" y="799"/>
                  </a:cubicBezTo>
                  <a:lnTo>
                    <a:pt x="749" y="818"/>
                  </a:lnTo>
                  <a:cubicBezTo>
                    <a:pt x="750" y="818"/>
                    <a:pt x="750" y="818"/>
                    <a:pt x="751" y="818"/>
                  </a:cubicBezTo>
                  <a:cubicBezTo>
                    <a:pt x="787" y="818"/>
                    <a:pt x="816" y="788"/>
                    <a:pt x="817" y="753"/>
                  </a:cubicBezTo>
                  <a:lnTo>
                    <a:pt x="838" y="69"/>
                  </a:lnTo>
                  <a:cubicBezTo>
                    <a:pt x="839" y="32"/>
                    <a:pt x="810" y="2"/>
                    <a:pt x="774" y="1"/>
                  </a:cubicBezTo>
                  <a:cubicBezTo>
                    <a:pt x="773" y="1"/>
                    <a:pt x="772" y="0"/>
                    <a:pt x="77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8"/>
            <p:cNvSpPr/>
            <p:nvPr/>
          </p:nvSpPr>
          <p:spPr>
            <a:xfrm>
              <a:off x="-366221" y="3634985"/>
              <a:ext cx="497498" cy="494324"/>
            </a:xfrm>
            <a:custGeom>
              <a:rect b="b" l="l" r="r" t="t"/>
              <a:pathLst>
                <a:path extrusionOk="0" h="10745" w="10814">
                  <a:moveTo>
                    <a:pt x="2317" y="1452"/>
                  </a:moveTo>
                  <a:cubicBezTo>
                    <a:pt x="1671" y="1587"/>
                    <a:pt x="1250" y="1963"/>
                    <a:pt x="1160" y="2675"/>
                  </a:cubicBezTo>
                  <a:cubicBezTo>
                    <a:pt x="636" y="3017"/>
                    <a:pt x="335" y="3479"/>
                    <a:pt x="485" y="4155"/>
                  </a:cubicBezTo>
                  <a:cubicBezTo>
                    <a:pt x="95" y="4626"/>
                    <a:pt x="1" y="5168"/>
                    <a:pt x="314" y="5782"/>
                  </a:cubicBezTo>
                  <a:cubicBezTo>
                    <a:pt x="129" y="6254"/>
                    <a:pt x="215" y="6671"/>
                    <a:pt x="546" y="7028"/>
                  </a:cubicBezTo>
                  <a:cubicBezTo>
                    <a:pt x="541" y="7648"/>
                    <a:pt x="798" y="8158"/>
                    <a:pt x="1327" y="8533"/>
                  </a:cubicBezTo>
                  <a:cubicBezTo>
                    <a:pt x="1554" y="9123"/>
                    <a:pt x="1916" y="9475"/>
                    <a:pt x="2396" y="9584"/>
                  </a:cubicBezTo>
                  <a:cubicBezTo>
                    <a:pt x="2814" y="10086"/>
                    <a:pt x="3271" y="10327"/>
                    <a:pt x="3748" y="10280"/>
                  </a:cubicBezTo>
                  <a:cubicBezTo>
                    <a:pt x="4317" y="10661"/>
                    <a:pt x="4860" y="10729"/>
                    <a:pt x="5367" y="10544"/>
                  </a:cubicBezTo>
                  <a:cubicBezTo>
                    <a:pt x="5949" y="10744"/>
                    <a:pt x="6459" y="10668"/>
                    <a:pt x="6878" y="10313"/>
                  </a:cubicBezTo>
                  <a:cubicBezTo>
                    <a:pt x="7480" y="10310"/>
                    <a:pt x="8007" y="10072"/>
                    <a:pt x="8407" y="9523"/>
                  </a:cubicBezTo>
                  <a:cubicBezTo>
                    <a:pt x="8915" y="9315"/>
                    <a:pt x="9257" y="8983"/>
                    <a:pt x="9405" y="8525"/>
                  </a:cubicBezTo>
                  <a:cubicBezTo>
                    <a:pt x="9900" y="8165"/>
                    <a:pt x="10253" y="7737"/>
                    <a:pt x="10139" y="7145"/>
                  </a:cubicBezTo>
                  <a:cubicBezTo>
                    <a:pt x="10524" y="6618"/>
                    <a:pt x="10814" y="6061"/>
                    <a:pt x="10416" y="5387"/>
                  </a:cubicBezTo>
                  <a:cubicBezTo>
                    <a:pt x="10639" y="4848"/>
                    <a:pt x="10644" y="4321"/>
                    <a:pt x="10149" y="3858"/>
                  </a:cubicBezTo>
                  <a:cubicBezTo>
                    <a:pt x="10149" y="3189"/>
                    <a:pt x="9902" y="2709"/>
                    <a:pt x="9398" y="2442"/>
                  </a:cubicBezTo>
                  <a:cubicBezTo>
                    <a:pt x="9233" y="1897"/>
                    <a:pt x="9049" y="1406"/>
                    <a:pt x="8197" y="1300"/>
                  </a:cubicBezTo>
                  <a:cubicBezTo>
                    <a:pt x="7871" y="829"/>
                    <a:pt x="7505" y="433"/>
                    <a:pt x="6838" y="652"/>
                  </a:cubicBezTo>
                  <a:cubicBezTo>
                    <a:pt x="5915" y="0"/>
                    <a:pt x="5644" y="273"/>
                    <a:pt x="5210" y="435"/>
                  </a:cubicBezTo>
                  <a:cubicBezTo>
                    <a:pt x="4816" y="285"/>
                    <a:pt x="4423" y="190"/>
                    <a:pt x="3921" y="641"/>
                  </a:cubicBezTo>
                  <a:cubicBezTo>
                    <a:pt x="3241" y="463"/>
                    <a:pt x="2712" y="775"/>
                    <a:pt x="2317" y="145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8"/>
            <p:cNvSpPr/>
            <p:nvPr/>
          </p:nvSpPr>
          <p:spPr>
            <a:xfrm>
              <a:off x="-349935" y="3664842"/>
              <a:ext cx="460188" cy="438612"/>
            </a:xfrm>
            <a:custGeom>
              <a:rect b="b" l="l" r="r" t="t"/>
              <a:pathLst>
                <a:path extrusionOk="0" h="9534" w="10003">
                  <a:moveTo>
                    <a:pt x="5098" y="135"/>
                  </a:moveTo>
                  <a:cubicBezTo>
                    <a:pt x="5854" y="135"/>
                    <a:pt x="6574" y="370"/>
                    <a:pt x="7208" y="768"/>
                  </a:cubicBezTo>
                  <a:cubicBezTo>
                    <a:pt x="7746" y="1106"/>
                    <a:pt x="8222" y="1561"/>
                    <a:pt x="8605" y="2088"/>
                  </a:cubicBezTo>
                  <a:cubicBezTo>
                    <a:pt x="8988" y="2616"/>
                    <a:pt x="9277" y="3215"/>
                    <a:pt x="9443" y="3843"/>
                  </a:cubicBezTo>
                  <a:cubicBezTo>
                    <a:pt x="9862" y="5433"/>
                    <a:pt x="9478" y="7202"/>
                    <a:pt x="7786" y="8420"/>
                  </a:cubicBezTo>
                  <a:cubicBezTo>
                    <a:pt x="6834" y="9105"/>
                    <a:pt x="5848" y="9400"/>
                    <a:pt x="4917" y="9400"/>
                  </a:cubicBezTo>
                  <a:cubicBezTo>
                    <a:pt x="4114" y="9400"/>
                    <a:pt x="3352" y="9180"/>
                    <a:pt x="2689" y="8801"/>
                  </a:cubicBezTo>
                  <a:cubicBezTo>
                    <a:pt x="2128" y="8480"/>
                    <a:pt x="1638" y="8045"/>
                    <a:pt x="1255" y="7533"/>
                  </a:cubicBezTo>
                  <a:cubicBezTo>
                    <a:pt x="873" y="7022"/>
                    <a:pt x="597" y="6434"/>
                    <a:pt x="466" y="5807"/>
                  </a:cubicBezTo>
                  <a:cubicBezTo>
                    <a:pt x="141" y="4266"/>
                    <a:pt x="681" y="2487"/>
                    <a:pt x="2616" y="1026"/>
                  </a:cubicBezTo>
                  <a:cubicBezTo>
                    <a:pt x="3443" y="403"/>
                    <a:pt x="4291" y="135"/>
                    <a:pt x="5098" y="135"/>
                  </a:cubicBezTo>
                  <a:close/>
                  <a:moveTo>
                    <a:pt x="5096" y="0"/>
                  </a:moveTo>
                  <a:cubicBezTo>
                    <a:pt x="4264" y="0"/>
                    <a:pt x="3389" y="276"/>
                    <a:pt x="2536" y="920"/>
                  </a:cubicBezTo>
                  <a:cubicBezTo>
                    <a:pt x="553" y="2417"/>
                    <a:pt x="0" y="4247"/>
                    <a:pt x="335" y="5834"/>
                  </a:cubicBezTo>
                  <a:cubicBezTo>
                    <a:pt x="472" y="6481"/>
                    <a:pt x="755" y="7086"/>
                    <a:pt x="1149" y="7612"/>
                  </a:cubicBezTo>
                  <a:cubicBezTo>
                    <a:pt x="1542" y="8139"/>
                    <a:pt x="2046" y="8586"/>
                    <a:pt x="2623" y="8917"/>
                  </a:cubicBezTo>
                  <a:cubicBezTo>
                    <a:pt x="3305" y="9307"/>
                    <a:pt x="4090" y="9533"/>
                    <a:pt x="4917" y="9533"/>
                  </a:cubicBezTo>
                  <a:cubicBezTo>
                    <a:pt x="5873" y="9533"/>
                    <a:pt x="6886" y="9230"/>
                    <a:pt x="7863" y="8527"/>
                  </a:cubicBezTo>
                  <a:cubicBezTo>
                    <a:pt x="9608" y="7272"/>
                    <a:pt x="10003" y="5448"/>
                    <a:pt x="9572" y="3809"/>
                  </a:cubicBezTo>
                  <a:cubicBezTo>
                    <a:pt x="9402" y="3165"/>
                    <a:pt x="9105" y="2551"/>
                    <a:pt x="8713" y="2010"/>
                  </a:cubicBezTo>
                  <a:cubicBezTo>
                    <a:pt x="8320" y="1469"/>
                    <a:pt x="7831" y="1003"/>
                    <a:pt x="7279" y="656"/>
                  </a:cubicBezTo>
                  <a:cubicBezTo>
                    <a:pt x="6623" y="244"/>
                    <a:pt x="5878" y="0"/>
                    <a:pt x="50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8"/>
            <p:cNvSpPr/>
            <p:nvPr/>
          </p:nvSpPr>
          <p:spPr>
            <a:xfrm>
              <a:off x="-207090" y="3762787"/>
              <a:ext cx="282103" cy="258686"/>
            </a:xfrm>
            <a:custGeom>
              <a:rect b="b" l="l" r="r" t="t"/>
              <a:pathLst>
                <a:path extrusionOk="0" h="5623" w="6132">
                  <a:moveTo>
                    <a:pt x="2218" y="1397"/>
                  </a:moveTo>
                  <a:cubicBezTo>
                    <a:pt x="1" y="3071"/>
                    <a:pt x="2289" y="5622"/>
                    <a:pt x="4257" y="4206"/>
                  </a:cubicBezTo>
                  <a:cubicBezTo>
                    <a:pt x="6132" y="2856"/>
                    <a:pt x="4070" y="0"/>
                    <a:pt x="2218" y="139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8"/>
            <p:cNvSpPr/>
            <p:nvPr/>
          </p:nvSpPr>
          <p:spPr>
            <a:xfrm>
              <a:off x="-86051" y="3876741"/>
              <a:ext cx="71768" cy="65879"/>
            </a:xfrm>
            <a:custGeom>
              <a:rect b="b" l="l" r="r" t="t"/>
              <a:pathLst>
                <a:path extrusionOk="0" h="1432" w="1560">
                  <a:moveTo>
                    <a:pt x="564" y="357"/>
                  </a:moveTo>
                  <a:cubicBezTo>
                    <a:pt x="0" y="782"/>
                    <a:pt x="582" y="1432"/>
                    <a:pt x="1083" y="1071"/>
                  </a:cubicBezTo>
                  <a:cubicBezTo>
                    <a:pt x="1560" y="727"/>
                    <a:pt x="1035" y="1"/>
                    <a:pt x="564" y="35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8"/>
            <p:cNvSpPr/>
            <p:nvPr/>
          </p:nvSpPr>
          <p:spPr>
            <a:xfrm>
              <a:off x="-252451" y="3943771"/>
              <a:ext cx="102223" cy="93712"/>
            </a:xfrm>
            <a:custGeom>
              <a:rect b="b" l="l" r="r" t="t"/>
              <a:pathLst>
                <a:path extrusionOk="0" h="2037" w="2222">
                  <a:moveTo>
                    <a:pt x="803" y="507"/>
                  </a:moveTo>
                  <a:cubicBezTo>
                    <a:pt x="1" y="1113"/>
                    <a:pt x="830" y="2037"/>
                    <a:pt x="1542" y="1524"/>
                  </a:cubicBezTo>
                  <a:cubicBezTo>
                    <a:pt x="2221" y="1035"/>
                    <a:pt x="1474" y="0"/>
                    <a:pt x="803" y="50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8"/>
            <p:cNvSpPr/>
            <p:nvPr/>
          </p:nvSpPr>
          <p:spPr>
            <a:xfrm>
              <a:off x="-163753" y="3960930"/>
              <a:ext cx="141925" cy="130102"/>
            </a:xfrm>
            <a:custGeom>
              <a:rect b="b" l="l" r="r" t="t"/>
              <a:pathLst>
                <a:path extrusionOk="0" h="2828" w="3085">
                  <a:moveTo>
                    <a:pt x="1116" y="702"/>
                  </a:moveTo>
                  <a:cubicBezTo>
                    <a:pt x="0" y="1544"/>
                    <a:pt x="1151" y="2827"/>
                    <a:pt x="2141" y="2115"/>
                  </a:cubicBezTo>
                  <a:cubicBezTo>
                    <a:pt x="3084" y="1437"/>
                    <a:pt x="2046" y="0"/>
                    <a:pt x="1116" y="70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8"/>
            <p:cNvSpPr/>
            <p:nvPr/>
          </p:nvSpPr>
          <p:spPr>
            <a:xfrm>
              <a:off x="-312901" y="3752942"/>
              <a:ext cx="141879" cy="130102"/>
            </a:xfrm>
            <a:custGeom>
              <a:rect b="b" l="l" r="r" t="t"/>
              <a:pathLst>
                <a:path extrusionOk="0" h="2828" w="3084">
                  <a:moveTo>
                    <a:pt x="1115" y="703"/>
                  </a:moveTo>
                  <a:cubicBezTo>
                    <a:pt x="1" y="1544"/>
                    <a:pt x="1151" y="2828"/>
                    <a:pt x="2140" y="2116"/>
                  </a:cubicBezTo>
                  <a:cubicBezTo>
                    <a:pt x="3084" y="1437"/>
                    <a:pt x="2047" y="1"/>
                    <a:pt x="1115" y="70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8"/>
            <p:cNvSpPr/>
            <p:nvPr/>
          </p:nvSpPr>
          <p:spPr>
            <a:xfrm>
              <a:off x="-59736" y="3724189"/>
              <a:ext cx="102223" cy="93758"/>
            </a:xfrm>
            <a:custGeom>
              <a:rect b="b" l="l" r="r" t="t"/>
              <a:pathLst>
                <a:path extrusionOk="0" h="2038" w="2222">
                  <a:moveTo>
                    <a:pt x="804" y="508"/>
                  </a:moveTo>
                  <a:cubicBezTo>
                    <a:pt x="1" y="1113"/>
                    <a:pt x="830" y="2038"/>
                    <a:pt x="1542" y="1524"/>
                  </a:cubicBezTo>
                  <a:cubicBezTo>
                    <a:pt x="2221" y="1036"/>
                    <a:pt x="1474" y="1"/>
                    <a:pt x="804" y="50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8"/>
            <p:cNvSpPr/>
            <p:nvPr/>
          </p:nvSpPr>
          <p:spPr>
            <a:xfrm>
              <a:off x="-142867" y="3775392"/>
              <a:ext cx="35240" cy="33538"/>
            </a:xfrm>
            <a:custGeom>
              <a:rect b="b" l="l" r="r" t="t"/>
              <a:pathLst>
                <a:path extrusionOk="0" h="729" w="766">
                  <a:moveTo>
                    <a:pt x="398" y="629"/>
                  </a:moveTo>
                  <a:cubicBezTo>
                    <a:pt x="29" y="728"/>
                    <a:pt x="1" y="128"/>
                    <a:pt x="258" y="64"/>
                  </a:cubicBezTo>
                  <a:cubicBezTo>
                    <a:pt x="515" y="0"/>
                    <a:pt x="766" y="530"/>
                    <a:pt x="398" y="62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8"/>
            <p:cNvSpPr/>
            <p:nvPr/>
          </p:nvSpPr>
          <p:spPr>
            <a:xfrm>
              <a:off x="-145259" y="3712457"/>
              <a:ext cx="18126" cy="71170"/>
            </a:xfrm>
            <a:custGeom>
              <a:rect b="b" l="l" r="r" t="t"/>
              <a:pathLst>
                <a:path extrusionOk="0" h="1547" w="394">
                  <a:moveTo>
                    <a:pt x="242" y="0"/>
                  </a:moveTo>
                  <a:cubicBezTo>
                    <a:pt x="230" y="0"/>
                    <a:pt x="217" y="7"/>
                    <a:pt x="209" y="18"/>
                  </a:cubicBezTo>
                  <a:cubicBezTo>
                    <a:pt x="1" y="324"/>
                    <a:pt x="91" y="604"/>
                    <a:pt x="191" y="911"/>
                  </a:cubicBezTo>
                  <a:cubicBezTo>
                    <a:pt x="250" y="1096"/>
                    <a:pt x="313" y="1292"/>
                    <a:pt x="312" y="1506"/>
                  </a:cubicBezTo>
                  <a:cubicBezTo>
                    <a:pt x="312" y="1529"/>
                    <a:pt x="330" y="1547"/>
                    <a:pt x="351" y="1547"/>
                  </a:cubicBezTo>
                  <a:cubicBezTo>
                    <a:pt x="374" y="1547"/>
                    <a:pt x="392" y="1529"/>
                    <a:pt x="392" y="1506"/>
                  </a:cubicBezTo>
                  <a:cubicBezTo>
                    <a:pt x="394" y="1280"/>
                    <a:pt x="328" y="1078"/>
                    <a:pt x="266" y="887"/>
                  </a:cubicBezTo>
                  <a:cubicBezTo>
                    <a:pt x="173" y="599"/>
                    <a:pt x="88" y="337"/>
                    <a:pt x="275" y="63"/>
                  </a:cubicBezTo>
                  <a:cubicBezTo>
                    <a:pt x="288" y="45"/>
                    <a:pt x="282" y="20"/>
                    <a:pt x="264" y="7"/>
                  </a:cubicBezTo>
                  <a:cubicBezTo>
                    <a:pt x="257" y="3"/>
                    <a:pt x="250" y="0"/>
                    <a:pt x="24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8"/>
            <p:cNvSpPr/>
            <p:nvPr/>
          </p:nvSpPr>
          <p:spPr>
            <a:xfrm>
              <a:off x="-162511" y="3834647"/>
              <a:ext cx="39610" cy="38184"/>
            </a:xfrm>
            <a:custGeom>
              <a:rect b="b" l="l" r="r" t="t"/>
              <a:pathLst>
                <a:path extrusionOk="0" h="830" w="861">
                  <a:moveTo>
                    <a:pt x="532" y="635"/>
                  </a:moveTo>
                  <a:cubicBezTo>
                    <a:pt x="860" y="441"/>
                    <a:pt x="451" y="1"/>
                    <a:pt x="226" y="140"/>
                  </a:cubicBezTo>
                  <a:cubicBezTo>
                    <a:pt x="1" y="279"/>
                    <a:pt x="204" y="830"/>
                    <a:pt x="532" y="6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8"/>
            <p:cNvSpPr/>
            <p:nvPr/>
          </p:nvSpPr>
          <p:spPr>
            <a:xfrm>
              <a:off x="-197705" y="3792230"/>
              <a:ext cx="48719" cy="54470"/>
            </a:xfrm>
            <a:custGeom>
              <a:rect b="b" l="l" r="r" t="t"/>
              <a:pathLst>
                <a:path extrusionOk="0" h="1184" w="1059">
                  <a:moveTo>
                    <a:pt x="44" y="0"/>
                  </a:moveTo>
                  <a:cubicBezTo>
                    <a:pt x="25" y="0"/>
                    <a:pt x="8" y="14"/>
                    <a:pt x="4" y="34"/>
                  </a:cubicBezTo>
                  <a:cubicBezTo>
                    <a:pt x="1" y="55"/>
                    <a:pt x="15" y="75"/>
                    <a:pt x="37" y="79"/>
                  </a:cubicBezTo>
                  <a:cubicBezTo>
                    <a:pt x="363" y="138"/>
                    <a:pt x="492" y="381"/>
                    <a:pt x="632" y="650"/>
                  </a:cubicBezTo>
                  <a:cubicBezTo>
                    <a:pt x="725" y="827"/>
                    <a:pt x="824" y="1015"/>
                    <a:pt x="987" y="1173"/>
                  </a:cubicBezTo>
                  <a:cubicBezTo>
                    <a:pt x="995" y="1180"/>
                    <a:pt x="1005" y="1184"/>
                    <a:pt x="1015" y="1184"/>
                  </a:cubicBezTo>
                  <a:cubicBezTo>
                    <a:pt x="1025" y="1184"/>
                    <a:pt x="1035" y="1180"/>
                    <a:pt x="1043" y="1172"/>
                  </a:cubicBezTo>
                  <a:cubicBezTo>
                    <a:pt x="1059" y="1156"/>
                    <a:pt x="1058" y="1130"/>
                    <a:pt x="1043" y="1115"/>
                  </a:cubicBezTo>
                  <a:cubicBezTo>
                    <a:pt x="888" y="967"/>
                    <a:pt x="793" y="785"/>
                    <a:pt x="702" y="613"/>
                  </a:cubicBezTo>
                  <a:cubicBezTo>
                    <a:pt x="552" y="327"/>
                    <a:pt x="415" y="66"/>
                    <a:pt x="51" y="1"/>
                  </a:cubicBezTo>
                  <a:cubicBezTo>
                    <a:pt x="49" y="1"/>
                    <a:pt x="46" y="0"/>
                    <a:pt x="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8"/>
            <p:cNvSpPr/>
            <p:nvPr/>
          </p:nvSpPr>
          <p:spPr>
            <a:xfrm>
              <a:off x="1727" y="3866068"/>
              <a:ext cx="35056" cy="33262"/>
            </a:xfrm>
            <a:custGeom>
              <a:rect b="b" l="l" r="r" t="t"/>
              <a:pathLst>
                <a:path extrusionOk="0" h="723" w="762">
                  <a:moveTo>
                    <a:pt x="370" y="628"/>
                  </a:moveTo>
                  <a:cubicBezTo>
                    <a:pt x="740" y="722"/>
                    <a:pt x="761" y="122"/>
                    <a:pt x="503" y="62"/>
                  </a:cubicBezTo>
                  <a:cubicBezTo>
                    <a:pt x="246" y="0"/>
                    <a:pt x="0" y="533"/>
                    <a:pt x="370" y="62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8"/>
            <p:cNvSpPr/>
            <p:nvPr/>
          </p:nvSpPr>
          <p:spPr>
            <a:xfrm>
              <a:off x="20911" y="3802949"/>
              <a:ext cx="17620" cy="71216"/>
            </a:xfrm>
            <a:custGeom>
              <a:rect b="b" l="l" r="r" t="t"/>
              <a:pathLst>
                <a:path extrusionOk="0" h="1548" w="383">
                  <a:moveTo>
                    <a:pt x="138" y="1"/>
                  </a:moveTo>
                  <a:cubicBezTo>
                    <a:pt x="130" y="1"/>
                    <a:pt x="122" y="3"/>
                    <a:pt x="115" y="8"/>
                  </a:cubicBezTo>
                  <a:cubicBezTo>
                    <a:pt x="96" y="21"/>
                    <a:pt x="92" y="45"/>
                    <a:pt x="105" y="63"/>
                  </a:cubicBezTo>
                  <a:cubicBezTo>
                    <a:pt x="295" y="335"/>
                    <a:pt x="213" y="599"/>
                    <a:pt x="123" y="888"/>
                  </a:cubicBezTo>
                  <a:cubicBezTo>
                    <a:pt x="64" y="1079"/>
                    <a:pt x="1" y="1282"/>
                    <a:pt x="5" y="1509"/>
                  </a:cubicBezTo>
                  <a:cubicBezTo>
                    <a:pt x="6" y="1530"/>
                    <a:pt x="22" y="1547"/>
                    <a:pt x="44" y="1547"/>
                  </a:cubicBezTo>
                  <a:cubicBezTo>
                    <a:pt x="44" y="1547"/>
                    <a:pt x="45" y="1547"/>
                    <a:pt x="46" y="1547"/>
                  </a:cubicBezTo>
                  <a:cubicBezTo>
                    <a:pt x="68" y="1547"/>
                    <a:pt x="86" y="1529"/>
                    <a:pt x="85" y="1507"/>
                  </a:cubicBezTo>
                  <a:cubicBezTo>
                    <a:pt x="81" y="1293"/>
                    <a:pt x="142" y="1097"/>
                    <a:pt x="200" y="911"/>
                  </a:cubicBezTo>
                  <a:cubicBezTo>
                    <a:pt x="295" y="603"/>
                    <a:pt x="382" y="321"/>
                    <a:pt x="170" y="17"/>
                  </a:cubicBezTo>
                  <a:cubicBezTo>
                    <a:pt x="163" y="6"/>
                    <a:pt x="150" y="1"/>
                    <a:pt x="13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8"/>
            <p:cNvSpPr/>
            <p:nvPr/>
          </p:nvSpPr>
          <p:spPr>
            <a:xfrm>
              <a:off x="-379655" y="3860410"/>
              <a:ext cx="207483" cy="366798"/>
            </a:xfrm>
            <a:custGeom>
              <a:rect b="b" l="l" r="r" t="t"/>
              <a:pathLst>
                <a:path extrusionOk="0" h="7973" w="4510">
                  <a:moveTo>
                    <a:pt x="4509" y="7372"/>
                  </a:moveTo>
                  <a:lnTo>
                    <a:pt x="1461" y="1"/>
                  </a:lnTo>
                  <a:lnTo>
                    <a:pt x="0" y="602"/>
                  </a:lnTo>
                  <a:lnTo>
                    <a:pt x="3048" y="797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8"/>
            <p:cNvSpPr/>
            <p:nvPr/>
          </p:nvSpPr>
          <p:spPr>
            <a:xfrm>
              <a:off x="-265516" y="4185527"/>
              <a:ext cx="119429" cy="55666"/>
            </a:xfrm>
            <a:custGeom>
              <a:rect b="b" l="l" r="r" t="t"/>
              <a:pathLst>
                <a:path extrusionOk="0" h="1210" w="2596">
                  <a:moveTo>
                    <a:pt x="2444" y="1"/>
                  </a:moveTo>
                  <a:cubicBezTo>
                    <a:pt x="2427" y="1"/>
                    <a:pt x="2410" y="4"/>
                    <a:pt x="2394" y="11"/>
                  </a:cubicBezTo>
                  <a:lnTo>
                    <a:pt x="100" y="954"/>
                  </a:lnTo>
                  <a:cubicBezTo>
                    <a:pt x="32" y="982"/>
                    <a:pt x="0" y="1059"/>
                    <a:pt x="28" y="1127"/>
                  </a:cubicBezTo>
                  <a:cubicBezTo>
                    <a:pt x="49" y="1178"/>
                    <a:pt x="98" y="1210"/>
                    <a:pt x="150" y="1210"/>
                  </a:cubicBezTo>
                  <a:cubicBezTo>
                    <a:pt x="167" y="1210"/>
                    <a:pt x="184" y="1206"/>
                    <a:pt x="201" y="1199"/>
                  </a:cubicBezTo>
                  <a:lnTo>
                    <a:pt x="2495" y="256"/>
                  </a:lnTo>
                  <a:cubicBezTo>
                    <a:pt x="2563" y="228"/>
                    <a:pt x="2596" y="151"/>
                    <a:pt x="2567" y="83"/>
                  </a:cubicBezTo>
                  <a:cubicBezTo>
                    <a:pt x="2546" y="31"/>
                    <a:pt x="2497" y="1"/>
                    <a:pt x="24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8"/>
            <p:cNvSpPr/>
            <p:nvPr/>
          </p:nvSpPr>
          <p:spPr>
            <a:xfrm>
              <a:off x="-414204" y="3713101"/>
              <a:ext cx="117543" cy="277318"/>
            </a:xfrm>
            <a:custGeom>
              <a:rect b="b" l="l" r="r" t="t"/>
              <a:pathLst>
                <a:path extrusionOk="0" h="6028" w="2555">
                  <a:moveTo>
                    <a:pt x="45" y="1"/>
                  </a:moveTo>
                  <a:cubicBezTo>
                    <a:pt x="40" y="1"/>
                    <a:pt x="35" y="2"/>
                    <a:pt x="30" y="4"/>
                  </a:cubicBezTo>
                  <a:cubicBezTo>
                    <a:pt x="10" y="12"/>
                    <a:pt x="0" y="36"/>
                    <a:pt x="9" y="56"/>
                  </a:cubicBezTo>
                  <a:lnTo>
                    <a:pt x="2473" y="6002"/>
                  </a:lnTo>
                  <a:cubicBezTo>
                    <a:pt x="2479" y="6018"/>
                    <a:pt x="2494" y="6028"/>
                    <a:pt x="2510" y="6028"/>
                  </a:cubicBezTo>
                  <a:cubicBezTo>
                    <a:pt x="2515" y="6028"/>
                    <a:pt x="2520" y="6027"/>
                    <a:pt x="2525" y="6025"/>
                  </a:cubicBezTo>
                  <a:cubicBezTo>
                    <a:pt x="2545" y="6016"/>
                    <a:pt x="2554" y="5993"/>
                    <a:pt x="2546" y="5973"/>
                  </a:cubicBezTo>
                  <a:lnTo>
                    <a:pt x="82" y="25"/>
                  </a:lnTo>
                  <a:cubicBezTo>
                    <a:pt x="76" y="10"/>
                    <a:pt x="61" y="1"/>
                    <a:pt x="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8"/>
            <p:cNvSpPr/>
            <p:nvPr/>
          </p:nvSpPr>
          <p:spPr>
            <a:xfrm>
              <a:off x="-380299" y="3817625"/>
              <a:ext cx="45913" cy="57506"/>
            </a:xfrm>
            <a:custGeom>
              <a:rect b="b" l="l" r="r" t="t"/>
              <a:pathLst>
                <a:path extrusionOk="0" h="1250" w="998">
                  <a:moveTo>
                    <a:pt x="997" y="1006"/>
                  </a:moveTo>
                  <a:lnTo>
                    <a:pt x="403" y="1250"/>
                  </a:lnTo>
                  <a:lnTo>
                    <a:pt x="34" y="351"/>
                  </a:lnTo>
                  <a:cubicBezTo>
                    <a:pt x="1" y="270"/>
                    <a:pt x="65" y="167"/>
                    <a:pt x="177" y="121"/>
                  </a:cubicBezTo>
                  <a:lnTo>
                    <a:pt x="354" y="48"/>
                  </a:lnTo>
                  <a:cubicBezTo>
                    <a:pt x="471" y="0"/>
                    <a:pt x="596" y="30"/>
                    <a:pt x="630" y="11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8"/>
            <p:cNvSpPr/>
            <p:nvPr/>
          </p:nvSpPr>
          <p:spPr>
            <a:xfrm>
              <a:off x="-404129" y="3843204"/>
              <a:ext cx="224596" cy="326682"/>
            </a:xfrm>
            <a:custGeom>
              <a:rect b="b" l="l" r="r" t="t"/>
              <a:pathLst>
                <a:path extrusionOk="0" h="7101" w="4882">
                  <a:moveTo>
                    <a:pt x="4882" y="6146"/>
                  </a:moveTo>
                  <a:lnTo>
                    <a:pt x="2477" y="329"/>
                  </a:lnTo>
                  <a:cubicBezTo>
                    <a:pt x="2341" y="1"/>
                    <a:pt x="0" y="904"/>
                    <a:pt x="157" y="1283"/>
                  </a:cubicBezTo>
                  <a:lnTo>
                    <a:pt x="2563" y="710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8"/>
            <p:cNvSpPr/>
            <p:nvPr/>
          </p:nvSpPr>
          <p:spPr>
            <a:xfrm>
              <a:off x="-404129" y="3843204"/>
              <a:ext cx="150896" cy="146940"/>
            </a:xfrm>
            <a:custGeom>
              <a:rect b="b" l="l" r="r" t="t"/>
              <a:pathLst>
                <a:path extrusionOk="0" h="3194" w="3280">
                  <a:moveTo>
                    <a:pt x="3280" y="2271"/>
                  </a:moveTo>
                  <a:lnTo>
                    <a:pt x="2477" y="329"/>
                  </a:lnTo>
                  <a:cubicBezTo>
                    <a:pt x="2341" y="1"/>
                    <a:pt x="0" y="904"/>
                    <a:pt x="157" y="1283"/>
                  </a:cubicBezTo>
                  <a:lnTo>
                    <a:pt x="947" y="3193"/>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8"/>
            <p:cNvSpPr/>
            <p:nvPr/>
          </p:nvSpPr>
          <p:spPr>
            <a:xfrm>
              <a:off x="-340320" y="3955594"/>
              <a:ext cx="141051" cy="206148"/>
            </a:xfrm>
            <a:custGeom>
              <a:rect b="b" l="l" r="r" t="t"/>
              <a:pathLst>
                <a:path extrusionOk="0" h="4481" w="3066">
                  <a:moveTo>
                    <a:pt x="1605" y="4481"/>
                  </a:moveTo>
                  <a:lnTo>
                    <a:pt x="3066" y="3880"/>
                  </a:lnTo>
                  <a:lnTo>
                    <a:pt x="1462" y="0"/>
                  </a:lnTo>
                  <a:lnTo>
                    <a:pt x="1" y="60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8"/>
            <p:cNvSpPr/>
            <p:nvPr/>
          </p:nvSpPr>
          <p:spPr>
            <a:xfrm>
              <a:off x="-360609" y="3944323"/>
              <a:ext cx="106962" cy="50513"/>
            </a:xfrm>
            <a:custGeom>
              <a:rect b="b" l="l" r="r" t="t"/>
              <a:pathLst>
                <a:path extrusionOk="0" h="1098" w="2325">
                  <a:moveTo>
                    <a:pt x="2172" y="1"/>
                  </a:moveTo>
                  <a:cubicBezTo>
                    <a:pt x="2156" y="1"/>
                    <a:pt x="2139" y="4"/>
                    <a:pt x="2122" y="11"/>
                  </a:cubicBezTo>
                  <a:lnTo>
                    <a:pt x="102" y="842"/>
                  </a:lnTo>
                  <a:cubicBezTo>
                    <a:pt x="34" y="870"/>
                    <a:pt x="1" y="948"/>
                    <a:pt x="29" y="1016"/>
                  </a:cubicBezTo>
                  <a:cubicBezTo>
                    <a:pt x="50" y="1067"/>
                    <a:pt x="100" y="1098"/>
                    <a:pt x="152" y="1098"/>
                  </a:cubicBezTo>
                  <a:cubicBezTo>
                    <a:pt x="169" y="1098"/>
                    <a:pt x="186" y="1095"/>
                    <a:pt x="203" y="1088"/>
                  </a:cubicBezTo>
                  <a:lnTo>
                    <a:pt x="2223" y="257"/>
                  </a:lnTo>
                  <a:cubicBezTo>
                    <a:pt x="2291" y="228"/>
                    <a:pt x="2324" y="151"/>
                    <a:pt x="2296" y="83"/>
                  </a:cubicBezTo>
                  <a:cubicBezTo>
                    <a:pt x="2275" y="32"/>
                    <a:pt x="2225" y="1"/>
                    <a:pt x="21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8"/>
            <p:cNvSpPr/>
            <p:nvPr/>
          </p:nvSpPr>
          <p:spPr>
            <a:xfrm>
              <a:off x="-292015" y="4119832"/>
              <a:ext cx="119429" cy="55666"/>
            </a:xfrm>
            <a:custGeom>
              <a:rect b="b" l="l" r="r" t="t"/>
              <a:pathLst>
                <a:path extrusionOk="0" h="1210" w="2596">
                  <a:moveTo>
                    <a:pt x="2446" y="0"/>
                  </a:moveTo>
                  <a:cubicBezTo>
                    <a:pt x="2429" y="0"/>
                    <a:pt x="2412" y="4"/>
                    <a:pt x="2395" y="11"/>
                  </a:cubicBezTo>
                  <a:lnTo>
                    <a:pt x="101" y="954"/>
                  </a:lnTo>
                  <a:cubicBezTo>
                    <a:pt x="33" y="982"/>
                    <a:pt x="0" y="1059"/>
                    <a:pt x="28" y="1127"/>
                  </a:cubicBezTo>
                  <a:cubicBezTo>
                    <a:pt x="50" y="1179"/>
                    <a:pt x="99" y="1209"/>
                    <a:pt x="152" y="1209"/>
                  </a:cubicBezTo>
                  <a:cubicBezTo>
                    <a:pt x="168" y="1209"/>
                    <a:pt x="186" y="1206"/>
                    <a:pt x="202" y="1199"/>
                  </a:cubicBezTo>
                  <a:lnTo>
                    <a:pt x="2496" y="256"/>
                  </a:lnTo>
                  <a:cubicBezTo>
                    <a:pt x="2564" y="228"/>
                    <a:pt x="2596" y="151"/>
                    <a:pt x="2568" y="83"/>
                  </a:cubicBezTo>
                  <a:cubicBezTo>
                    <a:pt x="2547" y="32"/>
                    <a:pt x="2498" y="0"/>
                    <a:pt x="2446" y="0"/>
                  </a:cubicBezTo>
                  <a:close/>
                </a:path>
              </a:pathLst>
            </a:custGeom>
            <a:solidFill>
              <a:srgbClr val="F5E7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8"/>
            <p:cNvSpPr/>
            <p:nvPr/>
          </p:nvSpPr>
          <p:spPr>
            <a:xfrm>
              <a:off x="-402979" y="3852359"/>
              <a:ext cx="227495" cy="321483"/>
            </a:xfrm>
            <a:custGeom>
              <a:rect b="b" l="l" r="r" t="t"/>
              <a:pathLst>
                <a:path extrusionOk="0" h="6988" w="4945">
                  <a:moveTo>
                    <a:pt x="2272" y="116"/>
                  </a:moveTo>
                  <a:cubicBezTo>
                    <a:pt x="2337" y="116"/>
                    <a:pt x="2379" y="128"/>
                    <a:pt x="2390" y="156"/>
                  </a:cubicBezTo>
                  <a:lnTo>
                    <a:pt x="4771" y="5911"/>
                  </a:lnTo>
                  <a:lnTo>
                    <a:pt x="2574" y="6815"/>
                  </a:lnTo>
                  <a:lnTo>
                    <a:pt x="194" y="1059"/>
                  </a:lnTo>
                  <a:cubicBezTo>
                    <a:pt x="156" y="968"/>
                    <a:pt x="382" y="803"/>
                    <a:pt x="700" y="636"/>
                  </a:cubicBezTo>
                  <a:cubicBezTo>
                    <a:pt x="840" y="562"/>
                    <a:pt x="996" y="489"/>
                    <a:pt x="1156" y="424"/>
                  </a:cubicBezTo>
                  <a:cubicBezTo>
                    <a:pt x="1315" y="359"/>
                    <a:pt x="1480" y="299"/>
                    <a:pt x="1637" y="251"/>
                  </a:cubicBezTo>
                  <a:cubicBezTo>
                    <a:pt x="1901" y="169"/>
                    <a:pt x="2137" y="116"/>
                    <a:pt x="2272" y="116"/>
                  </a:cubicBezTo>
                  <a:close/>
                  <a:moveTo>
                    <a:pt x="2247" y="0"/>
                  </a:moveTo>
                  <a:cubicBezTo>
                    <a:pt x="2079" y="0"/>
                    <a:pt x="1847" y="47"/>
                    <a:pt x="1597" y="124"/>
                  </a:cubicBezTo>
                  <a:cubicBezTo>
                    <a:pt x="1439" y="174"/>
                    <a:pt x="1270" y="234"/>
                    <a:pt x="1106" y="301"/>
                  </a:cubicBezTo>
                  <a:cubicBezTo>
                    <a:pt x="940" y="369"/>
                    <a:pt x="779" y="444"/>
                    <a:pt x="638" y="518"/>
                  </a:cubicBezTo>
                  <a:cubicBezTo>
                    <a:pt x="260" y="718"/>
                    <a:pt x="1" y="939"/>
                    <a:pt x="71" y="1110"/>
                  </a:cubicBezTo>
                  <a:lnTo>
                    <a:pt x="2502" y="6988"/>
                  </a:lnTo>
                  <a:lnTo>
                    <a:pt x="4944" y="5983"/>
                  </a:lnTo>
                  <a:lnTo>
                    <a:pt x="2513" y="105"/>
                  </a:lnTo>
                  <a:cubicBezTo>
                    <a:pt x="2483" y="32"/>
                    <a:pt x="2386" y="0"/>
                    <a:pt x="224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8"/>
            <p:cNvSpPr/>
            <p:nvPr/>
          </p:nvSpPr>
          <p:spPr>
            <a:xfrm>
              <a:off x="47364" y="4151345"/>
              <a:ext cx="28661" cy="28615"/>
            </a:xfrm>
            <a:custGeom>
              <a:rect b="b" l="l" r="r" t="t"/>
              <a:pathLst>
                <a:path extrusionOk="0" h="622" w="623">
                  <a:moveTo>
                    <a:pt x="96" y="138"/>
                  </a:moveTo>
                  <a:cubicBezTo>
                    <a:pt x="192" y="19"/>
                    <a:pt x="365" y="0"/>
                    <a:pt x="484" y="96"/>
                  </a:cubicBezTo>
                  <a:cubicBezTo>
                    <a:pt x="603" y="192"/>
                    <a:pt x="622" y="366"/>
                    <a:pt x="527" y="485"/>
                  </a:cubicBezTo>
                  <a:cubicBezTo>
                    <a:pt x="431" y="604"/>
                    <a:pt x="257" y="622"/>
                    <a:pt x="138" y="527"/>
                  </a:cubicBezTo>
                  <a:cubicBezTo>
                    <a:pt x="20" y="432"/>
                    <a:pt x="1" y="257"/>
                    <a:pt x="96" y="138"/>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8"/>
            <p:cNvSpPr/>
            <p:nvPr/>
          </p:nvSpPr>
          <p:spPr>
            <a:xfrm>
              <a:off x="-59368" y="4198086"/>
              <a:ext cx="38966" cy="47523"/>
            </a:xfrm>
            <a:custGeom>
              <a:rect b="b" l="l" r="r" t="t"/>
              <a:pathLst>
                <a:path extrusionOk="0" h="1033" w="847">
                  <a:moveTo>
                    <a:pt x="0" y="525"/>
                  </a:moveTo>
                  <a:cubicBezTo>
                    <a:pt x="212" y="456"/>
                    <a:pt x="319" y="341"/>
                    <a:pt x="422" y="1"/>
                  </a:cubicBezTo>
                  <a:cubicBezTo>
                    <a:pt x="511" y="273"/>
                    <a:pt x="652" y="446"/>
                    <a:pt x="846" y="508"/>
                  </a:cubicBezTo>
                  <a:cubicBezTo>
                    <a:pt x="609" y="580"/>
                    <a:pt x="493" y="811"/>
                    <a:pt x="401" y="1033"/>
                  </a:cubicBezTo>
                  <a:cubicBezTo>
                    <a:pt x="366" y="821"/>
                    <a:pt x="250" y="586"/>
                    <a:pt x="0" y="52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6" name="Google Shape;1876;p18"/>
          <p:cNvSpPr/>
          <p:nvPr/>
        </p:nvSpPr>
        <p:spPr>
          <a:xfrm>
            <a:off x="7025839" y="917117"/>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7" name="Google Shape;1877;p18"/>
          <p:cNvGrpSpPr/>
          <p:nvPr/>
        </p:nvGrpSpPr>
        <p:grpSpPr>
          <a:xfrm>
            <a:off x="2051267" y="3910404"/>
            <a:ext cx="2031904" cy="1238899"/>
            <a:chOff x="473232" y="4204527"/>
            <a:chExt cx="518660" cy="316239"/>
          </a:xfrm>
        </p:grpSpPr>
        <p:sp>
          <p:nvSpPr>
            <p:cNvPr id="1878" name="Google Shape;1878;p18"/>
            <p:cNvSpPr/>
            <p:nvPr/>
          </p:nvSpPr>
          <p:spPr>
            <a:xfrm>
              <a:off x="590821" y="4215522"/>
              <a:ext cx="189035" cy="305243"/>
            </a:xfrm>
            <a:custGeom>
              <a:rect b="b" l="l" r="r" t="t"/>
              <a:pathLst>
                <a:path extrusionOk="0" h="6635" w="4109">
                  <a:moveTo>
                    <a:pt x="967" y="6635"/>
                  </a:moveTo>
                  <a:cubicBezTo>
                    <a:pt x="970" y="6405"/>
                    <a:pt x="876" y="6190"/>
                    <a:pt x="565" y="5750"/>
                  </a:cubicBezTo>
                  <a:cubicBezTo>
                    <a:pt x="177" y="5203"/>
                    <a:pt x="861" y="4850"/>
                    <a:pt x="813" y="4458"/>
                  </a:cubicBezTo>
                  <a:cubicBezTo>
                    <a:pt x="770" y="4099"/>
                    <a:pt x="429" y="4147"/>
                    <a:pt x="377" y="3770"/>
                  </a:cubicBezTo>
                  <a:cubicBezTo>
                    <a:pt x="322" y="3371"/>
                    <a:pt x="895" y="2748"/>
                    <a:pt x="462" y="2200"/>
                  </a:cubicBezTo>
                  <a:cubicBezTo>
                    <a:pt x="151" y="1811"/>
                    <a:pt x="0" y="559"/>
                    <a:pt x="872" y="299"/>
                  </a:cubicBezTo>
                  <a:cubicBezTo>
                    <a:pt x="1875" y="0"/>
                    <a:pt x="2227" y="997"/>
                    <a:pt x="2251" y="1124"/>
                  </a:cubicBezTo>
                  <a:cubicBezTo>
                    <a:pt x="2388" y="1894"/>
                    <a:pt x="2763" y="1868"/>
                    <a:pt x="3050" y="2407"/>
                  </a:cubicBezTo>
                  <a:cubicBezTo>
                    <a:pt x="3199" y="2689"/>
                    <a:pt x="2801" y="3606"/>
                    <a:pt x="3144" y="3774"/>
                  </a:cubicBezTo>
                  <a:cubicBezTo>
                    <a:pt x="4109" y="4247"/>
                    <a:pt x="2855" y="4966"/>
                    <a:pt x="3298" y="5923"/>
                  </a:cubicBezTo>
                  <a:cubicBezTo>
                    <a:pt x="3394" y="6128"/>
                    <a:pt x="3406" y="6372"/>
                    <a:pt x="3371" y="6635"/>
                  </a:cubicBezTo>
                  <a:lnTo>
                    <a:pt x="967" y="6635"/>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8"/>
            <p:cNvSpPr/>
            <p:nvPr/>
          </p:nvSpPr>
          <p:spPr>
            <a:xfrm>
              <a:off x="653434" y="4267554"/>
              <a:ext cx="42509" cy="184204"/>
            </a:xfrm>
            <a:custGeom>
              <a:rect b="b" l="l" r="r" t="t"/>
              <a:pathLst>
                <a:path extrusionOk="0" h="4004" w="924">
                  <a:moveTo>
                    <a:pt x="46" y="1"/>
                  </a:moveTo>
                  <a:cubicBezTo>
                    <a:pt x="39" y="1"/>
                    <a:pt x="31" y="3"/>
                    <a:pt x="24" y="7"/>
                  </a:cubicBezTo>
                  <a:cubicBezTo>
                    <a:pt x="6" y="19"/>
                    <a:pt x="0" y="44"/>
                    <a:pt x="13" y="62"/>
                  </a:cubicBezTo>
                  <a:cubicBezTo>
                    <a:pt x="223" y="382"/>
                    <a:pt x="416" y="928"/>
                    <a:pt x="563" y="1622"/>
                  </a:cubicBezTo>
                  <a:cubicBezTo>
                    <a:pt x="706" y="2289"/>
                    <a:pt x="807" y="3093"/>
                    <a:pt x="843" y="3966"/>
                  </a:cubicBezTo>
                  <a:cubicBezTo>
                    <a:pt x="844" y="3987"/>
                    <a:pt x="861" y="4004"/>
                    <a:pt x="882" y="4004"/>
                  </a:cubicBezTo>
                  <a:cubicBezTo>
                    <a:pt x="883" y="4004"/>
                    <a:pt x="884" y="4004"/>
                    <a:pt x="884" y="4004"/>
                  </a:cubicBezTo>
                  <a:cubicBezTo>
                    <a:pt x="907" y="4004"/>
                    <a:pt x="924" y="3985"/>
                    <a:pt x="923" y="3963"/>
                  </a:cubicBezTo>
                  <a:cubicBezTo>
                    <a:pt x="886" y="3085"/>
                    <a:pt x="785" y="2276"/>
                    <a:pt x="642" y="1605"/>
                  </a:cubicBezTo>
                  <a:cubicBezTo>
                    <a:pt x="492" y="902"/>
                    <a:pt x="296" y="347"/>
                    <a:pt x="79" y="19"/>
                  </a:cubicBezTo>
                  <a:cubicBezTo>
                    <a:pt x="72" y="7"/>
                    <a:pt x="59" y="1"/>
                    <a:pt x="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8"/>
            <p:cNvSpPr/>
            <p:nvPr/>
          </p:nvSpPr>
          <p:spPr>
            <a:xfrm>
              <a:off x="473232" y="4300493"/>
              <a:ext cx="263471" cy="220272"/>
            </a:xfrm>
            <a:custGeom>
              <a:rect b="b" l="l" r="r" t="t"/>
              <a:pathLst>
                <a:path extrusionOk="0" h="4788" w="5727">
                  <a:moveTo>
                    <a:pt x="2363" y="4788"/>
                  </a:moveTo>
                  <a:cubicBezTo>
                    <a:pt x="2327" y="4532"/>
                    <a:pt x="2488" y="4230"/>
                    <a:pt x="2351" y="4052"/>
                  </a:cubicBezTo>
                  <a:cubicBezTo>
                    <a:pt x="2158" y="3801"/>
                    <a:pt x="1860" y="3985"/>
                    <a:pt x="1652" y="3724"/>
                  </a:cubicBezTo>
                  <a:cubicBezTo>
                    <a:pt x="1432" y="3448"/>
                    <a:pt x="1749" y="2637"/>
                    <a:pt x="1068" y="2507"/>
                  </a:cubicBezTo>
                  <a:cubicBezTo>
                    <a:pt x="882" y="2471"/>
                    <a:pt x="0" y="1927"/>
                    <a:pt x="649" y="896"/>
                  </a:cubicBezTo>
                  <a:cubicBezTo>
                    <a:pt x="1215" y="1"/>
                    <a:pt x="2212" y="832"/>
                    <a:pt x="2288" y="918"/>
                  </a:cubicBezTo>
                  <a:cubicBezTo>
                    <a:pt x="2742" y="1437"/>
                    <a:pt x="2945" y="1262"/>
                    <a:pt x="3441" y="1543"/>
                  </a:cubicBezTo>
                  <a:cubicBezTo>
                    <a:pt x="3702" y="1691"/>
                    <a:pt x="3719" y="2707"/>
                    <a:pt x="4110" y="2684"/>
                  </a:cubicBezTo>
                  <a:cubicBezTo>
                    <a:pt x="5212" y="2620"/>
                    <a:pt x="4476" y="3546"/>
                    <a:pt x="5295" y="4073"/>
                  </a:cubicBezTo>
                  <a:cubicBezTo>
                    <a:pt x="5527" y="4222"/>
                    <a:pt x="5654" y="4483"/>
                    <a:pt x="5727" y="4788"/>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18"/>
            <p:cNvSpPr/>
            <p:nvPr/>
          </p:nvSpPr>
          <p:spPr>
            <a:xfrm>
              <a:off x="540997" y="4359380"/>
              <a:ext cx="134841" cy="154209"/>
            </a:xfrm>
            <a:custGeom>
              <a:rect b="b" l="l" r="r" t="t"/>
              <a:pathLst>
                <a:path extrusionOk="0" h="3352" w="2931">
                  <a:moveTo>
                    <a:pt x="45" y="0"/>
                  </a:moveTo>
                  <a:cubicBezTo>
                    <a:pt x="30" y="0"/>
                    <a:pt x="16" y="9"/>
                    <a:pt x="9" y="24"/>
                  </a:cubicBezTo>
                  <a:cubicBezTo>
                    <a:pt x="1" y="44"/>
                    <a:pt x="9" y="68"/>
                    <a:pt x="30" y="76"/>
                  </a:cubicBezTo>
                  <a:cubicBezTo>
                    <a:pt x="422" y="253"/>
                    <a:pt x="922" y="676"/>
                    <a:pt x="1437" y="1269"/>
                  </a:cubicBezTo>
                  <a:cubicBezTo>
                    <a:pt x="1922" y="1827"/>
                    <a:pt x="2418" y="2535"/>
                    <a:pt x="2850" y="3332"/>
                  </a:cubicBezTo>
                  <a:cubicBezTo>
                    <a:pt x="2858" y="3345"/>
                    <a:pt x="2871" y="3352"/>
                    <a:pt x="2886" y="3352"/>
                  </a:cubicBezTo>
                  <a:cubicBezTo>
                    <a:pt x="2892" y="3352"/>
                    <a:pt x="2898" y="3350"/>
                    <a:pt x="2904" y="3347"/>
                  </a:cubicBezTo>
                  <a:cubicBezTo>
                    <a:pt x="2924" y="3337"/>
                    <a:pt x="2931" y="3312"/>
                    <a:pt x="2920" y="3293"/>
                  </a:cubicBezTo>
                  <a:cubicBezTo>
                    <a:pt x="2485" y="2491"/>
                    <a:pt x="1985" y="1779"/>
                    <a:pt x="1498" y="1217"/>
                  </a:cubicBezTo>
                  <a:cubicBezTo>
                    <a:pt x="975" y="615"/>
                    <a:pt x="465" y="185"/>
                    <a:pt x="61" y="4"/>
                  </a:cubicBezTo>
                  <a:cubicBezTo>
                    <a:pt x="56" y="2"/>
                    <a:pt x="50" y="0"/>
                    <a:pt x="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18"/>
            <p:cNvSpPr/>
            <p:nvPr/>
          </p:nvSpPr>
          <p:spPr>
            <a:xfrm>
              <a:off x="630569" y="4204527"/>
              <a:ext cx="207851" cy="316238"/>
            </a:xfrm>
            <a:custGeom>
              <a:rect b="b" l="l" r="r" t="t"/>
              <a:pathLst>
                <a:path extrusionOk="0" h="6874" w="4518">
                  <a:moveTo>
                    <a:pt x="3502" y="6874"/>
                  </a:moveTo>
                  <a:cubicBezTo>
                    <a:pt x="3452" y="6600"/>
                    <a:pt x="3521" y="6377"/>
                    <a:pt x="3893" y="5801"/>
                  </a:cubicBezTo>
                  <a:cubicBezTo>
                    <a:pt x="4292" y="5180"/>
                    <a:pt x="3539" y="4939"/>
                    <a:pt x="3576" y="4534"/>
                  </a:cubicBezTo>
                  <a:cubicBezTo>
                    <a:pt x="3611" y="4163"/>
                    <a:pt x="3982" y="4153"/>
                    <a:pt x="4025" y="3763"/>
                  </a:cubicBezTo>
                  <a:cubicBezTo>
                    <a:pt x="4069" y="3350"/>
                    <a:pt x="3336" y="2753"/>
                    <a:pt x="3877" y="2189"/>
                  </a:cubicBezTo>
                  <a:cubicBezTo>
                    <a:pt x="4025" y="2034"/>
                    <a:pt x="4517" y="688"/>
                    <a:pt x="3364" y="333"/>
                  </a:cubicBezTo>
                  <a:cubicBezTo>
                    <a:pt x="2282" y="0"/>
                    <a:pt x="1921" y="1270"/>
                    <a:pt x="1901" y="1403"/>
                  </a:cubicBezTo>
                  <a:cubicBezTo>
                    <a:pt x="1780" y="2206"/>
                    <a:pt x="1373" y="2242"/>
                    <a:pt x="1082" y="2837"/>
                  </a:cubicBezTo>
                  <a:cubicBezTo>
                    <a:pt x="929" y="3149"/>
                    <a:pt x="1394" y="4010"/>
                    <a:pt x="1029" y="4238"/>
                  </a:cubicBezTo>
                  <a:cubicBezTo>
                    <a:pt x="0" y="4881"/>
                    <a:pt x="1383" y="5396"/>
                    <a:pt x="938" y="6439"/>
                  </a:cubicBezTo>
                  <a:cubicBezTo>
                    <a:pt x="880" y="6576"/>
                    <a:pt x="855" y="6722"/>
                    <a:pt x="855" y="6874"/>
                  </a:cubicBezTo>
                  <a:lnTo>
                    <a:pt x="3502" y="6874"/>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8"/>
            <p:cNvSpPr/>
            <p:nvPr/>
          </p:nvSpPr>
          <p:spPr>
            <a:xfrm>
              <a:off x="720555" y="4262815"/>
              <a:ext cx="41681" cy="250773"/>
            </a:xfrm>
            <a:custGeom>
              <a:rect b="b" l="l" r="r" t="t"/>
              <a:pathLst>
                <a:path extrusionOk="0" h="5451" w="906">
                  <a:moveTo>
                    <a:pt x="859" y="0"/>
                  </a:moveTo>
                  <a:cubicBezTo>
                    <a:pt x="846" y="0"/>
                    <a:pt x="833" y="7"/>
                    <a:pt x="826" y="20"/>
                  </a:cubicBezTo>
                  <a:cubicBezTo>
                    <a:pt x="538" y="498"/>
                    <a:pt x="295" y="1300"/>
                    <a:pt x="159" y="2306"/>
                  </a:cubicBezTo>
                  <a:cubicBezTo>
                    <a:pt x="37" y="3207"/>
                    <a:pt x="0" y="4273"/>
                    <a:pt x="92" y="5415"/>
                  </a:cubicBezTo>
                  <a:cubicBezTo>
                    <a:pt x="93" y="5435"/>
                    <a:pt x="111" y="5451"/>
                    <a:pt x="131" y="5451"/>
                  </a:cubicBezTo>
                  <a:cubicBezTo>
                    <a:pt x="132" y="5451"/>
                    <a:pt x="134" y="5451"/>
                    <a:pt x="135" y="5451"/>
                  </a:cubicBezTo>
                  <a:cubicBezTo>
                    <a:pt x="157" y="5449"/>
                    <a:pt x="173" y="5429"/>
                    <a:pt x="172" y="5408"/>
                  </a:cubicBezTo>
                  <a:cubicBezTo>
                    <a:pt x="80" y="4271"/>
                    <a:pt x="117" y="3212"/>
                    <a:pt x="238" y="2317"/>
                  </a:cubicBezTo>
                  <a:cubicBezTo>
                    <a:pt x="373" y="1321"/>
                    <a:pt x="612" y="530"/>
                    <a:pt x="894" y="60"/>
                  </a:cubicBezTo>
                  <a:cubicBezTo>
                    <a:pt x="905" y="42"/>
                    <a:pt x="899" y="18"/>
                    <a:pt x="880" y="6"/>
                  </a:cubicBezTo>
                  <a:cubicBezTo>
                    <a:pt x="873" y="2"/>
                    <a:pt x="866" y="0"/>
                    <a:pt x="859" y="0"/>
                  </a:cubicBezTo>
                  <a:close/>
                </a:path>
              </a:pathLst>
            </a:custGeom>
            <a:solidFill>
              <a:srgbClr val="3CB1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8"/>
            <p:cNvSpPr/>
            <p:nvPr/>
          </p:nvSpPr>
          <p:spPr>
            <a:xfrm>
              <a:off x="711354" y="4248646"/>
              <a:ext cx="236052" cy="272120"/>
            </a:xfrm>
            <a:custGeom>
              <a:rect b="b" l="l" r="r" t="t"/>
              <a:pathLst>
                <a:path extrusionOk="0" h="5915" w="5131">
                  <a:moveTo>
                    <a:pt x="3093" y="5915"/>
                  </a:moveTo>
                  <a:cubicBezTo>
                    <a:pt x="3271" y="5487"/>
                    <a:pt x="2894" y="5136"/>
                    <a:pt x="3018" y="4793"/>
                  </a:cubicBezTo>
                  <a:cubicBezTo>
                    <a:pt x="3151" y="4419"/>
                    <a:pt x="3466" y="4493"/>
                    <a:pt x="3614" y="4100"/>
                  </a:cubicBezTo>
                  <a:cubicBezTo>
                    <a:pt x="3769" y="3685"/>
                    <a:pt x="3367" y="2643"/>
                    <a:pt x="3982" y="2184"/>
                  </a:cubicBezTo>
                  <a:cubicBezTo>
                    <a:pt x="4151" y="2057"/>
                    <a:pt x="5131" y="938"/>
                    <a:pt x="4034" y="415"/>
                  </a:cubicBezTo>
                  <a:cubicBezTo>
                    <a:pt x="3165" y="1"/>
                    <a:pt x="2554" y="1053"/>
                    <a:pt x="2500" y="1185"/>
                  </a:cubicBezTo>
                  <a:cubicBezTo>
                    <a:pt x="2169" y="1986"/>
                    <a:pt x="1816" y="1931"/>
                    <a:pt x="1403" y="2478"/>
                  </a:cubicBezTo>
                  <a:cubicBezTo>
                    <a:pt x="1186" y="2765"/>
                    <a:pt x="1331" y="3758"/>
                    <a:pt x="960" y="3910"/>
                  </a:cubicBezTo>
                  <a:cubicBezTo>
                    <a:pt x="0" y="4303"/>
                    <a:pt x="771" y="5045"/>
                    <a:pt x="392" y="5915"/>
                  </a:cubicBezTo>
                  <a:lnTo>
                    <a:pt x="3093" y="591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8"/>
            <p:cNvSpPr/>
            <p:nvPr/>
          </p:nvSpPr>
          <p:spPr>
            <a:xfrm>
              <a:off x="766422" y="4306336"/>
              <a:ext cx="98681" cy="204078"/>
            </a:xfrm>
            <a:custGeom>
              <a:rect b="b" l="l" r="r" t="t"/>
              <a:pathLst>
                <a:path extrusionOk="0" h="4436" w="2145">
                  <a:moveTo>
                    <a:pt x="2099" y="0"/>
                  </a:moveTo>
                  <a:cubicBezTo>
                    <a:pt x="2086" y="0"/>
                    <a:pt x="2075" y="6"/>
                    <a:pt x="2067" y="17"/>
                  </a:cubicBezTo>
                  <a:cubicBezTo>
                    <a:pt x="1761" y="437"/>
                    <a:pt x="1422" y="956"/>
                    <a:pt x="1070" y="1657"/>
                  </a:cubicBezTo>
                  <a:cubicBezTo>
                    <a:pt x="720" y="2358"/>
                    <a:pt x="358" y="3238"/>
                    <a:pt x="7" y="4384"/>
                  </a:cubicBezTo>
                  <a:cubicBezTo>
                    <a:pt x="1" y="4405"/>
                    <a:pt x="12" y="4427"/>
                    <a:pt x="34" y="4434"/>
                  </a:cubicBezTo>
                  <a:cubicBezTo>
                    <a:pt x="37" y="4435"/>
                    <a:pt x="41" y="4435"/>
                    <a:pt x="45" y="4435"/>
                  </a:cubicBezTo>
                  <a:cubicBezTo>
                    <a:pt x="62" y="4435"/>
                    <a:pt x="77" y="4424"/>
                    <a:pt x="82" y="4407"/>
                  </a:cubicBezTo>
                  <a:cubicBezTo>
                    <a:pt x="432" y="3266"/>
                    <a:pt x="792" y="2389"/>
                    <a:pt x="1142" y="1693"/>
                  </a:cubicBezTo>
                  <a:cubicBezTo>
                    <a:pt x="1490" y="998"/>
                    <a:pt x="1828" y="481"/>
                    <a:pt x="2131" y="64"/>
                  </a:cubicBezTo>
                  <a:cubicBezTo>
                    <a:pt x="2145" y="46"/>
                    <a:pt x="2140" y="21"/>
                    <a:pt x="2122" y="9"/>
                  </a:cubicBezTo>
                  <a:cubicBezTo>
                    <a:pt x="2115" y="3"/>
                    <a:pt x="2107" y="0"/>
                    <a:pt x="20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8"/>
            <p:cNvSpPr/>
            <p:nvPr/>
          </p:nvSpPr>
          <p:spPr>
            <a:xfrm>
              <a:off x="766928" y="4298837"/>
              <a:ext cx="224964" cy="221928"/>
            </a:xfrm>
            <a:custGeom>
              <a:rect b="b" l="l" r="r" t="t"/>
              <a:pathLst>
                <a:path extrusionOk="0" h="4824" w="4890">
                  <a:moveTo>
                    <a:pt x="3076" y="4824"/>
                  </a:moveTo>
                  <a:cubicBezTo>
                    <a:pt x="3174" y="4541"/>
                    <a:pt x="2884" y="4218"/>
                    <a:pt x="3005" y="3994"/>
                  </a:cubicBezTo>
                  <a:cubicBezTo>
                    <a:pt x="3148" y="3729"/>
                    <a:pt x="3451" y="3856"/>
                    <a:pt x="3607" y="3579"/>
                  </a:cubicBezTo>
                  <a:cubicBezTo>
                    <a:pt x="3773" y="3284"/>
                    <a:pt x="3365" y="2568"/>
                    <a:pt x="3979" y="2341"/>
                  </a:cubicBezTo>
                  <a:cubicBezTo>
                    <a:pt x="4147" y="2278"/>
                    <a:pt x="4889" y="1630"/>
                    <a:pt x="4141" y="758"/>
                  </a:cubicBezTo>
                  <a:cubicBezTo>
                    <a:pt x="3491" y="1"/>
                    <a:pt x="2682" y="937"/>
                    <a:pt x="2623" y="1030"/>
                  </a:cubicBezTo>
                  <a:cubicBezTo>
                    <a:pt x="2275" y="1590"/>
                    <a:pt x="1934" y="1469"/>
                    <a:pt x="1513" y="1810"/>
                  </a:cubicBezTo>
                  <a:cubicBezTo>
                    <a:pt x="1292" y="1988"/>
                    <a:pt x="1400" y="2805"/>
                    <a:pt x="1033" y="2844"/>
                  </a:cubicBezTo>
                  <a:cubicBezTo>
                    <a:pt x="0" y="2952"/>
                    <a:pt x="960" y="3843"/>
                    <a:pt x="273" y="4466"/>
                  </a:cubicBezTo>
                  <a:cubicBezTo>
                    <a:pt x="168" y="4561"/>
                    <a:pt x="96" y="4684"/>
                    <a:pt x="48" y="4824"/>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18"/>
            <p:cNvSpPr/>
            <p:nvPr/>
          </p:nvSpPr>
          <p:spPr>
            <a:xfrm>
              <a:off x="823284" y="4356389"/>
              <a:ext cx="101901" cy="158901"/>
            </a:xfrm>
            <a:custGeom>
              <a:rect b="b" l="l" r="r" t="t"/>
              <a:pathLst>
                <a:path extrusionOk="0" h="3454" w="2215">
                  <a:moveTo>
                    <a:pt x="2169" y="0"/>
                  </a:moveTo>
                  <a:cubicBezTo>
                    <a:pt x="2162" y="0"/>
                    <a:pt x="2154" y="3"/>
                    <a:pt x="2147" y="7"/>
                  </a:cubicBezTo>
                  <a:cubicBezTo>
                    <a:pt x="1809" y="232"/>
                    <a:pt x="1368" y="781"/>
                    <a:pt x="965" y="1422"/>
                  </a:cubicBezTo>
                  <a:cubicBezTo>
                    <a:pt x="558" y="2067"/>
                    <a:pt x="189" y="2807"/>
                    <a:pt x="7" y="3402"/>
                  </a:cubicBezTo>
                  <a:cubicBezTo>
                    <a:pt x="0" y="3423"/>
                    <a:pt x="12" y="3445"/>
                    <a:pt x="33" y="3452"/>
                  </a:cubicBezTo>
                  <a:cubicBezTo>
                    <a:pt x="37" y="3453"/>
                    <a:pt x="41" y="3454"/>
                    <a:pt x="45" y="3454"/>
                  </a:cubicBezTo>
                  <a:cubicBezTo>
                    <a:pt x="62" y="3454"/>
                    <a:pt x="78" y="3443"/>
                    <a:pt x="83" y="3425"/>
                  </a:cubicBezTo>
                  <a:cubicBezTo>
                    <a:pt x="264" y="2837"/>
                    <a:pt x="629" y="2105"/>
                    <a:pt x="1032" y="1464"/>
                  </a:cubicBezTo>
                  <a:cubicBezTo>
                    <a:pt x="1430" y="832"/>
                    <a:pt x="1864" y="292"/>
                    <a:pt x="2191" y="73"/>
                  </a:cubicBezTo>
                  <a:cubicBezTo>
                    <a:pt x="2209" y="61"/>
                    <a:pt x="2214" y="36"/>
                    <a:pt x="2203" y="18"/>
                  </a:cubicBezTo>
                  <a:cubicBezTo>
                    <a:pt x="2195" y="7"/>
                    <a:pt x="2182" y="0"/>
                    <a:pt x="216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8" name="Google Shape;1888;p18"/>
          <p:cNvSpPr/>
          <p:nvPr/>
        </p:nvSpPr>
        <p:spPr>
          <a:xfrm flipH="1">
            <a:off x="7343206" y="4352527"/>
            <a:ext cx="121720" cy="14844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8"/>
          <p:cNvSpPr/>
          <p:nvPr/>
        </p:nvSpPr>
        <p:spPr>
          <a:xfrm flipH="1">
            <a:off x="4278004" y="4680399"/>
            <a:ext cx="121720" cy="14844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18"/>
          <p:cNvSpPr/>
          <p:nvPr/>
        </p:nvSpPr>
        <p:spPr>
          <a:xfrm>
            <a:off x="3731458" y="1025353"/>
            <a:ext cx="201438" cy="245813"/>
          </a:xfrm>
          <a:custGeom>
            <a:rect b="b" l="l" r="r" t="t"/>
            <a:pathLst>
              <a:path extrusionOk="0" h="1407" w="1153">
                <a:moveTo>
                  <a:pt x="1153" y="715"/>
                </a:moveTo>
                <a:cubicBezTo>
                  <a:pt x="865" y="620"/>
                  <a:pt x="717" y="463"/>
                  <a:pt x="578" y="1"/>
                </a:cubicBezTo>
                <a:cubicBezTo>
                  <a:pt x="456" y="372"/>
                  <a:pt x="266" y="608"/>
                  <a:pt x="0" y="692"/>
                </a:cubicBezTo>
                <a:cubicBezTo>
                  <a:pt x="324" y="789"/>
                  <a:pt x="480" y="1103"/>
                  <a:pt x="606" y="1407"/>
                </a:cubicBezTo>
                <a:cubicBezTo>
                  <a:pt x="655" y="1119"/>
                  <a:pt x="812" y="798"/>
                  <a:pt x="1153" y="71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18"/>
          <p:cNvSpPr/>
          <p:nvPr/>
        </p:nvSpPr>
        <p:spPr>
          <a:xfrm>
            <a:off x="4224127" y="710180"/>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8"/>
          <p:cNvSpPr/>
          <p:nvPr/>
        </p:nvSpPr>
        <p:spPr>
          <a:xfrm>
            <a:off x="3638959" y="53731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9"/>
          <p:cNvSpPr/>
          <p:nvPr/>
        </p:nvSpPr>
        <p:spPr>
          <a:xfrm flipH="1" rot="-4698747">
            <a:off x="205592" y="530632"/>
            <a:ext cx="5195114" cy="4650325"/>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8" name="Google Shape;1898;p19"/>
          <p:cNvGrpSpPr/>
          <p:nvPr/>
        </p:nvGrpSpPr>
        <p:grpSpPr>
          <a:xfrm>
            <a:off x="228218" y="4096377"/>
            <a:ext cx="1726517" cy="1052697"/>
            <a:chOff x="473232" y="4204527"/>
            <a:chExt cx="518660" cy="316239"/>
          </a:xfrm>
        </p:grpSpPr>
        <p:sp>
          <p:nvSpPr>
            <p:cNvPr id="1899" name="Google Shape;1899;p19"/>
            <p:cNvSpPr/>
            <p:nvPr/>
          </p:nvSpPr>
          <p:spPr>
            <a:xfrm>
              <a:off x="590821" y="4215522"/>
              <a:ext cx="189035" cy="305243"/>
            </a:xfrm>
            <a:custGeom>
              <a:rect b="b" l="l" r="r" t="t"/>
              <a:pathLst>
                <a:path extrusionOk="0" h="6635" w="4109">
                  <a:moveTo>
                    <a:pt x="967" y="6635"/>
                  </a:moveTo>
                  <a:cubicBezTo>
                    <a:pt x="970" y="6405"/>
                    <a:pt x="876" y="6190"/>
                    <a:pt x="565" y="5750"/>
                  </a:cubicBezTo>
                  <a:cubicBezTo>
                    <a:pt x="177" y="5203"/>
                    <a:pt x="861" y="4850"/>
                    <a:pt x="813" y="4458"/>
                  </a:cubicBezTo>
                  <a:cubicBezTo>
                    <a:pt x="770" y="4099"/>
                    <a:pt x="429" y="4147"/>
                    <a:pt x="377" y="3770"/>
                  </a:cubicBezTo>
                  <a:cubicBezTo>
                    <a:pt x="322" y="3371"/>
                    <a:pt x="895" y="2748"/>
                    <a:pt x="462" y="2200"/>
                  </a:cubicBezTo>
                  <a:cubicBezTo>
                    <a:pt x="151" y="1811"/>
                    <a:pt x="0" y="559"/>
                    <a:pt x="872" y="299"/>
                  </a:cubicBezTo>
                  <a:cubicBezTo>
                    <a:pt x="1875" y="0"/>
                    <a:pt x="2227" y="997"/>
                    <a:pt x="2251" y="1124"/>
                  </a:cubicBezTo>
                  <a:cubicBezTo>
                    <a:pt x="2388" y="1894"/>
                    <a:pt x="2763" y="1868"/>
                    <a:pt x="3050" y="2407"/>
                  </a:cubicBezTo>
                  <a:cubicBezTo>
                    <a:pt x="3199" y="2689"/>
                    <a:pt x="2801" y="3606"/>
                    <a:pt x="3144" y="3774"/>
                  </a:cubicBezTo>
                  <a:cubicBezTo>
                    <a:pt x="4109" y="4247"/>
                    <a:pt x="2855" y="4966"/>
                    <a:pt x="3298" y="5923"/>
                  </a:cubicBezTo>
                  <a:cubicBezTo>
                    <a:pt x="3394" y="6128"/>
                    <a:pt x="3406" y="6372"/>
                    <a:pt x="3371" y="6635"/>
                  </a:cubicBezTo>
                  <a:lnTo>
                    <a:pt x="967" y="6635"/>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19"/>
            <p:cNvSpPr/>
            <p:nvPr/>
          </p:nvSpPr>
          <p:spPr>
            <a:xfrm>
              <a:off x="653434" y="4267554"/>
              <a:ext cx="42509" cy="184204"/>
            </a:xfrm>
            <a:custGeom>
              <a:rect b="b" l="l" r="r" t="t"/>
              <a:pathLst>
                <a:path extrusionOk="0" h="4004" w="924">
                  <a:moveTo>
                    <a:pt x="46" y="1"/>
                  </a:moveTo>
                  <a:cubicBezTo>
                    <a:pt x="39" y="1"/>
                    <a:pt x="31" y="3"/>
                    <a:pt x="24" y="7"/>
                  </a:cubicBezTo>
                  <a:cubicBezTo>
                    <a:pt x="6" y="19"/>
                    <a:pt x="0" y="44"/>
                    <a:pt x="13" y="62"/>
                  </a:cubicBezTo>
                  <a:cubicBezTo>
                    <a:pt x="223" y="382"/>
                    <a:pt x="416" y="928"/>
                    <a:pt x="563" y="1622"/>
                  </a:cubicBezTo>
                  <a:cubicBezTo>
                    <a:pt x="706" y="2289"/>
                    <a:pt x="807" y="3093"/>
                    <a:pt x="843" y="3966"/>
                  </a:cubicBezTo>
                  <a:cubicBezTo>
                    <a:pt x="844" y="3987"/>
                    <a:pt x="861" y="4004"/>
                    <a:pt x="882" y="4004"/>
                  </a:cubicBezTo>
                  <a:cubicBezTo>
                    <a:pt x="883" y="4004"/>
                    <a:pt x="884" y="4004"/>
                    <a:pt x="884" y="4004"/>
                  </a:cubicBezTo>
                  <a:cubicBezTo>
                    <a:pt x="907" y="4004"/>
                    <a:pt x="924" y="3985"/>
                    <a:pt x="923" y="3963"/>
                  </a:cubicBezTo>
                  <a:cubicBezTo>
                    <a:pt x="886" y="3085"/>
                    <a:pt x="785" y="2276"/>
                    <a:pt x="642" y="1605"/>
                  </a:cubicBezTo>
                  <a:cubicBezTo>
                    <a:pt x="492" y="902"/>
                    <a:pt x="296" y="347"/>
                    <a:pt x="79" y="19"/>
                  </a:cubicBezTo>
                  <a:cubicBezTo>
                    <a:pt x="72" y="7"/>
                    <a:pt x="59" y="1"/>
                    <a:pt x="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19"/>
            <p:cNvSpPr/>
            <p:nvPr/>
          </p:nvSpPr>
          <p:spPr>
            <a:xfrm>
              <a:off x="473232" y="4300493"/>
              <a:ext cx="263471" cy="220272"/>
            </a:xfrm>
            <a:custGeom>
              <a:rect b="b" l="l" r="r" t="t"/>
              <a:pathLst>
                <a:path extrusionOk="0" h="4788" w="5727">
                  <a:moveTo>
                    <a:pt x="2363" y="4788"/>
                  </a:moveTo>
                  <a:cubicBezTo>
                    <a:pt x="2327" y="4532"/>
                    <a:pt x="2488" y="4230"/>
                    <a:pt x="2351" y="4052"/>
                  </a:cubicBezTo>
                  <a:cubicBezTo>
                    <a:pt x="2158" y="3801"/>
                    <a:pt x="1860" y="3985"/>
                    <a:pt x="1652" y="3724"/>
                  </a:cubicBezTo>
                  <a:cubicBezTo>
                    <a:pt x="1432" y="3448"/>
                    <a:pt x="1749" y="2637"/>
                    <a:pt x="1068" y="2507"/>
                  </a:cubicBezTo>
                  <a:cubicBezTo>
                    <a:pt x="882" y="2471"/>
                    <a:pt x="0" y="1927"/>
                    <a:pt x="649" y="896"/>
                  </a:cubicBezTo>
                  <a:cubicBezTo>
                    <a:pt x="1215" y="1"/>
                    <a:pt x="2212" y="832"/>
                    <a:pt x="2288" y="918"/>
                  </a:cubicBezTo>
                  <a:cubicBezTo>
                    <a:pt x="2742" y="1437"/>
                    <a:pt x="2945" y="1262"/>
                    <a:pt x="3441" y="1543"/>
                  </a:cubicBezTo>
                  <a:cubicBezTo>
                    <a:pt x="3702" y="1691"/>
                    <a:pt x="3719" y="2707"/>
                    <a:pt x="4110" y="2684"/>
                  </a:cubicBezTo>
                  <a:cubicBezTo>
                    <a:pt x="5212" y="2620"/>
                    <a:pt x="4476" y="3546"/>
                    <a:pt x="5295" y="4073"/>
                  </a:cubicBezTo>
                  <a:cubicBezTo>
                    <a:pt x="5527" y="4222"/>
                    <a:pt x="5654" y="4483"/>
                    <a:pt x="5727" y="4788"/>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19"/>
            <p:cNvSpPr/>
            <p:nvPr/>
          </p:nvSpPr>
          <p:spPr>
            <a:xfrm>
              <a:off x="540997" y="4359380"/>
              <a:ext cx="134841" cy="154209"/>
            </a:xfrm>
            <a:custGeom>
              <a:rect b="b" l="l" r="r" t="t"/>
              <a:pathLst>
                <a:path extrusionOk="0" h="3352" w="2931">
                  <a:moveTo>
                    <a:pt x="45" y="0"/>
                  </a:moveTo>
                  <a:cubicBezTo>
                    <a:pt x="30" y="0"/>
                    <a:pt x="16" y="9"/>
                    <a:pt x="9" y="24"/>
                  </a:cubicBezTo>
                  <a:cubicBezTo>
                    <a:pt x="1" y="44"/>
                    <a:pt x="9" y="68"/>
                    <a:pt x="30" y="76"/>
                  </a:cubicBezTo>
                  <a:cubicBezTo>
                    <a:pt x="422" y="253"/>
                    <a:pt x="922" y="676"/>
                    <a:pt x="1437" y="1269"/>
                  </a:cubicBezTo>
                  <a:cubicBezTo>
                    <a:pt x="1922" y="1827"/>
                    <a:pt x="2418" y="2535"/>
                    <a:pt x="2850" y="3332"/>
                  </a:cubicBezTo>
                  <a:cubicBezTo>
                    <a:pt x="2858" y="3345"/>
                    <a:pt x="2871" y="3352"/>
                    <a:pt x="2886" y="3352"/>
                  </a:cubicBezTo>
                  <a:cubicBezTo>
                    <a:pt x="2892" y="3352"/>
                    <a:pt x="2898" y="3350"/>
                    <a:pt x="2904" y="3347"/>
                  </a:cubicBezTo>
                  <a:cubicBezTo>
                    <a:pt x="2924" y="3337"/>
                    <a:pt x="2931" y="3312"/>
                    <a:pt x="2920" y="3293"/>
                  </a:cubicBezTo>
                  <a:cubicBezTo>
                    <a:pt x="2485" y="2491"/>
                    <a:pt x="1985" y="1779"/>
                    <a:pt x="1498" y="1217"/>
                  </a:cubicBezTo>
                  <a:cubicBezTo>
                    <a:pt x="975" y="615"/>
                    <a:pt x="465" y="185"/>
                    <a:pt x="61" y="4"/>
                  </a:cubicBezTo>
                  <a:cubicBezTo>
                    <a:pt x="56" y="2"/>
                    <a:pt x="50" y="0"/>
                    <a:pt x="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9"/>
            <p:cNvSpPr/>
            <p:nvPr/>
          </p:nvSpPr>
          <p:spPr>
            <a:xfrm>
              <a:off x="630569" y="4204527"/>
              <a:ext cx="207851" cy="316238"/>
            </a:xfrm>
            <a:custGeom>
              <a:rect b="b" l="l" r="r" t="t"/>
              <a:pathLst>
                <a:path extrusionOk="0" h="6874" w="4518">
                  <a:moveTo>
                    <a:pt x="3502" y="6874"/>
                  </a:moveTo>
                  <a:cubicBezTo>
                    <a:pt x="3452" y="6600"/>
                    <a:pt x="3521" y="6377"/>
                    <a:pt x="3893" y="5801"/>
                  </a:cubicBezTo>
                  <a:cubicBezTo>
                    <a:pt x="4292" y="5180"/>
                    <a:pt x="3539" y="4939"/>
                    <a:pt x="3576" y="4534"/>
                  </a:cubicBezTo>
                  <a:cubicBezTo>
                    <a:pt x="3611" y="4163"/>
                    <a:pt x="3982" y="4153"/>
                    <a:pt x="4025" y="3763"/>
                  </a:cubicBezTo>
                  <a:cubicBezTo>
                    <a:pt x="4069" y="3350"/>
                    <a:pt x="3336" y="2753"/>
                    <a:pt x="3877" y="2189"/>
                  </a:cubicBezTo>
                  <a:cubicBezTo>
                    <a:pt x="4025" y="2034"/>
                    <a:pt x="4517" y="688"/>
                    <a:pt x="3364" y="333"/>
                  </a:cubicBezTo>
                  <a:cubicBezTo>
                    <a:pt x="2282" y="0"/>
                    <a:pt x="1921" y="1270"/>
                    <a:pt x="1901" y="1403"/>
                  </a:cubicBezTo>
                  <a:cubicBezTo>
                    <a:pt x="1780" y="2206"/>
                    <a:pt x="1373" y="2242"/>
                    <a:pt x="1082" y="2837"/>
                  </a:cubicBezTo>
                  <a:cubicBezTo>
                    <a:pt x="929" y="3149"/>
                    <a:pt x="1394" y="4010"/>
                    <a:pt x="1029" y="4238"/>
                  </a:cubicBezTo>
                  <a:cubicBezTo>
                    <a:pt x="0" y="4881"/>
                    <a:pt x="1383" y="5396"/>
                    <a:pt x="938" y="6439"/>
                  </a:cubicBezTo>
                  <a:cubicBezTo>
                    <a:pt x="880" y="6576"/>
                    <a:pt x="855" y="6722"/>
                    <a:pt x="855" y="6874"/>
                  </a:cubicBezTo>
                  <a:lnTo>
                    <a:pt x="3502" y="6874"/>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9"/>
            <p:cNvSpPr/>
            <p:nvPr/>
          </p:nvSpPr>
          <p:spPr>
            <a:xfrm>
              <a:off x="720555" y="4262815"/>
              <a:ext cx="41681" cy="250773"/>
            </a:xfrm>
            <a:custGeom>
              <a:rect b="b" l="l" r="r" t="t"/>
              <a:pathLst>
                <a:path extrusionOk="0" h="5451" w="906">
                  <a:moveTo>
                    <a:pt x="859" y="0"/>
                  </a:moveTo>
                  <a:cubicBezTo>
                    <a:pt x="846" y="0"/>
                    <a:pt x="833" y="7"/>
                    <a:pt x="826" y="20"/>
                  </a:cubicBezTo>
                  <a:cubicBezTo>
                    <a:pt x="538" y="498"/>
                    <a:pt x="295" y="1300"/>
                    <a:pt x="159" y="2306"/>
                  </a:cubicBezTo>
                  <a:cubicBezTo>
                    <a:pt x="37" y="3207"/>
                    <a:pt x="0" y="4273"/>
                    <a:pt x="92" y="5415"/>
                  </a:cubicBezTo>
                  <a:cubicBezTo>
                    <a:pt x="93" y="5435"/>
                    <a:pt x="111" y="5451"/>
                    <a:pt x="131" y="5451"/>
                  </a:cubicBezTo>
                  <a:cubicBezTo>
                    <a:pt x="132" y="5451"/>
                    <a:pt x="134" y="5451"/>
                    <a:pt x="135" y="5451"/>
                  </a:cubicBezTo>
                  <a:cubicBezTo>
                    <a:pt x="157" y="5449"/>
                    <a:pt x="173" y="5429"/>
                    <a:pt x="172" y="5408"/>
                  </a:cubicBezTo>
                  <a:cubicBezTo>
                    <a:pt x="80" y="4271"/>
                    <a:pt x="117" y="3212"/>
                    <a:pt x="238" y="2317"/>
                  </a:cubicBezTo>
                  <a:cubicBezTo>
                    <a:pt x="373" y="1321"/>
                    <a:pt x="612" y="530"/>
                    <a:pt x="894" y="60"/>
                  </a:cubicBezTo>
                  <a:cubicBezTo>
                    <a:pt x="905" y="42"/>
                    <a:pt x="899" y="18"/>
                    <a:pt x="880" y="6"/>
                  </a:cubicBezTo>
                  <a:cubicBezTo>
                    <a:pt x="873" y="2"/>
                    <a:pt x="866" y="0"/>
                    <a:pt x="859" y="0"/>
                  </a:cubicBezTo>
                  <a:close/>
                </a:path>
              </a:pathLst>
            </a:custGeom>
            <a:solidFill>
              <a:srgbClr val="3CB1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9"/>
            <p:cNvSpPr/>
            <p:nvPr/>
          </p:nvSpPr>
          <p:spPr>
            <a:xfrm>
              <a:off x="711354" y="4248646"/>
              <a:ext cx="236052" cy="272120"/>
            </a:xfrm>
            <a:custGeom>
              <a:rect b="b" l="l" r="r" t="t"/>
              <a:pathLst>
                <a:path extrusionOk="0" h="5915" w="5131">
                  <a:moveTo>
                    <a:pt x="3093" y="5915"/>
                  </a:moveTo>
                  <a:cubicBezTo>
                    <a:pt x="3271" y="5487"/>
                    <a:pt x="2894" y="5136"/>
                    <a:pt x="3018" y="4793"/>
                  </a:cubicBezTo>
                  <a:cubicBezTo>
                    <a:pt x="3151" y="4419"/>
                    <a:pt x="3466" y="4493"/>
                    <a:pt x="3614" y="4100"/>
                  </a:cubicBezTo>
                  <a:cubicBezTo>
                    <a:pt x="3769" y="3685"/>
                    <a:pt x="3367" y="2643"/>
                    <a:pt x="3982" y="2184"/>
                  </a:cubicBezTo>
                  <a:cubicBezTo>
                    <a:pt x="4151" y="2057"/>
                    <a:pt x="5131" y="938"/>
                    <a:pt x="4034" y="415"/>
                  </a:cubicBezTo>
                  <a:cubicBezTo>
                    <a:pt x="3165" y="1"/>
                    <a:pt x="2554" y="1053"/>
                    <a:pt x="2500" y="1185"/>
                  </a:cubicBezTo>
                  <a:cubicBezTo>
                    <a:pt x="2169" y="1986"/>
                    <a:pt x="1816" y="1931"/>
                    <a:pt x="1403" y="2478"/>
                  </a:cubicBezTo>
                  <a:cubicBezTo>
                    <a:pt x="1186" y="2765"/>
                    <a:pt x="1331" y="3758"/>
                    <a:pt x="960" y="3910"/>
                  </a:cubicBezTo>
                  <a:cubicBezTo>
                    <a:pt x="0" y="4303"/>
                    <a:pt x="771" y="5045"/>
                    <a:pt x="392" y="5915"/>
                  </a:cubicBezTo>
                  <a:lnTo>
                    <a:pt x="3093" y="591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9"/>
            <p:cNvSpPr/>
            <p:nvPr/>
          </p:nvSpPr>
          <p:spPr>
            <a:xfrm>
              <a:off x="766422" y="4306336"/>
              <a:ext cx="98681" cy="204078"/>
            </a:xfrm>
            <a:custGeom>
              <a:rect b="b" l="l" r="r" t="t"/>
              <a:pathLst>
                <a:path extrusionOk="0" h="4436" w="2145">
                  <a:moveTo>
                    <a:pt x="2099" y="0"/>
                  </a:moveTo>
                  <a:cubicBezTo>
                    <a:pt x="2086" y="0"/>
                    <a:pt x="2075" y="6"/>
                    <a:pt x="2067" y="17"/>
                  </a:cubicBezTo>
                  <a:cubicBezTo>
                    <a:pt x="1761" y="437"/>
                    <a:pt x="1422" y="956"/>
                    <a:pt x="1070" y="1657"/>
                  </a:cubicBezTo>
                  <a:cubicBezTo>
                    <a:pt x="720" y="2358"/>
                    <a:pt x="358" y="3238"/>
                    <a:pt x="7" y="4384"/>
                  </a:cubicBezTo>
                  <a:cubicBezTo>
                    <a:pt x="1" y="4405"/>
                    <a:pt x="12" y="4427"/>
                    <a:pt x="34" y="4434"/>
                  </a:cubicBezTo>
                  <a:cubicBezTo>
                    <a:pt x="37" y="4435"/>
                    <a:pt x="41" y="4435"/>
                    <a:pt x="45" y="4435"/>
                  </a:cubicBezTo>
                  <a:cubicBezTo>
                    <a:pt x="62" y="4435"/>
                    <a:pt x="77" y="4424"/>
                    <a:pt x="82" y="4407"/>
                  </a:cubicBezTo>
                  <a:cubicBezTo>
                    <a:pt x="432" y="3266"/>
                    <a:pt x="792" y="2389"/>
                    <a:pt x="1142" y="1693"/>
                  </a:cubicBezTo>
                  <a:cubicBezTo>
                    <a:pt x="1490" y="998"/>
                    <a:pt x="1828" y="481"/>
                    <a:pt x="2131" y="64"/>
                  </a:cubicBezTo>
                  <a:cubicBezTo>
                    <a:pt x="2145" y="46"/>
                    <a:pt x="2140" y="21"/>
                    <a:pt x="2122" y="9"/>
                  </a:cubicBezTo>
                  <a:cubicBezTo>
                    <a:pt x="2115" y="3"/>
                    <a:pt x="2107" y="0"/>
                    <a:pt x="20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9"/>
            <p:cNvSpPr/>
            <p:nvPr/>
          </p:nvSpPr>
          <p:spPr>
            <a:xfrm>
              <a:off x="766928" y="4298837"/>
              <a:ext cx="224964" cy="221928"/>
            </a:xfrm>
            <a:custGeom>
              <a:rect b="b" l="l" r="r" t="t"/>
              <a:pathLst>
                <a:path extrusionOk="0" h="4824" w="4890">
                  <a:moveTo>
                    <a:pt x="3076" y="4824"/>
                  </a:moveTo>
                  <a:cubicBezTo>
                    <a:pt x="3174" y="4541"/>
                    <a:pt x="2884" y="4218"/>
                    <a:pt x="3005" y="3994"/>
                  </a:cubicBezTo>
                  <a:cubicBezTo>
                    <a:pt x="3148" y="3729"/>
                    <a:pt x="3451" y="3856"/>
                    <a:pt x="3607" y="3579"/>
                  </a:cubicBezTo>
                  <a:cubicBezTo>
                    <a:pt x="3773" y="3284"/>
                    <a:pt x="3365" y="2568"/>
                    <a:pt x="3979" y="2341"/>
                  </a:cubicBezTo>
                  <a:cubicBezTo>
                    <a:pt x="4147" y="2278"/>
                    <a:pt x="4889" y="1630"/>
                    <a:pt x="4141" y="758"/>
                  </a:cubicBezTo>
                  <a:cubicBezTo>
                    <a:pt x="3491" y="1"/>
                    <a:pt x="2682" y="937"/>
                    <a:pt x="2623" y="1030"/>
                  </a:cubicBezTo>
                  <a:cubicBezTo>
                    <a:pt x="2275" y="1590"/>
                    <a:pt x="1934" y="1469"/>
                    <a:pt x="1513" y="1810"/>
                  </a:cubicBezTo>
                  <a:cubicBezTo>
                    <a:pt x="1292" y="1988"/>
                    <a:pt x="1400" y="2805"/>
                    <a:pt x="1033" y="2844"/>
                  </a:cubicBezTo>
                  <a:cubicBezTo>
                    <a:pt x="0" y="2952"/>
                    <a:pt x="960" y="3843"/>
                    <a:pt x="273" y="4466"/>
                  </a:cubicBezTo>
                  <a:cubicBezTo>
                    <a:pt x="168" y="4561"/>
                    <a:pt x="96" y="4684"/>
                    <a:pt x="48" y="4824"/>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9"/>
            <p:cNvSpPr/>
            <p:nvPr/>
          </p:nvSpPr>
          <p:spPr>
            <a:xfrm>
              <a:off x="823284" y="4356389"/>
              <a:ext cx="101901" cy="158901"/>
            </a:xfrm>
            <a:custGeom>
              <a:rect b="b" l="l" r="r" t="t"/>
              <a:pathLst>
                <a:path extrusionOk="0" h="3454" w="2215">
                  <a:moveTo>
                    <a:pt x="2169" y="0"/>
                  </a:moveTo>
                  <a:cubicBezTo>
                    <a:pt x="2162" y="0"/>
                    <a:pt x="2154" y="3"/>
                    <a:pt x="2147" y="7"/>
                  </a:cubicBezTo>
                  <a:cubicBezTo>
                    <a:pt x="1809" y="232"/>
                    <a:pt x="1368" y="781"/>
                    <a:pt x="965" y="1422"/>
                  </a:cubicBezTo>
                  <a:cubicBezTo>
                    <a:pt x="558" y="2067"/>
                    <a:pt x="189" y="2807"/>
                    <a:pt x="7" y="3402"/>
                  </a:cubicBezTo>
                  <a:cubicBezTo>
                    <a:pt x="0" y="3423"/>
                    <a:pt x="12" y="3445"/>
                    <a:pt x="33" y="3452"/>
                  </a:cubicBezTo>
                  <a:cubicBezTo>
                    <a:pt x="37" y="3453"/>
                    <a:pt x="41" y="3454"/>
                    <a:pt x="45" y="3454"/>
                  </a:cubicBezTo>
                  <a:cubicBezTo>
                    <a:pt x="62" y="3454"/>
                    <a:pt x="78" y="3443"/>
                    <a:pt x="83" y="3425"/>
                  </a:cubicBezTo>
                  <a:cubicBezTo>
                    <a:pt x="264" y="2837"/>
                    <a:pt x="629" y="2105"/>
                    <a:pt x="1032" y="1464"/>
                  </a:cubicBezTo>
                  <a:cubicBezTo>
                    <a:pt x="1430" y="832"/>
                    <a:pt x="1864" y="292"/>
                    <a:pt x="2191" y="73"/>
                  </a:cubicBezTo>
                  <a:cubicBezTo>
                    <a:pt x="2209" y="61"/>
                    <a:pt x="2214" y="36"/>
                    <a:pt x="2203" y="18"/>
                  </a:cubicBezTo>
                  <a:cubicBezTo>
                    <a:pt x="2195" y="7"/>
                    <a:pt x="2182" y="0"/>
                    <a:pt x="216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9" name="Google Shape;1909;p19"/>
          <p:cNvGrpSpPr/>
          <p:nvPr/>
        </p:nvGrpSpPr>
        <p:grpSpPr>
          <a:xfrm>
            <a:off x="3179018" y="4096377"/>
            <a:ext cx="1726517" cy="1052697"/>
            <a:chOff x="473232" y="4204527"/>
            <a:chExt cx="518660" cy="316239"/>
          </a:xfrm>
        </p:grpSpPr>
        <p:sp>
          <p:nvSpPr>
            <p:cNvPr id="1910" name="Google Shape;1910;p19"/>
            <p:cNvSpPr/>
            <p:nvPr/>
          </p:nvSpPr>
          <p:spPr>
            <a:xfrm>
              <a:off x="590821" y="4215522"/>
              <a:ext cx="189035" cy="305243"/>
            </a:xfrm>
            <a:custGeom>
              <a:rect b="b" l="l" r="r" t="t"/>
              <a:pathLst>
                <a:path extrusionOk="0" h="6635" w="4109">
                  <a:moveTo>
                    <a:pt x="967" y="6635"/>
                  </a:moveTo>
                  <a:cubicBezTo>
                    <a:pt x="970" y="6405"/>
                    <a:pt x="876" y="6190"/>
                    <a:pt x="565" y="5750"/>
                  </a:cubicBezTo>
                  <a:cubicBezTo>
                    <a:pt x="177" y="5203"/>
                    <a:pt x="861" y="4850"/>
                    <a:pt x="813" y="4458"/>
                  </a:cubicBezTo>
                  <a:cubicBezTo>
                    <a:pt x="770" y="4099"/>
                    <a:pt x="429" y="4147"/>
                    <a:pt x="377" y="3770"/>
                  </a:cubicBezTo>
                  <a:cubicBezTo>
                    <a:pt x="322" y="3371"/>
                    <a:pt x="895" y="2748"/>
                    <a:pt x="462" y="2200"/>
                  </a:cubicBezTo>
                  <a:cubicBezTo>
                    <a:pt x="151" y="1811"/>
                    <a:pt x="0" y="559"/>
                    <a:pt x="872" y="299"/>
                  </a:cubicBezTo>
                  <a:cubicBezTo>
                    <a:pt x="1875" y="0"/>
                    <a:pt x="2227" y="997"/>
                    <a:pt x="2251" y="1124"/>
                  </a:cubicBezTo>
                  <a:cubicBezTo>
                    <a:pt x="2388" y="1894"/>
                    <a:pt x="2763" y="1868"/>
                    <a:pt x="3050" y="2407"/>
                  </a:cubicBezTo>
                  <a:cubicBezTo>
                    <a:pt x="3199" y="2689"/>
                    <a:pt x="2801" y="3606"/>
                    <a:pt x="3144" y="3774"/>
                  </a:cubicBezTo>
                  <a:cubicBezTo>
                    <a:pt x="4109" y="4247"/>
                    <a:pt x="2855" y="4966"/>
                    <a:pt x="3298" y="5923"/>
                  </a:cubicBezTo>
                  <a:cubicBezTo>
                    <a:pt x="3394" y="6128"/>
                    <a:pt x="3406" y="6372"/>
                    <a:pt x="3371" y="6635"/>
                  </a:cubicBezTo>
                  <a:lnTo>
                    <a:pt x="967" y="6635"/>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19"/>
            <p:cNvSpPr/>
            <p:nvPr/>
          </p:nvSpPr>
          <p:spPr>
            <a:xfrm>
              <a:off x="653434" y="4267554"/>
              <a:ext cx="42509" cy="184204"/>
            </a:xfrm>
            <a:custGeom>
              <a:rect b="b" l="l" r="r" t="t"/>
              <a:pathLst>
                <a:path extrusionOk="0" h="4004" w="924">
                  <a:moveTo>
                    <a:pt x="46" y="1"/>
                  </a:moveTo>
                  <a:cubicBezTo>
                    <a:pt x="39" y="1"/>
                    <a:pt x="31" y="3"/>
                    <a:pt x="24" y="7"/>
                  </a:cubicBezTo>
                  <a:cubicBezTo>
                    <a:pt x="6" y="19"/>
                    <a:pt x="0" y="44"/>
                    <a:pt x="13" y="62"/>
                  </a:cubicBezTo>
                  <a:cubicBezTo>
                    <a:pt x="223" y="382"/>
                    <a:pt x="416" y="928"/>
                    <a:pt x="563" y="1622"/>
                  </a:cubicBezTo>
                  <a:cubicBezTo>
                    <a:pt x="706" y="2289"/>
                    <a:pt x="807" y="3093"/>
                    <a:pt x="843" y="3966"/>
                  </a:cubicBezTo>
                  <a:cubicBezTo>
                    <a:pt x="844" y="3987"/>
                    <a:pt x="861" y="4004"/>
                    <a:pt x="882" y="4004"/>
                  </a:cubicBezTo>
                  <a:cubicBezTo>
                    <a:pt x="883" y="4004"/>
                    <a:pt x="884" y="4004"/>
                    <a:pt x="884" y="4004"/>
                  </a:cubicBezTo>
                  <a:cubicBezTo>
                    <a:pt x="907" y="4004"/>
                    <a:pt x="924" y="3985"/>
                    <a:pt x="923" y="3963"/>
                  </a:cubicBezTo>
                  <a:cubicBezTo>
                    <a:pt x="886" y="3085"/>
                    <a:pt x="785" y="2276"/>
                    <a:pt x="642" y="1605"/>
                  </a:cubicBezTo>
                  <a:cubicBezTo>
                    <a:pt x="492" y="902"/>
                    <a:pt x="296" y="347"/>
                    <a:pt x="79" y="19"/>
                  </a:cubicBezTo>
                  <a:cubicBezTo>
                    <a:pt x="72" y="7"/>
                    <a:pt x="59" y="1"/>
                    <a:pt x="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9"/>
            <p:cNvSpPr/>
            <p:nvPr/>
          </p:nvSpPr>
          <p:spPr>
            <a:xfrm>
              <a:off x="473232" y="4300493"/>
              <a:ext cx="263471" cy="220272"/>
            </a:xfrm>
            <a:custGeom>
              <a:rect b="b" l="l" r="r" t="t"/>
              <a:pathLst>
                <a:path extrusionOk="0" h="4788" w="5727">
                  <a:moveTo>
                    <a:pt x="2363" y="4788"/>
                  </a:moveTo>
                  <a:cubicBezTo>
                    <a:pt x="2327" y="4532"/>
                    <a:pt x="2488" y="4230"/>
                    <a:pt x="2351" y="4052"/>
                  </a:cubicBezTo>
                  <a:cubicBezTo>
                    <a:pt x="2158" y="3801"/>
                    <a:pt x="1860" y="3985"/>
                    <a:pt x="1652" y="3724"/>
                  </a:cubicBezTo>
                  <a:cubicBezTo>
                    <a:pt x="1432" y="3448"/>
                    <a:pt x="1749" y="2637"/>
                    <a:pt x="1068" y="2507"/>
                  </a:cubicBezTo>
                  <a:cubicBezTo>
                    <a:pt x="882" y="2471"/>
                    <a:pt x="0" y="1927"/>
                    <a:pt x="649" y="896"/>
                  </a:cubicBezTo>
                  <a:cubicBezTo>
                    <a:pt x="1215" y="1"/>
                    <a:pt x="2212" y="832"/>
                    <a:pt x="2288" y="918"/>
                  </a:cubicBezTo>
                  <a:cubicBezTo>
                    <a:pt x="2742" y="1437"/>
                    <a:pt x="2945" y="1262"/>
                    <a:pt x="3441" y="1543"/>
                  </a:cubicBezTo>
                  <a:cubicBezTo>
                    <a:pt x="3702" y="1691"/>
                    <a:pt x="3719" y="2707"/>
                    <a:pt x="4110" y="2684"/>
                  </a:cubicBezTo>
                  <a:cubicBezTo>
                    <a:pt x="5212" y="2620"/>
                    <a:pt x="4476" y="3546"/>
                    <a:pt x="5295" y="4073"/>
                  </a:cubicBezTo>
                  <a:cubicBezTo>
                    <a:pt x="5527" y="4222"/>
                    <a:pt x="5654" y="4483"/>
                    <a:pt x="5727" y="4788"/>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9"/>
            <p:cNvSpPr/>
            <p:nvPr/>
          </p:nvSpPr>
          <p:spPr>
            <a:xfrm>
              <a:off x="540997" y="4359380"/>
              <a:ext cx="134841" cy="154209"/>
            </a:xfrm>
            <a:custGeom>
              <a:rect b="b" l="l" r="r" t="t"/>
              <a:pathLst>
                <a:path extrusionOk="0" h="3352" w="2931">
                  <a:moveTo>
                    <a:pt x="45" y="0"/>
                  </a:moveTo>
                  <a:cubicBezTo>
                    <a:pt x="30" y="0"/>
                    <a:pt x="16" y="9"/>
                    <a:pt x="9" y="24"/>
                  </a:cubicBezTo>
                  <a:cubicBezTo>
                    <a:pt x="1" y="44"/>
                    <a:pt x="9" y="68"/>
                    <a:pt x="30" y="76"/>
                  </a:cubicBezTo>
                  <a:cubicBezTo>
                    <a:pt x="422" y="253"/>
                    <a:pt x="922" y="676"/>
                    <a:pt x="1437" y="1269"/>
                  </a:cubicBezTo>
                  <a:cubicBezTo>
                    <a:pt x="1922" y="1827"/>
                    <a:pt x="2418" y="2535"/>
                    <a:pt x="2850" y="3332"/>
                  </a:cubicBezTo>
                  <a:cubicBezTo>
                    <a:pt x="2858" y="3345"/>
                    <a:pt x="2871" y="3352"/>
                    <a:pt x="2886" y="3352"/>
                  </a:cubicBezTo>
                  <a:cubicBezTo>
                    <a:pt x="2892" y="3352"/>
                    <a:pt x="2898" y="3350"/>
                    <a:pt x="2904" y="3347"/>
                  </a:cubicBezTo>
                  <a:cubicBezTo>
                    <a:pt x="2924" y="3337"/>
                    <a:pt x="2931" y="3312"/>
                    <a:pt x="2920" y="3293"/>
                  </a:cubicBezTo>
                  <a:cubicBezTo>
                    <a:pt x="2485" y="2491"/>
                    <a:pt x="1985" y="1779"/>
                    <a:pt x="1498" y="1217"/>
                  </a:cubicBezTo>
                  <a:cubicBezTo>
                    <a:pt x="975" y="615"/>
                    <a:pt x="465" y="185"/>
                    <a:pt x="61" y="4"/>
                  </a:cubicBezTo>
                  <a:cubicBezTo>
                    <a:pt x="56" y="2"/>
                    <a:pt x="50" y="0"/>
                    <a:pt x="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9"/>
            <p:cNvSpPr/>
            <p:nvPr/>
          </p:nvSpPr>
          <p:spPr>
            <a:xfrm>
              <a:off x="630569" y="4204527"/>
              <a:ext cx="207851" cy="316238"/>
            </a:xfrm>
            <a:custGeom>
              <a:rect b="b" l="l" r="r" t="t"/>
              <a:pathLst>
                <a:path extrusionOk="0" h="6874" w="4518">
                  <a:moveTo>
                    <a:pt x="3502" y="6874"/>
                  </a:moveTo>
                  <a:cubicBezTo>
                    <a:pt x="3452" y="6600"/>
                    <a:pt x="3521" y="6377"/>
                    <a:pt x="3893" y="5801"/>
                  </a:cubicBezTo>
                  <a:cubicBezTo>
                    <a:pt x="4292" y="5180"/>
                    <a:pt x="3539" y="4939"/>
                    <a:pt x="3576" y="4534"/>
                  </a:cubicBezTo>
                  <a:cubicBezTo>
                    <a:pt x="3611" y="4163"/>
                    <a:pt x="3982" y="4153"/>
                    <a:pt x="4025" y="3763"/>
                  </a:cubicBezTo>
                  <a:cubicBezTo>
                    <a:pt x="4069" y="3350"/>
                    <a:pt x="3336" y="2753"/>
                    <a:pt x="3877" y="2189"/>
                  </a:cubicBezTo>
                  <a:cubicBezTo>
                    <a:pt x="4025" y="2034"/>
                    <a:pt x="4517" y="688"/>
                    <a:pt x="3364" y="333"/>
                  </a:cubicBezTo>
                  <a:cubicBezTo>
                    <a:pt x="2282" y="0"/>
                    <a:pt x="1921" y="1270"/>
                    <a:pt x="1901" y="1403"/>
                  </a:cubicBezTo>
                  <a:cubicBezTo>
                    <a:pt x="1780" y="2206"/>
                    <a:pt x="1373" y="2242"/>
                    <a:pt x="1082" y="2837"/>
                  </a:cubicBezTo>
                  <a:cubicBezTo>
                    <a:pt x="929" y="3149"/>
                    <a:pt x="1394" y="4010"/>
                    <a:pt x="1029" y="4238"/>
                  </a:cubicBezTo>
                  <a:cubicBezTo>
                    <a:pt x="0" y="4881"/>
                    <a:pt x="1383" y="5396"/>
                    <a:pt x="938" y="6439"/>
                  </a:cubicBezTo>
                  <a:cubicBezTo>
                    <a:pt x="880" y="6576"/>
                    <a:pt x="855" y="6722"/>
                    <a:pt x="855" y="6874"/>
                  </a:cubicBezTo>
                  <a:lnTo>
                    <a:pt x="3502" y="6874"/>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9"/>
            <p:cNvSpPr/>
            <p:nvPr/>
          </p:nvSpPr>
          <p:spPr>
            <a:xfrm>
              <a:off x="720555" y="4262815"/>
              <a:ext cx="41681" cy="250773"/>
            </a:xfrm>
            <a:custGeom>
              <a:rect b="b" l="l" r="r" t="t"/>
              <a:pathLst>
                <a:path extrusionOk="0" h="5451" w="906">
                  <a:moveTo>
                    <a:pt x="859" y="0"/>
                  </a:moveTo>
                  <a:cubicBezTo>
                    <a:pt x="846" y="0"/>
                    <a:pt x="833" y="7"/>
                    <a:pt x="826" y="20"/>
                  </a:cubicBezTo>
                  <a:cubicBezTo>
                    <a:pt x="538" y="498"/>
                    <a:pt x="295" y="1300"/>
                    <a:pt x="159" y="2306"/>
                  </a:cubicBezTo>
                  <a:cubicBezTo>
                    <a:pt x="37" y="3207"/>
                    <a:pt x="0" y="4273"/>
                    <a:pt x="92" y="5415"/>
                  </a:cubicBezTo>
                  <a:cubicBezTo>
                    <a:pt x="93" y="5435"/>
                    <a:pt x="111" y="5451"/>
                    <a:pt x="131" y="5451"/>
                  </a:cubicBezTo>
                  <a:cubicBezTo>
                    <a:pt x="132" y="5451"/>
                    <a:pt x="134" y="5451"/>
                    <a:pt x="135" y="5451"/>
                  </a:cubicBezTo>
                  <a:cubicBezTo>
                    <a:pt x="157" y="5449"/>
                    <a:pt x="173" y="5429"/>
                    <a:pt x="172" y="5408"/>
                  </a:cubicBezTo>
                  <a:cubicBezTo>
                    <a:pt x="80" y="4271"/>
                    <a:pt x="117" y="3212"/>
                    <a:pt x="238" y="2317"/>
                  </a:cubicBezTo>
                  <a:cubicBezTo>
                    <a:pt x="373" y="1321"/>
                    <a:pt x="612" y="530"/>
                    <a:pt x="894" y="60"/>
                  </a:cubicBezTo>
                  <a:cubicBezTo>
                    <a:pt x="905" y="42"/>
                    <a:pt x="899" y="18"/>
                    <a:pt x="880" y="6"/>
                  </a:cubicBezTo>
                  <a:cubicBezTo>
                    <a:pt x="873" y="2"/>
                    <a:pt x="866" y="0"/>
                    <a:pt x="859" y="0"/>
                  </a:cubicBezTo>
                  <a:close/>
                </a:path>
              </a:pathLst>
            </a:custGeom>
            <a:solidFill>
              <a:srgbClr val="3CB1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9"/>
            <p:cNvSpPr/>
            <p:nvPr/>
          </p:nvSpPr>
          <p:spPr>
            <a:xfrm>
              <a:off x="711354" y="4248646"/>
              <a:ext cx="236052" cy="272120"/>
            </a:xfrm>
            <a:custGeom>
              <a:rect b="b" l="l" r="r" t="t"/>
              <a:pathLst>
                <a:path extrusionOk="0" h="5915" w="5131">
                  <a:moveTo>
                    <a:pt x="3093" y="5915"/>
                  </a:moveTo>
                  <a:cubicBezTo>
                    <a:pt x="3271" y="5487"/>
                    <a:pt x="2894" y="5136"/>
                    <a:pt x="3018" y="4793"/>
                  </a:cubicBezTo>
                  <a:cubicBezTo>
                    <a:pt x="3151" y="4419"/>
                    <a:pt x="3466" y="4493"/>
                    <a:pt x="3614" y="4100"/>
                  </a:cubicBezTo>
                  <a:cubicBezTo>
                    <a:pt x="3769" y="3685"/>
                    <a:pt x="3367" y="2643"/>
                    <a:pt x="3982" y="2184"/>
                  </a:cubicBezTo>
                  <a:cubicBezTo>
                    <a:pt x="4151" y="2057"/>
                    <a:pt x="5131" y="938"/>
                    <a:pt x="4034" y="415"/>
                  </a:cubicBezTo>
                  <a:cubicBezTo>
                    <a:pt x="3165" y="1"/>
                    <a:pt x="2554" y="1053"/>
                    <a:pt x="2500" y="1185"/>
                  </a:cubicBezTo>
                  <a:cubicBezTo>
                    <a:pt x="2169" y="1986"/>
                    <a:pt x="1816" y="1931"/>
                    <a:pt x="1403" y="2478"/>
                  </a:cubicBezTo>
                  <a:cubicBezTo>
                    <a:pt x="1186" y="2765"/>
                    <a:pt x="1331" y="3758"/>
                    <a:pt x="960" y="3910"/>
                  </a:cubicBezTo>
                  <a:cubicBezTo>
                    <a:pt x="0" y="4303"/>
                    <a:pt x="771" y="5045"/>
                    <a:pt x="392" y="5915"/>
                  </a:cubicBezTo>
                  <a:lnTo>
                    <a:pt x="3093" y="5915"/>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19"/>
            <p:cNvSpPr/>
            <p:nvPr/>
          </p:nvSpPr>
          <p:spPr>
            <a:xfrm>
              <a:off x="766422" y="4306336"/>
              <a:ext cx="98681" cy="204078"/>
            </a:xfrm>
            <a:custGeom>
              <a:rect b="b" l="l" r="r" t="t"/>
              <a:pathLst>
                <a:path extrusionOk="0" h="4436" w="2145">
                  <a:moveTo>
                    <a:pt x="2099" y="0"/>
                  </a:moveTo>
                  <a:cubicBezTo>
                    <a:pt x="2086" y="0"/>
                    <a:pt x="2075" y="6"/>
                    <a:pt x="2067" y="17"/>
                  </a:cubicBezTo>
                  <a:cubicBezTo>
                    <a:pt x="1761" y="437"/>
                    <a:pt x="1422" y="956"/>
                    <a:pt x="1070" y="1657"/>
                  </a:cubicBezTo>
                  <a:cubicBezTo>
                    <a:pt x="720" y="2358"/>
                    <a:pt x="358" y="3238"/>
                    <a:pt x="7" y="4384"/>
                  </a:cubicBezTo>
                  <a:cubicBezTo>
                    <a:pt x="1" y="4405"/>
                    <a:pt x="12" y="4427"/>
                    <a:pt x="34" y="4434"/>
                  </a:cubicBezTo>
                  <a:cubicBezTo>
                    <a:pt x="37" y="4435"/>
                    <a:pt x="41" y="4435"/>
                    <a:pt x="45" y="4435"/>
                  </a:cubicBezTo>
                  <a:cubicBezTo>
                    <a:pt x="62" y="4435"/>
                    <a:pt x="77" y="4424"/>
                    <a:pt x="82" y="4407"/>
                  </a:cubicBezTo>
                  <a:cubicBezTo>
                    <a:pt x="432" y="3266"/>
                    <a:pt x="792" y="2389"/>
                    <a:pt x="1142" y="1693"/>
                  </a:cubicBezTo>
                  <a:cubicBezTo>
                    <a:pt x="1490" y="998"/>
                    <a:pt x="1828" y="481"/>
                    <a:pt x="2131" y="64"/>
                  </a:cubicBezTo>
                  <a:cubicBezTo>
                    <a:pt x="2145" y="46"/>
                    <a:pt x="2140" y="21"/>
                    <a:pt x="2122" y="9"/>
                  </a:cubicBezTo>
                  <a:cubicBezTo>
                    <a:pt x="2115" y="3"/>
                    <a:pt x="2107" y="0"/>
                    <a:pt x="20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19"/>
            <p:cNvSpPr/>
            <p:nvPr/>
          </p:nvSpPr>
          <p:spPr>
            <a:xfrm>
              <a:off x="766928" y="4298837"/>
              <a:ext cx="224964" cy="221928"/>
            </a:xfrm>
            <a:custGeom>
              <a:rect b="b" l="l" r="r" t="t"/>
              <a:pathLst>
                <a:path extrusionOk="0" h="4824" w="4890">
                  <a:moveTo>
                    <a:pt x="3076" y="4824"/>
                  </a:moveTo>
                  <a:cubicBezTo>
                    <a:pt x="3174" y="4541"/>
                    <a:pt x="2884" y="4218"/>
                    <a:pt x="3005" y="3994"/>
                  </a:cubicBezTo>
                  <a:cubicBezTo>
                    <a:pt x="3148" y="3729"/>
                    <a:pt x="3451" y="3856"/>
                    <a:pt x="3607" y="3579"/>
                  </a:cubicBezTo>
                  <a:cubicBezTo>
                    <a:pt x="3773" y="3284"/>
                    <a:pt x="3365" y="2568"/>
                    <a:pt x="3979" y="2341"/>
                  </a:cubicBezTo>
                  <a:cubicBezTo>
                    <a:pt x="4147" y="2278"/>
                    <a:pt x="4889" y="1630"/>
                    <a:pt x="4141" y="758"/>
                  </a:cubicBezTo>
                  <a:cubicBezTo>
                    <a:pt x="3491" y="1"/>
                    <a:pt x="2682" y="937"/>
                    <a:pt x="2623" y="1030"/>
                  </a:cubicBezTo>
                  <a:cubicBezTo>
                    <a:pt x="2275" y="1590"/>
                    <a:pt x="1934" y="1469"/>
                    <a:pt x="1513" y="1810"/>
                  </a:cubicBezTo>
                  <a:cubicBezTo>
                    <a:pt x="1292" y="1988"/>
                    <a:pt x="1400" y="2805"/>
                    <a:pt x="1033" y="2844"/>
                  </a:cubicBezTo>
                  <a:cubicBezTo>
                    <a:pt x="0" y="2952"/>
                    <a:pt x="960" y="3843"/>
                    <a:pt x="273" y="4466"/>
                  </a:cubicBezTo>
                  <a:cubicBezTo>
                    <a:pt x="168" y="4561"/>
                    <a:pt x="96" y="4684"/>
                    <a:pt x="48" y="4824"/>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19"/>
            <p:cNvSpPr/>
            <p:nvPr/>
          </p:nvSpPr>
          <p:spPr>
            <a:xfrm>
              <a:off x="823284" y="4356389"/>
              <a:ext cx="101901" cy="158901"/>
            </a:xfrm>
            <a:custGeom>
              <a:rect b="b" l="l" r="r" t="t"/>
              <a:pathLst>
                <a:path extrusionOk="0" h="3454" w="2215">
                  <a:moveTo>
                    <a:pt x="2169" y="0"/>
                  </a:moveTo>
                  <a:cubicBezTo>
                    <a:pt x="2162" y="0"/>
                    <a:pt x="2154" y="3"/>
                    <a:pt x="2147" y="7"/>
                  </a:cubicBezTo>
                  <a:cubicBezTo>
                    <a:pt x="1809" y="232"/>
                    <a:pt x="1368" y="781"/>
                    <a:pt x="965" y="1422"/>
                  </a:cubicBezTo>
                  <a:cubicBezTo>
                    <a:pt x="558" y="2067"/>
                    <a:pt x="189" y="2807"/>
                    <a:pt x="7" y="3402"/>
                  </a:cubicBezTo>
                  <a:cubicBezTo>
                    <a:pt x="0" y="3423"/>
                    <a:pt x="12" y="3445"/>
                    <a:pt x="33" y="3452"/>
                  </a:cubicBezTo>
                  <a:cubicBezTo>
                    <a:pt x="37" y="3453"/>
                    <a:pt x="41" y="3454"/>
                    <a:pt x="45" y="3454"/>
                  </a:cubicBezTo>
                  <a:cubicBezTo>
                    <a:pt x="62" y="3454"/>
                    <a:pt x="78" y="3443"/>
                    <a:pt x="83" y="3425"/>
                  </a:cubicBezTo>
                  <a:cubicBezTo>
                    <a:pt x="264" y="2837"/>
                    <a:pt x="629" y="2105"/>
                    <a:pt x="1032" y="1464"/>
                  </a:cubicBezTo>
                  <a:cubicBezTo>
                    <a:pt x="1430" y="832"/>
                    <a:pt x="1864" y="292"/>
                    <a:pt x="2191" y="73"/>
                  </a:cubicBezTo>
                  <a:cubicBezTo>
                    <a:pt x="2209" y="61"/>
                    <a:pt x="2214" y="36"/>
                    <a:pt x="2203" y="18"/>
                  </a:cubicBezTo>
                  <a:cubicBezTo>
                    <a:pt x="2195" y="7"/>
                    <a:pt x="2182" y="0"/>
                    <a:pt x="216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0" name="Google Shape;1920;p19"/>
          <p:cNvSpPr txBox="1"/>
          <p:nvPr>
            <p:ph type="ctrTitle"/>
          </p:nvPr>
        </p:nvSpPr>
        <p:spPr>
          <a:xfrm flipH="1">
            <a:off x="4423500" y="540000"/>
            <a:ext cx="4000500" cy="1037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5200"/>
              <a:buNone/>
            </a:pPr>
            <a:r>
              <a:rPr lang="en"/>
              <a:t>Thanks!</a:t>
            </a:r>
            <a:endParaRPr/>
          </a:p>
        </p:txBody>
      </p:sp>
      <p:sp>
        <p:nvSpPr>
          <p:cNvPr id="1921" name="Google Shape;1921;p19"/>
          <p:cNvSpPr txBox="1"/>
          <p:nvPr>
            <p:ph idx="1" type="subTitle"/>
          </p:nvPr>
        </p:nvSpPr>
        <p:spPr>
          <a:xfrm>
            <a:off x="5207400" y="1643200"/>
            <a:ext cx="3216600" cy="1227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00"/>
              <a:buNone/>
            </a:pPr>
            <a:r>
              <a:rPr b="1" lang="en"/>
              <a:t>The researchers:</a:t>
            </a:r>
            <a:endParaRPr b="1"/>
          </a:p>
          <a:p>
            <a:pPr indent="0" lvl="0" marL="0" rtl="0" algn="r">
              <a:lnSpc>
                <a:spcPct val="100000"/>
              </a:lnSpc>
              <a:spcBef>
                <a:spcPts val="0"/>
              </a:spcBef>
              <a:spcAft>
                <a:spcPts val="0"/>
              </a:spcAft>
              <a:buSzPts val="1400"/>
              <a:buNone/>
            </a:pPr>
            <a:r>
              <a:t/>
            </a:r>
            <a:endParaRPr/>
          </a:p>
          <a:p>
            <a:pPr indent="0" lvl="0" marL="0" rtl="0" algn="r">
              <a:lnSpc>
                <a:spcPct val="100000"/>
              </a:lnSpc>
              <a:spcBef>
                <a:spcPts val="0"/>
              </a:spcBef>
              <a:spcAft>
                <a:spcPts val="0"/>
              </a:spcAft>
              <a:buSzPts val="1400"/>
              <a:buNone/>
            </a:pPr>
            <a:r>
              <a:rPr lang="en"/>
              <a:t>Rondero, Vincent Patrick S.</a:t>
            </a:r>
            <a:endParaRPr/>
          </a:p>
          <a:p>
            <a:pPr indent="0" lvl="0" marL="0" rtl="0" algn="r">
              <a:lnSpc>
                <a:spcPct val="100000"/>
              </a:lnSpc>
              <a:spcBef>
                <a:spcPts val="0"/>
              </a:spcBef>
              <a:spcAft>
                <a:spcPts val="0"/>
              </a:spcAft>
              <a:buSzPts val="1400"/>
              <a:buNone/>
            </a:pPr>
            <a:r>
              <a:rPr lang="en"/>
              <a:t>Aclan, Jod Matthew P.</a:t>
            </a:r>
            <a:endParaRPr/>
          </a:p>
          <a:p>
            <a:pPr indent="0" lvl="0" marL="0" rtl="0" algn="r">
              <a:lnSpc>
                <a:spcPct val="100000"/>
              </a:lnSpc>
              <a:spcBef>
                <a:spcPts val="0"/>
              </a:spcBef>
              <a:spcAft>
                <a:spcPts val="0"/>
              </a:spcAft>
              <a:buSzPts val="1400"/>
              <a:buNone/>
            </a:pPr>
            <a:r>
              <a:rPr lang="en"/>
              <a:t>Salazar Jasper</a:t>
            </a:r>
            <a:endParaRPr/>
          </a:p>
        </p:txBody>
      </p:sp>
      <p:sp>
        <p:nvSpPr>
          <p:cNvPr id="1922" name="Google Shape;1922;p19"/>
          <p:cNvSpPr txBox="1"/>
          <p:nvPr>
            <p:ph idx="2" type="subTitle"/>
          </p:nvPr>
        </p:nvSpPr>
        <p:spPr>
          <a:xfrm rot="-962">
            <a:off x="5207401" y="4229842"/>
            <a:ext cx="3216600" cy="3732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100"/>
              <a:buNone/>
            </a:pPr>
            <a:r>
              <a:rPr lang="en"/>
              <a:t>Please keep this slide as attribution</a:t>
            </a:r>
            <a:endParaRPr/>
          </a:p>
        </p:txBody>
      </p:sp>
      <p:grpSp>
        <p:nvGrpSpPr>
          <p:cNvPr id="1923" name="Google Shape;1923;p19"/>
          <p:cNvGrpSpPr/>
          <p:nvPr/>
        </p:nvGrpSpPr>
        <p:grpSpPr>
          <a:xfrm>
            <a:off x="7953267" y="2968966"/>
            <a:ext cx="470597" cy="462337"/>
            <a:chOff x="5557286" y="3817357"/>
            <a:chExt cx="362947" cy="356576"/>
          </a:xfrm>
        </p:grpSpPr>
        <p:grpSp>
          <p:nvGrpSpPr>
            <p:cNvPr id="1924" name="Google Shape;1924;p19"/>
            <p:cNvGrpSpPr/>
            <p:nvPr/>
          </p:nvGrpSpPr>
          <p:grpSpPr>
            <a:xfrm>
              <a:off x="5557286" y="3817357"/>
              <a:ext cx="362947" cy="356576"/>
              <a:chOff x="5557286" y="3817357"/>
              <a:chExt cx="362947" cy="356576"/>
            </a:xfrm>
          </p:grpSpPr>
          <p:sp>
            <p:nvSpPr>
              <p:cNvPr id="1925" name="Google Shape;1925;p19"/>
              <p:cNvSpPr/>
              <p:nvPr/>
            </p:nvSpPr>
            <p:spPr>
              <a:xfrm>
                <a:off x="5557286" y="3817357"/>
                <a:ext cx="356891" cy="356498"/>
              </a:xfrm>
              <a:custGeom>
                <a:rect b="b" l="l" r="r" t="t"/>
                <a:pathLst>
                  <a:path extrusionOk="0" h="13599" w="13614">
                    <a:moveTo>
                      <a:pt x="6800" y="0"/>
                    </a:moveTo>
                    <a:cubicBezTo>
                      <a:pt x="3047" y="0"/>
                      <a:pt x="1" y="3046"/>
                      <a:pt x="1" y="6799"/>
                    </a:cubicBezTo>
                    <a:cubicBezTo>
                      <a:pt x="1" y="10552"/>
                      <a:pt x="3047" y="13598"/>
                      <a:pt x="6800" y="13598"/>
                    </a:cubicBezTo>
                    <a:cubicBezTo>
                      <a:pt x="10568" y="13598"/>
                      <a:pt x="13613" y="10552"/>
                      <a:pt x="13613" y="6799"/>
                    </a:cubicBezTo>
                    <a:cubicBezTo>
                      <a:pt x="13613" y="3046"/>
                      <a:pt x="10568" y="0"/>
                      <a:pt x="680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19"/>
              <p:cNvSpPr/>
              <p:nvPr/>
            </p:nvSpPr>
            <p:spPr>
              <a:xfrm>
                <a:off x="5712453" y="3817357"/>
                <a:ext cx="207780" cy="356576"/>
              </a:xfrm>
              <a:custGeom>
                <a:rect b="b" l="l" r="r" t="t"/>
                <a:pathLst>
                  <a:path extrusionOk="0" h="13602" w="7926">
                    <a:moveTo>
                      <a:pt x="895" y="0"/>
                    </a:moveTo>
                    <a:cubicBezTo>
                      <a:pt x="592" y="0"/>
                      <a:pt x="289" y="15"/>
                      <a:pt x="0" y="58"/>
                    </a:cubicBezTo>
                    <a:cubicBezTo>
                      <a:pt x="3393" y="505"/>
                      <a:pt x="5919" y="3378"/>
                      <a:pt x="5919" y="6799"/>
                    </a:cubicBezTo>
                    <a:cubicBezTo>
                      <a:pt x="5919" y="10220"/>
                      <a:pt x="3393" y="13093"/>
                      <a:pt x="0" y="13541"/>
                    </a:cubicBezTo>
                    <a:cubicBezTo>
                      <a:pt x="306" y="13581"/>
                      <a:pt x="609" y="13601"/>
                      <a:pt x="909" y="13601"/>
                    </a:cubicBezTo>
                    <a:cubicBezTo>
                      <a:pt x="4430" y="13601"/>
                      <a:pt x="7441" y="10865"/>
                      <a:pt x="7680" y="7247"/>
                    </a:cubicBezTo>
                    <a:cubicBezTo>
                      <a:pt x="7925" y="3320"/>
                      <a:pt x="4822" y="0"/>
                      <a:pt x="8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19"/>
              <p:cNvSpPr/>
              <p:nvPr/>
            </p:nvSpPr>
            <p:spPr>
              <a:xfrm>
                <a:off x="5696567" y="3944343"/>
                <a:ext cx="98411" cy="102527"/>
              </a:xfrm>
              <a:custGeom>
                <a:rect b="b" l="l" r="r" t="t"/>
                <a:pathLst>
                  <a:path extrusionOk="0" h="3911" w="3754">
                    <a:moveTo>
                      <a:pt x="129" y="0"/>
                    </a:moveTo>
                    <a:cubicBezTo>
                      <a:pt x="58" y="0"/>
                      <a:pt x="0" y="60"/>
                      <a:pt x="0" y="136"/>
                    </a:cubicBezTo>
                    <a:lnTo>
                      <a:pt x="0" y="3774"/>
                    </a:lnTo>
                    <a:cubicBezTo>
                      <a:pt x="0" y="3850"/>
                      <a:pt x="58" y="3910"/>
                      <a:pt x="123" y="3910"/>
                    </a:cubicBezTo>
                    <a:cubicBezTo>
                      <a:pt x="144" y="3910"/>
                      <a:pt x="166" y="3904"/>
                      <a:pt x="188" y="3890"/>
                    </a:cubicBezTo>
                    <a:lnTo>
                      <a:pt x="3667" y="2071"/>
                    </a:lnTo>
                    <a:cubicBezTo>
                      <a:pt x="3753" y="2027"/>
                      <a:pt x="3753" y="1883"/>
                      <a:pt x="3667" y="1840"/>
                    </a:cubicBezTo>
                    <a:lnTo>
                      <a:pt x="202" y="21"/>
                    </a:lnTo>
                    <a:cubicBezTo>
                      <a:pt x="177" y="7"/>
                      <a:pt x="153" y="0"/>
                      <a:pt x="1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8" name="Google Shape;1928;p19"/>
            <p:cNvSpPr/>
            <p:nvPr/>
          </p:nvSpPr>
          <p:spPr>
            <a:xfrm>
              <a:off x="5621675" y="3914200"/>
              <a:ext cx="234165" cy="163176"/>
            </a:xfrm>
            <a:custGeom>
              <a:rect b="b" l="l" r="r" t="t"/>
              <a:pathLst>
                <a:path extrusionOk="0" h="8740" w="12544">
                  <a:moveTo>
                    <a:pt x="1469" y="8373"/>
                  </a:moveTo>
                  <a:cubicBezTo>
                    <a:pt x="1002" y="8240"/>
                    <a:pt x="701" y="7940"/>
                    <a:pt x="535" y="7473"/>
                  </a:cubicBezTo>
                  <a:cubicBezTo>
                    <a:pt x="134" y="6338"/>
                    <a:pt x="1" y="1702"/>
                    <a:pt x="768" y="768"/>
                  </a:cubicBezTo>
                  <a:cubicBezTo>
                    <a:pt x="1035" y="468"/>
                    <a:pt x="1402" y="267"/>
                    <a:pt x="1802" y="234"/>
                  </a:cubicBezTo>
                  <a:cubicBezTo>
                    <a:pt x="3904" y="1"/>
                    <a:pt x="10408" y="34"/>
                    <a:pt x="11175" y="301"/>
                  </a:cubicBezTo>
                  <a:cubicBezTo>
                    <a:pt x="11609" y="468"/>
                    <a:pt x="11909" y="734"/>
                    <a:pt x="12076" y="1168"/>
                  </a:cubicBezTo>
                  <a:cubicBezTo>
                    <a:pt x="12510" y="2336"/>
                    <a:pt x="12543" y="6539"/>
                    <a:pt x="12009" y="7639"/>
                  </a:cubicBezTo>
                  <a:cubicBezTo>
                    <a:pt x="11876" y="7940"/>
                    <a:pt x="11643" y="8140"/>
                    <a:pt x="11376" y="8306"/>
                  </a:cubicBezTo>
                  <a:cubicBezTo>
                    <a:pt x="10575" y="8740"/>
                    <a:pt x="2503" y="8707"/>
                    <a:pt x="1469" y="8373"/>
                  </a:cubicBezTo>
                  <a:close/>
                  <a:moveTo>
                    <a:pt x="4804" y="6205"/>
                  </a:moveTo>
                  <a:cubicBezTo>
                    <a:pt x="6072" y="5538"/>
                    <a:pt x="7339" y="4871"/>
                    <a:pt x="8607" y="4237"/>
                  </a:cubicBezTo>
                  <a:cubicBezTo>
                    <a:pt x="7339" y="3570"/>
                    <a:pt x="6072" y="2903"/>
                    <a:pt x="4804" y="223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9" name="Google Shape;1929;p19"/>
          <p:cNvGrpSpPr/>
          <p:nvPr/>
        </p:nvGrpSpPr>
        <p:grpSpPr>
          <a:xfrm>
            <a:off x="7258644" y="2968966"/>
            <a:ext cx="471072" cy="462337"/>
            <a:chOff x="3763184" y="3817357"/>
            <a:chExt cx="363313" cy="356576"/>
          </a:xfrm>
        </p:grpSpPr>
        <p:sp>
          <p:nvSpPr>
            <p:cNvPr id="1930" name="Google Shape;1930;p19"/>
            <p:cNvSpPr/>
            <p:nvPr/>
          </p:nvSpPr>
          <p:spPr>
            <a:xfrm>
              <a:off x="3763184"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9"/>
            <p:cNvSpPr/>
            <p:nvPr/>
          </p:nvSpPr>
          <p:spPr>
            <a:xfrm>
              <a:off x="3918324" y="3817357"/>
              <a:ext cx="208173" cy="356576"/>
            </a:xfrm>
            <a:custGeom>
              <a:rect b="b" l="l" r="r" t="t"/>
              <a:pathLst>
                <a:path extrusionOk="0" h="13602" w="7941">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19"/>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19"/>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9"/>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5" name="Google Shape;1935;p19"/>
          <p:cNvGrpSpPr/>
          <p:nvPr/>
        </p:nvGrpSpPr>
        <p:grpSpPr>
          <a:xfrm>
            <a:off x="6564535" y="2968966"/>
            <a:ext cx="470563" cy="462712"/>
            <a:chOff x="2866317" y="3817357"/>
            <a:chExt cx="362920" cy="356866"/>
          </a:xfrm>
        </p:grpSpPr>
        <p:sp>
          <p:nvSpPr>
            <p:cNvPr id="1936" name="Google Shape;1936;p19"/>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9"/>
            <p:cNvSpPr/>
            <p:nvPr/>
          </p:nvSpPr>
          <p:spPr>
            <a:xfrm>
              <a:off x="3021457" y="3817357"/>
              <a:ext cx="207780" cy="356576"/>
            </a:xfrm>
            <a:custGeom>
              <a:rect b="b" l="l" r="r" t="t"/>
              <a:pathLst>
                <a:path extrusionOk="0" h="13602" w="7926">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19"/>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39" name="Google Shape;1939;p19"/>
          <p:cNvCxnSpPr/>
          <p:nvPr/>
        </p:nvCxnSpPr>
        <p:spPr>
          <a:xfrm rot="10800000">
            <a:off x="5048400" y="1610400"/>
            <a:ext cx="4095600" cy="0"/>
          </a:xfrm>
          <a:prstGeom prst="straightConnector1">
            <a:avLst/>
          </a:prstGeom>
          <a:noFill/>
          <a:ln cap="flat" cmpd="sng" w="19050">
            <a:solidFill>
              <a:schemeClr val="accent3"/>
            </a:solidFill>
            <a:prstDash val="solid"/>
            <a:round/>
            <a:headEnd len="sm" w="sm" type="none"/>
            <a:tailEnd len="med" w="med" type="diamond"/>
          </a:ln>
        </p:spPr>
      </p:cxnSp>
      <p:grpSp>
        <p:nvGrpSpPr>
          <p:cNvPr id="1940" name="Google Shape;1940;p19"/>
          <p:cNvGrpSpPr/>
          <p:nvPr/>
        </p:nvGrpSpPr>
        <p:grpSpPr>
          <a:xfrm>
            <a:off x="609360" y="295336"/>
            <a:ext cx="3735375" cy="4892345"/>
            <a:chOff x="1112517" y="3424466"/>
            <a:chExt cx="837059" cy="1096299"/>
          </a:xfrm>
        </p:grpSpPr>
        <p:sp>
          <p:nvSpPr>
            <p:cNvPr id="1941" name="Google Shape;1941;p19"/>
            <p:cNvSpPr/>
            <p:nvPr/>
          </p:nvSpPr>
          <p:spPr>
            <a:xfrm>
              <a:off x="1904167" y="3839938"/>
              <a:ext cx="28615" cy="28615"/>
            </a:xfrm>
            <a:custGeom>
              <a:rect b="b" l="l" r="r" t="t"/>
              <a:pathLst>
                <a:path extrusionOk="0" h="622" w="622">
                  <a:moveTo>
                    <a:pt x="96" y="138"/>
                  </a:moveTo>
                  <a:cubicBezTo>
                    <a:pt x="191" y="19"/>
                    <a:pt x="366" y="0"/>
                    <a:pt x="484" y="96"/>
                  </a:cubicBezTo>
                  <a:cubicBezTo>
                    <a:pt x="603" y="192"/>
                    <a:pt x="622" y="366"/>
                    <a:pt x="526" y="485"/>
                  </a:cubicBezTo>
                  <a:cubicBezTo>
                    <a:pt x="430" y="604"/>
                    <a:pt x="257" y="622"/>
                    <a:pt x="138" y="527"/>
                  </a:cubicBezTo>
                  <a:cubicBezTo>
                    <a:pt x="19" y="432"/>
                    <a:pt x="0" y="257"/>
                    <a:pt x="96" y="13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9"/>
            <p:cNvSpPr/>
            <p:nvPr/>
          </p:nvSpPr>
          <p:spPr>
            <a:xfrm>
              <a:off x="1793069" y="3723729"/>
              <a:ext cx="41819" cy="50974"/>
            </a:xfrm>
            <a:custGeom>
              <a:rect b="b" l="l" r="r" t="t"/>
              <a:pathLst>
                <a:path extrusionOk="0" h="1108" w="909">
                  <a:moveTo>
                    <a:pt x="0" y="562"/>
                  </a:moveTo>
                  <a:cubicBezTo>
                    <a:pt x="228" y="489"/>
                    <a:pt x="343" y="365"/>
                    <a:pt x="453" y="0"/>
                  </a:cubicBezTo>
                  <a:cubicBezTo>
                    <a:pt x="550" y="292"/>
                    <a:pt x="699" y="478"/>
                    <a:pt x="909" y="544"/>
                  </a:cubicBezTo>
                  <a:cubicBezTo>
                    <a:pt x="654" y="622"/>
                    <a:pt x="529" y="868"/>
                    <a:pt x="431" y="1107"/>
                  </a:cubicBezTo>
                  <a:cubicBezTo>
                    <a:pt x="392" y="880"/>
                    <a:pt x="269" y="628"/>
                    <a:pt x="0" y="56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9"/>
            <p:cNvSpPr/>
            <p:nvPr/>
          </p:nvSpPr>
          <p:spPr>
            <a:xfrm>
              <a:off x="1904169" y="3587025"/>
              <a:ext cx="45407" cy="55390"/>
            </a:xfrm>
            <a:custGeom>
              <a:rect b="b" l="l" r="r" t="t"/>
              <a:pathLst>
                <a:path extrusionOk="0" h="1204" w="987">
                  <a:moveTo>
                    <a:pt x="1" y="612"/>
                  </a:moveTo>
                  <a:cubicBezTo>
                    <a:pt x="247" y="532"/>
                    <a:pt x="373" y="397"/>
                    <a:pt x="493" y="1"/>
                  </a:cubicBezTo>
                  <a:cubicBezTo>
                    <a:pt x="597" y="319"/>
                    <a:pt x="759" y="520"/>
                    <a:pt x="987" y="592"/>
                  </a:cubicBezTo>
                  <a:cubicBezTo>
                    <a:pt x="710" y="677"/>
                    <a:pt x="576" y="944"/>
                    <a:pt x="468" y="1204"/>
                  </a:cubicBezTo>
                  <a:cubicBezTo>
                    <a:pt x="427" y="957"/>
                    <a:pt x="292" y="683"/>
                    <a:pt x="1" y="61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9"/>
            <p:cNvSpPr/>
            <p:nvPr/>
          </p:nvSpPr>
          <p:spPr>
            <a:xfrm>
              <a:off x="1245381" y="4229671"/>
              <a:ext cx="25486" cy="30995"/>
            </a:xfrm>
            <a:custGeom>
              <a:rect b="b" l="l" r="r" t="t"/>
              <a:pathLst>
                <a:path extrusionOk="0" h="1013" w="833">
                  <a:moveTo>
                    <a:pt x="0" y="514"/>
                  </a:moveTo>
                  <a:cubicBezTo>
                    <a:pt x="208" y="446"/>
                    <a:pt x="315" y="333"/>
                    <a:pt x="415" y="0"/>
                  </a:cubicBezTo>
                  <a:cubicBezTo>
                    <a:pt x="503" y="267"/>
                    <a:pt x="640" y="437"/>
                    <a:pt x="832" y="497"/>
                  </a:cubicBezTo>
                  <a:cubicBezTo>
                    <a:pt x="598" y="569"/>
                    <a:pt x="485" y="794"/>
                    <a:pt x="394" y="1013"/>
                  </a:cubicBezTo>
                  <a:cubicBezTo>
                    <a:pt x="359" y="806"/>
                    <a:pt x="247" y="574"/>
                    <a:pt x="0" y="51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9"/>
            <p:cNvSpPr/>
            <p:nvPr/>
          </p:nvSpPr>
          <p:spPr>
            <a:xfrm>
              <a:off x="1291339" y="4030858"/>
              <a:ext cx="488343" cy="489907"/>
            </a:xfrm>
            <a:custGeom>
              <a:rect b="b" l="l" r="r" t="t"/>
              <a:pathLst>
                <a:path extrusionOk="0" h="10649" w="10615">
                  <a:moveTo>
                    <a:pt x="10614" y="10649"/>
                  </a:moveTo>
                  <a:cubicBezTo>
                    <a:pt x="10575" y="6086"/>
                    <a:pt x="9420" y="2778"/>
                    <a:pt x="8603" y="2084"/>
                  </a:cubicBezTo>
                  <a:cubicBezTo>
                    <a:pt x="8603" y="1189"/>
                    <a:pt x="8448" y="568"/>
                    <a:pt x="8113" y="450"/>
                  </a:cubicBezTo>
                  <a:cubicBezTo>
                    <a:pt x="7679" y="296"/>
                    <a:pt x="7170" y="369"/>
                    <a:pt x="6634" y="582"/>
                  </a:cubicBezTo>
                  <a:cubicBezTo>
                    <a:pt x="4524" y="0"/>
                    <a:pt x="1574" y="2128"/>
                    <a:pt x="1587" y="5431"/>
                  </a:cubicBezTo>
                  <a:cubicBezTo>
                    <a:pt x="1037" y="7317"/>
                    <a:pt x="553" y="8678"/>
                    <a:pt x="1" y="10649"/>
                  </a:cubicBezTo>
                  <a:lnTo>
                    <a:pt x="10614" y="10649"/>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9"/>
            <p:cNvSpPr/>
            <p:nvPr/>
          </p:nvSpPr>
          <p:spPr>
            <a:xfrm>
              <a:off x="1470068" y="4348569"/>
              <a:ext cx="63763" cy="168194"/>
            </a:xfrm>
            <a:custGeom>
              <a:rect b="b" l="l" r="r" t="t"/>
              <a:pathLst>
                <a:path extrusionOk="0" h="3656" w="1386">
                  <a:moveTo>
                    <a:pt x="44" y="0"/>
                  </a:moveTo>
                  <a:cubicBezTo>
                    <a:pt x="27" y="0"/>
                    <a:pt x="13" y="9"/>
                    <a:pt x="6" y="24"/>
                  </a:cubicBezTo>
                  <a:cubicBezTo>
                    <a:pt x="5" y="26"/>
                    <a:pt x="5" y="27"/>
                    <a:pt x="5" y="27"/>
                  </a:cubicBezTo>
                  <a:cubicBezTo>
                    <a:pt x="4" y="29"/>
                    <a:pt x="4" y="30"/>
                    <a:pt x="4" y="31"/>
                  </a:cubicBezTo>
                  <a:cubicBezTo>
                    <a:pt x="1" y="44"/>
                    <a:pt x="125" y="206"/>
                    <a:pt x="341" y="376"/>
                  </a:cubicBezTo>
                  <a:cubicBezTo>
                    <a:pt x="547" y="540"/>
                    <a:pt x="837" y="728"/>
                    <a:pt x="1167" y="836"/>
                  </a:cubicBezTo>
                  <a:cubicBezTo>
                    <a:pt x="1211" y="850"/>
                    <a:pt x="1255" y="863"/>
                    <a:pt x="1299" y="874"/>
                  </a:cubicBezTo>
                  <a:cubicBezTo>
                    <a:pt x="1267" y="1168"/>
                    <a:pt x="1241" y="1568"/>
                    <a:pt x="1222" y="2014"/>
                  </a:cubicBezTo>
                  <a:cubicBezTo>
                    <a:pt x="1199" y="2518"/>
                    <a:pt x="1187" y="3080"/>
                    <a:pt x="1183" y="3615"/>
                  </a:cubicBezTo>
                  <a:cubicBezTo>
                    <a:pt x="1183" y="3638"/>
                    <a:pt x="1201" y="3656"/>
                    <a:pt x="1223" y="3656"/>
                  </a:cubicBezTo>
                  <a:cubicBezTo>
                    <a:pt x="1245" y="3656"/>
                    <a:pt x="1263" y="3638"/>
                    <a:pt x="1263" y="3615"/>
                  </a:cubicBezTo>
                  <a:cubicBezTo>
                    <a:pt x="1266" y="3082"/>
                    <a:pt x="1279" y="2521"/>
                    <a:pt x="1301" y="2018"/>
                  </a:cubicBezTo>
                  <a:cubicBezTo>
                    <a:pt x="1322" y="1556"/>
                    <a:pt x="1348" y="1144"/>
                    <a:pt x="1383" y="848"/>
                  </a:cubicBezTo>
                  <a:cubicBezTo>
                    <a:pt x="1385" y="827"/>
                    <a:pt x="1371" y="809"/>
                    <a:pt x="1351" y="804"/>
                  </a:cubicBezTo>
                  <a:cubicBezTo>
                    <a:pt x="1297" y="792"/>
                    <a:pt x="1244" y="777"/>
                    <a:pt x="1192" y="760"/>
                  </a:cubicBezTo>
                  <a:cubicBezTo>
                    <a:pt x="872" y="656"/>
                    <a:pt x="591" y="473"/>
                    <a:pt x="390" y="313"/>
                  </a:cubicBezTo>
                  <a:cubicBezTo>
                    <a:pt x="199" y="163"/>
                    <a:pt x="81" y="52"/>
                    <a:pt x="82" y="49"/>
                  </a:cubicBezTo>
                  <a:lnTo>
                    <a:pt x="82" y="47"/>
                  </a:lnTo>
                  <a:cubicBezTo>
                    <a:pt x="85" y="27"/>
                    <a:pt x="73" y="6"/>
                    <a:pt x="53" y="1"/>
                  </a:cubicBezTo>
                  <a:cubicBezTo>
                    <a:pt x="50" y="0"/>
                    <a:pt x="47"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9"/>
            <p:cNvSpPr/>
            <p:nvPr/>
          </p:nvSpPr>
          <p:spPr>
            <a:xfrm>
              <a:off x="1751987" y="4284714"/>
              <a:ext cx="29811" cy="232049"/>
            </a:xfrm>
            <a:custGeom>
              <a:rect b="b" l="l" r="r" t="t"/>
              <a:pathLst>
                <a:path extrusionOk="0" h="5044" w="648">
                  <a:moveTo>
                    <a:pt x="46" y="0"/>
                  </a:moveTo>
                  <a:cubicBezTo>
                    <a:pt x="42" y="0"/>
                    <a:pt x="39" y="1"/>
                    <a:pt x="36" y="2"/>
                  </a:cubicBezTo>
                  <a:cubicBezTo>
                    <a:pt x="15" y="7"/>
                    <a:pt x="1" y="28"/>
                    <a:pt x="6" y="49"/>
                  </a:cubicBezTo>
                  <a:cubicBezTo>
                    <a:pt x="143" y="592"/>
                    <a:pt x="269" y="1452"/>
                    <a:pt x="364" y="2311"/>
                  </a:cubicBezTo>
                  <a:cubicBezTo>
                    <a:pt x="491" y="3444"/>
                    <a:pt x="567" y="4578"/>
                    <a:pt x="560" y="5003"/>
                  </a:cubicBezTo>
                  <a:cubicBezTo>
                    <a:pt x="559" y="5025"/>
                    <a:pt x="577" y="5043"/>
                    <a:pt x="599" y="5044"/>
                  </a:cubicBezTo>
                  <a:cubicBezTo>
                    <a:pt x="620" y="5044"/>
                    <a:pt x="638" y="5026"/>
                    <a:pt x="639" y="5004"/>
                  </a:cubicBezTo>
                  <a:cubicBezTo>
                    <a:pt x="648" y="4576"/>
                    <a:pt x="570" y="3437"/>
                    <a:pt x="444" y="2303"/>
                  </a:cubicBezTo>
                  <a:cubicBezTo>
                    <a:pt x="347" y="1439"/>
                    <a:pt x="222" y="577"/>
                    <a:pt x="84" y="30"/>
                  </a:cubicBezTo>
                  <a:cubicBezTo>
                    <a:pt x="79" y="12"/>
                    <a:pt x="63"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9"/>
            <p:cNvSpPr/>
            <p:nvPr/>
          </p:nvSpPr>
          <p:spPr>
            <a:xfrm>
              <a:off x="1262448" y="3734034"/>
              <a:ext cx="611452" cy="588864"/>
            </a:xfrm>
            <a:custGeom>
              <a:rect b="b" l="l" r="r" t="t"/>
              <a:pathLst>
                <a:path extrusionOk="0" h="12800" w="13291">
                  <a:moveTo>
                    <a:pt x="1801" y="5065"/>
                  </a:moveTo>
                  <a:cubicBezTo>
                    <a:pt x="1119" y="4933"/>
                    <a:pt x="217" y="4362"/>
                    <a:pt x="1" y="3638"/>
                  </a:cubicBezTo>
                  <a:cubicBezTo>
                    <a:pt x="1321" y="1007"/>
                    <a:pt x="2676" y="1"/>
                    <a:pt x="7423" y="391"/>
                  </a:cubicBezTo>
                  <a:cubicBezTo>
                    <a:pt x="11250" y="706"/>
                    <a:pt x="12460" y="2127"/>
                    <a:pt x="13290" y="4494"/>
                  </a:cubicBezTo>
                  <a:cubicBezTo>
                    <a:pt x="12540" y="5121"/>
                    <a:pt x="11286" y="5453"/>
                    <a:pt x="10270" y="5474"/>
                  </a:cubicBezTo>
                  <a:lnTo>
                    <a:pt x="10878" y="7966"/>
                  </a:lnTo>
                  <a:lnTo>
                    <a:pt x="11348" y="11803"/>
                  </a:lnTo>
                  <a:cubicBezTo>
                    <a:pt x="9216" y="12799"/>
                    <a:pt x="3588" y="12465"/>
                    <a:pt x="2215" y="11882"/>
                  </a:cubicBezTo>
                  <a:lnTo>
                    <a:pt x="2147" y="6738"/>
                  </a:lnTo>
                  <a:cubicBezTo>
                    <a:pt x="1839" y="6149"/>
                    <a:pt x="1755" y="5263"/>
                    <a:pt x="1801" y="506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9"/>
            <p:cNvSpPr/>
            <p:nvPr/>
          </p:nvSpPr>
          <p:spPr>
            <a:xfrm>
              <a:off x="1338264" y="3882078"/>
              <a:ext cx="41220" cy="152645"/>
            </a:xfrm>
            <a:custGeom>
              <a:rect b="b" l="l" r="r" t="t"/>
              <a:pathLst>
                <a:path extrusionOk="0" h="3318" w="896">
                  <a:moveTo>
                    <a:pt x="850" y="1"/>
                  </a:moveTo>
                  <a:cubicBezTo>
                    <a:pt x="837" y="1"/>
                    <a:pt x="824" y="7"/>
                    <a:pt x="817" y="19"/>
                  </a:cubicBezTo>
                  <a:cubicBezTo>
                    <a:pt x="601" y="347"/>
                    <a:pt x="225" y="1181"/>
                    <a:pt x="91" y="1962"/>
                  </a:cubicBezTo>
                  <a:cubicBezTo>
                    <a:pt x="1" y="2484"/>
                    <a:pt x="18" y="2985"/>
                    <a:pt x="260" y="3301"/>
                  </a:cubicBezTo>
                  <a:cubicBezTo>
                    <a:pt x="268" y="3311"/>
                    <a:pt x="280" y="3317"/>
                    <a:pt x="292" y="3317"/>
                  </a:cubicBezTo>
                  <a:cubicBezTo>
                    <a:pt x="300" y="3317"/>
                    <a:pt x="309" y="3314"/>
                    <a:pt x="316" y="3309"/>
                  </a:cubicBezTo>
                  <a:cubicBezTo>
                    <a:pt x="333" y="3295"/>
                    <a:pt x="337" y="3271"/>
                    <a:pt x="324" y="3253"/>
                  </a:cubicBezTo>
                  <a:cubicBezTo>
                    <a:pt x="97" y="2956"/>
                    <a:pt x="82" y="2478"/>
                    <a:pt x="170" y="1976"/>
                  </a:cubicBezTo>
                  <a:cubicBezTo>
                    <a:pt x="302" y="1205"/>
                    <a:pt x="671" y="385"/>
                    <a:pt x="884" y="62"/>
                  </a:cubicBezTo>
                  <a:cubicBezTo>
                    <a:pt x="895" y="44"/>
                    <a:pt x="890" y="20"/>
                    <a:pt x="872" y="7"/>
                  </a:cubicBezTo>
                  <a:cubicBezTo>
                    <a:pt x="865" y="3"/>
                    <a:pt x="858" y="1"/>
                    <a:pt x="8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9"/>
            <p:cNvSpPr/>
            <p:nvPr/>
          </p:nvSpPr>
          <p:spPr>
            <a:xfrm>
              <a:off x="1203377" y="3901400"/>
              <a:ext cx="110596" cy="110504"/>
            </a:xfrm>
            <a:custGeom>
              <a:rect b="b" l="l" r="r" t="t"/>
              <a:pathLst>
                <a:path extrusionOk="0" h="2402" w="2404">
                  <a:moveTo>
                    <a:pt x="2404" y="793"/>
                  </a:moveTo>
                  <a:cubicBezTo>
                    <a:pt x="1950" y="564"/>
                    <a:pt x="1521" y="288"/>
                    <a:pt x="1285" y="0"/>
                  </a:cubicBezTo>
                  <a:lnTo>
                    <a:pt x="0" y="2401"/>
                  </a:lnTo>
                  <a:cubicBezTo>
                    <a:pt x="1381" y="1843"/>
                    <a:pt x="1759" y="1516"/>
                    <a:pt x="2404" y="79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9"/>
            <p:cNvSpPr/>
            <p:nvPr/>
          </p:nvSpPr>
          <p:spPr>
            <a:xfrm>
              <a:off x="1582183" y="4021013"/>
              <a:ext cx="116853" cy="43337"/>
            </a:xfrm>
            <a:custGeom>
              <a:rect b="b" l="l" r="r" t="t"/>
              <a:pathLst>
                <a:path extrusionOk="0" h="942" w="2540">
                  <a:moveTo>
                    <a:pt x="2494" y="0"/>
                  </a:moveTo>
                  <a:cubicBezTo>
                    <a:pt x="2477" y="0"/>
                    <a:pt x="2461" y="11"/>
                    <a:pt x="2456" y="29"/>
                  </a:cubicBezTo>
                  <a:cubicBezTo>
                    <a:pt x="2450" y="51"/>
                    <a:pt x="2441" y="73"/>
                    <a:pt x="2433" y="94"/>
                  </a:cubicBezTo>
                  <a:cubicBezTo>
                    <a:pt x="2313" y="371"/>
                    <a:pt x="1970" y="603"/>
                    <a:pt x="1554" y="738"/>
                  </a:cubicBezTo>
                  <a:cubicBezTo>
                    <a:pt x="1312" y="817"/>
                    <a:pt x="1045" y="862"/>
                    <a:pt x="783" y="862"/>
                  </a:cubicBezTo>
                  <a:cubicBezTo>
                    <a:pt x="593" y="862"/>
                    <a:pt x="406" y="838"/>
                    <a:pt x="233" y="787"/>
                  </a:cubicBezTo>
                  <a:cubicBezTo>
                    <a:pt x="174" y="770"/>
                    <a:pt x="117" y="749"/>
                    <a:pt x="62" y="725"/>
                  </a:cubicBezTo>
                  <a:cubicBezTo>
                    <a:pt x="56" y="723"/>
                    <a:pt x="51" y="722"/>
                    <a:pt x="45" y="722"/>
                  </a:cubicBezTo>
                  <a:cubicBezTo>
                    <a:pt x="30" y="722"/>
                    <a:pt x="16" y="731"/>
                    <a:pt x="10" y="746"/>
                  </a:cubicBezTo>
                  <a:cubicBezTo>
                    <a:pt x="0" y="766"/>
                    <a:pt x="10" y="789"/>
                    <a:pt x="30" y="798"/>
                  </a:cubicBezTo>
                  <a:cubicBezTo>
                    <a:pt x="88" y="823"/>
                    <a:pt x="149" y="846"/>
                    <a:pt x="210" y="864"/>
                  </a:cubicBezTo>
                  <a:cubicBezTo>
                    <a:pt x="391" y="917"/>
                    <a:pt x="586" y="942"/>
                    <a:pt x="784" y="942"/>
                  </a:cubicBezTo>
                  <a:cubicBezTo>
                    <a:pt x="1054" y="942"/>
                    <a:pt x="1329" y="896"/>
                    <a:pt x="1579" y="815"/>
                  </a:cubicBezTo>
                  <a:cubicBezTo>
                    <a:pt x="2015" y="673"/>
                    <a:pt x="2376" y="424"/>
                    <a:pt x="2505" y="126"/>
                  </a:cubicBezTo>
                  <a:cubicBezTo>
                    <a:pt x="2516" y="102"/>
                    <a:pt x="2525" y="76"/>
                    <a:pt x="2533" y="52"/>
                  </a:cubicBezTo>
                  <a:cubicBezTo>
                    <a:pt x="2539" y="31"/>
                    <a:pt x="2527" y="8"/>
                    <a:pt x="2506" y="2"/>
                  </a:cubicBezTo>
                  <a:cubicBezTo>
                    <a:pt x="2502" y="1"/>
                    <a:pt x="2498" y="0"/>
                    <a:pt x="24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9"/>
            <p:cNvSpPr/>
            <p:nvPr/>
          </p:nvSpPr>
          <p:spPr>
            <a:xfrm>
              <a:off x="1402349" y="3942298"/>
              <a:ext cx="54792" cy="56218"/>
            </a:xfrm>
            <a:custGeom>
              <a:rect b="b" l="l" r="r" t="t"/>
              <a:pathLst>
                <a:path extrusionOk="0" h="1222" w="1191">
                  <a:moveTo>
                    <a:pt x="1173" y="710"/>
                  </a:moveTo>
                  <a:cubicBezTo>
                    <a:pt x="1131" y="816"/>
                    <a:pt x="1190" y="1221"/>
                    <a:pt x="969" y="1209"/>
                  </a:cubicBezTo>
                  <a:cubicBezTo>
                    <a:pt x="703" y="1195"/>
                    <a:pt x="585" y="1117"/>
                    <a:pt x="270" y="793"/>
                  </a:cubicBezTo>
                  <a:cubicBezTo>
                    <a:pt x="327" y="603"/>
                    <a:pt x="802" y="1000"/>
                    <a:pt x="508" y="739"/>
                  </a:cubicBezTo>
                  <a:cubicBezTo>
                    <a:pt x="452" y="698"/>
                    <a:pt x="0" y="314"/>
                    <a:pt x="238" y="291"/>
                  </a:cubicBezTo>
                  <a:cubicBezTo>
                    <a:pt x="85" y="158"/>
                    <a:pt x="236" y="39"/>
                    <a:pt x="316" y="154"/>
                  </a:cubicBezTo>
                  <a:cubicBezTo>
                    <a:pt x="386" y="0"/>
                    <a:pt x="561" y="153"/>
                    <a:pt x="636" y="204"/>
                  </a:cubicBezTo>
                  <a:cubicBezTo>
                    <a:pt x="882" y="268"/>
                    <a:pt x="1101" y="538"/>
                    <a:pt x="1173" y="71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9"/>
            <p:cNvSpPr/>
            <p:nvPr/>
          </p:nvSpPr>
          <p:spPr>
            <a:xfrm>
              <a:off x="1408974" y="3954168"/>
              <a:ext cx="23187" cy="16240"/>
            </a:xfrm>
            <a:custGeom>
              <a:rect b="b" l="l" r="r" t="t"/>
              <a:pathLst>
                <a:path extrusionOk="0" h="353" w="504">
                  <a:moveTo>
                    <a:pt x="93" y="0"/>
                  </a:moveTo>
                  <a:cubicBezTo>
                    <a:pt x="70" y="0"/>
                    <a:pt x="47" y="7"/>
                    <a:pt x="24" y="23"/>
                  </a:cubicBezTo>
                  <a:cubicBezTo>
                    <a:pt x="5" y="35"/>
                    <a:pt x="1" y="60"/>
                    <a:pt x="14" y="78"/>
                  </a:cubicBezTo>
                  <a:cubicBezTo>
                    <a:pt x="21" y="89"/>
                    <a:pt x="34" y="95"/>
                    <a:pt x="47" y="95"/>
                  </a:cubicBezTo>
                  <a:cubicBezTo>
                    <a:pt x="54" y="95"/>
                    <a:pt x="62" y="93"/>
                    <a:pt x="69" y="89"/>
                  </a:cubicBezTo>
                  <a:cubicBezTo>
                    <a:pt x="77" y="83"/>
                    <a:pt x="85" y="81"/>
                    <a:pt x="94" y="81"/>
                  </a:cubicBezTo>
                  <a:cubicBezTo>
                    <a:pt x="146" y="81"/>
                    <a:pt x="222" y="153"/>
                    <a:pt x="301" y="227"/>
                  </a:cubicBezTo>
                  <a:cubicBezTo>
                    <a:pt x="345" y="269"/>
                    <a:pt x="391" y="312"/>
                    <a:pt x="435" y="345"/>
                  </a:cubicBezTo>
                  <a:cubicBezTo>
                    <a:pt x="443" y="350"/>
                    <a:pt x="451" y="352"/>
                    <a:pt x="458" y="352"/>
                  </a:cubicBezTo>
                  <a:cubicBezTo>
                    <a:pt x="471" y="352"/>
                    <a:pt x="483" y="346"/>
                    <a:pt x="491" y="335"/>
                  </a:cubicBezTo>
                  <a:cubicBezTo>
                    <a:pt x="503" y="318"/>
                    <a:pt x="500" y="293"/>
                    <a:pt x="482" y="280"/>
                  </a:cubicBezTo>
                  <a:cubicBezTo>
                    <a:pt x="441" y="250"/>
                    <a:pt x="397" y="209"/>
                    <a:pt x="355" y="168"/>
                  </a:cubicBezTo>
                  <a:cubicBezTo>
                    <a:pt x="265" y="84"/>
                    <a:pt x="176" y="0"/>
                    <a:pt x="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9"/>
            <p:cNvSpPr/>
            <p:nvPr/>
          </p:nvSpPr>
          <p:spPr>
            <a:xfrm>
              <a:off x="1410400" y="3945243"/>
              <a:ext cx="26499" cy="19230"/>
            </a:xfrm>
            <a:custGeom>
              <a:rect b="b" l="l" r="r" t="t"/>
              <a:pathLst>
                <a:path extrusionOk="0" h="418" w="576">
                  <a:moveTo>
                    <a:pt x="65" y="1"/>
                  </a:moveTo>
                  <a:cubicBezTo>
                    <a:pt x="50" y="1"/>
                    <a:pt x="37" y="4"/>
                    <a:pt x="24" y="12"/>
                  </a:cubicBezTo>
                  <a:cubicBezTo>
                    <a:pt x="6" y="24"/>
                    <a:pt x="1" y="49"/>
                    <a:pt x="12" y="67"/>
                  </a:cubicBezTo>
                  <a:cubicBezTo>
                    <a:pt x="20" y="79"/>
                    <a:pt x="33" y="86"/>
                    <a:pt x="46" y="86"/>
                  </a:cubicBezTo>
                  <a:cubicBezTo>
                    <a:pt x="53" y="86"/>
                    <a:pt x="60" y="84"/>
                    <a:pt x="67" y="80"/>
                  </a:cubicBezTo>
                  <a:cubicBezTo>
                    <a:pt x="69" y="79"/>
                    <a:pt x="71" y="78"/>
                    <a:pt x="74" y="78"/>
                  </a:cubicBezTo>
                  <a:cubicBezTo>
                    <a:pt x="111" y="78"/>
                    <a:pt x="210" y="169"/>
                    <a:pt x="304" y="254"/>
                  </a:cubicBezTo>
                  <a:cubicBezTo>
                    <a:pt x="390" y="333"/>
                    <a:pt x="471" y="408"/>
                    <a:pt x="526" y="417"/>
                  </a:cubicBezTo>
                  <a:cubicBezTo>
                    <a:pt x="528" y="417"/>
                    <a:pt x="530" y="417"/>
                    <a:pt x="532" y="417"/>
                  </a:cubicBezTo>
                  <a:cubicBezTo>
                    <a:pt x="551" y="417"/>
                    <a:pt x="568" y="404"/>
                    <a:pt x="571" y="384"/>
                  </a:cubicBezTo>
                  <a:cubicBezTo>
                    <a:pt x="576" y="362"/>
                    <a:pt x="561" y="341"/>
                    <a:pt x="538" y="338"/>
                  </a:cubicBezTo>
                  <a:cubicBezTo>
                    <a:pt x="508" y="333"/>
                    <a:pt x="434" y="266"/>
                    <a:pt x="358" y="196"/>
                  </a:cubicBezTo>
                  <a:cubicBezTo>
                    <a:pt x="254" y="101"/>
                    <a:pt x="144" y="1"/>
                    <a:pt x="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9"/>
            <p:cNvSpPr/>
            <p:nvPr/>
          </p:nvSpPr>
          <p:spPr>
            <a:xfrm>
              <a:off x="1446928" y="3985773"/>
              <a:ext cx="338321" cy="210243"/>
            </a:xfrm>
            <a:custGeom>
              <a:rect b="b" l="l" r="r" t="t"/>
              <a:pathLst>
                <a:path extrusionOk="0" h="4570" w="7354">
                  <a:moveTo>
                    <a:pt x="560" y="1313"/>
                  </a:moveTo>
                  <a:cubicBezTo>
                    <a:pt x="290" y="991"/>
                    <a:pt x="147" y="722"/>
                    <a:pt x="0" y="263"/>
                  </a:cubicBezTo>
                  <a:lnTo>
                    <a:pt x="193" y="1"/>
                  </a:lnTo>
                  <a:cubicBezTo>
                    <a:pt x="1151" y="323"/>
                    <a:pt x="1842" y="1324"/>
                    <a:pt x="1328" y="1319"/>
                  </a:cubicBezTo>
                  <a:close/>
                  <a:moveTo>
                    <a:pt x="4570" y="3818"/>
                  </a:moveTo>
                  <a:cubicBezTo>
                    <a:pt x="4138" y="4139"/>
                    <a:pt x="3601" y="4408"/>
                    <a:pt x="3148" y="4569"/>
                  </a:cubicBezTo>
                  <a:lnTo>
                    <a:pt x="2628" y="2720"/>
                  </a:lnTo>
                  <a:cubicBezTo>
                    <a:pt x="3500" y="2356"/>
                    <a:pt x="4047" y="2077"/>
                    <a:pt x="4788" y="2197"/>
                  </a:cubicBezTo>
                  <a:cubicBezTo>
                    <a:pt x="5236" y="2269"/>
                    <a:pt x="5832" y="2404"/>
                    <a:pt x="6454" y="2835"/>
                  </a:cubicBezTo>
                  <a:cubicBezTo>
                    <a:pt x="7353" y="1670"/>
                    <a:pt x="7183" y="3839"/>
                    <a:pt x="6452" y="4069"/>
                  </a:cubicBezTo>
                  <a:cubicBezTo>
                    <a:pt x="5818" y="4269"/>
                    <a:pt x="4987" y="3873"/>
                    <a:pt x="4570" y="38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9"/>
            <p:cNvSpPr/>
            <p:nvPr/>
          </p:nvSpPr>
          <p:spPr>
            <a:xfrm>
              <a:off x="1448860" y="3998977"/>
              <a:ext cx="322725" cy="194325"/>
            </a:xfrm>
            <a:custGeom>
              <a:rect b="b" l="l" r="r" t="t"/>
              <a:pathLst>
                <a:path extrusionOk="0" h="4224" w="7015">
                  <a:moveTo>
                    <a:pt x="445" y="936"/>
                  </a:moveTo>
                  <a:cubicBezTo>
                    <a:pt x="428" y="914"/>
                    <a:pt x="412" y="893"/>
                    <a:pt x="396" y="872"/>
                  </a:cubicBezTo>
                  <a:cubicBezTo>
                    <a:pt x="428" y="875"/>
                    <a:pt x="458" y="885"/>
                    <a:pt x="484" y="902"/>
                  </a:cubicBezTo>
                  <a:cubicBezTo>
                    <a:pt x="529" y="928"/>
                    <a:pt x="562" y="973"/>
                    <a:pt x="576" y="1027"/>
                  </a:cubicBezTo>
                  <a:lnTo>
                    <a:pt x="524" y="1026"/>
                  </a:lnTo>
                  <a:cubicBezTo>
                    <a:pt x="512" y="991"/>
                    <a:pt x="489" y="962"/>
                    <a:pt x="459" y="943"/>
                  </a:cubicBezTo>
                  <a:cubicBezTo>
                    <a:pt x="455" y="941"/>
                    <a:pt x="449" y="939"/>
                    <a:pt x="445" y="936"/>
                  </a:cubicBezTo>
                  <a:close/>
                  <a:moveTo>
                    <a:pt x="120" y="406"/>
                  </a:moveTo>
                  <a:cubicBezTo>
                    <a:pt x="110" y="384"/>
                    <a:pt x="100" y="362"/>
                    <a:pt x="90" y="339"/>
                  </a:cubicBezTo>
                  <a:cubicBezTo>
                    <a:pt x="91" y="340"/>
                    <a:pt x="92" y="341"/>
                    <a:pt x="94" y="341"/>
                  </a:cubicBezTo>
                  <a:cubicBezTo>
                    <a:pt x="127" y="362"/>
                    <a:pt x="169" y="369"/>
                    <a:pt x="209" y="360"/>
                  </a:cubicBezTo>
                  <a:cubicBezTo>
                    <a:pt x="251" y="350"/>
                    <a:pt x="283" y="325"/>
                    <a:pt x="305" y="291"/>
                  </a:cubicBezTo>
                  <a:cubicBezTo>
                    <a:pt x="325" y="258"/>
                    <a:pt x="332" y="216"/>
                    <a:pt x="323" y="176"/>
                  </a:cubicBezTo>
                  <a:cubicBezTo>
                    <a:pt x="313" y="135"/>
                    <a:pt x="288" y="102"/>
                    <a:pt x="255" y="80"/>
                  </a:cubicBezTo>
                  <a:cubicBezTo>
                    <a:pt x="221" y="60"/>
                    <a:pt x="180" y="53"/>
                    <a:pt x="139" y="62"/>
                  </a:cubicBezTo>
                  <a:cubicBezTo>
                    <a:pt x="98" y="72"/>
                    <a:pt x="65" y="97"/>
                    <a:pt x="44" y="130"/>
                  </a:cubicBezTo>
                  <a:cubicBezTo>
                    <a:pt x="36" y="144"/>
                    <a:pt x="30" y="159"/>
                    <a:pt x="25" y="174"/>
                  </a:cubicBezTo>
                  <a:cubicBezTo>
                    <a:pt x="18" y="152"/>
                    <a:pt x="9" y="129"/>
                    <a:pt x="1" y="106"/>
                  </a:cubicBezTo>
                  <a:lnTo>
                    <a:pt x="2" y="105"/>
                  </a:lnTo>
                  <a:cubicBezTo>
                    <a:pt x="30" y="60"/>
                    <a:pt x="73" y="27"/>
                    <a:pt x="127" y="14"/>
                  </a:cubicBezTo>
                  <a:cubicBezTo>
                    <a:pt x="181" y="1"/>
                    <a:pt x="237" y="11"/>
                    <a:pt x="280" y="39"/>
                  </a:cubicBezTo>
                  <a:cubicBezTo>
                    <a:pt x="325" y="66"/>
                    <a:pt x="358" y="110"/>
                    <a:pt x="371" y="164"/>
                  </a:cubicBezTo>
                  <a:cubicBezTo>
                    <a:pt x="384" y="219"/>
                    <a:pt x="374" y="273"/>
                    <a:pt x="346" y="317"/>
                  </a:cubicBezTo>
                  <a:cubicBezTo>
                    <a:pt x="319" y="361"/>
                    <a:pt x="275" y="395"/>
                    <a:pt x="221" y="408"/>
                  </a:cubicBezTo>
                  <a:cubicBezTo>
                    <a:pt x="186" y="416"/>
                    <a:pt x="152" y="415"/>
                    <a:pt x="120" y="406"/>
                  </a:cubicBezTo>
                  <a:close/>
                  <a:moveTo>
                    <a:pt x="854" y="93"/>
                  </a:moveTo>
                  <a:cubicBezTo>
                    <a:pt x="901" y="129"/>
                    <a:pt x="945" y="167"/>
                    <a:pt x="989" y="204"/>
                  </a:cubicBezTo>
                  <a:cubicBezTo>
                    <a:pt x="968" y="198"/>
                    <a:pt x="949" y="190"/>
                    <a:pt x="930" y="179"/>
                  </a:cubicBezTo>
                  <a:cubicBezTo>
                    <a:pt x="898" y="159"/>
                    <a:pt x="871" y="129"/>
                    <a:pt x="854" y="93"/>
                  </a:cubicBezTo>
                  <a:close/>
                  <a:moveTo>
                    <a:pt x="1377" y="1020"/>
                  </a:moveTo>
                  <a:cubicBezTo>
                    <a:pt x="1352" y="1028"/>
                    <a:pt x="1323" y="1033"/>
                    <a:pt x="1287" y="1032"/>
                  </a:cubicBezTo>
                  <a:lnTo>
                    <a:pt x="1120" y="1031"/>
                  </a:lnTo>
                  <a:cubicBezTo>
                    <a:pt x="1082" y="1004"/>
                    <a:pt x="1055" y="963"/>
                    <a:pt x="1044" y="916"/>
                  </a:cubicBezTo>
                  <a:lnTo>
                    <a:pt x="1043" y="912"/>
                  </a:lnTo>
                  <a:lnTo>
                    <a:pt x="1043" y="912"/>
                  </a:lnTo>
                  <a:cubicBezTo>
                    <a:pt x="1031" y="859"/>
                    <a:pt x="1042" y="806"/>
                    <a:pt x="1069" y="763"/>
                  </a:cubicBezTo>
                  <a:cubicBezTo>
                    <a:pt x="1096" y="719"/>
                    <a:pt x="1140" y="685"/>
                    <a:pt x="1194" y="672"/>
                  </a:cubicBezTo>
                  <a:lnTo>
                    <a:pt x="1197" y="671"/>
                  </a:lnTo>
                  <a:lnTo>
                    <a:pt x="1197" y="671"/>
                  </a:lnTo>
                  <a:cubicBezTo>
                    <a:pt x="1250" y="659"/>
                    <a:pt x="1303" y="670"/>
                    <a:pt x="1347" y="697"/>
                  </a:cubicBezTo>
                  <a:cubicBezTo>
                    <a:pt x="1392" y="724"/>
                    <a:pt x="1424" y="769"/>
                    <a:pt x="1437" y="823"/>
                  </a:cubicBezTo>
                  <a:cubicBezTo>
                    <a:pt x="1451" y="877"/>
                    <a:pt x="1440" y="931"/>
                    <a:pt x="1413" y="975"/>
                  </a:cubicBezTo>
                  <a:cubicBezTo>
                    <a:pt x="1402" y="992"/>
                    <a:pt x="1390" y="1007"/>
                    <a:pt x="1377" y="1020"/>
                  </a:cubicBezTo>
                  <a:close/>
                  <a:moveTo>
                    <a:pt x="5111" y="1980"/>
                  </a:moveTo>
                  <a:cubicBezTo>
                    <a:pt x="5073" y="1982"/>
                    <a:pt x="5036" y="1974"/>
                    <a:pt x="5003" y="1957"/>
                  </a:cubicBezTo>
                  <a:cubicBezTo>
                    <a:pt x="5039" y="1964"/>
                    <a:pt x="5074" y="1972"/>
                    <a:pt x="5111" y="1980"/>
                  </a:cubicBezTo>
                  <a:close/>
                  <a:moveTo>
                    <a:pt x="4412" y="1881"/>
                  </a:moveTo>
                  <a:cubicBezTo>
                    <a:pt x="4422" y="1898"/>
                    <a:pt x="4428" y="1916"/>
                    <a:pt x="4433" y="1935"/>
                  </a:cubicBezTo>
                  <a:cubicBezTo>
                    <a:pt x="4446" y="1990"/>
                    <a:pt x="4435" y="2044"/>
                    <a:pt x="4408" y="2088"/>
                  </a:cubicBezTo>
                  <a:cubicBezTo>
                    <a:pt x="4381" y="2132"/>
                    <a:pt x="4337" y="2166"/>
                    <a:pt x="4282" y="2179"/>
                  </a:cubicBezTo>
                  <a:cubicBezTo>
                    <a:pt x="4228" y="2191"/>
                    <a:pt x="4174" y="2181"/>
                    <a:pt x="4129" y="2154"/>
                  </a:cubicBezTo>
                  <a:cubicBezTo>
                    <a:pt x="4086" y="2127"/>
                    <a:pt x="4052" y="2083"/>
                    <a:pt x="4039" y="2029"/>
                  </a:cubicBezTo>
                  <a:cubicBezTo>
                    <a:pt x="4029" y="1989"/>
                    <a:pt x="4033" y="1948"/>
                    <a:pt x="4045" y="1912"/>
                  </a:cubicBezTo>
                  <a:cubicBezTo>
                    <a:pt x="4066" y="1909"/>
                    <a:pt x="4086" y="1906"/>
                    <a:pt x="4105" y="1902"/>
                  </a:cubicBezTo>
                  <a:cubicBezTo>
                    <a:pt x="4085" y="1935"/>
                    <a:pt x="4077" y="1977"/>
                    <a:pt x="4087" y="2017"/>
                  </a:cubicBezTo>
                  <a:cubicBezTo>
                    <a:pt x="4096" y="2059"/>
                    <a:pt x="4122" y="2092"/>
                    <a:pt x="4156" y="2112"/>
                  </a:cubicBezTo>
                  <a:cubicBezTo>
                    <a:pt x="4189" y="2132"/>
                    <a:pt x="4230" y="2140"/>
                    <a:pt x="4271" y="2131"/>
                  </a:cubicBezTo>
                  <a:cubicBezTo>
                    <a:pt x="4312" y="2121"/>
                    <a:pt x="4345" y="2096"/>
                    <a:pt x="4366" y="2062"/>
                  </a:cubicBezTo>
                  <a:cubicBezTo>
                    <a:pt x="4386" y="2029"/>
                    <a:pt x="4394" y="1987"/>
                    <a:pt x="4384" y="1947"/>
                  </a:cubicBezTo>
                  <a:cubicBezTo>
                    <a:pt x="4379" y="1922"/>
                    <a:pt x="4367" y="1900"/>
                    <a:pt x="4351" y="1882"/>
                  </a:cubicBezTo>
                  <a:cubicBezTo>
                    <a:pt x="4372" y="1882"/>
                    <a:pt x="4392" y="1881"/>
                    <a:pt x="4412" y="1881"/>
                  </a:cubicBezTo>
                  <a:close/>
                  <a:moveTo>
                    <a:pt x="3525" y="2051"/>
                  </a:moveTo>
                  <a:cubicBezTo>
                    <a:pt x="3546" y="2076"/>
                    <a:pt x="3562" y="2105"/>
                    <a:pt x="3571" y="2139"/>
                  </a:cubicBezTo>
                  <a:lnTo>
                    <a:pt x="3572" y="2143"/>
                  </a:lnTo>
                  <a:cubicBezTo>
                    <a:pt x="3583" y="2196"/>
                    <a:pt x="3573" y="2249"/>
                    <a:pt x="3546" y="2292"/>
                  </a:cubicBezTo>
                  <a:cubicBezTo>
                    <a:pt x="3518" y="2337"/>
                    <a:pt x="3474" y="2370"/>
                    <a:pt x="3420" y="2383"/>
                  </a:cubicBezTo>
                  <a:lnTo>
                    <a:pt x="3418" y="2384"/>
                  </a:lnTo>
                  <a:lnTo>
                    <a:pt x="3416" y="2384"/>
                  </a:lnTo>
                  <a:cubicBezTo>
                    <a:pt x="3363" y="2395"/>
                    <a:pt x="3310" y="2385"/>
                    <a:pt x="3267" y="2358"/>
                  </a:cubicBezTo>
                  <a:cubicBezTo>
                    <a:pt x="3223" y="2331"/>
                    <a:pt x="3189" y="2287"/>
                    <a:pt x="3176" y="2233"/>
                  </a:cubicBezTo>
                  <a:lnTo>
                    <a:pt x="3175" y="2230"/>
                  </a:lnTo>
                  <a:lnTo>
                    <a:pt x="3175" y="2230"/>
                  </a:lnTo>
                  <a:cubicBezTo>
                    <a:pt x="3173" y="2216"/>
                    <a:pt x="3171" y="2201"/>
                    <a:pt x="3171" y="2187"/>
                  </a:cubicBezTo>
                  <a:cubicBezTo>
                    <a:pt x="3188" y="2181"/>
                    <a:pt x="3205" y="2173"/>
                    <a:pt x="3222" y="2167"/>
                  </a:cubicBezTo>
                  <a:cubicBezTo>
                    <a:pt x="3220" y="2184"/>
                    <a:pt x="3221" y="2203"/>
                    <a:pt x="3225" y="2221"/>
                  </a:cubicBezTo>
                  <a:lnTo>
                    <a:pt x="3225" y="2221"/>
                  </a:lnTo>
                  <a:cubicBezTo>
                    <a:pt x="3235" y="2263"/>
                    <a:pt x="3260" y="2296"/>
                    <a:pt x="3293" y="2316"/>
                  </a:cubicBezTo>
                  <a:cubicBezTo>
                    <a:pt x="3326" y="2337"/>
                    <a:pt x="3368" y="2344"/>
                    <a:pt x="3409" y="2335"/>
                  </a:cubicBezTo>
                  <a:lnTo>
                    <a:pt x="3409" y="2335"/>
                  </a:lnTo>
                  <a:cubicBezTo>
                    <a:pt x="3449" y="2325"/>
                    <a:pt x="3483" y="2300"/>
                    <a:pt x="3504" y="2267"/>
                  </a:cubicBezTo>
                  <a:cubicBezTo>
                    <a:pt x="3524" y="2233"/>
                    <a:pt x="3532" y="2193"/>
                    <a:pt x="3522" y="2151"/>
                  </a:cubicBezTo>
                  <a:lnTo>
                    <a:pt x="3522" y="2151"/>
                  </a:lnTo>
                  <a:cubicBezTo>
                    <a:pt x="3514" y="2118"/>
                    <a:pt x="3497" y="2091"/>
                    <a:pt x="3473" y="2070"/>
                  </a:cubicBezTo>
                  <a:cubicBezTo>
                    <a:pt x="3491" y="2064"/>
                    <a:pt x="3508" y="2058"/>
                    <a:pt x="3525" y="2051"/>
                  </a:cubicBezTo>
                  <a:close/>
                  <a:moveTo>
                    <a:pt x="2713" y="2379"/>
                  </a:moveTo>
                  <a:cubicBezTo>
                    <a:pt x="2715" y="2421"/>
                    <a:pt x="2705" y="2462"/>
                    <a:pt x="2683" y="2496"/>
                  </a:cubicBezTo>
                  <a:cubicBezTo>
                    <a:pt x="2667" y="2522"/>
                    <a:pt x="2646" y="2543"/>
                    <a:pt x="2622" y="2560"/>
                  </a:cubicBezTo>
                  <a:lnTo>
                    <a:pt x="2607" y="2509"/>
                  </a:lnTo>
                  <a:cubicBezTo>
                    <a:pt x="2621" y="2498"/>
                    <a:pt x="2632" y="2485"/>
                    <a:pt x="2641" y="2470"/>
                  </a:cubicBezTo>
                  <a:cubicBezTo>
                    <a:pt x="2654" y="2450"/>
                    <a:pt x="2662" y="2425"/>
                    <a:pt x="2663" y="2400"/>
                  </a:cubicBezTo>
                  <a:cubicBezTo>
                    <a:pt x="2680" y="2393"/>
                    <a:pt x="2697" y="2386"/>
                    <a:pt x="2713" y="2379"/>
                  </a:cubicBezTo>
                  <a:close/>
                  <a:moveTo>
                    <a:pt x="1320" y="739"/>
                  </a:moveTo>
                  <a:cubicBezTo>
                    <a:pt x="1287" y="719"/>
                    <a:pt x="1246" y="712"/>
                    <a:pt x="1206" y="721"/>
                  </a:cubicBezTo>
                  <a:lnTo>
                    <a:pt x="1205" y="721"/>
                  </a:lnTo>
                  <a:cubicBezTo>
                    <a:pt x="1164" y="731"/>
                    <a:pt x="1131" y="756"/>
                    <a:pt x="1110" y="789"/>
                  </a:cubicBezTo>
                  <a:cubicBezTo>
                    <a:pt x="1090" y="822"/>
                    <a:pt x="1082" y="863"/>
                    <a:pt x="1092" y="905"/>
                  </a:cubicBezTo>
                  <a:lnTo>
                    <a:pt x="1092" y="905"/>
                  </a:lnTo>
                  <a:cubicBezTo>
                    <a:pt x="1102" y="946"/>
                    <a:pt x="1127" y="979"/>
                    <a:pt x="1160" y="999"/>
                  </a:cubicBezTo>
                  <a:cubicBezTo>
                    <a:pt x="1193" y="1020"/>
                    <a:pt x="1234" y="1028"/>
                    <a:pt x="1276" y="1019"/>
                  </a:cubicBezTo>
                  <a:lnTo>
                    <a:pt x="1276" y="1019"/>
                  </a:lnTo>
                  <a:cubicBezTo>
                    <a:pt x="1317" y="1008"/>
                    <a:pt x="1350" y="983"/>
                    <a:pt x="1370" y="949"/>
                  </a:cubicBezTo>
                  <a:cubicBezTo>
                    <a:pt x="1390" y="917"/>
                    <a:pt x="1399" y="875"/>
                    <a:pt x="1389" y="835"/>
                  </a:cubicBezTo>
                  <a:cubicBezTo>
                    <a:pt x="1380" y="793"/>
                    <a:pt x="1354" y="760"/>
                    <a:pt x="1320" y="739"/>
                  </a:cubicBezTo>
                  <a:close/>
                  <a:moveTo>
                    <a:pt x="6876" y="2211"/>
                  </a:moveTo>
                  <a:cubicBezTo>
                    <a:pt x="6874" y="2230"/>
                    <a:pt x="6874" y="2249"/>
                    <a:pt x="6879" y="2268"/>
                  </a:cubicBezTo>
                  <a:cubicBezTo>
                    <a:pt x="6888" y="2308"/>
                    <a:pt x="6914" y="2342"/>
                    <a:pt x="6947" y="2362"/>
                  </a:cubicBezTo>
                  <a:cubicBezTo>
                    <a:pt x="6964" y="2373"/>
                    <a:pt x="6984" y="2381"/>
                    <a:pt x="7004" y="2384"/>
                  </a:cubicBezTo>
                  <a:cubicBezTo>
                    <a:pt x="7008" y="2400"/>
                    <a:pt x="7012" y="2417"/>
                    <a:pt x="7015" y="2435"/>
                  </a:cubicBezTo>
                  <a:cubicBezTo>
                    <a:pt x="6981" y="2433"/>
                    <a:pt x="6949" y="2422"/>
                    <a:pt x="6921" y="2404"/>
                  </a:cubicBezTo>
                  <a:cubicBezTo>
                    <a:pt x="6877" y="2377"/>
                    <a:pt x="6843" y="2333"/>
                    <a:pt x="6830" y="2279"/>
                  </a:cubicBezTo>
                  <a:cubicBezTo>
                    <a:pt x="6825" y="2255"/>
                    <a:pt x="6824" y="2231"/>
                    <a:pt x="6826" y="2207"/>
                  </a:cubicBezTo>
                  <a:cubicBezTo>
                    <a:pt x="6844" y="2206"/>
                    <a:pt x="6861" y="2207"/>
                    <a:pt x="6876" y="2211"/>
                  </a:cubicBezTo>
                  <a:close/>
                  <a:moveTo>
                    <a:pt x="6322" y="3102"/>
                  </a:moveTo>
                  <a:cubicBezTo>
                    <a:pt x="6376" y="3089"/>
                    <a:pt x="6431" y="3100"/>
                    <a:pt x="6475" y="3126"/>
                  </a:cubicBezTo>
                  <a:cubicBezTo>
                    <a:pt x="6519" y="3154"/>
                    <a:pt x="6553" y="3198"/>
                    <a:pt x="6565" y="3252"/>
                  </a:cubicBezTo>
                  <a:cubicBezTo>
                    <a:pt x="6578" y="3307"/>
                    <a:pt x="6569" y="3361"/>
                    <a:pt x="6541" y="3405"/>
                  </a:cubicBezTo>
                  <a:cubicBezTo>
                    <a:pt x="6513" y="3449"/>
                    <a:pt x="6470" y="3482"/>
                    <a:pt x="6416" y="3496"/>
                  </a:cubicBezTo>
                  <a:cubicBezTo>
                    <a:pt x="6361" y="3509"/>
                    <a:pt x="6306" y="3498"/>
                    <a:pt x="6263" y="3471"/>
                  </a:cubicBezTo>
                  <a:cubicBezTo>
                    <a:pt x="6218" y="3444"/>
                    <a:pt x="6185" y="3399"/>
                    <a:pt x="6171" y="3345"/>
                  </a:cubicBezTo>
                  <a:cubicBezTo>
                    <a:pt x="6159" y="3291"/>
                    <a:pt x="6169" y="3237"/>
                    <a:pt x="6197" y="3192"/>
                  </a:cubicBezTo>
                  <a:cubicBezTo>
                    <a:pt x="6223" y="3149"/>
                    <a:pt x="6268" y="3115"/>
                    <a:pt x="6322" y="3102"/>
                  </a:cubicBezTo>
                  <a:close/>
                  <a:moveTo>
                    <a:pt x="6449" y="3169"/>
                  </a:moveTo>
                  <a:cubicBezTo>
                    <a:pt x="6416" y="3149"/>
                    <a:pt x="6374" y="3140"/>
                    <a:pt x="6334" y="3150"/>
                  </a:cubicBezTo>
                  <a:cubicBezTo>
                    <a:pt x="6292" y="3160"/>
                    <a:pt x="6259" y="3185"/>
                    <a:pt x="6238" y="3219"/>
                  </a:cubicBezTo>
                  <a:cubicBezTo>
                    <a:pt x="6218" y="3252"/>
                    <a:pt x="6211" y="3293"/>
                    <a:pt x="6220" y="3335"/>
                  </a:cubicBezTo>
                  <a:cubicBezTo>
                    <a:pt x="6230" y="3375"/>
                    <a:pt x="6255" y="3408"/>
                    <a:pt x="6288" y="3429"/>
                  </a:cubicBezTo>
                  <a:cubicBezTo>
                    <a:pt x="6322" y="3449"/>
                    <a:pt x="6363" y="3457"/>
                    <a:pt x="6404" y="3447"/>
                  </a:cubicBezTo>
                  <a:cubicBezTo>
                    <a:pt x="6445" y="3438"/>
                    <a:pt x="6478" y="3412"/>
                    <a:pt x="6499" y="3379"/>
                  </a:cubicBezTo>
                  <a:cubicBezTo>
                    <a:pt x="6520" y="3346"/>
                    <a:pt x="6527" y="3305"/>
                    <a:pt x="6518" y="3263"/>
                  </a:cubicBezTo>
                  <a:cubicBezTo>
                    <a:pt x="6508" y="3222"/>
                    <a:pt x="6483" y="3189"/>
                    <a:pt x="6449" y="3169"/>
                  </a:cubicBezTo>
                  <a:close/>
                  <a:moveTo>
                    <a:pt x="5459" y="3306"/>
                  </a:moveTo>
                  <a:cubicBezTo>
                    <a:pt x="5514" y="3293"/>
                    <a:pt x="5569" y="3304"/>
                    <a:pt x="5612" y="3330"/>
                  </a:cubicBezTo>
                  <a:cubicBezTo>
                    <a:pt x="5656" y="3358"/>
                    <a:pt x="5690" y="3402"/>
                    <a:pt x="5703" y="3456"/>
                  </a:cubicBezTo>
                  <a:cubicBezTo>
                    <a:pt x="5717" y="3511"/>
                    <a:pt x="5706" y="3565"/>
                    <a:pt x="5678" y="3609"/>
                  </a:cubicBezTo>
                  <a:cubicBezTo>
                    <a:pt x="5651" y="3653"/>
                    <a:pt x="5607" y="3687"/>
                    <a:pt x="5553" y="3700"/>
                  </a:cubicBezTo>
                  <a:cubicBezTo>
                    <a:pt x="5499" y="3713"/>
                    <a:pt x="5444" y="3702"/>
                    <a:pt x="5400" y="3675"/>
                  </a:cubicBezTo>
                  <a:cubicBezTo>
                    <a:pt x="5355" y="3648"/>
                    <a:pt x="5322" y="3603"/>
                    <a:pt x="5309" y="3549"/>
                  </a:cubicBezTo>
                  <a:cubicBezTo>
                    <a:pt x="5296" y="3495"/>
                    <a:pt x="5306" y="3441"/>
                    <a:pt x="5334" y="3396"/>
                  </a:cubicBezTo>
                  <a:cubicBezTo>
                    <a:pt x="5362" y="3353"/>
                    <a:pt x="5405" y="3319"/>
                    <a:pt x="5459" y="3306"/>
                  </a:cubicBezTo>
                  <a:close/>
                  <a:moveTo>
                    <a:pt x="5587" y="3373"/>
                  </a:moveTo>
                  <a:cubicBezTo>
                    <a:pt x="5553" y="3353"/>
                    <a:pt x="5513" y="3344"/>
                    <a:pt x="5471" y="3354"/>
                  </a:cubicBezTo>
                  <a:cubicBezTo>
                    <a:pt x="5430" y="3364"/>
                    <a:pt x="5397" y="3389"/>
                    <a:pt x="5377" y="3423"/>
                  </a:cubicBezTo>
                  <a:cubicBezTo>
                    <a:pt x="5356" y="3456"/>
                    <a:pt x="5348" y="3497"/>
                    <a:pt x="5357" y="3539"/>
                  </a:cubicBezTo>
                  <a:cubicBezTo>
                    <a:pt x="5367" y="3579"/>
                    <a:pt x="5393" y="3612"/>
                    <a:pt x="5427" y="3633"/>
                  </a:cubicBezTo>
                  <a:cubicBezTo>
                    <a:pt x="5459" y="3653"/>
                    <a:pt x="5501" y="3661"/>
                    <a:pt x="5541" y="3651"/>
                  </a:cubicBezTo>
                  <a:cubicBezTo>
                    <a:pt x="5583" y="3642"/>
                    <a:pt x="5616" y="3616"/>
                    <a:pt x="5637" y="3583"/>
                  </a:cubicBezTo>
                  <a:cubicBezTo>
                    <a:pt x="5657" y="3550"/>
                    <a:pt x="5665" y="3509"/>
                    <a:pt x="5655" y="3467"/>
                  </a:cubicBezTo>
                  <a:cubicBezTo>
                    <a:pt x="5645" y="3427"/>
                    <a:pt x="5620" y="3393"/>
                    <a:pt x="5587" y="3373"/>
                  </a:cubicBezTo>
                  <a:close/>
                  <a:moveTo>
                    <a:pt x="4598" y="3510"/>
                  </a:moveTo>
                  <a:cubicBezTo>
                    <a:pt x="4652" y="3497"/>
                    <a:pt x="4706" y="3508"/>
                    <a:pt x="4750" y="3534"/>
                  </a:cubicBezTo>
                  <a:cubicBezTo>
                    <a:pt x="4775" y="3550"/>
                    <a:pt x="4797" y="3570"/>
                    <a:pt x="4812" y="3595"/>
                  </a:cubicBezTo>
                  <a:cubicBezTo>
                    <a:pt x="4775" y="3584"/>
                    <a:pt x="4739" y="3575"/>
                    <a:pt x="4704" y="3566"/>
                  </a:cubicBezTo>
                  <a:cubicBezTo>
                    <a:pt x="4688" y="3560"/>
                    <a:pt x="4670" y="3556"/>
                    <a:pt x="4652" y="3555"/>
                  </a:cubicBezTo>
                  <a:cubicBezTo>
                    <a:pt x="4613" y="3545"/>
                    <a:pt x="4576" y="3539"/>
                    <a:pt x="4541" y="3533"/>
                  </a:cubicBezTo>
                  <a:cubicBezTo>
                    <a:pt x="4558" y="3523"/>
                    <a:pt x="4577" y="3515"/>
                    <a:pt x="4598" y="3510"/>
                  </a:cubicBezTo>
                  <a:close/>
                  <a:moveTo>
                    <a:pt x="3738" y="3713"/>
                  </a:moveTo>
                  <a:cubicBezTo>
                    <a:pt x="3792" y="3701"/>
                    <a:pt x="3845" y="3712"/>
                    <a:pt x="3888" y="3738"/>
                  </a:cubicBezTo>
                  <a:cubicBezTo>
                    <a:pt x="3932" y="3766"/>
                    <a:pt x="3966" y="3811"/>
                    <a:pt x="3978" y="3865"/>
                  </a:cubicBezTo>
                  <a:cubicBezTo>
                    <a:pt x="3980" y="3870"/>
                    <a:pt x="3981" y="3876"/>
                    <a:pt x="3982" y="3882"/>
                  </a:cubicBezTo>
                  <a:cubicBezTo>
                    <a:pt x="3966" y="3890"/>
                    <a:pt x="3950" y="3900"/>
                    <a:pt x="3934" y="3908"/>
                  </a:cubicBezTo>
                  <a:cubicBezTo>
                    <a:pt x="3934" y="3898"/>
                    <a:pt x="3933" y="3886"/>
                    <a:pt x="3930" y="3875"/>
                  </a:cubicBezTo>
                  <a:cubicBezTo>
                    <a:pt x="3920" y="3835"/>
                    <a:pt x="3895" y="3801"/>
                    <a:pt x="3862" y="3781"/>
                  </a:cubicBezTo>
                  <a:cubicBezTo>
                    <a:pt x="3829" y="3761"/>
                    <a:pt x="3787" y="3752"/>
                    <a:pt x="3746" y="3762"/>
                  </a:cubicBezTo>
                  <a:lnTo>
                    <a:pt x="3746" y="3762"/>
                  </a:lnTo>
                  <a:cubicBezTo>
                    <a:pt x="3705" y="3772"/>
                    <a:pt x="3671" y="3798"/>
                    <a:pt x="3651" y="3831"/>
                  </a:cubicBezTo>
                  <a:cubicBezTo>
                    <a:pt x="3631" y="3864"/>
                    <a:pt x="3623" y="3905"/>
                    <a:pt x="3633" y="3945"/>
                  </a:cubicBezTo>
                  <a:lnTo>
                    <a:pt x="3633" y="3947"/>
                  </a:lnTo>
                  <a:cubicBezTo>
                    <a:pt x="3642" y="3983"/>
                    <a:pt x="3663" y="4013"/>
                    <a:pt x="3691" y="4034"/>
                  </a:cubicBezTo>
                  <a:cubicBezTo>
                    <a:pt x="3675" y="4042"/>
                    <a:pt x="3659" y="4050"/>
                    <a:pt x="3642" y="4058"/>
                  </a:cubicBezTo>
                  <a:cubicBezTo>
                    <a:pt x="3614" y="4032"/>
                    <a:pt x="3594" y="3998"/>
                    <a:pt x="3584" y="3957"/>
                  </a:cubicBezTo>
                  <a:lnTo>
                    <a:pt x="3583" y="3955"/>
                  </a:lnTo>
                  <a:lnTo>
                    <a:pt x="3583" y="3954"/>
                  </a:lnTo>
                  <a:cubicBezTo>
                    <a:pt x="3572" y="3901"/>
                    <a:pt x="3582" y="3848"/>
                    <a:pt x="3609" y="3804"/>
                  </a:cubicBezTo>
                  <a:cubicBezTo>
                    <a:pt x="3636" y="3761"/>
                    <a:pt x="3680" y="3727"/>
                    <a:pt x="3735" y="3714"/>
                  </a:cubicBezTo>
                  <a:lnTo>
                    <a:pt x="3737" y="3713"/>
                  </a:lnTo>
                  <a:lnTo>
                    <a:pt x="3738" y="3713"/>
                  </a:lnTo>
                  <a:close/>
                  <a:moveTo>
                    <a:pt x="3009" y="3933"/>
                  </a:moveTo>
                  <a:cubicBezTo>
                    <a:pt x="3014" y="3936"/>
                    <a:pt x="3020" y="3939"/>
                    <a:pt x="3026" y="3942"/>
                  </a:cubicBezTo>
                  <a:cubicBezTo>
                    <a:pt x="3069" y="3970"/>
                    <a:pt x="3103" y="4013"/>
                    <a:pt x="3116" y="4069"/>
                  </a:cubicBezTo>
                  <a:cubicBezTo>
                    <a:pt x="3129" y="4123"/>
                    <a:pt x="3119" y="4177"/>
                    <a:pt x="3091" y="4221"/>
                  </a:cubicBezTo>
                  <a:lnTo>
                    <a:pt x="3090" y="4224"/>
                  </a:lnTo>
                  <a:lnTo>
                    <a:pt x="3068" y="4147"/>
                  </a:lnTo>
                  <a:cubicBezTo>
                    <a:pt x="3073" y="4126"/>
                    <a:pt x="3073" y="4103"/>
                    <a:pt x="3068" y="4079"/>
                  </a:cubicBezTo>
                  <a:cubicBezTo>
                    <a:pt x="3062" y="4052"/>
                    <a:pt x="3048" y="4028"/>
                    <a:pt x="3030" y="4009"/>
                  </a:cubicBezTo>
                  <a:close/>
                  <a:moveTo>
                    <a:pt x="6055" y="2330"/>
                  </a:moveTo>
                  <a:cubicBezTo>
                    <a:pt x="6047" y="2338"/>
                    <a:pt x="6041" y="2347"/>
                    <a:pt x="6034" y="2356"/>
                  </a:cubicBezTo>
                  <a:cubicBezTo>
                    <a:pt x="6014" y="2389"/>
                    <a:pt x="6007" y="2430"/>
                    <a:pt x="6016" y="2472"/>
                  </a:cubicBezTo>
                  <a:cubicBezTo>
                    <a:pt x="6026" y="2512"/>
                    <a:pt x="6051" y="2546"/>
                    <a:pt x="6084" y="2566"/>
                  </a:cubicBezTo>
                  <a:cubicBezTo>
                    <a:pt x="6117" y="2587"/>
                    <a:pt x="6159" y="2595"/>
                    <a:pt x="6200" y="2585"/>
                  </a:cubicBezTo>
                  <a:cubicBezTo>
                    <a:pt x="6241" y="2575"/>
                    <a:pt x="6274" y="2551"/>
                    <a:pt x="6295" y="2517"/>
                  </a:cubicBezTo>
                  <a:cubicBezTo>
                    <a:pt x="6302" y="2506"/>
                    <a:pt x="6307" y="2493"/>
                    <a:pt x="6310" y="2480"/>
                  </a:cubicBezTo>
                  <a:cubicBezTo>
                    <a:pt x="6325" y="2490"/>
                    <a:pt x="6339" y="2500"/>
                    <a:pt x="6354" y="2509"/>
                  </a:cubicBezTo>
                  <a:cubicBezTo>
                    <a:pt x="6349" y="2521"/>
                    <a:pt x="6343" y="2532"/>
                    <a:pt x="6337" y="2543"/>
                  </a:cubicBezTo>
                  <a:cubicBezTo>
                    <a:pt x="6309" y="2587"/>
                    <a:pt x="6266" y="2621"/>
                    <a:pt x="6211" y="2633"/>
                  </a:cubicBezTo>
                  <a:cubicBezTo>
                    <a:pt x="6156" y="2646"/>
                    <a:pt x="6102" y="2636"/>
                    <a:pt x="6059" y="2609"/>
                  </a:cubicBezTo>
                  <a:cubicBezTo>
                    <a:pt x="6014" y="2581"/>
                    <a:pt x="5980" y="2537"/>
                    <a:pt x="5967" y="2483"/>
                  </a:cubicBezTo>
                  <a:cubicBezTo>
                    <a:pt x="5955" y="2428"/>
                    <a:pt x="5965" y="2374"/>
                    <a:pt x="5993" y="2331"/>
                  </a:cubicBezTo>
                  <a:cubicBezTo>
                    <a:pt x="5997" y="2322"/>
                    <a:pt x="6003" y="2314"/>
                    <a:pt x="6010" y="2306"/>
                  </a:cubicBezTo>
                  <a:cubicBezTo>
                    <a:pt x="6025" y="2314"/>
                    <a:pt x="6040" y="2322"/>
                    <a:pt x="6055" y="2330"/>
                  </a:cubicBezTo>
                  <a:close/>
                  <a:moveTo>
                    <a:pt x="5267" y="2492"/>
                  </a:moveTo>
                  <a:lnTo>
                    <a:pt x="5267" y="2492"/>
                  </a:lnTo>
                  <a:cubicBezTo>
                    <a:pt x="5226" y="2502"/>
                    <a:pt x="5193" y="2527"/>
                    <a:pt x="5173" y="2560"/>
                  </a:cubicBezTo>
                  <a:cubicBezTo>
                    <a:pt x="5151" y="2593"/>
                    <a:pt x="5144" y="2634"/>
                    <a:pt x="5154" y="2676"/>
                  </a:cubicBezTo>
                  <a:cubicBezTo>
                    <a:pt x="5163" y="2716"/>
                    <a:pt x="5189" y="2750"/>
                    <a:pt x="5223" y="2770"/>
                  </a:cubicBezTo>
                  <a:cubicBezTo>
                    <a:pt x="5255" y="2791"/>
                    <a:pt x="5297" y="2799"/>
                    <a:pt x="5337" y="2790"/>
                  </a:cubicBezTo>
                  <a:lnTo>
                    <a:pt x="5337" y="2790"/>
                  </a:lnTo>
                  <a:cubicBezTo>
                    <a:pt x="5379" y="2779"/>
                    <a:pt x="5412" y="2753"/>
                    <a:pt x="5432" y="2721"/>
                  </a:cubicBezTo>
                  <a:cubicBezTo>
                    <a:pt x="5453" y="2688"/>
                    <a:pt x="5461" y="2646"/>
                    <a:pt x="5451" y="2606"/>
                  </a:cubicBezTo>
                  <a:lnTo>
                    <a:pt x="5451" y="2605"/>
                  </a:lnTo>
                  <a:cubicBezTo>
                    <a:pt x="5441" y="2564"/>
                    <a:pt x="5416" y="2531"/>
                    <a:pt x="5382" y="2510"/>
                  </a:cubicBezTo>
                  <a:cubicBezTo>
                    <a:pt x="5349" y="2490"/>
                    <a:pt x="5308" y="2483"/>
                    <a:pt x="5267" y="2492"/>
                  </a:cubicBezTo>
                  <a:close/>
                  <a:moveTo>
                    <a:pt x="5259" y="2443"/>
                  </a:moveTo>
                  <a:cubicBezTo>
                    <a:pt x="5312" y="2430"/>
                    <a:pt x="5365" y="2441"/>
                    <a:pt x="5408" y="2469"/>
                  </a:cubicBezTo>
                  <a:cubicBezTo>
                    <a:pt x="5453" y="2495"/>
                    <a:pt x="5486" y="2540"/>
                    <a:pt x="5499" y="2594"/>
                  </a:cubicBezTo>
                  <a:lnTo>
                    <a:pt x="5500" y="2596"/>
                  </a:lnTo>
                  <a:lnTo>
                    <a:pt x="5500" y="2597"/>
                  </a:lnTo>
                  <a:cubicBezTo>
                    <a:pt x="5512" y="2650"/>
                    <a:pt x="5501" y="2704"/>
                    <a:pt x="5474" y="2747"/>
                  </a:cubicBezTo>
                  <a:cubicBezTo>
                    <a:pt x="5447" y="2791"/>
                    <a:pt x="5403" y="2825"/>
                    <a:pt x="5349" y="2837"/>
                  </a:cubicBezTo>
                  <a:lnTo>
                    <a:pt x="5346" y="2838"/>
                  </a:lnTo>
                  <a:lnTo>
                    <a:pt x="5346" y="2838"/>
                  </a:lnTo>
                  <a:cubicBezTo>
                    <a:pt x="5293" y="2850"/>
                    <a:pt x="5240" y="2840"/>
                    <a:pt x="5196" y="2813"/>
                  </a:cubicBezTo>
                  <a:cubicBezTo>
                    <a:pt x="5151" y="2785"/>
                    <a:pt x="5118" y="2741"/>
                    <a:pt x="5106" y="2687"/>
                  </a:cubicBezTo>
                  <a:cubicBezTo>
                    <a:pt x="5092" y="2632"/>
                    <a:pt x="5103" y="2578"/>
                    <a:pt x="5130" y="2534"/>
                  </a:cubicBezTo>
                  <a:cubicBezTo>
                    <a:pt x="5158" y="2490"/>
                    <a:pt x="5201" y="2456"/>
                    <a:pt x="5255" y="2443"/>
                  </a:cubicBezTo>
                  <a:lnTo>
                    <a:pt x="5259" y="2443"/>
                  </a:lnTo>
                  <a:close/>
                  <a:moveTo>
                    <a:pt x="4405" y="2696"/>
                  </a:moveTo>
                  <a:lnTo>
                    <a:pt x="4405" y="2696"/>
                  </a:lnTo>
                  <a:cubicBezTo>
                    <a:pt x="4363" y="2706"/>
                    <a:pt x="4330" y="2731"/>
                    <a:pt x="4310" y="2764"/>
                  </a:cubicBezTo>
                  <a:cubicBezTo>
                    <a:pt x="4290" y="2797"/>
                    <a:pt x="4281" y="2838"/>
                    <a:pt x="4292" y="2880"/>
                  </a:cubicBezTo>
                  <a:cubicBezTo>
                    <a:pt x="4301" y="2920"/>
                    <a:pt x="4327" y="2954"/>
                    <a:pt x="4360" y="2974"/>
                  </a:cubicBezTo>
                  <a:cubicBezTo>
                    <a:pt x="4393" y="2995"/>
                    <a:pt x="4434" y="3002"/>
                    <a:pt x="4476" y="2992"/>
                  </a:cubicBezTo>
                  <a:cubicBezTo>
                    <a:pt x="4516" y="2983"/>
                    <a:pt x="4550" y="2957"/>
                    <a:pt x="4570" y="2925"/>
                  </a:cubicBezTo>
                  <a:cubicBezTo>
                    <a:pt x="4590" y="2892"/>
                    <a:pt x="4599" y="2850"/>
                    <a:pt x="4588" y="2809"/>
                  </a:cubicBezTo>
                  <a:lnTo>
                    <a:pt x="4588" y="2809"/>
                  </a:lnTo>
                  <a:cubicBezTo>
                    <a:pt x="4579" y="2768"/>
                    <a:pt x="4553" y="2734"/>
                    <a:pt x="4520" y="2714"/>
                  </a:cubicBezTo>
                  <a:cubicBezTo>
                    <a:pt x="4487" y="2694"/>
                    <a:pt x="4446" y="2685"/>
                    <a:pt x="4405" y="2696"/>
                  </a:cubicBezTo>
                  <a:close/>
                  <a:moveTo>
                    <a:pt x="4396" y="2647"/>
                  </a:moveTo>
                  <a:cubicBezTo>
                    <a:pt x="4449" y="2636"/>
                    <a:pt x="4503" y="2646"/>
                    <a:pt x="4546" y="2673"/>
                  </a:cubicBezTo>
                  <a:cubicBezTo>
                    <a:pt x="4590" y="2699"/>
                    <a:pt x="4623" y="2744"/>
                    <a:pt x="4637" y="2798"/>
                  </a:cubicBezTo>
                  <a:lnTo>
                    <a:pt x="4637" y="2800"/>
                  </a:lnTo>
                  <a:lnTo>
                    <a:pt x="4637" y="2801"/>
                  </a:lnTo>
                  <a:cubicBezTo>
                    <a:pt x="4649" y="2854"/>
                    <a:pt x="4638" y="2908"/>
                    <a:pt x="4612" y="2951"/>
                  </a:cubicBezTo>
                  <a:cubicBezTo>
                    <a:pt x="4585" y="2995"/>
                    <a:pt x="4541" y="3029"/>
                    <a:pt x="4486" y="3041"/>
                  </a:cubicBezTo>
                  <a:cubicBezTo>
                    <a:pt x="4432" y="3054"/>
                    <a:pt x="4378" y="3043"/>
                    <a:pt x="4333" y="3017"/>
                  </a:cubicBezTo>
                  <a:cubicBezTo>
                    <a:pt x="4290" y="2989"/>
                    <a:pt x="4256" y="2945"/>
                    <a:pt x="4243" y="2891"/>
                  </a:cubicBezTo>
                  <a:cubicBezTo>
                    <a:pt x="4230" y="2836"/>
                    <a:pt x="4241" y="2782"/>
                    <a:pt x="4267" y="2739"/>
                  </a:cubicBezTo>
                  <a:cubicBezTo>
                    <a:pt x="4295" y="2694"/>
                    <a:pt x="4339" y="2660"/>
                    <a:pt x="4393" y="2647"/>
                  </a:cubicBezTo>
                  <a:lnTo>
                    <a:pt x="4396" y="2647"/>
                  </a:lnTo>
                  <a:close/>
                  <a:moveTo>
                    <a:pt x="3531" y="2851"/>
                  </a:moveTo>
                  <a:cubicBezTo>
                    <a:pt x="3585" y="2838"/>
                    <a:pt x="3640" y="2849"/>
                    <a:pt x="3684" y="2877"/>
                  </a:cubicBezTo>
                  <a:cubicBezTo>
                    <a:pt x="3728" y="2903"/>
                    <a:pt x="3762" y="2948"/>
                    <a:pt x="3775" y="3002"/>
                  </a:cubicBezTo>
                  <a:cubicBezTo>
                    <a:pt x="3787" y="3056"/>
                    <a:pt x="3777" y="3110"/>
                    <a:pt x="3750" y="3155"/>
                  </a:cubicBezTo>
                  <a:cubicBezTo>
                    <a:pt x="3722" y="3199"/>
                    <a:pt x="3679" y="3233"/>
                    <a:pt x="3624" y="3245"/>
                  </a:cubicBezTo>
                  <a:cubicBezTo>
                    <a:pt x="3569" y="3258"/>
                    <a:pt x="3515" y="3247"/>
                    <a:pt x="3472" y="3221"/>
                  </a:cubicBezTo>
                  <a:cubicBezTo>
                    <a:pt x="3427" y="3193"/>
                    <a:pt x="3393" y="3149"/>
                    <a:pt x="3380" y="3094"/>
                  </a:cubicBezTo>
                  <a:cubicBezTo>
                    <a:pt x="3368" y="3040"/>
                    <a:pt x="3378" y="2986"/>
                    <a:pt x="3406" y="2943"/>
                  </a:cubicBezTo>
                  <a:cubicBezTo>
                    <a:pt x="3432" y="2898"/>
                    <a:pt x="3477" y="2864"/>
                    <a:pt x="3531" y="2851"/>
                  </a:cubicBezTo>
                  <a:close/>
                  <a:moveTo>
                    <a:pt x="3658" y="2918"/>
                  </a:moveTo>
                  <a:cubicBezTo>
                    <a:pt x="3625" y="2898"/>
                    <a:pt x="3583" y="2891"/>
                    <a:pt x="3542" y="2900"/>
                  </a:cubicBezTo>
                  <a:cubicBezTo>
                    <a:pt x="3501" y="2910"/>
                    <a:pt x="3469" y="2935"/>
                    <a:pt x="3447" y="2968"/>
                  </a:cubicBezTo>
                  <a:cubicBezTo>
                    <a:pt x="3427" y="3001"/>
                    <a:pt x="3420" y="3042"/>
                    <a:pt x="3429" y="3084"/>
                  </a:cubicBezTo>
                  <a:cubicBezTo>
                    <a:pt x="3439" y="3125"/>
                    <a:pt x="3464" y="3158"/>
                    <a:pt x="3497" y="3178"/>
                  </a:cubicBezTo>
                  <a:cubicBezTo>
                    <a:pt x="3530" y="3199"/>
                    <a:pt x="3572" y="3207"/>
                    <a:pt x="3613" y="3196"/>
                  </a:cubicBezTo>
                  <a:cubicBezTo>
                    <a:pt x="3654" y="3187"/>
                    <a:pt x="3687" y="3162"/>
                    <a:pt x="3708" y="3128"/>
                  </a:cubicBezTo>
                  <a:cubicBezTo>
                    <a:pt x="3728" y="3096"/>
                    <a:pt x="3736" y="3054"/>
                    <a:pt x="3727" y="3013"/>
                  </a:cubicBezTo>
                  <a:cubicBezTo>
                    <a:pt x="3716" y="2972"/>
                    <a:pt x="3691" y="2939"/>
                    <a:pt x="3658" y="2918"/>
                  </a:cubicBezTo>
                  <a:close/>
                  <a:moveTo>
                    <a:pt x="2761" y="3055"/>
                  </a:moveTo>
                  <a:cubicBezTo>
                    <a:pt x="2782" y="3060"/>
                    <a:pt x="2802" y="3069"/>
                    <a:pt x="2822" y="3081"/>
                  </a:cubicBezTo>
                  <a:cubicBezTo>
                    <a:pt x="2865" y="3107"/>
                    <a:pt x="2899" y="3152"/>
                    <a:pt x="2912" y="3206"/>
                  </a:cubicBezTo>
                  <a:cubicBezTo>
                    <a:pt x="2925" y="3260"/>
                    <a:pt x="2914" y="3314"/>
                    <a:pt x="2887" y="3359"/>
                  </a:cubicBezTo>
                  <a:cubicBezTo>
                    <a:pt x="2879" y="3373"/>
                    <a:pt x="2868" y="3386"/>
                    <a:pt x="2857" y="3397"/>
                  </a:cubicBezTo>
                  <a:lnTo>
                    <a:pt x="2841" y="3339"/>
                  </a:lnTo>
                  <a:cubicBezTo>
                    <a:pt x="2842" y="3337"/>
                    <a:pt x="2844" y="3335"/>
                    <a:pt x="2845" y="3332"/>
                  </a:cubicBezTo>
                  <a:cubicBezTo>
                    <a:pt x="2865" y="3300"/>
                    <a:pt x="2874" y="3258"/>
                    <a:pt x="2864" y="3217"/>
                  </a:cubicBezTo>
                  <a:cubicBezTo>
                    <a:pt x="2853" y="3176"/>
                    <a:pt x="2829" y="3143"/>
                    <a:pt x="2795" y="3122"/>
                  </a:cubicBezTo>
                  <a:cubicBezTo>
                    <a:pt x="2790" y="3119"/>
                    <a:pt x="2783" y="3116"/>
                    <a:pt x="2777" y="3113"/>
                  </a:cubicBezTo>
                  <a:close/>
                </a:path>
              </a:pathLst>
            </a:custGeom>
            <a:solidFill>
              <a:srgbClr val="3CB1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9"/>
            <p:cNvSpPr/>
            <p:nvPr/>
          </p:nvSpPr>
          <p:spPr>
            <a:xfrm>
              <a:off x="1326211" y="3998839"/>
              <a:ext cx="82579" cy="76184"/>
            </a:xfrm>
            <a:custGeom>
              <a:rect b="b" l="l" r="r" t="t"/>
              <a:pathLst>
                <a:path extrusionOk="0" h="1656" w="1795">
                  <a:moveTo>
                    <a:pt x="678" y="44"/>
                  </a:moveTo>
                  <a:cubicBezTo>
                    <a:pt x="335" y="1"/>
                    <a:pt x="252" y="916"/>
                    <a:pt x="0" y="1329"/>
                  </a:cubicBezTo>
                  <a:cubicBezTo>
                    <a:pt x="342" y="1564"/>
                    <a:pt x="628" y="1539"/>
                    <a:pt x="695" y="1656"/>
                  </a:cubicBezTo>
                  <a:cubicBezTo>
                    <a:pt x="1143" y="1300"/>
                    <a:pt x="1795" y="1020"/>
                    <a:pt x="1734" y="645"/>
                  </a:cubicBezTo>
                  <a:cubicBezTo>
                    <a:pt x="1334" y="514"/>
                    <a:pt x="1212" y="398"/>
                    <a:pt x="678" y="4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9"/>
            <p:cNvSpPr/>
            <p:nvPr/>
          </p:nvSpPr>
          <p:spPr>
            <a:xfrm>
              <a:off x="1201767" y="3904942"/>
              <a:ext cx="215625" cy="166722"/>
            </a:xfrm>
            <a:custGeom>
              <a:rect b="b" l="l" r="r" t="t"/>
              <a:pathLst>
                <a:path extrusionOk="0" h="3624" w="4687">
                  <a:moveTo>
                    <a:pt x="1426" y="3282"/>
                  </a:moveTo>
                  <a:cubicBezTo>
                    <a:pt x="0" y="2753"/>
                    <a:pt x="171" y="1"/>
                    <a:pt x="2588" y="345"/>
                  </a:cubicBezTo>
                  <a:cubicBezTo>
                    <a:pt x="3045" y="410"/>
                    <a:pt x="3417" y="696"/>
                    <a:pt x="3482" y="631"/>
                  </a:cubicBezTo>
                  <a:cubicBezTo>
                    <a:pt x="3618" y="399"/>
                    <a:pt x="3874" y="589"/>
                    <a:pt x="3795" y="762"/>
                  </a:cubicBezTo>
                  <a:cubicBezTo>
                    <a:pt x="4399" y="1228"/>
                    <a:pt x="4687" y="1816"/>
                    <a:pt x="4029" y="2509"/>
                  </a:cubicBezTo>
                  <a:cubicBezTo>
                    <a:pt x="3043" y="3548"/>
                    <a:pt x="2347" y="3624"/>
                    <a:pt x="1426" y="328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9"/>
            <p:cNvSpPr/>
            <p:nvPr/>
          </p:nvSpPr>
          <p:spPr>
            <a:xfrm>
              <a:off x="1160087" y="3898778"/>
              <a:ext cx="172335" cy="165802"/>
            </a:xfrm>
            <a:custGeom>
              <a:rect b="b" l="l" r="r" t="t"/>
              <a:pathLst>
                <a:path extrusionOk="0" h="3604" w="3746">
                  <a:moveTo>
                    <a:pt x="2332" y="3416"/>
                  </a:moveTo>
                  <a:cubicBezTo>
                    <a:pt x="1994" y="3291"/>
                    <a:pt x="1690" y="2918"/>
                    <a:pt x="1435" y="2715"/>
                  </a:cubicBezTo>
                  <a:cubicBezTo>
                    <a:pt x="1174" y="2509"/>
                    <a:pt x="963" y="2473"/>
                    <a:pt x="767" y="2397"/>
                  </a:cubicBezTo>
                  <a:cubicBezTo>
                    <a:pt x="0" y="2094"/>
                    <a:pt x="2045" y="1"/>
                    <a:pt x="3494" y="479"/>
                  </a:cubicBezTo>
                  <a:cubicBezTo>
                    <a:pt x="3406" y="1314"/>
                    <a:pt x="3745" y="2846"/>
                    <a:pt x="3591" y="3462"/>
                  </a:cubicBezTo>
                  <a:cubicBezTo>
                    <a:pt x="3265" y="3547"/>
                    <a:pt x="2837" y="3603"/>
                    <a:pt x="2332" y="3416"/>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9"/>
            <p:cNvSpPr/>
            <p:nvPr/>
          </p:nvSpPr>
          <p:spPr>
            <a:xfrm>
              <a:off x="1189070" y="3917594"/>
              <a:ext cx="138107" cy="133461"/>
            </a:xfrm>
            <a:custGeom>
              <a:rect b="b" l="l" r="r" t="t"/>
              <a:pathLst>
                <a:path extrusionOk="0" h="2901" w="3002">
                  <a:moveTo>
                    <a:pt x="2483" y="1"/>
                  </a:moveTo>
                  <a:cubicBezTo>
                    <a:pt x="2463" y="27"/>
                    <a:pt x="2434" y="48"/>
                    <a:pt x="2399" y="55"/>
                  </a:cubicBezTo>
                  <a:cubicBezTo>
                    <a:pt x="2387" y="58"/>
                    <a:pt x="2375" y="60"/>
                    <a:pt x="2363" y="60"/>
                  </a:cubicBezTo>
                  <a:cubicBezTo>
                    <a:pt x="2334" y="60"/>
                    <a:pt x="2306" y="51"/>
                    <a:pt x="2283" y="37"/>
                  </a:cubicBezTo>
                  <a:cubicBezTo>
                    <a:pt x="2271" y="29"/>
                    <a:pt x="2258" y="19"/>
                    <a:pt x="2248" y="7"/>
                  </a:cubicBezTo>
                  <a:cubicBezTo>
                    <a:pt x="2229" y="8"/>
                    <a:pt x="2210" y="10"/>
                    <a:pt x="2191" y="13"/>
                  </a:cubicBezTo>
                  <a:cubicBezTo>
                    <a:pt x="2208" y="40"/>
                    <a:pt x="2230" y="62"/>
                    <a:pt x="2257" y="79"/>
                  </a:cubicBezTo>
                  <a:cubicBezTo>
                    <a:pt x="2289" y="98"/>
                    <a:pt x="2325" y="109"/>
                    <a:pt x="2363" y="109"/>
                  </a:cubicBezTo>
                  <a:cubicBezTo>
                    <a:pt x="2379" y="109"/>
                    <a:pt x="2394" y="108"/>
                    <a:pt x="2410" y="104"/>
                  </a:cubicBezTo>
                  <a:cubicBezTo>
                    <a:pt x="2464" y="91"/>
                    <a:pt x="2508" y="57"/>
                    <a:pt x="2535" y="14"/>
                  </a:cubicBezTo>
                  <a:cubicBezTo>
                    <a:pt x="2537" y="10"/>
                    <a:pt x="2539" y="8"/>
                    <a:pt x="2540" y="5"/>
                  </a:cubicBezTo>
                  <a:cubicBezTo>
                    <a:pt x="2521" y="3"/>
                    <a:pt x="2502" y="2"/>
                    <a:pt x="2483" y="1"/>
                  </a:cubicBezTo>
                  <a:close/>
                  <a:moveTo>
                    <a:pt x="1702" y="132"/>
                  </a:moveTo>
                  <a:lnTo>
                    <a:pt x="1702" y="132"/>
                  </a:lnTo>
                  <a:cubicBezTo>
                    <a:pt x="1684" y="138"/>
                    <a:pt x="1666" y="144"/>
                    <a:pt x="1649" y="151"/>
                  </a:cubicBezTo>
                  <a:cubicBezTo>
                    <a:pt x="1645" y="166"/>
                    <a:pt x="1638" y="178"/>
                    <a:pt x="1631" y="191"/>
                  </a:cubicBezTo>
                  <a:cubicBezTo>
                    <a:pt x="1611" y="224"/>
                    <a:pt x="1578" y="249"/>
                    <a:pt x="1536" y="259"/>
                  </a:cubicBezTo>
                  <a:cubicBezTo>
                    <a:pt x="1524" y="262"/>
                    <a:pt x="1512" y="263"/>
                    <a:pt x="1500" y="263"/>
                  </a:cubicBezTo>
                  <a:cubicBezTo>
                    <a:pt x="1475" y="263"/>
                    <a:pt x="1450" y="257"/>
                    <a:pt x="1428" y="245"/>
                  </a:cubicBezTo>
                  <a:cubicBezTo>
                    <a:pt x="1411" y="254"/>
                    <a:pt x="1394" y="262"/>
                    <a:pt x="1376" y="271"/>
                  </a:cubicBezTo>
                  <a:cubicBezTo>
                    <a:pt x="1382" y="275"/>
                    <a:pt x="1389" y="279"/>
                    <a:pt x="1395" y="283"/>
                  </a:cubicBezTo>
                  <a:cubicBezTo>
                    <a:pt x="1426" y="302"/>
                    <a:pt x="1463" y="313"/>
                    <a:pt x="1501" y="313"/>
                  </a:cubicBezTo>
                  <a:cubicBezTo>
                    <a:pt x="1517" y="313"/>
                    <a:pt x="1532" y="312"/>
                    <a:pt x="1548" y="308"/>
                  </a:cubicBezTo>
                  <a:cubicBezTo>
                    <a:pt x="1602" y="295"/>
                    <a:pt x="1646" y="261"/>
                    <a:pt x="1673" y="218"/>
                  </a:cubicBezTo>
                  <a:cubicBezTo>
                    <a:pt x="1689" y="191"/>
                    <a:pt x="1699" y="162"/>
                    <a:pt x="1702" y="132"/>
                  </a:cubicBezTo>
                  <a:close/>
                  <a:moveTo>
                    <a:pt x="2566" y="616"/>
                  </a:moveTo>
                  <a:cubicBezTo>
                    <a:pt x="2596" y="616"/>
                    <a:pt x="2624" y="625"/>
                    <a:pt x="2648" y="639"/>
                  </a:cubicBezTo>
                  <a:cubicBezTo>
                    <a:pt x="2681" y="660"/>
                    <a:pt x="2706" y="693"/>
                    <a:pt x="2717" y="734"/>
                  </a:cubicBezTo>
                  <a:cubicBezTo>
                    <a:pt x="2726" y="775"/>
                    <a:pt x="2718" y="817"/>
                    <a:pt x="2698" y="850"/>
                  </a:cubicBezTo>
                  <a:cubicBezTo>
                    <a:pt x="2677" y="883"/>
                    <a:pt x="2644" y="908"/>
                    <a:pt x="2603" y="918"/>
                  </a:cubicBezTo>
                  <a:cubicBezTo>
                    <a:pt x="2591" y="921"/>
                    <a:pt x="2579" y="922"/>
                    <a:pt x="2567" y="922"/>
                  </a:cubicBezTo>
                  <a:cubicBezTo>
                    <a:pt x="2538" y="922"/>
                    <a:pt x="2511" y="914"/>
                    <a:pt x="2487" y="900"/>
                  </a:cubicBezTo>
                  <a:cubicBezTo>
                    <a:pt x="2454" y="878"/>
                    <a:pt x="2429" y="845"/>
                    <a:pt x="2419" y="805"/>
                  </a:cubicBezTo>
                  <a:lnTo>
                    <a:pt x="2419" y="804"/>
                  </a:lnTo>
                  <a:cubicBezTo>
                    <a:pt x="2410" y="764"/>
                    <a:pt x="2417" y="722"/>
                    <a:pt x="2437" y="689"/>
                  </a:cubicBezTo>
                  <a:cubicBezTo>
                    <a:pt x="2459" y="656"/>
                    <a:pt x="2491" y="630"/>
                    <a:pt x="2532" y="620"/>
                  </a:cubicBezTo>
                  <a:cubicBezTo>
                    <a:pt x="2543" y="618"/>
                    <a:pt x="2555" y="616"/>
                    <a:pt x="2566" y="616"/>
                  </a:cubicBezTo>
                  <a:close/>
                  <a:moveTo>
                    <a:pt x="2568" y="567"/>
                  </a:moveTo>
                  <a:cubicBezTo>
                    <a:pt x="2553" y="567"/>
                    <a:pt x="2539" y="568"/>
                    <a:pt x="2524" y="571"/>
                  </a:cubicBezTo>
                  <a:lnTo>
                    <a:pt x="2523" y="571"/>
                  </a:lnTo>
                  <a:lnTo>
                    <a:pt x="2521" y="572"/>
                  </a:lnTo>
                  <a:cubicBezTo>
                    <a:pt x="2466" y="585"/>
                    <a:pt x="2422" y="619"/>
                    <a:pt x="2395" y="663"/>
                  </a:cubicBezTo>
                  <a:cubicBezTo>
                    <a:pt x="2368" y="706"/>
                    <a:pt x="2358" y="759"/>
                    <a:pt x="2369" y="813"/>
                  </a:cubicBezTo>
                  <a:lnTo>
                    <a:pt x="2370" y="816"/>
                  </a:lnTo>
                  <a:cubicBezTo>
                    <a:pt x="2383" y="870"/>
                    <a:pt x="2417" y="915"/>
                    <a:pt x="2461" y="941"/>
                  </a:cubicBezTo>
                  <a:cubicBezTo>
                    <a:pt x="2492" y="960"/>
                    <a:pt x="2529" y="971"/>
                    <a:pt x="2567" y="971"/>
                  </a:cubicBezTo>
                  <a:cubicBezTo>
                    <a:pt x="2582" y="971"/>
                    <a:pt x="2596" y="970"/>
                    <a:pt x="2610" y="967"/>
                  </a:cubicBezTo>
                  <a:lnTo>
                    <a:pt x="2614" y="967"/>
                  </a:lnTo>
                  <a:cubicBezTo>
                    <a:pt x="2668" y="954"/>
                    <a:pt x="2712" y="920"/>
                    <a:pt x="2740" y="875"/>
                  </a:cubicBezTo>
                  <a:cubicBezTo>
                    <a:pt x="2767" y="832"/>
                    <a:pt x="2777" y="777"/>
                    <a:pt x="2765" y="722"/>
                  </a:cubicBezTo>
                  <a:cubicBezTo>
                    <a:pt x="2752" y="668"/>
                    <a:pt x="2718" y="625"/>
                    <a:pt x="2674" y="597"/>
                  </a:cubicBezTo>
                  <a:cubicBezTo>
                    <a:pt x="2643" y="578"/>
                    <a:pt x="2606" y="567"/>
                    <a:pt x="2568" y="567"/>
                  </a:cubicBezTo>
                  <a:close/>
                  <a:moveTo>
                    <a:pt x="1706" y="821"/>
                  </a:moveTo>
                  <a:cubicBezTo>
                    <a:pt x="1734" y="821"/>
                    <a:pt x="1762" y="829"/>
                    <a:pt x="1785" y="843"/>
                  </a:cubicBezTo>
                  <a:cubicBezTo>
                    <a:pt x="1819" y="864"/>
                    <a:pt x="1844" y="896"/>
                    <a:pt x="1854" y="938"/>
                  </a:cubicBezTo>
                  <a:cubicBezTo>
                    <a:pt x="1864" y="979"/>
                    <a:pt x="1855" y="1021"/>
                    <a:pt x="1835" y="1054"/>
                  </a:cubicBezTo>
                  <a:cubicBezTo>
                    <a:pt x="1815" y="1087"/>
                    <a:pt x="1782" y="1112"/>
                    <a:pt x="1740" y="1122"/>
                  </a:cubicBezTo>
                  <a:cubicBezTo>
                    <a:pt x="1728" y="1125"/>
                    <a:pt x="1716" y="1126"/>
                    <a:pt x="1704" y="1126"/>
                  </a:cubicBezTo>
                  <a:cubicBezTo>
                    <a:pt x="1675" y="1126"/>
                    <a:pt x="1648" y="1118"/>
                    <a:pt x="1625" y="1104"/>
                  </a:cubicBezTo>
                  <a:cubicBezTo>
                    <a:pt x="1592" y="1083"/>
                    <a:pt x="1566" y="1049"/>
                    <a:pt x="1557" y="1009"/>
                  </a:cubicBezTo>
                  <a:cubicBezTo>
                    <a:pt x="1547" y="968"/>
                    <a:pt x="1554" y="926"/>
                    <a:pt x="1575" y="893"/>
                  </a:cubicBezTo>
                  <a:cubicBezTo>
                    <a:pt x="1596" y="860"/>
                    <a:pt x="1629" y="835"/>
                    <a:pt x="1670" y="825"/>
                  </a:cubicBezTo>
                  <a:cubicBezTo>
                    <a:pt x="1682" y="822"/>
                    <a:pt x="1694" y="821"/>
                    <a:pt x="1706" y="821"/>
                  </a:cubicBezTo>
                  <a:close/>
                  <a:moveTo>
                    <a:pt x="1705" y="771"/>
                  </a:moveTo>
                  <a:cubicBezTo>
                    <a:pt x="1690" y="771"/>
                    <a:pt x="1674" y="773"/>
                    <a:pt x="1659" y="776"/>
                  </a:cubicBezTo>
                  <a:cubicBezTo>
                    <a:pt x="1604" y="789"/>
                    <a:pt x="1560" y="823"/>
                    <a:pt x="1533" y="868"/>
                  </a:cubicBezTo>
                  <a:cubicBezTo>
                    <a:pt x="1506" y="910"/>
                    <a:pt x="1496" y="963"/>
                    <a:pt x="1508" y="1018"/>
                  </a:cubicBezTo>
                  <a:lnTo>
                    <a:pt x="1508" y="1020"/>
                  </a:lnTo>
                  <a:cubicBezTo>
                    <a:pt x="1520" y="1074"/>
                    <a:pt x="1554" y="1119"/>
                    <a:pt x="1599" y="1145"/>
                  </a:cubicBezTo>
                  <a:cubicBezTo>
                    <a:pt x="1630" y="1165"/>
                    <a:pt x="1666" y="1176"/>
                    <a:pt x="1704" y="1176"/>
                  </a:cubicBezTo>
                  <a:cubicBezTo>
                    <a:pt x="1719" y="1176"/>
                    <a:pt x="1734" y="1174"/>
                    <a:pt x="1749" y="1171"/>
                  </a:cubicBezTo>
                  <a:lnTo>
                    <a:pt x="1752" y="1171"/>
                  </a:lnTo>
                  <a:cubicBezTo>
                    <a:pt x="1806" y="1158"/>
                    <a:pt x="1850" y="1124"/>
                    <a:pt x="1877" y="1080"/>
                  </a:cubicBezTo>
                  <a:cubicBezTo>
                    <a:pt x="1904" y="1036"/>
                    <a:pt x="1915" y="981"/>
                    <a:pt x="1902" y="927"/>
                  </a:cubicBezTo>
                  <a:cubicBezTo>
                    <a:pt x="1889" y="873"/>
                    <a:pt x="1855" y="828"/>
                    <a:pt x="1812" y="801"/>
                  </a:cubicBezTo>
                  <a:cubicBezTo>
                    <a:pt x="1780" y="782"/>
                    <a:pt x="1743" y="771"/>
                    <a:pt x="1705" y="771"/>
                  </a:cubicBezTo>
                  <a:close/>
                  <a:moveTo>
                    <a:pt x="844" y="1025"/>
                  </a:moveTo>
                  <a:cubicBezTo>
                    <a:pt x="872" y="1025"/>
                    <a:pt x="899" y="1033"/>
                    <a:pt x="923" y="1047"/>
                  </a:cubicBezTo>
                  <a:cubicBezTo>
                    <a:pt x="956" y="1068"/>
                    <a:pt x="982" y="1102"/>
                    <a:pt x="991" y="1142"/>
                  </a:cubicBezTo>
                  <a:cubicBezTo>
                    <a:pt x="1001" y="1183"/>
                    <a:pt x="994" y="1225"/>
                    <a:pt x="973" y="1258"/>
                  </a:cubicBezTo>
                  <a:cubicBezTo>
                    <a:pt x="952" y="1291"/>
                    <a:pt x="919" y="1316"/>
                    <a:pt x="879" y="1326"/>
                  </a:cubicBezTo>
                  <a:lnTo>
                    <a:pt x="878" y="1326"/>
                  </a:lnTo>
                  <a:cubicBezTo>
                    <a:pt x="866" y="1328"/>
                    <a:pt x="854" y="1330"/>
                    <a:pt x="842" y="1330"/>
                  </a:cubicBezTo>
                  <a:cubicBezTo>
                    <a:pt x="814" y="1330"/>
                    <a:pt x="786" y="1322"/>
                    <a:pt x="763" y="1308"/>
                  </a:cubicBezTo>
                  <a:cubicBezTo>
                    <a:pt x="729" y="1287"/>
                    <a:pt x="705" y="1253"/>
                    <a:pt x="694" y="1213"/>
                  </a:cubicBezTo>
                  <a:cubicBezTo>
                    <a:pt x="684" y="1172"/>
                    <a:pt x="693" y="1130"/>
                    <a:pt x="713" y="1097"/>
                  </a:cubicBezTo>
                  <a:cubicBezTo>
                    <a:pt x="733" y="1064"/>
                    <a:pt x="766" y="1039"/>
                    <a:pt x="808" y="1029"/>
                  </a:cubicBezTo>
                  <a:cubicBezTo>
                    <a:pt x="820" y="1026"/>
                    <a:pt x="832" y="1025"/>
                    <a:pt x="844" y="1025"/>
                  </a:cubicBezTo>
                  <a:close/>
                  <a:moveTo>
                    <a:pt x="842" y="975"/>
                  </a:moveTo>
                  <a:cubicBezTo>
                    <a:pt x="828" y="975"/>
                    <a:pt x="814" y="976"/>
                    <a:pt x="799" y="979"/>
                  </a:cubicBezTo>
                  <a:lnTo>
                    <a:pt x="796" y="980"/>
                  </a:lnTo>
                  <a:cubicBezTo>
                    <a:pt x="742" y="993"/>
                    <a:pt x="698" y="1027"/>
                    <a:pt x="671" y="1072"/>
                  </a:cubicBezTo>
                  <a:cubicBezTo>
                    <a:pt x="644" y="1114"/>
                    <a:pt x="633" y="1167"/>
                    <a:pt x="645" y="1222"/>
                  </a:cubicBezTo>
                  <a:lnTo>
                    <a:pt x="646" y="1224"/>
                  </a:lnTo>
                  <a:cubicBezTo>
                    <a:pt x="659" y="1278"/>
                    <a:pt x="692" y="1323"/>
                    <a:pt x="736" y="1349"/>
                  </a:cubicBezTo>
                  <a:cubicBezTo>
                    <a:pt x="768" y="1369"/>
                    <a:pt x="804" y="1380"/>
                    <a:pt x="841" y="1380"/>
                  </a:cubicBezTo>
                  <a:cubicBezTo>
                    <a:pt x="856" y="1380"/>
                    <a:pt x="871" y="1378"/>
                    <a:pt x="886" y="1375"/>
                  </a:cubicBezTo>
                  <a:lnTo>
                    <a:pt x="889" y="1375"/>
                  </a:lnTo>
                  <a:cubicBezTo>
                    <a:pt x="944" y="1362"/>
                    <a:pt x="987" y="1328"/>
                    <a:pt x="1015" y="1284"/>
                  </a:cubicBezTo>
                  <a:cubicBezTo>
                    <a:pt x="1042" y="1240"/>
                    <a:pt x="1053" y="1185"/>
                    <a:pt x="1039" y="1131"/>
                  </a:cubicBezTo>
                  <a:cubicBezTo>
                    <a:pt x="1026" y="1077"/>
                    <a:pt x="994" y="1032"/>
                    <a:pt x="949" y="1005"/>
                  </a:cubicBezTo>
                  <a:cubicBezTo>
                    <a:pt x="917" y="986"/>
                    <a:pt x="880" y="975"/>
                    <a:pt x="842" y="975"/>
                  </a:cubicBezTo>
                  <a:close/>
                  <a:moveTo>
                    <a:pt x="157" y="1283"/>
                  </a:moveTo>
                  <a:cubicBezTo>
                    <a:pt x="146" y="1300"/>
                    <a:pt x="135" y="1316"/>
                    <a:pt x="124" y="1332"/>
                  </a:cubicBezTo>
                  <a:cubicBezTo>
                    <a:pt x="127" y="1336"/>
                    <a:pt x="128" y="1342"/>
                    <a:pt x="129" y="1346"/>
                  </a:cubicBezTo>
                  <a:cubicBezTo>
                    <a:pt x="138" y="1387"/>
                    <a:pt x="131" y="1429"/>
                    <a:pt x="111" y="1462"/>
                  </a:cubicBezTo>
                  <a:cubicBezTo>
                    <a:pt x="90" y="1494"/>
                    <a:pt x="60" y="1518"/>
                    <a:pt x="20" y="1529"/>
                  </a:cubicBezTo>
                  <a:cubicBezTo>
                    <a:pt x="13" y="1547"/>
                    <a:pt x="7" y="1565"/>
                    <a:pt x="0" y="1583"/>
                  </a:cubicBezTo>
                  <a:cubicBezTo>
                    <a:pt x="8" y="1582"/>
                    <a:pt x="16" y="1581"/>
                    <a:pt x="24" y="1579"/>
                  </a:cubicBezTo>
                  <a:lnTo>
                    <a:pt x="27" y="1579"/>
                  </a:lnTo>
                  <a:cubicBezTo>
                    <a:pt x="81" y="1566"/>
                    <a:pt x="126" y="1532"/>
                    <a:pt x="152" y="1487"/>
                  </a:cubicBezTo>
                  <a:cubicBezTo>
                    <a:pt x="179" y="1445"/>
                    <a:pt x="189" y="1390"/>
                    <a:pt x="178" y="1337"/>
                  </a:cubicBezTo>
                  <a:lnTo>
                    <a:pt x="178" y="1335"/>
                  </a:lnTo>
                  <a:cubicBezTo>
                    <a:pt x="173" y="1316"/>
                    <a:pt x="166" y="1299"/>
                    <a:pt x="157" y="1283"/>
                  </a:cubicBezTo>
                  <a:close/>
                  <a:moveTo>
                    <a:pt x="2772" y="1479"/>
                  </a:moveTo>
                  <a:cubicBezTo>
                    <a:pt x="2801" y="1479"/>
                    <a:pt x="2828" y="1487"/>
                    <a:pt x="2852" y="1502"/>
                  </a:cubicBezTo>
                  <a:cubicBezTo>
                    <a:pt x="2885" y="1522"/>
                    <a:pt x="2910" y="1555"/>
                    <a:pt x="2920" y="1597"/>
                  </a:cubicBezTo>
                  <a:cubicBezTo>
                    <a:pt x="2930" y="1638"/>
                    <a:pt x="2922" y="1678"/>
                    <a:pt x="2902" y="1712"/>
                  </a:cubicBezTo>
                  <a:cubicBezTo>
                    <a:pt x="2881" y="1745"/>
                    <a:pt x="2847" y="1771"/>
                    <a:pt x="2807" y="1780"/>
                  </a:cubicBezTo>
                  <a:cubicBezTo>
                    <a:pt x="2795" y="1783"/>
                    <a:pt x="2783" y="1785"/>
                    <a:pt x="2771" y="1785"/>
                  </a:cubicBezTo>
                  <a:cubicBezTo>
                    <a:pt x="2742" y="1785"/>
                    <a:pt x="2715" y="1777"/>
                    <a:pt x="2691" y="1762"/>
                  </a:cubicBezTo>
                  <a:cubicBezTo>
                    <a:pt x="2658" y="1741"/>
                    <a:pt x="2633" y="1708"/>
                    <a:pt x="2623" y="1667"/>
                  </a:cubicBezTo>
                  <a:cubicBezTo>
                    <a:pt x="2614" y="1626"/>
                    <a:pt x="2621" y="1585"/>
                    <a:pt x="2641" y="1552"/>
                  </a:cubicBezTo>
                  <a:cubicBezTo>
                    <a:pt x="2661" y="1518"/>
                    <a:pt x="2695" y="1492"/>
                    <a:pt x="2736" y="1483"/>
                  </a:cubicBezTo>
                  <a:cubicBezTo>
                    <a:pt x="2748" y="1480"/>
                    <a:pt x="2760" y="1479"/>
                    <a:pt x="2772" y="1479"/>
                  </a:cubicBezTo>
                  <a:close/>
                  <a:moveTo>
                    <a:pt x="2772" y="1429"/>
                  </a:moveTo>
                  <a:cubicBezTo>
                    <a:pt x="2757" y="1429"/>
                    <a:pt x="2743" y="1431"/>
                    <a:pt x="2728" y="1434"/>
                  </a:cubicBezTo>
                  <a:lnTo>
                    <a:pt x="2727" y="1434"/>
                  </a:lnTo>
                  <a:lnTo>
                    <a:pt x="2725" y="1435"/>
                  </a:lnTo>
                  <a:cubicBezTo>
                    <a:pt x="2671" y="1448"/>
                    <a:pt x="2626" y="1482"/>
                    <a:pt x="2600" y="1525"/>
                  </a:cubicBezTo>
                  <a:cubicBezTo>
                    <a:pt x="2572" y="1569"/>
                    <a:pt x="2562" y="1622"/>
                    <a:pt x="2574" y="1675"/>
                  </a:cubicBezTo>
                  <a:lnTo>
                    <a:pt x="2574" y="1678"/>
                  </a:lnTo>
                  <a:cubicBezTo>
                    <a:pt x="2587" y="1733"/>
                    <a:pt x="2621" y="1777"/>
                    <a:pt x="2666" y="1804"/>
                  </a:cubicBezTo>
                  <a:cubicBezTo>
                    <a:pt x="2697" y="1824"/>
                    <a:pt x="2734" y="1835"/>
                    <a:pt x="2772" y="1835"/>
                  </a:cubicBezTo>
                  <a:cubicBezTo>
                    <a:pt x="2787" y="1835"/>
                    <a:pt x="2802" y="1833"/>
                    <a:pt x="2818" y="1829"/>
                  </a:cubicBezTo>
                  <a:cubicBezTo>
                    <a:pt x="2873" y="1815"/>
                    <a:pt x="2916" y="1783"/>
                    <a:pt x="2944" y="1738"/>
                  </a:cubicBezTo>
                  <a:cubicBezTo>
                    <a:pt x="2944" y="1737"/>
                    <a:pt x="2945" y="1736"/>
                    <a:pt x="2946" y="1735"/>
                  </a:cubicBezTo>
                  <a:cubicBezTo>
                    <a:pt x="2939" y="1656"/>
                    <a:pt x="2930" y="1576"/>
                    <a:pt x="2923" y="1498"/>
                  </a:cubicBezTo>
                  <a:cubicBezTo>
                    <a:pt x="2910" y="1483"/>
                    <a:pt x="2894" y="1470"/>
                    <a:pt x="2878" y="1460"/>
                  </a:cubicBezTo>
                  <a:cubicBezTo>
                    <a:pt x="2847" y="1440"/>
                    <a:pt x="2810" y="1429"/>
                    <a:pt x="2772" y="1429"/>
                  </a:cubicBezTo>
                  <a:close/>
                  <a:moveTo>
                    <a:pt x="1909" y="1683"/>
                  </a:moveTo>
                  <a:cubicBezTo>
                    <a:pt x="1938" y="1683"/>
                    <a:pt x="1966" y="1691"/>
                    <a:pt x="1990" y="1706"/>
                  </a:cubicBezTo>
                  <a:cubicBezTo>
                    <a:pt x="2023" y="1726"/>
                    <a:pt x="2048" y="1759"/>
                    <a:pt x="2058" y="1801"/>
                  </a:cubicBezTo>
                  <a:cubicBezTo>
                    <a:pt x="2068" y="1842"/>
                    <a:pt x="2060" y="1882"/>
                    <a:pt x="2039" y="1916"/>
                  </a:cubicBezTo>
                  <a:cubicBezTo>
                    <a:pt x="2019" y="1949"/>
                    <a:pt x="1986" y="1975"/>
                    <a:pt x="1944" y="1984"/>
                  </a:cubicBezTo>
                  <a:cubicBezTo>
                    <a:pt x="1932" y="1987"/>
                    <a:pt x="1920" y="1988"/>
                    <a:pt x="1909" y="1988"/>
                  </a:cubicBezTo>
                  <a:cubicBezTo>
                    <a:pt x="1880" y="1988"/>
                    <a:pt x="1853" y="1980"/>
                    <a:pt x="1829" y="1965"/>
                  </a:cubicBezTo>
                  <a:cubicBezTo>
                    <a:pt x="1796" y="1945"/>
                    <a:pt x="1770" y="1912"/>
                    <a:pt x="1761" y="1871"/>
                  </a:cubicBezTo>
                  <a:cubicBezTo>
                    <a:pt x="1751" y="1829"/>
                    <a:pt x="1758" y="1789"/>
                    <a:pt x="1780" y="1755"/>
                  </a:cubicBezTo>
                  <a:cubicBezTo>
                    <a:pt x="1800" y="1722"/>
                    <a:pt x="1833" y="1696"/>
                    <a:pt x="1874" y="1687"/>
                  </a:cubicBezTo>
                  <a:cubicBezTo>
                    <a:pt x="1886" y="1684"/>
                    <a:pt x="1898" y="1683"/>
                    <a:pt x="1909" y="1683"/>
                  </a:cubicBezTo>
                  <a:close/>
                  <a:moveTo>
                    <a:pt x="1909" y="1633"/>
                  </a:moveTo>
                  <a:cubicBezTo>
                    <a:pt x="1895" y="1633"/>
                    <a:pt x="1880" y="1635"/>
                    <a:pt x="1866" y="1638"/>
                  </a:cubicBezTo>
                  <a:lnTo>
                    <a:pt x="1863" y="1639"/>
                  </a:lnTo>
                  <a:cubicBezTo>
                    <a:pt x="1808" y="1652"/>
                    <a:pt x="1764" y="1686"/>
                    <a:pt x="1737" y="1729"/>
                  </a:cubicBezTo>
                  <a:cubicBezTo>
                    <a:pt x="1710" y="1774"/>
                    <a:pt x="1699" y="1828"/>
                    <a:pt x="1712" y="1882"/>
                  </a:cubicBezTo>
                  <a:cubicBezTo>
                    <a:pt x="1724" y="1937"/>
                    <a:pt x="1758" y="1981"/>
                    <a:pt x="1803" y="2008"/>
                  </a:cubicBezTo>
                  <a:cubicBezTo>
                    <a:pt x="1835" y="2027"/>
                    <a:pt x="1872" y="2038"/>
                    <a:pt x="1910" y="2038"/>
                  </a:cubicBezTo>
                  <a:cubicBezTo>
                    <a:pt x="1924" y="2038"/>
                    <a:pt x="1938" y="2036"/>
                    <a:pt x="1953" y="2033"/>
                  </a:cubicBezTo>
                  <a:lnTo>
                    <a:pt x="1956" y="2033"/>
                  </a:lnTo>
                  <a:cubicBezTo>
                    <a:pt x="2010" y="2019"/>
                    <a:pt x="2054" y="1987"/>
                    <a:pt x="2081" y="1942"/>
                  </a:cubicBezTo>
                  <a:cubicBezTo>
                    <a:pt x="2108" y="1898"/>
                    <a:pt x="2119" y="1845"/>
                    <a:pt x="2107" y="1792"/>
                  </a:cubicBezTo>
                  <a:lnTo>
                    <a:pt x="2106" y="1789"/>
                  </a:lnTo>
                  <a:cubicBezTo>
                    <a:pt x="2093" y="1735"/>
                    <a:pt x="2059" y="1691"/>
                    <a:pt x="2016" y="1664"/>
                  </a:cubicBezTo>
                  <a:cubicBezTo>
                    <a:pt x="1984" y="1644"/>
                    <a:pt x="1947" y="1633"/>
                    <a:pt x="1909" y="1633"/>
                  </a:cubicBezTo>
                  <a:close/>
                  <a:moveTo>
                    <a:pt x="1047" y="1887"/>
                  </a:moveTo>
                  <a:cubicBezTo>
                    <a:pt x="1076" y="1887"/>
                    <a:pt x="1103" y="1895"/>
                    <a:pt x="1127" y="1910"/>
                  </a:cubicBezTo>
                  <a:cubicBezTo>
                    <a:pt x="1160" y="1930"/>
                    <a:pt x="1186" y="1963"/>
                    <a:pt x="1195" y="2005"/>
                  </a:cubicBezTo>
                  <a:cubicBezTo>
                    <a:pt x="1205" y="2045"/>
                    <a:pt x="1197" y="2086"/>
                    <a:pt x="1177" y="2119"/>
                  </a:cubicBezTo>
                  <a:cubicBezTo>
                    <a:pt x="1156" y="2153"/>
                    <a:pt x="1123" y="2179"/>
                    <a:pt x="1082" y="2188"/>
                  </a:cubicBezTo>
                  <a:cubicBezTo>
                    <a:pt x="1070" y="2191"/>
                    <a:pt x="1058" y="2192"/>
                    <a:pt x="1047" y="2192"/>
                  </a:cubicBezTo>
                  <a:cubicBezTo>
                    <a:pt x="1018" y="2192"/>
                    <a:pt x="990" y="2184"/>
                    <a:pt x="967" y="2169"/>
                  </a:cubicBezTo>
                  <a:cubicBezTo>
                    <a:pt x="933" y="2149"/>
                    <a:pt x="907" y="2116"/>
                    <a:pt x="898" y="2075"/>
                  </a:cubicBezTo>
                  <a:cubicBezTo>
                    <a:pt x="888" y="2034"/>
                    <a:pt x="897" y="1993"/>
                    <a:pt x="917" y="1959"/>
                  </a:cubicBezTo>
                  <a:cubicBezTo>
                    <a:pt x="937" y="1926"/>
                    <a:pt x="970" y="1900"/>
                    <a:pt x="1012" y="1891"/>
                  </a:cubicBezTo>
                  <a:cubicBezTo>
                    <a:pt x="1024" y="1888"/>
                    <a:pt x="1035" y="1887"/>
                    <a:pt x="1047" y="1887"/>
                  </a:cubicBezTo>
                  <a:close/>
                  <a:moveTo>
                    <a:pt x="1046" y="1837"/>
                  </a:moveTo>
                  <a:cubicBezTo>
                    <a:pt x="1032" y="1837"/>
                    <a:pt x="1018" y="1839"/>
                    <a:pt x="1003" y="1842"/>
                  </a:cubicBezTo>
                  <a:lnTo>
                    <a:pt x="1000" y="1843"/>
                  </a:lnTo>
                  <a:cubicBezTo>
                    <a:pt x="946" y="1856"/>
                    <a:pt x="902" y="1890"/>
                    <a:pt x="875" y="1933"/>
                  </a:cubicBezTo>
                  <a:cubicBezTo>
                    <a:pt x="847" y="1978"/>
                    <a:pt x="837" y="2032"/>
                    <a:pt x="850" y="2086"/>
                  </a:cubicBezTo>
                  <a:cubicBezTo>
                    <a:pt x="863" y="2141"/>
                    <a:pt x="897" y="2185"/>
                    <a:pt x="940" y="2212"/>
                  </a:cubicBezTo>
                  <a:cubicBezTo>
                    <a:pt x="972" y="2232"/>
                    <a:pt x="1009" y="2243"/>
                    <a:pt x="1047" y="2243"/>
                  </a:cubicBezTo>
                  <a:cubicBezTo>
                    <a:pt x="1063" y="2243"/>
                    <a:pt x="1078" y="2241"/>
                    <a:pt x="1093" y="2237"/>
                  </a:cubicBezTo>
                  <a:cubicBezTo>
                    <a:pt x="1148" y="2223"/>
                    <a:pt x="1192" y="2190"/>
                    <a:pt x="1219" y="2146"/>
                  </a:cubicBezTo>
                  <a:cubicBezTo>
                    <a:pt x="1245" y="2102"/>
                    <a:pt x="1256" y="2049"/>
                    <a:pt x="1244" y="1996"/>
                  </a:cubicBezTo>
                  <a:lnTo>
                    <a:pt x="1244" y="1993"/>
                  </a:lnTo>
                  <a:cubicBezTo>
                    <a:pt x="1230" y="1939"/>
                    <a:pt x="1197" y="1895"/>
                    <a:pt x="1153" y="1868"/>
                  </a:cubicBezTo>
                  <a:cubicBezTo>
                    <a:pt x="1121" y="1848"/>
                    <a:pt x="1084" y="1837"/>
                    <a:pt x="1046" y="1837"/>
                  </a:cubicBezTo>
                  <a:close/>
                  <a:moveTo>
                    <a:pt x="2975" y="2292"/>
                  </a:moveTo>
                  <a:cubicBezTo>
                    <a:pt x="2961" y="2292"/>
                    <a:pt x="2946" y="2294"/>
                    <a:pt x="2932" y="2297"/>
                  </a:cubicBezTo>
                  <a:lnTo>
                    <a:pt x="2929" y="2297"/>
                  </a:lnTo>
                  <a:cubicBezTo>
                    <a:pt x="2875" y="2309"/>
                    <a:pt x="2830" y="2343"/>
                    <a:pt x="2804" y="2388"/>
                  </a:cubicBezTo>
                  <a:cubicBezTo>
                    <a:pt x="2776" y="2431"/>
                    <a:pt x="2766" y="2485"/>
                    <a:pt x="2778" y="2538"/>
                  </a:cubicBezTo>
                  <a:lnTo>
                    <a:pt x="2778" y="2541"/>
                  </a:lnTo>
                  <a:cubicBezTo>
                    <a:pt x="2791" y="2595"/>
                    <a:pt x="2825" y="2639"/>
                    <a:pt x="2870" y="2666"/>
                  </a:cubicBezTo>
                  <a:cubicBezTo>
                    <a:pt x="2901" y="2686"/>
                    <a:pt x="2938" y="2696"/>
                    <a:pt x="2977" y="2696"/>
                  </a:cubicBezTo>
                  <a:cubicBezTo>
                    <a:pt x="2985" y="2696"/>
                    <a:pt x="2992" y="2696"/>
                    <a:pt x="3000" y="2695"/>
                  </a:cubicBezTo>
                  <a:cubicBezTo>
                    <a:pt x="3001" y="2678"/>
                    <a:pt x="3001" y="2661"/>
                    <a:pt x="3001" y="2644"/>
                  </a:cubicBezTo>
                  <a:lnTo>
                    <a:pt x="3001" y="2644"/>
                  </a:lnTo>
                  <a:cubicBezTo>
                    <a:pt x="2992" y="2646"/>
                    <a:pt x="2983" y="2647"/>
                    <a:pt x="2974" y="2647"/>
                  </a:cubicBezTo>
                  <a:cubicBezTo>
                    <a:pt x="2945" y="2647"/>
                    <a:pt x="2919" y="2638"/>
                    <a:pt x="2895" y="2624"/>
                  </a:cubicBezTo>
                  <a:cubicBezTo>
                    <a:pt x="2862" y="2604"/>
                    <a:pt x="2837" y="2571"/>
                    <a:pt x="2827" y="2529"/>
                  </a:cubicBezTo>
                  <a:cubicBezTo>
                    <a:pt x="2818" y="2488"/>
                    <a:pt x="2825" y="2447"/>
                    <a:pt x="2845" y="2414"/>
                  </a:cubicBezTo>
                  <a:cubicBezTo>
                    <a:pt x="2867" y="2381"/>
                    <a:pt x="2899" y="2355"/>
                    <a:pt x="2940" y="2346"/>
                  </a:cubicBezTo>
                  <a:cubicBezTo>
                    <a:pt x="2953" y="2343"/>
                    <a:pt x="2965" y="2341"/>
                    <a:pt x="2977" y="2341"/>
                  </a:cubicBezTo>
                  <a:cubicBezTo>
                    <a:pt x="2983" y="2341"/>
                    <a:pt x="2988" y="2342"/>
                    <a:pt x="2994" y="2342"/>
                  </a:cubicBezTo>
                  <a:cubicBezTo>
                    <a:pt x="2993" y="2325"/>
                    <a:pt x="2992" y="2309"/>
                    <a:pt x="2991" y="2292"/>
                  </a:cubicBezTo>
                  <a:cubicBezTo>
                    <a:pt x="2986" y="2292"/>
                    <a:pt x="2980" y="2292"/>
                    <a:pt x="2975" y="2292"/>
                  </a:cubicBezTo>
                  <a:close/>
                  <a:moveTo>
                    <a:pt x="2114" y="2545"/>
                  </a:moveTo>
                  <a:cubicBezTo>
                    <a:pt x="2143" y="2545"/>
                    <a:pt x="2170" y="2553"/>
                    <a:pt x="2194" y="2568"/>
                  </a:cubicBezTo>
                  <a:cubicBezTo>
                    <a:pt x="2227" y="2589"/>
                    <a:pt x="2252" y="2622"/>
                    <a:pt x="2262" y="2663"/>
                  </a:cubicBezTo>
                  <a:cubicBezTo>
                    <a:pt x="2272" y="2704"/>
                    <a:pt x="2264" y="2745"/>
                    <a:pt x="2243" y="2778"/>
                  </a:cubicBezTo>
                  <a:cubicBezTo>
                    <a:pt x="2223" y="2812"/>
                    <a:pt x="2190" y="2837"/>
                    <a:pt x="2148" y="2847"/>
                  </a:cubicBezTo>
                  <a:cubicBezTo>
                    <a:pt x="2136" y="2850"/>
                    <a:pt x="2124" y="2851"/>
                    <a:pt x="2113" y="2851"/>
                  </a:cubicBezTo>
                  <a:cubicBezTo>
                    <a:pt x="2084" y="2851"/>
                    <a:pt x="2057" y="2843"/>
                    <a:pt x="2033" y="2828"/>
                  </a:cubicBezTo>
                  <a:cubicBezTo>
                    <a:pt x="2000" y="2808"/>
                    <a:pt x="1974" y="2775"/>
                    <a:pt x="1965" y="2733"/>
                  </a:cubicBezTo>
                  <a:cubicBezTo>
                    <a:pt x="1955" y="2692"/>
                    <a:pt x="1962" y="2651"/>
                    <a:pt x="1984" y="2618"/>
                  </a:cubicBezTo>
                  <a:cubicBezTo>
                    <a:pt x="2004" y="2585"/>
                    <a:pt x="2037" y="2559"/>
                    <a:pt x="2078" y="2550"/>
                  </a:cubicBezTo>
                  <a:cubicBezTo>
                    <a:pt x="2090" y="2547"/>
                    <a:pt x="2102" y="2545"/>
                    <a:pt x="2114" y="2545"/>
                  </a:cubicBezTo>
                  <a:close/>
                  <a:moveTo>
                    <a:pt x="1253" y="2700"/>
                  </a:moveTo>
                  <a:cubicBezTo>
                    <a:pt x="1248" y="2700"/>
                    <a:pt x="1244" y="2700"/>
                    <a:pt x="1239" y="2700"/>
                  </a:cubicBezTo>
                  <a:cubicBezTo>
                    <a:pt x="1262" y="2721"/>
                    <a:pt x="1286" y="2741"/>
                    <a:pt x="1310" y="2761"/>
                  </a:cubicBezTo>
                  <a:cubicBezTo>
                    <a:pt x="1318" y="2764"/>
                    <a:pt x="1324" y="2768"/>
                    <a:pt x="1331" y="2773"/>
                  </a:cubicBezTo>
                  <a:cubicBezTo>
                    <a:pt x="1348" y="2783"/>
                    <a:pt x="1364" y="2798"/>
                    <a:pt x="1376" y="2815"/>
                  </a:cubicBezTo>
                  <a:cubicBezTo>
                    <a:pt x="1400" y="2834"/>
                    <a:pt x="1426" y="2852"/>
                    <a:pt x="1450" y="2870"/>
                  </a:cubicBezTo>
                  <a:cubicBezTo>
                    <a:pt x="1450" y="2865"/>
                    <a:pt x="1449" y="2861"/>
                    <a:pt x="1447" y="2856"/>
                  </a:cubicBezTo>
                  <a:cubicBezTo>
                    <a:pt x="1434" y="2801"/>
                    <a:pt x="1401" y="2757"/>
                    <a:pt x="1357" y="2730"/>
                  </a:cubicBezTo>
                  <a:cubicBezTo>
                    <a:pt x="1326" y="2711"/>
                    <a:pt x="1290" y="2700"/>
                    <a:pt x="1253" y="2700"/>
                  </a:cubicBezTo>
                  <a:close/>
                  <a:moveTo>
                    <a:pt x="2113" y="2495"/>
                  </a:moveTo>
                  <a:cubicBezTo>
                    <a:pt x="2097" y="2495"/>
                    <a:pt x="2082" y="2497"/>
                    <a:pt x="2067" y="2501"/>
                  </a:cubicBezTo>
                  <a:cubicBezTo>
                    <a:pt x="2012" y="2515"/>
                    <a:pt x="1969" y="2547"/>
                    <a:pt x="1941" y="2592"/>
                  </a:cubicBezTo>
                  <a:cubicBezTo>
                    <a:pt x="1914" y="2636"/>
                    <a:pt x="1903" y="2690"/>
                    <a:pt x="1917" y="2745"/>
                  </a:cubicBezTo>
                  <a:cubicBezTo>
                    <a:pt x="1929" y="2799"/>
                    <a:pt x="1962" y="2843"/>
                    <a:pt x="2007" y="2870"/>
                  </a:cubicBezTo>
                  <a:cubicBezTo>
                    <a:pt x="2039" y="2889"/>
                    <a:pt x="2076" y="2900"/>
                    <a:pt x="2114" y="2900"/>
                  </a:cubicBezTo>
                  <a:cubicBezTo>
                    <a:pt x="2129" y="2900"/>
                    <a:pt x="2145" y="2898"/>
                    <a:pt x="2160" y="2895"/>
                  </a:cubicBezTo>
                  <a:cubicBezTo>
                    <a:pt x="2214" y="2882"/>
                    <a:pt x="2258" y="2848"/>
                    <a:pt x="2285" y="2805"/>
                  </a:cubicBezTo>
                  <a:cubicBezTo>
                    <a:pt x="2313" y="2760"/>
                    <a:pt x="2324" y="2706"/>
                    <a:pt x="2310" y="2652"/>
                  </a:cubicBezTo>
                  <a:cubicBezTo>
                    <a:pt x="2297" y="2597"/>
                    <a:pt x="2264" y="2553"/>
                    <a:pt x="2220" y="2526"/>
                  </a:cubicBezTo>
                  <a:cubicBezTo>
                    <a:pt x="2188" y="2506"/>
                    <a:pt x="2151" y="2495"/>
                    <a:pt x="2113" y="249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9"/>
            <p:cNvSpPr/>
            <p:nvPr/>
          </p:nvSpPr>
          <p:spPr>
            <a:xfrm>
              <a:off x="1354228" y="3948325"/>
              <a:ext cx="13848" cy="11823"/>
            </a:xfrm>
            <a:custGeom>
              <a:rect b="b" l="l" r="r" t="t"/>
              <a:pathLst>
                <a:path extrusionOk="0" h="257" w="301">
                  <a:moveTo>
                    <a:pt x="215" y="28"/>
                  </a:moveTo>
                  <a:cubicBezTo>
                    <a:pt x="151" y="0"/>
                    <a:pt x="71" y="23"/>
                    <a:pt x="36" y="79"/>
                  </a:cubicBezTo>
                  <a:cubicBezTo>
                    <a:pt x="0" y="135"/>
                    <a:pt x="23" y="202"/>
                    <a:pt x="86" y="228"/>
                  </a:cubicBezTo>
                  <a:cubicBezTo>
                    <a:pt x="150" y="256"/>
                    <a:pt x="229" y="233"/>
                    <a:pt x="266" y="177"/>
                  </a:cubicBezTo>
                  <a:cubicBezTo>
                    <a:pt x="301" y="122"/>
                    <a:pt x="278" y="54"/>
                    <a:pt x="215" y="2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9"/>
            <p:cNvSpPr/>
            <p:nvPr/>
          </p:nvSpPr>
          <p:spPr>
            <a:xfrm>
              <a:off x="1330489" y="3930291"/>
              <a:ext cx="6211" cy="22266"/>
            </a:xfrm>
            <a:custGeom>
              <a:rect b="b" l="l" r="r" t="t"/>
              <a:pathLst>
                <a:path extrusionOk="0" h="484" w="135">
                  <a:moveTo>
                    <a:pt x="86" y="0"/>
                  </a:moveTo>
                  <a:cubicBezTo>
                    <a:pt x="71" y="0"/>
                    <a:pt x="57" y="9"/>
                    <a:pt x="50" y="23"/>
                  </a:cubicBezTo>
                  <a:cubicBezTo>
                    <a:pt x="14" y="96"/>
                    <a:pt x="1" y="167"/>
                    <a:pt x="4" y="240"/>
                  </a:cubicBezTo>
                  <a:cubicBezTo>
                    <a:pt x="7" y="311"/>
                    <a:pt x="25" y="383"/>
                    <a:pt x="53" y="458"/>
                  </a:cubicBezTo>
                  <a:cubicBezTo>
                    <a:pt x="59" y="474"/>
                    <a:pt x="74" y="484"/>
                    <a:pt x="90" y="484"/>
                  </a:cubicBezTo>
                  <a:cubicBezTo>
                    <a:pt x="95" y="484"/>
                    <a:pt x="99" y="483"/>
                    <a:pt x="104" y="481"/>
                  </a:cubicBezTo>
                  <a:cubicBezTo>
                    <a:pt x="124" y="474"/>
                    <a:pt x="135" y="450"/>
                    <a:pt x="127" y="430"/>
                  </a:cubicBezTo>
                  <a:cubicBezTo>
                    <a:pt x="103" y="362"/>
                    <a:pt x="86" y="299"/>
                    <a:pt x="84" y="237"/>
                  </a:cubicBezTo>
                  <a:cubicBezTo>
                    <a:pt x="80" y="177"/>
                    <a:pt x="91" y="118"/>
                    <a:pt x="121" y="57"/>
                  </a:cubicBezTo>
                  <a:cubicBezTo>
                    <a:pt x="130" y="38"/>
                    <a:pt x="122" y="14"/>
                    <a:pt x="103" y="4"/>
                  </a:cubicBezTo>
                  <a:cubicBezTo>
                    <a:pt x="97" y="2"/>
                    <a:pt x="91" y="0"/>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9"/>
            <p:cNvSpPr/>
            <p:nvPr/>
          </p:nvSpPr>
          <p:spPr>
            <a:xfrm>
              <a:off x="1346683" y="3935582"/>
              <a:ext cx="8465" cy="19414"/>
            </a:xfrm>
            <a:custGeom>
              <a:rect b="b" l="l" r="r" t="t"/>
              <a:pathLst>
                <a:path extrusionOk="0" h="422" w="184">
                  <a:moveTo>
                    <a:pt x="112" y="1"/>
                  </a:moveTo>
                  <a:cubicBezTo>
                    <a:pt x="107" y="1"/>
                    <a:pt x="102" y="2"/>
                    <a:pt x="97" y="4"/>
                  </a:cubicBezTo>
                  <a:cubicBezTo>
                    <a:pt x="77" y="13"/>
                    <a:pt x="66" y="35"/>
                    <a:pt x="75" y="56"/>
                  </a:cubicBezTo>
                  <a:cubicBezTo>
                    <a:pt x="99" y="115"/>
                    <a:pt x="102" y="169"/>
                    <a:pt x="93" y="217"/>
                  </a:cubicBezTo>
                  <a:cubicBezTo>
                    <a:pt x="82" y="273"/>
                    <a:pt x="52" y="320"/>
                    <a:pt x="17" y="351"/>
                  </a:cubicBezTo>
                  <a:cubicBezTo>
                    <a:pt x="1" y="366"/>
                    <a:pt x="0" y="392"/>
                    <a:pt x="15" y="408"/>
                  </a:cubicBezTo>
                  <a:cubicBezTo>
                    <a:pt x="23" y="417"/>
                    <a:pt x="34" y="421"/>
                    <a:pt x="45" y="421"/>
                  </a:cubicBezTo>
                  <a:cubicBezTo>
                    <a:pt x="55" y="421"/>
                    <a:pt x="64" y="418"/>
                    <a:pt x="72" y="411"/>
                  </a:cubicBezTo>
                  <a:cubicBezTo>
                    <a:pt x="118" y="367"/>
                    <a:pt x="157" y="306"/>
                    <a:pt x="171" y="232"/>
                  </a:cubicBezTo>
                  <a:cubicBezTo>
                    <a:pt x="183" y="170"/>
                    <a:pt x="179" y="101"/>
                    <a:pt x="149" y="26"/>
                  </a:cubicBezTo>
                  <a:cubicBezTo>
                    <a:pt x="143" y="10"/>
                    <a:pt x="128" y="1"/>
                    <a:pt x="1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9"/>
            <p:cNvSpPr/>
            <p:nvPr/>
          </p:nvSpPr>
          <p:spPr>
            <a:xfrm>
              <a:off x="1378196" y="3946071"/>
              <a:ext cx="8695" cy="9707"/>
            </a:xfrm>
            <a:custGeom>
              <a:rect b="b" l="l" r="r" t="t"/>
              <a:pathLst>
                <a:path extrusionOk="0" h="211" w="189">
                  <a:moveTo>
                    <a:pt x="144" y="0"/>
                  </a:moveTo>
                  <a:cubicBezTo>
                    <a:pt x="126" y="0"/>
                    <a:pt x="110" y="12"/>
                    <a:pt x="106" y="30"/>
                  </a:cubicBezTo>
                  <a:cubicBezTo>
                    <a:pt x="101" y="51"/>
                    <a:pt x="92" y="75"/>
                    <a:pt x="79" y="93"/>
                  </a:cubicBezTo>
                  <a:cubicBezTo>
                    <a:pt x="68" y="111"/>
                    <a:pt x="53" y="126"/>
                    <a:pt x="31" y="133"/>
                  </a:cubicBezTo>
                  <a:cubicBezTo>
                    <a:pt x="10" y="140"/>
                    <a:pt x="1" y="164"/>
                    <a:pt x="8" y="185"/>
                  </a:cubicBezTo>
                  <a:cubicBezTo>
                    <a:pt x="14" y="200"/>
                    <a:pt x="29" y="210"/>
                    <a:pt x="45" y="210"/>
                  </a:cubicBezTo>
                  <a:cubicBezTo>
                    <a:pt x="50" y="210"/>
                    <a:pt x="55" y="209"/>
                    <a:pt x="60" y="207"/>
                  </a:cubicBezTo>
                  <a:cubicBezTo>
                    <a:pt x="98" y="194"/>
                    <a:pt x="126" y="167"/>
                    <a:pt x="145" y="137"/>
                  </a:cubicBezTo>
                  <a:cubicBezTo>
                    <a:pt x="164" y="110"/>
                    <a:pt x="176" y="78"/>
                    <a:pt x="183" y="49"/>
                  </a:cubicBezTo>
                  <a:cubicBezTo>
                    <a:pt x="189" y="28"/>
                    <a:pt x="175" y="7"/>
                    <a:pt x="154" y="1"/>
                  </a:cubicBezTo>
                  <a:cubicBezTo>
                    <a:pt x="150" y="0"/>
                    <a:pt x="147" y="0"/>
                    <a:pt x="144" y="0"/>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9"/>
            <p:cNvSpPr/>
            <p:nvPr/>
          </p:nvSpPr>
          <p:spPr>
            <a:xfrm>
              <a:off x="1369547" y="3999069"/>
              <a:ext cx="33768" cy="33446"/>
            </a:xfrm>
            <a:custGeom>
              <a:rect b="b" l="l" r="r" t="t"/>
              <a:pathLst>
                <a:path extrusionOk="0" h="727" w="734">
                  <a:moveTo>
                    <a:pt x="688" y="1"/>
                  </a:moveTo>
                  <a:cubicBezTo>
                    <a:pt x="673" y="1"/>
                    <a:pt x="658" y="9"/>
                    <a:pt x="652" y="24"/>
                  </a:cubicBezTo>
                  <a:cubicBezTo>
                    <a:pt x="589" y="162"/>
                    <a:pt x="498" y="291"/>
                    <a:pt x="392" y="398"/>
                  </a:cubicBezTo>
                  <a:cubicBezTo>
                    <a:pt x="281" y="509"/>
                    <a:pt x="156" y="597"/>
                    <a:pt x="30" y="649"/>
                  </a:cubicBezTo>
                  <a:cubicBezTo>
                    <a:pt x="10" y="659"/>
                    <a:pt x="1" y="681"/>
                    <a:pt x="9" y="702"/>
                  </a:cubicBezTo>
                  <a:cubicBezTo>
                    <a:pt x="15" y="717"/>
                    <a:pt x="30" y="726"/>
                    <a:pt x="46" y="726"/>
                  </a:cubicBezTo>
                  <a:cubicBezTo>
                    <a:pt x="51" y="726"/>
                    <a:pt x="56" y="725"/>
                    <a:pt x="61" y="723"/>
                  </a:cubicBezTo>
                  <a:cubicBezTo>
                    <a:pt x="196" y="666"/>
                    <a:pt x="331" y="572"/>
                    <a:pt x="448" y="455"/>
                  </a:cubicBezTo>
                  <a:cubicBezTo>
                    <a:pt x="560" y="341"/>
                    <a:pt x="658" y="205"/>
                    <a:pt x="724" y="57"/>
                  </a:cubicBezTo>
                  <a:cubicBezTo>
                    <a:pt x="734" y="37"/>
                    <a:pt x="724" y="14"/>
                    <a:pt x="704" y="4"/>
                  </a:cubicBezTo>
                  <a:cubicBezTo>
                    <a:pt x="699" y="2"/>
                    <a:pt x="693" y="1"/>
                    <a:pt x="6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9"/>
            <p:cNvSpPr/>
            <p:nvPr/>
          </p:nvSpPr>
          <p:spPr>
            <a:xfrm>
              <a:off x="1316780" y="3979194"/>
              <a:ext cx="33584" cy="29213"/>
            </a:xfrm>
            <a:custGeom>
              <a:rect b="b" l="l" r="r" t="t"/>
              <a:pathLst>
                <a:path extrusionOk="0" h="635" w="730">
                  <a:moveTo>
                    <a:pt x="278" y="60"/>
                  </a:moveTo>
                  <a:cubicBezTo>
                    <a:pt x="103" y="118"/>
                    <a:pt x="0" y="281"/>
                    <a:pt x="48" y="424"/>
                  </a:cubicBezTo>
                  <a:cubicBezTo>
                    <a:pt x="96" y="567"/>
                    <a:pt x="276" y="635"/>
                    <a:pt x="451" y="576"/>
                  </a:cubicBezTo>
                  <a:cubicBezTo>
                    <a:pt x="626" y="518"/>
                    <a:pt x="729" y="354"/>
                    <a:pt x="681" y="212"/>
                  </a:cubicBezTo>
                  <a:cubicBezTo>
                    <a:pt x="633" y="70"/>
                    <a:pt x="453" y="1"/>
                    <a:pt x="278" y="6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9"/>
            <p:cNvSpPr/>
            <p:nvPr/>
          </p:nvSpPr>
          <p:spPr>
            <a:xfrm>
              <a:off x="1316504" y="3981955"/>
              <a:ext cx="34366" cy="26407"/>
            </a:xfrm>
            <a:custGeom>
              <a:rect b="b" l="l" r="r" t="t"/>
              <a:pathLst>
                <a:path extrusionOk="0" h="574" w="747">
                  <a:moveTo>
                    <a:pt x="197" y="0"/>
                  </a:moveTo>
                  <a:cubicBezTo>
                    <a:pt x="194" y="0"/>
                    <a:pt x="192" y="1"/>
                    <a:pt x="189" y="1"/>
                  </a:cubicBezTo>
                  <a:cubicBezTo>
                    <a:pt x="91" y="23"/>
                    <a:pt x="32" y="99"/>
                    <a:pt x="10" y="189"/>
                  </a:cubicBezTo>
                  <a:cubicBezTo>
                    <a:pt x="2" y="231"/>
                    <a:pt x="1" y="275"/>
                    <a:pt x="8" y="318"/>
                  </a:cubicBezTo>
                  <a:cubicBezTo>
                    <a:pt x="16" y="361"/>
                    <a:pt x="32" y="404"/>
                    <a:pt x="56" y="441"/>
                  </a:cubicBezTo>
                  <a:cubicBezTo>
                    <a:pt x="107" y="518"/>
                    <a:pt x="193" y="574"/>
                    <a:pt x="316" y="574"/>
                  </a:cubicBezTo>
                  <a:cubicBezTo>
                    <a:pt x="330" y="574"/>
                    <a:pt x="345" y="573"/>
                    <a:pt x="360" y="572"/>
                  </a:cubicBezTo>
                  <a:cubicBezTo>
                    <a:pt x="366" y="571"/>
                    <a:pt x="372" y="571"/>
                    <a:pt x="378" y="569"/>
                  </a:cubicBezTo>
                  <a:cubicBezTo>
                    <a:pt x="469" y="557"/>
                    <a:pt x="564" y="518"/>
                    <a:pt x="632" y="456"/>
                  </a:cubicBezTo>
                  <a:cubicBezTo>
                    <a:pt x="703" y="390"/>
                    <a:pt x="747" y="300"/>
                    <a:pt x="735" y="186"/>
                  </a:cubicBezTo>
                  <a:cubicBezTo>
                    <a:pt x="735" y="182"/>
                    <a:pt x="734" y="176"/>
                    <a:pt x="734" y="172"/>
                  </a:cubicBezTo>
                  <a:cubicBezTo>
                    <a:pt x="731" y="152"/>
                    <a:pt x="713" y="138"/>
                    <a:pt x="693" y="138"/>
                  </a:cubicBezTo>
                  <a:cubicBezTo>
                    <a:pt x="692" y="138"/>
                    <a:pt x="691" y="138"/>
                    <a:pt x="689" y="138"/>
                  </a:cubicBezTo>
                  <a:cubicBezTo>
                    <a:pt x="667" y="141"/>
                    <a:pt x="652" y="161"/>
                    <a:pt x="654" y="184"/>
                  </a:cubicBezTo>
                  <a:cubicBezTo>
                    <a:pt x="655" y="187"/>
                    <a:pt x="655" y="190"/>
                    <a:pt x="656" y="194"/>
                  </a:cubicBezTo>
                  <a:cubicBezTo>
                    <a:pt x="665" y="279"/>
                    <a:pt x="632" y="347"/>
                    <a:pt x="578" y="396"/>
                  </a:cubicBezTo>
                  <a:cubicBezTo>
                    <a:pt x="523" y="448"/>
                    <a:pt x="444" y="480"/>
                    <a:pt x="367" y="491"/>
                  </a:cubicBezTo>
                  <a:cubicBezTo>
                    <a:pt x="362" y="491"/>
                    <a:pt x="357" y="492"/>
                    <a:pt x="351" y="492"/>
                  </a:cubicBezTo>
                  <a:cubicBezTo>
                    <a:pt x="339" y="493"/>
                    <a:pt x="327" y="494"/>
                    <a:pt x="316" y="494"/>
                  </a:cubicBezTo>
                  <a:cubicBezTo>
                    <a:pt x="224" y="494"/>
                    <a:pt x="159" y="453"/>
                    <a:pt x="123" y="397"/>
                  </a:cubicBezTo>
                  <a:cubicBezTo>
                    <a:pt x="104" y="370"/>
                    <a:pt x="92" y="337"/>
                    <a:pt x="87" y="304"/>
                  </a:cubicBezTo>
                  <a:cubicBezTo>
                    <a:pt x="81" y="271"/>
                    <a:pt x="82" y="238"/>
                    <a:pt x="89" y="207"/>
                  </a:cubicBezTo>
                  <a:cubicBezTo>
                    <a:pt x="103" y="146"/>
                    <a:pt x="142" y="93"/>
                    <a:pt x="206" y="80"/>
                  </a:cubicBezTo>
                  <a:cubicBezTo>
                    <a:pt x="227" y="74"/>
                    <a:pt x="241" y="53"/>
                    <a:pt x="236" y="32"/>
                  </a:cubicBezTo>
                  <a:cubicBezTo>
                    <a:pt x="232" y="13"/>
                    <a:pt x="215" y="0"/>
                    <a:pt x="1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9"/>
            <p:cNvSpPr/>
            <p:nvPr/>
          </p:nvSpPr>
          <p:spPr>
            <a:xfrm>
              <a:off x="1414080" y="3927163"/>
              <a:ext cx="71952" cy="69146"/>
            </a:xfrm>
            <a:custGeom>
              <a:rect b="b" l="l" r="r" t="t"/>
              <a:pathLst>
                <a:path extrusionOk="0" h="1503" w="1564">
                  <a:moveTo>
                    <a:pt x="1469" y="1016"/>
                  </a:moveTo>
                  <a:cubicBezTo>
                    <a:pt x="1407" y="1160"/>
                    <a:pt x="1563" y="1458"/>
                    <a:pt x="1007" y="1485"/>
                  </a:cubicBezTo>
                  <a:cubicBezTo>
                    <a:pt x="809" y="1502"/>
                    <a:pt x="202" y="1308"/>
                    <a:pt x="94" y="1213"/>
                  </a:cubicBezTo>
                  <a:cubicBezTo>
                    <a:pt x="155" y="1024"/>
                    <a:pt x="702" y="1259"/>
                    <a:pt x="574" y="937"/>
                  </a:cubicBezTo>
                  <a:cubicBezTo>
                    <a:pt x="448" y="735"/>
                    <a:pt x="320" y="692"/>
                    <a:pt x="143" y="596"/>
                  </a:cubicBezTo>
                  <a:cubicBezTo>
                    <a:pt x="38" y="540"/>
                    <a:pt x="33" y="448"/>
                    <a:pt x="77" y="417"/>
                  </a:cubicBezTo>
                  <a:cubicBezTo>
                    <a:pt x="117" y="387"/>
                    <a:pt x="201" y="402"/>
                    <a:pt x="317" y="455"/>
                  </a:cubicBezTo>
                  <a:cubicBezTo>
                    <a:pt x="264" y="426"/>
                    <a:pt x="0" y="350"/>
                    <a:pt x="101" y="202"/>
                  </a:cubicBezTo>
                  <a:cubicBezTo>
                    <a:pt x="130" y="159"/>
                    <a:pt x="218" y="177"/>
                    <a:pt x="311" y="226"/>
                  </a:cubicBezTo>
                  <a:cubicBezTo>
                    <a:pt x="288" y="0"/>
                    <a:pt x="619" y="228"/>
                    <a:pt x="746" y="305"/>
                  </a:cubicBezTo>
                  <a:cubicBezTo>
                    <a:pt x="1083" y="401"/>
                    <a:pt x="1374" y="778"/>
                    <a:pt x="1469" y="101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9"/>
            <p:cNvSpPr/>
            <p:nvPr/>
          </p:nvSpPr>
          <p:spPr>
            <a:xfrm>
              <a:off x="1421165" y="3944231"/>
              <a:ext cx="28799" cy="18448"/>
            </a:xfrm>
            <a:custGeom>
              <a:rect b="b" l="l" r="r" t="t"/>
              <a:pathLst>
                <a:path extrusionOk="0" h="401" w="626">
                  <a:moveTo>
                    <a:pt x="45" y="1"/>
                  </a:moveTo>
                  <a:cubicBezTo>
                    <a:pt x="27" y="1"/>
                    <a:pt x="10" y="13"/>
                    <a:pt x="6" y="31"/>
                  </a:cubicBezTo>
                  <a:cubicBezTo>
                    <a:pt x="1" y="52"/>
                    <a:pt x="14" y="73"/>
                    <a:pt x="36" y="78"/>
                  </a:cubicBezTo>
                  <a:cubicBezTo>
                    <a:pt x="145" y="106"/>
                    <a:pt x="243" y="150"/>
                    <a:pt x="325" y="198"/>
                  </a:cubicBezTo>
                  <a:cubicBezTo>
                    <a:pt x="427" y="259"/>
                    <a:pt x="503" y="329"/>
                    <a:pt x="549" y="385"/>
                  </a:cubicBezTo>
                  <a:cubicBezTo>
                    <a:pt x="557" y="395"/>
                    <a:pt x="569" y="400"/>
                    <a:pt x="580" y="400"/>
                  </a:cubicBezTo>
                  <a:cubicBezTo>
                    <a:pt x="589" y="400"/>
                    <a:pt x="598" y="398"/>
                    <a:pt x="605" y="392"/>
                  </a:cubicBezTo>
                  <a:cubicBezTo>
                    <a:pt x="622" y="378"/>
                    <a:pt x="625" y="353"/>
                    <a:pt x="611" y="336"/>
                  </a:cubicBezTo>
                  <a:cubicBezTo>
                    <a:pt x="560" y="273"/>
                    <a:pt x="476" y="196"/>
                    <a:pt x="365" y="130"/>
                  </a:cubicBezTo>
                  <a:cubicBezTo>
                    <a:pt x="278" y="77"/>
                    <a:pt x="173" y="31"/>
                    <a:pt x="55" y="2"/>
                  </a:cubicBezTo>
                  <a:cubicBezTo>
                    <a:pt x="51" y="1"/>
                    <a:pt x="48"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9"/>
            <p:cNvSpPr/>
            <p:nvPr/>
          </p:nvSpPr>
          <p:spPr>
            <a:xfrm>
              <a:off x="1425628" y="3935260"/>
              <a:ext cx="30869" cy="20748"/>
            </a:xfrm>
            <a:custGeom>
              <a:rect b="b" l="l" r="r" t="t"/>
              <a:pathLst>
                <a:path extrusionOk="0" h="451" w="671">
                  <a:moveTo>
                    <a:pt x="45" y="0"/>
                  </a:moveTo>
                  <a:cubicBezTo>
                    <a:pt x="28" y="0"/>
                    <a:pt x="13" y="10"/>
                    <a:pt x="8" y="27"/>
                  </a:cubicBezTo>
                  <a:cubicBezTo>
                    <a:pt x="0" y="47"/>
                    <a:pt x="12" y="71"/>
                    <a:pt x="32" y="78"/>
                  </a:cubicBezTo>
                  <a:cubicBezTo>
                    <a:pt x="141" y="115"/>
                    <a:pt x="245" y="168"/>
                    <a:pt x="335" y="227"/>
                  </a:cubicBezTo>
                  <a:cubicBezTo>
                    <a:pt x="444" y="296"/>
                    <a:pt x="536" y="373"/>
                    <a:pt x="597" y="438"/>
                  </a:cubicBezTo>
                  <a:cubicBezTo>
                    <a:pt x="605" y="446"/>
                    <a:pt x="616" y="450"/>
                    <a:pt x="626" y="450"/>
                  </a:cubicBezTo>
                  <a:cubicBezTo>
                    <a:pt x="636" y="450"/>
                    <a:pt x="646" y="446"/>
                    <a:pt x="654" y="439"/>
                  </a:cubicBezTo>
                  <a:cubicBezTo>
                    <a:pt x="669" y="424"/>
                    <a:pt x="671" y="399"/>
                    <a:pt x="656" y="383"/>
                  </a:cubicBezTo>
                  <a:cubicBezTo>
                    <a:pt x="590" y="314"/>
                    <a:pt x="493" y="233"/>
                    <a:pt x="377" y="159"/>
                  </a:cubicBezTo>
                  <a:cubicBezTo>
                    <a:pt x="282" y="98"/>
                    <a:pt x="173" y="43"/>
                    <a:pt x="59" y="3"/>
                  </a:cubicBezTo>
                  <a:cubicBezTo>
                    <a:pt x="54" y="1"/>
                    <a:pt x="49"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9"/>
            <p:cNvSpPr/>
            <p:nvPr/>
          </p:nvSpPr>
          <p:spPr>
            <a:xfrm>
              <a:off x="1435703" y="3934110"/>
              <a:ext cx="25487" cy="18678"/>
            </a:xfrm>
            <a:custGeom>
              <a:rect b="b" l="l" r="r" t="t"/>
              <a:pathLst>
                <a:path extrusionOk="0" h="406" w="554">
                  <a:moveTo>
                    <a:pt x="44" y="1"/>
                  </a:moveTo>
                  <a:cubicBezTo>
                    <a:pt x="27" y="1"/>
                    <a:pt x="10" y="13"/>
                    <a:pt x="5" y="31"/>
                  </a:cubicBezTo>
                  <a:cubicBezTo>
                    <a:pt x="0" y="52"/>
                    <a:pt x="13" y="74"/>
                    <a:pt x="34" y="80"/>
                  </a:cubicBezTo>
                  <a:cubicBezTo>
                    <a:pt x="237" y="134"/>
                    <a:pt x="397" y="305"/>
                    <a:pt x="465" y="377"/>
                  </a:cubicBezTo>
                  <a:cubicBezTo>
                    <a:pt x="471" y="382"/>
                    <a:pt x="476" y="388"/>
                    <a:pt x="480" y="393"/>
                  </a:cubicBezTo>
                  <a:cubicBezTo>
                    <a:pt x="488" y="401"/>
                    <a:pt x="498" y="405"/>
                    <a:pt x="509" y="405"/>
                  </a:cubicBezTo>
                  <a:cubicBezTo>
                    <a:pt x="519" y="405"/>
                    <a:pt x="529" y="401"/>
                    <a:pt x="537" y="394"/>
                  </a:cubicBezTo>
                  <a:cubicBezTo>
                    <a:pt x="552" y="379"/>
                    <a:pt x="554" y="354"/>
                    <a:pt x="538" y="338"/>
                  </a:cubicBezTo>
                  <a:cubicBezTo>
                    <a:pt x="534" y="334"/>
                    <a:pt x="529" y="328"/>
                    <a:pt x="524" y="323"/>
                  </a:cubicBezTo>
                  <a:cubicBezTo>
                    <a:pt x="452" y="245"/>
                    <a:pt x="279" y="62"/>
                    <a:pt x="54" y="2"/>
                  </a:cubicBezTo>
                  <a:cubicBezTo>
                    <a:pt x="51" y="1"/>
                    <a:pt x="48"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9"/>
            <p:cNvSpPr/>
            <p:nvPr/>
          </p:nvSpPr>
          <p:spPr>
            <a:xfrm>
              <a:off x="1343463" y="3973858"/>
              <a:ext cx="440682" cy="276168"/>
            </a:xfrm>
            <a:custGeom>
              <a:rect b="b" l="l" r="r" t="t"/>
              <a:pathLst>
                <a:path extrusionOk="0" h="6003" w="9579">
                  <a:moveTo>
                    <a:pt x="8184" y="5788"/>
                  </a:moveTo>
                  <a:cubicBezTo>
                    <a:pt x="7993" y="5841"/>
                    <a:pt x="7613" y="5473"/>
                    <a:pt x="7245" y="5167"/>
                  </a:cubicBezTo>
                  <a:lnTo>
                    <a:pt x="6815" y="4811"/>
                  </a:lnTo>
                  <a:cubicBezTo>
                    <a:pt x="6631" y="4658"/>
                    <a:pt x="6401" y="4687"/>
                    <a:pt x="6161" y="4769"/>
                  </a:cubicBezTo>
                  <a:cubicBezTo>
                    <a:pt x="6158" y="4773"/>
                    <a:pt x="6155" y="4777"/>
                    <a:pt x="6152" y="4782"/>
                  </a:cubicBezTo>
                  <a:cubicBezTo>
                    <a:pt x="5310" y="6002"/>
                    <a:pt x="3313" y="5726"/>
                    <a:pt x="1882" y="4739"/>
                  </a:cubicBezTo>
                  <a:cubicBezTo>
                    <a:pt x="968" y="4109"/>
                    <a:pt x="278" y="3106"/>
                    <a:pt x="292" y="2289"/>
                  </a:cubicBezTo>
                  <a:cubicBezTo>
                    <a:pt x="318" y="2190"/>
                    <a:pt x="0" y="1982"/>
                    <a:pt x="109" y="1945"/>
                  </a:cubicBezTo>
                  <a:cubicBezTo>
                    <a:pt x="680" y="1745"/>
                    <a:pt x="963" y="1188"/>
                    <a:pt x="1209" y="1080"/>
                  </a:cubicBezTo>
                  <a:lnTo>
                    <a:pt x="1404" y="1165"/>
                  </a:lnTo>
                  <a:cubicBezTo>
                    <a:pt x="1832" y="1091"/>
                    <a:pt x="2279" y="1108"/>
                    <a:pt x="2720" y="1196"/>
                  </a:cubicBezTo>
                  <a:lnTo>
                    <a:pt x="2756" y="1187"/>
                  </a:lnTo>
                  <a:cubicBezTo>
                    <a:pt x="2693" y="1078"/>
                    <a:pt x="2451" y="638"/>
                    <a:pt x="2424" y="464"/>
                  </a:cubicBezTo>
                  <a:lnTo>
                    <a:pt x="3004" y="1"/>
                  </a:lnTo>
                  <a:cubicBezTo>
                    <a:pt x="3642" y="437"/>
                    <a:pt x="4370" y="1176"/>
                    <a:pt x="4212" y="1744"/>
                  </a:cubicBezTo>
                  <a:cubicBezTo>
                    <a:pt x="4210" y="1753"/>
                    <a:pt x="4207" y="1761"/>
                    <a:pt x="4204" y="1770"/>
                  </a:cubicBezTo>
                  <a:cubicBezTo>
                    <a:pt x="4700" y="2059"/>
                    <a:pt x="5141" y="2426"/>
                    <a:pt x="5478" y="2833"/>
                  </a:cubicBezTo>
                  <a:cubicBezTo>
                    <a:pt x="5522" y="2885"/>
                    <a:pt x="5562" y="2935"/>
                    <a:pt x="5602" y="2985"/>
                  </a:cubicBezTo>
                  <a:cubicBezTo>
                    <a:pt x="6360" y="2812"/>
                    <a:pt x="7060" y="2732"/>
                    <a:pt x="7536" y="2975"/>
                  </a:cubicBezTo>
                  <a:cubicBezTo>
                    <a:pt x="8071" y="3248"/>
                    <a:pt x="8362" y="3717"/>
                    <a:pt x="8577" y="4584"/>
                  </a:cubicBezTo>
                  <a:cubicBezTo>
                    <a:pt x="9579" y="3717"/>
                    <a:pt x="9296" y="5477"/>
                    <a:pt x="8184" y="578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9"/>
            <p:cNvSpPr/>
            <p:nvPr/>
          </p:nvSpPr>
          <p:spPr>
            <a:xfrm>
              <a:off x="1365361" y="3985451"/>
              <a:ext cx="387638" cy="254822"/>
            </a:xfrm>
            <a:custGeom>
              <a:rect b="b" l="l" r="r" t="t"/>
              <a:pathLst>
                <a:path extrusionOk="0" h="5539" w="8426">
                  <a:moveTo>
                    <a:pt x="2594" y="51"/>
                  </a:moveTo>
                  <a:cubicBezTo>
                    <a:pt x="2622" y="51"/>
                    <a:pt x="2650" y="58"/>
                    <a:pt x="2673" y="73"/>
                  </a:cubicBezTo>
                  <a:cubicBezTo>
                    <a:pt x="2706" y="93"/>
                    <a:pt x="2732" y="127"/>
                    <a:pt x="2742" y="167"/>
                  </a:cubicBezTo>
                  <a:cubicBezTo>
                    <a:pt x="2752" y="209"/>
                    <a:pt x="2743" y="250"/>
                    <a:pt x="2723" y="283"/>
                  </a:cubicBezTo>
                  <a:cubicBezTo>
                    <a:pt x="2703" y="316"/>
                    <a:pt x="2669" y="342"/>
                    <a:pt x="2629" y="351"/>
                  </a:cubicBezTo>
                  <a:cubicBezTo>
                    <a:pt x="2617" y="354"/>
                    <a:pt x="2604" y="355"/>
                    <a:pt x="2593" y="355"/>
                  </a:cubicBezTo>
                  <a:cubicBezTo>
                    <a:pt x="2564" y="355"/>
                    <a:pt x="2536" y="347"/>
                    <a:pt x="2513" y="333"/>
                  </a:cubicBezTo>
                  <a:cubicBezTo>
                    <a:pt x="2480" y="313"/>
                    <a:pt x="2454" y="279"/>
                    <a:pt x="2445" y="238"/>
                  </a:cubicBezTo>
                  <a:cubicBezTo>
                    <a:pt x="2435" y="197"/>
                    <a:pt x="2443" y="156"/>
                    <a:pt x="2463" y="123"/>
                  </a:cubicBezTo>
                  <a:cubicBezTo>
                    <a:pt x="2484" y="90"/>
                    <a:pt x="2517" y="64"/>
                    <a:pt x="2557" y="55"/>
                  </a:cubicBezTo>
                  <a:cubicBezTo>
                    <a:pt x="2570" y="52"/>
                    <a:pt x="2582" y="51"/>
                    <a:pt x="2594" y="51"/>
                  </a:cubicBezTo>
                  <a:close/>
                  <a:moveTo>
                    <a:pt x="2593" y="0"/>
                  </a:moveTo>
                  <a:cubicBezTo>
                    <a:pt x="2579" y="0"/>
                    <a:pt x="2564" y="2"/>
                    <a:pt x="2550" y="5"/>
                  </a:cubicBezTo>
                  <a:lnTo>
                    <a:pt x="2547" y="6"/>
                  </a:lnTo>
                  <a:cubicBezTo>
                    <a:pt x="2493" y="19"/>
                    <a:pt x="2448" y="53"/>
                    <a:pt x="2421" y="96"/>
                  </a:cubicBezTo>
                  <a:cubicBezTo>
                    <a:pt x="2394" y="140"/>
                    <a:pt x="2383" y="193"/>
                    <a:pt x="2396" y="246"/>
                  </a:cubicBezTo>
                  <a:lnTo>
                    <a:pt x="2396" y="247"/>
                  </a:lnTo>
                  <a:lnTo>
                    <a:pt x="2396" y="249"/>
                  </a:lnTo>
                  <a:cubicBezTo>
                    <a:pt x="2409" y="303"/>
                    <a:pt x="2443" y="348"/>
                    <a:pt x="2487" y="376"/>
                  </a:cubicBezTo>
                  <a:cubicBezTo>
                    <a:pt x="2518" y="394"/>
                    <a:pt x="2555" y="405"/>
                    <a:pt x="2593" y="405"/>
                  </a:cubicBezTo>
                  <a:cubicBezTo>
                    <a:pt x="2608" y="405"/>
                    <a:pt x="2624" y="404"/>
                    <a:pt x="2639" y="400"/>
                  </a:cubicBezTo>
                  <a:cubicBezTo>
                    <a:pt x="2694" y="387"/>
                    <a:pt x="2738" y="353"/>
                    <a:pt x="2766" y="310"/>
                  </a:cubicBezTo>
                  <a:cubicBezTo>
                    <a:pt x="2792" y="265"/>
                    <a:pt x="2803" y="211"/>
                    <a:pt x="2790" y="157"/>
                  </a:cubicBezTo>
                  <a:cubicBezTo>
                    <a:pt x="2777" y="102"/>
                    <a:pt x="2743" y="58"/>
                    <a:pt x="2700" y="31"/>
                  </a:cubicBezTo>
                  <a:cubicBezTo>
                    <a:pt x="2668" y="11"/>
                    <a:pt x="2631" y="0"/>
                    <a:pt x="2593" y="0"/>
                  </a:cubicBezTo>
                  <a:close/>
                  <a:moveTo>
                    <a:pt x="3528" y="707"/>
                  </a:moveTo>
                  <a:cubicBezTo>
                    <a:pt x="3513" y="721"/>
                    <a:pt x="3499" y="737"/>
                    <a:pt x="3488" y="755"/>
                  </a:cubicBezTo>
                  <a:cubicBezTo>
                    <a:pt x="3460" y="799"/>
                    <a:pt x="3450" y="854"/>
                    <a:pt x="3463" y="908"/>
                  </a:cubicBezTo>
                  <a:cubicBezTo>
                    <a:pt x="3475" y="962"/>
                    <a:pt x="3509" y="1007"/>
                    <a:pt x="3554" y="1033"/>
                  </a:cubicBezTo>
                  <a:cubicBezTo>
                    <a:pt x="3585" y="1053"/>
                    <a:pt x="3622" y="1064"/>
                    <a:pt x="3660" y="1064"/>
                  </a:cubicBezTo>
                  <a:cubicBezTo>
                    <a:pt x="3675" y="1064"/>
                    <a:pt x="3691" y="1062"/>
                    <a:pt x="3706" y="1059"/>
                  </a:cubicBezTo>
                  <a:cubicBezTo>
                    <a:pt x="3707" y="1059"/>
                    <a:pt x="3708" y="1058"/>
                    <a:pt x="3709" y="1058"/>
                  </a:cubicBezTo>
                  <a:cubicBezTo>
                    <a:pt x="3704" y="1042"/>
                    <a:pt x="3698" y="1027"/>
                    <a:pt x="3692" y="1011"/>
                  </a:cubicBezTo>
                  <a:cubicBezTo>
                    <a:pt x="3681" y="1013"/>
                    <a:pt x="3670" y="1014"/>
                    <a:pt x="3659" y="1014"/>
                  </a:cubicBezTo>
                  <a:cubicBezTo>
                    <a:pt x="3630" y="1014"/>
                    <a:pt x="3603" y="1006"/>
                    <a:pt x="3579" y="992"/>
                  </a:cubicBezTo>
                  <a:cubicBezTo>
                    <a:pt x="3547" y="970"/>
                    <a:pt x="3521" y="938"/>
                    <a:pt x="3511" y="896"/>
                  </a:cubicBezTo>
                  <a:cubicBezTo>
                    <a:pt x="3501" y="856"/>
                    <a:pt x="3509" y="814"/>
                    <a:pt x="3530" y="781"/>
                  </a:cubicBezTo>
                  <a:cubicBezTo>
                    <a:pt x="3537" y="769"/>
                    <a:pt x="3547" y="758"/>
                    <a:pt x="3556" y="748"/>
                  </a:cubicBezTo>
                  <a:cubicBezTo>
                    <a:pt x="3548" y="735"/>
                    <a:pt x="3538" y="721"/>
                    <a:pt x="3528" y="707"/>
                  </a:cubicBezTo>
                  <a:close/>
                  <a:moveTo>
                    <a:pt x="2796" y="912"/>
                  </a:moveTo>
                  <a:cubicBezTo>
                    <a:pt x="2825" y="912"/>
                    <a:pt x="2853" y="921"/>
                    <a:pt x="2877" y="935"/>
                  </a:cubicBezTo>
                  <a:cubicBezTo>
                    <a:pt x="2911" y="956"/>
                    <a:pt x="2936" y="989"/>
                    <a:pt x="2946" y="1030"/>
                  </a:cubicBezTo>
                  <a:cubicBezTo>
                    <a:pt x="2956" y="1071"/>
                    <a:pt x="2947" y="1113"/>
                    <a:pt x="2927" y="1146"/>
                  </a:cubicBezTo>
                  <a:cubicBezTo>
                    <a:pt x="2907" y="1179"/>
                    <a:pt x="2874" y="1204"/>
                    <a:pt x="2833" y="1214"/>
                  </a:cubicBezTo>
                  <a:cubicBezTo>
                    <a:pt x="2820" y="1217"/>
                    <a:pt x="2808" y="1218"/>
                    <a:pt x="2797" y="1218"/>
                  </a:cubicBezTo>
                  <a:cubicBezTo>
                    <a:pt x="2768" y="1218"/>
                    <a:pt x="2740" y="1210"/>
                    <a:pt x="2717" y="1196"/>
                  </a:cubicBezTo>
                  <a:cubicBezTo>
                    <a:pt x="2684" y="1174"/>
                    <a:pt x="2658" y="1142"/>
                    <a:pt x="2649" y="1101"/>
                  </a:cubicBezTo>
                  <a:lnTo>
                    <a:pt x="2649" y="1100"/>
                  </a:lnTo>
                  <a:cubicBezTo>
                    <a:pt x="2639" y="1060"/>
                    <a:pt x="2647" y="1018"/>
                    <a:pt x="2667" y="985"/>
                  </a:cubicBezTo>
                  <a:cubicBezTo>
                    <a:pt x="2688" y="951"/>
                    <a:pt x="2721" y="927"/>
                    <a:pt x="2761" y="916"/>
                  </a:cubicBezTo>
                  <a:lnTo>
                    <a:pt x="2762" y="916"/>
                  </a:lnTo>
                  <a:cubicBezTo>
                    <a:pt x="2774" y="914"/>
                    <a:pt x="2785" y="912"/>
                    <a:pt x="2796" y="912"/>
                  </a:cubicBezTo>
                  <a:close/>
                  <a:moveTo>
                    <a:pt x="2797" y="863"/>
                  </a:moveTo>
                  <a:cubicBezTo>
                    <a:pt x="2783" y="863"/>
                    <a:pt x="2768" y="864"/>
                    <a:pt x="2754" y="867"/>
                  </a:cubicBezTo>
                  <a:lnTo>
                    <a:pt x="2751" y="868"/>
                  </a:lnTo>
                  <a:cubicBezTo>
                    <a:pt x="2697" y="881"/>
                    <a:pt x="2652" y="915"/>
                    <a:pt x="2625" y="959"/>
                  </a:cubicBezTo>
                  <a:cubicBezTo>
                    <a:pt x="2598" y="1002"/>
                    <a:pt x="2587" y="1055"/>
                    <a:pt x="2600" y="1109"/>
                  </a:cubicBezTo>
                  <a:lnTo>
                    <a:pt x="2600" y="1112"/>
                  </a:lnTo>
                  <a:cubicBezTo>
                    <a:pt x="2613" y="1166"/>
                    <a:pt x="2647" y="1211"/>
                    <a:pt x="2691" y="1237"/>
                  </a:cubicBezTo>
                  <a:cubicBezTo>
                    <a:pt x="2722" y="1256"/>
                    <a:pt x="2759" y="1267"/>
                    <a:pt x="2797" y="1267"/>
                  </a:cubicBezTo>
                  <a:cubicBezTo>
                    <a:pt x="2812" y="1267"/>
                    <a:pt x="2826" y="1266"/>
                    <a:pt x="2841" y="1263"/>
                  </a:cubicBezTo>
                  <a:lnTo>
                    <a:pt x="2843" y="1263"/>
                  </a:lnTo>
                  <a:cubicBezTo>
                    <a:pt x="2898" y="1250"/>
                    <a:pt x="2942" y="1216"/>
                    <a:pt x="2970" y="1171"/>
                  </a:cubicBezTo>
                  <a:cubicBezTo>
                    <a:pt x="2996" y="1128"/>
                    <a:pt x="3007" y="1072"/>
                    <a:pt x="2994" y="1018"/>
                  </a:cubicBezTo>
                  <a:cubicBezTo>
                    <a:pt x="2981" y="964"/>
                    <a:pt x="2947" y="921"/>
                    <a:pt x="2904" y="893"/>
                  </a:cubicBezTo>
                  <a:cubicBezTo>
                    <a:pt x="2872" y="874"/>
                    <a:pt x="2835" y="863"/>
                    <a:pt x="2797" y="863"/>
                  </a:cubicBezTo>
                  <a:close/>
                  <a:moveTo>
                    <a:pt x="1934" y="1116"/>
                  </a:moveTo>
                  <a:cubicBezTo>
                    <a:pt x="1963" y="1116"/>
                    <a:pt x="1991" y="1125"/>
                    <a:pt x="2016" y="1139"/>
                  </a:cubicBezTo>
                  <a:cubicBezTo>
                    <a:pt x="2049" y="1160"/>
                    <a:pt x="2074" y="1194"/>
                    <a:pt x="2084" y="1234"/>
                  </a:cubicBezTo>
                  <a:cubicBezTo>
                    <a:pt x="2093" y="1275"/>
                    <a:pt x="2086" y="1317"/>
                    <a:pt x="2064" y="1350"/>
                  </a:cubicBezTo>
                  <a:cubicBezTo>
                    <a:pt x="2044" y="1383"/>
                    <a:pt x="2011" y="1408"/>
                    <a:pt x="1970" y="1418"/>
                  </a:cubicBezTo>
                  <a:cubicBezTo>
                    <a:pt x="1958" y="1421"/>
                    <a:pt x="1946" y="1422"/>
                    <a:pt x="1934" y="1422"/>
                  </a:cubicBezTo>
                  <a:cubicBezTo>
                    <a:pt x="1905" y="1422"/>
                    <a:pt x="1878" y="1414"/>
                    <a:pt x="1854" y="1400"/>
                  </a:cubicBezTo>
                  <a:cubicBezTo>
                    <a:pt x="1821" y="1378"/>
                    <a:pt x="1796" y="1345"/>
                    <a:pt x="1786" y="1305"/>
                  </a:cubicBezTo>
                  <a:cubicBezTo>
                    <a:pt x="1777" y="1264"/>
                    <a:pt x="1784" y="1222"/>
                    <a:pt x="1805" y="1189"/>
                  </a:cubicBezTo>
                  <a:cubicBezTo>
                    <a:pt x="1825" y="1156"/>
                    <a:pt x="1858" y="1131"/>
                    <a:pt x="1900" y="1120"/>
                  </a:cubicBezTo>
                  <a:cubicBezTo>
                    <a:pt x="1911" y="1118"/>
                    <a:pt x="1923" y="1116"/>
                    <a:pt x="1934" y="1116"/>
                  </a:cubicBezTo>
                  <a:close/>
                  <a:moveTo>
                    <a:pt x="1934" y="1067"/>
                  </a:moveTo>
                  <a:cubicBezTo>
                    <a:pt x="1919" y="1067"/>
                    <a:pt x="1904" y="1069"/>
                    <a:pt x="1888" y="1072"/>
                  </a:cubicBezTo>
                  <a:cubicBezTo>
                    <a:pt x="1834" y="1085"/>
                    <a:pt x="1790" y="1119"/>
                    <a:pt x="1763" y="1163"/>
                  </a:cubicBezTo>
                  <a:cubicBezTo>
                    <a:pt x="1735" y="1207"/>
                    <a:pt x="1725" y="1262"/>
                    <a:pt x="1737" y="1316"/>
                  </a:cubicBezTo>
                  <a:cubicBezTo>
                    <a:pt x="1751" y="1370"/>
                    <a:pt x="1784" y="1415"/>
                    <a:pt x="1829" y="1441"/>
                  </a:cubicBezTo>
                  <a:cubicBezTo>
                    <a:pt x="1860" y="1461"/>
                    <a:pt x="1897" y="1472"/>
                    <a:pt x="1936" y="1472"/>
                  </a:cubicBezTo>
                  <a:cubicBezTo>
                    <a:pt x="1951" y="1472"/>
                    <a:pt x="1966" y="1470"/>
                    <a:pt x="1982" y="1467"/>
                  </a:cubicBezTo>
                  <a:cubicBezTo>
                    <a:pt x="2036" y="1454"/>
                    <a:pt x="2079" y="1420"/>
                    <a:pt x="2107" y="1375"/>
                  </a:cubicBezTo>
                  <a:cubicBezTo>
                    <a:pt x="2135" y="1332"/>
                    <a:pt x="2144" y="1277"/>
                    <a:pt x="2131" y="1223"/>
                  </a:cubicBezTo>
                  <a:cubicBezTo>
                    <a:pt x="2119" y="1168"/>
                    <a:pt x="2085" y="1125"/>
                    <a:pt x="2041" y="1097"/>
                  </a:cubicBezTo>
                  <a:cubicBezTo>
                    <a:pt x="2009" y="1078"/>
                    <a:pt x="1972" y="1067"/>
                    <a:pt x="1934" y="1067"/>
                  </a:cubicBezTo>
                  <a:close/>
                  <a:moveTo>
                    <a:pt x="1073" y="1321"/>
                  </a:moveTo>
                  <a:cubicBezTo>
                    <a:pt x="1102" y="1321"/>
                    <a:pt x="1129" y="1329"/>
                    <a:pt x="1153" y="1343"/>
                  </a:cubicBezTo>
                  <a:cubicBezTo>
                    <a:pt x="1186" y="1364"/>
                    <a:pt x="1211" y="1398"/>
                    <a:pt x="1221" y="1438"/>
                  </a:cubicBezTo>
                  <a:cubicBezTo>
                    <a:pt x="1230" y="1479"/>
                    <a:pt x="1223" y="1521"/>
                    <a:pt x="1202" y="1554"/>
                  </a:cubicBezTo>
                  <a:cubicBezTo>
                    <a:pt x="1182" y="1587"/>
                    <a:pt x="1149" y="1612"/>
                    <a:pt x="1107" y="1622"/>
                  </a:cubicBezTo>
                  <a:cubicBezTo>
                    <a:pt x="1095" y="1625"/>
                    <a:pt x="1084" y="1626"/>
                    <a:pt x="1072" y="1626"/>
                  </a:cubicBezTo>
                  <a:cubicBezTo>
                    <a:pt x="1043" y="1626"/>
                    <a:pt x="1016" y="1618"/>
                    <a:pt x="993" y="1604"/>
                  </a:cubicBezTo>
                  <a:cubicBezTo>
                    <a:pt x="959" y="1583"/>
                    <a:pt x="933" y="1549"/>
                    <a:pt x="923" y="1509"/>
                  </a:cubicBezTo>
                  <a:cubicBezTo>
                    <a:pt x="914" y="1468"/>
                    <a:pt x="921" y="1426"/>
                    <a:pt x="943" y="1393"/>
                  </a:cubicBezTo>
                  <a:cubicBezTo>
                    <a:pt x="963" y="1360"/>
                    <a:pt x="996" y="1335"/>
                    <a:pt x="1037" y="1325"/>
                  </a:cubicBezTo>
                  <a:cubicBezTo>
                    <a:pt x="1049" y="1322"/>
                    <a:pt x="1061" y="1321"/>
                    <a:pt x="1073" y="1321"/>
                  </a:cubicBezTo>
                  <a:close/>
                  <a:moveTo>
                    <a:pt x="1072" y="1271"/>
                  </a:moveTo>
                  <a:cubicBezTo>
                    <a:pt x="1058" y="1271"/>
                    <a:pt x="1043" y="1272"/>
                    <a:pt x="1029" y="1275"/>
                  </a:cubicBezTo>
                  <a:lnTo>
                    <a:pt x="1027" y="1276"/>
                  </a:lnTo>
                  <a:cubicBezTo>
                    <a:pt x="971" y="1289"/>
                    <a:pt x="928" y="1323"/>
                    <a:pt x="900" y="1367"/>
                  </a:cubicBezTo>
                  <a:cubicBezTo>
                    <a:pt x="874" y="1410"/>
                    <a:pt x="863" y="1463"/>
                    <a:pt x="875" y="1517"/>
                  </a:cubicBezTo>
                  <a:lnTo>
                    <a:pt x="876" y="1520"/>
                  </a:lnTo>
                  <a:cubicBezTo>
                    <a:pt x="888" y="1574"/>
                    <a:pt x="922" y="1619"/>
                    <a:pt x="966" y="1645"/>
                  </a:cubicBezTo>
                  <a:cubicBezTo>
                    <a:pt x="998" y="1665"/>
                    <a:pt x="1035" y="1676"/>
                    <a:pt x="1073" y="1676"/>
                  </a:cubicBezTo>
                  <a:cubicBezTo>
                    <a:pt x="1088" y="1676"/>
                    <a:pt x="1104" y="1674"/>
                    <a:pt x="1119" y="1671"/>
                  </a:cubicBezTo>
                  <a:cubicBezTo>
                    <a:pt x="1173" y="1658"/>
                    <a:pt x="1218" y="1624"/>
                    <a:pt x="1244" y="1579"/>
                  </a:cubicBezTo>
                  <a:cubicBezTo>
                    <a:pt x="1271" y="1537"/>
                    <a:pt x="1281" y="1483"/>
                    <a:pt x="1270" y="1429"/>
                  </a:cubicBezTo>
                  <a:lnTo>
                    <a:pt x="1270" y="1426"/>
                  </a:lnTo>
                  <a:cubicBezTo>
                    <a:pt x="1256" y="1372"/>
                    <a:pt x="1223" y="1328"/>
                    <a:pt x="1178" y="1301"/>
                  </a:cubicBezTo>
                  <a:cubicBezTo>
                    <a:pt x="1148" y="1282"/>
                    <a:pt x="1110" y="1271"/>
                    <a:pt x="1072" y="1271"/>
                  </a:cubicBezTo>
                  <a:close/>
                  <a:moveTo>
                    <a:pt x="211" y="1525"/>
                  </a:moveTo>
                  <a:cubicBezTo>
                    <a:pt x="240" y="1525"/>
                    <a:pt x="267" y="1533"/>
                    <a:pt x="290" y="1547"/>
                  </a:cubicBezTo>
                  <a:cubicBezTo>
                    <a:pt x="323" y="1568"/>
                    <a:pt x="349" y="1602"/>
                    <a:pt x="358" y="1642"/>
                  </a:cubicBezTo>
                  <a:cubicBezTo>
                    <a:pt x="369" y="1683"/>
                    <a:pt x="360" y="1725"/>
                    <a:pt x="340" y="1758"/>
                  </a:cubicBezTo>
                  <a:cubicBezTo>
                    <a:pt x="320" y="1791"/>
                    <a:pt x="286" y="1816"/>
                    <a:pt x="246" y="1826"/>
                  </a:cubicBezTo>
                  <a:cubicBezTo>
                    <a:pt x="233" y="1829"/>
                    <a:pt x="221" y="1830"/>
                    <a:pt x="209" y="1830"/>
                  </a:cubicBezTo>
                  <a:cubicBezTo>
                    <a:pt x="181" y="1830"/>
                    <a:pt x="153" y="1822"/>
                    <a:pt x="130" y="1808"/>
                  </a:cubicBezTo>
                  <a:cubicBezTo>
                    <a:pt x="97" y="1787"/>
                    <a:pt x="71" y="1753"/>
                    <a:pt x="62" y="1713"/>
                  </a:cubicBezTo>
                  <a:cubicBezTo>
                    <a:pt x="51" y="1672"/>
                    <a:pt x="60" y="1630"/>
                    <a:pt x="80" y="1597"/>
                  </a:cubicBezTo>
                  <a:cubicBezTo>
                    <a:pt x="100" y="1564"/>
                    <a:pt x="134" y="1539"/>
                    <a:pt x="174" y="1529"/>
                  </a:cubicBezTo>
                  <a:cubicBezTo>
                    <a:pt x="187" y="1526"/>
                    <a:pt x="199" y="1525"/>
                    <a:pt x="211" y="1525"/>
                  </a:cubicBezTo>
                  <a:close/>
                  <a:moveTo>
                    <a:pt x="210" y="1475"/>
                  </a:moveTo>
                  <a:cubicBezTo>
                    <a:pt x="195" y="1475"/>
                    <a:pt x="179" y="1477"/>
                    <a:pt x="164" y="1480"/>
                  </a:cubicBezTo>
                  <a:cubicBezTo>
                    <a:pt x="110" y="1493"/>
                    <a:pt x="65" y="1527"/>
                    <a:pt x="37" y="1571"/>
                  </a:cubicBezTo>
                  <a:cubicBezTo>
                    <a:pt x="11" y="1615"/>
                    <a:pt x="0" y="1670"/>
                    <a:pt x="13" y="1724"/>
                  </a:cubicBezTo>
                  <a:cubicBezTo>
                    <a:pt x="26" y="1778"/>
                    <a:pt x="60" y="1823"/>
                    <a:pt x="103" y="1849"/>
                  </a:cubicBezTo>
                  <a:cubicBezTo>
                    <a:pt x="135" y="1869"/>
                    <a:pt x="172" y="1880"/>
                    <a:pt x="210" y="1880"/>
                  </a:cubicBezTo>
                  <a:cubicBezTo>
                    <a:pt x="226" y="1880"/>
                    <a:pt x="241" y="1878"/>
                    <a:pt x="256" y="1875"/>
                  </a:cubicBezTo>
                  <a:cubicBezTo>
                    <a:pt x="310" y="1862"/>
                    <a:pt x="355" y="1828"/>
                    <a:pt x="383" y="1783"/>
                  </a:cubicBezTo>
                  <a:cubicBezTo>
                    <a:pt x="409" y="1740"/>
                    <a:pt x="420" y="1685"/>
                    <a:pt x="407" y="1631"/>
                  </a:cubicBezTo>
                  <a:cubicBezTo>
                    <a:pt x="394" y="1577"/>
                    <a:pt x="360" y="1532"/>
                    <a:pt x="317" y="1505"/>
                  </a:cubicBezTo>
                  <a:cubicBezTo>
                    <a:pt x="285" y="1486"/>
                    <a:pt x="248" y="1475"/>
                    <a:pt x="210" y="1475"/>
                  </a:cubicBezTo>
                  <a:close/>
                  <a:moveTo>
                    <a:pt x="3772" y="1543"/>
                  </a:moveTo>
                  <a:cubicBezTo>
                    <a:pt x="3738" y="1560"/>
                    <a:pt x="3710" y="1587"/>
                    <a:pt x="3692" y="1617"/>
                  </a:cubicBezTo>
                  <a:cubicBezTo>
                    <a:pt x="3664" y="1661"/>
                    <a:pt x="3654" y="1716"/>
                    <a:pt x="3667" y="1770"/>
                  </a:cubicBezTo>
                  <a:cubicBezTo>
                    <a:pt x="3680" y="1825"/>
                    <a:pt x="3713" y="1868"/>
                    <a:pt x="3758" y="1896"/>
                  </a:cubicBezTo>
                  <a:cubicBezTo>
                    <a:pt x="3789" y="1915"/>
                    <a:pt x="3825" y="1926"/>
                    <a:pt x="3863" y="1926"/>
                  </a:cubicBezTo>
                  <a:cubicBezTo>
                    <a:pt x="3879" y="1926"/>
                    <a:pt x="3895" y="1924"/>
                    <a:pt x="3911" y="1920"/>
                  </a:cubicBezTo>
                  <a:cubicBezTo>
                    <a:pt x="3965" y="1907"/>
                    <a:pt x="4009" y="1875"/>
                    <a:pt x="4036" y="1830"/>
                  </a:cubicBezTo>
                  <a:cubicBezTo>
                    <a:pt x="4054" y="1801"/>
                    <a:pt x="4065" y="1767"/>
                    <a:pt x="4066" y="1733"/>
                  </a:cubicBezTo>
                  <a:cubicBezTo>
                    <a:pt x="4049" y="1722"/>
                    <a:pt x="4032" y="1709"/>
                    <a:pt x="4014" y="1697"/>
                  </a:cubicBezTo>
                  <a:lnTo>
                    <a:pt x="4014" y="1697"/>
                  </a:lnTo>
                  <a:cubicBezTo>
                    <a:pt x="4021" y="1735"/>
                    <a:pt x="4013" y="1774"/>
                    <a:pt x="3994" y="1804"/>
                  </a:cubicBezTo>
                  <a:cubicBezTo>
                    <a:pt x="3974" y="1837"/>
                    <a:pt x="3941" y="1863"/>
                    <a:pt x="3899" y="1872"/>
                  </a:cubicBezTo>
                  <a:cubicBezTo>
                    <a:pt x="3887" y="1875"/>
                    <a:pt x="3875" y="1877"/>
                    <a:pt x="3864" y="1877"/>
                  </a:cubicBezTo>
                  <a:cubicBezTo>
                    <a:pt x="3835" y="1877"/>
                    <a:pt x="3807" y="1868"/>
                    <a:pt x="3783" y="1853"/>
                  </a:cubicBezTo>
                  <a:cubicBezTo>
                    <a:pt x="3751" y="1833"/>
                    <a:pt x="3725" y="1800"/>
                    <a:pt x="3715" y="1759"/>
                  </a:cubicBezTo>
                  <a:cubicBezTo>
                    <a:pt x="3706" y="1717"/>
                    <a:pt x="3713" y="1677"/>
                    <a:pt x="3734" y="1643"/>
                  </a:cubicBezTo>
                  <a:cubicBezTo>
                    <a:pt x="3754" y="1611"/>
                    <a:pt x="3786" y="1586"/>
                    <a:pt x="3825" y="1576"/>
                  </a:cubicBezTo>
                  <a:cubicBezTo>
                    <a:pt x="3808" y="1565"/>
                    <a:pt x="3790" y="1554"/>
                    <a:pt x="3772" y="1543"/>
                  </a:cubicBezTo>
                  <a:close/>
                  <a:moveTo>
                    <a:pt x="3002" y="1775"/>
                  </a:moveTo>
                  <a:cubicBezTo>
                    <a:pt x="3030" y="1775"/>
                    <a:pt x="3058" y="1783"/>
                    <a:pt x="3081" y="1798"/>
                  </a:cubicBezTo>
                  <a:cubicBezTo>
                    <a:pt x="3115" y="1818"/>
                    <a:pt x="3141" y="1851"/>
                    <a:pt x="3150" y="1893"/>
                  </a:cubicBezTo>
                  <a:cubicBezTo>
                    <a:pt x="3160" y="1934"/>
                    <a:pt x="3151" y="1974"/>
                    <a:pt x="3131" y="2008"/>
                  </a:cubicBezTo>
                  <a:cubicBezTo>
                    <a:pt x="3111" y="2041"/>
                    <a:pt x="3078" y="2067"/>
                    <a:pt x="3037" y="2076"/>
                  </a:cubicBezTo>
                  <a:cubicBezTo>
                    <a:pt x="3025" y="2079"/>
                    <a:pt x="3013" y="2081"/>
                    <a:pt x="3001" y="2081"/>
                  </a:cubicBezTo>
                  <a:cubicBezTo>
                    <a:pt x="2972" y="2081"/>
                    <a:pt x="2944" y="2072"/>
                    <a:pt x="2921" y="2057"/>
                  </a:cubicBezTo>
                  <a:cubicBezTo>
                    <a:pt x="2888" y="2037"/>
                    <a:pt x="2862" y="2004"/>
                    <a:pt x="2853" y="1963"/>
                  </a:cubicBezTo>
                  <a:cubicBezTo>
                    <a:pt x="2843" y="1922"/>
                    <a:pt x="2851" y="1881"/>
                    <a:pt x="2871" y="1848"/>
                  </a:cubicBezTo>
                  <a:cubicBezTo>
                    <a:pt x="2892" y="1814"/>
                    <a:pt x="2925" y="1789"/>
                    <a:pt x="2966" y="1779"/>
                  </a:cubicBezTo>
                  <a:cubicBezTo>
                    <a:pt x="2978" y="1776"/>
                    <a:pt x="2990" y="1775"/>
                    <a:pt x="3002" y="1775"/>
                  </a:cubicBezTo>
                  <a:close/>
                  <a:moveTo>
                    <a:pt x="3002" y="1726"/>
                  </a:moveTo>
                  <a:cubicBezTo>
                    <a:pt x="2987" y="1726"/>
                    <a:pt x="2971" y="1727"/>
                    <a:pt x="2955" y="1731"/>
                  </a:cubicBezTo>
                  <a:cubicBezTo>
                    <a:pt x="2901" y="1744"/>
                    <a:pt x="2856" y="1777"/>
                    <a:pt x="2829" y="1821"/>
                  </a:cubicBezTo>
                  <a:cubicBezTo>
                    <a:pt x="2802" y="1865"/>
                    <a:pt x="2791" y="1920"/>
                    <a:pt x="2804" y="1974"/>
                  </a:cubicBezTo>
                  <a:cubicBezTo>
                    <a:pt x="2817" y="2029"/>
                    <a:pt x="2851" y="2072"/>
                    <a:pt x="2895" y="2100"/>
                  </a:cubicBezTo>
                  <a:cubicBezTo>
                    <a:pt x="2926" y="2119"/>
                    <a:pt x="2962" y="2130"/>
                    <a:pt x="3000" y="2130"/>
                  </a:cubicBezTo>
                  <a:cubicBezTo>
                    <a:pt x="3016" y="2130"/>
                    <a:pt x="3032" y="2128"/>
                    <a:pt x="3048" y="2124"/>
                  </a:cubicBezTo>
                  <a:cubicBezTo>
                    <a:pt x="3102" y="2111"/>
                    <a:pt x="3146" y="2077"/>
                    <a:pt x="3174" y="2034"/>
                  </a:cubicBezTo>
                  <a:cubicBezTo>
                    <a:pt x="3200" y="1990"/>
                    <a:pt x="3211" y="1935"/>
                    <a:pt x="3198" y="1881"/>
                  </a:cubicBezTo>
                  <a:cubicBezTo>
                    <a:pt x="3185" y="1827"/>
                    <a:pt x="3151" y="1783"/>
                    <a:pt x="3108" y="1756"/>
                  </a:cubicBezTo>
                  <a:cubicBezTo>
                    <a:pt x="3076" y="1736"/>
                    <a:pt x="3040" y="1726"/>
                    <a:pt x="3002" y="1726"/>
                  </a:cubicBezTo>
                  <a:close/>
                  <a:moveTo>
                    <a:pt x="2139" y="1979"/>
                  </a:moveTo>
                  <a:cubicBezTo>
                    <a:pt x="2167" y="1979"/>
                    <a:pt x="2195" y="1987"/>
                    <a:pt x="2220" y="2002"/>
                  </a:cubicBezTo>
                  <a:cubicBezTo>
                    <a:pt x="2253" y="2022"/>
                    <a:pt x="2278" y="2055"/>
                    <a:pt x="2288" y="2097"/>
                  </a:cubicBezTo>
                  <a:cubicBezTo>
                    <a:pt x="2297" y="2138"/>
                    <a:pt x="2290" y="2178"/>
                    <a:pt x="2270" y="2212"/>
                  </a:cubicBezTo>
                  <a:cubicBezTo>
                    <a:pt x="2248" y="2245"/>
                    <a:pt x="2215" y="2271"/>
                    <a:pt x="2174" y="2280"/>
                  </a:cubicBezTo>
                  <a:cubicBezTo>
                    <a:pt x="2162" y="2283"/>
                    <a:pt x="2150" y="2285"/>
                    <a:pt x="2139" y="2285"/>
                  </a:cubicBezTo>
                  <a:cubicBezTo>
                    <a:pt x="2110" y="2285"/>
                    <a:pt x="2082" y="2277"/>
                    <a:pt x="2059" y="2262"/>
                  </a:cubicBezTo>
                  <a:cubicBezTo>
                    <a:pt x="2025" y="2241"/>
                    <a:pt x="2000" y="2208"/>
                    <a:pt x="1990" y="2167"/>
                  </a:cubicBezTo>
                  <a:cubicBezTo>
                    <a:pt x="1981" y="2126"/>
                    <a:pt x="1988" y="2085"/>
                    <a:pt x="2009" y="2051"/>
                  </a:cubicBezTo>
                  <a:cubicBezTo>
                    <a:pt x="2029" y="2018"/>
                    <a:pt x="2062" y="1992"/>
                    <a:pt x="2104" y="1983"/>
                  </a:cubicBezTo>
                  <a:cubicBezTo>
                    <a:pt x="2115" y="1980"/>
                    <a:pt x="2127" y="1979"/>
                    <a:pt x="2139" y="1979"/>
                  </a:cubicBezTo>
                  <a:close/>
                  <a:moveTo>
                    <a:pt x="2140" y="1930"/>
                  </a:moveTo>
                  <a:cubicBezTo>
                    <a:pt x="2124" y="1930"/>
                    <a:pt x="2108" y="1931"/>
                    <a:pt x="2092" y="1935"/>
                  </a:cubicBezTo>
                  <a:cubicBezTo>
                    <a:pt x="2038" y="1948"/>
                    <a:pt x="1994" y="1982"/>
                    <a:pt x="1967" y="2025"/>
                  </a:cubicBezTo>
                  <a:cubicBezTo>
                    <a:pt x="1940" y="2070"/>
                    <a:pt x="1930" y="2124"/>
                    <a:pt x="1942" y="2178"/>
                  </a:cubicBezTo>
                  <a:cubicBezTo>
                    <a:pt x="1955" y="2233"/>
                    <a:pt x="1989" y="2277"/>
                    <a:pt x="2033" y="2304"/>
                  </a:cubicBezTo>
                  <a:cubicBezTo>
                    <a:pt x="2065" y="2324"/>
                    <a:pt x="2101" y="2335"/>
                    <a:pt x="2140" y="2335"/>
                  </a:cubicBezTo>
                  <a:cubicBezTo>
                    <a:pt x="2155" y="2335"/>
                    <a:pt x="2170" y="2333"/>
                    <a:pt x="2186" y="2329"/>
                  </a:cubicBezTo>
                  <a:cubicBezTo>
                    <a:pt x="2240" y="2315"/>
                    <a:pt x="2284" y="2283"/>
                    <a:pt x="2311" y="2238"/>
                  </a:cubicBezTo>
                  <a:cubicBezTo>
                    <a:pt x="2339" y="2194"/>
                    <a:pt x="2349" y="2139"/>
                    <a:pt x="2336" y="2085"/>
                  </a:cubicBezTo>
                  <a:cubicBezTo>
                    <a:pt x="2323" y="2031"/>
                    <a:pt x="2290" y="1987"/>
                    <a:pt x="2245" y="1960"/>
                  </a:cubicBezTo>
                  <a:cubicBezTo>
                    <a:pt x="2214" y="1940"/>
                    <a:pt x="2178" y="1930"/>
                    <a:pt x="2140" y="1930"/>
                  </a:cubicBezTo>
                  <a:close/>
                  <a:moveTo>
                    <a:pt x="1277" y="2183"/>
                  </a:moveTo>
                  <a:cubicBezTo>
                    <a:pt x="1306" y="2183"/>
                    <a:pt x="1334" y="2191"/>
                    <a:pt x="1357" y="2206"/>
                  </a:cubicBezTo>
                  <a:cubicBezTo>
                    <a:pt x="1390" y="2226"/>
                    <a:pt x="1415" y="2259"/>
                    <a:pt x="1425" y="2301"/>
                  </a:cubicBezTo>
                  <a:cubicBezTo>
                    <a:pt x="1434" y="2342"/>
                    <a:pt x="1427" y="2383"/>
                    <a:pt x="1407" y="2416"/>
                  </a:cubicBezTo>
                  <a:cubicBezTo>
                    <a:pt x="1386" y="2449"/>
                    <a:pt x="1353" y="2475"/>
                    <a:pt x="1312" y="2484"/>
                  </a:cubicBezTo>
                  <a:cubicBezTo>
                    <a:pt x="1300" y="2487"/>
                    <a:pt x="1288" y="2489"/>
                    <a:pt x="1276" y="2489"/>
                  </a:cubicBezTo>
                  <a:cubicBezTo>
                    <a:pt x="1247" y="2489"/>
                    <a:pt x="1220" y="2481"/>
                    <a:pt x="1197" y="2466"/>
                  </a:cubicBezTo>
                  <a:cubicBezTo>
                    <a:pt x="1163" y="2445"/>
                    <a:pt x="1138" y="2412"/>
                    <a:pt x="1127" y="2371"/>
                  </a:cubicBezTo>
                  <a:cubicBezTo>
                    <a:pt x="1118" y="2330"/>
                    <a:pt x="1126" y="2289"/>
                    <a:pt x="1147" y="2256"/>
                  </a:cubicBezTo>
                  <a:cubicBezTo>
                    <a:pt x="1167" y="2222"/>
                    <a:pt x="1200" y="2196"/>
                    <a:pt x="1241" y="2187"/>
                  </a:cubicBezTo>
                  <a:cubicBezTo>
                    <a:pt x="1253" y="2184"/>
                    <a:pt x="1265" y="2183"/>
                    <a:pt x="1277" y="2183"/>
                  </a:cubicBezTo>
                  <a:close/>
                  <a:moveTo>
                    <a:pt x="1278" y="2134"/>
                  </a:moveTo>
                  <a:cubicBezTo>
                    <a:pt x="1262" y="2134"/>
                    <a:pt x="1246" y="2135"/>
                    <a:pt x="1230" y="2139"/>
                  </a:cubicBezTo>
                  <a:cubicBezTo>
                    <a:pt x="1175" y="2152"/>
                    <a:pt x="1132" y="2185"/>
                    <a:pt x="1104" y="2229"/>
                  </a:cubicBezTo>
                  <a:cubicBezTo>
                    <a:pt x="1078" y="2274"/>
                    <a:pt x="1067" y="2328"/>
                    <a:pt x="1080" y="2382"/>
                  </a:cubicBezTo>
                  <a:cubicBezTo>
                    <a:pt x="1092" y="2437"/>
                    <a:pt x="1126" y="2480"/>
                    <a:pt x="1170" y="2508"/>
                  </a:cubicBezTo>
                  <a:cubicBezTo>
                    <a:pt x="1201" y="2527"/>
                    <a:pt x="1238" y="2538"/>
                    <a:pt x="1275" y="2538"/>
                  </a:cubicBezTo>
                  <a:cubicBezTo>
                    <a:pt x="1291" y="2538"/>
                    <a:pt x="1307" y="2536"/>
                    <a:pt x="1323" y="2532"/>
                  </a:cubicBezTo>
                  <a:cubicBezTo>
                    <a:pt x="1377" y="2519"/>
                    <a:pt x="1422" y="2487"/>
                    <a:pt x="1448" y="2442"/>
                  </a:cubicBezTo>
                  <a:cubicBezTo>
                    <a:pt x="1476" y="2398"/>
                    <a:pt x="1487" y="2343"/>
                    <a:pt x="1474" y="2289"/>
                  </a:cubicBezTo>
                  <a:cubicBezTo>
                    <a:pt x="1461" y="2235"/>
                    <a:pt x="1427" y="2191"/>
                    <a:pt x="1382" y="2164"/>
                  </a:cubicBezTo>
                  <a:cubicBezTo>
                    <a:pt x="1352" y="2144"/>
                    <a:pt x="1316" y="2134"/>
                    <a:pt x="1278" y="2134"/>
                  </a:cubicBezTo>
                  <a:close/>
                  <a:moveTo>
                    <a:pt x="4745" y="2300"/>
                  </a:moveTo>
                  <a:cubicBezTo>
                    <a:pt x="4728" y="2338"/>
                    <a:pt x="4723" y="2381"/>
                    <a:pt x="4732" y="2426"/>
                  </a:cubicBezTo>
                  <a:lnTo>
                    <a:pt x="4733" y="2428"/>
                  </a:lnTo>
                  <a:cubicBezTo>
                    <a:pt x="4746" y="2483"/>
                    <a:pt x="4780" y="2527"/>
                    <a:pt x="4824" y="2555"/>
                  </a:cubicBezTo>
                  <a:cubicBezTo>
                    <a:pt x="4855" y="2574"/>
                    <a:pt x="4892" y="2585"/>
                    <a:pt x="4930" y="2585"/>
                  </a:cubicBezTo>
                  <a:cubicBezTo>
                    <a:pt x="4944" y="2585"/>
                    <a:pt x="4959" y="2583"/>
                    <a:pt x="4973" y="2580"/>
                  </a:cubicBezTo>
                  <a:lnTo>
                    <a:pt x="4977" y="2579"/>
                  </a:lnTo>
                  <a:cubicBezTo>
                    <a:pt x="4983" y="2578"/>
                    <a:pt x="4989" y="2576"/>
                    <a:pt x="4996" y="2574"/>
                  </a:cubicBezTo>
                  <a:cubicBezTo>
                    <a:pt x="4984" y="2560"/>
                    <a:pt x="4972" y="2546"/>
                    <a:pt x="4961" y="2531"/>
                  </a:cubicBezTo>
                  <a:cubicBezTo>
                    <a:pt x="4950" y="2533"/>
                    <a:pt x="4939" y="2535"/>
                    <a:pt x="4928" y="2535"/>
                  </a:cubicBezTo>
                  <a:cubicBezTo>
                    <a:pt x="4900" y="2535"/>
                    <a:pt x="4873" y="2527"/>
                    <a:pt x="4850" y="2512"/>
                  </a:cubicBezTo>
                  <a:cubicBezTo>
                    <a:pt x="4816" y="2492"/>
                    <a:pt x="4791" y="2459"/>
                    <a:pt x="4781" y="2417"/>
                  </a:cubicBezTo>
                  <a:cubicBezTo>
                    <a:pt x="4775" y="2390"/>
                    <a:pt x="4776" y="2363"/>
                    <a:pt x="4784" y="2338"/>
                  </a:cubicBezTo>
                  <a:cubicBezTo>
                    <a:pt x="4771" y="2325"/>
                    <a:pt x="4759" y="2312"/>
                    <a:pt x="4745" y="2300"/>
                  </a:cubicBezTo>
                  <a:close/>
                  <a:moveTo>
                    <a:pt x="413" y="2387"/>
                  </a:moveTo>
                  <a:cubicBezTo>
                    <a:pt x="442" y="2387"/>
                    <a:pt x="470" y="2395"/>
                    <a:pt x="494" y="2410"/>
                  </a:cubicBezTo>
                  <a:cubicBezTo>
                    <a:pt x="527" y="2430"/>
                    <a:pt x="553" y="2463"/>
                    <a:pt x="562" y="2505"/>
                  </a:cubicBezTo>
                  <a:cubicBezTo>
                    <a:pt x="572" y="2546"/>
                    <a:pt x="564" y="2586"/>
                    <a:pt x="544" y="2620"/>
                  </a:cubicBezTo>
                  <a:cubicBezTo>
                    <a:pt x="523" y="2653"/>
                    <a:pt x="490" y="2679"/>
                    <a:pt x="450" y="2688"/>
                  </a:cubicBezTo>
                  <a:cubicBezTo>
                    <a:pt x="438" y="2691"/>
                    <a:pt x="425" y="2692"/>
                    <a:pt x="414" y="2692"/>
                  </a:cubicBezTo>
                  <a:cubicBezTo>
                    <a:pt x="385" y="2692"/>
                    <a:pt x="357" y="2685"/>
                    <a:pt x="334" y="2670"/>
                  </a:cubicBezTo>
                  <a:cubicBezTo>
                    <a:pt x="301" y="2649"/>
                    <a:pt x="275" y="2616"/>
                    <a:pt x="266" y="2575"/>
                  </a:cubicBezTo>
                  <a:cubicBezTo>
                    <a:pt x="255" y="2534"/>
                    <a:pt x="264" y="2493"/>
                    <a:pt x="284" y="2460"/>
                  </a:cubicBezTo>
                  <a:cubicBezTo>
                    <a:pt x="304" y="2426"/>
                    <a:pt x="338" y="2400"/>
                    <a:pt x="378" y="2391"/>
                  </a:cubicBezTo>
                  <a:cubicBezTo>
                    <a:pt x="390" y="2388"/>
                    <a:pt x="402" y="2387"/>
                    <a:pt x="413" y="2387"/>
                  </a:cubicBezTo>
                  <a:close/>
                  <a:moveTo>
                    <a:pt x="4068" y="2434"/>
                  </a:moveTo>
                  <a:cubicBezTo>
                    <a:pt x="4097" y="2434"/>
                    <a:pt x="4125" y="2441"/>
                    <a:pt x="4148" y="2456"/>
                  </a:cubicBezTo>
                  <a:cubicBezTo>
                    <a:pt x="4181" y="2476"/>
                    <a:pt x="4206" y="2510"/>
                    <a:pt x="4216" y="2551"/>
                  </a:cubicBezTo>
                  <a:cubicBezTo>
                    <a:pt x="4225" y="2592"/>
                    <a:pt x="4218" y="2633"/>
                    <a:pt x="4198" y="2666"/>
                  </a:cubicBezTo>
                  <a:cubicBezTo>
                    <a:pt x="4178" y="2699"/>
                    <a:pt x="4144" y="2724"/>
                    <a:pt x="4103" y="2735"/>
                  </a:cubicBezTo>
                  <a:cubicBezTo>
                    <a:pt x="4092" y="2738"/>
                    <a:pt x="4080" y="2739"/>
                    <a:pt x="4069" y="2739"/>
                  </a:cubicBezTo>
                  <a:cubicBezTo>
                    <a:pt x="4039" y="2739"/>
                    <a:pt x="4011" y="2731"/>
                    <a:pt x="3987" y="2716"/>
                  </a:cubicBezTo>
                  <a:cubicBezTo>
                    <a:pt x="3954" y="2696"/>
                    <a:pt x="3929" y="2663"/>
                    <a:pt x="3919" y="2621"/>
                  </a:cubicBezTo>
                  <a:cubicBezTo>
                    <a:pt x="3909" y="2580"/>
                    <a:pt x="3917" y="2539"/>
                    <a:pt x="3937" y="2506"/>
                  </a:cubicBezTo>
                  <a:cubicBezTo>
                    <a:pt x="3959" y="2473"/>
                    <a:pt x="3992" y="2447"/>
                    <a:pt x="4032" y="2438"/>
                  </a:cubicBezTo>
                  <a:cubicBezTo>
                    <a:pt x="4044" y="2435"/>
                    <a:pt x="4056" y="2434"/>
                    <a:pt x="4068" y="2434"/>
                  </a:cubicBezTo>
                  <a:close/>
                  <a:moveTo>
                    <a:pt x="414" y="2338"/>
                  </a:moveTo>
                  <a:cubicBezTo>
                    <a:pt x="399" y="2338"/>
                    <a:pt x="383" y="2339"/>
                    <a:pt x="368" y="2343"/>
                  </a:cubicBezTo>
                  <a:cubicBezTo>
                    <a:pt x="314" y="2356"/>
                    <a:pt x="269" y="2390"/>
                    <a:pt x="241" y="2433"/>
                  </a:cubicBezTo>
                  <a:cubicBezTo>
                    <a:pt x="215" y="2477"/>
                    <a:pt x="204" y="2532"/>
                    <a:pt x="217" y="2586"/>
                  </a:cubicBezTo>
                  <a:cubicBezTo>
                    <a:pt x="230" y="2641"/>
                    <a:pt x="264" y="2685"/>
                    <a:pt x="307" y="2712"/>
                  </a:cubicBezTo>
                  <a:cubicBezTo>
                    <a:pt x="339" y="2732"/>
                    <a:pt x="376" y="2742"/>
                    <a:pt x="415" y="2742"/>
                  </a:cubicBezTo>
                  <a:cubicBezTo>
                    <a:pt x="430" y="2742"/>
                    <a:pt x="445" y="2741"/>
                    <a:pt x="460" y="2737"/>
                  </a:cubicBezTo>
                  <a:cubicBezTo>
                    <a:pt x="516" y="2723"/>
                    <a:pt x="559" y="2690"/>
                    <a:pt x="587" y="2646"/>
                  </a:cubicBezTo>
                  <a:cubicBezTo>
                    <a:pt x="613" y="2602"/>
                    <a:pt x="624" y="2547"/>
                    <a:pt x="611" y="2493"/>
                  </a:cubicBezTo>
                  <a:cubicBezTo>
                    <a:pt x="598" y="2439"/>
                    <a:pt x="564" y="2395"/>
                    <a:pt x="521" y="2368"/>
                  </a:cubicBezTo>
                  <a:cubicBezTo>
                    <a:pt x="489" y="2349"/>
                    <a:pt x="452" y="2338"/>
                    <a:pt x="414" y="2338"/>
                  </a:cubicBezTo>
                  <a:close/>
                  <a:moveTo>
                    <a:pt x="4067" y="2383"/>
                  </a:moveTo>
                  <a:cubicBezTo>
                    <a:pt x="4052" y="2383"/>
                    <a:pt x="4037" y="2385"/>
                    <a:pt x="4021" y="2389"/>
                  </a:cubicBezTo>
                  <a:cubicBezTo>
                    <a:pt x="3967" y="2402"/>
                    <a:pt x="3923" y="2436"/>
                    <a:pt x="3895" y="2480"/>
                  </a:cubicBezTo>
                  <a:cubicBezTo>
                    <a:pt x="3868" y="2523"/>
                    <a:pt x="3858" y="2577"/>
                    <a:pt x="3869" y="2630"/>
                  </a:cubicBezTo>
                  <a:lnTo>
                    <a:pt x="3871" y="2633"/>
                  </a:lnTo>
                  <a:cubicBezTo>
                    <a:pt x="3883" y="2687"/>
                    <a:pt x="3917" y="2731"/>
                    <a:pt x="3961" y="2758"/>
                  </a:cubicBezTo>
                  <a:cubicBezTo>
                    <a:pt x="3993" y="2778"/>
                    <a:pt x="4029" y="2789"/>
                    <a:pt x="4067" y="2789"/>
                  </a:cubicBezTo>
                  <a:cubicBezTo>
                    <a:pt x="4082" y="2789"/>
                    <a:pt x="4096" y="2787"/>
                    <a:pt x="4111" y="2784"/>
                  </a:cubicBezTo>
                  <a:lnTo>
                    <a:pt x="4112" y="2784"/>
                  </a:lnTo>
                  <a:lnTo>
                    <a:pt x="4114" y="2783"/>
                  </a:lnTo>
                  <a:cubicBezTo>
                    <a:pt x="4169" y="2770"/>
                    <a:pt x="4213" y="2736"/>
                    <a:pt x="4240" y="2693"/>
                  </a:cubicBezTo>
                  <a:cubicBezTo>
                    <a:pt x="4267" y="2648"/>
                    <a:pt x="4277" y="2594"/>
                    <a:pt x="4265" y="2540"/>
                  </a:cubicBezTo>
                  <a:cubicBezTo>
                    <a:pt x="4252" y="2485"/>
                    <a:pt x="4218" y="2441"/>
                    <a:pt x="4174" y="2414"/>
                  </a:cubicBezTo>
                  <a:cubicBezTo>
                    <a:pt x="4142" y="2394"/>
                    <a:pt x="4106" y="2383"/>
                    <a:pt x="4067" y="2383"/>
                  </a:cubicBezTo>
                  <a:close/>
                  <a:moveTo>
                    <a:pt x="3206" y="2637"/>
                  </a:moveTo>
                  <a:cubicBezTo>
                    <a:pt x="3234" y="2637"/>
                    <a:pt x="3262" y="2645"/>
                    <a:pt x="3285" y="2660"/>
                  </a:cubicBezTo>
                  <a:cubicBezTo>
                    <a:pt x="3319" y="2681"/>
                    <a:pt x="3345" y="2714"/>
                    <a:pt x="3354" y="2755"/>
                  </a:cubicBezTo>
                  <a:cubicBezTo>
                    <a:pt x="3364" y="2796"/>
                    <a:pt x="3356" y="2837"/>
                    <a:pt x="3335" y="2870"/>
                  </a:cubicBezTo>
                  <a:cubicBezTo>
                    <a:pt x="3315" y="2904"/>
                    <a:pt x="3282" y="2930"/>
                    <a:pt x="3241" y="2939"/>
                  </a:cubicBezTo>
                  <a:cubicBezTo>
                    <a:pt x="3229" y="2942"/>
                    <a:pt x="3218" y="2943"/>
                    <a:pt x="3206" y="2943"/>
                  </a:cubicBezTo>
                  <a:cubicBezTo>
                    <a:pt x="3177" y="2943"/>
                    <a:pt x="3149" y="2935"/>
                    <a:pt x="3125" y="2920"/>
                  </a:cubicBezTo>
                  <a:cubicBezTo>
                    <a:pt x="3092" y="2900"/>
                    <a:pt x="3066" y="2867"/>
                    <a:pt x="3057" y="2825"/>
                  </a:cubicBezTo>
                  <a:cubicBezTo>
                    <a:pt x="3047" y="2784"/>
                    <a:pt x="3055" y="2743"/>
                    <a:pt x="3076" y="2710"/>
                  </a:cubicBezTo>
                  <a:cubicBezTo>
                    <a:pt x="3096" y="2677"/>
                    <a:pt x="3129" y="2651"/>
                    <a:pt x="3170" y="2642"/>
                  </a:cubicBezTo>
                  <a:cubicBezTo>
                    <a:pt x="3182" y="2639"/>
                    <a:pt x="3194" y="2637"/>
                    <a:pt x="3206" y="2637"/>
                  </a:cubicBezTo>
                  <a:close/>
                  <a:moveTo>
                    <a:pt x="6858" y="2683"/>
                  </a:moveTo>
                  <a:cubicBezTo>
                    <a:pt x="6887" y="2683"/>
                    <a:pt x="6915" y="2692"/>
                    <a:pt x="6939" y="2706"/>
                  </a:cubicBezTo>
                  <a:cubicBezTo>
                    <a:pt x="6973" y="2727"/>
                    <a:pt x="6997" y="2760"/>
                    <a:pt x="7008" y="2801"/>
                  </a:cubicBezTo>
                  <a:cubicBezTo>
                    <a:pt x="7017" y="2842"/>
                    <a:pt x="7009" y="2884"/>
                    <a:pt x="6989" y="2917"/>
                  </a:cubicBezTo>
                  <a:cubicBezTo>
                    <a:pt x="6969" y="2950"/>
                    <a:pt x="6936" y="2975"/>
                    <a:pt x="6894" y="2985"/>
                  </a:cubicBezTo>
                  <a:cubicBezTo>
                    <a:pt x="6882" y="2988"/>
                    <a:pt x="6870" y="2989"/>
                    <a:pt x="6858" y="2989"/>
                  </a:cubicBezTo>
                  <a:cubicBezTo>
                    <a:pt x="6830" y="2989"/>
                    <a:pt x="6802" y="2981"/>
                    <a:pt x="6778" y="2967"/>
                  </a:cubicBezTo>
                  <a:cubicBezTo>
                    <a:pt x="6745" y="2945"/>
                    <a:pt x="6720" y="2913"/>
                    <a:pt x="6710" y="2872"/>
                  </a:cubicBezTo>
                  <a:cubicBezTo>
                    <a:pt x="6701" y="2831"/>
                    <a:pt x="6708" y="2789"/>
                    <a:pt x="6728" y="2756"/>
                  </a:cubicBezTo>
                  <a:cubicBezTo>
                    <a:pt x="6750" y="2722"/>
                    <a:pt x="6783" y="2697"/>
                    <a:pt x="6824" y="2687"/>
                  </a:cubicBezTo>
                  <a:cubicBezTo>
                    <a:pt x="6835" y="2685"/>
                    <a:pt x="6847" y="2683"/>
                    <a:pt x="6858" y="2683"/>
                  </a:cubicBezTo>
                  <a:close/>
                  <a:moveTo>
                    <a:pt x="3205" y="2588"/>
                  </a:moveTo>
                  <a:cubicBezTo>
                    <a:pt x="3191" y="2588"/>
                    <a:pt x="3176" y="2590"/>
                    <a:pt x="3162" y="2593"/>
                  </a:cubicBezTo>
                  <a:lnTo>
                    <a:pt x="3159" y="2593"/>
                  </a:lnTo>
                  <a:cubicBezTo>
                    <a:pt x="3105" y="2605"/>
                    <a:pt x="3060" y="2639"/>
                    <a:pt x="3033" y="2684"/>
                  </a:cubicBezTo>
                  <a:cubicBezTo>
                    <a:pt x="3006" y="2727"/>
                    <a:pt x="2996" y="2781"/>
                    <a:pt x="3008" y="2834"/>
                  </a:cubicBezTo>
                  <a:lnTo>
                    <a:pt x="3008" y="2836"/>
                  </a:lnTo>
                  <a:cubicBezTo>
                    <a:pt x="3022" y="2890"/>
                    <a:pt x="3055" y="2935"/>
                    <a:pt x="3099" y="2962"/>
                  </a:cubicBezTo>
                  <a:cubicBezTo>
                    <a:pt x="3130" y="2982"/>
                    <a:pt x="3167" y="2993"/>
                    <a:pt x="3206" y="2993"/>
                  </a:cubicBezTo>
                  <a:cubicBezTo>
                    <a:pt x="3220" y="2993"/>
                    <a:pt x="3235" y="2991"/>
                    <a:pt x="3249" y="2988"/>
                  </a:cubicBezTo>
                  <a:lnTo>
                    <a:pt x="3252" y="2987"/>
                  </a:lnTo>
                  <a:cubicBezTo>
                    <a:pt x="3306" y="2974"/>
                    <a:pt x="3350" y="2940"/>
                    <a:pt x="3378" y="2897"/>
                  </a:cubicBezTo>
                  <a:cubicBezTo>
                    <a:pt x="3404" y="2852"/>
                    <a:pt x="3415" y="2798"/>
                    <a:pt x="3402" y="2744"/>
                  </a:cubicBezTo>
                  <a:cubicBezTo>
                    <a:pt x="3389" y="2689"/>
                    <a:pt x="3355" y="2645"/>
                    <a:pt x="3312" y="2618"/>
                  </a:cubicBezTo>
                  <a:cubicBezTo>
                    <a:pt x="3280" y="2599"/>
                    <a:pt x="3243" y="2588"/>
                    <a:pt x="3205" y="2588"/>
                  </a:cubicBezTo>
                  <a:close/>
                  <a:moveTo>
                    <a:pt x="6833" y="2635"/>
                  </a:moveTo>
                  <a:cubicBezTo>
                    <a:pt x="6827" y="2636"/>
                    <a:pt x="6821" y="2637"/>
                    <a:pt x="6816" y="2638"/>
                  </a:cubicBezTo>
                  <a:lnTo>
                    <a:pt x="6812" y="2639"/>
                  </a:lnTo>
                  <a:cubicBezTo>
                    <a:pt x="6758" y="2652"/>
                    <a:pt x="6714" y="2686"/>
                    <a:pt x="6687" y="2730"/>
                  </a:cubicBezTo>
                  <a:cubicBezTo>
                    <a:pt x="6659" y="2774"/>
                    <a:pt x="6649" y="2829"/>
                    <a:pt x="6661" y="2883"/>
                  </a:cubicBezTo>
                  <a:cubicBezTo>
                    <a:pt x="6675" y="2937"/>
                    <a:pt x="6708" y="2982"/>
                    <a:pt x="6753" y="3008"/>
                  </a:cubicBezTo>
                  <a:cubicBezTo>
                    <a:pt x="6784" y="3027"/>
                    <a:pt x="6821" y="3038"/>
                    <a:pt x="6859" y="3038"/>
                  </a:cubicBezTo>
                  <a:cubicBezTo>
                    <a:pt x="6874" y="3038"/>
                    <a:pt x="6888" y="3037"/>
                    <a:pt x="6903" y="3034"/>
                  </a:cubicBezTo>
                  <a:lnTo>
                    <a:pt x="6906" y="3034"/>
                  </a:lnTo>
                  <a:cubicBezTo>
                    <a:pt x="6960" y="3021"/>
                    <a:pt x="7004" y="2987"/>
                    <a:pt x="7031" y="2942"/>
                  </a:cubicBezTo>
                  <a:cubicBezTo>
                    <a:pt x="7058" y="2900"/>
                    <a:pt x="7068" y="2846"/>
                    <a:pt x="7057" y="2792"/>
                  </a:cubicBezTo>
                  <a:lnTo>
                    <a:pt x="7056" y="2789"/>
                  </a:lnTo>
                  <a:cubicBezTo>
                    <a:pt x="7047" y="2754"/>
                    <a:pt x="7030" y="2723"/>
                    <a:pt x="7007" y="2698"/>
                  </a:cubicBezTo>
                  <a:cubicBezTo>
                    <a:pt x="6952" y="2673"/>
                    <a:pt x="6893" y="2652"/>
                    <a:pt x="6833" y="2635"/>
                  </a:cubicBezTo>
                  <a:close/>
                  <a:moveTo>
                    <a:pt x="2344" y="2841"/>
                  </a:moveTo>
                  <a:cubicBezTo>
                    <a:pt x="2372" y="2841"/>
                    <a:pt x="2399" y="2849"/>
                    <a:pt x="2424" y="2864"/>
                  </a:cubicBezTo>
                  <a:cubicBezTo>
                    <a:pt x="2457" y="2885"/>
                    <a:pt x="2482" y="2918"/>
                    <a:pt x="2492" y="2959"/>
                  </a:cubicBezTo>
                  <a:cubicBezTo>
                    <a:pt x="2501" y="3000"/>
                    <a:pt x="2494" y="3041"/>
                    <a:pt x="2472" y="3074"/>
                  </a:cubicBezTo>
                  <a:cubicBezTo>
                    <a:pt x="2452" y="3108"/>
                    <a:pt x="2419" y="3134"/>
                    <a:pt x="2378" y="3143"/>
                  </a:cubicBezTo>
                  <a:cubicBezTo>
                    <a:pt x="2366" y="3146"/>
                    <a:pt x="2355" y="3147"/>
                    <a:pt x="2344" y="3147"/>
                  </a:cubicBezTo>
                  <a:cubicBezTo>
                    <a:pt x="2314" y="3147"/>
                    <a:pt x="2287" y="3139"/>
                    <a:pt x="2262" y="3124"/>
                  </a:cubicBezTo>
                  <a:cubicBezTo>
                    <a:pt x="2229" y="3104"/>
                    <a:pt x="2204" y="3071"/>
                    <a:pt x="2194" y="3029"/>
                  </a:cubicBezTo>
                  <a:cubicBezTo>
                    <a:pt x="2185" y="2988"/>
                    <a:pt x="2192" y="2948"/>
                    <a:pt x="2213" y="2914"/>
                  </a:cubicBezTo>
                  <a:cubicBezTo>
                    <a:pt x="2233" y="2881"/>
                    <a:pt x="2266" y="2855"/>
                    <a:pt x="2308" y="2846"/>
                  </a:cubicBezTo>
                  <a:cubicBezTo>
                    <a:pt x="2320" y="2843"/>
                    <a:pt x="2332" y="2841"/>
                    <a:pt x="2344" y="2841"/>
                  </a:cubicBezTo>
                  <a:close/>
                  <a:moveTo>
                    <a:pt x="5996" y="2887"/>
                  </a:moveTo>
                  <a:cubicBezTo>
                    <a:pt x="6025" y="2887"/>
                    <a:pt x="6053" y="2896"/>
                    <a:pt x="6077" y="2910"/>
                  </a:cubicBezTo>
                  <a:cubicBezTo>
                    <a:pt x="6110" y="2931"/>
                    <a:pt x="6136" y="2964"/>
                    <a:pt x="6145" y="3005"/>
                  </a:cubicBezTo>
                  <a:cubicBezTo>
                    <a:pt x="6155" y="3046"/>
                    <a:pt x="6147" y="3087"/>
                    <a:pt x="6127" y="3121"/>
                  </a:cubicBezTo>
                  <a:cubicBezTo>
                    <a:pt x="6106" y="3154"/>
                    <a:pt x="6073" y="3179"/>
                    <a:pt x="6031" y="3189"/>
                  </a:cubicBezTo>
                  <a:cubicBezTo>
                    <a:pt x="6020" y="3192"/>
                    <a:pt x="6008" y="3193"/>
                    <a:pt x="5996" y="3193"/>
                  </a:cubicBezTo>
                  <a:cubicBezTo>
                    <a:pt x="5968" y="3193"/>
                    <a:pt x="5940" y="3185"/>
                    <a:pt x="5917" y="3171"/>
                  </a:cubicBezTo>
                  <a:cubicBezTo>
                    <a:pt x="5883" y="3149"/>
                    <a:pt x="5857" y="3117"/>
                    <a:pt x="5848" y="3075"/>
                  </a:cubicBezTo>
                  <a:cubicBezTo>
                    <a:pt x="5838" y="3035"/>
                    <a:pt x="5847" y="2993"/>
                    <a:pt x="5867" y="2960"/>
                  </a:cubicBezTo>
                  <a:cubicBezTo>
                    <a:pt x="5887" y="2926"/>
                    <a:pt x="5920" y="2901"/>
                    <a:pt x="5961" y="2891"/>
                  </a:cubicBezTo>
                  <a:cubicBezTo>
                    <a:pt x="5973" y="2889"/>
                    <a:pt x="5984" y="2887"/>
                    <a:pt x="5996" y="2887"/>
                  </a:cubicBezTo>
                  <a:close/>
                  <a:moveTo>
                    <a:pt x="2342" y="2791"/>
                  </a:moveTo>
                  <a:cubicBezTo>
                    <a:pt x="2327" y="2791"/>
                    <a:pt x="2311" y="2793"/>
                    <a:pt x="2296" y="2797"/>
                  </a:cubicBezTo>
                  <a:cubicBezTo>
                    <a:pt x="2242" y="2811"/>
                    <a:pt x="2198" y="2843"/>
                    <a:pt x="2171" y="2888"/>
                  </a:cubicBezTo>
                  <a:cubicBezTo>
                    <a:pt x="2144" y="2932"/>
                    <a:pt x="2134" y="2985"/>
                    <a:pt x="2145" y="3038"/>
                  </a:cubicBezTo>
                  <a:lnTo>
                    <a:pt x="2146" y="3041"/>
                  </a:lnTo>
                  <a:cubicBezTo>
                    <a:pt x="2159" y="3095"/>
                    <a:pt x="2193" y="3139"/>
                    <a:pt x="2237" y="3166"/>
                  </a:cubicBezTo>
                  <a:cubicBezTo>
                    <a:pt x="2268" y="3186"/>
                    <a:pt x="2305" y="3197"/>
                    <a:pt x="2343" y="3197"/>
                  </a:cubicBezTo>
                  <a:cubicBezTo>
                    <a:pt x="2357" y="3197"/>
                    <a:pt x="2372" y="3195"/>
                    <a:pt x="2386" y="3192"/>
                  </a:cubicBezTo>
                  <a:lnTo>
                    <a:pt x="2390" y="3191"/>
                  </a:lnTo>
                  <a:cubicBezTo>
                    <a:pt x="2444" y="3178"/>
                    <a:pt x="2487" y="3144"/>
                    <a:pt x="2515" y="3101"/>
                  </a:cubicBezTo>
                  <a:cubicBezTo>
                    <a:pt x="2543" y="3056"/>
                    <a:pt x="2553" y="3002"/>
                    <a:pt x="2540" y="2948"/>
                  </a:cubicBezTo>
                  <a:cubicBezTo>
                    <a:pt x="2527" y="2893"/>
                    <a:pt x="2494" y="2849"/>
                    <a:pt x="2449" y="2822"/>
                  </a:cubicBezTo>
                  <a:cubicBezTo>
                    <a:pt x="2418" y="2802"/>
                    <a:pt x="2381" y="2791"/>
                    <a:pt x="2342" y="2791"/>
                  </a:cubicBezTo>
                  <a:close/>
                  <a:moveTo>
                    <a:pt x="5996" y="2838"/>
                  </a:moveTo>
                  <a:cubicBezTo>
                    <a:pt x="5982" y="2838"/>
                    <a:pt x="5967" y="2839"/>
                    <a:pt x="5953" y="2842"/>
                  </a:cubicBezTo>
                  <a:lnTo>
                    <a:pt x="5950" y="2843"/>
                  </a:lnTo>
                  <a:cubicBezTo>
                    <a:pt x="5895" y="2856"/>
                    <a:pt x="5852" y="2890"/>
                    <a:pt x="5824" y="2934"/>
                  </a:cubicBezTo>
                  <a:cubicBezTo>
                    <a:pt x="5797" y="2978"/>
                    <a:pt x="5786" y="3033"/>
                    <a:pt x="5800" y="3087"/>
                  </a:cubicBezTo>
                  <a:cubicBezTo>
                    <a:pt x="5813" y="3141"/>
                    <a:pt x="5847" y="3186"/>
                    <a:pt x="5890" y="3212"/>
                  </a:cubicBezTo>
                  <a:cubicBezTo>
                    <a:pt x="5922" y="3232"/>
                    <a:pt x="5959" y="3243"/>
                    <a:pt x="5997" y="3243"/>
                  </a:cubicBezTo>
                  <a:cubicBezTo>
                    <a:pt x="6012" y="3243"/>
                    <a:pt x="6028" y="3241"/>
                    <a:pt x="6043" y="3238"/>
                  </a:cubicBezTo>
                  <a:cubicBezTo>
                    <a:pt x="6097" y="3224"/>
                    <a:pt x="6141" y="3191"/>
                    <a:pt x="6169" y="3146"/>
                  </a:cubicBezTo>
                  <a:cubicBezTo>
                    <a:pt x="6195" y="3103"/>
                    <a:pt x="6206" y="3050"/>
                    <a:pt x="6194" y="2996"/>
                  </a:cubicBezTo>
                  <a:lnTo>
                    <a:pt x="6193" y="2993"/>
                  </a:lnTo>
                  <a:cubicBezTo>
                    <a:pt x="6180" y="2939"/>
                    <a:pt x="6147" y="2896"/>
                    <a:pt x="6103" y="2868"/>
                  </a:cubicBezTo>
                  <a:cubicBezTo>
                    <a:pt x="6071" y="2849"/>
                    <a:pt x="6034" y="2838"/>
                    <a:pt x="5996" y="2838"/>
                  </a:cubicBezTo>
                  <a:close/>
                  <a:moveTo>
                    <a:pt x="1481" y="3045"/>
                  </a:moveTo>
                  <a:cubicBezTo>
                    <a:pt x="1510" y="3045"/>
                    <a:pt x="1537" y="3054"/>
                    <a:pt x="1561" y="3069"/>
                  </a:cubicBezTo>
                  <a:cubicBezTo>
                    <a:pt x="1594" y="3089"/>
                    <a:pt x="1619" y="3122"/>
                    <a:pt x="1629" y="3163"/>
                  </a:cubicBezTo>
                  <a:cubicBezTo>
                    <a:pt x="1638" y="3205"/>
                    <a:pt x="1631" y="3245"/>
                    <a:pt x="1611" y="3279"/>
                  </a:cubicBezTo>
                  <a:cubicBezTo>
                    <a:pt x="1590" y="3312"/>
                    <a:pt x="1557" y="3337"/>
                    <a:pt x="1516" y="3347"/>
                  </a:cubicBezTo>
                  <a:lnTo>
                    <a:pt x="1515" y="3347"/>
                  </a:lnTo>
                  <a:cubicBezTo>
                    <a:pt x="1504" y="3350"/>
                    <a:pt x="1492" y="3351"/>
                    <a:pt x="1480" y="3351"/>
                  </a:cubicBezTo>
                  <a:cubicBezTo>
                    <a:pt x="1452" y="3351"/>
                    <a:pt x="1424" y="3343"/>
                    <a:pt x="1400" y="3328"/>
                  </a:cubicBezTo>
                  <a:cubicBezTo>
                    <a:pt x="1366" y="3308"/>
                    <a:pt x="1342" y="3275"/>
                    <a:pt x="1331" y="3233"/>
                  </a:cubicBezTo>
                  <a:cubicBezTo>
                    <a:pt x="1322" y="3192"/>
                    <a:pt x="1330" y="3152"/>
                    <a:pt x="1351" y="3118"/>
                  </a:cubicBezTo>
                  <a:cubicBezTo>
                    <a:pt x="1371" y="3085"/>
                    <a:pt x="1404" y="3059"/>
                    <a:pt x="1445" y="3050"/>
                  </a:cubicBezTo>
                  <a:cubicBezTo>
                    <a:pt x="1457" y="3047"/>
                    <a:pt x="1469" y="3045"/>
                    <a:pt x="1481" y="3045"/>
                  </a:cubicBezTo>
                  <a:close/>
                  <a:moveTo>
                    <a:pt x="5133" y="3091"/>
                  </a:moveTo>
                  <a:cubicBezTo>
                    <a:pt x="5163" y="3091"/>
                    <a:pt x="5191" y="3100"/>
                    <a:pt x="5214" y="3114"/>
                  </a:cubicBezTo>
                  <a:cubicBezTo>
                    <a:pt x="5247" y="3135"/>
                    <a:pt x="5273" y="3168"/>
                    <a:pt x="5282" y="3209"/>
                  </a:cubicBezTo>
                  <a:cubicBezTo>
                    <a:pt x="5292" y="3250"/>
                    <a:pt x="5285" y="3292"/>
                    <a:pt x="5264" y="3325"/>
                  </a:cubicBezTo>
                  <a:cubicBezTo>
                    <a:pt x="5243" y="3358"/>
                    <a:pt x="5210" y="3383"/>
                    <a:pt x="5170" y="3393"/>
                  </a:cubicBezTo>
                  <a:cubicBezTo>
                    <a:pt x="5158" y="3396"/>
                    <a:pt x="5146" y="3397"/>
                    <a:pt x="5134" y="3397"/>
                  </a:cubicBezTo>
                  <a:cubicBezTo>
                    <a:pt x="5105" y="3397"/>
                    <a:pt x="5077" y="3389"/>
                    <a:pt x="5054" y="3375"/>
                  </a:cubicBezTo>
                  <a:cubicBezTo>
                    <a:pt x="5020" y="3353"/>
                    <a:pt x="4996" y="3320"/>
                    <a:pt x="4985" y="3280"/>
                  </a:cubicBezTo>
                  <a:cubicBezTo>
                    <a:pt x="4975" y="3239"/>
                    <a:pt x="4984" y="3197"/>
                    <a:pt x="5004" y="3164"/>
                  </a:cubicBezTo>
                  <a:cubicBezTo>
                    <a:pt x="5024" y="3131"/>
                    <a:pt x="5058" y="3106"/>
                    <a:pt x="5099" y="3095"/>
                  </a:cubicBezTo>
                  <a:cubicBezTo>
                    <a:pt x="5110" y="3093"/>
                    <a:pt x="5122" y="3091"/>
                    <a:pt x="5133" y="3091"/>
                  </a:cubicBezTo>
                  <a:close/>
                  <a:moveTo>
                    <a:pt x="1480" y="2996"/>
                  </a:moveTo>
                  <a:cubicBezTo>
                    <a:pt x="1466" y="2996"/>
                    <a:pt x="1451" y="2998"/>
                    <a:pt x="1437" y="3001"/>
                  </a:cubicBezTo>
                  <a:lnTo>
                    <a:pt x="1434" y="3002"/>
                  </a:lnTo>
                  <a:cubicBezTo>
                    <a:pt x="1380" y="3015"/>
                    <a:pt x="1336" y="3047"/>
                    <a:pt x="1308" y="3092"/>
                  </a:cubicBezTo>
                  <a:cubicBezTo>
                    <a:pt x="1281" y="3136"/>
                    <a:pt x="1271" y="3189"/>
                    <a:pt x="1283" y="3242"/>
                  </a:cubicBezTo>
                  <a:lnTo>
                    <a:pt x="1284" y="3245"/>
                  </a:lnTo>
                  <a:cubicBezTo>
                    <a:pt x="1296" y="3299"/>
                    <a:pt x="1330" y="3343"/>
                    <a:pt x="1374" y="3370"/>
                  </a:cubicBezTo>
                  <a:cubicBezTo>
                    <a:pt x="1406" y="3390"/>
                    <a:pt x="1442" y="3401"/>
                    <a:pt x="1480" y="3401"/>
                  </a:cubicBezTo>
                  <a:cubicBezTo>
                    <a:pt x="1495" y="3401"/>
                    <a:pt x="1509" y="3399"/>
                    <a:pt x="1524" y="3396"/>
                  </a:cubicBezTo>
                  <a:lnTo>
                    <a:pt x="1527" y="3395"/>
                  </a:lnTo>
                  <a:cubicBezTo>
                    <a:pt x="1581" y="3382"/>
                    <a:pt x="1626" y="3348"/>
                    <a:pt x="1652" y="3305"/>
                  </a:cubicBezTo>
                  <a:cubicBezTo>
                    <a:pt x="1680" y="3260"/>
                    <a:pt x="1691" y="3206"/>
                    <a:pt x="1678" y="3152"/>
                  </a:cubicBezTo>
                  <a:cubicBezTo>
                    <a:pt x="1665" y="3097"/>
                    <a:pt x="1631" y="3053"/>
                    <a:pt x="1586" y="3026"/>
                  </a:cubicBezTo>
                  <a:cubicBezTo>
                    <a:pt x="1555" y="3007"/>
                    <a:pt x="1519" y="2996"/>
                    <a:pt x="1480" y="2996"/>
                  </a:cubicBezTo>
                  <a:close/>
                  <a:moveTo>
                    <a:pt x="5134" y="3042"/>
                  </a:moveTo>
                  <a:cubicBezTo>
                    <a:pt x="5119" y="3042"/>
                    <a:pt x="5104" y="3044"/>
                    <a:pt x="5088" y="3047"/>
                  </a:cubicBezTo>
                  <a:cubicBezTo>
                    <a:pt x="5033" y="3060"/>
                    <a:pt x="4989" y="3094"/>
                    <a:pt x="4962" y="3138"/>
                  </a:cubicBezTo>
                  <a:cubicBezTo>
                    <a:pt x="4935" y="3182"/>
                    <a:pt x="4924" y="3237"/>
                    <a:pt x="4937" y="3291"/>
                  </a:cubicBezTo>
                  <a:cubicBezTo>
                    <a:pt x="4950" y="3345"/>
                    <a:pt x="4984" y="3390"/>
                    <a:pt x="5028" y="3416"/>
                  </a:cubicBezTo>
                  <a:cubicBezTo>
                    <a:pt x="5059" y="3436"/>
                    <a:pt x="5096" y="3447"/>
                    <a:pt x="5135" y="3447"/>
                  </a:cubicBezTo>
                  <a:cubicBezTo>
                    <a:pt x="5150" y="3447"/>
                    <a:pt x="5165" y="3445"/>
                    <a:pt x="5180" y="3442"/>
                  </a:cubicBezTo>
                  <a:cubicBezTo>
                    <a:pt x="5235" y="3429"/>
                    <a:pt x="5279" y="3395"/>
                    <a:pt x="5306" y="3350"/>
                  </a:cubicBezTo>
                  <a:cubicBezTo>
                    <a:pt x="5333" y="3307"/>
                    <a:pt x="5344" y="3252"/>
                    <a:pt x="5331" y="3198"/>
                  </a:cubicBezTo>
                  <a:cubicBezTo>
                    <a:pt x="5319" y="3143"/>
                    <a:pt x="5285" y="3100"/>
                    <a:pt x="5240" y="3072"/>
                  </a:cubicBezTo>
                  <a:cubicBezTo>
                    <a:pt x="5209" y="3053"/>
                    <a:pt x="5172" y="3042"/>
                    <a:pt x="5134" y="3042"/>
                  </a:cubicBezTo>
                  <a:close/>
                  <a:moveTo>
                    <a:pt x="619" y="3249"/>
                  </a:moveTo>
                  <a:cubicBezTo>
                    <a:pt x="647" y="3249"/>
                    <a:pt x="675" y="3257"/>
                    <a:pt x="698" y="3272"/>
                  </a:cubicBezTo>
                  <a:cubicBezTo>
                    <a:pt x="731" y="3293"/>
                    <a:pt x="757" y="3326"/>
                    <a:pt x="766" y="3367"/>
                  </a:cubicBezTo>
                  <a:cubicBezTo>
                    <a:pt x="777" y="3409"/>
                    <a:pt x="768" y="3449"/>
                    <a:pt x="748" y="3483"/>
                  </a:cubicBezTo>
                  <a:cubicBezTo>
                    <a:pt x="728" y="3516"/>
                    <a:pt x="694" y="3541"/>
                    <a:pt x="654" y="3551"/>
                  </a:cubicBezTo>
                  <a:cubicBezTo>
                    <a:pt x="642" y="3554"/>
                    <a:pt x="630" y="3555"/>
                    <a:pt x="618" y="3555"/>
                  </a:cubicBezTo>
                  <a:cubicBezTo>
                    <a:pt x="589" y="3555"/>
                    <a:pt x="561" y="3547"/>
                    <a:pt x="538" y="3532"/>
                  </a:cubicBezTo>
                  <a:cubicBezTo>
                    <a:pt x="505" y="3512"/>
                    <a:pt x="479" y="3479"/>
                    <a:pt x="470" y="3437"/>
                  </a:cubicBezTo>
                  <a:cubicBezTo>
                    <a:pt x="459" y="3396"/>
                    <a:pt x="468" y="3356"/>
                    <a:pt x="488" y="3322"/>
                  </a:cubicBezTo>
                  <a:cubicBezTo>
                    <a:pt x="508" y="3289"/>
                    <a:pt x="542" y="3263"/>
                    <a:pt x="582" y="3254"/>
                  </a:cubicBezTo>
                  <a:cubicBezTo>
                    <a:pt x="595" y="3251"/>
                    <a:pt x="607" y="3249"/>
                    <a:pt x="619" y="3249"/>
                  </a:cubicBezTo>
                  <a:close/>
                  <a:moveTo>
                    <a:pt x="4272" y="3296"/>
                  </a:moveTo>
                  <a:cubicBezTo>
                    <a:pt x="4301" y="3296"/>
                    <a:pt x="4329" y="3304"/>
                    <a:pt x="4352" y="3318"/>
                  </a:cubicBezTo>
                  <a:cubicBezTo>
                    <a:pt x="4385" y="3339"/>
                    <a:pt x="4410" y="3373"/>
                    <a:pt x="4421" y="3413"/>
                  </a:cubicBezTo>
                  <a:cubicBezTo>
                    <a:pt x="4430" y="3454"/>
                    <a:pt x="4422" y="3496"/>
                    <a:pt x="4402" y="3529"/>
                  </a:cubicBezTo>
                  <a:cubicBezTo>
                    <a:pt x="4382" y="3562"/>
                    <a:pt x="4348" y="3587"/>
                    <a:pt x="4307" y="3597"/>
                  </a:cubicBezTo>
                  <a:cubicBezTo>
                    <a:pt x="4295" y="3600"/>
                    <a:pt x="4283" y="3601"/>
                    <a:pt x="4271" y="3601"/>
                  </a:cubicBezTo>
                  <a:cubicBezTo>
                    <a:pt x="4242" y="3601"/>
                    <a:pt x="4215" y="3593"/>
                    <a:pt x="4191" y="3579"/>
                  </a:cubicBezTo>
                  <a:cubicBezTo>
                    <a:pt x="4158" y="3558"/>
                    <a:pt x="4133" y="3524"/>
                    <a:pt x="4123" y="3484"/>
                  </a:cubicBezTo>
                  <a:cubicBezTo>
                    <a:pt x="4114" y="3443"/>
                    <a:pt x="4121" y="3401"/>
                    <a:pt x="4141" y="3368"/>
                  </a:cubicBezTo>
                  <a:cubicBezTo>
                    <a:pt x="4163" y="3335"/>
                    <a:pt x="4196" y="3310"/>
                    <a:pt x="4236" y="3300"/>
                  </a:cubicBezTo>
                  <a:cubicBezTo>
                    <a:pt x="4248" y="3297"/>
                    <a:pt x="4260" y="3296"/>
                    <a:pt x="4272" y="3296"/>
                  </a:cubicBezTo>
                  <a:close/>
                  <a:moveTo>
                    <a:pt x="620" y="3200"/>
                  </a:moveTo>
                  <a:cubicBezTo>
                    <a:pt x="604" y="3200"/>
                    <a:pt x="588" y="3202"/>
                    <a:pt x="572" y="3206"/>
                  </a:cubicBezTo>
                  <a:cubicBezTo>
                    <a:pt x="518" y="3219"/>
                    <a:pt x="473" y="3251"/>
                    <a:pt x="446" y="3296"/>
                  </a:cubicBezTo>
                  <a:cubicBezTo>
                    <a:pt x="419" y="3340"/>
                    <a:pt x="408" y="3393"/>
                    <a:pt x="421" y="3446"/>
                  </a:cubicBezTo>
                  <a:lnTo>
                    <a:pt x="421" y="3449"/>
                  </a:lnTo>
                  <a:cubicBezTo>
                    <a:pt x="434" y="3503"/>
                    <a:pt x="468" y="3547"/>
                    <a:pt x="512" y="3574"/>
                  </a:cubicBezTo>
                  <a:cubicBezTo>
                    <a:pt x="543" y="3594"/>
                    <a:pt x="580" y="3605"/>
                    <a:pt x="618" y="3605"/>
                  </a:cubicBezTo>
                  <a:cubicBezTo>
                    <a:pt x="633" y="3605"/>
                    <a:pt x="647" y="3603"/>
                    <a:pt x="662" y="3600"/>
                  </a:cubicBezTo>
                  <a:lnTo>
                    <a:pt x="664" y="3599"/>
                  </a:lnTo>
                  <a:cubicBezTo>
                    <a:pt x="719" y="3586"/>
                    <a:pt x="763" y="3552"/>
                    <a:pt x="791" y="3509"/>
                  </a:cubicBezTo>
                  <a:cubicBezTo>
                    <a:pt x="817" y="3465"/>
                    <a:pt x="828" y="3412"/>
                    <a:pt x="816" y="3359"/>
                  </a:cubicBezTo>
                  <a:lnTo>
                    <a:pt x="815" y="3356"/>
                  </a:lnTo>
                  <a:cubicBezTo>
                    <a:pt x="802" y="3301"/>
                    <a:pt x="768" y="3258"/>
                    <a:pt x="725" y="3230"/>
                  </a:cubicBezTo>
                  <a:cubicBezTo>
                    <a:pt x="693" y="3211"/>
                    <a:pt x="657" y="3200"/>
                    <a:pt x="620" y="3200"/>
                  </a:cubicBezTo>
                  <a:close/>
                  <a:moveTo>
                    <a:pt x="4272" y="3246"/>
                  </a:moveTo>
                  <a:cubicBezTo>
                    <a:pt x="4256" y="3246"/>
                    <a:pt x="4241" y="3248"/>
                    <a:pt x="4225" y="3251"/>
                  </a:cubicBezTo>
                  <a:cubicBezTo>
                    <a:pt x="4171" y="3264"/>
                    <a:pt x="4127" y="3298"/>
                    <a:pt x="4100" y="3342"/>
                  </a:cubicBezTo>
                  <a:cubicBezTo>
                    <a:pt x="4072" y="3386"/>
                    <a:pt x="4062" y="3441"/>
                    <a:pt x="4075" y="3495"/>
                  </a:cubicBezTo>
                  <a:cubicBezTo>
                    <a:pt x="4087" y="3549"/>
                    <a:pt x="4121" y="3594"/>
                    <a:pt x="4166" y="3620"/>
                  </a:cubicBezTo>
                  <a:cubicBezTo>
                    <a:pt x="4197" y="3640"/>
                    <a:pt x="4234" y="3651"/>
                    <a:pt x="4272" y="3651"/>
                  </a:cubicBezTo>
                  <a:cubicBezTo>
                    <a:pt x="4287" y="3651"/>
                    <a:pt x="4302" y="3649"/>
                    <a:pt x="4318" y="3646"/>
                  </a:cubicBezTo>
                  <a:cubicBezTo>
                    <a:pt x="4373" y="3633"/>
                    <a:pt x="4417" y="3599"/>
                    <a:pt x="4444" y="3555"/>
                  </a:cubicBezTo>
                  <a:cubicBezTo>
                    <a:pt x="4471" y="3511"/>
                    <a:pt x="4481" y="3456"/>
                    <a:pt x="4469" y="3402"/>
                  </a:cubicBezTo>
                  <a:cubicBezTo>
                    <a:pt x="4456" y="3348"/>
                    <a:pt x="4422" y="3303"/>
                    <a:pt x="4378" y="3276"/>
                  </a:cubicBezTo>
                  <a:cubicBezTo>
                    <a:pt x="4347" y="3257"/>
                    <a:pt x="4310" y="3246"/>
                    <a:pt x="4272" y="3246"/>
                  </a:cubicBezTo>
                  <a:close/>
                  <a:moveTo>
                    <a:pt x="7753" y="3390"/>
                  </a:moveTo>
                  <a:cubicBezTo>
                    <a:pt x="7726" y="3434"/>
                    <a:pt x="7715" y="3487"/>
                    <a:pt x="7728" y="3540"/>
                  </a:cubicBezTo>
                  <a:cubicBezTo>
                    <a:pt x="7742" y="3596"/>
                    <a:pt x="7775" y="3639"/>
                    <a:pt x="7819" y="3667"/>
                  </a:cubicBezTo>
                  <a:cubicBezTo>
                    <a:pt x="7844" y="3682"/>
                    <a:pt x="7872" y="3691"/>
                    <a:pt x="7900" y="3696"/>
                  </a:cubicBezTo>
                  <a:cubicBezTo>
                    <a:pt x="7893" y="3676"/>
                    <a:pt x="7884" y="3657"/>
                    <a:pt x="7877" y="3639"/>
                  </a:cubicBezTo>
                  <a:cubicBezTo>
                    <a:pt x="7865" y="3635"/>
                    <a:pt x="7856" y="3631"/>
                    <a:pt x="7845" y="3624"/>
                  </a:cubicBezTo>
                  <a:cubicBezTo>
                    <a:pt x="7812" y="3604"/>
                    <a:pt x="7787" y="3571"/>
                    <a:pt x="7777" y="3530"/>
                  </a:cubicBezTo>
                  <a:cubicBezTo>
                    <a:pt x="7770" y="3500"/>
                    <a:pt x="7772" y="3470"/>
                    <a:pt x="7781" y="3443"/>
                  </a:cubicBezTo>
                  <a:cubicBezTo>
                    <a:pt x="7772" y="3425"/>
                    <a:pt x="7762" y="3408"/>
                    <a:pt x="7753" y="3390"/>
                  </a:cubicBezTo>
                  <a:close/>
                  <a:moveTo>
                    <a:pt x="3410" y="3500"/>
                  </a:moveTo>
                  <a:cubicBezTo>
                    <a:pt x="3438" y="3500"/>
                    <a:pt x="3466" y="3508"/>
                    <a:pt x="3489" y="3522"/>
                  </a:cubicBezTo>
                  <a:cubicBezTo>
                    <a:pt x="3523" y="3543"/>
                    <a:pt x="3549" y="3577"/>
                    <a:pt x="3558" y="3617"/>
                  </a:cubicBezTo>
                  <a:cubicBezTo>
                    <a:pt x="3568" y="3658"/>
                    <a:pt x="3560" y="3700"/>
                    <a:pt x="3539" y="3733"/>
                  </a:cubicBezTo>
                  <a:cubicBezTo>
                    <a:pt x="3519" y="3766"/>
                    <a:pt x="3486" y="3791"/>
                    <a:pt x="3445" y="3801"/>
                  </a:cubicBezTo>
                  <a:cubicBezTo>
                    <a:pt x="3432" y="3803"/>
                    <a:pt x="3420" y="3805"/>
                    <a:pt x="3409" y="3805"/>
                  </a:cubicBezTo>
                  <a:cubicBezTo>
                    <a:pt x="3380" y="3805"/>
                    <a:pt x="3353" y="3797"/>
                    <a:pt x="3329" y="3783"/>
                  </a:cubicBezTo>
                  <a:cubicBezTo>
                    <a:pt x="3296" y="3762"/>
                    <a:pt x="3270" y="3728"/>
                    <a:pt x="3261" y="3688"/>
                  </a:cubicBezTo>
                  <a:cubicBezTo>
                    <a:pt x="3251" y="3647"/>
                    <a:pt x="3259" y="3605"/>
                    <a:pt x="3280" y="3572"/>
                  </a:cubicBezTo>
                  <a:cubicBezTo>
                    <a:pt x="3300" y="3538"/>
                    <a:pt x="3333" y="3514"/>
                    <a:pt x="3374" y="3504"/>
                  </a:cubicBezTo>
                  <a:cubicBezTo>
                    <a:pt x="3386" y="3501"/>
                    <a:pt x="3398" y="3500"/>
                    <a:pt x="3410" y="3500"/>
                  </a:cubicBezTo>
                  <a:close/>
                  <a:moveTo>
                    <a:pt x="7063" y="3546"/>
                  </a:moveTo>
                  <a:cubicBezTo>
                    <a:pt x="7092" y="3546"/>
                    <a:pt x="7119" y="3554"/>
                    <a:pt x="7143" y="3569"/>
                  </a:cubicBezTo>
                  <a:cubicBezTo>
                    <a:pt x="7177" y="3589"/>
                    <a:pt x="7202" y="3622"/>
                    <a:pt x="7212" y="3664"/>
                  </a:cubicBezTo>
                  <a:cubicBezTo>
                    <a:pt x="7221" y="3704"/>
                    <a:pt x="7214" y="3745"/>
                    <a:pt x="7193" y="3778"/>
                  </a:cubicBezTo>
                  <a:cubicBezTo>
                    <a:pt x="7172" y="3812"/>
                    <a:pt x="7140" y="3838"/>
                    <a:pt x="7098" y="3847"/>
                  </a:cubicBezTo>
                  <a:cubicBezTo>
                    <a:pt x="7086" y="3850"/>
                    <a:pt x="7074" y="3852"/>
                    <a:pt x="7063" y="3852"/>
                  </a:cubicBezTo>
                  <a:cubicBezTo>
                    <a:pt x="7034" y="3852"/>
                    <a:pt x="7006" y="3843"/>
                    <a:pt x="6982" y="3828"/>
                  </a:cubicBezTo>
                  <a:cubicBezTo>
                    <a:pt x="6949" y="3808"/>
                    <a:pt x="6924" y="3775"/>
                    <a:pt x="6914" y="3734"/>
                  </a:cubicBezTo>
                  <a:cubicBezTo>
                    <a:pt x="6905" y="3692"/>
                    <a:pt x="6912" y="3652"/>
                    <a:pt x="6933" y="3618"/>
                  </a:cubicBezTo>
                  <a:cubicBezTo>
                    <a:pt x="6954" y="3585"/>
                    <a:pt x="6987" y="3560"/>
                    <a:pt x="7028" y="3550"/>
                  </a:cubicBezTo>
                  <a:cubicBezTo>
                    <a:pt x="7040" y="3547"/>
                    <a:pt x="7051" y="3546"/>
                    <a:pt x="7063" y="3546"/>
                  </a:cubicBezTo>
                  <a:close/>
                  <a:moveTo>
                    <a:pt x="3409" y="3450"/>
                  </a:moveTo>
                  <a:cubicBezTo>
                    <a:pt x="3394" y="3450"/>
                    <a:pt x="3378" y="3452"/>
                    <a:pt x="3363" y="3455"/>
                  </a:cubicBezTo>
                  <a:cubicBezTo>
                    <a:pt x="3309" y="3468"/>
                    <a:pt x="3264" y="3502"/>
                    <a:pt x="3237" y="3547"/>
                  </a:cubicBezTo>
                  <a:cubicBezTo>
                    <a:pt x="3210" y="3590"/>
                    <a:pt x="3199" y="3645"/>
                    <a:pt x="3212" y="3699"/>
                  </a:cubicBezTo>
                  <a:cubicBezTo>
                    <a:pt x="3226" y="3753"/>
                    <a:pt x="3259" y="3798"/>
                    <a:pt x="3303" y="3825"/>
                  </a:cubicBezTo>
                  <a:cubicBezTo>
                    <a:pt x="3334" y="3844"/>
                    <a:pt x="3371" y="3855"/>
                    <a:pt x="3410" y="3855"/>
                  </a:cubicBezTo>
                  <a:cubicBezTo>
                    <a:pt x="3425" y="3855"/>
                    <a:pt x="3441" y="3853"/>
                    <a:pt x="3456" y="3850"/>
                  </a:cubicBezTo>
                  <a:cubicBezTo>
                    <a:pt x="3510" y="3837"/>
                    <a:pt x="3554" y="3803"/>
                    <a:pt x="3582" y="3759"/>
                  </a:cubicBezTo>
                  <a:cubicBezTo>
                    <a:pt x="3609" y="3715"/>
                    <a:pt x="3619" y="3660"/>
                    <a:pt x="3606" y="3606"/>
                  </a:cubicBezTo>
                  <a:cubicBezTo>
                    <a:pt x="3593" y="3552"/>
                    <a:pt x="3559" y="3507"/>
                    <a:pt x="3516" y="3480"/>
                  </a:cubicBezTo>
                  <a:cubicBezTo>
                    <a:pt x="3484" y="3461"/>
                    <a:pt x="3447" y="3450"/>
                    <a:pt x="3409" y="3450"/>
                  </a:cubicBezTo>
                  <a:close/>
                  <a:moveTo>
                    <a:pt x="7064" y="3496"/>
                  </a:moveTo>
                  <a:cubicBezTo>
                    <a:pt x="7048" y="3496"/>
                    <a:pt x="7032" y="3498"/>
                    <a:pt x="7016" y="3502"/>
                  </a:cubicBezTo>
                  <a:cubicBezTo>
                    <a:pt x="6962" y="3515"/>
                    <a:pt x="6919" y="3548"/>
                    <a:pt x="6891" y="3592"/>
                  </a:cubicBezTo>
                  <a:cubicBezTo>
                    <a:pt x="6863" y="3636"/>
                    <a:pt x="6854" y="3691"/>
                    <a:pt x="6867" y="3745"/>
                  </a:cubicBezTo>
                  <a:cubicBezTo>
                    <a:pt x="6879" y="3800"/>
                    <a:pt x="6913" y="3843"/>
                    <a:pt x="6957" y="3871"/>
                  </a:cubicBezTo>
                  <a:cubicBezTo>
                    <a:pt x="6988" y="3890"/>
                    <a:pt x="7025" y="3901"/>
                    <a:pt x="7062" y="3901"/>
                  </a:cubicBezTo>
                  <a:cubicBezTo>
                    <a:pt x="7078" y="3901"/>
                    <a:pt x="7094" y="3899"/>
                    <a:pt x="7110" y="3895"/>
                  </a:cubicBezTo>
                  <a:cubicBezTo>
                    <a:pt x="7164" y="3883"/>
                    <a:pt x="7208" y="3849"/>
                    <a:pt x="7235" y="3805"/>
                  </a:cubicBezTo>
                  <a:cubicBezTo>
                    <a:pt x="7263" y="3760"/>
                    <a:pt x="7273" y="3706"/>
                    <a:pt x="7260" y="3652"/>
                  </a:cubicBezTo>
                  <a:cubicBezTo>
                    <a:pt x="7247" y="3598"/>
                    <a:pt x="7214" y="3554"/>
                    <a:pt x="7169" y="3527"/>
                  </a:cubicBezTo>
                  <a:cubicBezTo>
                    <a:pt x="7138" y="3507"/>
                    <a:pt x="7102" y="3496"/>
                    <a:pt x="7064" y="3496"/>
                  </a:cubicBezTo>
                  <a:close/>
                  <a:moveTo>
                    <a:pt x="2548" y="3704"/>
                  </a:moveTo>
                  <a:cubicBezTo>
                    <a:pt x="2576" y="3704"/>
                    <a:pt x="2603" y="3712"/>
                    <a:pt x="2628" y="3726"/>
                  </a:cubicBezTo>
                  <a:cubicBezTo>
                    <a:pt x="2660" y="3747"/>
                    <a:pt x="2686" y="3781"/>
                    <a:pt x="2696" y="3821"/>
                  </a:cubicBezTo>
                  <a:cubicBezTo>
                    <a:pt x="2705" y="3862"/>
                    <a:pt x="2698" y="3904"/>
                    <a:pt x="2676" y="3937"/>
                  </a:cubicBezTo>
                  <a:cubicBezTo>
                    <a:pt x="2656" y="3970"/>
                    <a:pt x="2623" y="3995"/>
                    <a:pt x="2582" y="4005"/>
                  </a:cubicBezTo>
                  <a:cubicBezTo>
                    <a:pt x="2570" y="4007"/>
                    <a:pt x="2558" y="4009"/>
                    <a:pt x="2546" y="4009"/>
                  </a:cubicBezTo>
                  <a:cubicBezTo>
                    <a:pt x="2518" y="4009"/>
                    <a:pt x="2490" y="4001"/>
                    <a:pt x="2467" y="3987"/>
                  </a:cubicBezTo>
                  <a:cubicBezTo>
                    <a:pt x="2433" y="3966"/>
                    <a:pt x="2408" y="3932"/>
                    <a:pt x="2398" y="3892"/>
                  </a:cubicBezTo>
                  <a:cubicBezTo>
                    <a:pt x="2389" y="3851"/>
                    <a:pt x="2396" y="3809"/>
                    <a:pt x="2417" y="3776"/>
                  </a:cubicBezTo>
                  <a:cubicBezTo>
                    <a:pt x="2437" y="3743"/>
                    <a:pt x="2470" y="3718"/>
                    <a:pt x="2512" y="3708"/>
                  </a:cubicBezTo>
                  <a:cubicBezTo>
                    <a:pt x="2524" y="3705"/>
                    <a:pt x="2536" y="3704"/>
                    <a:pt x="2548" y="3704"/>
                  </a:cubicBezTo>
                  <a:close/>
                  <a:moveTo>
                    <a:pt x="6201" y="3750"/>
                  </a:moveTo>
                  <a:cubicBezTo>
                    <a:pt x="6230" y="3750"/>
                    <a:pt x="6258" y="3758"/>
                    <a:pt x="6281" y="3773"/>
                  </a:cubicBezTo>
                  <a:cubicBezTo>
                    <a:pt x="6314" y="3793"/>
                    <a:pt x="6340" y="3826"/>
                    <a:pt x="6349" y="3868"/>
                  </a:cubicBezTo>
                  <a:cubicBezTo>
                    <a:pt x="6359" y="3909"/>
                    <a:pt x="6351" y="3949"/>
                    <a:pt x="6331" y="3983"/>
                  </a:cubicBezTo>
                  <a:cubicBezTo>
                    <a:pt x="6310" y="4016"/>
                    <a:pt x="6277" y="4042"/>
                    <a:pt x="6237" y="4051"/>
                  </a:cubicBezTo>
                  <a:cubicBezTo>
                    <a:pt x="6224" y="4054"/>
                    <a:pt x="6212" y="4056"/>
                    <a:pt x="6200" y="4056"/>
                  </a:cubicBezTo>
                  <a:cubicBezTo>
                    <a:pt x="6172" y="4056"/>
                    <a:pt x="6144" y="4048"/>
                    <a:pt x="6121" y="4033"/>
                  </a:cubicBezTo>
                  <a:cubicBezTo>
                    <a:pt x="6087" y="4012"/>
                    <a:pt x="6062" y="3979"/>
                    <a:pt x="6052" y="3938"/>
                  </a:cubicBezTo>
                  <a:cubicBezTo>
                    <a:pt x="6042" y="3897"/>
                    <a:pt x="6051" y="3856"/>
                    <a:pt x="6071" y="3823"/>
                  </a:cubicBezTo>
                  <a:cubicBezTo>
                    <a:pt x="6091" y="3789"/>
                    <a:pt x="6124" y="3764"/>
                    <a:pt x="6165" y="3754"/>
                  </a:cubicBezTo>
                  <a:cubicBezTo>
                    <a:pt x="6177" y="3751"/>
                    <a:pt x="6189" y="3750"/>
                    <a:pt x="6201" y="3750"/>
                  </a:cubicBezTo>
                  <a:close/>
                  <a:moveTo>
                    <a:pt x="2547" y="3654"/>
                  </a:moveTo>
                  <a:cubicBezTo>
                    <a:pt x="2531" y="3654"/>
                    <a:pt x="2516" y="3656"/>
                    <a:pt x="2500" y="3659"/>
                  </a:cubicBezTo>
                  <a:cubicBezTo>
                    <a:pt x="2446" y="3672"/>
                    <a:pt x="2402" y="3706"/>
                    <a:pt x="2375" y="3751"/>
                  </a:cubicBezTo>
                  <a:cubicBezTo>
                    <a:pt x="2348" y="3794"/>
                    <a:pt x="2338" y="3849"/>
                    <a:pt x="2350" y="3903"/>
                  </a:cubicBezTo>
                  <a:cubicBezTo>
                    <a:pt x="2363" y="3957"/>
                    <a:pt x="2397" y="4001"/>
                    <a:pt x="2441" y="4029"/>
                  </a:cubicBezTo>
                  <a:cubicBezTo>
                    <a:pt x="2472" y="4048"/>
                    <a:pt x="2509" y="4059"/>
                    <a:pt x="2547" y="4059"/>
                  </a:cubicBezTo>
                  <a:cubicBezTo>
                    <a:pt x="2563" y="4059"/>
                    <a:pt x="2578" y="4057"/>
                    <a:pt x="2594" y="4054"/>
                  </a:cubicBezTo>
                  <a:cubicBezTo>
                    <a:pt x="2648" y="4041"/>
                    <a:pt x="2692" y="4007"/>
                    <a:pt x="2719" y="3963"/>
                  </a:cubicBezTo>
                  <a:cubicBezTo>
                    <a:pt x="2747" y="3919"/>
                    <a:pt x="2757" y="3864"/>
                    <a:pt x="2744" y="3810"/>
                  </a:cubicBezTo>
                  <a:cubicBezTo>
                    <a:pt x="2732" y="3756"/>
                    <a:pt x="2698" y="3711"/>
                    <a:pt x="2653" y="3685"/>
                  </a:cubicBezTo>
                  <a:cubicBezTo>
                    <a:pt x="2622" y="3665"/>
                    <a:pt x="2585" y="3654"/>
                    <a:pt x="2547" y="3654"/>
                  </a:cubicBezTo>
                  <a:close/>
                  <a:moveTo>
                    <a:pt x="6202" y="3701"/>
                  </a:moveTo>
                  <a:cubicBezTo>
                    <a:pt x="6186" y="3701"/>
                    <a:pt x="6170" y="3702"/>
                    <a:pt x="6154" y="3706"/>
                  </a:cubicBezTo>
                  <a:cubicBezTo>
                    <a:pt x="6099" y="3719"/>
                    <a:pt x="6056" y="3752"/>
                    <a:pt x="6028" y="3796"/>
                  </a:cubicBezTo>
                  <a:cubicBezTo>
                    <a:pt x="6002" y="3841"/>
                    <a:pt x="5991" y="3895"/>
                    <a:pt x="6004" y="3949"/>
                  </a:cubicBezTo>
                  <a:cubicBezTo>
                    <a:pt x="6017" y="4004"/>
                    <a:pt x="6051" y="4048"/>
                    <a:pt x="6094" y="4075"/>
                  </a:cubicBezTo>
                  <a:cubicBezTo>
                    <a:pt x="6126" y="4095"/>
                    <a:pt x="6163" y="4106"/>
                    <a:pt x="6201" y="4106"/>
                  </a:cubicBezTo>
                  <a:cubicBezTo>
                    <a:pt x="6216" y="4106"/>
                    <a:pt x="6232" y="4104"/>
                    <a:pt x="6247" y="4100"/>
                  </a:cubicBezTo>
                  <a:cubicBezTo>
                    <a:pt x="6301" y="4086"/>
                    <a:pt x="6346" y="4054"/>
                    <a:pt x="6373" y="4009"/>
                  </a:cubicBezTo>
                  <a:cubicBezTo>
                    <a:pt x="6400" y="3965"/>
                    <a:pt x="6411" y="3910"/>
                    <a:pt x="6398" y="3856"/>
                  </a:cubicBezTo>
                  <a:cubicBezTo>
                    <a:pt x="6385" y="3802"/>
                    <a:pt x="6351" y="3758"/>
                    <a:pt x="6307" y="3731"/>
                  </a:cubicBezTo>
                  <a:cubicBezTo>
                    <a:pt x="6276" y="3711"/>
                    <a:pt x="6240" y="3701"/>
                    <a:pt x="6202" y="3701"/>
                  </a:cubicBezTo>
                  <a:close/>
                  <a:moveTo>
                    <a:pt x="896" y="4076"/>
                  </a:moveTo>
                  <a:cubicBezTo>
                    <a:pt x="931" y="4109"/>
                    <a:pt x="966" y="4142"/>
                    <a:pt x="1003" y="4173"/>
                  </a:cubicBezTo>
                  <a:cubicBezTo>
                    <a:pt x="985" y="4140"/>
                    <a:pt x="960" y="4112"/>
                    <a:pt x="929" y="4093"/>
                  </a:cubicBezTo>
                  <a:cubicBezTo>
                    <a:pt x="918" y="4086"/>
                    <a:pt x="908" y="4080"/>
                    <a:pt x="896" y="4076"/>
                  </a:cubicBezTo>
                  <a:close/>
                  <a:moveTo>
                    <a:pt x="1685" y="3908"/>
                  </a:moveTo>
                  <a:cubicBezTo>
                    <a:pt x="1714" y="3908"/>
                    <a:pt x="1742" y="3916"/>
                    <a:pt x="1765" y="3930"/>
                  </a:cubicBezTo>
                  <a:cubicBezTo>
                    <a:pt x="1798" y="3952"/>
                    <a:pt x="1823" y="3984"/>
                    <a:pt x="1833" y="4025"/>
                  </a:cubicBezTo>
                  <a:cubicBezTo>
                    <a:pt x="1842" y="4066"/>
                    <a:pt x="1835" y="4108"/>
                    <a:pt x="1815" y="4141"/>
                  </a:cubicBezTo>
                  <a:cubicBezTo>
                    <a:pt x="1794" y="4174"/>
                    <a:pt x="1761" y="4199"/>
                    <a:pt x="1719" y="4209"/>
                  </a:cubicBezTo>
                  <a:cubicBezTo>
                    <a:pt x="1707" y="4212"/>
                    <a:pt x="1695" y="4213"/>
                    <a:pt x="1683" y="4213"/>
                  </a:cubicBezTo>
                  <a:cubicBezTo>
                    <a:pt x="1655" y="4213"/>
                    <a:pt x="1628" y="4205"/>
                    <a:pt x="1604" y="4191"/>
                  </a:cubicBezTo>
                  <a:cubicBezTo>
                    <a:pt x="1570" y="4170"/>
                    <a:pt x="1545" y="4136"/>
                    <a:pt x="1535" y="4096"/>
                  </a:cubicBezTo>
                  <a:cubicBezTo>
                    <a:pt x="1526" y="4055"/>
                    <a:pt x="1534" y="4013"/>
                    <a:pt x="1555" y="3980"/>
                  </a:cubicBezTo>
                  <a:cubicBezTo>
                    <a:pt x="1575" y="3947"/>
                    <a:pt x="1609" y="3922"/>
                    <a:pt x="1649" y="3912"/>
                  </a:cubicBezTo>
                  <a:cubicBezTo>
                    <a:pt x="1661" y="3909"/>
                    <a:pt x="1673" y="3908"/>
                    <a:pt x="1685" y="3908"/>
                  </a:cubicBezTo>
                  <a:close/>
                  <a:moveTo>
                    <a:pt x="5338" y="3954"/>
                  </a:moveTo>
                  <a:cubicBezTo>
                    <a:pt x="5367" y="3954"/>
                    <a:pt x="5395" y="3962"/>
                    <a:pt x="5418" y="3977"/>
                  </a:cubicBezTo>
                  <a:cubicBezTo>
                    <a:pt x="5451" y="3997"/>
                    <a:pt x="5477" y="4030"/>
                    <a:pt x="5488" y="4072"/>
                  </a:cubicBezTo>
                  <a:cubicBezTo>
                    <a:pt x="5497" y="4113"/>
                    <a:pt x="5489" y="4153"/>
                    <a:pt x="5468" y="4187"/>
                  </a:cubicBezTo>
                  <a:cubicBezTo>
                    <a:pt x="5448" y="4220"/>
                    <a:pt x="5415" y="4246"/>
                    <a:pt x="5374" y="4255"/>
                  </a:cubicBezTo>
                  <a:cubicBezTo>
                    <a:pt x="5362" y="4258"/>
                    <a:pt x="5350" y="4260"/>
                    <a:pt x="5338" y="4260"/>
                  </a:cubicBezTo>
                  <a:cubicBezTo>
                    <a:pt x="5309" y="4260"/>
                    <a:pt x="5281" y="4251"/>
                    <a:pt x="5258" y="4236"/>
                  </a:cubicBezTo>
                  <a:cubicBezTo>
                    <a:pt x="5225" y="4216"/>
                    <a:pt x="5200" y="4183"/>
                    <a:pt x="5190" y="4142"/>
                  </a:cubicBezTo>
                  <a:cubicBezTo>
                    <a:pt x="5180" y="4100"/>
                    <a:pt x="5188" y="4060"/>
                    <a:pt x="5208" y="4026"/>
                  </a:cubicBezTo>
                  <a:cubicBezTo>
                    <a:pt x="5228" y="3993"/>
                    <a:pt x="5262" y="3967"/>
                    <a:pt x="5303" y="3958"/>
                  </a:cubicBezTo>
                  <a:cubicBezTo>
                    <a:pt x="5315" y="3955"/>
                    <a:pt x="5327" y="3954"/>
                    <a:pt x="5338" y="3954"/>
                  </a:cubicBezTo>
                  <a:close/>
                  <a:moveTo>
                    <a:pt x="1684" y="3858"/>
                  </a:moveTo>
                  <a:cubicBezTo>
                    <a:pt x="1669" y="3858"/>
                    <a:pt x="1654" y="3860"/>
                    <a:pt x="1638" y="3863"/>
                  </a:cubicBezTo>
                  <a:cubicBezTo>
                    <a:pt x="1583" y="3876"/>
                    <a:pt x="1540" y="3910"/>
                    <a:pt x="1513" y="3955"/>
                  </a:cubicBezTo>
                  <a:cubicBezTo>
                    <a:pt x="1485" y="3998"/>
                    <a:pt x="1475" y="4052"/>
                    <a:pt x="1488" y="4107"/>
                  </a:cubicBezTo>
                  <a:cubicBezTo>
                    <a:pt x="1500" y="4161"/>
                    <a:pt x="1534" y="4205"/>
                    <a:pt x="1579" y="4233"/>
                  </a:cubicBezTo>
                  <a:cubicBezTo>
                    <a:pt x="1610" y="4252"/>
                    <a:pt x="1647" y="4263"/>
                    <a:pt x="1685" y="4263"/>
                  </a:cubicBezTo>
                  <a:cubicBezTo>
                    <a:pt x="1700" y="4263"/>
                    <a:pt x="1715" y="4261"/>
                    <a:pt x="1731" y="4258"/>
                  </a:cubicBezTo>
                  <a:cubicBezTo>
                    <a:pt x="1785" y="4245"/>
                    <a:pt x="1830" y="4211"/>
                    <a:pt x="1857" y="4167"/>
                  </a:cubicBezTo>
                  <a:cubicBezTo>
                    <a:pt x="1884" y="4123"/>
                    <a:pt x="1894" y="4068"/>
                    <a:pt x="1882" y="4014"/>
                  </a:cubicBezTo>
                  <a:cubicBezTo>
                    <a:pt x="1869" y="3960"/>
                    <a:pt x="1835" y="3915"/>
                    <a:pt x="1791" y="3889"/>
                  </a:cubicBezTo>
                  <a:cubicBezTo>
                    <a:pt x="1759" y="3869"/>
                    <a:pt x="1723" y="3858"/>
                    <a:pt x="1684" y="3858"/>
                  </a:cubicBezTo>
                  <a:close/>
                  <a:moveTo>
                    <a:pt x="5338" y="3904"/>
                  </a:moveTo>
                  <a:cubicBezTo>
                    <a:pt x="5324" y="3904"/>
                    <a:pt x="5309" y="3906"/>
                    <a:pt x="5294" y="3909"/>
                  </a:cubicBezTo>
                  <a:lnTo>
                    <a:pt x="5292" y="3910"/>
                  </a:lnTo>
                  <a:cubicBezTo>
                    <a:pt x="5237" y="3923"/>
                    <a:pt x="5193" y="3957"/>
                    <a:pt x="5166" y="4000"/>
                  </a:cubicBezTo>
                  <a:cubicBezTo>
                    <a:pt x="5139" y="4044"/>
                    <a:pt x="5128" y="4097"/>
                    <a:pt x="5140" y="4150"/>
                  </a:cubicBezTo>
                  <a:lnTo>
                    <a:pt x="5141" y="4153"/>
                  </a:lnTo>
                  <a:cubicBezTo>
                    <a:pt x="5154" y="4208"/>
                    <a:pt x="5188" y="4252"/>
                    <a:pt x="5231" y="4279"/>
                  </a:cubicBezTo>
                  <a:cubicBezTo>
                    <a:pt x="5263" y="4298"/>
                    <a:pt x="5300" y="4309"/>
                    <a:pt x="5338" y="4309"/>
                  </a:cubicBezTo>
                  <a:cubicBezTo>
                    <a:pt x="5352" y="4309"/>
                    <a:pt x="5367" y="4307"/>
                    <a:pt x="5381" y="4304"/>
                  </a:cubicBezTo>
                  <a:lnTo>
                    <a:pt x="5384" y="4304"/>
                  </a:lnTo>
                  <a:cubicBezTo>
                    <a:pt x="5439" y="4290"/>
                    <a:pt x="5483" y="4258"/>
                    <a:pt x="5510" y="4213"/>
                  </a:cubicBezTo>
                  <a:cubicBezTo>
                    <a:pt x="5537" y="4169"/>
                    <a:pt x="5548" y="4114"/>
                    <a:pt x="5535" y="4060"/>
                  </a:cubicBezTo>
                  <a:cubicBezTo>
                    <a:pt x="5523" y="4006"/>
                    <a:pt x="5489" y="3962"/>
                    <a:pt x="5444" y="3935"/>
                  </a:cubicBezTo>
                  <a:cubicBezTo>
                    <a:pt x="5413" y="3915"/>
                    <a:pt x="5377" y="3904"/>
                    <a:pt x="5338" y="3904"/>
                  </a:cubicBezTo>
                  <a:close/>
                  <a:moveTo>
                    <a:pt x="4476" y="4158"/>
                  </a:moveTo>
                  <a:cubicBezTo>
                    <a:pt x="4505" y="4158"/>
                    <a:pt x="4532" y="4166"/>
                    <a:pt x="4556" y="4181"/>
                  </a:cubicBezTo>
                  <a:cubicBezTo>
                    <a:pt x="4590" y="4201"/>
                    <a:pt x="4614" y="4234"/>
                    <a:pt x="4624" y="4276"/>
                  </a:cubicBezTo>
                  <a:cubicBezTo>
                    <a:pt x="4634" y="4317"/>
                    <a:pt x="4626" y="4358"/>
                    <a:pt x="4606" y="4391"/>
                  </a:cubicBezTo>
                  <a:cubicBezTo>
                    <a:pt x="4586" y="4424"/>
                    <a:pt x="4552" y="4450"/>
                    <a:pt x="4511" y="4459"/>
                  </a:cubicBezTo>
                  <a:cubicBezTo>
                    <a:pt x="4499" y="4462"/>
                    <a:pt x="4487" y="4464"/>
                    <a:pt x="4475" y="4464"/>
                  </a:cubicBezTo>
                  <a:cubicBezTo>
                    <a:pt x="4446" y="4464"/>
                    <a:pt x="4419" y="4456"/>
                    <a:pt x="4395" y="4441"/>
                  </a:cubicBezTo>
                  <a:cubicBezTo>
                    <a:pt x="4362" y="4420"/>
                    <a:pt x="4337" y="4387"/>
                    <a:pt x="4327" y="4347"/>
                  </a:cubicBezTo>
                  <a:lnTo>
                    <a:pt x="4327" y="4346"/>
                  </a:lnTo>
                  <a:cubicBezTo>
                    <a:pt x="4318" y="4305"/>
                    <a:pt x="4325" y="4264"/>
                    <a:pt x="4345" y="4231"/>
                  </a:cubicBezTo>
                  <a:cubicBezTo>
                    <a:pt x="4367" y="4197"/>
                    <a:pt x="4400" y="4171"/>
                    <a:pt x="4441" y="4162"/>
                  </a:cubicBezTo>
                  <a:cubicBezTo>
                    <a:pt x="4453" y="4159"/>
                    <a:pt x="4464" y="4158"/>
                    <a:pt x="4476" y="4158"/>
                  </a:cubicBezTo>
                  <a:close/>
                  <a:moveTo>
                    <a:pt x="4476" y="4109"/>
                  </a:moveTo>
                  <a:cubicBezTo>
                    <a:pt x="4460" y="4109"/>
                    <a:pt x="4445" y="4110"/>
                    <a:pt x="4429" y="4114"/>
                  </a:cubicBezTo>
                  <a:cubicBezTo>
                    <a:pt x="4375" y="4127"/>
                    <a:pt x="4331" y="4161"/>
                    <a:pt x="4304" y="4204"/>
                  </a:cubicBezTo>
                  <a:cubicBezTo>
                    <a:pt x="4277" y="4248"/>
                    <a:pt x="4267" y="4301"/>
                    <a:pt x="4279" y="4354"/>
                  </a:cubicBezTo>
                  <a:lnTo>
                    <a:pt x="4279" y="4357"/>
                  </a:lnTo>
                  <a:cubicBezTo>
                    <a:pt x="4292" y="4412"/>
                    <a:pt x="4325" y="4456"/>
                    <a:pt x="4370" y="4483"/>
                  </a:cubicBezTo>
                  <a:cubicBezTo>
                    <a:pt x="4401" y="4502"/>
                    <a:pt x="4438" y="4513"/>
                    <a:pt x="4476" y="4513"/>
                  </a:cubicBezTo>
                  <a:cubicBezTo>
                    <a:pt x="4491" y="4513"/>
                    <a:pt x="4505" y="4511"/>
                    <a:pt x="4520" y="4508"/>
                  </a:cubicBezTo>
                  <a:lnTo>
                    <a:pt x="4523" y="4508"/>
                  </a:lnTo>
                  <a:cubicBezTo>
                    <a:pt x="4577" y="4494"/>
                    <a:pt x="4621" y="4462"/>
                    <a:pt x="4648" y="4417"/>
                  </a:cubicBezTo>
                  <a:cubicBezTo>
                    <a:pt x="4675" y="4373"/>
                    <a:pt x="4685" y="4319"/>
                    <a:pt x="4673" y="4264"/>
                  </a:cubicBezTo>
                  <a:cubicBezTo>
                    <a:pt x="4660" y="4210"/>
                    <a:pt x="4626" y="4166"/>
                    <a:pt x="4582" y="4139"/>
                  </a:cubicBezTo>
                  <a:cubicBezTo>
                    <a:pt x="4550" y="4120"/>
                    <a:pt x="4514" y="4109"/>
                    <a:pt x="4476" y="4109"/>
                  </a:cubicBezTo>
                  <a:close/>
                  <a:moveTo>
                    <a:pt x="8059" y="4167"/>
                  </a:moveTo>
                  <a:cubicBezTo>
                    <a:pt x="8015" y="4184"/>
                    <a:pt x="7980" y="4214"/>
                    <a:pt x="7958" y="4251"/>
                  </a:cubicBezTo>
                  <a:cubicBezTo>
                    <a:pt x="7930" y="4295"/>
                    <a:pt x="7919" y="4350"/>
                    <a:pt x="7932" y="4404"/>
                  </a:cubicBezTo>
                  <a:cubicBezTo>
                    <a:pt x="7946" y="4458"/>
                    <a:pt x="7979" y="4502"/>
                    <a:pt x="8023" y="4530"/>
                  </a:cubicBezTo>
                  <a:cubicBezTo>
                    <a:pt x="8054" y="4549"/>
                    <a:pt x="8091" y="4560"/>
                    <a:pt x="8129" y="4560"/>
                  </a:cubicBezTo>
                  <a:cubicBezTo>
                    <a:pt x="8145" y="4560"/>
                    <a:pt x="8161" y="4558"/>
                    <a:pt x="8176" y="4554"/>
                  </a:cubicBezTo>
                  <a:cubicBezTo>
                    <a:pt x="8231" y="4541"/>
                    <a:pt x="8274" y="4507"/>
                    <a:pt x="8302" y="4464"/>
                  </a:cubicBezTo>
                  <a:cubicBezTo>
                    <a:pt x="8328" y="4420"/>
                    <a:pt x="8339" y="4367"/>
                    <a:pt x="8327" y="4314"/>
                  </a:cubicBezTo>
                  <a:lnTo>
                    <a:pt x="8326" y="4311"/>
                  </a:lnTo>
                  <a:cubicBezTo>
                    <a:pt x="8317" y="4268"/>
                    <a:pt x="8294" y="4233"/>
                    <a:pt x="8265" y="4207"/>
                  </a:cubicBezTo>
                  <a:cubicBezTo>
                    <a:pt x="8251" y="4215"/>
                    <a:pt x="8237" y="4225"/>
                    <a:pt x="8222" y="4235"/>
                  </a:cubicBezTo>
                  <a:cubicBezTo>
                    <a:pt x="8250" y="4256"/>
                    <a:pt x="8270" y="4286"/>
                    <a:pt x="8278" y="4321"/>
                  </a:cubicBezTo>
                  <a:cubicBezTo>
                    <a:pt x="8288" y="4363"/>
                    <a:pt x="8281" y="4404"/>
                    <a:pt x="8259" y="4437"/>
                  </a:cubicBezTo>
                  <a:cubicBezTo>
                    <a:pt x="8239" y="4471"/>
                    <a:pt x="8206" y="4496"/>
                    <a:pt x="8165" y="4506"/>
                  </a:cubicBezTo>
                  <a:cubicBezTo>
                    <a:pt x="8153" y="4509"/>
                    <a:pt x="8142" y="4510"/>
                    <a:pt x="8131" y="4510"/>
                  </a:cubicBezTo>
                  <a:cubicBezTo>
                    <a:pt x="8101" y="4510"/>
                    <a:pt x="8073" y="4502"/>
                    <a:pt x="8049" y="4487"/>
                  </a:cubicBezTo>
                  <a:cubicBezTo>
                    <a:pt x="8016" y="4467"/>
                    <a:pt x="7991" y="4434"/>
                    <a:pt x="7981" y="4392"/>
                  </a:cubicBezTo>
                  <a:cubicBezTo>
                    <a:pt x="7971" y="4351"/>
                    <a:pt x="7979" y="4310"/>
                    <a:pt x="7999" y="4277"/>
                  </a:cubicBezTo>
                  <a:cubicBezTo>
                    <a:pt x="8016" y="4250"/>
                    <a:pt x="8040" y="4228"/>
                    <a:pt x="8071" y="4216"/>
                  </a:cubicBezTo>
                  <a:cubicBezTo>
                    <a:pt x="8067" y="4200"/>
                    <a:pt x="8063" y="4183"/>
                    <a:pt x="8059" y="4167"/>
                  </a:cubicBezTo>
                  <a:close/>
                  <a:moveTo>
                    <a:pt x="3613" y="4362"/>
                  </a:moveTo>
                  <a:cubicBezTo>
                    <a:pt x="3642" y="4362"/>
                    <a:pt x="3670" y="4370"/>
                    <a:pt x="3694" y="4385"/>
                  </a:cubicBezTo>
                  <a:cubicBezTo>
                    <a:pt x="3727" y="4405"/>
                    <a:pt x="3753" y="4438"/>
                    <a:pt x="3762" y="4480"/>
                  </a:cubicBezTo>
                  <a:cubicBezTo>
                    <a:pt x="3772" y="4521"/>
                    <a:pt x="3764" y="4561"/>
                    <a:pt x="3743" y="4595"/>
                  </a:cubicBezTo>
                  <a:cubicBezTo>
                    <a:pt x="3723" y="4628"/>
                    <a:pt x="3690" y="4654"/>
                    <a:pt x="3649" y="4663"/>
                  </a:cubicBezTo>
                  <a:cubicBezTo>
                    <a:pt x="3636" y="4666"/>
                    <a:pt x="3624" y="4667"/>
                    <a:pt x="3613" y="4667"/>
                  </a:cubicBezTo>
                  <a:cubicBezTo>
                    <a:pt x="3584" y="4667"/>
                    <a:pt x="3557" y="4660"/>
                    <a:pt x="3533" y="4645"/>
                  </a:cubicBezTo>
                  <a:cubicBezTo>
                    <a:pt x="3500" y="4624"/>
                    <a:pt x="3474" y="4591"/>
                    <a:pt x="3465" y="4551"/>
                  </a:cubicBezTo>
                  <a:lnTo>
                    <a:pt x="3465" y="4550"/>
                  </a:lnTo>
                  <a:cubicBezTo>
                    <a:pt x="3455" y="4509"/>
                    <a:pt x="3463" y="4468"/>
                    <a:pt x="3484" y="4435"/>
                  </a:cubicBezTo>
                  <a:cubicBezTo>
                    <a:pt x="3504" y="4401"/>
                    <a:pt x="3537" y="4375"/>
                    <a:pt x="3578" y="4366"/>
                  </a:cubicBezTo>
                  <a:cubicBezTo>
                    <a:pt x="3590" y="4363"/>
                    <a:pt x="3602" y="4362"/>
                    <a:pt x="3613" y="4362"/>
                  </a:cubicBezTo>
                  <a:close/>
                  <a:moveTo>
                    <a:pt x="7268" y="4409"/>
                  </a:moveTo>
                  <a:cubicBezTo>
                    <a:pt x="7296" y="4409"/>
                    <a:pt x="7323" y="4416"/>
                    <a:pt x="7347" y="4431"/>
                  </a:cubicBezTo>
                  <a:cubicBezTo>
                    <a:pt x="7381" y="4452"/>
                    <a:pt x="7406" y="4485"/>
                    <a:pt x="7416" y="4525"/>
                  </a:cubicBezTo>
                  <a:lnTo>
                    <a:pt x="7416" y="4526"/>
                  </a:lnTo>
                  <a:cubicBezTo>
                    <a:pt x="7425" y="4567"/>
                    <a:pt x="7418" y="4608"/>
                    <a:pt x="7397" y="4641"/>
                  </a:cubicBezTo>
                  <a:cubicBezTo>
                    <a:pt x="7376" y="4675"/>
                    <a:pt x="7344" y="4701"/>
                    <a:pt x="7302" y="4710"/>
                  </a:cubicBezTo>
                  <a:cubicBezTo>
                    <a:pt x="7291" y="4713"/>
                    <a:pt x="7280" y="4714"/>
                    <a:pt x="7268" y="4714"/>
                  </a:cubicBezTo>
                  <a:cubicBezTo>
                    <a:pt x="7239" y="4714"/>
                    <a:pt x="7211" y="4706"/>
                    <a:pt x="7187" y="4691"/>
                  </a:cubicBezTo>
                  <a:cubicBezTo>
                    <a:pt x="7153" y="4671"/>
                    <a:pt x="7128" y="4638"/>
                    <a:pt x="7118" y="4596"/>
                  </a:cubicBezTo>
                  <a:cubicBezTo>
                    <a:pt x="7109" y="4555"/>
                    <a:pt x="7116" y="4514"/>
                    <a:pt x="7137" y="4481"/>
                  </a:cubicBezTo>
                  <a:cubicBezTo>
                    <a:pt x="7158" y="4448"/>
                    <a:pt x="7191" y="4422"/>
                    <a:pt x="7232" y="4413"/>
                  </a:cubicBezTo>
                  <a:cubicBezTo>
                    <a:pt x="7244" y="4410"/>
                    <a:pt x="7256" y="4409"/>
                    <a:pt x="7268" y="4409"/>
                  </a:cubicBezTo>
                  <a:close/>
                  <a:moveTo>
                    <a:pt x="3613" y="4312"/>
                  </a:moveTo>
                  <a:cubicBezTo>
                    <a:pt x="3599" y="4312"/>
                    <a:pt x="3584" y="4314"/>
                    <a:pt x="3570" y="4317"/>
                  </a:cubicBezTo>
                  <a:lnTo>
                    <a:pt x="3567" y="4318"/>
                  </a:lnTo>
                  <a:cubicBezTo>
                    <a:pt x="3513" y="4331"/>
                    <a:pt x="3469" y="4364"/>
                    <a:pt x="3441" y="4408"/>
                  </a:cubicBezTo>
                  <a:cubicBezTo>
                    <a:pt x="3415" y="4452"/>
                    <a:pt x="3404" y="4505"/>
                    <a:pt x="3416" y="4558"/>
                  </a:cubicBezTo>
                  <a:lnTo>
                    <a:pt x="3417" y="4561"/>
                  </a:lnTo>
                  <a:cubicBezTo>
                    <a:pt x="3430" y="4616"/>
                    <a:pt x="3464" y="4659"/>
                    <a:pt x="3507" y="4687"/>
                  </a:cubicBezTo>
                  <a:cubicBezTo>
                    <a:pt x="3539" y="4706"/>
                    <a:pt x="3576" y="4717"/>
                    <a:pt x="3614" y="4717"/>
                  </a:cubicBezTo>
                  <a:cubicBezTo>
                    <a:pt x="3628" y="4717"/>
                    <a:pt x="3643" y="4715"/>
                    <a:pt x="3657" y="4712"/>
                  </a:cubicBezTo>
                  <a:lnTo>
                    <a:pt x="3660" y="4711"/>
                  </a:lnTo>
                  <a:cubicBezTo>
                    <a:pt x="3714" y="4698"/>
                    <a:pt x="3758" y="4665"/>
                    <a:pt x="3786" y="4621"/>
                  </a:cubicBezTo>
                  <a:cubicBezTo>
                    <a:pt x="3813" y="4577"/>
                    <a:pt x="3823" y="4522"/>
                    <a:pt x="3810" y="4468"/>
                  </a:cubicBezTo>
                  <a:cubicBezTo>
                    <a:pt x="3797" y="4414"/>
                    <a:pt x="3763" y="4370"/>
                    <a:pt x="3720" y="4343"/>
                  </a:cubicBezTo>
                  <a:cubicBezTo>
                    <a:pt x="3688" y="4323"/>
                    <a:pt x="3651" y="4312"/>
                    <a:pt x="3613" y="4312"/>
                  </a:cubicBezTo>
                  <a:close/>
                  <a:moveTo>
                    <a:pt x="7268" y="4359"/>
                  </a:moveTo>
                  <a:cubicBezTo>
                    <a:pt x="7253" y="4359"/>
                    <a:pt x="7238" y="4360"/>
                    <a:pt x="7223" y="4364"/>
                  </a:cubicBezTo>
                  <a:lnTo>
                    <a:pt x="7220" y="4364"/>
                  </a:lnTo>
                  <a:cubicBezTo>
                    <a:pt x="7166" y="4377"/>
                    <a:pt x="7123" y="4411"/>
                    <a:pt x="7095" y="4455"/>
                  </a:cubicBezTo>
                  <a:cubicBezTo>
                    <a:pt x="7067" y="4499"/>
                    <a:pt x="7057" y="4553"/>
                    <a:pt x="7070" y="4607"/>
                  </a:cubicBezTo>
                  <a:cubicBezTo>
                    <a:pt x="7083" y="4662"/>
                    <a:pt x="7117" y="4706"/>
                    <a:pt x="7161" y="4733"/>
                  </a:cubicBezTo>
                  <a:cubicBezTo>
                    <a:pt x="7192" y="4753"/>
                    <a:pt x="7229" y="4764"/>
                    <a:pt x="7267" y="4764"/>
                  </a:cubicBezTo>
                  <a:cubicBezTo>
                    <a:pt x="7282" y="4764"/>
                    <a:pt x="7296" y="4762"/>
                    <a:pt x="7311" y="4759"/>
                  </a:cubicBezTo>
                  <a:lnTo>
                    <a:pt x="7314" y="4758"/>
                  </a:lnTo>
                  <a:cubicBezTo>
                    <a:pt x="7368" y="4745"/>
                    <a:pt x="7412" y="4711"/>
                    <a:pt x="7439" y="4668"/>
                  </a:cubicBezTo>
                  <a:cubicBezTo>
                    <a:pt x="7466" y="4624"/>
                    <a:pt x="7476" y="4571"/>
                    <a:pt x="7465" y="4518"/>
                  </a:cubicBezTo>
                  <a:lnTo>
                    <a:pt x="7464" y="4515"/>
                  </a:lnTo>
                  <a:cubicBezTo>
                    <a:pt x="7451" y="4460"/>
                    <a:pt x="7417" y="4416"/>
                    <a:pt x="7373" y="4389"/>
                  </a:cubicBezTo>
                  <a:cubicBezTo>
                    <a:pt x="7342" y="4369"/>
                    <a:pt x="7306" y="4359"/>
                    <a:pt x="7268" y="4359"/>
                  </a:cubicBezTo>
                  <a:close/>
                  <a:moveTo>
                    <a:pt x="6404" y="4562"/>
                  </a:moveTo>
                  <a:cubicBezTo>
                    <a:pt x="6388" y="4562"/>
                    <a:pt x="6373" y="4564"/>
                    <a:pt x="6358" y="4568"/>
                  </a:cubicBezTo>
                  <a:cubicBezTo>
                    <a:pt x="6356" y="4569"/>
                    <a:pt x="6353" y="4569"/>
                    <a:pt x="6351" y="4570"/>
                  </a:cubicBezTo>
                  <a:lnTo>
                    <a:pt x="6403" y="4612"/>
                  </a:lnTo>
                  <a:cubicBezTo>
                    <a:pt x="6432" y="4612"/>
                    <a:pt x="6461" y="4620"/>
                    <a:pt x="6485" y="4635"/>
                  </a:cubicBezTo>
                  <a:cubicBezTo>
                    <a:pt x="6518" y="4656"/>
                    <a:pt x="6544" y="4689"/>
                    <a:pt x="6553" y="4730"/>
                  </a:cubicBezTo>
                  <a:cubicBezTo>
                    <a:pt x="6554" y="4732"/>
                    <a:pt x="6554" y="4735"/>
                    <a:pt x="6555" y="4738"/>
                  </a:cubicBezTo>
                  <a:lnTo>
                    <a:pt x="6606" y="4780"/>
                  </a:lnTo>
                  <a:cubicBezTo>
                    <a:pt x="6608" y="4760"/>
                    <a:pt x="6606" y="4740"/>
                    <a:pt x="6602" y="4719"/>
                  </a:cubicBezTo>
                  <a:cubicBezTo>
                    <a:pt x="6588" y="4664"/>
                    <a:pt x="6555" y="4620"/>
                    <a:pt x="6511" y="4593"/>
                  </a:cubicBezTo>
                  <a:cubicBezTo>
                    <a:pt x="6479" y="4573"/>
                    <a:pt x="6442" y="4562"/>
                    <a:pt x="6404" y="4562"/>
                  </a:cubicBezTo>
                  <a:close/>
                  <a:moveTo>
                    <a:pt x="2750" y="4566"/>
                  </a:moveTo>
                  <a:cubicBezTo>
                    <a:pt x="2780" y="4566"/>
                    <a:pt x="2808" y="4574"/>
                    <a:pt x="2832" y="4589"/>
                  </a:cubicBezTo>
                  <a:cubicBezTo>
                    <a:pt x="2864" y="4609"/>
                    <a:pt x="2890" y="4642"/>
                    <a:pt x="2900" y="4684"/>
                  </a:cubicBezTo>
                  <a:cubicBezTo>
                    <a:pt x="2909" y="4725"/>
                    <a:pt x="2902" y="4766"/>
                    <a:pt x="2881" y="4799"/>
                  </a:cubicBezTo>
                  <a:cubicBezTo>
                    <a:pt x="2860" y="4832"/>
                    <a:pt x="2827" y="4858"/>
                    <a:pt x="2787" y="4867"/>
                  </a:cubicBezTo>
                  <a:lnTo>
                    <a:pt x="2786" y="4867"/>
                  </a:lnTo>
                  <a:cubicBezTo>
                    <a:pt x="2774" y="4870"/>
                    <a:pt x="2762" y="4871"/>
                    <a:pt x="2750" y="4871"/>
                  </a:cubicBezTo>
                  <a:cubicBezTo>
                    <a:pt x="2722" y="4871"/>
                    <a:pt x="2694" y="4864"/>
                    <a:pt x="2671" y="4849"/>
                  </a:cubicBezTo>
                  <a:cubicBezTo>
                    <a:pt x="2637" y="4828"/>
                    <a:pt x="2612" y="4795"/>
                    <a:pt x="2602" y="4755"/>
                  </a:cubicBezTo>
                  <a:lnTo>
                    <a:pt x="2602" y="4754"/>
                  </a:lnTo>
                  <a:cubicBezTo>
                    <a:pt x="2592" y="4713"/>
                    <a:pt x="2601" y="4672"/>
                    <a:pt x="2621" y="4639"/>
                  </a:cubicBezTo>
                  <a:cubicBezTo>
                    <a:pt x="2641" y="4605"/>
                    <a:pt x="2674" y="4580"/>
                    <a:pt x="2716" y="4570"/>
                  </a:cubicBezTo>
                  <a:cubicBezTo>
                    <a:pt x="2727" y="4567"/>
                    <a:pt x="2739" y="4566"/>
                    <a:pt x="2750" y="4566"/>
                  </a:cubicBezTo>
                  <a:close/>
                  <a:moveTo>
                    <a:pt x="5464" y="4782"/>
                  </a:moveTo>
                  <a:cubicBezTo>
                    <a:pt x="5425" y="4799"/>
                    <a:pt x="5392" y="4828"/>
                    <a:pt x="5370" y="4863"/>
                  </a:cubicBezTo>
                  <a:cubicBezTo>
                    <a:pt x="5367" y="4866"/>
                    <a:pt x="5365" y="4871"/>
                    <a:pt x="5363" y="4875"/>
                  </a:cubicBezTo>
                  <a:cubicBezTo>
                    <a:pt x="5398" y="4846"/>
                    <a:pt x="5432" y="4814"/>
                    <a:pt x="5464" y="4782"/>
                  </a:cubicBezTo>
                  <a:close/>
                  <a:moveTo>
                    <a:pt x="1889" y="4720"/>
                  </a:moveTo>
                  <a:cubicBezTo>
                    <a:pt x="1875" y="4720"/>
                    <a:pt x="1860" y="4722"/>
                    <a:pt x="1846" y="4725"/>
                  </a:cubicBezTo>
                  <a:lnTo>
                    <a:pt x="1845" y="4725"/>
                  </a:lnTo>
                  <a:lnTo>
                    <a:pt x="1842" y="4726"/>
                  </a:lnTo>
                  <a:cubicBezTo>
                    <a:pt x="1830" y="4729"/>
                    <a:pt x="1819" y="4732"/>
                    <a:pt x="1807" y="4738"/>
                  </a:cubicBezTo>
                  <a:cubicBezTo>
                    <a:pt x="1829" y="4748"/>
                    <a:pt x="1849" y="4760"/>
                    <a:pt x="1869" y="4772"/>
                  </a:cubicBezTo>
                  <a:cubicBezTo>
                    <a:pt x="1876" y="4771"/>
                    <a:pt x="1883" y="4770"/>
                    <a:pt x="1890" y="4770"/>
                  </a:cubicBezTo>
                  <a:cubicBezTo>
                    <a:pt x="1919" y="4770"/>
                    <a:pt x="1946" y="4779"/>
                    <a:pt x="1969" y="4793"/>
                  </a:cubicBezTo>
                  <a:cubicBezTo>
                    <a:pt x="1992" y="4807"/>
                    <a:pt x="2011" y="4827"/>
                    <a:pt x="2024" y="4852"/>
                  </a:cubicBezTo>
                  <a:cubicBezTo>
                    <a:pt x="2045" y="4862"/>
                    <a:pt x="2066" y="4873"/>
                    <a:pt x="2087" y="4883"/>
                  </a:cubicBezTo>
                  <a:cubicBezTo>
                    <a:pt x="2087" y="4881"/>
                    <a:pt x="2086" y="4879"/>
                    <a:pt x="2086" y="4876"/>
                  </a:cubicBezTo>
                  <a:cubicBezTo>
                    <a:pt x="2073" y="4822"/>
                    <a:pt x="2039" y="4778"/>
                    <a:pt x="1995" y="4750"/>
                  </a:cubicBezTo>
                  <a:cubicBezTo>
                    <a:pt x="1964" y="4731"/>
                    <a:pt x="1927" y="4720"/>
                    <a:pt x="1889" y="4720"/>
                  </a:cubicBezTo>
                  <a:close/>
                  <a:moveTo>
                    <a:pt x="2750" y="4517"/>
                  </a:moveTo>
                  <a:cubicBezTo>
                    <a:pt x="2735" y="4517"/>
                    <a:pt x="2720" y="4518"/>
                    <a:pt x="2704" y="4522"/>
                  </a:cubicBezTo>
                  <a:cubicBezTo>
                    <a:pt x="2650" y="4535"/>
                    <a:pt x="2606" y="4569"/>
                    <a:pt x="2579" y="4612"/>
                  </a:cubicBezTo>
                  <a:cubicBezTo>
                    <a:pt x="2552" y="4656"/>
                    <a:pt x="2541" y="4709"/>
                    <a:pt x="2553" y="4762"/>
                  </a:cubicBezTo>
                  <a:lnTo>
                    <a:pt x="2554" y="4765"/>
                  </a:lnTo>
                  <a:cubicBezTo>
                    <a:pt x="2567" y="4820"/>
                    <a:pt x="2601" y="4864"/>
                    <a:pt x="2645" y="4891"/>
                  </a:cubicBezTo>
                  <a:cubicBezTo>
                    <a:pt x="2676" y="4911"/>
                    <a:pt x="2712" y="4921"/>
                    <a:pt x="2750" y="4921"/>
                  </a:cubicBezTo>
                  <a:cubicBezTo>
                    <a:pt x="2765" y="4921"/>
                    <a:pt x="2779" y="4919"/>
                    <a:pt x="2794" y="4916"/>
                  </a:cubicBezTo>
                  <a:lnTo>
                    <a:pt x="2798" y="4916"/>
                  </a:lnTo>
                  <a:cubicBezTo>
                    <a:pt x="2852" y="4903"/>
                    <a:pt x="2896" y="4869"/>
                    <a:pt x="2923" y="4825"/>
                  </a:cubicBezTo>
                  <a:cubicBezTo>
                    <a:pt x="2951" y="4781"/>
                    <a:pt x="2961" y="4727"/>
                    <a:pt x="2948" y="4673"/>
                  </a:cubicBezTo>
                  <a:cubicBezTo>
                    <a:pt x="2935" y="4618"/>
                    <a:pt x="2902" y="4574"/>
                    <a:pt x="2857" y="4547"/>
                  </a:cubicBezTo>
                  <a:cubicBezTo>
                    <a:pt x="2826" y="4528"/>
                    <a:pt x="2789" y="4517"/>
                    <a:pt x="2750" y="4517"/>
                  </a:cubicBezTo>
                  <a:close/>
                  <a:moveTo>
                    <a:pt x="4679" y="4970"/>
                  </a:moveTo>
                  <a:cubicBezTo>
                    <a:pt x="4664" y="4970"/>
                    <a:pt x="4649" y="4972"/>
                    <a:pt x="4633" y="4976"/>
                  </a:cubicBezTo>
                  <a:cubicBezTo>
                    <a:pt x="4579" y="4990"/>
                    <a:pt x="4535" y="5022"/>
                    <a:pt x="4508" y="5067"/>
                  </a:cubicBezTo>
                  <a:cubicBezTo>
                    <a:pt x="4480" y="5111"/>
                    <a:pt x="4470" y="5166"/>
                    <a:pt x="4482" y="5220"/>
                  </a:cubicBezTo>
                  <a:cubicBezTo>
                    <a:pt x="4488" y="5242"/>
                    <a:pt x="4497" y="5263"/>
                    <a:pt x="4508" y="5281"/>
                  </a:cubicBezTo>
                  <a:cubicBezTo>
                    <a:pt x="4526" y="5277"/>
                    <a:pt x="4543" y="5273"/>
                    <a:pt x="4561" y="5269"/>
                  </a:cubicBezTo>
                  <a:cubicBezTo>
                    <a:pt x="4547" y="5252"/>
                    <a:pt x="4537" y="5232"/>
                    <a:pt x="4531" y="5208"/>
                  </a:cubicBezTo>
                  <a:cubicBezTo>
                    <a:pt x="4522" y="5167"/>
                    <a:pt x="4529" y="5127"/>
                    <a:pt x="4549" y="5093"/>
                  </a:cubicBezTo>
                  <a:cubicBezTo>
                    <a:pt x="4571" y="5060"/>
                    <a:pt x="4604" y="5034"/>
                    <a:pt x="4645" y="5025"/>
                  </a:cubicBezTo>
                  <a:cubicBezTo>
                    <a:pt x="4657" y="5022"/>
                    <a:pt x="4669" y="5020"/>
                    <a:pt x="4680" y="5020"/>
                  </a:cubicBezTo>
                  <a:cubicBezTo>
                    <a:pt x="4709" y="5020"/>
                    <a:pt x="4736" y="5028"/>
                    <a:pt x="4760" y="5043"/>
                  </a:cubicBezTo>
                  <a:cubicBezTo>
                    <a:pt x="4794" y="5064"/>
                    <a:pt x="4819" y="5097"/>
                    <a:pt x="4829" y="5138"/>
                  </a:cubicBezTo>
                  <a:cubicBezTo>
                    <a:pt x="4832" y="5154"/>
                    <a:pt x="4833" y="5170"/>
                    <a:pt x="4832" y="5185"/>
                  </a:cubicBezTo>
                  <a:cubicBezTo>
                    <a:pt x="4849" y="5179"/>
                    <a:pt x="4865" y="5172"/>
                    <a:pt x="4882" y="5165"/>
                  </a:cubicBezTo>
                  <a:cubicBezTo>
                    <a:pt x="4882" y="5152"/>
                    <a:pt x="4880" y="5139"/>
                    <a:pt x="4877" y="5127"/>
                  </a:cubicBezTo>
                  <a:cubicBezTo>
                    <a:pt x="4864" y="5072"/>
                    <a:pt x="4830" y="5028"/>
                    <a:pt x="4786" y="5001"/>
                  </a:cubicBezTo>
                  <a:cubicBezTo>
                    <a:pt x="4754" y="4981"/>
                    <a:pt x="4718" y="4970"/>
                    <a:pt x="4679" y="4970"/>
                  </a:cubicBezTo>
                  <a:close/>
                  <a:moveTo>
                    <a:pt x="8333" y="5017"/>
                  </a:moveTo>
                  <a:cubicBezTo>
                    <a:pt x="8318" y="5017"/>
                    <a:pt x="8302" y="5019"/>
                    <a:pt x="8287" y="5022"/>
                  </a:cubicBezTo>
                  <a:cubicBezTo>
                    <a:pt x="8233" y="5035"/>
                    <a:pt x="8188" y="5069"/>
                    <a:pt x="8162" y="5113"/>
                  </a:cubicBezTo>
                  <a:cubicBezTo>
                    <a:pt x="8134" y="5157"/>
                    <a:pt x="8123" y="5212"/>
                    <a:pt x="8136" y="5266"/>
                  </a:cubicBezTo>
                  <a:cubicBezTo>
                    <a:pt x="8140" y="5282"/>
                    <a:pt x="8146" y="5297"/>
                    <a:pt x="8152" y="5310"/>
                  </a:cubicBezTo>
                  <a:cubicBezTo>
                    <a:pt x="8166" y="5300"/>
                    <a:pt x="8180" y="5289"/>
                    <a:pt x="8192" y="5278"/>
                  </a:cubicBezTo>
                  <a:cubicBezTo>
                    <a:pt x="8189" y="5271"/>
                    <a:pt x="8187" y="5263"/>
                    <a:pt x="8185" y="5255"/>
                  </a:cubicBezTo>
                  <a:cubicBezTo>
                    <a:pt x="8175" y="5214"/>
                    <a:pt x="8183" y="5172"/>
                    <a:pt x="8203" y="5139"/>
                  </a:cubicBezTo>
                  <a:cubicBezTo>
                    <a:pt x="8224" y="5105"/>
                    <a:pt x="8257" y="5080"/>
                    <a:pt x="8299" y="5070"/>
                  </a:cubicBezTo>
                  <a:cubicBezTo>
                    <a:pt x="8310" y="5068"/>
                    <a:pt x="8321" y="5066"/>
                    <a:pt x="8333" y="5066"/>
                  </a:cubicBezTo>
                  <a:cubicBezTo>
                    <a:pt x="8354" y="5066"/>
                    <a:pt x="8374" y="5071"/>
                    <a:pt x="8393" y="5079"/>
                  </a:cubicBezTo>
                  <a:cubicBezTo>
                    <a:pt x="8404" y="5065"/>
                    <a:pt x="8414" y="5052"/>
                    <a:pt x="8425" y="5038"/>
                  </a:cubicBezTo>
                  <a:cubicBezTo>
                    <a:pt x="8397" y="5025"/>
                    <a:pt x="8366" y="5017"/>
                    <a:pt x="8333" y="5017"/>
                  </a:cubicBezTo>
                  <a:close/>
                  <a:moveTo>
                    <a:pt x="3817" y="5175"/>
                  </a:moveTo>
                  <a:cubicBezTo>
                    <a:pt x="3803" y="5175"/>
                    <a:pt x="3788" y="5177"/>
                    <a:pt x="3774" y="5180"/>
                  </a:cubicBezTo>
                  <a:lnTo>
                    <a:pt x="3771" y="5180"/>
                  </a:lnTo>
                  <a:cubicBezTo>
                    <a:pt x="3717" y="5194"/>
                    <a:pt x="3672" y="5226"/>
                    <a:pt x="3645" y="5271"/>
                  </a:cubicBezTo>
                  <a:cubicBezTo>
                    <a:pt x="3635" y="5288"/>
                    <a:pt x="3626" y="5306"/>
                    <a:pt x="3621" y="5326"/>
                  </a:cubicBezTo>
                  <a:cubicBezTo>
                    <a:pt x="3638" y="5327"/>
                    <a:pt x="3655" y="5328"/>
                    <a:pt x="3672" y="5331"/>
                  </a:cubicBezTo>
                  <a:cubicBezTo>
                    <a:pt x="3675" y="5319"/>
                    <a:pt x="3680" y="5307"/>
                    <a:pt x="3687" y="5297"/>
                  </a:cubicBezTo>
                  <a:cubicBezTo>
                    <a:pt x="3708" y="5264"/>
                    <a:pt x="3741" y="5238"/>
                    <a:pt x="3781" y="5229"/>
                  </a:cubicBezTo>
                  <a:lnTo>
                    <a:pt x="3782" y="5229"/>
                  </a:lnTo>
                  <a:cubicBezTo>
                    <a:pt x="3794" y="5226"/>
                    <a:pt x="3806" y="5224"/>
                    <a:pt x="3817" y="5224"/>
                  </a:cubicBezTo>
                  <a:cubicBezTo>
                    <a:pt x="3846" y="5224"/>
                    <a:pt x="3874" y="5233"/>
                    <a:pt x="3897" y="5248"/>
                  </a:cubicBezTo>
                  <a:cubicBezTo>
                    <a:pt x="3930" y="5268"/>
                    <a:pt x="3956" y="5300"/>
                    <a:pt x="3965" y="5340"/>
                  </a:cubicBezTo>
                  <a:cubicBezTo>
                    <a:pt x="3982" y="5340"/>
                    <a:pt x="3999" y="5339"/>
                    <a:pt x="4016" y="5339"/>
                  </a:cubicBezTo>
                  <a:cubicBezTo>
                    <a:pt x="4016" y="5337"/>
                    <a:pt x="4015" y="5336"/>
                    <a:pt x="4015" y="5334"/>
                  </a:cubicBezTo>
                  <a:lnTo>
                    <a:pt x="4014" y="5331"/>
                  </a:lnTo>
                  <a:cubicBezTo>
                    <a:pt x="4001" y="5276"/>
                    <a:pt x="3967" y="5232"/>
                    <a:pt x="3924" y="5205"/>
                  </a:cubicBezTo>
                  <a:cubicBezTo>
                    <a:pt x="3892" y="5186"/>
                    <a:pt x="3855" y="5175"/>
                    <a:pt x="3817" y="5175"/>
                  </a:cubicBezTo>
                  <a:close/>
                  <a:moveTo>
                    <a:pt x="7471" y="5221"/>
                  </a:moveTo>
                  <a:cubicBezTo>
                    <a:pt x="7455" y="5221"/>
                    <a:pt x="7440" y="5223"/>
                    <a:pt x="7424" y="5226"/>
                  </a:cubicBezTo>
                  <a:cubicBezTo>
                    <a:pt x="7370" y="5239"/>
                    <a:pt x="7327" y="5273"/>
                    <a:pt x="7299" y="5317"/>
                  </a:cubicBezTo>
                  <a:cubicBezTo>
                    <a:pt x="7294" y="5326"/>
                    <a:pt x="7288" y="5335"/>
                    <a:pt x="7285" y="5344"/>
                  </a:cubicBezTo>
                  <a:cubicBezTo>
                    <a:pt x="7299" y="5355"/>
                    <a:pt x="7313" y="5366"/>
                    <a:pt x="7325" y="5375"/>
                  </a:cubicBezTo>
                  <a:cubicBezTo>
                    <a:pt x="7330" y="5365"/>
                    <a:pt x="7335" y="5353"/>
                    <a:pt x="7341" y="5343"/>
                  </a:cubicBezTo>
                  <a:cubicBezTo>
                    <a:pt x="7362" y="5310"/>
                    <a:pt x="7395" y="5285"/>
                    <a:pt x="7436" y="5275"/>
                  </a:cubicBezTo>
                  <a:cubicBezTo>
                    <a:pt x="7448" y="5272"/>
                    <a:pt x="7460" y="5271"/>
                    <a:pt x="7472" y="5271"/>
                  </a:cubicBezTo>
                  <a:cubicBezTo>
                    <a:pt x="7501" y="5271"/>
                    <a:pt x="7528" y="5279"/>
                    <a:pt x="7552" y="5293"/>
                  </a:cubicBezTo>
                  <a:cubicBezTo>
                    <a:pt x="7585" y="5314"/>
                    <a:pt x="7610" y="5348"/>
                    <a:pt x="7620" y="5388"/>
                  </a:cubicBezTo>
                  <a:cubicBezTo>
                    <a:pt x="7629" y="5429"/>
                    <a:pt x="7622" y="5471"/>
                    <a:pt x="7601" y="5504"/>
                  </a:cubicBezTo>
                  <a:cubicBezTo>
                    <a:pt x="7596" y="5511"/>
                    <a:pt x="7591" y="5519"/>
                    <a:pt x="7585" y="5525"/>
                  </a:cubicBezTo>
                  <a:cubicBezTo>
                    <a:pt x="7603" y="5531"/>
                    <a:pt x="7621" y="5536"/>
                    <a:pt x="7638" y="5539"/>
                  </a:cubicBezTo>
                  <a:cubicBezTo>
                    <a:pt x="7640" y="5536"/>
                    <a:pt x="7641" y="5532"/>
                    <a:pt x="7643" y="5530"/>
                  </a:cubicBezTo>
                  <a:cubicBezTo>
                    <a:pt x="7671" y="5486"/>
                    <a:pt x="7681" y="5431"/>
                    <a:pt x="7668" y="5377"/>
                  </a:cubicBezTo>
                  <a:cubicBezTo>
                    <a:pt x="7655" y="5322"/>
                    <a:pt x="7622" y="5278"/>
                    <a:pt x="7577" y="5251"/>
                  </a:cubicBezTo>
                  <a:cubicBezTo>
                    <a:pt x="7546" y="5232"/>
                    <a:pt x="7509" y="5221"/>
                    <a:pt x="7471" y="522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9"/>
            <p:cNvSpPr/>
            <p:nvPr/>
          </p:nvSpPr>
          <p:spPr>
            <a:xfrm>
              <a:off x="1404557" y="3940780"/>
              <a:ext cx="528229" cy="342553"/>
            </a:xfrm>
            <a:custGeom>
              <a:rect b="b" l="l" r="r" t="t"/>
              <a:pathLst>
                <a:path extrusionOk="0" h="7446" w="11482">
                  <a:moveTo>
                    <a:pt x="10201" y="0"/>
                  </a:moveTo>
                  <a:cubicBezTo>
                    <a:pt x="9525" y="424"/>
                    <a:pt x="7954" y="893"/>
                    <a:pt x="7181" y="980"/>
                  </a:cubicBezTo>
                  <a:lnTo>
                    <a:pt x="7629" y="3512"/>
                  </a:lnTo>
                  <a:cubicBezTo>
                    <a:pt x="6585" y="4252"/>
                    <a:pt x="5907" y="5027"/>
                    <a:pt x="4447" y="5661"/>
                  </a:cubicBezTo>
                  <a:lnTo>
                    <a:pt x="4456" y="5713"/>
                  </a:lnTo>
                  <a:cubicBezTo>
                    <a:pt x="4044" y="5207"/>
                    <a:pt x="3576" y="4835"/>
                    <a:pt x="2567" y="4505"/>
                  </a:cubicBezTo>
                  <a:cubicBezTo>
                    <a:pt x="2283" y="4980"/>
                    <a:pt x="3849" y="5813"/>
                    <a:pt x="2564" y="5741"/>
                  </a:cubicBezTo>
                  <a:cubicBezTo>
                    <a:pt x="2325" y="5728"/>
                    <a:pt x="1575" y="5606"/>
                    <a:pt x="944" y="5136"/>
                  </a:cubicBezTo>
                  <a:cubicBezTo>
                    <a:pt x="689" y="4946"/>
                    <a:pt x="551" y="5048"/>
                    <a:pt x="471" y="5178"/>
                  </a:cubicBezTo>
                  <a:cubicBezTo>
                    <a:pt x="471" y="5178"/>
                    <a:pt x="175" y="4872"/>
                    <a:pt x="0" y="5236"/>
                  </a:cubicBezTo>
                  <a:cubicBezTo>
                    <a:pt x="80" y="5404"/>
                    <a:pt x="286" y="5781"/>
                    <a:pt x="656" y="6044"/>
                  </a:cubicBezTo>
                  <a:cubicBezTo>
                    <a:pt x="1950" y="7219"/>
                    <a:pt x="2877" y="7446"/>
                    <a:pt x="4714" y="7231"/>
                  </a:cubicBezTo>
                  <a:cubicBezTo>
                    <a:pt x="11128" y="6260"/>
                    <a:pt x="11482" y="5354"/>
                    <a:pt x="102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9"/>
            <p:cNvSpPr/>
            <p:nvPr/>
          </p:nvSpPr>
          <p:spPr>
            <a:xfrm>
              <a:off x="1421303" y="4181754"/>
              <a:ext cx="87409" cy="51756"/>
            </a:xfrm>
            <a:custGeom>
              <a:rect b="b" l="l" r="r" t="t"/>
              <a:pathLst>
                <a:path extrusionOk="0" h="1125" w="1900">
                  <a:moveTo>
                    <a:pt x="45" y="1"/>
                  </a:moveTo>
                  <a:cubicBezTo>
                    <a:pt x="36" y="1"/>
                    <a:pt x="27" y="4"/>
                    <a:pt x="20" y="10"/>
                  </a:cubicBezTo>
                  <a:cubicBezTo>
                    <a:pt x="3" y="23"/>
                    <a:pt x="1" y="49"/>
                    <a:pt x="14" y="66"/>
                  </a:cubicBezTo>
                  <a:cubicBezTo>
                    <a:pt x="255" y="353"/>
                    <a:pt x="501" y="556"/>
                    <a:pt x="793" y="718"/>
                  </a:cubicBezTo>
                  <a:cubicBezTo>
                    <a:pt x="1084" y="880"/>
                    <a:pt x="1420" y="1001"/>
                    <a:pt x="1844" y="1123"/>
                  </a:cubicBezTo>
                  <a:cubicBezTo>
                    <a:pt x="1848" y="1124"/>
                    <a:pt x="1852" y="1125"/>
                    <a:pt x="1856" y="1125"/>
                  </a:cubicBezTo>
                  <a:cubicBezTo>
                    <a:pt x="1873" y="1125"/>
                    <a:pt x="1889" y="1114"/>
                    <a:pt x="1894" y="1096"/>
                  </a:cubicBezTo>
                  <a:cubicBezTo>
                    <a:pt x="1899" y="1075"/>
                    <a:pt x="1888" y="1053"/>
                    <a:pt x="1866" y="1048"/>
                  </a:cubicBezTo>
                  <a:cubicBezTo>
                    <a:pt x="1448" y="927"/>
                    <a:pt x="1117" y="808"/>
                    <a:pt x="831" y="649"/>
                  </a:cubicBezTo>
                  <a:cubicBezTo>
                    <a:pt x="548" y="491"/>
                    <a:pt x="310" y="293"/>
                    <a:pt x="75" y="15"/>
                  </a:cubicBezTo>
                  <a:cubicBezTo>
                    <a:pt x="67" y="5"/>
                    <a:pt x="56"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9"/>
            <p:cNvSpPr/>
            <p:nvPr/>
          </p:nvSpPr>
          <p:spPr>
            <a:xfrm>
              <a:off x="1402441" y="4179822"/>
              <a:ext cx="99693" cy="71998"/>
            </a:xfrm>
            <a:custGeom>
              <a:rect b="b" l="l" r="r" t="t"/>
              <a:pathLst>
                <a:path extrusionOk="0" h="1565" w="2167">
                  <a:moveTo>
                    <a:pt x="46" y="0"/>
                  </a:moveTo>
                  <a:cubicBezTo>
                    <a:pt x="40" y="0"/>
                    <a:pt x="34" y="2"/>
                    <a:pt x="28" y="5"/>
                  </a:cubicBezTo>
                  <a:cubicBezTo>
                    <a:pt x="8" y="14"/>
                    <a:pt x="1" y="38"/>
                    <a:pt x="10" y="58"/>
                  </a:cubicBezTo>
                  <a:cubicBezTo>
                    <a:pt x="251" y="541"/>
                    <a:pt x="598" y="859"/>
                    <a:pt x="975" y="1085"/>
                  </a:cubicBezTo>
                  <a:cubicBezTo>
                    <a:pt x="1350" y="1311"/>
                    <a:pt x="1754" y="1444"/>
                    <a:pt x="2111" y="1562"/>
                  </a:cubicBezTo>
                  <a:cubicBezTo>
                    <a:pt x="2114" y="1564"/>
                    <a:pt x="2118" y="1564"/>
                    <a:pt x="2122" y="1564"/>
                  </a:cubicBezTo>
                  <a:cubicBezTo>
                    <a:pt x="2139" y="1564"/>
                    <a:pt x="2155" y="1553"/>
                    <a:pt x="2160" y="1536"/>
                  </a:cubicBezTo>
                  <a:cubicBezTo>
                    <a:pt x="2167" y="1516"/>
                    <a:pt x="2156" y="1492"/>
                    <a:pt x="2135" y="1486"/>
                  </a:cubicBezTo>
                  <a:cubicBezTo>
                    <a:pt x="1781" y="1370"/>
                    <a:pt x="1383" y="1237"/>
                    <a:pt x="1016" y="1017"/>
                  </a:cubicBezTo>
                  <a:cubicBezTo>
                    <a:pt x="651" y="797"/>
                    <a:pt x="315" y="490"/>
                    <a:pt x="81" y="23"/>
                  </a:cubicBezTo>
                  <a:cubicBezTo>
                    <a:pt x="75" y="9"/>
                    <a:pt x="61"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9"/>
            <p:cNvSpPr/>
            <p:nvPr/>
          </p:nvSpPr>
          <p:spPr>
            <a:xfrm>
              <a:off x="1584943" y="4178902"/>
              <a:ext cx="40346" cy="42969"/>
            </a:xfrm>
            <a:custGeom>
              <a:rect b="b" l="l" r="r" t="t"/>
              <a:pathLst>
                <a:path extrusionOk="0" h="934" w="877">
                  <a:moveTo>
                    <a:pt x="46" y="0"/>
                  </a:moveTo>
                  <a:cubicBezTo>
                    <a:pt x="33" y="0"/>
                    <a:pt x="21" y="6"/>
                    <a:pt x="13" y="17"/>
                  </a:cubicBezTo>
                  <a:cubicBezTo>
                    <a:pt x="1" y="37"/>
                    <a:pt x="6" y="61"/>
                    <a:pt x="24" y="73"/>
                  </a:cubicBezTo>
                  <a:cubicBezTo>
                    <a:pt x="72" y="106"/>
                    <a:pt x="129" y="136"/>
                    <a:pt x="190" y="170"/>
                  </a:cubicBezTo>
                  <a:cubicBezTo>
                    <a:pt x="437" y="306"/>
                    <a:pt x="766" y="488"/>
                    <a:pt x="795" y="896"/>
                  </a:cubicBezTo>
                  <a:cubicBezTo>
                    <a:pt x="796" y="918"/>
                    <a:pt x="814" y="933"/>
                    <a:pt x="836" y="933"/>
                  </a:cubicBezTo>
                  <a:cubicBezTo>
                    <a:pt x="836" y="933"/>
                    <a:pt x="837" y="933"/>
                    <a:pt x="838" y="933"/>
                  </a:cubicBezTo>
                  <a:cubicBezTo>
                    <a:pt x="859" y="931"/>
                    <a:pt x="876" y="912"/>
                    <a:pt x="875" y="891"/>
                  </a:cubicBezTo>
                  <a:cubicBezTo>
                    <a:pt x="842" y="439"/>
                    <a:pt x="492" y="246"/>
                    <a:pt x="228" y="100"/>
                  </a:cubicBezTo>
                  <a:cubicBezTo>
                    <a:pt x="168" y="67"/>
                    <a:pt x="112" y="37"/>
                    <a:pt x="69" y="7"/>
                  </a:cubicBezTo>
                  <a:cubicBezTo>
                    <a:pt x="62" y="2"/>
                    <a:pt x="54"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9"/>
            <p:cNvSpPr/>
            <p:nvPr/>
          </p:nvSpPr>
          <p:spPr>
            <a:xfrm>
              <a:off x="1607071" y="4071572"/>
              <a:ext cx="254592" cy="131482"/>
            </a:xfrm>
            <a:custGeom>
              <a:rect b="b" l="l" r="r" t="t"/>
              <a:pathLst>
                <a:path extrusionOk="0" h="2858" w="5534">
                  <a:moveTo>
                    <a:pt x="4994" y="1"/>
                  </a:moveTo>
                  <a:cubicBezTo>
                    <a:pt x="3923" y="1"/>
                    <a:pt x="3166" y="630"/>
                    <a:pt x="2337" y="1318"/>
                  </a:cubicBezTo>
                  <a:cubicBezTo>
                    <a:pt x="1678" y="1865"/>
                    <a:pt x="975" y="2449"/>
                    <a:pt x="33" y="2781"/>
                  </a:cubicBezTo>
                  <a:cubicBezTo>
                    <a:pt x="11" y="2787"/>
                    <a:pt x="1" y="2810"/>
                    <a:pt x="7" y="2831"/>
                  </a:cubicBezTo>
                  <a:cubicBezTo>
                    <a:pt x="13" y="2848"/>
                    <a:pt x="30" y="2858"/>
                    <a:pt x="46" y="2858"/>
                  </a:cubicBezTo>
                  <a:cubicBezTo>
                    <a:pt x="50" y="2858"/>
                    <a:pt x="54" y="2857"/>
                    <a:pt x="58" y="2856"/>
                  </a:cubicBezTo>
                  <a:cubicBezTo>
                    <a:pt x="1014" y="2519"/>
                    <a:pt x="1724" y="1931"/>
                    <a:pt x="2388" y="1379"/>
                  </a:cubicBezTo>
                  <a:cubicBezTo>
                    <a:pt x="3205" y="700"/>
                    <a:pt x="3951" y="81"/>
                    <a:pt x="4997" y="81"/>
                  </a:cubicBezTo>
                  <a:cubicBezTo>
                    <a:pt x="5152" y="81"/>
                    <a:pt x="5314" y="95"/>
                    <a:pt x="5484" y="124"/>
                  </a:cubicBezTo>
                  <a:cubicBezTo>
                    <a:pt x="5486" y="124"/>
                    <a:pt x="5488" y="124"/>
                    <a:pt x="5490" y="124"/>
                  </a:cubicBezTo>
                  <a:cubicBezTo>
                    <a:pt x="5510" y="124"/>
                    <a:pt x="5527" y="111"/>
                    <a:pt x="5531" y="91"/>
                  </a:cubicBezTo>
                  <a:cubicBezTo>
                    <a:pt x="5534" y="69"/>
                    <a:pt x="5519" y="49"/>
                    <a:pt x="5498" y="45"/>
                  </a:cubicBezTo>
                  <a:cubicBezTo>
                    <a:pt x="5322" y="15"/>
                    <a:pt x="5154" y="1"/>
                    <a:pt x="49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9"/>
            <p:cNvSpPr/>
            <p:nvPr/>
          </p:nvSpPr>
          <p:spPr>
            <a:xfrm>
              <a:off x="1717529" y="3883688"/>
              <a:ext cx="40024" cy="220548"/>
            </a:xfrm>
            <a:custGeom>
              <a:rect b="b" l="l" r="r" t="t"/>
              <a:pathLst>
                <a:path extrusionOk="0" h="4794" w="870">
                  <a:moveTo>
                    <a:pt x="45" y="1"/>
                  </a:moveTo>
                  <a:cubicBezTo>
                    <a:pt x="43" y="1"/>
                    <a:pt x="41" y="1"/>
                    <a:pt x="38" y="2"/>
                  </a:cubicBezTo>
                  <a:cubicBezTo>
                    <a:pt x="16" y="5"/>
                    <a:pt x="1" y="25"/>
                    <a:pt x="5" y="47"/>
                  </a:cubicBezTo>
                  <a:lnTo>
                    <a:pt x="787" y="4760"/>
                  </a:lnTo>
                  <a:cubicBezTo>
                    <a:pt x="790" y="4779"/>
                    <a:pt x="808" y="4793"/>
                    <a:pt x="827" y="4793"/>
                  </a:cubicBezTo>
                  <a:cubicBezTo>
                    <a:pt x="829" y="4793"/>
                    <a:pt x="831" y="4793"/>
                    <a:pt x="833" y="4793"/>
                  </a:cubicBezTo>
                  <a:cubicBezTo>
                    <a:pt x="855" y="4789"/>
                    <a:pt x="870" y="4769"/>
                    <a:pt x="866" y="4746"/>
                  </a:cubicBezTo>
                  <a:lnTo>
                    <a:pt x="84" y="35"/>
                  </a:lnTo>
                  <a:cubicBezTo>
                    <a:pt x="81" y="15"/>
                    <a:pt x="64"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9"/>
            <p:cNvSpPr/>
            <p:nvPr/>
          </p:nvSpPr>
          <p:spPr>
            <a:xfrm>
              <a:off x="1112517" y="4011858"/>
              <a:ext cx="566184" cy="251417"/>
            </a:xfrm>
            <a:custGeom>
              <a:rect b="b" l="l" r="r" t="t"/>
              <a:pathLst>
                <a:path extrusionOk="0" h="5465" w="12307">
                  <a:moveTo>
                    <a:pt x="1975" y="0"/>
                  </a:moveTo>
                  <a:cubicBezTo>
                    <a:pt x="2690" y="99"/>
                    <a:pt x="3020" y="1438"/>
                    <a:pt x="4625" y="1004"/>
                  </a:cubicBezTo>
                  <a:lnTo>
                    <a:pt x="8023" y="1553"/>
                  </a:lnTo>
                  <a:cubicBezTo>
                    <a:pt x="9606" y="1189"/>
                    <a:pt x="10180" y="1258"/>
                    <a:pt x="11240" y="1924"/>
                  </a:cubicBezTo>
                  <a:cubicBezTo>
                    <a:pt x="11192" y="2590"/>
                    <a:pt x="9591" y="1728"/>
                    <a:pt x="9919" y="2325"/>
                  </a:cubicBezTo>
                  <a:cubicBezTo>
                    <a:pt x="10112" y="2511"/>
                    <a:pt x="10719" y="2858"/>
                    <a:pt x="11529" y="2867"/>
                  </a:cubicBezTo>
                  <a:cubicBezTo>
                    <a:pt x="11881" y="2871"/>
                    <a:pt x="11975" y="3041"/>
                    <a:pt x="11940" y="3225"/>
                  </a:cubicBezTo>
                  <a:cubicBezTo>
                    <a:pt x="11940" y="3225"/>
                    <a:pt x="12306" y="3212"/>
                    <a:pt x="12207" y="3670"/>
                  </a:cubicBezTo>
                  <a:cubicBezTo>
                    <a:pt x="12112" y="3720"/>
                    <a:pt x="12083" y="3728"/>
                    <a:pt x="11929" y="3765"/>
                  </a:cubicBezTo>
                  <a:cubicBezTo>
                    <a:pt x="12016" y="3877"/>
                    <a:pt x="11956" y="3997"/>
                    <a:pt x="11917" y="4053"/>
                  </a:cubicBezTo>
                  <a:cubicBezTo>
                    <a:pt x="11745" y="4089"/>
                    <a:pt x="11382" y="4141"/>
                    <a:pt x="11013" y="4154"/>
                  </a:cubicBezTo>
                  <a:cubicBezTo>
                    <a:pt x="10549" y="4304"/>
                    <a:pt x="9104" y="4402"/>
                    <a:pt x="7673" y="3408"/>
                  </a:cubicBezTo>
                  <a:cubicBezTo>
                    <a:pt x="5386" y="3657"/>
                    <a:pt x="0" y="5464"/>
                    <a:pt x="19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9"/>
            <p:cNvSpPr/>
            <p:nvPr/>
          </p:nvSpPr>
          <p:spPr>
            <a:xfrm>
              <a:off x="1558030" y="4147665"/>
              <a:ext cx="105121" cy="21990"/>
            </a:xfrm>
            <a:custGeom>
              <a:rect b="b" l="l" r="r" t="t"/>
              <a:pathLst>
                <a:path extrusionOk="0" h="478" w="2285">
                  <a:moveTo>
                    <a:pt x="46" y="1"/>
                  </a:moveTo>
                  <a:cubicBezTo>
                    <a:pt x="32" y="1"/>
                    <a:pt x="19" y="8"/>
                    <a:pt x="11" y="21"/>
                  </a:cubicBezTo>
                  <a:cubicBezTo>
                    <a:pt x="0" y="39"/>
                    <a:pt x="7" y="64"/>
                    <a:pt x="26" y="75"/>
                  </a:cubicBezTo>
                  <a:cubicBezTo>
                    <a:pt x="292" y="233"/>
                    <a:pt x="687" y="375"/>
                    <a:pt x="1120" y="439"/>
                  </a:cubicBezTo>
                  <a:cubicBezTo>
                    <a:pt x="1283" y="464"/>
                    <a:pt x="1452" y="478"/>
                    <a:pt x="1621" y="478"/>
                  </a:cubicBezTo>
                  <a:cubicBezTo>
                    <a:pt x="1832" y="478"/>
                    <a:pt x="2044" y="457"/>
                    <a:pt x="2249" y="409"/>
                  </a:cubicBezTo>
                  <a:cubicBezTo>
                    <a:pt x="2272" y="403"/>
                    <a:pt x="2284" y="382"/>
                    <a:pt x="2279" y="361"/>
                  </a:cubicBezTo>
                  <a:cubicBezTo>
                    <a:pt x="2275" y="343"/>
                    <a:pt x="2259" y="330"/>
                    <a:pt x="2241" y="330"/>
                  </a:cubicBezTo>
                  <a:cubicBezTo>
                    <a:pt x="2237" y="330"/>
                    <a:pt x="2234" y="330"/>
                    <a:pt x="2231" y="331"/>
                  </a:cubicBezTo>
                  <a:cubicBezTo>
                    <a:pt x="2031" y="377"/>
                    <a:pt x="1825" y="398"/>
                    <a:pt x="1620" y="398"/>
                  </a:cubicBezTo>
                  <a:cubicBezTo>
                    <a:pt x="1455" y="398"/>
                    <a:pt x="1290" y="384"/>
                    <a:pt x="1132" y="361"/>
                  </a:cubicBezTo>
                  <a:cubicBezTo>
                    <a:pt x="708" y="297"/>
                    <a:pt x="325" y="160"/>
                    <a:pt x="66" y="6"/>
                  </a:cubicBezTo>
                  <a:cubicBezTo>
                    <a:pt x="60" y="2"/>
                    <a:pt x="53"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9"/>
            <p:cNvSpPr/>
            <p:nvPr/>
          </p:nvSpPr>
          <p:spPr>
            <a:xfrm>
              <a:off x="1547771" y="4167447"/>
              <a:ext cx="128492" cy="24429"/>
            </a:xfrm>
            <a:custGeom>
              <a:rect b="b" l="l" r="r" t="t"/>
              <a:pathLst>
                <a:path extrusionOk="0" h="531" w="2793">
                  <a:moveTo>
                    <a:pt x="46" y="0"/>
                  </a:moveTo>
                  <a:cubicBezTo>
                    <a:pt x="32" y="0"/>
                    <a:pt x="18" y="8"/>
                    <a:pt x="11" y="21"/>
                  </a:cubicBezTo>
                  <a:cubicBezTo>
                    <a:pt x="0" y="40"/>
                    <a:pt x="6" y="65"/>
                    <a:pt x="27" y="75"/>
                  </a:cubicBezTo>
                  <a:cubicBezTo>
                    <a:pt x="497" y="336"/>
                    <a:pt x="998" y="474"/>
                    <a:pt x="1457" y="516"/>
                  </a:cubicBezTo>
                  <a:cubicBezTo>
                    <a:pt x="1559" y="526"/>
                    <a:pt x="1660" y="530"/>
                    <a:pt x="1758" y="530"/>
                  </a:cubicBezTo>
                  <a:cubicBezTo>
                    <a:pt x="2157" y="530"/>
                    <a:pt x="2510" y="454"/>
                    <a:pt x="2764" y="323"/>
                  </a:cubicBezTo>
                  <a:cubicBezTo>
                    <a:pt x="2784" y="313"/>
                    <a:pt x="2792" y="289"/>
                    <a:pt x="2781" y="270"/>
                  </a:cubicBezTo>
                  <a:cubicBezTo>
                    <a:pt x="2775" y="255"/>
                    <a:pt x="2760" y="247"/>
                    <a:pt x="2746" y="247"/>
                  </a:cubicBezTo>
                  <a:cubicBezTo>
                    <a:pt x="2740" y="247"/>
                    <a:pt x="2734" y="249"/>
                    <a:pt x="2728" y="252"/>
                  </a:cubicBezTo>
                  <a:cubicBezTo>
                    <a:pt x="2485" y="378"/>
                    <a:pt x="2146" y="450"/>
                    <a:pt x="1761" y="450"/>
                  </a:cubicBezTo>
                  <a:cubicBezTo>
                    <a:pt x="1665" y="450"/>
                    <a:pt x="1566" y="446"/>
                    <a:pt x="1464" y="436"/>
                  </a:cubicBezTo>
                  <a:cubicBezTo>
                    <a:pt x="1016" y="395"/>
                    <a:pt x="526" y="260"/>
                    <a:pt x="65" y="5"/>
                  </a:cubicBezTo>
                  <a:cubicBezTo>
                    <a:pt x="59" y="2"/>
                    <a:pt x="52"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9"/>
            <p:cNvSpPr/>
            <p:nvPr/>
          </p:nvSpPr>
          <p:spPr>
            <a:xfrm>
              <a:off x="1539858" y="4183825"/>
              <a:ext cx="122925" cy="21024"/>
            </a:xfrm>
            <a:custGeom>
              <a:rect b="b" l="l" r="r" t="t"/>
              <a:pathLst>
                <a:path extrusionOk="0" h="457" w="2672">
                  <a:moveTo>
                    <a:pt x="44" y="1"/>
                  </a:moveTo>
                  <a:cubicBezTo>
                    <a:pt x="29" y="1"/>
                    <a:pt x="15" y="9"/>
                    <a:pt x="8" y="24"/>
                  </a:cubicBezTo>
                  <a:cubicBezTo>
                    <a:pt x="0" y="45"/>
                    <a:pt x="10" y="69"/>
                    <a:pt x="30" y="77"/>
                  </a:cubicBezTo>
                  <a:cubicBezTo>
                    <a:pt x="501" y="278"/>
                    <a:pt x="951" y="394"/>
                    <a:pt x="1383" y="437"/>
                  </a:cubicBezTo>
                  <a:cubicBezTo>
                    <a:pt x="1511" y="450"/>
                    <a:pt x="1637" y="456"/>
                    <a:pt x="1763" y="456"/>
                  </a:cubicBezTo>
                  <a:cubicBezTo>
                    <a:pt x="2061" y="456"/>
                    <a:pt x="2352" y="421"/>
                    <a:pt x="2638" y="355"/>
                  </a:cubicBezTo>
                  <a:cubicBezTo>
                    <a:pt x="2659" y="349"/>
                    <a:pt x="2672" y="328"/>
                    <a:pt x="2668" y="307"/>
                  </a:cubicBezTo>
                  <a:cubicBezTo>
                    <a:pt x="2663" y="287"/>
                    <a:pt x="2646" y="275"/>
                    <a:pt x="2628" y="275"/>
                  </a:cubicBezTo>
                  <a:cubicBezTo>
                    <a:pt x="2625" y="275"/>
                    <a:pt x="2623" y="275"/>
                    <a:pt x="2620" y="276"/>
                  </a:cubicBezTo>
                  <a:cubicBezTo>
                    <a:pt x="2339" y="342"/>
                    <a:pt x="2054" y="376"/>
                    <a:pt x="1762" y="376"/>
                  </a:cubicBezTo>
                  <a:cubicBezTo>
                    <a:pt x="1640" y="376"/>
                    <a:pt x="1516" y="370"/>
                    <a:pt x="1391" y="358"/>
                  </a:cubicBezTo>
                  <a:cubicBezTo>
                    <a:pt x="967" y="315"/>
                    <a:pt x="525" y="202"/>
                    <a:pt x="61" y="4"/>
                  </a:cubicBezTo>
                  <a:cubicBezTo>
                    <a:pt x="55" y="2"/>
                    <a:pt x="50"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9"/>
            <p:cNvSpPr/>
            <p:nvPr/>
          </p:nvSpPr>
          <p:spPr>
            <a:xfrm>
              <a:off x="1318620" y="4057265"/>
              <a:ext cx="164974" cy="27971"/>
            </a:xfrm>
            <a:custGeom>
              <a:rect b="b" l="l" r="r" t="t"/>
              <a:pathLst>
                <a:path extrusionOk="0" h="608" w="3586">
                  <a:moveTo>
                    <a:pt x="43" y="1"/>
                  </a:moveTo>
                  <a:cubicBezTo>
                    <a:pt x="24" y="1"/>
                    <a:pt x="7" y="15"/>
                    <a:pt x="4" y="35"/>
                  </a:cubicBezTo>
                  <a:cubicBezTo>
                    <a:pt x="1" y="56"/>
                    <a:pt x="15" y="77"/>
                    <a:pt x="37" y="81"/>
                  </a:cubicBezTo>
                  <a:lnTo>
                    <a:pt x="3537" y="607"/>
                  </a:lnTo>
                  <a:cubicBezTo>
                    <a:pt x="3539" y="607"/>
                    <a:pt x="3541" y="607"/>
                    <a:pt x="3543" y="607"/>
                  </a:cubicBezTo>
                  <a:cubicBezTo>
                    <a:pt x="3562" y="607"/>
                    <a:pt x="3579" y="592"/>
                    <a:pt x="3582" y="573"/>
                  </a:cubicBezTo>
                  <a:cubicBezTo>
                    <a:pt x="3585" y="550"/>
                    <a:pt x="3570" y="530"/>
                    <a:pt x="3549" y="527"/>
                  </a:cubicBezTo>
                  <a:lnTo>
                    <a:pt x="48" y="1"/>
                  </a:lnTo>
                  <a:cubicBezTo>
                    <a:pt x="46" y="1"/>
                    <a:pt x="45" y="1"/>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9"/>
            <p:cNvSpPr/>
            <p:nvPr/>
          </p:nvSpPr>
          <p:spPr>
            <a:xfrm>
              <a:off x="1242804" y="4039645"/>
              <a:ext cx="90768" cy="23371"/>
            </a:xfrm>
            <a:custGeom>
              <a:rect b="b" l="l" r="r" t="t"/>
              <a:pathLst>
                <a:path extrusionOk="0" h="508" w="1973">
                  <a:moveTo>
                    <a:pt x="45" y="0"/>
                  </a:moveTo>
                  <a:cubicBezTo>
                    <a:pt x="35" y="0"/>
                    <a:pt x="25" y="4"/>
                    <a:pt x="17" y="11"/>
                  </a:cubicBezTo>
                  <a:cubicBezTo>
                    <a:pt x="1" y="26"/>
                    <a:pt x="1" y="52"/>
                    <a:pt x="17" y="68"/>
                  </a:cubicBezTo>
                  <a:cubicBezTo>
                    <a:pt x="194" y="249"/>
                    <a:pt x="516" y="412"/>
                    <a:pt x="901" y="478"/>
                  </a:cubicBezTo>
                  <a:cubicBezTo>
                    <a:pt x="1016" y="497"/>
                    <a:pt x="1137" y="508"/>
                    <a:pt x="1262" y="508"/>
                  </a:cubicBezTo>
                  <a:cubicBezTo>
                    <a:pt x="1481" y="508"/>
                    <a:pt x="1711" y="475"/>
                    <a:pt x="1940" y="397"/>
                  </a:cubicBezTo>
                  <a:cubicBezTo>
                    <a:pt x="1961" y="391"/>
                    <a:pt x="1973" y="367"/>
                    <a:pt x="1965" y="347"/>
                  </a:cubicBezTo>
                  <a:cubicBezTo>
                    <a:pt x="1959" y="330"/>
                    <a:pt x="1944" y="319"/>
                    <a:pt x="1927" y="319"/>
                  </a:cubicBezTo>
                  <a:cubicBezTo>
                    <a:pt x="1923" y="319"/>
                    <a:pt x="1919" y="320"/>
                    <a:pt x="1914" y="322"/>
                  </a:cubicBezTo>
                  <a:cubicBezTo>
                    <a:pt x="1694" y="396"/>
                    <a:pt x="1473" y="428"/>
                    <a:pt x="1263" y="428"/>
                  </a:cubicBezTo>
                  <a:cubicBezTo>
                    <a:pt x="1142" y="428"/>
                    <a:pt x="1025" y="418"/>
                    <a:pt x="913" y="399"/>
                  </a:cubicBezTo>
                  <a:cubicBezTo>
                    <a:pt x="546" y="336"/>
                    <a:pt x="240" y="183"/>
                    <a:pt x="73" y="12"/>
                  </a:cubicBezTo>
                  <a:cubicBezTo>
                    <a:pt x="65" y="4"/>
                    <a:pt x="55"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9"/>
            <p:cNvSpPr/>
            <p:nvPr/>
          </p:nvSpPr>
          <p:spPr>
            <a:xfrm>
              <a:off x="1304496" y="3427686"/>
              <a:ext cx="476888" cy="311224"/>
            </a:xfrm>
            <a:custGeom>
              <a:rect b="b" l="l" r="r" t="t"/>
              <a:pathLst>
                <a:path extrusionOk="0" h="6765" w="10366">
                  <a:moveTo>
                    <a:pt x="4871" y="1"/>
                  </a:moveTo>
                  <a:cubicBezTo>
                    <a:pt x="4337" y="1"/>
                    <a:pt x="4036" y="366"/>
                    <a:pt x="3931" y="690"/>
                  </a:cubicBezTo>
                  <a:cubicBezTo>
                    <a:pt x="3611" y="569"/>
                    <a:pt x="3310" y="513"/>
                    <a:pt x="3034" y="513"/>
                  </a:cubicBezTo>
                  <a:cubicBezTo>
                    <a:pt x="1635" y="513"/>
                    <a:pt x="892" y="1942"/>
                    <a:pt x="1562" y="3450"/>
                  </a:cubicBezTo>
                  <a:cubicBezTo>
                    <a:pt x="2064" y="4579"/>
                    <a:pt x="1" y="4866"/>
                    <a:pt x="1609" y="6703"/>
                  </a:cubicBezTo>
                  <a:cubicBezTo>
                    <a:pt x="1773" y="6747"/>
                    <a:pt x="1919" y="6765"/>
                    <a:pt x="2055" y="6765"/>
                  </a:cubicBezTo>
                  <a:cubicBezTo>
                    <a:pt x="2695" y="6765"/>
                    <a:pt x="3095" y="6364"/>
                    <a:pt x="3950" y="6364"/>
                  </a:cubicBezTo>
                  <a:cubicBezTo>
                    <a:pt x="4018" y="6364"/>
                    <a:pt x="4090" y="6366"/>
                    <a:pt x="4164" y="6372"/>
                  </a:cubicBezTo>
                  <a:cubicBezTo>
                    <a:pt x="4293" y="6381"/>
                    <a:pt x="4413" y="6385"/>
                    <a:pt x="4527" y="6385"/>
                  </a:cubicBezTo>
                  <a:cubicBezTo>
                    <a:pt x="5775" y="6385"/>
                    <a:pt x="6177" y="5862"/>
                    <a:pt x="6980" y="5862"/>
                  </a:cubicBezTo>
                  <a:cubicBezTo>
                    <a:pt x="7132" y="5862"/>
                    <a:pt x="7298" y="5881"/>
                    <a:pt x="7487" y="5925"/>
                  </a:cubicBezTo>
                  <a:cubicBezTo>
                    <a:pt x="7610" y="5954"/>
                    <a:pt x="7726" y="5967"/>
                    <a:pt x="7838" y="5967"/>
                  </a:cubicBezTo>
                  <a:cubicBezTo>
                    <a:pt x="8523" y="5967"/>
                    <a:pt x="9026" y="5495"/>
                    <a:pt x="9758" y="5495"/>
                  </a:cubicBezTo>
                  <a:cubicBezTo>
                    <a:pt x="9897" y="5495"/>
                    <a:pt x="10044" y="5512"/>
                    <a:pt x="10202" y="5552"/>
                  </a:cubicBezTo>
                  <a:cubicBezTo>
                    <a:pt x="10365" y="4424"/>
                    <a:pt x="10173" y="3242"/>
                    <a:pt x="9377" y="2701"/>
                  </a:cubicBezTo>
                  <a:cubicBezTo>
                    <a:pt x="8657" y="2211"/>
                    <a:pt x="7860" y="2220"/>
                    <a:pt x="7230" y="1525"/>
                  </a:cubicBezTo>
                  <a:cubicBezTo>
                    <a:pt x="6181" y="370"/>
                    <a:pt x="5408" y="1"/>
                    <a:pt x="48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9"/>
            <p:cNvSpPr/>
            <p:nvPr/>
          </p:nvSpPr>
          <p:spPr>
            <a:xfrm>
              <a:off x="1327315" y="3424466"/>
              <a:ext cx="457796" cy="313386"/>
            </a:xfrm>
            <a:custGeom>
              <a:rect b="b" l="l" r="r" t="t"/>
              <a:pathLst>
                <a:path extrusionOk="0" h="6812" w="9951">
                  <a:moveTo>
                    <a:pt x="4494" y="1"/>
                  </a:moveTo>
                  <a:cubicBezTo>
                    <a:pt x="4415" y="1"/>
                    <a:pt x="4340" y="8"/>
                    <a:pt x="4269" y="20"/>
                  </a:cubicBezTo>
                  <a:cubicBezTo>
                    <a:pt x="4055" y="59"/>
                    <a:pt x="3877" y="149"/>
                    <a:pt x="3738" y="264"/>
                  </a:cubicBezTo>
                  <a:cubicBezTo>
                    <a:pt x="3582" y="394"/>
                    <a:pt x="3473" y="556"/>
                    <a:pt x="3415" y="710"/>
                  </a:cubicBezTo>
                  <a:cubicBezTo>
                    <a:pt x="3013" y="487"/>
                    <a:pt x="2645" y="389"/>
                    <a:pt x="2321" y="389"/>
                  </a:cubicBezTo>
                  <a:cubicBezTo>
                    <a:pt x="2261" y="389"/>
                    <a:pt x="2203" y="392"/>
                    <a:pt x="2147" y="399"/>
                  </a:cubicBezTo>
                  <a:cubicBezTo>
                    <a:pt x="1801" y="438"/>
                    <a:pt x="1511" y="593"/>
                    <a:pt x="1288" y="828"/>
                  </a:cubicBezTo>
                  <a:cubicBezTo>
                    <a:pt x="1065" y="1063"/>
                    <a:pt x="908" y="1376"/>
                    <a:pt x="827" y="1733"/>
                  </a:cubicBezTo>
                  <a:cubicBezTo>
                    <a:pt x="707" y="2270"/>
                    <a:pt x="761" y="2902"/>
                    <a:pt x="1027" y="3506"/>
                  </a:cubicBezTo>
                  <a:cubicBezTo>
                    <a:pt x="1151" y="3788"/>
                    <a:pt x="984" y="4044"/>
                    <a:pt x="793" y="4338"/>
                  </a:cubicBezTo>
                  <a:cubicBezTo>
                    <a:pt x="437" y="4885"/>
                    <a:pt x="1" y="5557"/>
                    <a:pt x="1093" y="6797"/>
                  </a:cubicBezTo>
                  <a:cubicBezTo>
                    <a:pt x="1101" y="6806"/>
                    <a:pt x="1110" y="6811"/>
                    <a:pt x="1120" y="6811"/>
                  </a:cubicBezTo>
                  <a:cubicBezTo>
                    <a:pt x="1127" y="6811"/>
                    <a:pt x="1133" y="6808"/>
                    <a:pt x="1139" y="6803"/>
                  </a:cubicBezTo>
                  <a:cubicBezTo>
                    <a:pt x="1150" y="6789"/>
                    <a:pt x="1147" y="6765"/>
                    <a:pt x="1133" y="6749"/>
                  </a:cubicBezTo>
                  <a:cubicBezTo>
                    <a:pt x="89" y="5561"/>
                    <a:pt x="507" y="4917"/>
                    <a:pt x="850" y="4391"/>
                  </a:cubicBezTo>
                  <a:cubicBezTo>
                    <a:pt x="1051" y="4080"/>
                    <a:pt x="1228" y="3809"/>
                    <a:pt x="1084" y="3483"/>
                  </a:cubicBezTo>
                  <a:cubicBezTo>
                    <a:pt x="827" y="2898"/>
                    <a:pt x="775" y="2285"/>
                    <a:pt x="892" y="1766"/>
                  </a:cubicBezTo>
                  <a:cubicBezTo>
                    <a:pt x="970" y="1421"/>
                    <a:pt x="1122" y="1117"/>
                    <a:pt x="1337" y="889"/>
                  </a:cubicBezTo>
                  <a:cubicBezTo>
                    <a:pt x="1554" y="663"/>
                    <a:pt x="1833" y="512"/>
                    <a:pt x="2166" y="475"/>
                  </a:cubicBezTo>
                  <a:cubicBezTo>
                    <a:pt x="2221" y="469"/>
                    <a:pt x="2278" y="466"/>
                    <a:pt x="2335" y="466"/>
                  </a:cubicBezTo>
                  <a:cubicBezTo>
                    <a:pt x="2658" y="466"/>
                    <a:pt x="3024" y="566"/>
                    <a:pt x="3427" y="794"/>
                  </a:cubicBezTo>
                  <a:cubicBezTo>
                    <a:pt x="3432" y="797"/>
                    <a:pt x="3437" y="798"/>
                    <a:pt x="3442" y="798"/>
                  </a:cubicBezTo>
                  <a:cubicBezTo>
                    <a:pt x="3453" y="798"/>
                    <a:pt x="3463" y="792"/>
                    <a:pt x="3466" y="780"/>
                  </a:cubicBezTo>
                  <a:cubicBezTo>
                    <a:pt x="3517" y="626"/>
                    <a:pt x="3625" y="461"/>
                    <a:pt x="3784" y="330"/>
                  </a:cubicBezTo>
                  <a:cubicBezTo>
                    <a:pt x="3917" y="219"/>
                    <a:pt x="4088" y="132"/>
                    <a:pt x="4292" y="96"/>
                  </a:cubicBezTo>
                  <a:cubicBezTo>
                    <a:pt x="4360" y="83"/>
                    <a:pt x="4433" y="77"/>
                    <a:pt x="4510" y="77"/>
                  </a:cubicBezTo>
                  <a:cubicBezTo>
                    <a:pt x="4661" y="77"/>
                    <a:pt x="4828" y="103"/>
                    <a:pt x="5009" y="164"/>
                  </a:cubicBezTo>
                  <a:cubicBezTo>
                    <a:pt x="5519" y="334"/>
                    <a:pt x="6145" y="773"/>
                    <a:pt x="6872" y="1651"/>
                  </a:cubicBezTo>
                  <a:cubicBezTo>
                    <a:pt x="7322" y="2195"/>
                    <a:pt x="7814" y="2344"/>
                    <a:pt x="8297" y="2489"/>
                  </a:cubicBezTo>
                  <a:cubicBezTo>
                    <a:pt x="8558" y="2569"/>
                    <a:pt x="8818" y="2648"/>
                    <a:pt x="9064" y="2788"/>
                  </a:cubicBezTo>
                  <a:cubicBezTo>
                    <a:pt x="9433" y="2997"/>
                    <a:pt x="9657" y="3404"/>
                    <a:pt x="9761" y="3877"/>
                  </a:cubicBezTo>
                  <a:cubicBezTo>
                    <a:pt x="9883" y="4429"/>
                    <a:pt x="9842" y="5073"/>
                    <a:pt x="9674" y="5603"/>
                  </a:cubicBezTo>
                  <a:cubicBezTo>
                    <a:pt x="9669" y="5621"/>
                    <a:pt x="9677" y="5645"/>
                    <a:pt x="9695" y="5655"/>
                  </a:cubicBezTo>
                  <a:cubicBezTo>
                    <a:pt x="9701" y="5659"/>
                    <a:pt x="9707" y="5661"/>
                    <a:pt x="9712" y="5661"/>
                  </a:cubicBezTo>
                  <a:cubicBezTo>
                    <a:pt x="9723" y="5661"/>
                    <a:pt x="9732" y="5654"/>
                    <a:pt x="9737" y="5642"/>
                  </a:cubicBezTo>
                  <a:cubicBezTo>
                    <a:pt x="9908" y="5100"/>
                    <a:pt x="9950" y="4441"/>
                    <a:pt x="9825" y="3873"/>
                  </a:cubicBezTo>
                  <a:cubicBezTo>
                    <a:pt x="9715" y="3374"/>
                    <a:pt x="9476" y="2944"/>
                    <a:pt x="9082" y="2720"/>
                  </a:cubicBezTo>
                  <a:cubicBezTo>
                    <a:pt x="8828" y="2577"/>
                    <a:pt x="8566" y="2497"/>
                    <a:pt x="8300" y="2416"/>
                  </a:cubicBezTo>
                  <a:cubicBezTo>
                    <a:pt x="7827" y="2273"/>
                    <a:pt x="7348" y="2128"/>
                    <a:pt x="6915" y="1606"/>
                  </a:cubicBezTo>
                  <a:cubicBezTo>
                    <a:pt x="6175" y="711"/>
                    <a:pt x="5537" y="265"/>
                    <a:pt x="5014" y="91"/>
                  </a:cubicBezTo>
                  <a:cubicBezTo>
                    <a:pt x="4826" y="28"/>
                    <a:pt x="4652" y="1"/>
                    <a:pt x="4494"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9"/>
            <p:cNvSpPr/>
            <p:nvPr/>
          </p:nvSpPr>
          <p:spPr>
            <a:xfrm>
              <a:off x="1497073" y="3605542"/>
              <a:ext cx="114506" cy="178223"/>
            </a:xfrm>
            <a:custGeom>
              <a:rect b="b" l="l" r="r" t="t"/>
              <a:pathLst>
                <a:path extrusionOk="0" h="3874" w="2489">
                  <a:moveTo>
                    <a:pt x="272" y="555"/>
                  </a:moveTo>
                  <a:cubicBezTo>
                    <a:pt x="463" y="229"/>
                    <a:pt x="1828" y="0"/>
                    <a:pt x="2015" y="194"/>
                  </a:cubicBezTo>
                  <a:cubicBezTo>
                    <a:pt x="1955" y="1235"/>
                    <a:pt x="2069" y="2895"/>
                    <a:pt x="2489" y="3522"/>
                  </a:cubicBezTo>
                  <a:cubicBezTo>
                    <a:pt x="1925" y="3845"/>
                    <a:pt x="386" y="3874"/>
                    <a:pt x="0" y="3513"/>
                  </a:cubicBezTo>
                  <a:cubicBezTo>
                    <a:pt x="583" y="3266"/>
                    <a:pt x="492" y="1234"/>
                    <a:pt x="272" y="55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9"/>
            <p:cNvSpPr/>
            <p:nvPr/>
          </p:nvSpPr>
          <p:spPr>
            <a:xfrm>
              <a:off x="1432942" y="3526459"/>
              <a:ext cx="189771" cy="176521"/>
            </a:xfrm>
            <a:custGeom>
              <a:rect b="b" l="l" r="r" t="t"/>
              <a:pathLst>
                <a:path extrusionOk="0" h="3837" w="4125">
                  <a:moveTo>
                    <a:pt x="3409" y="1906"/>
                  </a:moveTo>
                  <a:cubicBezTo>
                    <a:pt x="4125" y="1675"/>
                    <a:pt x="4039" y="564"/>
                    <a:pt x="3239" y="891"/>
                  </a:cubicBezTo>
                  <a:cubicBezTo>
                    <a:pt x="2450" y="1283"/>
                    <a:pt x="1364" y="214"/>
                    <a:pt x="1476" y="0"/>
                  </a:cubicBezTo>
                  <a:cubicBezTo>
                    <a:pt x="1314" y="438"/>
                    <a:pt x="559" y="938"/>
                    <a:pt x="1" y="1101"/>
                  </a:cubicBezTo>
                  <a:cubicBezTo>
                    <a:pt x="287" y="2033"/>
                    <a:pt x="570" y="2620"/>
                    <a:pt x="929" y="2987"/>
                  </a:cubicBezTo>
                  <a:cubicBezTo>
                    <a:pt x="1762" y="3837"/>
                    <a:pt x="3615" y="2828"/>
                    <a:pt x="3409" y="190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9"/>
            <p:cNvSpPr/>
            <p:nvPr/>
          </p:nvSpPr>
          <p:spPr>
            <a:xfrm>
              <a:off x="1495785" y="3524619"/>
              <a:ext cx="88284" cy="47891"/>
            </a:xfrm>
            <a:custGeom>
              <a:rect b="b" l="l" r="r" t="t"/>
              <a:pathLst>
                <a:path extrusionOk="0" h="1041" w="1919">
                  <a:moveTo>
                    <a:pt x="109" y="1"/>
                  </a:moveTo>
                  <a:cubicBezTo>
                    <a:pt x="92" y="1"/>
                    <a:pt x="77" y="13"/>
                    <a:pt x="72" y="30"/>
                  </a:cubicBezTo>
                  <a:cubicBezTo>
                    <a:pt x="28" y="172"/>
                    <a:pt x="1" y="290"/>
                    <a:pt x="1" y="392"/>
                  </a:cubicBezTo>
                  <a:cubicBezTo>
                    <a:pt x="1" y="501"/>
                    <a:pt x="31" y="590"/>
                    <a:pt x="104" y="667"/>
                  </a:cubicBezTo>
                  <a:cubicBezTo>
                    <a:pt x="112" y="676"/>
                    <a:pt x="122" y="680"/>
                    <a:pt x="133" y="680"/>
                  </a:cubicBezTo>
                  <a:cubicBezTo>
                    <a:pt x="143" y="680"/>
                    <a:pt x="152" y="677"/>
                    <a:pt x="160" y="669"/>
                  </a:cubicBezTo>
                  <a:cubicBezTo>
                    <a:pt x="176" y="655"/>
                    <a:pt x="177" y="629"/>
                    <a:pt x="162" y="613"/>
                  </a:cubicBezTo>
                  <a:cubicBezTo>
                    <a:pt x="104" y="551"/>
                    <a:pt x="80" y="480"/>
                    <a:pt x="80" y="393"/>
                  </a:cubicBezTo>
                  <a:cubicBezTo>
                    <a:pt x="80" y="359"/>
                    <a:pt x="84" y="324"/>
                    <a:pt x="90" y="286"/>
                  </a:cubicBezTo>
                  <a:cubicBezTo>
                    <a:pt x="99" y="314"/>
                    <a:pt x="109" y="341"/>
                    <a:pt x="121" y="368"/>
                  </a:cubicBezTo>
                  <a:cubicBezTo>
                    <a:pt x="204" y="547"/>
                    <a:pt x="373" y="696"/>
                    <a:pt x="578" y="806"/>
                  </a:cubicBezTo>
                  <a:cubicBezTo>
                    <a:pt x="781" y="917"/>
                    <a:pt x="1020" y="991"/>
                    <a:pt x="1246" y="1023"/>
                  </a:cubicBezTo>
                  <a:cubicBezTo>
                    <a:pt x="1328" y="1034"/>
                    <a:pt x="1408" y="1040"/>
                    <a:pt x="1485" y="1040"/>
                  </a:cubicBezTo>
                  <a:cubicBezTo>
                    <a:pt x="1641" y="1040"/>
                    <a:pt x="1782" y="1017"/>
                    <a:pt x="1890" y="967"/>
                  </a:cubicBezTo>
                  <a:cubicBezTo>
                    <a:pt x="1910" y="957"/>
                    <a:pt x="1918" y="934"/>
                    <a:pt x="1910" y="914"/>
                  </a:cubicBezTo>
                  <a:cubicBezTo>
                    <a:pt x="1903" y="899"/>
                    <a:pt x="1888" y="891"/>
                    <a:pt x="1874" y="891"/>
                  </a:cubicBezTo>
                  <a:cubicBezTo>
                    <a:pt x="1868" y="891"/>
                    <a:pt x="1862" y="892"/>
                    <a:pt x="1857" y="895"/>
                  </a:cubicBezTo>
                  <a:cubicBezTo>
                    <a:pt x="1760" y="939"/>
                    <a:pt x="1632" y="961"/>
                    <a:pt x="1489" y="961"/>
                  </a:cubicBezTo>
                  <a:cubicBezTo>
                    <a:pt x="1415" y="961"/>
                    <a:pt x="1337" y="955"/>
                    <a:pt x="1257" y="944"/>
                  </a:cubicBezTo>
                  <a:cubicBezTo>
                    <a:pt x="1039" y="913"/>
                    <a:pt x="810" y="842"/>
                    <a:pt x="616" y="736"/>
                  </a:cubicBezTo>
                  <a:cubicBezTo>
                    <a:pt x="425" y="633"/>
                    <a:pt x="269" y="496"/>
                    <a:pt x="193" y="335"/>
                  </a:cubicBezTo>
                  <a:cubicBezTo>
                    <a:pt x="153" y="246"/>
                    <a:pt x="136" y="149"/>
                    <a:pt x="150" y="46"/>
                  </a:cubicBezTo>
                  <a:cubicBezTo>
                    <a:pt x="153" y="23"/>
                    <a:pt x="138" y="4"/>
                    <a:pt x="116" y="1"/>
                  </a:cubicBezTo>
                  <a:cubicBezTo>
                    <a:pt x="113" y="1"/>
                    <a:pt x="111" y="1"/>
                    <a:pt x="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9"/>
            <p:cNvSpPr/>
            <p:nvPr/>
          </p:nvSpPr>
          <p:spPr>
            <a:xfrm>
              <a:off x="1533141" y="3598043"/>
              <a:ext cx="17436" cy="17206"/>
            </a:xfrm>
            <a:custGeom>
              <a:rect b="b" l="l" r="r" t="t"/>
              <a:pathLst>
                <a:path extrusionOk="0" h="374" w="379">
                  <a:moveTo>
                    <a:pt x="163" y="18"/>
                  </a:moveTo>
                  <a:cubicBezTo>
                    <a:pt x="66" y="34"/>
                    <a:pt x="0" y="124"/>
                    <a:pt x="15" y="218"/>
                  </a:cubicBezTo>
                  <a:cubicBezTo>
                    <a:pt x="30" y="311"/>
                    <a:pt x="121" y="374"/>
                    <a:pt x="216" y="358"/>
                  </a:cubicBezTo>
                  <a:cubicBezTo>
                    <a:pt x="313" y="341"/>
                    <a:pt x="379" y="252"/>
                    <a:pt x="364" y="157"/>
                  </a:cubicBezTo>
                  <a:cubicBezTo>
                    <a:pt x="349" y="64"/>
                    <a:pt x="260" y="1"/>
                    <a:pt x="163" y="1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9"/>
            <p:cNvSpPr/>
            <p:nvPr/>
          </p:nvSpPr>
          <p:spPr>
            <a:xfrm>
              <a:off x="1458889" y="3628958"/>
              <a:ext cx="16102" cy="15826"/>
            </a:xfrm>
            <a:custGeom>
              <a:rect b="b" l="l" r="r" t="t"/>
              <a:pathLst>
                <a:path extrusionOk="0" h="344" w="350">
                  <a:moveTo>
                    <a:pt x="150" y="15"/>
                  </a:moveTo>
                  <a:cubicBezTo>
                    <a:pt x="62" y="31"/>
                    <a:pt x="1" y="113"/>
                    <a:pt x="14" y="200"/>
                  </a:cubicBezTo>
                  <a:cubicBezTo>
                    <a:pt x="28" y="286"/>
                    <a:pt x="111" y="343"/>
                    <a:pt x="199" y="329"/>
                  </a:cubicBezTo>
                  <a:cubicBezTo>
                    <a:pt x="288" y="314"/>
                    <a:pt x="349" y="231"/>
                    <a:pt x="335" y="145"/>
                  </a:cubicBezTo>
                  <a:cubicBezTo>
                    <a:pt x="322" y="58"/>
                    <a:pt x="239" y="0"/>
                    <a:pt x="150" y="1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9"/>
            <p:cNvSpPr/>
            <p:nvPr/>
          </p:nvSpPr>
          <p:spPr>
            <a:xfrm>
              <a:off x="1487550" y="3615571"/>
              <a:ext cx="13755" cy="16332"/>
            </a:xfrm>
            <a:custGeom>
              <a:rect b="b" l="l" r="r" t="t"/>
              <a:pathLst>
                <a:path extrusionOk="0" h="355" w="299">
                  <a:moveTo>
                    <a:pt x="151" y="1"/>
                  </a:moveTo>
                  <a:cubicBezTo>
                    <a:pt x="147" y="1"/>
                    <a:pt x="142" y="2"/>
                    <a:pt x="137" y="3"/>
                  </a:cubicBezTo>
                  <a:cubicBezTo>
                    <a:pt x="46" y="37"/>
                    <a:pt x="6" y="101"/>
                    <a:pt x="2" y="166"/>
                  </a:cubicBezTo>
                  <a:cubicBezTo>
                    <a:pt x="0" y="197"/>
                    <a:pt x="7" y="227"/>
                    <a:pt x="19" y="254"/>
                  </a:cubicBezTo>
                  <a:cubicBezTo>
                    <a:pt x="32" y="281"/>
                    <a:pt x="52" y="305"/>
                    <a:pt x="77" y="322"/>
                  </a:cubicBezTo>
                  <a:cubicBezTo>
                    <a:pt x="104" y="342"/>
                    <a:pt x="137" y="354"/>
                    <a:pt x="173" y="354"/>
                  </a:cubicBezTo>
                  <a:cubicBezTo>
                    <a:pt x="205" y="354"/>
                    <a:pt x="239" y="345"/>
                    <a:pt x="273" y="324"/>
                  </a:cubicBezTo>
                  <a:cubicBezTo>
                    <a:pt x="292" y="313"/>
                    <a:pt x="299" y="288"/>
                    <a:pt x="287" y="269"/>
                  </a:cubicBezTo>
                  <a:cubicBezTo>
                    <a:pt x="280" y="256"/>
                    <a:pt x="267" y="250"/>
                    <a:pt x="254" y="250"/>
                  </a:cubicBezTo>
                  <a:cubicBezTo>
                    <a:pt x="247" y="250"/>
                    <a:pt x="239" y="252"/>
                    <a:pt x="233" y="255"/>
                  </a:cubicBezTo>
                  <a:cubicBezTo>
                    <a:pt x="212" y="268"/>
                    <a:pt x="191" y="274"/>
                    <a:pt x="173" y="274"/>
                  </a:cubicBezTo>
                  <a:cubicBezTo>
                    <a:pt x="154" y="274"/>
                    <a:pt x="137" y="268"/>
                    <a:pt x="122" y="257"/>
                  </a:cubicBezTo>
                  <a:cubicBezTo>
                    <a:pt x="109" y="248"/>
                    <a:pt x="98" y="235"/>
                    <a:pt x="91" y="219"/>
                  </a:cubicBezTo>
                  <a:cubicBezTo>
                    <a:pt x="84" y="204"/>
                    <a:pt x="80" y="188"/>
                    <a:pt x="81" y="171"/>
                  </a:cubicBezTo>
                  <a:cubicBezTo>
                    <a:pt x="84" y="135"/>
                    <a:pt x="109" y="99"/>
                    <a:pt x="165" y="78"/>
                  </a:cubicBezTo>
                  <a:cubicBezTo>
                    <a:pt x="185" y="70"/>
                    <a:pt x="196" y="47"/>
                    <a:pt x="188" y="27"/>
                  </a:cubicBezTo>
                  <a:cubicBezTo>
                    <a:pt x="183" y="10"/>
                    <a:pt x="167" y="1"/>
                    <a:pt x="1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9"/>
            <p:cNvSpPr/>
            <p:nvPr/>
          </p:nvSpPr>
          <p:spPr>
            <a:xfrm>
              <a:off x="1441223" y="3584748"/>
              <a:ext cx="32710" cy="22404"/>
            </a:xfrm>
            <a:custGeom>
              <a:rect b="b" l="l" r="r" t="t"/>
              <a:pathLst>
                <a:path extrusionOk="0" h="487" w="711">
                  <a:moveTo>
                    <a:pt x="606" y="0"/>
                  </a:moveTo>
                  <a:cubicBezTo>
                    <a:pt x="604" y="0"/>
                    <a:pt x="601" y="0"/>
                    <a:pt x="598" y="1"/>
                  </a:cubicBezTo>
                  <a:cubicBezTo>
                    <a:pt x="461" y="31"/>
                    <a:pt x="339" y="74"/>
                    <a:pt x="238" y="141"/>
                  </a:cubicBezTo>
                  <a:cubicBezTo>
                    <a:pt x="135" y="210"/>
                    <a:pt x="55" y="304"/>
                    <a:pt x="4" y="431"/>
                  </a:cubicBezTo>
                  <a:lnTo>
                    <a:pt x="5" y="431"/>
                  </a:lnTo>
                  <a:cubicBezTo>
                    <a:pt x="0" y="444"/>
                    <a:pt x="1" y="458"/>
                    <a:pt x="10" y="469"/>
                  </a:cubicBezTo>
                  <a:cubicBezTo>
                    <a:pt x="17" y="480"/>
                    <a:pt x="29" y="486"/>
                    <a:pt x="42" y="486"/>
                  </a:cubicBezTo>
                  <a:cubicBezTo>
                    <a:pt x="50" y="486"/>
                    <a:pt x="58" y="483"/>
                    <a:pt x="65" y="478"/>
                  </a:cubicBezTo>
                  <a:cubicBezTo>
                    <a:pt x="124" y="437"/>
                    <a:pt x="231" y="391"/>
                    <a:pt x="337" y="345"/>
                  </a:cubicBezTo>
                  <a:cubicBezTo>
                    <a:pt x="489" y="280"/>
                    <a:pt x="642" y="214"/>
                    <a:pt x="682" y="143"/>
                  </a:cubicBezTo>
                  <a:cubicBezTo>
                    <a:pt x="711" y="93"/>
                    <a:pt x="699" y="48"/>
                    <a:pt x="628" y="6"/>
                  </a:cubicBezTo>
                  <a:cubicBezTo>
                    <a:pt x="622" y="2"/>
                    <a:pt x="614" y="0"/>
                    <a:pt x="6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9"/>
            <p:cNvSpPr/>
            <p:nvPr/>
          </p:nvSpPr>
          <p:spPr>
            <a:xfrm>
              <a:off x="1490725" y="3626658"/>
              <a:ext cx="39380" cy="22404"/>
            </a:xfrm>
            <a:custGeom>
              <a:rect b="b" l="l" r="r" t="t"/>
              <a:pathLst>
                <a:path extrusionOk="0" h="487" w="856">
                  <a:moveTo>
                    <a:pt x="812" y="0"/>
                  </a:moveTo>
                  <a:cubicBezTo>
                    <a:pt x="794" y="0"/>
                    <a:pt x="778" y="12"/>
                    <a:pt x="773" y="30"/>
                  </a:cubicBezTo>
                  <a:cubicBezTo>
                    <a:pt x="741" y="156"/>
                    <a:pt x="645" y="247"/>
                    <a:pt x="529" y="307"/>
                  </a:cubicBezTo>
                  <a:cubicBezTo>
                    <a:pt x="398" y="377"/>
                    <a:pt x="242" y="407"/>
                    <a:pt x="112" y="407"/>
                  </a:cubicBezTo>
                  <a:cubicBezTo>
                    <a:pt x="89" y="407"/>
                    <a:pt x="66" y="406"/>
                    <a:pt x="45" y="404"/>
                  </a:cubicBezTo>
                  <a:cubicBezTo>
                    <a:pt x="44" y="404"/>
                    <a:pt x="43" y="404"/>
                    <a:pt x="41" y="404"/>
                  </a:cubicBezTo>
                  <a:cubicBezTo>
                    <a:pt x="21" y="404"/>
                    <a:pt x="3" y="420"/>
                    <a:pt x="2" y="440"/>
                  </a:cubicBezTo>
                  <a:cubicBezTo>
                    <a:pt x="0" y="463"/>
                    <a:pt x="16" y="482"/>
                    <a:pt x="37" y="484"/>
                  </a:cubicBezTo>
                  <a:cubicBezTo>
                    <a:pt x="60" y="486"/>
                    <a:pt x="85" y="487"/>
                    <a:pt x="110" y="487"/>
                  </a:cubicBezTo>
                  <a:cubicBezTo>
                    <a:pt x="252" y="487"/>
                    <a:pt x="423" y="453"/>
                    <a:pt x="565" y="379"/>
                  </a:cubicBezTo>
                  <a:cubicBezTo>
                    <a:pt x="700" y="307"/>
                    <a:pt x="811" y="200"/>
                    <a:pt x="850" y="50"/>
                  </a:cubicBezTo>
                  <a:cubicBezTo>
                    <a:pt x="856" y="29"/>
                    <a:pt x="843" y="7"/>
                    <a:pt x="822" y="1"/>
                  </a:cubicBezTo>
                  <a:cubicBezTo>
                    <a:pt x="818" y="1"/>
                    <a:pt x="815" y="0"/>
                    <a:pt x="8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9"/>
            <p:cNvSpPr/>
            <p:nvPr/>
          </p:nvSpPr>
          <p:spPr>
            <a:xfrm>
              <a:off x="1502778" y="3584886"/>
              <a:ext cx="31513" cy="20932"/>
            </a:xfrm>
            <a:custGeom>
              <a:rect b="b" l="l" r="r" t="t"/>
              <a:pathLst>
                <a:path extrusionOk="0" h="455" w="685">
                  <a:moveTo>
                    <a:pt x="640" y="1"/>
                  </a:moveTo>
                  <a:cubicBezTo>
                    <a:pt x="629" y="1"/>
                    <a:pt x="618" y="6"/>
                    <a:pt x="609" y="15"/>
                  </a:cubicBezTo>
                  <a:cubicBezTo>
                    <a:pt x="539" y="98"/>
                    <a:pt x="450" y="169"/>
                    <a:pt x="358" y="227"/>
                  </a:cubicBezTo>
                  <a:cubicBezTo>
                    <a:pt x="248" y="296"/>
                    <a:pt x="132" y="346"/>
                    <a:pt x="34" y="376"/>
                  </a:cubicBezTo>
                  <a:cubicBezTo>
                    <a:pt x="12" y="383"/>
                    <a:pt x="1" y="405"/>
                    <a:pt x="7" y="426"/>
                  </a:cubicBezTo>
                  <a:cubicBezTo>
                    <a:pt x="12" y="443"/>
                    <a:pt x="28" y="454"/>
                    <a:pt x="45" y="454"/>
                  </a:cubicBezTo>
                  <a:cubicBezTo>
                    <a:pt x="49" y="454"/>
                    <a:pt x="53" y="454"/>
                    <a:pt x="57" y="453"/>
                  </a:cubicBezTo>
                  <a:cubicBezTo>
                    <a:pt x="161" y="421"/>
                    <a:pt x="284" y="368"/>
                    <a:pt x="400" y="294"/>
                  </a:cubicBezTo>
                  <a:cubicBezTo>
                    <a:pt x="499" y="233"/>
                    <a:pt x="594" y="156"/>
                    <a:pt x="670" y="67"/>
                  </a:cubicBezTo>
                  <a:cubicBezTo>
                    <a:pt x="685" y="50"/>
                    <a:pt x="683" y="24"/>
                    <a:pt x="666" y="11"/>
                  </a:cubicBezTo>
                  <a:cubicBezTo>
                    <a:pt x="658" y="4"/>
                    <a:pt x="649" y="1"/>
                    <a:pt x="6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9"/>
            <p:cNvSpPr/>
            <p:nvPr/>
          </p:nvSpPr>
          <p:spPr>
            <a:xfrm>
              <a:off x="1530243" y="3583137"/>
              <a:ext cx="10949" cy="5475"/>
            </a:xfrm>
            <a:custGeom>
              <a:rect b="b" l="l" r="r" t="t"/>
              <a:pathLst>
                <a:path extrusionOk="0" h="119" w="238">
                  <a:moveTo>
                    <a:pt x="192" y="1"/>
                  </a:moveTo>
                  <a:cubicBezTo>
                    <a:pt x="187" y="1"/>
                    <a:pt x="182" y="2"/>
                    <a:pt x="177" y="4"/>
                  </a:cubicBezTo>
                  <a:cubicBezTo>
                    <a:pt x="156" y="13"/>
                    <a:pt x="134" y="20"/>
                    <a:pt x="110" y="25"/>
                  </a:cubicBezTo>
                  <a:cubicBezTo>
                    <a:pt x="86" y="32"/>
                    <a:pt x="62" y="36"/>
                    <a:pt x="38" y="39"/>
                  </a:cubicBezTo>
                  <a:cubicBezTo>
                    <a:pt x="16" y="41"/>
                    <a:pt x="1" y="61"/>
                    <a:pt x="3" y="84"/>
                  </a:cubicBezTo>
                  <a:cubicBezTo>
                    <a:pt x="6" y="103"/>
                    <a:pt x="22" y="118"/>
                    <a:pt x="42" y="118"/>
                  </a:cubicBezTo>
                  <a:cubicBezTo>
                    <a:pt x="44" y="118"/>
                    <a:pt x="46" y="118"/>
                    <a:pt x="48" y="118"/>
                  </a:cubicBezTo>
                  <a:cubicBezTo>
                    <a:pt x="75" y="115"/>
                    <a:pt x="103" y="110"/>
                    <a:pt x="129" y="103"/>
                  </a:cubicBezTo>
                  <a:cubicBezTo>
                    <a:pt x="156" y="96"/>
                    <a:pt x="182" y="88"/>
                    <a:pt x="207" y="77"/>
                  </a:cubicBezTo>
                  <a:cubicBezTo>
                    <a:pt x="228" y="70"/>
                    <a:pt x="238" y="47"/>
                    <a:pt x="229" y="25"/>
                  </a:cubicBezTo>
                  <a:cubicBezTo>
                    <a:pt x="223" y="10"/>
                    <a:pt x="208" y="1"/>
                    <a:pt x="1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9"/>
            <p:cNvSpPr/>
            <p:nvPr/>
          </p:nvSpPr>
          <p:spPr>
            <a:xfrm>
              <a:off x="1524814" y="3590268"/>
              <a:ext cx="11041" cy="4094"/>
            </a:xfrm>
            <a:custGeom>
              <a:rect b="b" l="l" r="r" t="t"/>
              <a:pathLst>
                <a:path extrusionOk="0" h="89" w="240">
                  <a:moveTo>
                    <a:pt x="43" y="0"/>
                  </a:moveTo>
                  <a:cubicBezTo>
                    <a:pt x="25" y="0"/>
                    <a:pt x="8" y="14"/>
                    <a:pt x="5" y="33"/>
                  </a:cubicBezTo>
                  <a:cubicBezTo>
                    <a:pt x="1" y="55"/>
                    <a:pt x="16" y="75"/>
                    <a:pt x="37" y="80"/>
                  </a:cubicBezTo>
                  <a:cubicBezTo>
                    <a:pt x="65" y="84"/>
                    <a:pt x="92" y="87"/>
                    <a:pt x="120" y="88"/>
                  </a:cubicBezTo>
                  <a:cubicBezTo>
                    <a:pt x="130" y="88"/>
                    <a:pt x="140" y="89"/>
                    <a:pt x="150" y="89"/>
                  </a:cubicBezTo>
                  <a:cubicBezTo>
                    <a:pt x="168" y="89"/>
                    <a:pt x="185" y="88"/>
                    <a:pt x="202" y="86"/>
                  </a:cubicBezTo>
                  <a:cubicBezTo>
                    <a:pt x="224" y="84"/>
                    <a:pt x="240" y="65"/>
                    <a:pt x="238" y="42"/>
                  </a:cubicBezTo>
                  <a:cubicBezTo>
                    <a:pt x="236" y="22"/>
                    <a:pt x="219" y="7"/>
                    <a:pt x="198" y="7"/>
                  </a:cubicBezTo>
                  <a:cubicBezTo>
                    <a:pt x="197" y="7"/>
                    <a:pt x="196" y="7"/>
                    <a:pt x="194" y="7"/>
                  </a:cubicBezTo>
                  <a:cubicBezTo>
                    <a:pt x="181" y="9"/>
                    <a:pt x="167" y="9"/>
                    <a:pt x="153" y="9"/>
                  </a:cubicBezTo>
                  <a:cubicBezTo>
                    <a:pt x="143" y="9"/>
                    <a:pt x="134" y="9"/>
                    <a:pt x="124" y="8"/>
                  </a:cubicBezTo>
                  <a:cubicBezTo>
                    <a:pt x="100" y="7"/>
                    <a:pt x="75" y="5"/>
                    <a:pt x="51" y="1"/>
                  </a:cubicBezTo>
                  <a:cubicBezTo>
                    <a:pt x="48" y="0"/>
                    <a:pt x="46" y="0"/>
                    <a:pt x="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9"/>
            <p:cNvSpPr/>
            <p:nvPr/>
          </p:nvSpPr>
          <p:spPr>
            <a:xfrm>
              <a:off x="1506780" y="3595697"/>
              <a:ext cx="16286" cy="10351"/>
            </a:xfrm>
            <a:custGeom>
              <a:rect b="b" l="l" r="r" t="t"/>
              <a:pathLst>
                <a:path extrusionOk="0" h="225" w="354">
                  <a:moveTo>
                    <a:pt x="341" y="1"/>
                  </a:moveTo>
                  <a:cubicBezTo>
                    <a:pt x="270" y="18"/>
                    <a:pt x="42" y="139"/>
                    <a:pt x="1" y="160"/>
                  </a:cubicBezTo>
                  <a:cubicBezTo>
                    <a:pt x="42" y="202"/>
                    <a:pt x="102" y="224"/>
                    <a:pt x="164" y="218"/>
                  </a:cubicBezTo>
                  <a:cubicBezTo>
                    <a:pt x="275" y="207"/>
                    <a:pt x="354" y="109"/>
                    <a:pt x="3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9"/>
            <p:cNvSpPr/>
            <p:nvPr/>
          </p:nvSpPr>
          <p:spPr>
            <a:xfrm>
              <a:off x="1486676" y="3568508"/>
              <a:ext cx="36252" cy="15458"/>
            </a:xfrm>
            <a:custGeom>
              <a:rect b="b" l="l" r="r" t="t"/>
              <a:pathLst>
                <a:path extrusionOk="0" h="336" w="788">
                  <a:moveTo>
                    <a:pt x="519" y="0"/>
                  </a:moveTo>
                  <a:cubicBezTo>
                    <a:pt x="476" y="0"/>
                    <a:pt x="433" y="5"/>
                    <a:pt x="390" y="14"/>
                  </a:cubicBezTo>
                  <a:cubicBezTo>
                    <a:pt x="271" y="38"/>
                    <a:pt x="154" y="96"/>
                    <a:pt x="37" y="172"/>
                  </a:cubicBezTo>
                  <a:cubicBezTo>
                    <a:pt x="29" y="179"/>
                    <a:pt x="23" y="186"/>
                    <a:pt x="21" y="196"/>
                  </a:cubicBezTo>
                  <a:lnTo>
                    <a:pt x="21" y="197"/>
                  </a:lnTo>
                  <a:cubicBezTo>
                    <a:pt x="0" y="276"/>
                    <a:pt x="25" y="318"/>
                    <a:pt x="81" y="332"/>
                  </a:cubicBezTo>
                  <a:cubicBezTo>
                    <a:pt x="92" y="334"/>
                    <a:pt x="104" y="336"/>
                    <a:pt x="117" y="336"/>
                  </a:cubicBezTo>
                  <a:cubicBezTo>
                    <a:pt x="201" y="336"/>
                    <a:pt x="334" y="282"/>
                    <a:pt x="467" y="226"/>
                  </a:cubicBezTo>
                  <a:cubicBezTo>
                    <a:pt x="573" y="183"/>
                    <a:pt x="679" y="139"/>
                    <a:pt x="751" y="127"/>
                  </a:cubicBezTo>
                  <a:cubicBezTo>
                    <a:pt x="774" y="122"/>
                    <a:pt x="787" y="102"/>
                    <a:pt x="784" y="81"/>
                  </a:cubicBezTo>
                  <a:cubicBezTo>
                    <a:pt x="782" y="65"/>
                    <a:pt x="771" y="54"/>
                    <a:pt x="758" y="49"/>
                  </a:cubicBezTo>
                  <a:cubicBezTo>
                    <a:pt x="676" y="16"/>
                    <a:pt x="597"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9"/>
            <p:cNvSpPr/>
            <p:nvPr/>
          </p:nvSpPr>
          <p:spPr>
            <a:xfrm>
              <a:off x="1449550" y="3610004"/>
              <a:ext cx="34090" cy="12651"/>
            </a:xfrm>
            <a:custGeom>
              <a:rect b="b" l="l" r="r" t="t"/>
              <a:pathLst>
                <a:path extrusionOk="0" h="275" w="741">
                  <a:moveTo>
                    <a:pt x="694" y="1"/>
                  </a:moveTo>
                  <a:cubicBezTo>
                    <a:pt x="688" y="1"/>
                    <a:pt x="681" y="2"/>
                    <a:pt x="675" y="5"/>
                  </a:cubicBezTo>
                  <a:cubicBezTo>
                    <a:pt x="604" y="46"/>
                    <a:pt x="496" y="102"/>
                    <a:pt x="381" y="142"/>
                  </a:cubicBezTo>
                  <a:cubicBezTo>
                    <a:pt x="297" y="173"/>
                    <a:pt x="209" y="194"/>
                    <a:pt x="128" y="194"/>
                  </a:cubicBezTo>
                  <a:cubicBezTo>
                    <a:pt x="102" y="194"/>
                    <a:pt x="77" y="192"/>
                    <a:pt x="53" y="187"/>
                  </a:cubicBezTo>
                  <a:cubicBezTo>
                    <a:pt x="50" y="187"/>
                    <a:pt x="48" y="186"/>
                    <a:pt x="45" y="186"/>
                  </a:cubicBezTo>
                  <a:cubicBezTo>
                    <a:pt x="27" y="186"/>
                    <a:pt x="10" y="199"/>
                    <a:pt x="6" y="218"/>
                  </a:cubicBezTo>
                  <a:cubicBezTo>
                    <a:pt x="1" y="239"/>
                    <a:pt x="16" y="260"/>
                    <a:pt x="37" y="266"/>
                  </a:cubicBezTo>
                  <a:cubicBezTo>
                    <a:pt x="65" y="272"/>
                    <a:pt x="95" y="274"/>
                    <a:pt x="126" y="274"/>
                  </a:cubicBezTo>
                  <a:cubicBezTo>
                    <a:pt x="217" y="274"/>
                    <a:pt x="315" y="251"/>
                    <a:pt x="408" y="218"/>
                  </a:cubicBezTo>
                  <a:cubicBezTo>
                    <a:pt x="529" y="175"/>
                    <a:pt x="639" y="117"/>
                    <a:pt x="714" y="76"/>
                  </a:cubicBezTo>
                  <a:cubicBezTo>
                    <a:pt x="733" y="65"/>
                    <a:pt x="740" y="40"/>
                    <a:pt x="730" y="21"/>
                  </a:cubicBezTo>
                  <a:cubicBezTo>
                    <a:pt x="722" y="8"/>
                    <a:pt x="708" y="1"/>
                    <a:pt x="6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9"/>
            <p:cNvSpPr/>
            <p:nvPr/>
          </p:nvSpPr>
          <p:spPr>
            <a:xfrm>
              <a:off x="1460177" y="3614513"/>
              <a:ext cx="16332" cy="10029"/>
            </a:xfrm>
            <a:custGeom>
              <a:rect b="b" l="l" r="r" t="t"/>
              <a:pathLst>
                <a:path extrusionOk="0" h="218" w="355">
                  <a:moveTo>
                    <a:pt x="345" y="1"/>
                  </a:moveTo>
                  <a:cubicBezTo>
                    <a:pt x="272" y="16"/>
                    <a:pt x="42" y="131"/>
                    <a:pt x="0" y="150"/>
                  </a:cubicBezTo>
                  <a:cubicBezTo>
                    <a:pt x="41" y="192"/>
                    <a:pt x="99" y="218"/>
                    <a:pt x="162" y="212"/>
                  </a:cubicBezTo>
                  <a:cubicBezTo>
                    <a:pt x="272" y="205"/>
                    <a:pt x="354" y="109"/>
                    <a:pt x="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9"/>
            <p:cNvSpPr/>
            <p:nvPr/>
          </p:nvSpPr>
          <p:spPr>
            <a:xfrm>
              <a:off x="1443431" y="3618561"/>
              <a:ext cx="10259" cy="7407"/>
            </a:xfrm>
            <a:custGeom>
              <a:rect b="b" l="l" r="r" t="t"/>
              <a:pathLst>
                <a:path extrusionOk="0" h="161" w="223">
                  <a:moveTo>
                    <a:pt x="179" y="1"/>
                  </a:moveTo>
                  <a:cubicBezTo>
                    <a:pt x="169" y="1"/>
                    <a:pt x="160" y="4"/>
                    <a:pt x="153" y="10"/>
                  </a:cubicBezTo>
                  <a:cubicBezTo>
                    <a:pt x="134" y="24"/>
                    <a:pt x="115" y="38"/>
                    <a:pt x="93" y="51"/>
                  </a:cubicBezTo>
                  <a:cubicBezTo>
                    <a:pt x="72" y="64"/>
                    <a:pt x="52" y="74"/>
                    <a:pt x="31" y="84"/>
                  </a:cubicBezTo>
                  <a:cubicBezTo>
                    <a:pt x="11" y="92"/>
                    <a:pt x="1" y="117"/>
                    <a:pt x="11" y="137"/>
                  </a:cubicBezTo>
                  <a:cubicBezTo>
                    <a:pt x="17" y="152"/>
                    <a:pt x="31" y="161"/>
                    <a:pt x="46" y="161"/>
                  </a:cubicBezTo>
                  <a:cubicBezTo>
                    <a:pt x="52" y="161"/>
                    <a:pt x="57" y="159"/>
                    <a:pt x="63" y="157"/>
                  </a:cubicBezTo>
                  <a:cubicBezTo>
                    <a:pt x="88" y="146"/>
                    <a:pt x="113" y="134"/>
                    <a:pt x="135" y="119"/>
                  </a:cubicBezTo>
                  <a:cubicBezTo>
                    <a:pt x="158" y="105"/>
                    <a:pt x="180" y="89"/>
                    <a:pt x="203" y="71"/>
                  </a:cubicBezTo>
                  <a:cubicBezTo>
                    <a:pt x="220" y="57"/>
                    <a:pt x="223" y="32"/>
                    <a:pt x="209" y="15"/>
                  </a:cubicBezTo>
                  <a:cubicBezTo>
                    <a:pt x="201" y="5"/>
                    <a:pt x="190" y="1"/>
                    <a:pt x="179"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9"/>
            <p:cNvSpPr/>
            <p:nvPr/>
          </p:nvSpPr>
          <p:spPr>
            <a:xfrm>
              <a:off x="1452402" y="3618745"/>
              <a:ext cx="8189" cy="8695"/>
            </a:xfrm>
            <a:custGeom>
              <a:rect b="b" l="l" r="r" t="t"/>
              <a:pathLst>
                <a:path extrusionOk="0" h="189" w="178">
                  <a:moveTo>
                    <a:pt x="132" y="0"/>
                  </a:moveTo>
                  <a:cubicBezTo>
                    <a:pt x="120" y="0"/>
                    <a:pt x="107" y="6"/>
                    <a:pt x="99" y="17"/>
                  </a:cubicBezTo>
                  <a:lnTo>
                    <a:pt x="89" y="34"/>
                  </a:lnTo>
                  <a:cubicBezTo>
                    <a:pt x="66" y="67"/>
                    <a:pt x="49" y="93"/>
                    <a:pt x="19" y="118"/>
                  </a:cubicBezTo>
                  <a:cubicBezTo>
                    <a:pt x="2" y="132"/>
                    <a:pt x="0" y="158"/>
                    <a:pt x="14" y="175"/>
                  </a:cubicBezTo>
                  <a:cubicBezTo>
                    <a:pt x="22" y="184"/>
                    <a:pt x="33" y="188"/>
                    <a:pt x="44" y="188"/>
                  </a:cubicBezTo>
                  <a:cubicBezTo>
                    <a:pt x="53" y="188"/>
                    <a:pt x="63" y="185"/>
                    <a:pt x="70" y="179"/>
                  </a:cubicBezTo>
                  <a:cubicBezTo>
                    <a:pt x="109" y="146"/>
                    <a:pt x="129" y="116"/>
                    <a:pt x="154" y="78"/>
                  </a:cubicBezTo>
                  <a:lnTo>
                    <a:pt x="165" y="62"/>
                  </a:lnTo>
                  <a:cubicBezTo>
                    <a:pt x="178" y="44"/>
                    <a:pt x="172" y="19"/>
                    <a:pt x="154" y="7"/>
                  </a:cubicBezTo>
                  <a:cubicBezTo>
                    <a:pt x="148" y="2"/>
                    <a:pt x="140" y="0"/>
                    <a:pt x="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9"/>
            <p:cNvSpPr/>
            <p:nvPr/>
          </p:nvSpPr>
          <p:spPr>
            <a:xfrm>
              <a:off x="1519294" y="3612305"/>
              <a:ext cx="74804" cy="67719"/>
            </a:xfrm>
            <a:custGeom>
              <a:rect b="b" l="l" r="r" t="t"/>
              <a:pathLst>
                <a:path extrusionOk="0" h="1472" w="1626">
                  <a:moveTo>
                    <a:pt x="1531" y="1"/>
                  </a:moveTo>
                  <a:cubicBezTo>
                    <a:pt x="1529" y="1"/>
                    <a:pt x="1527" y="1"/>
                    <a:pt x="1525" y="1"/>
                  </a:cubicBezTo>
                  <a:cubicBezTo>
                    <a:pt x="1503" y="4"/>
                    <a:pt x="1488" y="26"/>
                    <a:pt x="1492" y="47"/>
                  </a:cubicBezTo>
                  <a:cubicBezTo>
                    <a:pt x="1493" y="55"/>
                    <a:pt x="1495" y="63"/>
                    <a:pt x="1496" y="70"/>
                  </a:cubicBezTo>
                  <a:cubicBezTo>
                    <a:pt x="1541" y="411"/>
                    <a:pt x="1350" y="712"/>
                    <a:pt x="1070" y="941"/>
                  </a:cubicBezTo>
                  <a:cubicBezTo>
                    <a:pt x="784" y="1174"/>
                    <a:pt x="406" y="1332"/>
                    <a:pt x="85" y="1385"/>
                  </a:cubicBezTo>
                  <a:cubicBezTo>
                    <a:pt x="69" y="1389"/>
                    <a:pt x="53" y="1391"/>
                    <a:pt x="38" y="1393"/>
                  </a:cubicBezTo>
                  <a:cubicBezTo>
                    <a:pt x="16" y="1395"/>
                    <a:pt x="1" y="1415"/>
                    <a:pt x="3" y="1437"/>
                  </a:cubicBezTo>
                  <a:cubicBezTo>
                    <a:pt x="6" y="1457"/>
                    <a:pt x="23" y="1472"/>
                    <a:pt x="43" y="1472"/>
                  </a:cubicBezTo>
                  <a:cubicBezTo>
                    <a:pt x="45" y="1472"/>
                    <a:pt x="47" y="1472"/>
                    <a:pt x="49" y="1471"/>
                  </a:cubicBezTo>
                  <a:cubicBezTo>
                    <a:pt x="65" y="1469"/>
                    <a:pt x="82" y="1467"/>
                    <a:pt x="97" y="1464"/>
                  </a:cubicBezTo>
                  <a:cubicBezTo>
                    <a:pt x="430" y="1409"/>
                    <a:pt x="823" y="1245"/>
                    <a:pt x="1119" y="1003"/>
                  </a:cubicBezTo>
                  <a:cubicBezTo>
                    <a:pt x="1421" y="758"/>
                    <a:pt x="1625" y="432"/>
                    <a:pt x="1574" y="60"/>
                  </a:cubicBezTo>
                  <a:cubicBezTo>
                    <a:pt x="1573" y="51"/>
                    <a:pt x="1572" y="43"/>
                    <a:pt x="1571" y="34"/>
                  </a:cubicBezTo>
                  <a:cubicBezTo>
                    <a:pt x="1567" y="15"/>
                    <a:pt x="1550" y="1"/>
                    <a:pt x="15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9"/>
            <p:cNvSpPr/>
            <p:nvPr/>
          </p:nvSpPr>
          <p:spPr>
            <a:xfrm>
              <a:off x="1587841" y="3577387"/>
              <a:ext cx="12881" cy="21530"/>
            </a:xfrm>
            <a:custGeom>
              <a:rect b="b" l="l" r="r" t="t"/>
              <a:pathLst>
                <a:path extrusionOk="0" h="468" w="280">
                  <a:moveTo>
                    <a:pt x="235" y="1"/>
                  </a:moveTo>
                  <a:cubicBezTo>
                    <a:pt x="230" y="1"/>
                    <a:pt x="225" y="2"/>
                    <a:pt x="220" y="4"/>
                  </a:cubicBezTo>
                  <a:cubicBezTo>
                    <a:pt x="141" y="36"/>
                    <a:pt x="76" y="91"/>
                    <a:pt x="40" y="172"/>
                  </a:cubicBezTo>
                  <a:cubicBezTo>
                    <a:pt x="9" y="242"/>
                    <a:pt x="0" y="329"/>
                    <a:pt x="24" y="434"/>
                  </a:cubicBezTo>
                  <a:cubicBezTo>
                    <a:pt x="26" y="448"/>
                    <a:pt x="34" y="459"/>
                    <a:pt x="48" y="465"/>
                  </a:cubicBezTo>
                  <a:cubicBezTo>
                    <a:pt x="53" y="467"/>
                    <a:pt x="58" y="468"/>
                    <a:pt x="63" y="468"/>
                  </a:cubicBezTo>
                  <a:cubicBezTo>
                    <a:pt x="79" y="468"/>
                    <a:pt x="94" y="458"/>
                    <a:pt x="100" y="442"/>
                  </a:cubicBezTo>
                  <a:cubicBezTo>
                    <a:pt x="116" y="401"/>
                    <a:pt x="136" y="367"/>
                    <a:pt x="158" y="338"/>
                  </a:cubicBezTo>
                  <a:cubicBezTo>
                    <a:pt x="180" y="310"/>
                    <a:pt x="204" y="287"/>
                    <a:pt x="230" y="271"/>
                  </a:cubicBezTo>
                  <a:cubicBezTo>
                    <a:pt x="249" y="260"/>
                    <a:pt x="254" y="235"/>
                    <a:pt x="243" y="216"/>
                  </a:cubicBezTo>
                  <a:cubicBezTo>
                    <a:pt x="235" y="204"/>
                    <a:pt x="222" y="198"/>
                    <a:pt x="208" y="198"/>
                  </a:cubicBezTo>
                  <a:cubicBezTo>
                    <a:pt x="201" y="198"/>
                    <a:pt x="194" y="199"/>
                    <a:pt x="187" y="203"/>
                  </a:cubicBezTo>
                  <a:cubicBezTo>
                    <a:pt x="154" y="225"/>
                    <a:pt x="122" y="253"/>
                    <a:pt x="94" y="291"/>
                  </a:cubicBezTo>
                  <a:lnTo>
                    <a:pt x="91" y="295"/>
                  </a:lnTo>
                  <a:cubicBezTo>
                    <a:pt x="94" y="261"/>
                    <a:pt x="101" y="230"/>
                    <a:pt x="113" y="203"/>
                  </a:cubicBezTo>
                  <a:cubicBezTo>
                    <a:pt x="139" y="143"/>
                    <a:pt x="188" y="101"/>
                    <a:pt x="249" y="78"/>
                  </a:cubicBezTo>
                  <a:cubicBezTo>
                    <a:pt x="270" y="70"/>
                    <a:pt x="280" y="46"/>
                    <a:pt x="271" y="26"/>
                  </a:cubicBezTo>
                  <a:cubicBezTo>
                    <a:pt x="266" y="11"/>
                    <a:pt x="251"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9"/>
            <p:cNvSpPr/>
            <p:nvPr/>
          </p:nvSpPr>
          <p:spPr>
            <a:xfrm>
              <a:off x="1494957" y="3765317"/>
              <a:ext cx="118739" cy="15642"/>
            </a:xfrm>
            <a:custGeom>
              <a:rect b="b" l="l" r="r" t="t"/>
              <a:pathLst>
                <a:path extrusionOk="0" h="340" w="2581">
                  <a:moveTo>
                    <a:pt x="46" y="0"/>
                  </a:moveTo>
                  <a:cubicBezTo>
                    <a:pt x="34" y="0"/>
                    <a:pt x="22" y="6"/>
                    <a:pt x="15" y="16"/>
                  </a:cubicBezTo>
                  <a:cubicBezTo>
                    <a:pt x="1" y="33"/>
                    <a:pt x="5" y="59"/>
                    <a:pt x="23" y="72"/>
                  </a:cubicBezTo>
                  <a:cubicBezTo>
                    <a:pt x="255" y="244"/>
                    <a:pt x="701" y="338"/>
                    <a:pt x="1187" y="339"/>
                  </a:cubicBezTo>
                  <a:cubicBezTo>
                    <a:pt x="1193" y="339"/>
                    <a:pt x="1199" y="339"/>
                    <a:pt x="1205" y="339"/>
                  </a:cubicBezTo>
                  <a:cubicBezTo>
                    <a:pt x="1664" y="339"/>
                    <a:pt x="2159" y="258"/>
                    <a:pt x="2550" y="86"/>
                  </a:cubicBezTo>
                  <a:cubicBezTo>
                    <a:pt x="2571" y="77"/>
                    <a:pt x="2580" y="54"/>
                    <a:pt x="2571" y="33"/>
                  </a:cubicBezTo>
                  <a:cubicBezTo>
                    <a:pt x="2564" y="18"/>
                    <a:pt x="2550" y="10"/>
                    <a:pt x="2535" y="10"/>
                  </a:cubicBezTo>
                  <a:cubicBezTo>
                    <a:pt x="2529" y="10"/>
                    <a:pt x="2524" y="11"/>
                    <a:pt x="2519" y="13"/>
                  </a:cubicBezTo>
                  <a:cubicBezTo>
                    <a:pt x="2138" y="181"/>
                    <a:pt x="1654" y="260"/>
                    <a:pt x="1205" y="260"/>
                  </a:cubicBezTo>
                  <a:cubicBezTo>
                    <a:pt x="1199" y="260"/>
                    <a:pt x="1193" y="260"/>
                    <a:pt x="1187" y="260"/>
                  </a:cubicBezTo>
                  <a:cubicBezTo>
                    <a:pt x="717" y="259"/>
                    <a:pt x="289" y="170"/>
                    <a:pt x="70" y="8"/>
                  </a:cubicBezTo>
                  <a:cubicBezTo>
                    <a:pt x="63" y="3"/>
                    <a:pt x="55"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8" name="Google Shape;2008;p19"/>
          <p:cNvSpPr/>
          <p:nvPr/>
        </p:nvSpPr>
        <p:spPr>
          <a:xfrm>
            <a:off x="1045234" y="189468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9"/>
          <p:cNvSpPr/>
          <p:nvPr/>
        </p:nvSpPr>
        <p:spPr>
          <a:xfrm>
            <a:off x="1045234" y="125971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9"/>
          <p:cNvSpPr/>
          <p:nvPr/>
        </p:nvSpPr>
        <p:spPr>
          <a:xfrm>
            <a:off x="4344734" y="3431676"/>
            <a:ext cx="220850" cy="26934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9"/>
          <p:cNvSpPr/>
          <p:nvPr/>
        </p:nvSpPr>
        <p:spPr>
          <a:xfrm>
            <a:off x="4905522" y="429608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5" name="Shape 2015"/>
        <p:cNvGrpSpPr/>
        <p:nvPr/>
      </p:nvGrpSpPr>
      <p:grpSpPr>
        <a:xfrm>
          <a:off x="0" y="0"/>
          <a:ext cx="0" cy="0"/>
          <a:chOff x="0" y="0"/>
          <a:chExt cx="0" cy="0"/>
        </a:xfrm>
      </p:grpSpPr>
      <p:sp>
        <p:nvSpPr>
          <p:cNvPr id="2016" name="Google Shape;2016;p20"/>
          <p:cNvSpPr/>
          <p:nvPr/>
        </p:nvSpPr>
        <p:spPr>
          <a:xfrm flipH="1" rot="5400000">
            <a:off x="5753703" y="1753197"/>
            <a:ext cx="1944189" cy="4836398"/>
          </a:xfrm>
          <a:custGeom>
            <a:rect b="b" l="l" r="r" t="t"/>
            <a:pathLst>
              <a:path extrusionOk="0" h="46409" w="2483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20"/>
          <p:cNvSpPr/>
          <p:nvPr/>
        </p:nvSpPr>
        <p:spPr>
          <a:xfrm flipH="1">
            <a:off x="4377743" y="-60643"/>
            <a:ext cx="4825547" cy="2069697"/>
          </a:xfrm>
          <a:custGeom>
            <a:rect b="b" l="l" r="r" t="t"/>
            <a:pathLst>
              <a:path extrusionOk="0" h="23676" w="55198">
                <a:moveTo>
                  <a:pt x="0" y="1"/>
                </a:moveTo>
                <a:lnTo>
                  <a:pt x="0" y="19480"/>
                </a:lnTo>
                <a:cubicBezTo>
                  <a:pt x="2584" y="22211"/>
                  <a:pt x="7225" y="23675"/>
                  <a:pt x="11907" y="23675"/>
                </a:cubicBezTo>
                <a:cubicBezTo>
                  <a:pt x="16662" y="23675"/>
                  <a:pt x="21460" y="22164"/>
                  <a:pt x="24185" y="18934"/>
                </a:cubicBezTo>
                <a:cubicBezTo>
                  <a:pt x="27337" y="15197"/>
                  <a:pt x="29451" y="14494"/>
                  <a:pt x="31252" y="14494"/>
                </a:cubicBezTo>
                <a:cubicBezTo>
                  <a:pt x="32336" y="14494"/>
                  <a:pt x="33307" y="14749"/>
                  <a:pt x="34322" y="14749"/>
                </a:cubicBezTo>
                <a:cubicBezTo>
                  <a:pt x="36414" y="14749"/>
                  <a:pt x="38694" y="13668"/>
                  <a:pt x="42545" y="7051"/>
                </a:cubicBezTo>
                <a:cubicBezTo>
                  <a:pt x="45455" y="2057"/>
                  <a:pt x="55197" y="2765"/>
                  <a:pt x="482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20"/>
          <p:cNvSpPr/>
          <p:nvPr/>
        </p:nvSpPr>
        <p:spPr>
          <a:xfrm>
            <a:off x="8640147" y="4666572"/>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20"/>
          <p:cNvSpPr/>
          <p:nvPr/>
        </p:nvSpPr>
        <p:spPr>
          <a:xfrm flipH="1">
            <a:off x="8640145" y="237741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20"/>
          <p:cNvSpPr/>
          <p:nvPr/>
        </p:nvSpPr>
        <p:spPr>
          <a:xfrm flipH="1">
            <a:off x="6654301" y="452802"/>
            <a:ext cx="142975" cy="17439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20"/>
          <p:cNvSpPr txBox="1"/>
          <p:nvPr>
            <p:ph type="title"/>
          </p:nvPr>
        </p:nvSpPr>
        <p:spPr>
          <a:xfrm>
            <a:off x="720000" y="892993"/>
            <a:ext cx="5499900" cy="6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Research resources</a:t>
            </a:r>
            <a:endParaRPr/>
          </a:p>
        </p:txBody>
      </p:sp>
      <p:sp>
        <p:nvSpPr>
          <p:cNvPr id="2022" name="Google Shape;2022;p20"/>
          <p:cNvSpPr txBox="1"/>
          <p:nvPr>
            <p:ph idx="1" type="subTitle"/>
          </p:nvPr>
        </p:nvSpPr>
        <p:spPr>
          <a:xfrm rot="-563">
            <a:off x="720100" y="1629915"/>
            <a:ext cx="6172897" cy="2659793"/>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0" i="0" lang="en" sz="1000" u="sng" strike="noStrike">
                <a:solidFill>
                  <a:srgbClr val="1155CC"/>
                </a:solidFill>
                <a:latin typeface="Arial"/>
                <a:ea typeface="Arial"/>
                <a:cs typeface="Arial"/>
                <a:sym typeface="Arial"/>
                <a:hlinkClick r:id="rId3">
                  <a:extLst>
                    <a:ext uri="{A12FA001-AC4F-418D-AE19-62706E023703}">
                      <ahyp:hlinkClr val="tx"/>
                    </a:ext>
                  </a:extLst>
                </a:hlinkClick>
              </a:rPr>
              <a:t>https://ourworldindata.org/child-mortality-in-the-past</a:t>
            </a:r>
            <a:r>
              <a:rPr b="0" i="0" lang="en" sz="1000" u="none" strike="noStrike">
                <a:solidFill>
                  <a:srgbClr val="000000"/>
                </a:solidFill>
                <a:latin typeface="Arial"/>
                <a:ea typeface="Arial"/>
                <a:cs typeface="Arial"/>
                <a:sym typeface="Arial"/>
              </a:rPr>
              <a:t> - decreasing mortality rate</a:t>
            </a:r>
            <a:endParaRPr b="0" sz="1000"/>
          </a:p>
          <a:p>
            <a:pPr indent="-317500" lvl="0" marL="457200" rtl="0" algn="l">
              <a:lnSpc>
                <a:spcPct val="100000"/>
              </a:lnSpc>
              <a:spcBef>
                <a:spcPts val="0"/>
              </a:spcBef>
              <a:spcAft>
                <a:spcPts val="0"/>
              </a:spcAft>
              <a:buSzPts val="1400"/>
              <a:buChar char="●"/>
            </a:pPr>
            <a:r>
              <a:rPr b="0" i="0" lang="en" sz="1000" u="sng" strike="noStrike">
                <a:solidFill>
                  <a:srgbClr val="1155CC"/>
                </a:solidFill>
                <a:latin typeface="Arial"/>
                <a:ea typeface="Arial"/>
                <a:cs typeface="Arial"/>
                <a:sym typeface="Arial"/>
                <a:hlinkClick r:id="rId4">
                  <a:extLst>
                    <a:ext uri="{A12FA001-AC4F-418D-AE19-62706E023703}">
                      <ahyp:hlinkClr val="tx"/>
                    </a:ext>
                  </a:extLst>
                </a:hlinkClick>
              </a:rPr>
              <a:t>https://onlinelibrary.wiley.com/doi/full/10.1111/j.1365-3016.2012.01281.x?fbclid=IwAR2t6LD3Lk-7t7I4V5d1ImfBTi3gONMWvIzZIYadmpqlgImMntbeAOW5qdo</a:t>
            </a:r>
            <a:r>
              <a:rPr b="0" i="0" lang="en" sz="1000" u="none" strike="noStrike">
                <a:solidFill>
                  <a:srgbClr val="000000"/>
                </a:solidFill>
                <a:latin typeface="Arial"/>
                <a:ea typeface="Arial"/>
                <a:cs typeface="Arial"/>
                <a:sym typeface="Arial"/>
              </a:rPr>
              <a:t> - </a:t>
            </a:r>
            <a:endParaRPr b="0" sz="1000"/>
          </a:p>
          <a:p>
            <a:pPr indent="-317500" lvl="0" marL="457200" rtl="0" algn="l">
              <a:lnSpc>
                <a:spcPct val="100000"/>
              </a:lnSpc>
              <a:spcBef>
                <a:spcPts val="0"/>
              </a:spcBef>
              <a:spcAft>
                <a:spcPts val="0"/>
              </a:spcAft>
              <a:buSzPts val="1400"/>
              <a:buChar char="●"/>
            </a:pPr>
            <a:r>
              <a:rPr b="0" i="0" lang="en" sz="1000" u="sng" strike="noStrike">
                <a:solidFill>
                  <a:srgbClr val="1155CC"/>
                </a:solidFill>
                <a:latin typeface="Arial"/>
                <a:ea typeface="Arial"/>
                <a:cs typeface="Arial"/>
                <a:sym typeface="Arial"/>
                <a:hlinkClick r:id="rId5">
                  <a:extLst>
                    <a:ext uri="{A12FA001-AC4F-418D-AE19-62706E023703}">
                      <ahyp:hlinkClr val="tx"/>
                    </a:ext>
                  </a:extLst>
                </a:hlinkClick>
              </a:rPr>
              <a:t>https://malariajournal.biomedcentral.com/articles/10.1186/1475-2875-11-400#:~:text=Burden%20of%20malaria%20in%20infants%20aged%20less%20than%20six%20months&amp;text=Various%20studies%20across%20Africa%20have,those%20found%20in%20the%20mother</a:t>
            </a:r>
            <a:r>
              <a:rPr b="0" i="0" lang="en" sz="1000" u="none" strike="noStrike">
                <a:solidFill>
                  <a:srgbClr val="000000"/>
                </a:solidFill>
                <a:latin typeface="Arial"/>
                <a:ea typeface="Arial"/>
                <a:cs typeface="Arial"/>
                <a:sym typeface="Arial"/>
              </a:rPr>
              <a:t>. -newborn affected by malaria</a:t>
            </a:r>
            <a:endParaRPr b="0" sz="1000"/>
          </a:p>
          <a:p>
            <a:pPr indent="-317500" lvl="0" marL="457200" rtl="0" algn="l">
              <a:lnSpc>
                <a:spcPct val="100000"/>
              </a:lnSpc>
              <a:spcBef>
                <a:spcPts val="0"/>
              </a:spcBef>
              <a:spcAft>
                <a:spcPts val="0"/>
              </a:spcAft>
              <a:buSzPts val="1400"/>
              <a:buChar char="●"/>
            </a:pPr>
            <a:r>
              <a:rPr b="0" i="0" lang="en" sz="1000" u="sng" strike="noStrike">
                <a:solidFill>
                  <a:srgbClr val="1155CC"/>
                </a:solidFill>
                <a:latin typeface="Arial"/>
                <a:ea typeface="Arial"/>
                <a:cs typeface="Arial"/>
                <a:sym typeface="Arial"/>
                <a:hlinkClick r:id="rId6">
                  <a:extLst>
                    <a:ext uri="{A12FA001-AC4F-418D-AE19-62706E023703}">
                      <ahyp:hlinkClr val="tx"/>
                    </a:ext>
                  </a:extLst>
                </a:hlinkClick>
              </a:rPr>
              <a:t>https://www.msdmanuals.com/home/children-s-health-issues/infections-in-newborns/overview-of-infections-in-newborns</a:t>
            </a:r>
            <a:r>
              <a:rPr b="0" i="0" lang="en" sz="1000" u="none" strike="noStrike">
                <a:solidFill>
                  <a:srgbClr val="000000"/>
                </a:solidFill>
                <a:latin typeface="Arial"/>
                <a:ea typeface="Arial"/>
                <a:cs typeface="Arial"/>
                <a:sym typeface="Arial"/>
              </a:rPr>
              <a:t> - Overview of Infections in Newborns</a:t>
            </a:r>
            <a:endParaRPr b="0" sz="1000"/>
          </a:p>
          <a:p>
            <a:pPr indent="-317500" lvl="0" marL="457200" rtl="0" algn="l">
              <a:lnSpc>
                <a:spcPct val="100000"/>
              </a:lnSpc>
              <a:spcBef>
                <a:spcPts val="0"/>
              </a:spcBef>
              <a:spcAft>
                <a:spcPts val="0"/>
              </a:spcAft>
              <a:buSzPts val="1400"/>
              <a:buChar char="●"/>
            </a:pPr>
            <a:r>
              <a:rPr b="0" i="0" lang="en" sz="1000" u="sng" strike="noStrike">
                <a:solidFill>
                  <a:srgbClr val="1155CC"/>
                </a:solidFill>
                <a:latin typeface="Arial"/>
                <a:ea typeface="Arial"/>
                <a:cs typeface="Arial"/>
                <a:sym typeface="Arial"/>
                <a:hlinkClick r:id="rId7">
                  <a:extLst>
                    <a:ext uri="{A12FA001-AC4F-418D-AE19-62706E023703}">
                      <ahyp:hlinkClr val="tx"/>
                    </a:ext>
                  </a:extLst>
                </a:hlinkClick>
              </a:rPr>
              <a:t>https://www.who.int/data/gho/data/themes/topics/sdg-target-3_2-newborn-and-child-mortality?fbclid=IwAR0A3zhwWxo-pys1sinMMcbnaltEq8gNjeuSRxHC7YkgwgMoaiFJEWc3biY</a:t>
            </a:r>
            <a:r>
              <a:rPr b="0" i="0" lang="en" sz="1000" u="none" strike="noStrike">
                <a:solidFill>
                  <a:srgbClr val="000000"/>
                </a:solidFill>
                <a:latin typeface="Arial"/>
                <a:ea typeface="Arial"/>
                <a:cs typeface="Arial"/>
                <a:sym typeface="Arial"/>
              </a:rPr>
              <a:t> - end preventable</a:t>
            </a:r>
            <a:endParaRPr b="0" sz="1000"/>
          </a:p>
          <a:p>
            <a:pPr indent="-317500" lvl="0" marL="457200" rtl="0" algn="l">
              <a:lnSpc>
                <a:spcPct val="100000"/>
              </a:lnSpc>
              <a:spcBef>
                <a:spcPts val="0"/>
              </a:spcBef>
              <a:spcAft>
                <a:spcPts val="0"/>
              </a:spcAft>
              <a:buSzPts val="1400"/>
              <a:buChar char="●"/>
            </a:pPr>
            <a:r>
              <a:rPr b="0" i="0" lang="en" sz="1000" u="sng" strike="noStrike">
                <a:solidFill>
                  <a:srgbClr val="1155CC"/>
                </a:solidFill>
                <a:latin typeface="Arial"/>
                <a:ea typeface="Arial"/>
                <a:cs typeface="Arial"/>
                <a:sym typeface="Arial"/>
                <a:hlinkClick r:id="rId8">
                  <a:extLst>
                    <a:ext uri="{A12FA001-AC4F-418D-AE19-62706E023703}">
                      <ahyp:hlinkClr val="tx"/>
                    </a:ext>
                  </a:extLst>
                </a:hlinkClick>
              </a:rPr>
              <a:t>https://stacks.cdc.gov/view/cdc/7062</a:t>
            </a:r>
            <a:r>
              <a:rPr b="0" i="0" lang="en" sz="1000" u="none" strike="noStrike">
                <a:solidFill>
                  <a:srgbClr val="000000"/>
                </a:solidFill>
                <a:latin typeface="Arial"/>
                <a:ea typeface="Arial"/>
                <a:cs typeface="Arial"/>
                <a:sym typeface="Arial"/>
              </a:rPr>
              <a:t> - pregnancy-related mortality</a:t>
            </a:r>
            <a:endParaRPr/>
          </a:p>
          <a:p>
            <a:pPr indent="-317500" lvl="0" marL="457200" rtl="0" algn="l">
              <a:lnSpc>
                <a:spcPct val="100000"/>
              </a:lnSpc>
              <a:spcBef>
                <a:spcPts val="0"/>
              </a:spcBef>
              <a:spcAft>
                <a:spcPts val="0"/>
              </a:spcAft>
              <a:buSzPts val="1400"/>
              <a:buChar char="●"/>
            </a:pPr>
            <a:r>
              <a:rPr b="0" lang="en" sz="1000" u="sng">
                <a:solidFill>
                  <a:schemeClr val="hlink"/>
                </a:solidFill>
                <a:hlinkClick r:id="rId9"/>
              </a:rPr>
              <a:t>https://data.unicef.org/topic/child-survival/stillbirths/</a:t>
            </a:r>
            <a:r>
              <a:rPr b="0" lang="en" sz="1000"/>
              <a:t> </a:t>
            </a:r>
            <a:endParaRPr/>
          </a:p>
          <a:p>
            <a:pPr indent="-317500" lvl="0" marL="457200" rtl="0" algn="l">
              <a:lnSpc>
                <a:spcPct val="100000"/>
              </a:lnSpc>
              <a:spcBef>
                <a:spcPts val="0"/>
              </a:spcBef>
              <a:spcAft>
                <a:spcPts val="0"/>
              </a:spcAft>
              <a:buSzPts val="1400"/>
              <a:buChar char="●"/>
            </a:pPr>
            <a:r>
              <a:rPr b="0" lang="en" sz="1000" u="sng">
                <a:solidFill>
                  <a:schemeClr val="hlink"/>
                </a:solidFill>
                <a:hlinkClick r:id="rId10"/>
              </a:rPr>
              <a:t>https://data.unicef.org/topic/child-survival/under-five-mortality/</a:t>
            </a:r>
            <a:endParaRPr b="0" sz="1000"/>
          </a:p>
          <a:p>
            <a:pPr indent="0" lvl="0" marL="139700" rtl="0" algn="l">
              <a:lnSpc>
                <a:spcPct val="100000"/>
              </a:lnSpc>
              <a:spcBef>
                <a:spcPts val="0"/>
              </a:spcBef>
              <a:spcAft>
                <a:spcPts val="0"/>
              </a:spcAft>
              <a:buSzPts val="1400"/>
              <a:buNone/>
            </a:pPr>
            <a:br>
              <a:rPr b="0" lang="en" sz="1000"/>
            </a:br>
            <a:endParaRPr sz="1000"/>
          </a:p>
        </p:txBody>
      </p:sp>
      <p:cxnSp>
        <p:nvCxnSpPr>
          <p:cNvPr id="2023" name="Google Shape;2023;p20"/>
          <p:cNvCxnSpPr/>
          <p:nvPr/>
        </p:nvCxnSpPr>
        <p:spPr>
          <a:xfrm>
            <a:off x="-47625" y="1471440"/>
            <a:ext cx="6305700" cy="0"/>
          </a:xfrm>
          <a:prstGeom prst="straightConnector1">
            <a:avLst/>
          </a:prstGeom>
          <a:noFill/>
          <a:ln cap="flat" cmpd="sng" w="19050">
            <a:solidFill>
              <a:schemeClr val="accent3"/>
            </a:solidFill>
            <a:prstDash val="solid"/>
            <a:round/>
            <a:headEnd len="sm" w="sm" type="none"/>
            <a:tailEnd len="med" w="med" type="diamond"/>
          </a:ln>
        </p:spPr>
      </p:cxnSp>
      <p:sp>
        <p:nvSpPr>
          <p:cNvPr id="2024" name="Google Shape;2024;p20"/>
          <p:cNvSpPr/>
          <p:nvPr/>
        </p:nvSpPr>
        <p:spPr>
          <a:xfrm>
            <a:off x="6219902" y="4307142"/>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20"/>
          <p:cNvSpPr/>
          <p:nvPr/>
        </p:nvSpPr>
        <p:spPr>
          <a:xfrm>
            <a:off x="5307376" y="851160"/>
            <a:ext cx="92491" cy="112640"/>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20"/>
          <p:cNvSpPr/>
          <p:nvPr/>
        </p:nvSpPr>
        <p:spPr>
          <a:xfrm>
            <a:off x="7998096" y="2947875"/>
            <a:ext cx="103430" cy="126141"/>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20"/>
          <p:cNvSpPr/>
          <p:nvPr/>
        </p:nvSpPr>
        <p:spPr>
          <a:xfrm>
            <a:off x="1599077" y="725017"/>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28" name="Google Shape;2028;p20"/>
          <p:cNvGrpSpPr/>
          <p:nvPr/>
        </p:nvGrpSpPr>
        <p:grpSpPr>
          <a:xfrm rot="-1741560">
            <a:off x="7237331" y="355572"/>
            <a:ext cx="2609803" cy="2090454"/>
            <a:chOff x="3202341" y="1439948"/>
            <a:chExt cx="590980" cy="473346"/>
          </a:xfrm>
        </p:grpSpPr>
        <p:sp>
          <p:nvSpPr>
            <p:cNvPr id="2029" name="Google Shape;2029;p20"/>
            <p:cNvSpPr/>
            <p:nvPr/>
          </p:nvSpPr>
          <p:spPr>
            <a:xfrm>
              <a:off x="3672512" y="1622956"/>
              <a:ext cx="120809" cy="13986"/>
            </a:xfrm>
            <a:custGeom>
              <a:rect b="b" l="l" r="r" t="t"/>
              <a:pathLst>
                <a:path extrusionOk="0" h="304" w="2626">
                  <a:moveTo>
                    <a:pt x="2551" y="0"/>
                  </a:moveTo>
                  <a:cubicBezTo>
                    <a:pt x="2544" y="0"/>
                    <a:pt x="2538" y="1"/>
                    <a:pt x="2531" y="3"/>
                  </a:cubicBezTo>
                  <a:cubicBezTo>
                    <a:pt x="2191" y="113"/>
                    <a:pt x="1770" y="165"/>
                    <a:pt x="1349" y="170"/>
                  </a:cubicBezTo>
                  <a:cubicBezTo>
                    <a:pt x="1323" y="171"/>
                    <a:pt x="1296" y="171"/>
                    <a:pt x="1270" y="171"/>
                  </a:cubicBezTo>
                  <a:cubicBezTo>
                    <a:pt x="837" y="171"/>
                    <a:pt x="413" y="121"/>
                    <a:pt x="91" y="34"/>
                  </a:cubicBezTo>
                  <a:cubicBezTo>
                    <a:pt x="85" y="33"/>
                    <a:pt x="80" y="32"/>
                    <a:pt x="74" y="32"/>
                  </a:cubicBezTo>
                  <a:cubicBezTo>
                    <a:pt x="45" y="32"/>
                    <a:pt x="17" y="52"/>
                    <a:pt x="9" y="81"/>
                  </a:cubicBezTo>
                  <a:cubicBezTo>
                    <a:pt x="1" y="117"/>
                    <a:pt x="21" y="153"/>
                    <a:pt x="57" y="163"/>
                  </a:cubicBezTo>
                  <a:cubicBezTo>
                    <a:pt x="389" y="252"/>
                    <a:pt x="827" y="304"/>
                    <a:pt x="1273" y="304"/>
                  </a:cubicBezTo>
                  <a:cubicBezTo>
                    <a:pt x="1299" y="304"/>
                    <a:pt x="1325" y="303"/>
                    <a:pt x="1351" y="303"/>
                  </a:cubicBezTo>
                  <a:cubicBezTo>
                    <a:pt x="1783" y="298"/>
                    <a:pt x="2219" y="244"/>
                    <a:pt x="2572" y="130"/>
                  </a:cubicBezTo>
                  <a:cubicBezTo>
                    <a:pt x="2607" y="119"/>
                    <a:pt x="2626" y="82"/>
                    <a:pt x="2615" y="47"/>
                  </a:cubicBezTo>
                  <a:cubicBezTo>
                    <a:pt x="2606" y="18"/>
                    <a:pt x="2579" y="0"/>
                    <a:pt x="25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20"/>
            <p:cNvSpPr/>
            <p:nvPr/>
          </p:nvSpPr>
          <p:spPr>
            <a:xfrm>
              <a:off x="3345140" y="1611593"/>
              <a:ext cx="143536" cy="25349"/>
            </a:xfrm>
            <a:custGeom>
              <a:rect b="b" l="l" r="r" t="t"/>
              <a:pathLst>
                <a:path extrusionOk="0" h="551" w="3120">
                  <a:moveTo>
                    <a:pt x="76" y="0"/>
                  </a:moveTo>
                  <a:cubicBezTo>
                    <a:pt x="56" y="0"/>
                    <a:pt x="37" y="9"/>
                    <a:pt x="24" y="25"/>
                  </a:cubicBezTo>
                  <a:cubicBezTo>
                    <a:pt x="1" y="54"/>
                    <a:pt x="6" y="95"/>
                    <a:pt x="34" y="119"/>
                  </a:cubicBezTo>
                  <a:cubicBezTo>
                    <a:pt x="319" y="349"/>
                    <a:pt x="804" y="478"/>
                    <a:pt x="1328" y="528"/>
                  </a:cubicBezTo>
                  <a:cubicBezTo>
                    <a:pt x="1496" y="543"/>
                    <a:pt x="1669" y="551"/>
                    <a:pt x="1840" y="551"/>
                  </a:cubicBezTo>
                  <a:cubicBezTo>
                    <a:pt x="2289" y="551"/>
                    <a:pt x="2729" y="500"/>
                    <a:pt x="3063" y="410"/>
                  </a:cubicBezTo>
                  <a:cubicBezTo>
                    <a:pt x="3099" y="400"/>
                    <a:pt x="3120" y="364"/>
                    <a:pt x="3110" y="328"/>
                  </a:cubicBezTo>
                  <a:cubicBezTo>
                    <a:pt x="3102" y="299"/>
                    <a:pt x="3076" y="279"/>
                    <a:pt x="3046" y="279"/>
                  </a:cubicBezTo>
                  <a:cubicBezTo>
                    <a:pt x="3040" y="279"/>
                    <a:pt x="3034" y="280"/>
                    <a:pt x="3029" y="281"/>
                  </a:cubicBezTo>
                  <a:cubicBezTo>
                    <a:pt x="2706" y="368"/>
                    <a:pt x="2280" y="418"/>
                    <a:pt x="1845" y="418"/>
                  </a:cubicBezTo>
                  <a:cubicBezTo>
                    <a:pt x="1676" y="418"/>
                    <a:pt x="1506" y="411"/>
                    <a:pt x="1339" y="395"/>
                  </a:cubicBezTo>
                  <a:cubicBezTo>
                    <a:pt x="840" y="348"/>
                    <a:pt x="381" y="228"/>
                    <a:pt x="118" y="15"/>
                  </a:cubicBezTo>
                  <a:cubicBezTo>
                    <a:pt x="105" y="5"/>
                    <a:pt x="91" y="0"/>
                    <a:pt x="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20"/>
            <p:cNvSpPr/>
            <p:nvPr/>
          </p:nvSpPr>
          <p:spPr>
            <a:xfrm>
              <a:off x="3215774" y="1530256"/>
              <a:ext cx="149562" cy="107882"/>
            </a:xfrm>
            <a:custGeom>
              <a:rect b="b" l="l" r="r" t="t"/>
              <a:pathLst>
                <a:path extrusionOk="0" h="2345" w="3251">
                  <a:moveTo>
                    <a:pt x="2632" y="1232"/>
                  </a:moveTo>
                  <a:cubicBezTo>
                    <a:pt x="2632" y="1007"/>
                    <a:pt x="2500" y="784"/>
                    <a:pt x="2233" y="740"/>
                  </a:cubicBezTo>
                  <a:cubicBezTo>
                    <a:pt x="2245" y="481"/>
                    <a:pt x="2082" y="214"/>
                    <a:pt x="1738" y="214"/>
                  </a:cubicBezTo>
                  <a:cubicBezTo>
                    <a:pt x="1629" y="214"/>
                    <a:pt x="1537" y="234"/>
                    <a:pt x="1459" y="264"/>
                  </a:cubicBezTo>
                  <a:cubicBezTo>
                    <a:pt x="1388" y="114"/>
                    <a:pt x="1240" y="1"/>
                    <a:pt x="1016" y="1"/>
                  </a:cubicBezTo>
                  <a:cubicBezTo>
                    <a:pt x="618" y="1"/>
                    <a:pt x="436" y="242"/>
                    <a:pt x="439" y="489"/>
                  </a:cubicBezTo>
                  <a:cubicBezTo>
                    <a:pt x="1" y="664"/>
                    <a:pt x="61" y="1265"/>
                    <a:pt x="499" y="1416"/>
                  </a:cubicBezTo>
                  <a:cubicBezTo>
                    <a:pt x="478" y="1683"/>
                    <a:pt x="677" y="1973"/>
                    <a:pt x="1056" y="1981"/>
                  </a:cubicBezTo>
                  <a:cubicBezTo>
                    <a:pt x="1102" y="1982"/>
                    <a:pt x="1146" y="1978"/>
                    <a:pt x="1186" y="1970"/>
                  </a:cubicBezTo>
                  <a:cubicBezTo>
                    <a:pt x="1250" y="2166"/>
                    <a:pt x="1434" y="2333"/>
                    <a:pt x="1720" y="2339"/>
                  </a:cubicBezTo>
                  <a:cubicBezTo>
                    <a:pt x="1939" y="2345"/>
                    <a:pt x="2090" y="2237"/>
                    <a:pt x="2169" y="2092"/>
                  </a:cubicBezTo>
                  <a:cubicBezTo>
                    <a:pt x="2262" y="2178"/>
                    <a:pt x="2393" y="2235"/>
                    <a:pt x="2559" y="2238"/>
                  </a:cubicBezTo>
                  <a:cubicBezTo>
                    <a:pt x="3211" y="2253"/>
                    <a:pt x="3250" y="1286"/>
                    <a:pt x="2632" y="1232"/>
                  </a:cubicBezTo>
                  <a:close/>
                  <a:moveTo>
                    <a:pt x="1210" y="974"/>
                  </a:moveTo>
                  <a:cubicBezTo>
                    <a:pt x="1219" y="970"/>
                    <a:pt x="1228" y="967"/>
                    <a:pt x="1236" y="962"/>
                  </a:cubicBezTo>
                  <a:cubicBezTo>
                    <a:pt x="1245" y="976"/>
                    <a:pt x="1254" y="990"/>
                    <a:pt x="1264" y="1004"/>
                  </a:cubicBezTo>
                  <a:cubicBezTo>
                    <a:pt x="1246" y="997"/>
                    <a:pt x="1228" y="992"/>
                    <a:pt x="1209" y="987"/>
                  </a:cubicBezTo>
                  <a:cubicBezTo>
                    <a:pt x="1210" y="983"/>
                    <a:pt x="1210" y="978"/>
                    <a:pt x="1210" y="974"/>
                  </a:cubicBezTo>
                  <a:close/>
                  <a:moveTo>
                    <a:pt x="1483" y="1175"/>
                  </a:moveTo>
                  <a:cubicBezTo>
                    <a:pt x="1507" y="1185"/>
                    <a:pt x="1533" y="1194"/>
                    <a:pt x="1560" y="1201"/>
                  </a:cubicBezTo>
                  <a:cubicBezTo>
                    <a:pt x="1559" y="1250"/>
                    <a:pt x="1564" y="1298"/>
                    <a:pt x="1577" y="1346"/>
                  </a:cubicBezTo>
                  <a:cubicBezTo>
                    <a:pt x="1570" y="1347"/>
                    <a:pt x="1563" y="1348"/>
                    <a:pt x="1556" y="1350"/>
                  </a:cubicBezTo>
                  <a:cubicBezTo>
                    <a:pt x="1543" y="1287"/>
                    <a:pt x="1518" y="1228"/>
                    <a:pt x="1483" y="117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20"/>
            <p:cNvSpPr/>
            <p:nvPr/>
          </p:nvSpPr>
          <p:spPr>
            <a:xfrm>
              <a:off x="3232198" y="1561126"/>
              <a:ext cx="43613" cy="35240"/>
            </a:xfrm>
            <a:custGeom>
              <a:rect b="b" l="l" r="r" t="t"/>
              <a:pathLst>
                <a:path extrusionOk="0" h="766" w="948">
                  <a:moveTo>
                    <a:pt x="446" y="101"/>
                  </a:moveTo>
                  <a:cubicBezTo>
                    <a:pt x="1" y="220"/>
                    <a:pt x="184" y="765"/>
                    <a:pt x="575" y="669"/>
                  </a:cubicBezTo>
                  <a:cubicBezTo>
                    <a:pt x="947" y="578"/>
                    <a:pt x="818" y="0"/>
                    <a:pt x="446" y="10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20"/>
            <p:cNvSpPr/>
            <p:nvPr/>
          </p:nvSpPr>
          <p:spPr>
            <a:xfrm>
              <a:off x="3263573" y="1568348"/>
              <a:ext cx="39334" cy="31789"/>
            </a:xfrm>
            <a:custGeom>
              <a:rect b="b" l="l" r="r" t="t"/>
              <a:pathLst>
                <a:path extrusionOk="0" h="691" w="855">
                  <a:moveTo>
                    <a:pt x="402" y="91"/>
                  </a:moveTo>
                  <a:cubicBezTo>
                    <a:pt x="1" y="199"/>
                    <a:pt x="166" y="690"/>
                    <a:pt x="519" y="604"/>
                  </a:cubicBezTo>
                  <a:cubicBezTo>
                    <a:pt x="855" y="521"/>
                    <a:pt x="737" y="1"/>
                    <a:pt x="402" y="9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20"/>
            <p:cNvSpPr/>
            <p:nvPr/>
          </p:nvSpPr>
          <p:spPr>
            <a:xfrm>
              <a:off x="3272774" y="1593237"/>
              <a:ext cx="35654" cy="28845"/>
            </a:xfrm>
            <a:custGeom>
              <a:rect b="b" l="l" r="r" t="t"/>
              <a:pathLst>
                <a:path extrusionOk="0" h="627" w="775">
                  <a:moveTo>
                    <a:pt x="365" y="83"/>
                  </a:moveTo>
                  <a:cubicBezTo>
                    <a:pt x="0" y="181"/>
                    <a:pt x="151" y="626"/>
                    <a:pt x="471" y="547"/>
                  </a:cubicBezTo>
                  <a:cubicBezTo>
                    <a:pt x="775" y="473"/>
                    <a:pt x="669" y="0"/>
                    <a:pt x="365" y="8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20"/>
            <p:cNvSpPr/>
            <p:nvPr/>
          </p:nvSpPr>
          <p:spPr>
            <a:xfrm>
              <a:off x="3295409" y="1576261"/>
              <a:ext cx="35654" cy="28845"/>
            </a:xfrm>
            <a:custGeom>
              <a:rect b="b" l="l" r="r" t="t"/>
              <a:pathLst>
                <a:path extrusionOk="0" h="627" w="775">
                  <a:moveTo>
                    <a:pt x="365" y="82"/>
                  </a:moveTo>
                  <a:cubicBezTo>
                    <a:pt x="0" y="181"/>
                    <a:pt x="151" y="626"/>
                    <a:pt x="471" y="548"/>
                  </a:cubicBezTo>
                  <a:cubicBezTo>
                    <a:pt x="775" y="473"/>
                    <a:pt x="668" y="1"/>
                    <a:pt x="365" y="8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20"/>
            <p:cNvSpPr/>
            <p:nvPr/>
          </p:nvSpPr>
          <p:spPr>
            <a:xfrm>
              <a:off x="3275305" y="1549670"/>
              <a:ext cx="35700" cy="25027"/>
            </a:xfrm>
            <a:custGeom>
              <a:rect b="b" l="l" r="r" t="t"/>
              <a:pathLst>
                <a:path extrusionOk="0" h="544" w="776">
                  <a:moveTo>
                    <a:pt x="365" y="72"/>
                  </a:moveTo>
                  <a:cubicBezTo>
                    <a:pt x="1" y="157"/>
                    <a:pt x="151" y="544"/>
                    <a:pt x="471" y="476"/>
                  </a:cubicBezTo>
                  <a:cubicBezTo>
                    <a:pt x="775" y="411"/>
                    <a:pt x="669" y="1"/>
                    <a:pt x="365" y="7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20"/>
            <p:cNvSpPr/>
            <p:nvPr/>
          </p:nvSpPr>
          <p:spPr>
            <a:xfrm>
              <a:off x="3655076" y="1546634"/>
              <a:ext cx="98359" cy="54654"/>
            </a:xfrm>
            <a:custGeom>
              <a:rect b="b" l="l" r="r" t="t"/>
              <a:pathLst>
                <a:path extrusionOk="0" h="1188" w="2138">
                  <a:moveTo>
                    <a:pt x="1989" y="0"/>
                  </a:moveTo>
                  <a:cubicBezTo>
                    <a:pt x="1959" y="0"/>
                    <a:pt x="1930" y="10"/>
                    <a:pt x="1905" y="30"/>
                  </a:cubicBezTo>
                  <a:cubicBezTo>
                    <a:pt x="1641" y="240"/>
                    <a:pt x="1359" y="433"/>
                    <a:pt x="1061" y="588"/>
                  </a:cubicBezTo>
                  <a:cubicBezTo>
                    <a:pt x="764" y="743"/>
                    <a:pt x="451" y="861"/>
                    <a:pt x="120" y="924"/>
                  </a:cubicBezTo>
                  <a:cubicBezTo>
                    <a:pt x="48" y="938"/>
                    <a:pt x="0" y="1008"/>
                    <a:pt x="14" y="1080"/>
                  </a:cubicBezTo>
                  <a:cubicBezTo>
                    <a:pt x="26" y="1144"/>
                    <a:pt x="82" y="1188"/>
                    <a:pt x="145" y="1188"/>
                  </a:cubicBezTo>
                  <a:cubicBezTo>
                    <a:pt x="153" y="1188"/>
                    <a:pt x="162" y="1187"/>
                    <a:pt x="170" y="1185"/>
                  </a:cubicBezTo>
                  <a:cubicBezTo>
                    <a:pt x="528" y="1117"/>
                    <a:pt x="866" y="990"/>
                    <a:pt x="1183" y="825"/>
                  </a:cubicBezTo>
                  <a:cubicBezTo>
                    <a:pt x="1497" y="661"/>
                    <a:pt x="1794" y="459"/>
                    <a:pt x="2071" y="237"/>
                  </a:cubicBezTo>
                  <a:cubicBezTo>
                    <a:pt x="2128" y="191"/>
                    <a:pt x="2138" y="108"/>
                    <a:pt x="2092" y="51"/>
                  </a:cubicBezTo>
                  <a:cubicBezTo>
                    <a:pt x="2066" y="17"/>
                    <a:pt x="2028" y="0"/>
                    <a:pt x="19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20"/>
            <p:cNvSpPr/>
            <p:nvPr/>
          </p:nvSpPr>
          <p:spPr>
            <a:xfrm>
              <a:off x="3226401" y="1439948"/>
              <a:ext cx="269313" cy="158947"/>
            </a:xfrm>
            <a:custGeom>
              <a:rect b="b" l="l" r="r" t="t"/>
              <a:pathLst>
                <a:path extrusionOk="0" h="3455" w="5854">
                  <a:moveTo>
                    <a:pt x="1078" y="1"/>
                  </a:moveTo>
                  <a:cubicBezTo>
                    <a:pt x="1016" y="1"/>
                    <a:pt x="956" y="6"/>
                    <a:pt x="899" y="15"/>
                  </a:cubicBezTo>
                  <a:cubicBezTo>
                    <a:pt x="711" y="47"/>
                    <a:pt x="550" y="127"/>
                    <a:pt x="421" y="240"/>
                  </a:cubicBezTo>
                  <a:cubicBezTo>
                    <a:pt x="292" y="351"/>
                    <a:pt x="197" y="495"/>
                    <a:pt x="137" y="655"/>
                  </a:cubicBezTo>
                  <a:cubicBezTo>
                    <a:pt x="0" y="1024"/>
                    <a:pt x="58" y="1483"/>
                    <a:pt x="366" y="1844"/>
                  </a:cubicBezTo>
                  <a:cubicBezTo>
                    <a:pt x="391" y="1875"/>
                    <a:pt x="428" y="1891"/>
                    <a:pt x="466" y="1891"/>
                  </a:cubicBezTo>
                  <a:cubicBezTo>
                    <a:pt x="496" y="1891"/>
                    <a:pt x="527" y="1880"/>
                    <a:pt x="553" y="1859"/>
                  </a:cubicBezTo>
                  <a:cubicBezTo>
                    <a:pt x="608" y="1812"/>
                    <a:pt x="615" y="1728"/>
                    <a:pt x="567" y="1673"/>
                  </a:cubicBezTo>
                  <a:cubicBezTo>
                    <a:pt x="326" y="1389"/>
                    <a:pt x="282" y="1033"/>
                    <a:pt x="387" y="749"/>
                  </a:cubicBezTo>
                  <a:cubicBezTo>
                    <a:pt x="431" y="628"/>
                    <a:pt x="502" y="522"/>
                    <a:pt x="596" y="440"/>
                  </a:cubicBezTo>
                  <a:cubicBezTo>
                    <a:pt x="690" y="359"/>
                    <a:pt x="807" y="301"/>
                    <a:pt x="942" y="278"/>
                  </a:cubicBezTo>
                  <a:cubicBezTo>
                    <a:pt x="987" y="271"/>
                    <a:pt x="1033" y="267"/>
                    <a:pt x="1081" y="267"/>
                  </a:cubicBezTo>
                  <a:cubicBezTo>
                    <a:pt x="1437" y="267"/>
                    <a:pt x="1900" y="476"/>
                    <a:pt x="2434" y="1032"/>
                  </a:cubicBezTo>
                  <a:cubicBezTo>
                    <a:pt x="2503" y="1103"/>
                    <a:pt x="2578" y="1181"/>
                    <a:pt x="2653" y="1261"/>
                  </a:cubicBezTo>
                  <a:cubicBezTo>
                    <a:pt x="3433" y="2081"/>
                    <a:pt x="4414" y="3113"/>
                    <a:pt x="5672" y="3450"/>
                  </a:cubicBezTo>
                  <a:cubicBezTo>
                    <a:pt x="5684" y="3453"/>
                    <a:pt x="5695" y="3455"/>
                    <a:pt x="5707" y="3455"/>
                  </a:cubicBezTo>
                  <a:cubicBezTo>
                    <a:pt x="5766" y="3455"/>
                    <a:pt x="5820" y="3415"/>
                    <a:pt x="5835" y="3356"/>
                  </a:cubicBezTo>
                  <a:cubicBezTo>
                    <a:pt x="5854" y="3284"/>
                    <a:pt x="5813" y="3212"/>
                    <a:pt x="5741" y="3193"/>
                  </a:cubicBezTo>
                  <a:cubicBezTo>
                    <a:pt x="4556" y="2875"/>
                    <a:pt x="3603" y="1874"/>
                    <a:pt x="2846" y="1078"/>
                  </a:cubicBezTo>
                  <a:cubicBezTo>
                    <a:pt x="2772" y="1000"/>
                    <a:pt x="2700" y="924"/>
                    <a:pt x="2625" y="847"/>
                  </a:cubicBezTo>
                  <a:cubicBezTo>
                    <a:pt x="2034" y="233"/>
                    <a:pt x="1501" y="1"/>
                    <a:pt x="107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20"/>
            <p:cNvSpPr/>
            <p:nvPr/>
          </p:nvSpPr>
          <p:spPr>
            <a:xfrm>
              <a:off x="3202341" y="1500399"/>
              <a:ext cx="104753" cy="67443"/>
            </a:xfrm>
            <a:custGeom>
              <a:rect b="b" l="l" r="r" t="t"/>
              <a:pathLst>
                <a:path extrusionOk="0" h="1466" w="2277">
                  <a:moveTo>
                    <a:pt x="1922" y="664"/>
                  </a:moveTo>
                  <a:cubicBezTo>
                    <a:pt x="2131" y="757"/>
                    <a:pt x="1960" y="1193"/>
                    <a:pt x="1594" y="1013"/>
                  </a:cubicBezTo>
                  <a:cubicBezTo>
                    <a:pt x="1623" y="1200"/>
                    <a:pt x="1373" y="1456"/>
                    <a:pt x="1031" y="1180"/>
                  </a:cubicBezTo>
                  <a:cubicBezTo>
                    <a:pt x="1022" y="1444"/>
                    <a:pt x="547" y="1466"/>
                    <a:pt x="496" y="1163"/>
                  </a:cubicBezTo>
                  <a:cubicBezTo>
                    <a:pt x="0" y="1231"/>
                    <a:pt x="147" y="476"/>
                    <a:pt x="990" y="444"/>
                  </a:cubicBezTo>
                  <a:cubicBezTo>
                    <a:pt x="1667" y="1"/>
                    <a:pt x="2276" y="380"/>
                    <a:pt x="1922" y="66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20"/>
            <p:cNvSpPr/>
            <p:nvPr/>
          </p:nvSpPr>
          <p:spPr>
            <a:xfrm>
              <a:off x="3469630" y="1495016"/>
              <a:ext cx="212819" cy="418277"/>
            </a:xfrm>
            <a:custGeom>
              <a:rect b="b" l="l" r="r" t="t"/>
              <a:pathLst>
                <a:path extrusionOk="0" h="9092" w="4626">
                  <a:moveTo>
                    <a:pt x="4592" y="1687"/>
                  </a:moveTo>
                  <a:cubicBezTo>
                    <a:pt x="4541" y="4339"/>
                    <a:pt x="3428" y="4870"/>
                    <a:pt x="3428" y="6716"/>
                  </a:cubicBezTo>
                  <a:cubicBezTo>
                    <a:pt x="3428" y="7494"/>
                    <a:pt x="3297" y="8430"/>
                    <a:pt x="3052" y="9092"/>
                  </a:cubicBezTo>
                  <a:lnTo>
                    <a:pt x="1559" y="9092"/>
                  </a:lnTo>
                  <a:cubicBezTo>
                    <a:pt x="1315" y="8430"/>
                    <a:pt x="1183" y="7494"/>
                    <a:pt x="1183" y="6716"/>
                  </a:cubicBezTo>
                  <a:cubicBezTo>
                    <a:pt x="1183" y="4870"/>
                    <a:pt x="44" y="4058"/>
                    <a:pt x="19" y="1687"/>
                  </a:cubicBezTo>
                  <a:cubicBezTo>
                    <a:pt x="1" y="1"/>
                    <a:pt x="4625" y="2"/>
                    <a:pt x="4592" y="168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20"/>
            <p:cNvSpPr/>
            <p:nvPr/>
          </p:nvSpPr>
          <p:spPr>
            <a:xfrm>
              <a:off x="3505468" y="1540285"/>
              <a:ext cx="138889" cy="373009"/>
            </a:xfrm>
            <a:custGeom>
              <a:rect b="b" l="l" r="r" t="t"/>
              <a:pathLst>
                <a:path extrusionOk="0" h="8108" w="3019">
                  <a:moveTo>
                    <a:pt x="3001" y="1243"/>
                  </a:moveTo>
                  <a:cubicBezTo>
                    <a:pt x="3019" y="2443"/>
                    <a:pt x="2372" y="3025"/>
                    <a:pt x="2051" y="3526"/>
                  </a:cubicBezTo>
                  <a:cubicBezTo>
                    <a:pt x="1816" y="3893"/>
                    <a:pt x="1810" y="4975"/>
                    <a:pt x="1980" y="5374"/>
                  </a:cubicBezTo>
                  <a:cubicBezTo>
                    <a:pt x="2076" y="5602"/>
                    <a:pt x="2193" y="5782"/>
                    <a:pt x="2193" y="6018"/>
                  </a:cubicBezTo>
                  <a:cubicBezTo>
                    <a:pt x="2193" y="6702"/>
                    <a:pt x="2116" y="7526"/>
                    <a:pt x="1970" y="8108"/>
                  </a:cubicBezTo>
                  <a:lnTo>
                    <a:pt x="1084" y="8108"/>
                  </a:lnTo>
                  <a:cubicBezTo>
                    <a:pt x="939" y="7526"/>
                    <a:pt x="860" y="6702"/>
                    <a:pt x="860" y="6018"/>
                  </a:cubicBezTo>
                  <a:cubicBezTo>
                    <a:pt x="860" y="5799"/>
                    <a:pt x="1015" y="5566"/>
                    <a:pt x="1126" y="5349"/>
                  </a:cubicBezTo>
                  <a:cubicBezTo>
                    <a:pt x="1350" y="4912"/>
                    <a:pt x="1271" y="3986"/>
                    <a:pt x="1014" y="3578"/>
                  </a:cubicBezTo>
                  <a:cubicBezTo>
                    <a:pt x="665" y="3024"/>
                    <a:pt x="0" y="2285"/>
                    <a:pt x="14" y="1239"/>
                  </a:cubicBezTo>
                  <a:cubicBezTo>
                    <a:pt x="29" y="177"/>
                    <a:pt x="2982" y="1"/>
                    <a:pt x="3001" y="124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2" name="Google Shape;2042;p20"/>
          <p:cNvGrpSpPr/>
          <p:nvPr/>
        </p:nvGrpSpPr>
        <p:grpSpPr>
          <a:xfrm rot="3034227">
            <a:off x="6738514" y="3594316"/>
            <a:ext cx="1335027" cy="1337398"/>
            <a:chOff x="3576177" y="974930"/>
            <a:chExt cx="295214" cy="295720"/>
          </a:xfrm>
        </p:grpSpPr>
        <p:sp>
          <p:nvSpPr>
            <p:cNvPr id="2043" name="Google Shape;2043;p20"/>
            <p:cNvSpPr/>
            <p:nvPr/>
          </p:nvSpPr>
          <p:spPr>
            <a:xfrm>
              <a:off x="3576177" y="974930"/>
              <a:ext cx="238582" cy="233383"/>
            </a:xfrm>
            <a:custGeom>
              <a:rect b="b" l="l" r="r" t="t"/>
              <a:pathLst>
                <a:path extrusionOk="0" h="5073" w="5186">
                  <a:moveTo>
                    <a:pt x="2548" y="240"/>
                  </a:moveTo>
                  <a:cubicBezTo>
                    <a:pt x="2353" y="31"/>
                    <a:pt x="1890" y="55"/>
                    <a:pt x="1774" y="338"/>
                  </a:cubicBezTo>
                  <a:cubicBezTo>
                    <a:pt x="1483" y="319"/>
                    <a:pt x="1242" y="406"/>
                    <a:pt x="1108" y="699"/>
                  </a:cubicBezTo>
                  <a:cubicBezTo>
                    <a:pt x="768" y="711"/>
                    <a:pt x="574" y="880"/>
                    <a:pt x="587" y="1257"/>
                  </a:cubicBezTo>
                  <a:cubicBezTo>
                    <a:pt x="301" y="1335"/>
                    <a:pt x="240" y="1527"/>
                    <a:pt x="323" y="1786"/>
                  </a:cubicBezTo>
                  <a:cubicBezTo>
                    <a:pt x="50" y="2002"/>
                    <a:pt x="1" y="2264"/>
                    <a:pt x="191" y="2566"/>
                  </a:cubicBezTo>
                  <a:cubicBezTo>
                    <a:pt x="7" y="2722"/>
                    <a:pt x="23" y="3171"/>
                    <a:pt x="294" y="3257"/>
                  </a:cubicBezTo>
                  <a:cubicBezTo>
                    <a:pt x="196" y="3575"/>
                    <a:pt x="311" y="3792"/>
                    <a:pt x="602" y="3895"/>
                  </a:cubicBezTo>
                  <a:cubicBezTo>
                    <a:pt x="526" y="4218"/>
                    <a:pt x="864" y="4531"/>
                    <a:pt x="1130" y="4448"/>
                  </a:cubicBezTo>
                  <a:cubicBezTo>
                    <a:pt x="1215" y="4754"/>
                    <a:pt x="1446" y="4852"/>
                    <a:pt x="1758" y="4787"/>
                  </a:cubicBezTo>
                  <a:cubicBezTo>
                    <a:pt x="1929" y="5014"/>
                    <a:pt x="2192" y="5073"/>
                    <a:pt x="2548" y="4922"/>
                  </a:cubicBezTo>
                  <a:cubicBezTo>
                    <a:pt x="2816" y="5069"/>
                    <a:pt x="3036" y="5038"/>
                    <a:pt x="3201" y="4831"/>
                  </a:cubicBezTo>
                  <a:cubicBezTo>
                    <a:pt x="3491" y="4900"/>
                    <a:pt x="3744" y="4857"/>
                    <a:pt x="3860" y="4524"/>
                  </a:cubicBezTo>
                  <a:cubicBezTo>
                    <a:pt x="4252" y="4520"/>
                    <a:pt x="4520" y="4397"/>
                    <a:pt x="4457" y="3948"/>
                  </a:cubicBezTo>
                  <a:cubicBezTo>
                    <a:pt x="4769" y="3891"/>
                    <a:pt x="4924" y="3703"/>
                    <a:pt x="4788" y="3303"/>
                  </a:cubicBezTo>
                  <a:cubicBezTo>
                    <a:pt x="5093" y="3096"/>
                    <a:pt x="5125" y="2844"/>
                    <a:pt x="4905" y="2566"/>
                  </a:cubicBezTo>
                  <a:cubicBezTo>
                    <a:pt x="5090" y="2328"/>
                    <a:pt x="5185" y="2096"/>
                    <a:pt x="4779" y="1803"/>
                  </a:cubicBezTo>
                  <a:cubicBezTo>
                    <a:pt x="4881" y="1548"/>
                    <a:pt x="4872" y="1300"/>
                    <a:pt x="4455" y="1180"/>
                  </a:cubicBezTo>
                  <a:cubicBezTo>
                    <a:pt x="4427" y="647"/>
                    <a:pt x="4210" y="682"/>
                    <a:pt x="3910" y="642"/>
                  </a:cubicBezTo>
                  <a:cubicBezTo>
                    <a:pt x="3846" y="425"/>
                    <a:pt x="3739" y="262"/>
                    <a:pt x="3373" y="357"/>
                  </a:cubicBezTo>
                  <a:cubicBezTo>
                    <a:pt x="3152" y="13"/>
                    <a:pt x="2865" y="1"/>
                    <a:pt x="2548" y="24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20"/>
            <p:cNvSpPr/>
            <p:nvPr/>
          </p:nvSpPr>
          <p:spPr>
            <a:xfrm>
              <a:off x="3610175" y="1073427"/>
              <a:ext cx="136727" cy="94540"/>
            </a:xfrm>
            <a:custGeom>
              <a:rect b="b" l="l" r="r" t="t"/>
              <a:pathLst>
                <a:path extrusionOk="0" h="2055" w="2972">
                  <a:moveTo>
                    <a:pt x="1619" y="1"/>
                  </a:moveTo>
                  <a:cubicBezTo>
                    <a:pt x="0" y="1"/>
                    <a:pt x="168" y="1992"/>
                    <a:pt x="1582" y="2023"/>
                  </a:cubicBezTo>
                  <a:cubicBezTo>
                    <a:pt x="2928" y="2054"/>
                    <a:pt x="2972" y="1"/>
                    <a:pt x="161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20"/>
            <p:cNvSpPr/>
            <p:nvPr/>
          </p:nvSpPr>
          <p:spPr>
            <a:xfrm>
              <a:off x="3666117" y="1116027"/>
              <a:ext cx="37770" cy="26131"/>
            </a:xfrm>
            <a:custGeom>
              <a:rect b="b" l="l" r="r" t="t"/>
              <a:pathLst>
                <a:path extrusionOk="0" h="568" w="821">
                  <a:moveTo>
                    <a:pt x="448" y="0"/>
                  </a:moveTo>
                  <a:cubicBezTo>
                    <a:pt x="1" y="0"/>
                    <a:pt x="47" y="550"/>
                    <a:pt x="437" y="559"/>
                  </a:cubicBezTo>
                  <a:cubicBezTo>
                    <a:pt x="809" y="567"/>
                    <a:pt x="821" y="0"/>
                    <a:pt x="4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20"/>
            <p:cNvSpPr/>
            <p:nvPr/>
          </p:nvSpPr>
          <p:spPr>
            <a:xfrm>
              <a:off x="3631567" y="1010400"/>
              <a:ext cx="74620" cy="52814"/>
            </a:xfrm>
            <a:custGeom>
              <a:rect b="b" l="l" r="r" t="t"/>
              <a:pathLst>
                <a:path extrusionOk="0" h="1148" w="1622">
                  <a:moveTo>
                    <a:pt x="762" y="214"/>
                  </a:moveTo>
                  <a:cubicBezTo>
                    <a:pt x="0" y="468"/>
                    <a:pt x="316" y="1148"/>
                    <a:pt x="984" y="936"/>
                  </a:cubicBezTo>
                  <a:cubicBezTo>
                    <a:pt x="1622" y="735"/>
                    <a:pt x="1399" y="0"/>
                    <a:pt x="762" y="2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20"/>
            <p:cNvSpPr/>
            <p:nvPr/>
          </p:nvSpPr>
          <p:spPr>
            <a:xfrm>
              <a:off x="3731766" y="1084008"/>
              <a:ext cx="37448" cy="43107"/>
            </a:xfrm>
            <a:custGeom>
              <a:rect b="b" l="l" r="r" t="t"/>
              <a:pathLst>
                <a:path extrusionOk="0" h="937" w="814">
                  <a:moveTo>
                    <a:pt x="462" y="132"/>
                  </a:moveTo>
                  <a:cubicBezTo>
                    <a:pt x="0" y="0"/>
                    <a:pt x="63" y="910"/>
                    <a:pt x="443" y="923"/>
                  </a:cubicBezTo>
                  <a:cubicBezTo>
                    <a:pt x="806" y="936"/>
                    <a:pt x="813" y="231"/>
                    <a:pt x="462" y="13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20"/>
            <p:cNvSpPr/>
            <p:nvPr/>
          </p:nvSpPr>
          <p:spPr>
            <a:xfrm>
              <a:off x="3700207" y="1026594"/>
              <a:ext cx="49915" cy="37402"/>
            </a:xfrm>
            <a:custGeom>
              <a:rect b="b" l="l" r="r" t="t"/>
              <a:pathLst>
                <a:path extrusionOk="0" h="813" w="1085">
                  <a:moveTo>
                    <a:pt x="617" y="115"/>
                  </a:moveTo>
                  <a:cubicBezTo>
                    <a:pt x="0" y="1"/>
                    <a:pt x="85" y="789"/>
                    <a:pt x="592" y="801"/>
                  </a:cubicBezTo>
                  <a:cubicBezTo>
                    <a:pt x="1075" y="813"/>
                    <a:pt x="1085" y="201"/>
                    <a:pt x="617" y="11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20"/>
            <p:cNvSpPr/>
            <p:nvPr/>
          </p:nvSpPr>
          <p:spPr>
            <a:xfrm>
              <a:off x="3822994" y="1064456"/>
              <a:ext cx="17206" cy="19920"/>
            </a:xfrm>
            <a:custGeom>
              <a:rect b="b" l="l" r="r" t="t"/>
              <a:pathLst>
                <a:path extrusionOk="0" h="433" w="374">
                  <a:moveTo>
                    <a:pt x="3" y="217"/>
                  </a:moveTo>
                  <a:cubicBezTo>
                    <a:pt x="1" y="0"/>
                    <a:pt x="374" y="152"/>
                    <a:pt x="351" y="283"/>
                  </a:cubicBezTo>
                  <a:cubicBezTo>
                    <a:pt x="329" y="413"/>
                    <a:pt x="4" y="433"/>
                    <a:pt x="3" y="21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20"/>
            <p:cNvSpPr/>
            <p:nvPr/>
          </p:nvSpPr>
          <p:spPr>
            <a:xfrm>
              <a:off x="3835231" y="1075267"/>
              <a:ext cx="36160" cy="14906"/>
            </a:xfrm>
            <a:custGeom>
              <a:rect b="b" l="l" r="r" t="t"/>
              <a:pathLst>
                <a:path extrusionOk="0" h="324" w="786">
                  <a:moveTo>
                    <a:pt x="46" y="0"/>
                  </a:moveTo>
                  <a:cubicBezTo>
                    <a:pt x="30" y="0"/>
                    <a:pt x="16" y="10"/>
                    <a:pt x="9" y="24"/>
                  </a:cubicBezTo>
                  <a:cubicBezTo>
                    <a:pt x="0" y="45"/>
                    <a:pt x="10" y="68"/>
                    <a:pt x="29" y="76"/>
                  </a:cubicBezTo>
                  <a:cubicBezTo>
                    <a:pt x="136" y="124"/>
                    <a:pt x="244" y="135"/>
                    <a:pt x="345" y="144"/>
                  </a:cubicBezTo>
                  <a:cubicBezTo>
                    <a:pt x="491" y="159"/>
                    <a:pt x="623" y="172"/>
                    <a:pt x="707" y="305"/>
                  </a:cubicBezTo>
                  <a:cubicBezTo>
                    <a:pt x="715" y="317"/>
                    <a:pt x="728" y="324"/>
                    <a:pt x="741" y="324"/>
                  </a:cubicBezTo>
                  <a:cubicBezTo>
                    <a:pt x="748" y="324"/>
                    <a:pt x="755" y="322"/>
                    <a:pt x="761" y="318"/>
                  </a:cubicBezTo>
                  <a:cubicBezTo>
                    <a:pt x="780" y="306"/>
                    <a:pt x="786" y="280"/>
                    <a:pt x="774" y="262"/>
                  </a:cubicBezTo>
                  <a:cubicBezTo>
                    <a:pt x="671" y="97"/>
                    <a:pt x="519" y="82"/>
                    <a:pt x="353" y="66"/>
                  </a:cubicBezTo>
                  <a:cubicBezTo>
                    <a:pt x="258" y="56"/>
                    <a:pt x="157" y="46"/>
                    <a:pt x="62" y="4"/>
                  </a:cubicBezTo>
                  <a:cubicBezTo>
                    <a:pt x="57" y="2"/>
                    <a:pt x="51" y="0"/>
                    <a:pt x="4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20"/>
            <p:cNvSpPr/>
            <p:nvPr/>
          </p:nvSpPr>
          <p:spPr>
            <a:xfrm>
              <a:off x="3629957" y="1161296"/>
              <a:ext cx="20288" cy="23002"/>
            </a:xfrm>
            <a:custGeom>
              <a:rect b="b" l="l" r="r" t="t"/>
              <a:pathLst>
                <a:path extrusionOk="0" h="500" w="441">
                  <a:moveTo>
                    <a:pt x="276" y="98"/>
                  </a:moveTo>
                  <a:cubicBezTo>
                    <a:pt x="110" y="1"/>
                    <a:pt x="0" y="370"/>
                    <a:pt x="116" y="434"/>
                  </a:cubicBezTo>
                  <a:cubicBezTo>
                    <a:pt x="232" y="499"/>
                    <a:pt x="440" y="194"/>
                    <a:pt x="276" y="9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20"/>
            <p:cNvSpPr/>
            <p:nvPr/>
          </p:nvSpPr>
          <p:spPr>
            <a:xfrm>
              <a:off x="3630233" y="1177766"/>
              <a:ext cx="8235" cy="37770"/>
            </a:xfrm>
            <a:custGeom>
              <a:rect b="b" l="l" r="r" t="t"/>
              <a:pathLst>
                <a:path extrusionOk="0" h="821" w="179">
                  <a:moveTo>
                    <a:pt x="128" y="1"/>
                  </a:moveTo>
                  <a:cubicBezTo>
                    <a:pt x="114" y="1"/>
                    <a:pt x="100" y="8"/>
                    <a:pt x="93" y="21"/>
                  </a:cubicBezTo>
                  <a:cubicBezTo>
                    <a:pt x="1" y="188"/>
                    <a:pt x="28" y="328"/>
                    <a:pt x="57" y="469"/>
                  </a:cubicBezTo>
                  <a:cubicBezTo>
                    <a:pt x="76" y="568"/>
                    <a:pt x="95" y="667"/>
                    <a:pt x="67" y="769"/>
                  </a:cubicBezTo>
                  <a:cubicBezTo>
                    <a:pt x="61" y="790"/>
                    <a:pt x="73" y="813"/>
                    <a:pt x="94" y="819"/>
                  </a:cubicBezTo>
                  <a:cubicBezTo>
                    <a:pt x="98" y="820"/>
                    <a:pt x="101" y="820"/>
                    <a:pt x="105" y="820"/>
                  </a:cubicBezTo>
                  <a:cubicBezTo>
                    <a:pt x="122" y="820"/>
                    <a:pt x="139" y="809"/>
                    <a:pt x="144" y="791"/>
                  </a:cubicBezTo>
                  <a:cubicBezTo>
                    <a:pt x="178" y="670"/>
                    <a:pt x="156" y="562"/>
                    <a:pt x="135" y="455"/>
                  </a:cubicBezTo>
                  <a:cubicBezTo>
                    <a:pt x="110" y="327"/>
                    <a:pt x="85" y="201"/>
                    <a:pt x="162" y="60"/>
                  </a:cubicBezTo>
                  <a:cubicBezTo>
                    <a:pt x="173" y="40"/>
                    <a:pt x="166" y="17"/>
                    <a:pt x="147" y="6"/>
                  </a:cubicBezTo>
                  <a:cubicBezTo>
                    <a:pt x="141" y="2"/>
                    <a:pt x="134" y="1"/>
                    <a:pt x="12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20"/>
            <p:cNvSpPr/>
            <p:nvPr/>
          </p:nvSpPr>
          <p:spPr>
            <a:xfrm>
              <a:off x="3650705" y="1227451"/>
              <a:ext cx="17114" cy="17942"/>
            </a:xfrm>
            <a:custGeom>
              <a:rect b="b" l="l" r="r" t="t"/>
              <a:pathLst>
                <a:path extrusionOk="0" h="390" w="372">
                  <a:moveTo>
                    <a:pt x="187" y="20"/>
                  </a:moveTo>
                  <a:cubicBezTo>
                    <a:pt x="1" y="41"/>
                    <a:pt x="104" y="389"/>
                    <a:pt x="224" y="389"/>
                  </a:cubicBezTo>
                  <a:cubicBezTo>
                    <a:pt x="345" y="389"/>
                    <a:pt x="372" y="0"/>
                    <a:pt x="187" y="2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20"/>
            <p:cNvSpPr/>
            <p:nvPr/>
          </p:nvSpPr>
          <p:spPr>
            <a:xfrm>
              <a:off x="3658572" y="1241897"/>
              <a:ext cx="10213" cy="28753"/>
            </a:xfrm>
            <a:custGeom>
              <a:rect b="b" l="l" r="r" t="t"/>
              <a:pathLst>
                <a:path extrusionOk="0" h="625" w="222">
                  <a:moveTo>
                    <a:pt x="46" y="0"/>
                  </a:moveTo>
                  <a:cubicBezTo>
                    <a:pt x="42" y="0"/>
                    <a:pt x="39" y="1"/>
                    <a:pt x="35" y="2"/>
                  </a:cubicBezTo>
                  <a:cubicBezTo>
                    <a:pt x="14" y="7"/>
                    <a:pt x="1" y="28"/>
                    <a:pt x="6" y="50"/>
                  </a:cubicBezTo>
                  <a:cubicBezTo>
                    <a:pt x="30" y="140"/>
                    <a:pt x="26" y="213"/>
                    <a:pt x="24" y="278"/>
                  </a:cubicBezTo>
                  <a:cubicBezTo>
                    <a:pt x="19" y="399"/>
                    <a:pt x="16" y="495"/>
                    <a:pt x="151" y="615"/>
                  </a:cubicBezTo>
                  <a:cubicBezTo>
                    <a:pt x="158" y="621"/>
                    <a:pt x="167" y="624"/>
                    <a:pt x="177" y="624"/>
                  </a:cubicBezTo>
                  <a:cubicBezTo>
                    <a:pt x="188" y="624"/>
                    <a:pt x="199" y="620"/>
                    <a:pt x="207" y="611"/>
                  </a:cubicBezTo>
                  <a:cubicBezTo>
                    <a:pt x="222" y="595"/>
                    <a:pt x="220" y="569"/>
                    <a:pt x="204" y="554"/>
                  </a:cubicBezTo>
                  <a:cubicBezTo>
                    <a:pt x="97" y="460"/>
                    <a:pt x="100" y="381"/>
                    <a:pt x="104" y="281"/>
                  </a:cubicBezTo>
                  <a:cubicBezTo>
                    <a:pt x="106" y="211"/>
                    <a:pt x="109" y="131"/>
                    <a:pt x="84" y="29"/>
                  </a:cubicBezTo>
                  <a:cubicBezTo>
                    <a:pt x="79" y="12"/>
                    <a:pt x="63" y="0"/>
                    <a:pt x="4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20"/>
            <p:cNvSpPr/>
            <p:nvPr/>
          </p:nvSpPr>
          <p:spPr>
            <a:xfrm>
              <a:off x="3754677" y="1197134"/>
              <a:ext cx="18540" cy="18080"/>
            </a:xfrm>
            <a:custGeom>
              <a:rect b="b" l="l" r="r" t="t"/>
              <a:pathLst>
                <a:path extrusionOk="0" h="393" w="403">
                  <a:moveTo>
                    <a:pt x="201" y="7"/>
                  </a:moveTo>
                  <a:cubicBezTo>
                    <a:pt x="402" y="1"/>
                    <a:pt x="309" y="393"/>
                    <a:pt x="190" y="370"/>
                  </a:cubicBezTo>
                  <a:cubicBezTo>
                    <a:pt x="72" y="348"/>
                    <a:pt x="1" y="13"/>
                    <a:pt x="201" y="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20"/>
            <p:cNvSpPr/>
            <p:nvPr/>
          </p:nvSpPr>
          <p:spPr>
            <a:xfrm>
              <a:off x="3749386" y="1205185"/>
              <a:ext cx="16424" cy="41082"/>
            </a:xfrm>
            <a:custGeom>
              <a:rect b="b" l="l" r="r" t="t"/>
              <a:pathLst>
                <a:path extrusionOk="0" h="893" w="357">
                  <a:moveTo>
                    <a:pt x="315" y="1"/>
                  </a:moveTo>
                  <a:cubicBezTo>
                    <a:pt x="294" y="1"/>
                    <a:pt x="276" y="19"/>
                    <a:pt x="276" y="41"/>
                  </a:cubicBezTo>
                  <a:cubicBezTo>
                    <a:pt x="277" y="98"/>
                    <a:pt x="273" y="144"/>
                    <a:pt x="265" y="186"/>
                  </a:cubicBezTo>
                  <a:cubicBezTo>
                    <a:pt x="259" y="225"/>
                    <a:pt x="249" y="258"/>
                    <a:pt x="237" y="287"/>
                  </a:cubicBezTo>
                  <a:cubicBezTo>
                    <a:pt x="214" y="342"/>
                    <a:pt x="191" y="370"/>
                    <a:pt x="169" y="396"/>
                  </a:cubicBezTo>
                  <a:cubicBezTo>
                    <a:pt x="146" y="423"/>
                    <a:pt x="125" y="448"/>
                    <a:pt x="107" y="494"/>
                  </a:cubicBezTo>
                  <a:cubicBezTo>
                    <a:pt x="92" y="529"/>
                    <a:pt x="93" y="560"/>
                    <a:pt x="93" y="594"/>
                  </a:cubicBezTo>
                  <a:cubicBezTo>
                    <a:pt x="93" y="647"/>
                    <a:pt x="94" y="712"/>
                    <a:pt x="14" y="831"/>
                  </a:cubicBezTo>
                  <a:cubicBezTo>
                    <a:pt x="1" y="849"/>
                    <a:pt x="6" y="873"/>
                    <a:pt x="24" y="886"/>
                  </a:cubicBezTo>
                  <a:cubicBezTo>
                    <a:pt x="31" y="890"/>
                    <a:pt x="39" y="892"/>
                    <a:pt x="46" y="892"/>
                  </a:cubicBezTo>
                  <a:cubicBezTo>
                    <a:pt x="59" y="892"/>
                    <a:pt x="72" y="887"/>
                    <a:pt x="79" y="875"/>
                  </a:cubicBezTo>
                  <a:cubicBezTo>
                    <a:pt x="174" y="736"/>
                    <a:pt x="173" y="656"/>
                    <a:pt x="173" y="593"/>
                  </a:cubicBezTo>
                  <a:cubicBezTo>
                    <a:pt x="173" y="567"/>
                    <a:pt x="172" y="545"/>
                    <a:pt x="181" y="524"/>
                  </a:cubicBezTo>
                  <a:cubicBezTo>
                    <a:pt x="194" y="490"/>
                    <a:pt x="211" y="469"/>
                    <a:pt x="230" y="447"/>
                  </a:cubicBezTo>
                  <a:cubicBezTo>
                    <a:pt x="256" y="417"/>
                    <a:pt x="283" y="383"/>
                    <a:pt x="311" y="316"/>
                  </a:cubicBezTo>
                  <a:cubicBezTo>
                    <a:pt x="325" y="282"/>
                    <a:pt x="337" y="244"/>
                    <a:pt x="344" y="199"/>
                  </a:cubicBezTo>
                  <a:cubicBezTo>
                    <a:pt x="353" y="155"/>
                    <a:pt x="357" y="103"/>
                    <a:pt x="356" y="40"/>
                  </a:cubicBezTo>
                  <a:cubicBezTo>
                    <a:pt x="356" y="19"/>
                    <a:pt x="338" y="1"/>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20"/>
            <p:cNvSpPr/>
            <p:nvPr/>
          </p:nvSpPr>
          <p:spPr>
            <a:xfrm>
              <a:off x="3769214" y="1002395"/>
              <a:ext cx="21990" cy="19966"/>
            </a:xfrm>
            <a:custGeom>
              <a:rect b="b" l="l" r="r" t="t"/>
              <a:pathLst>
                <a:path extrusionOk="0" h="434" w="478">
                  <a:moveTo>
                    <a:pt x="131" y="309"/>
                  </a:moveTo>
                  <a:cubicBezTo>
                    <a:pt x="261" y="433"/>
                    <a:pt x="477" y="157"/>
                    <a:pt x="413" y="79"/>
                  </a:cubicBezTo>
                  <a:cubicBezTo>
                    <a:pt x="351" y="1"/>
                    <a:pt x="0" y="184"/>
                    <a:pt x="131" y="30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20"/>
            <p:cNvSpPr/>
            <p:nvPr/>
          </p:nvSpPr>
          <p:spPr>
            <a:xfrm>
              <a:off x="3784948" y="1000371"/>
              <a:ext cx="32848" cy="9385"/>
            </a:xfrm>
            <a:custGeom>
              <a:rect b="b" l="l" r="r" t="t"/>
              <a:pathLst>
                <a:path extrusionOk="0" h="204" w="714">
                  <a:moveTo>
                    <a:pt x="668" y="0"/>
                  </a:moveTo>
                  <a:cubicBezTo>
                    <a:pt x="655" y="0"/>
                    <a:pt x="643" y="6"/>
                    <a:pt x="636" y="17"/>
                  </a:cubicBezTo>
                  <a:cubicBezTo>
                    <a:pt x="579" y="98"/>
                    <a:pt x="514" y="121"/>
                    <a:pt x="449" y="121"/>
                  </a:cubicBezTo>
                  <a:cubicBezTo>
                    <a:pt x="399" y="121"/>
                    <a:pt x="348" y="108"/>
                    <a:pt x="299" y="95"/>
                  </a:cubicBezTo>
                  <a:cubicBezTo>
                    <a:pt x="245" y="80"/>
                    <a:pt x="193" y="66"/>
                    <a:pt x="144" y="66"/>
                  </a:cubicBezTo>
                  <a:cubicBezTo>
                    <a:pt x="100" y="66"/>
                    <a:pt x="59" y="78"/>
                    <a:pt x="19" y="110"/>
                  </a:cubicBezTo>
                  <a:cubicBezTo>
                    <a:pt x="2" y="125"/>
                    <a:pt x="0" y="149"/>
                    <a:pt x="14" y="166"/>
                  </a:cubicBezTo>
                  <a:cubicBezTo>
                    <a:pt x="22" y="176"/>
                    <a:pt x="33" y="180"/>
                    <a:pt x="45" y="180"/>
                  </a:cubicBezTo>
                  <a:cubicBezTo>
                    <a:pt x="54" y="180"/>
                    <a:pt x="63" y="177"/>
                    <a:pt x="70" y="171"/>
                  </a:cubicBezTo>
                  <a:cubicBezTo>
                    <a:pt x="92" y="153"/>
                    <a:pt x="118" y="147"/>
                    <a:pt x="147" y="147"/>
                  </a:cubicBezTo>
                  <a:cubicBezTo>
                    <a:pt x="186" y="147"/>
                    <a:pt x="231" y="159"/>
                    <a:pt x="278" y="171"/>
                  </a:cubicBezTo>
                  <a:cubicBezTo>
                    <a:pt x="336" y="187"/>
                    <a:pt x="396" y="204"/>
                    <a:pt x="457" y="204"/>
                  </a:cubicBezTo>
                  <a:cubicBezTo>
                    <a:pt x="540" y="204"/>
                    <a:pt x="624" y="172"/>
                    <a:pt x="700" y="64"/>
                  </a:cubicBezTo>
                  <a:cubicBezTo>
                    <a:pt x="713" y="46"/>
                    <a:pt x="709" y="21"/>
                    <a:pt x="691" y="8"/>
                  </a:cubicBezTo>
                  <a:cubicBezTo>
                    <a:pt x="684" y="3"/>
                    <a:pt x="676"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9" name="Google Shape;2059;p20"/>
          <p:cNvSpPr/>
          <p:nvPr/>
        </p:nvSpPr>
        <p:spPr>
          <a:xfrm>
            <a:off x="6894049" y="1955125"/>
            <a:ext cx="177600" cy="216625"/>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0" name="Google Shape;2060;p20"/>
          <p:cNvGrpSpPr/>
          <p:nvPr/>
        </p:nvGrpSpPr>
        <p:grpSpPr>
          <a:xfrm>
            <a:off x="3873912" y="4547678"/>
            <a:ext cx="1031170" cy="1008905"/>
            <a:chOff x="3307186" y="1978299"/>
            <a:chExt cx="270279" cy="264437"/>
          </a:xfrm>
        </p:grpSpPr>
        <p:sp>
          <p:nvSpPr>
            <p:cNvPr id="2061" name="Google Shape;2061;p20"/>
            <p:cNvSpPr/>
            <p:nvPr/>
          </p:nvSpPr>
          <p:spPr>
            <a:xfrm>
              <a:off x="3307186" y="1978299"/>
              <a:ext cx="270279" cy="264437"/>
            </a:xfrm>
            <a:custGeom>
              <a:rect b="b" l="l" r="r" t="t"/>
              <a:pathLst>
                <a:path extrusionOk="0" h="5748" w="5875">
                  <a:moveTo>
                    <a:pt x="2887" y="272"/>
                  </a:moveTo>
                  <a:cubicBezTo>
                    <a:pt x="2666" y="36"/>
                    <a:pt x="2141" y="64"/>
                    <a:pt x="2010" y="383"/>
                  </a:cubicBezTo>
                  <a:cubicBezTo>
                    <a:pt x="1680" y="362"/>
                    <a:pt x="1407" y="461"/>
                    <a:pt x="1254" y="793"/>
                  </a:cubicBezTo>
                  <a:cubicBezTo>
                    <a:pt x="870" y="806"/>
                    <a:pt x="650" y="997"/>
                    <a:pt x="665" y="1425"/>
                  </a:cubicBezTo>
                  <a:cubicBezTo>
                    <a:pt x="341" y="1513"/>
                    <a:pt x="271" y="1731"/>
                    <a:pt x="366" y="2024"/>
                  </a:cubicBezTo>
                  <a:cubicBezTo>
                    <a:pt x="56" y="2269"/>
                    <a:pt x="0" y="2566"/>
                    <a:pt x="216" y="2907"/>
                  </a:cubicBezTo>
                  <a:cubicBezTo>
                    <a:pt x="9" y="3084"/>
                    <a:pt x="26" y="3594"/>
                    <a:pt x="333" y="3691"/>
                  </a:cubicBezTo>
                  <a:cubicBezTo>
                    <a:pt x="222" y="4051"/>
                    <a:pt x="353" y="4296"/>
                    <a:pt x="681" y="4413"/>
                  </a:cubicBezTo>
                  <a:cubicBezTo>
                    <a:pt x="595" y="4779"/>
                    <a:pt x="980" y="5134"/>
                    <a:pt x="1280" y="5040"/>
                  </a:cubicBezTo>
                  <a:cubicBezTo>
                    <a:pt x="1376" y="5387"/>
                    <a:pt x="1637" y="5497"/>
                    <a:pt x="1991" y="5423"/>
                  </a:cubicBezTo>
                  <a:cubicBezTo>
                    <a:pt x="2186" y="5682"/>
                    <a:pt x="2484" y="5747"/>
                    <a:pt x="2887" y="5577"/>
                  </a:cubicBezTo>
                  <a:cubicBezTo>
                    <a:pt x="3191" y="5742"/>
                    <a:pt x="3439" y="5708"/>
                    <a:pt x="3625" y="5473"/>
                  </a:cubicBezTo>
                  <a:cubicBezTo>
                    <a:pt x="3955" y="5552"/>
                    <a:pt x="4241" y="5503"/>
                    <a:pt x="4374" y="5125"/>
                  </a:cubicBezTo>
                  <a:cubicBezTo>
                    <a:pt x="4818" y="5122"/>
                    <a:pt x="5121" y="4983"/>
                    <a:pt x="5050" y="4473"/>
                  </a:cubicBezTo>
                  <a:cubicBezTo>
                    <a:pt x="5402" y="4409"/>
                    <a:pt x="5579" y="4196"/>
                    <a:pt x="5424" y="3743"/>
                  </a:cubicBezTo>
                  <a:cubicBezTo>
                    <a:pt x="5769" y="3508"/>
                    <a:pt x="5806" y="3222"/>
                    <a:pt x="5558" y="2907"/>
                  </a:cubicBezTo>
                  <a:cubicBezTo>
                    <a:pt x="5766" y="2638"/>
                    <a:pt x="5874" y="2375"/>
                    <a:pt x="5414" y="2043"/>
                  </a:cubicBezTo>
                  <a:cubicBezTo>
                    <a:pt x="5530" y="1755"/>
                    <a:pt x="5519" y="1473"/>
                    <a:pt x="5048" y="1337"/>
                  </a:cubicBezTo>
                  <a:cubicBezTo>
                    <a:pt x="5015" y="734"/>
                    <a:pt x="4769" y="773"/>
                    <a:pt x="4430" y="728"/>
                  </a:cubicBezTo>
                  <a:cubicBezTo>
                    <a:pt x="4357" y="482"/>
                    <a:pt x="4236" y="297"/>
                    <a:pt x="3822" y="405"/>
                  </a:cubicBezTo>
                  <a:cubicBezTo>
                    <a:pt x="3570" y="15"/>
                    <a:pt x="3245" y="1"/>
                    <a:pt x="2887" y="27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20"/>
            <p:cNvSpPr/>
            <p:nvPr/>
          </p:nvSpPr>
          <p:spPr>
            <a:xfrm>
              <a:off x="3331615" y="2013447"/>
              <a:ext cx="220134" cy="202100"/>
            </a:xfrm>
            <a:custGeom>
              <a:rect b="b" l="l" r="r" t="t"/>
              <a:pathLst>
                <a:path extrusionOk="0" h="4393" w="4785">
                  <a:moveTo>
                    <a:pt x="4221" y="1625"/>
                  </a:moveTo>
                  <a:cubicBezTo>
                    <a:pt x="4215" y="1603"/>
                    <a:pt x="4209" y="1582"/>
                    <a:pt x="4201" y="1559"/>
                  </a:cubicBezTo>
                  <a:cubicBezTo>
                    <a:pt x="4491" y="1242"/>
                    <a:pt x="4369" y="651"/>
                    <a:pt x="3717" y="651"/>
                  </a:cubicBezTo>
                  <a:cubicBezTo>
                    <a:pt x="3637" y="651"/>
                    <a:pt x="3565" y="664"/>
                    <a:pt x="3502" y="687"/>
                  </a:cubicBezTo>
                  <a:cubicBezTo>
                    <a:pt x="3520" y="408"/>
                    <a:pt x="3324" y="123"/>
                    <a:pt x="2871" y="123"/>
                  </a:cubicBezTo>
                  <a:cubicBezTo>
                    <a:pt x="2696" y="123"/>
                    <a:pt x="2563" y="187"/>
                    <a:pt x="2473" y="283"/>
                  </a:cubicBezTo>
                  <a:cubicBezTo>
                    <a:pt x="2383" y="121"/>
                    <a:pt x="2198" y="1"/>
                    <a:pt x="1903" y="1"/>
                  </a:cubicBezTo>
                  <a:cubicBezTo>
                    <a:pt x="1514" y="1"/>
                    <a:pt x="1336" y="311"/>
                    <a:pt x="1361" y="603"/>
                  </a:cubicBezTo>
                  <a:cubicBezTo>
                    <a:pt x="1355" y="607"/>
                    <a:pt x="1348" y="611"/>
                    <a:pt x="1340" y="615"/>
                  </a:cubicBezTo>
                  <a:cubicBezTo>
                    <a:pt x="1267" y="592"/>
                    <a:pt x="1182" y="579"/>
                    <a:pt x="1084" y="579"/>
                  </a:cubicBezTo>
                  <a:cubicBezTo>
                    <a:pt x="570" y="579"/>
                    <a:pt x="424" y="1123"/>
                    <a:pt x="633" y="1448"/>
                  </a:cubicBezTo>
                  <a:cubicBezTo>
                    <a:pt x="625" y="1466"/>
                    <a:pt x="618" y="1485"/>
                    <a:pt x="611" y="1503"/>
                  </a:cubicBezTo>
                  <a:cubicBezTo>
                    <a:pt x="10" y="1575"/>
                    <a:pt x="0" y="2455"/>
                    <a:pt x="550" y="2588"/>
                  </a:cubicBezTo>
                  <a:cubicBezTo>
                    <a:pt x="553" y="2605"/>
                    <a:pt x="557" y="2621"/>
                    <a:pt x="560" y="2637"/>
                  </a:cubicBezTo>
                  <a:cubicBezTo>
                    <a:pt x="326" y="2961"/>
                    <a:pt x="485" y="3548"/>
                    <a:pt x="1019" y="3536"/>
                  </a:cubicBezTo>
                  <a:cubicBezTo>
                    <a:pt x="1042" y="3535"/>
                    <a:pt x="1063" y="3534"/>
                    <a:pt x="1084" y="3532"/>
                  </a:cubicBezTo>
                  <a:cubicBezTo>
                    <a:pt x="1130" y="3573"/>
                    <a:pt x="1178" y="3611"/>
                    <a:pt x="1229" y="3647"/>
                  </a:cubicBezTo>
                  <a:cubicBezTo>
                    <a:pt x="1131" y="3972"/>
                    <a:pt x="1314" y="4393"/>
                    <a:pt x="1766" y="4382"/>
                  </a:cubicBezTo>
                  <a:cubicBezTo>
                    <a:pt x="2091" y="4375"/>
                    <a:pt x="2295" y="4179"/>
                    <a:pt x="2358" y="3954"/>
                  </a:cubicBezTo>
                  <a:cubicBezTo>
                    <a:pt x="2366" y="3953"/>
                    <a:pt x="2375" y="3953"/>
                    <a:pt x="2383" y="3953"/>
                  </a:cubicBezTo>
                  <a:cubicBezTo>
                    <a:pt x="2472" y="4105"/>
                    <a:pt x="2633" y="4214"/>
                    <a:pt x="2867" y="4209"/>
                  </a:cubicBezTo>
                  <a:cubicBezTo>
                    <a:pt x="3274" y="4199"/>
                    <a:pt x="3492" y="3895"/>
                    <a:pt x="3479" y="3607"/>
                  </a:cubicBezTo>
                  <a:cubicBezTo>
                    <a:pt x="3488" y="3599"/>
                    <a:pt x="3499" y="3593"/>
                    <a:pt x="3509" y="3585"/>
                  </a:cubicBezTo>
                  <a:cubicBezTo>
                    <a:pt x="3581" y="3617"/>
                    <a:pt x="3665" y="3635"/>
                    <a:pt x="3762" y="3633"/>
                  </a:cubicBezTo>
                  <a:cubicBezTo>
                    <a:pt x="4358" y="3619"/>
                    <a:pt x="4549" y="2969"/>
                    <a:pt x="4199" y="2672"/>
                  </a:cubicBezTo>
                  <a:cubicBezTo>
                    <a:pt x="4725" y="2514"/>
                    <a:pt x="4784" y="1782"/>
                    <a:pt x="4221" y="162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20"/>
            <p:cNvSpPr/>
            <p:nvPr/>
          </p:nvSpPr>
          <p:spPr>
            <a:xfrm>
              <a:off x="3495438" y="2062350"/>
              <a:ext cx="19092" cy="13157"/>
            </a:xfrm>
            <a:custGeom>
              <a:rect b="b" l="l" r="r" t="t"/>
              <a:pathLst>
                <a:path extrusionOk="0" h="286" w="415">
                  <a:moveTo>
                    <a:pt x="190" y="0"/>
                  </a:moveTo>
                  <a:cubicBezTo>
                    <a:pt x="415" y="0"/>
                    <a:pt x="392" y="277"/>
                    <a:pt x="194" y="282"/>
                  </a:cubicBezTo>
                  <a:cubicBezTo>
                    <a:pt x="7" y="286"/>
                    <a:pt x="1" y="0"/>
                    <a:pt x="1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20"/>
            <p:cNvSpPr/>
            <p:nvPr/>
          </p:nvSpPr>
          <p:spPr>
            <a:xfrm>
              <a:off x="3507860" y="2105733"/>
              <a:ext cx="19092" cy="13203"/>
            </a:xfrm>
            <a:custGeom>
              <a:rect b="b" l="l" r="r" t="t"/>
              <a:pathLst>
                <a:path extrusionOk="0" h="287" w="415">
                  <a:moveTo>
                    <a:pt x="189" y="1"/>
                  </a:moveTo>
                  <a:cubicBezTo>
                    <a:pt x="415" y="1"/>
                    <a:pt x="390" y="278"/>
                    <a:pt x="194" y="282"/>
                  </a:cubicBezTo>
                  <a:cubicBezTo>
                    <a:pt x="7" y="286"/>
                    <a:pt x="0" y="1"/>
                    <a:pt x="1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20"/>
            <p:cNvSpPr/>
            <p:nvPr/>
          </p:nvSpPr>
          <p:spPr>
            <a:xfrm>
              <a:off x="3496589" y="2148609"/>
              <a:ext cx="19092" cy="13203"/>
            </a:xfrm>
            <a:custGeom>
              <a:rect b="b" l="l" r="r" t="t"/>
              <a:pathLst>
                <a:path extrusionOk="0" h="287" w="415">
                  <a:moveTo>
                    <a:pt x="189" y="0"/>
                  </a:moveTo>
                  <a:cubicBezTo>
                    <a:pt x="414" y="0"/>
                    <a:pt x="391" y="278"/>
                    <a:pt x="194" y="282"/>
                  </a:cubicBezTo>
                  <a:cubicBezTo>
                    <a:pt x="6" y="286"/>
                    <a:pt x="0" y="0"/>
                    <a:pt x="1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20"/>
            <p:cNvSpPr/>
            <p:nvPr/>
          </p:nvSpPr>
          <p:spPr>
            <a:xfrm>
              <a:off x="3455414" y="2175154"/>
              <a:ext cx="19046" cy="13203"/>
            </a:xfrm>
            <a:custGeom>
              <a:rect b="b" l="l" r="r" t="t"/>
              <a:pathLst>
                <a:path extrusionOk="0" h="287" w="414">
                  <a:moveTo>
                    <a:pt x="189" y="0"/>
                  </a:moveTo>
                  <a:cubicBezTo>
                    <a:pt x="414" y="0"/>
                    <a:pt x="390" y="278"/>
                    <a:pt x="194" y="282"/>
                  </a:cubicBezTo>
                  <a:cubicBezTo>
                    <a:pt x="7" y="286"/>
                    <a:pt x="1" y="0"/>
                    <a:pt x="1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20"/>
            <p:cNvSpPr/>
            <p:nvPr/>
          </p:nvSpPr>
          <p:spPr>
            <a:xfrm>
              <a:off x="3402416" y="2186656"/>
              <a:ext cx="19092" cy="13203"/>
            </a:xfrm>
            <a:custGeom>
              <a:rect b="b" l="l" r="r" t="t"/>
              <a:pathLst>
                <a:path extrusionOk="0" h="287" w="415">
                  <a:moveTo>
                    <a:pt x="189" y="1"/>
                  </a:moveTo>
                  <a:cubicBezTo>
                    <a:pt x="414" y="1"/>
                    <a:pt x="391" y="278"/>
                    <a:pt x="194" y="282"/>
                  </a:cubicBezTo>
                  <a:cubicBezTo>
                    <a:pt x="7" y="287"/>
                    <a:pt x="1" y="1"/>
                    <a:pt x="1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20"/>
            <p:cNvSpPr/>
            <p:nvPr/>
          </p:nvSpPr>
          <p:spPr>
            <a:xfrm>
              <a:off x="3370351" y="2144193"/>
              <a:ext cx="19138" cy="13203"/>
            </a:xfrm>
            <a:custGeom>
              <a:rect b="b" l="l" r="r" t="t"/>
              <a:pathLst>
                <a:path extrusionOk="0" h="287" w="416">
                  <a:moveTo>
                    <a:pt x="190" y="1"/>
                  </a:moveTo>
                  <a:cubicBezTo>
                    <a:pt x="415" y="1"/>
                    <a:pt x="392" y="278"/>
                    <a:pt x="194" y="282"/>
                  </a:cubicBezTo>
                  <a:cubicBezTo>
                    <a:pt x="7" y="287"/>
                    <a:pt x="1" y="1"/>
                    <a:pt x="1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20"/>
            <p:cNvSpPr/>
            <p:nvPr/>
          </p:nvSpPr>
          <p:spPr>
            <a:xfrm>
              <a:off x="3356273" y="2101362"/>
              <a:ext cx="19092" cy="13157"/>
            </a:xfrm>
            <a:custGeom>
              <a:rect b="b" l="l" r="r" t="t"/>
              <a:pathLst>
                <a:path extrusionOk="0" h="286" w="415">
                  <a:moveTo>
                    <a:pt x="189" y="0"/>
                  </a:moveTo>
                  <a:cubicBezTo>
                    <a:pt x="414" y="0"/>
                    <a:pt x="391" y="277"/>
                    <a:pt x="194" y="282"/>
                  </a:cubicBezTo>
                  <a:cubicBezTo>
                    <a:pt x="7" y="286"/>
                    <a:pt x="1" y="0"/>
                    <a:pt x="1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20"/>
            <p:cNvSpPr/>
            <p:nvPr/>
          </p:nvSpPr>
          <p:spPr>
            <a:xfrm>
              <a:off x="3374353" y="2058992"/>
              <a:ext cx="19092" cy="13203"/>
            </a:xfrm>
            <a:custGeom>
              <a:rect b="b" l="l" r="r" t="t"/>
              <a:pathLst>
                <a:path extrusionOk="0" h="287" w="415">
                  <a:moveTo>
                    <a:pt x="188" y="1"/>
                  </a:moveTo>
                  <a:cubicBezTo>
                    <a:pt x="414" y="1"/>
                    <a:pt x="390" y="278"/>
                    <a:pt x="193" y="283"/>
                  </a:cubicBezTo>
                  <a:cubicBezTo>
                    <a:pt x="6" y="287"/>
                    <a:pt x="0" y="1"/>
                    <a:pt x="1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20"/>
            <p:cNvSpPr/>
            <p:nvPr/>
          </p:nvSpPr>
          <p:spPr>
            <a:xfrm>
              <a:off x="3412031" y="2032447"/>
              <a:ext cx="19046" cy="13157"/>
            </a:xfrm>
            <a:custGeom>
              <a:rect b="b" l="l" r="r" t="t"/>
              <a:pathLst>
                <a:path extrusionOk="0" h="286" w="414">
                  <a:moveTo>
                    <a:pt x="188" y="0"/>
                  </a:moveTo>
                  <a:cubicBezTo>
                    <a:pt x="413" y="0"/>
                    <a:pt x="390" y="277"/>
                    <a:pt x="193" y="282"/>
                  </a:cubicBezTo>
                  <a:cubicBezTo>
                    <a:pt x="5" y="286"/>
                    <a:pt x="0" y="0"/>
                    <a:pt x="1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20"/>
            <p:cNvSpPr/>
            <p:nvPr/>
          </p:nvSpPr>
          <p:spPr>
            <a:xfrm>
              <a:off x="3456518" y="2038105"/>
              <a:ext cx="19138" cy="13203"/>
            </a:xfrm>
            <a:custGeom>
              <a:rect b="b" l="l" r="r" t="t"/>
              <a:pathLst>
                <a:path extrusionOk="0" h="287" w="416">
                  <a:moveTo>
                    <a:pt x="189" y="0"/>
                  </a:moveTo>
                  <a:cubicBezTo>
                    <a:pt x="415" y="0"/>
                    <a:pt x="391" y="278"/>
                    <a:pt x="194" y="282"/>
                  </a:cubicBezTo>
                  <a:cubicBezTo>
                    <a:pt x="7" y="286"/>
                    <a:pt x="1" y="0"/>
                    <a:pt x="1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20"/>
            <p:cNvSpPr/>
            <p:nvPr/>
          </p:nvSpPr>
          <p:spPr>
            <a:xfrm>
              <a:off x="3447823" y="2074173"/>
              <a:ext cx="19138" cy="13203"/>
            </a:xfrm>
            <a:custGeom>
              <a:rect b="b" l="l" r="r" t="t"/>
              <a:pathLst>
                <a:path extrusionOk="0" h="287" w="416">
                  <a:moveTo>
                    <a:pt x="190" y="0"/>
                  </a:moveTo>
                  <a:cubicBezTo>
                    <a:pt x="415" y="0"/>
                    <a:pt x="392" y="278"/>
                    <a:pt x="194" y="282"/>
                  </a:cubicBezTo>
                  <a:cubicBezTo>
                    <a:pt x="7" y="286"/>
                    <a:pt x="1" y="0"/>
                    <a:pt x="1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20"/>
            <p:cNvSpPr/>
            <p:nvPr/>
          </p:nvSpPr>
          <p:spPr>
            <a:xfrm>
              <a:off x="3466593" y="2111667"/>
              <a:ext cx="19092" cy="13157"/>
            </a:xfrm>
            <a:custGeom>
              <a:rect b="b" l="l" r="r" t="t"/>
              <a:pathLst>
                <a:path extrusionOk="0" h="286" w="415">
                  <a:moveTo>
                    <a:pt x="189" y="0"/>
                  </a:moveTo>
                  <a:cubicBezTo>
                    <a:pt x="414" y="0"/>
                    <a:pt x="391" y="277"/>
                    <a:pt x="194" y="282"/>
                  </a:cubicBezTo>
                  <a:cubicBezTo>
                    <a:pt x="7" y="286"/>
                    <a:pt x="1" y="0"/>
                    <a:pt x="1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20"/>
            <p:cNvSpPr/>
            <p:nvPr/>
          </p:nvSpPr>
          <p:spPr>
            <a:xfrm>
              <a:off x="3431307" y="2139454"/>
              <a:ext cx="19092" cy="13203"/>
            </a:xfrm>
            <a:custGeom>
              <a:rect b="b" l="l" r="r" t="t"/>
              <a:pathLst>
                <a:path extrusionOk="0" h="287" w="415">
                  <a:moveTo>
                    <a:pt x="189" y="1"/>
                  </a:moveTo>
                  <a:cubicBezTo>
                    <a:pt x="414" y="1"/>
                    <a:pt x="391" y="278"/>
                    <a:pt x="194" y="282"/>
                  </a:cubicBezTo>
                  <a:cubicBezTo>
                    <a:pt x="7" y="286"/>
                    <a:pt x="1" y="1"/>
                    <a:pt x="1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20"/>
            <p:cNvSpPr/>
            <p:nvPr/>
          </p:nvSpPr>
          <p:spPr>
            <a:xfrm>
              <a:off x="3403566" y="2113968"/>
              <a:ext cx="19046" cy="13157"/>
            </a:xfrm>
            <a:custGeom>
              <a:rect b="b" l="l" r="r" t="t"/>
              <a:pathLst>
                <a:path extrusionOk="0" h="286" w="414">
                  <a:moveTo>
                    <a:pt x="188" y="0"/>
                  </a:moveTo>
                  <a:cubicBezTo>
                    <a:pt x="414" y="0"/>
                    <a:pt x="390" y="277"/>
                    <a:pt x="194" y="282"/>
                  </a:cubicBezTo>
                  <a:cubicBezTo>
                    <a:pt x="6" y="286"/>
                    <a:pt x="0" y="0"/>
                    <a:pt x="1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20"/>
            <p:cNvSpPr/>
            <p:nvPr/>
          </p:nvSpPr>
          <p:spPr>
            <a:xfrm>
              <a:off x="3416816" y="2077808"/>
              <a:ext cx="19046" cy="13203"/>
            </a:xfrm>
            <a:custGeom>
              <a:rect b="b" l="l" r="r" t="t"/>
              <a:pathLst>
                <a:path extrusionOk="0" h="287" w="414">
                  <a:moveTo>
                    <a:pt x="188" y="1"/>
                  </a:moveTo>
                  <a:cubicBezTo>
                    <a:pt x="414" y="1"/>
                    <a:pt x="390" y="278"/>
                    <a:pt x="194" y="283"/>
                  </a:cubicBezTo>
                  <a:cubicBezTo>
                    <a:pt x="6" y="287"/>
                    <a:pt x="0" y="1"/>
                    <a:pt x="1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3"/>
          <p:cNvPicPr preferRelativeResize="0"/>
          <p:nvPr>
            <p:ph idx="2" type="pic"/>
          </p:nvPr>
        </p:nvPicPr>
        <p:blipFill rotWithShape="1">
          <a:blip r:embed="rId3">
            <a:alphaModFix/>
          </a:blip>
          <a:srcRect b="0" l="0" r="0" t="0"/>
          <a:stretch/>
        </p:blipFill>
        <p:spPr>
          <a:xfrm>
            <a:off x="-57150" y="-57150"/>
            <a:ext cx="9258302" cy="5257799"/>
          </a:xfrm>
          <a:prstGeom prst="rect">
            <a:avLst/>
          </a:prstGeom>
          <a:noFill/>
          <a:ln>
            <a:noFill/>
          </a:ln>
        </p:spPr>
      </p:pic>
      <p:sp>
        <p:nvSpPr>
          <p:cNvPr id="559" name="Google Shape;559;p3"/>
          <p:cNvSpPr/>
          <p:nvPr/>
        </p:nvSpPr>
        <p:spPr>
          <a:xfrm>
            <a:off x="-66675" y="434044"/>
            <a:ext cx="7172400" cy="603300"/>
          </a:xfrm>
          <a:prstGeom prst="rect">
            <a:avLst/>
          </a:prstGeom>
          <a:solidFill>
            <a:srgbClr val="FAEFFF">
              <a:alpha val="8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
          <p:cNvSpPr txBox="1"/>
          <p:nvPr>
            <p:ph type="title"/>
          </p:nvPr>
        </p:nvSpPr>
        <p:spPr>
          <a:xfrm>
            <a:off x="720000" y="427819"/>
            <a:ext cx="6290700" cy="603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a:t>Definition of Key Terms</a:t>
            </a:r>
            <a:endParaRPr/>
          </a:p>
        </p:txBody>
      </p:sp>
      <p:cxnSp>
        <p:nvCxnSpPr>
          <p:cNvPr id="561" name="Google Shape;561;p3"/>
          <p:cNvCxnSpPr/>
          <p:nvPr/>
        </p:nvCxnSpPr>
        <p:spPr>
          <a:xfrm>
            <a:off x="-47625" y="978569"/>
            <a:ext cx="7248600" cy="0"/>
          </a:xfrm>
          <a:prstGeom prst="straightConnector1">
            <a:avLst/>
          </a:prstGeom>
          <a:noFill/>
          <a:ln cap="flat" cmpd="sng" w="19050">
            <a:solidFill>
              <a:schemeClr val="accent3"/>
            </a:solidFill>
            <a:prstDash val="solid"/>
            <a:round/>
            <a:headEnd len="sm" w="sm" type="none"/>
            <a:tailEnd len="med" w="med" type="diamond"/>
          </a:ln>
        </p:spPr>
      </p:cxnSp>
      <p:sp>
        <p:nvSpPr>
          <p:cNvPr id="562" name="Google Shape;562;p3"/>
          <p:cNvSpPr/>
          <p:nvPr/>
        </p:nvSpPr>
        <p:spPr>
          <a:xfrm>
            <a:off x="409065" y="4238740"/>
            <a:ext cx="103424" cy="126208"/>
          </a:xfrm>
          <a:custGeom>
            <a:rect b="b" l="l" r="r" t="t"/>
            <a:pathLst>
              <a:path extrusionOk="0" h="1407" w="1153">
                <a:moveTo>
                  <a:pt x="1153" y="715"/>
                </a:moveTo>
                <a:cubicBezTo>
                  <a:pt x="865" y="620"/>
                  <a:pt x="717" y="463"/>
                  <a:pt x="578" y="1"/>
                </a:cubicBezTo>
                <a:cubicBezTo>
                  <a:pt x="456" y="372"/>
                  <a:pt x="266" y="608"/>
                  <a:pt x="0" y="692"/>
                </a:cubicBezTo>
                <a:cubicBezTo>
                  <a:pt x="324" y="789"/>
                  <a:pt x="480" y="1103"/>
                  <a:pt x="606" y="1407"/>
                </a:cubicBezTo>
                <a:cubicBezTo>
                  <a:pt x="655" y="1119"/>
                  <a:pt x="812" y="798"/>
                  <a:pt x="1153" y="71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
          <p:cNvSpPr/>
          <p:nvPr/>
        </p:nvSpPr>
        <p:spPr>
          <a:xfrm>
            <a:off x="98152" y="438620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
          <p:cNvSpPr/>
          <p:nvPr/>
        </p:nvSpPr>
        <p:spPr>
          <a:xfrm>
            <a:off x="201584" y="412611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
          <p:cNvSpPr/>
          <p:nvPr/>
        </p:nvSpPr>
        <p:spPr>
          <a:xfrm>
            <a:off x="1048749" y="1221445"/>
            <a:ext cx="6201137" cy="3297903"/>
          </a:xfrm>
          <a:prstGeom prst="rect">
            <a:avLst/>
          </a:prstGeom>
          <a:solidFill>
            <a:srgbClr val="FAEFFF">
              <a:alpha val="8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
          <p:cNvSpPr txBox="1"/>
          <p:nvPr/>
        </p:nvSpPr>
        <p:spPr>
          <a:xfrm>
            <a:off x="1048750" y="1397800"/>
            <a:ext cx="6201000" cy="2953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2800"/>
              <a:buFont typeface="Archivo"/>
              <a:buNone/>
            </a:pPr>
            <a:r>
              <a:rPr b="1" i="0" lang="en" sz="2800" u="none" cap="none" strike="noStrike">
                <a:solidFill>
                  <a:schemeClr val="accent2"/>
                </a:solidFill>
                <a:latin typeface="Archivo"/>
                <a:ea typeface="Archivo"/>
                <a:cs typeface="Archivo"/>
                <a:sym typeface="Archivo"/>
              </a:rPr>
              <a:t>Stillbirth - </a:t>
            </a:r>
            <a:r>
              <a:rPr b="0" i="1" lang="en" sz="1800" u="none" cap="none" strike="noStrike">
                <a:solidFill>
                  <a:srgbClr val="000000"/>
                </a:solidFill>
                <a:latin typeface="Arial"/>
                <a:ea typeface="Arial"/>
                <a:cs typeface="Arial"/>
                <a:sym typeface="Arial"/>
              </a:rPr>
              <a:t>the death or loss of a baby before or during delivery. Both miscarriage and stillbirth describe pregnancy loss, but they differ according to when the loss occurs.</a:t>
            </a:r>
            <a:endParaRPr/>
          </a:p>
          <a:p>
            <a:pPr indent="0" lvl="0" marL="0" marR="0" rtl="0" algn="l">
              <a:lnSpc>
                <a:spcPct val="150000"/>
              </a:lnSpc>
              <a:spcBef>
                <a:spcPts val="0"/>
              </a:spcBef>
              <a:spcAft>
                <a:spcPts val="0"/>
              </a:spcAft>
              <a:buClr>
                <a:schemeClr val="dk1"/>
              </a:buClr>
              <a:buSzPts val="2800"/>
              <a:buFont typeface="Archivo"/>
              <a:buNone/>
            </a:pPr>
            <a:r>
              <a:rPr b="1" i="0" lang="en" sz="2800" u="none" cap="none" strike="noStrike">
                <a:solidFill>
                  <a:schemeClr val="accent2"/>
                </a:solidFill>
                <a:latin typeface="Archivo"/>
                <a:ea typeface="Archivo"/>
                <a:cs typeface="Archivo"/>
                <a:sym typeface="Archivo"/>
              </a:rPr>
              <a:t>Under 5 Mortality - </a:t>
            </a:r>
            <a:r>
              <a:rPr b="0" i="1" lang="en" sz="1800" u="none" cap="none" strike="noStrike">
                <a:solidFill>
                  <a:srgbClr val="000000"/>
                </a:solidFill>
                <a:latin typeface="Arial"/>
                <a:ea typeface="Arial"/>
                <a:cs typeface="Arial"/>
                <a:sym typeface="Arial"/>
              </a:rPr>
              <a:t>mortality or death of children under the age of five years old.</a:t>
            </a:r>
            <a:endParaRPr b="1" i="1" sz="2800" u="none" cap="none" strike="noStrike">
              <a:solidFill>
                <a:schemeClr val="accent2"/>
              </a:solidFill>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
          <p:cNvSpPr txBox="1"/>
          <p:nvPr>
            <p:ph type="title"/>
          </p:nvPr>
        </p:nvSpPr>
        <p:spPr>
          <a:xfrm>
            <a:off x="1148128" y="1766402"/>
            <a:ext cx="2336400" cy="527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n"/>
              <a:t>Objectives</a:t>
            </a:r>
            <a:endParaRPr/>
          </a:p>
        </p:txBody>
      </p:sp>
      <p:sp>
        <p:nvSpPr>
          <p:cNvPr id="572" name="Google Shape;572;p4"/>
          <p:cNvSpPr txBox="1"/>
          <p:nvPr>
            <p:ph idx="1" type="subTitle"/>
          </p:nvPr>
        </p:nvSpPr>
        <p:spPr>
          <a:xfrm>
            <a:off x="1148138" y="2198022"/>
            <a:ext cx="2336400" cy="591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00"/>
              <a:buNone/>
            </a:pPr>
            <a:r>
              <a:rPr lang="en"/>
              <a:t>What this research aims to achieve</a:t>
            </a:r>
            <a:endParaRPr/>
          </a:p>
        </p:txBody>
      </p:sp>
      <p:sp>
        <p:nvSpPr>
          <p:cNvPr id="573" name="Google Shape;573;p4"/>
          <p:cNvSpPr txBox="1"/>
          <p:nvPr>
            <p:ph idx="2" type="title"/>
          </p:nvPr>
        </p:nvSpPr>
        <p:spPr>
          <a:xfrm rot="1735">
            <a:off x="4974769" y="3125823"/>
            <a:ext cx="594300" cy="97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574" name="Google Shape;574;p4"/>
          <p:cNvSpPr txBox="1"/>
          <p:nvPr>
            <p:ph idx="3" type="title"/>
          </p:nvPr>
        </p:nvSpPr>
        <p:spPr>
          <a:xfrm>
            <a:off x="3575381" y="3125822"/>
            <a:ext cx="594300" cy="97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575" name="Google Shape;575;p4"/>
          <p:cNvSpPr txBox="1"/>
          <p:nvPr>
            <p:ph idx="4" type="title"/>
          </p:nvPr>
        </p:nvSpPr>
        <p:spPr>
          <a:xfrm>
            <a:off x="1148128" y="3125677"/>
            <a:ext cx="2336400" cy="527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n"/>
              <a:t>Results analysis</a:t>
            </a:r>
            <a:endParaRPr/>
          </a:p>
        </p:txBody>
      </p:sp>
      <p:sp>
        <p:nvSpPr>
          <p:cNvPr id="576" name="Google Shape;576;p4"/>
          <p:cNvSpPr txBox="1"/>
          <p:nvPr>
            <p:ph idx="5" type="subTitle"/>
          </p:nvPr>
        </p:nvSpPr>
        <p:spPr>
          <a:xfrm>
            <a:off x="1148138" y="3547761"/>
            <a:ext cx="2336400" cy="592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00"/>
              <a:buNone/>
            </a:pPr>
            <a:r>
              <a:rPr lang="en"/>
              <a:t>What were the results of the analysis</a:t>
            </a:r>
            <a:endParaRPr/>
          </a:p>
        </p:txBody>
      </p:sp>
      <p:sp>
        <p:nvSpPr>
          <p:cNvPr id="577" name="Google Shape;577;p4"/>
          <p:cNvSpPr txBox="1"/>
          <p:nvPr>
            <p:ph idx="6" type="title"/>
          </p:nvPr>
        </p:nvSpPr>
        <p:spPr>
          <a:xfrm>
            <a:off x="5659453" y="3125040"/>
            <a:ext cx="2336400" cy="52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Conclusions</a:t>
            </a:r>
            <a:endParaRPr/>
          </a:p>
        </p:txBody>
      </p:sp>
      <p:sp>
        <p:nvSpPr>
          <p:cNvPr id="578" name="Google Shape;578;p4"/>
          <p:cNvSpPr txBox="1"/>
          <p:nvPr>
            <p:ph idx="7" type="subTitle"/>
          </p:nvPr>
        </p:nvSpPr>
        <p:spPr>
          <a:xfrm>
            <a:off x="5659463" y="3546806"/>
            <a:ext cx="2336400" cy="59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What the researchers recommend</a:t>
            </a:r>
            <a:endParaRPr/>
          </a:p>
        </p:txBody>
      </p:sp>
      <p:sp>
        <p:nvSpPr>
          <p:cNvPr id="579" name="Google Shape;579;p4"/>
          <p:cNvSpPr txBox="1"/>
          <p:nvPr>
            <p:ph idx="8" type="title"/>
          </p:nvPr>
        </p:nvSpPr>
        <p:spPr>
          <a:xfrm>
            <a:off x="5659453" y="1765740"/>
            <a:ext cx="2336400" cy="52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Methodology</a:t>
            </a:r>
            <a:endParaRPr/>
          </a:p>
        </p:txBody>
      </p:sp>
      <p:sp>
        <p:nvSpPr>
          <p:cNvPr id="580" name="Google Shape;580;p4"/>
          <p:cNvSpPr txBox="1"/>
          <p:nvPr>
            <p:ph idx="9" type="subTitle"/>
          </p:nvPr>
        </p:nvSpPr>
        <p:spPr>
          <a:xfrm>
            <a:off x="5659463" y="2197031"/>
            <a:ext cx="2336400" cy="59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What method was used to gather information</a:t>
            </a:r>
            <a:endParaRPr/>
          </a:p>
        </p:txBody>
      </p:sp>
      <p:sp>
        <p:nvSpPr>
          <p:cNvPr id="581" name="Google Shape;581;p4"/>
          <p:cNvSpPr txBox="1"/>
          <p:nvPr>
            <p:ph idx="13" type="title"/>
          </p:nvPr>
        </p:nvSpPr>
        <p:spPr>
          <a:xfrm rot="1735">
            <a:off x="4975306" y="1763792"/>
            <a:ext cx="594300" cy="97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582" name="Google Shape;582;p4"/>
          <p:cNvSpPr txBox="1"/>
          <p:nvPr>
            <p:ph idx="14" type="title"/>
          </p:nvPr>
        </p:nvSpPr>
        <p:spPr>
          <a:xfrm>
            <a:off x="3574250" y="1765750"/>
            <a:ext cx="597600" cy="97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583" name="Google Shape;583;p4"/>
          <p:cNvSpPr txBox="1"/>
          <p:nvPr>
            <p:ph idx="15"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Table of contents</a:t>
            </a:r>
            <a:endParaRPr/>
          </a:p>
        </p:txBody>
      </p:sp>
      <p:grpSp>
        <p:nvGrpSpPr>
          <p:cNvPr id="584" name="Google Shape;584;p4"/>
          <p:cNvGrpSpPr/>
          <p:nvPr/>
        </p:nvGrpSpPr>
        <p:grpSpPr>
          <a:xfrm rot="2367459">
            <a:off x="7994800" y="2885695"/>
            <a:ext cx="858423" cy="654425"/>
            <a:chOff x="2801039" y="5268761"/>
            <a:chExt cx="184296" cy="140499"/>
          </a:xfrm>
        </p:grpSpPr>
        <p:sp>
          <p:nvSpPr>
            <p:cNvPr id="585" name="Google Shape;585;p4"/>
            <p:cNvSpPr/>
            <p:nvPr/>
          </p:nvSpPr>
          <p:spPr>
            <a:xfrm>
              <a:off x="2849390" y="5295397"/>
              <a:ext cx="48075" cy="48121"/>
            </a:xfrm>
            <a:custGeom>
              <a:rect b="b" l="l" r="r" t="t"/>
              <a:pathLst>
                <a:path extrusionOk="0" h="1046" w="1045">
                  <a:moveTo>
                    <a:pt x="723" y="113"/>
                  </a:moveTo>
                  <a:cubicBezTo>
                    <a:pt x="496" y="1"/>
                    <a:pt x="222" y="96"/>
                    <a:pt x="111" y="323"/>
                  </a:cubicBezTo>
                  <a:cubicBezTo>
                    <a:pt x="1" y="549"/>
                    <a:pt x="94" y="823"/>
                    <a:pt x="322" y="934"/>
                  </a:cubicBezTo>
                  <a:cubicBezTo>
                    <a:pt x="548" y="1045"/>
                    <a:pt x="822" y="951"/>
                    <a:pt x="933" y="723"/>
                  </a:cubicBezTo>
                  <a:cubicBezTo>
                    <a:pt x="1044" y="497"/>
                    <a:pt x="950" y="223"/>
                    <a:pt x="723" y="11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
            <p:cNvSpPr/>
            <p:nvPr/>
          </p:nvSpPr>
          <p:spPr>
            <a:xfrm>
              <a:off x="2866274" y="5302850"/>
              <a:ext cx="14308" cy="33216"/>
            </a:xfrm>
            <a:custGeom>
              <a:rect b="b" l="l" r="r" t="t"/>
              <a:pathLst>
                <a:path extrusionOk="0" h="722" w="311">
                  <a:moveTo>
                    <a:pt x="45" y="0"/>
                  </a:moveTo>
                  <a:cubicBezTo>
                    <a:pt x="41" y="0"/>
                    <a:pt x="36" y="1"/>
                    <a:pt x="32" y="3"/>
                  </a:cubicBezTo>
                  <a:cubicBezTo>
                    <a:pt x="11" y="10"/>
                    <a:pt x="0" y="32"/>
                    <a:pt x="7" y="54"/>
                  </a:cubicBezTo>
                  <a:lnTo>
                    <a:pt x="228" y="694"/>
                  </a:lnTo>
                  <a:cubicBezTo>
                    <a:pt x="234" y="711"/>
                    <a:pt x="249" y="722"/>
                    <a:pt x="266" y="722"/>
                  </a:cubicBezTo>
                  <a:cubicBezTo>
                    <a:pt x="270" y="722"/>
                    <a:pt x="275" y="721"/>
                    <a:pt x="279" y="720"/>
                  </a:cubicBezTo>
                  <a:cubicBezTo>
                    <a:pt x="299" y="712"/>
                    <a:pt x="311" y="690"/>
                    <a:pt x="303" y="669"/>
                  </a:cubicBezTo>
                  <a:lnTo>
                    <a:pt x="83" y="27"/>
                  </a:lnTo>
                  <a:cubicBezTo>
                    <a:pt x="77" y="11"/>
                    <a:pt x="61" y="0"/>
                    <a:pt x="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
            <p:cNvSpPr/>
            <p:nvPr/>
          </p:nvSpPr>
          <p:spPr>
            <a:xfrm>
              <a:off x="2801039" y="5332616"/>
              <a:ext cx="44671" cy="44671"/>
            </a:xfrm>
            <a:custGeom>
              <a:rect b="b" l="l" r="r" t="t"/>
              <a:pathLst>
                <a:path extrusionOk="0" h="971" w="971">
                  <a:moveTo>
                    <a:pt x="31" y="430"/>
                  </a:moveTo>
                  <a:cubicBezTo>
                    <a:pt x="0" y="680"/>
                    <a:pt x="178" y="909"/>
                    <a:pt x="428" y="940"/>
                  </a:cubicBezTo>
                  <a:cubicBezTo>
                    <a:pt x="679" y="970"/>
                    <a:pt x="907" y="793"/>
                    <a:pt x="938" y="542"/>
                  </a:cubicBezTo>
                  <a:cubicBezTo>
                    <a:pt x="970" y="292"/>
                    <a:pt x="792" y="63"/>
                    <a:pt x="541" y="32"/>
                  </a:cubicBezTo>
                  <a:cubicBezTo>
                    <a:pt x="290" y="0"/>
                    <a:pt x="62" y="179"/>
                    <a:pt x="31" y="43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
            <p:cNvSpPr/>
            <p:nvPr/>
          </p:nvSpPr>
          <p:spPr>
            <a:xfrm>
              <a:off x="2808952" y="5343519"/>
              <a:ext cx="28753" cy="22864"/>
            </a:xfrm>
            <a:custGeom>
              <a:rect b="b" l="l" r="r" t="t"/>
              <a:pathLst>
                <a:path extrusionOk="0" h="497" w="625">
                  <a:moveTo>
                    <a:pt x="580" y="0"/>
                  </a:moveTo>
                  <a:cubicBezTo>
                    <a:pt x="572" y="0"/>
                    <a:pt x="563" y="3"/>
                    <a:pt x="556" y="9"/>
                  </a:cubicBezTo>
                  <a:lnTo>
                    <a:pt x="21" y="425"/>
                  </a:lnTo>
                  <a:cubicBezTo>
                    <a:pt x="3" y="439"/>
                    <a:pt x="0" y="465"/>
                    <a:pt x="14" y="482"/>
                  </a:cubicBezTo>
                  <a:cubicBezTo>
                    <a:pt x="22" y="491"/>
                    <a:pt x="33" y="497"/>
                    <a:pt x="45" y="497"/>
                  </a:cubicBezTo>
                  <a:cubicBezTo>
                    <a:pt x="54" y="497"/>
                    <a:pt x="63" y="494"/>
                    <a:pt x="70" y="488"/>
                  </a:cubicBezTo>
                  <a:lnTo>
                    <a:pt x="605" y="72"/>
                  </a:lnTo>
                  <a:cubicBezTo>
                    <a:pt x="622" y="58"/>
                    <a:pt x="625" y="33"/>
                    <a:pt x="612" y="16"/>
                  </a:cubicBezTo>
                  <a:cubicBezTo>
                    <a:pt x="604" y="6"/>
                    <a:pt x="592" y="0"/>
                    <a:pt x="5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
            <p:cNvSpPr/>
            <p:nvPr/>
          </p:nvSpPr>
          <p:spPr>
            <a:xfrm>
              <a:off x="2925114" y="5354698"/>
              <a:ext cx="48029" cy="48029"/>
            </a:xfrm>
            <a:custGeom>
              <a:rect b="b" l="l" r="r" t="t"/>
              <a:pathLst>
                <a:path extrusionOk="0" h="1044" w="1044">
                  <a:moveTo>
                    <a:pt x="321" y="111"/>
                  </a:moveTo>
                  <a:cubicBezTo>
                    <a:pt x="549" y="1"/>
                    <a:pt x="823" y="95"/>
                    <a:pt x="933" y="321"/>
                  </a:cubicBezTo>
                  <a:cubicBezTo>
                    <a:pt x="1044" y="549"/>
                    <a:pt x="950" y="823"/>
                    <a:pt x="723" y="933"/>
                  </a:cubicBezTo>
                  <a:cubicBezTo>
                    <a:pt x="497" y="1044"/>
                    <a:pt x="223" y="950"/>
                    <a:pt x="112" y="723"/>
                  </a:cubicBezTo>
                  <a:cubicBezTo>
                    <a:pt x="1" y="496"/>
                    <a:pt x="95" y="223"/>
                    <a:pt x="321" y="11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
            <p:cNvSpPr/>
            <p:nvPr/>
          </p:nvSpPr>
          <p:spPr>
            <a:xfrm>
              <a:off x="2941998" y="5362105"/>
              <a:ext cx="14308" cy="33262"/>
            </a:xfrm>
            <a:custGeom>
              <a:rect b="b" l="l" r="r" t="t"/>
              <a:pathLst>
                <a:path extrusionOk="0" h="723" w="311">
                  <a:moveTo>
                    <a:pt x="266" y="1"/>
                  </a:moveTo>
                  <a:cubicBezTo>
                    <a:pt x="249" y="1"/>
                    <a:pt x="233" y="12"/>
                    <a:pt x="227" y="28"/>
                  </a:cubicBezTo>
                  <a:lnTo>
                    <a:pt x="7" y="669"/>
                  </a:lnTo>
                  <a:cubicBezTo>
                    <a:pt x="0" y="690"/>
                    <a:pt x="12" y="713"/>
                    <a:pt x="32" y="720"/>
                  </a:cubicBezTo>
                  <a:cubicBezTo>
                    <a:pt x="36" y="722"/>
                    <a:pt x="40" y="722"/>
                    <a:pt x="44" y="722"/>
                  </a:cubicBezTo>
                  <a:cubicBezTo>
                    <a:pt x="61" y="722"/>
                    <a:pt x="77" y="712"/>
                    <a:pt x="83" y="695"/>
                  </a:cubicBezTo>
                  <a:lnTo>
                    <a:pt x="304" y="54"/>
                  </a:lnTo>
                  <a:cubicBezTo>
                    <a:pt x="310" y="33"/>
                    <a:pt x="300" y="11"/>
                    <a:pt x="278" y="3"/>
                  </a:cubicBezTo>
                  <a:cubicBezTo>
                    <a:pt x="274" y="2"/>
                    <a:pt x="270" y="1"/>
                    <a:pt x="2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
            <p:cNvSpPr/>
            <p:nvPr/>
          </p:nvSpPr>
          <p:spPr>
            <a:xfrm>
              <a:off x="2917018" y="5301010"/>
              <a:ext cx="68271" cy="38736"/>
            </a:xfrm>
            <a:custGeom>
              <a:rect b="b" l="l" r="r" t="t"/>
              <a:pathLst>
                <a:path extrusionOk="0" h="842" w="1484">
                  <a:moveTo>
                    <a:pt x="403" y="807"/>
                  </a:moveTo>
                  <a:lnTo>
                    <a:pt x="1201" y="653"/>
                  </a:lnTo>
                  <a:cubicBezTo>
                    <a:pt x="1372" y="619"/>
                    <a:pt x="1483" y="454"/>
                    <a:pt x="1450" y="284"/>
                  </a:cubicBezTo>
                  <a:lnTo>
                    <a:pt x="1450" y="284"/>
                  </a:lnTo>
                  <a:cubicBezTo>
                    <a:pt x="1417" y="113"/>
                    <a:pt x="1251" y="0"/>
                    <a:pt x="1081" y="34"/>
                  </a:cubicBezTo>
                  <a:lnTo>
                    <a:pt x="283" y="188"/>
                  </a:lnTo>
                  <a:cubicBezTo>
                    <a:pt x="113" y="222"/>
                    <a:pt x="0" y="388"/>
                    <a:pt x="33" y="558"/>
                  </a:cubicBezTo>
                  <a:lnTo>
                    <a:pt x="33" y="558"/>
                  </a:lnTo>
                  <a:cubicBezTo>
                    <a:pt x="66" y="729"/>
                    <a:pt x="233" y="841"/>
                    <a:pt x="403" y="80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
            <p:cNvSpPr/>
            <p:nvPr/>
          </p:nvSpPr>
          <p:spPr>
            <a:xfrm>
              <a:off x="2948393" y="5301056"/>
              <a:ext cx="36942" cy="33538"/>
            </a:xfrm>
            <a:custGeom>
              <a:rect b="b" l="l" r="r" t="t"/>
              <a:pathLst>
                <a:path extrusionOk="0" h="729" w="803">
                  <a:moveTo>
                    <a:pt x="0" y="111"/>
                  </a:moveTo>
                  <a:lnTo>
                    <a:pt x="120" y="729"/>
                  </a:lnTo>
                  <a:lnTo>
                    <a:pt x="520" y="652"/>
                  </a:lnTo>
                  <a:cubicBezTo>
                    <a:pt x="690" y="618"/>
                    <a:pt x="802" y="453"/>
                    <a:pt x="768" y="283"/>
                  </a:cubicBezTo>
                  <a:lnTo>
                    <a:pt x="768" y="283"/>
                  </a:lnTo>
                  <a:cubicBezTo>
                    <a:pt x="735" y="112"/>
                    <a:pt x="570" y="0"/>
                    <a:pt x="399" y="3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
            <p:cNvSpPr/>
            <p:nvPr/>
          </p:nvSpPr>
          <p:spPr>
            <a:xfrm>
              <a:off x="2853301" y="5352260"/>
              <a:ext cx="60681" cy="57000"/>
            </a:xfrm>
            <a:custGeom>
              <a:rect b="b" l="l" r="r" t="t"/>
              <a:pathLst>
                <a:path extrusionOk="0" h="1239" w="1319">
                  <a:moveTo>
                    <a:pt x="560" y="115"/>
                  </a:moveTo>
                  <a:lnTo>
                    <a:pt x="1174" y="649"/>
                  </a:lnTo>
                  <a:cubicBezTo>
                    <a:pt x="1304" y="762"/>
                    <a:pt x="1318" y="963"/>
                    <a:pt x="1205" y="1094"/>
                  </a:cubicBezTo>
                  <a:lnTo>
                    <a:pt x="1205" y="1094"/>
                  </a:lnTo>
                  <a:cubicBezTo>
                    <a:pt x="1090" y="1224"/>
                    <a:pt x="890" y="1238"/>
                    <a:pt x="759" y="1125"/>
                  </a:cubicBezTo>
                  <a:lnTo>
                    <a:pt x="146" y="590"/>
                  </a:lnTo>
                  <a:cubicBezTo>
                    <a:pt x="15" y="476"/>
                    <a:pt x="1" y="277"/>
                    <a:pt x="116" y="146"/>
                  </a:cubicBezTo>
                  <a:lnTo>
                    <a:pt x="116" y="146"/>
                  </a:lnTo>
                  <a:cubicBezTo>
                    <a:pt x="229" y="14"/>
                    <a:pt x="429" y="1"/>
                    <a:pt x="560" y="1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
            <p:cNvSpPr/>
            <p:nvPr/>
          </p:nvSpPr>
          <p:spPr>
            <a:xfrm>
              <a:off x="2874095" y="5369788"/>
              <a:ext cx="39886" cy="39472"/>
            </a:xfrm>
            <a:custGeom>
              <a:rect b="b" l="l" r="r" t="t"/>
              <a:pathLst>
                <a:path extrusionOk="0" h="858" w="867">
                  <a:moveTo>
                    <a:pt x="0" y="477"/>
                  </a:moveTo>
                  <a:lnTo>
                    <a:pt x="415" y="1"/>
                  </a:lnTo>
                  <a:lnTo>
                    <a:pt x="722" y="268"/>
                  </a:lnTo>
                  <a:cubicBezTo>
                    <a:pt x="852" y="382"/>
                    <a:pt x="866" y="582"/>
                    <a:pt x="753" y="713"/>
                  </a:cubicBezTo>
                  <a:lnTo>
                    <a:pt x="753" y="713"/>
                  </a:lnTo>
                  <a:cubicBezTo>
                    <a:pt x="638" y="843"/>
                    <a:pt x="438" y="857"/>
                    <a:pt x="307" y="74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
            <p:cNvSpPr/>
            <p:nvPr/>
          </p:nvSpPr>
          <p:spPr>
            <a:xfrm>
              <a:off x="2824686" y="5268761"/>
              <a:ext cx="62061" cy="55942"/>
            </a:xfrm>
            <a:custGeom>
              <a:rect b="b" l="l" r="r" t="t"/>
              <a:pathLst>
                <a:path extrusionOk="0" h="1216" w="1349">
                  <a:moveTo>
                    <a:pt x="1189" y="604"/>
                  </a:moveTo>
                  <a:lnTo>
                    <a:pt x="551" y="1108"/>
                  </a:lnTo>
                  <a:cubicBezTo>
                    <a:pt x="414" y="1215"/>
                    <a:pt x="215" y="1192"/>
                    <a:pt x="108" y="1055"/>
                  </a:cubicBezTo>
                  <a:lnTo>
                    <a:pt x="108" y="1055"/>
                  </a:lnTo>
                  <a:cubicBezTo>
                    <a:pt x="0" y="919"/>
                    <a:pt x="24" y="720"/>
                    <a:pt x="160" y="612"/>
                  </a:cubicBezTo>
                  <a:lnTo>
                    <a:pt x="798" y="109"/>
                  </a:lnTo>
                  <a:cubicBezTo>
                    <a:pt x="935" y="1"/>
                    <a:pt x="1134" y="25"/>
                    <a:pt x="1241" y="161"/>
                  </a:cubicBezTo>
                  <a:lnTo>
                    <a:pt x="1241" y="161"/>
                  </a:lnTo>
                  <a:cubicBezTo>
                    <a:pt x="1348" y="297"/>
                    <a:pt x="1325" y="497"/>
                    <a:pt x="1189" y="60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
            <p:cNvSpPr/>
            <p:nvPr/>
          </p:nvSpPr>
          <p:spPr>
            <a:xfrm>
              <a:off x="2824686" y="5285368"/>
              <a:ext cx="40024" cy="39334"/>
            </a:xfrm>
            <a:custGeom>
              <a:rect b="b" l="l" r="r" t="t"/>
              <a:pathLst>
                <a:path extrusionOk="0" h="855" w="870">
                  <a:moveTo>
                    <a:pt x="479" y="0"/>
                  </a:moveTo>
                  <a:lnTo>
                    <a:pt x="869" y="495"/>
                  </a:lnTo>
                  <a:lnTo>
                    <a:pt x="551" y="747"/>
                  </a:lnTo>
                  <a:cubicBezTo>
                    <a:pt x="414" y="854"/>
                    <a:pt x="215" y="831"/>
                    <a:pt x="108" y="694"/>
                  </a:cubicBezTo>
                  <a:lnTo>
                    <a:pt x="108" y="694"/>
                  </a:lnTo>
                  <a:cubicBezTo>
                    <a:pt x="0" y="558"/>
                    <a:pt x="24" y="359"/>
                    <a:pt x="160" y="25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7" name="Google Shape;597;p4"/>
          <p:cNvGrpSpPr/>
          <p:nvPr/>
        </p:nvGrpSpPr>
        <p:grpSpPr>
          <a:xfrm rot="-1305782">
            <a:off x="336908" y="1406769"/>
            <a:ext cx="858431" cy="654430"/>
            <a:chOff x="2801039" y="5268761"/>
            <a:chExt cx="184296" cy="140499"/>
          </a:xfrm>
        </p:grpSpPr>
        <p:sp>
          <p:nvSpPr>
            <p:cNvPr id="598" name="Google Shape;598;p4"/>
            <p:cNvSpPr/>
            <p:nvPr/>
          </p:nvSpPr>
          <p:spPr>
            <a:xfrm>
              <a:off x="2849390" y="5295397"/>
              <a:ext cx="48075" cy="48121"/>
            </a:xfrm>
            <a:custGeom>
              <a:rect b="b" l="l" r="r" t="t"/>
              <a:pathLst>
                <a:path extrusionOk="0" h="1046" w="1045">
                  <a:moveTo>
                    <a:pt x="723" y="113"/>
                  </a:moveTo>
                  <a:cubicBezTo>
                    <a:pt x="496" y="1"/>
                    <a:pt x="222" y="96"/>
                    <a:pt x="111" y="323"/>
                  </a:cubicBezTo>
                  <a:cubicBezTo>
                    <a:pt x="1" y="549"/>
                    <a:pt x="94" y="823"/>
                    <a:pt x="322" y="934"/>
                  </a:cubicBezTo>
                  <a:cubicBezTo>
                    <a:pt x="548" y="1045"/>
                    <a:pt x="822" y="951"/>
                    <a:pt x="933" y="723"/>
                  </a:cubicBezTo>
                  <a:cubicBezTo>
                    <a:pt x="1044" y="497"/>
                    <a:pt x="950" y="223"/>
                    <a:pt x="723" y="11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
            <p:cNvSpPr/>
            <p:nvPr/>
          </p:nvSpPr>
          <p:spPr>
            <a:xfrm>
              <a:off x="2866274" y="5302850"/>
              <a:ext cx="14308" cy="33216"/>
            </a:xfrm>
            <a:custGeom>
              <a:rect b="b" l="l" r="r" t="t"/>
              <a:pathLst>
                <a:path extrusionOk="0" h="722" w="311">
                  <a:moveTo>
                    <a:pt x="45" y="0"/>
                  </a:moveTo>
                  <a:cubicBezTo>
                    <a:pt x="41" y="0"/>
                    <a:pt x="36" y="1"/>
                    <a:pt x="32" y="3"/>
                  </a:cubicBezTo>
                  <a:cubicBezTo>
                    <a:pt x="11" y="10"/>
                    <a:pt x="0" y="32"/>
                    <a:pt x="7" y="54"/>
                  </a:cubicBezTo>
                  <a:lnTo>
                    <a:pt x="228" y="694"/>
                  </a:lnTo>
                  <a:cubicBezTo>
                    <a:pt x="234" y="711"/>
                    <a:pt x="249" y="722"/>
                    <a:pt x="266" y="722"/>
                  </a:cubicBezTo>
                  <a:cubicBezTo>
                    <a:pt x="270" y="722"/>
                    <a:pt x="275" y="721"/>
                    <a:pt x="279" y="720"/>
                  </a:cubicBezTo>
                  <a:cubicBezTo>
                    <a:pt x="299" y="712"/>
                    <a:pt x="311" y="690"/>
                    <a:pt x="303" y="669"/>
                  </a:cubicBezTo>
                  <a:lnTo>
                    <a:pt x="83" y="27"/>
                  </a:lnTo>
                  <a:cubicBezTo>
                    <a:pt x="77" y="11"/>
                    <a:pt x="61" y="0"/>
                    <a:pt x="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
            <p:cNvSpPr/>
            <p:nvPr/>
          </p:nvSpPr>
          <p:spPr>
            <a:xfrm>
              <a:off x="2801039" y="5332616"/>
              <a:ext cx="44671" cy="44671"/>
            </a:xfrm>
            <a:custGeom>
              <a:rect b="b" l="l" r="r" t="t"/>
              <a:pathLst>
                <a:path extrusionOk="0" h="971" w="971">
                  <a:moveTo>
                    <a:pt x="31" y="430"/>
                  </a:moveTo>
                  <a:cubicBezTo>
                    <a:pt x="0" y="680"/>
                    <a:pt x="178" y="909"/>
                    <a:pt x="428" y="940"/>
                  </a:cubicBezTo>
                  <a:cubicBezTo>
                    <a:pt x="679" y="970"/>
                    <a:pt x="907" y="793"/>
                    <a:pt x="938" y="542"/>
                  </a:cubicBezTo>
                  <a:cubicBezTo>
                    <a:pt x="970" y="292"/>
                    <a:pt x="792" y="63"/>
                    <a:pt x="541" y="32"/>
                  </a:cubicBezTo>
                  <a:cubicBezTo>
                    <a:pt x="290" y="0"/>
                    <a:pt x="62" y="179"/>
                    <a:pt x="31" y="43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
            <p:cNvSpPr/>
            <p:nvPr/>
          </p:nvSpPr>
          <p:spPr>
            <a:xfrm>
              <a:off x="2808952" y="5343519"/>
              <a:ext cx="28753" cy="22864"/>
            </a:xfrm>
            <a:custGeom>
              <a:rect b="b" l="l" r="r" t="t"/>
              <a:pathLst>
                <a:path extrusionOk="0" h="497" w="625">
                  <a:moveTo>
                    <a:pt x="580" y="0"/>
                  </a:moveTo>
                  <a:cubicBezTo>
                    <a:pt x="572" y="0"/>
                    <a:pt x="563" y="3"/>
                    <a:pt x="556" y="9"/>
                  </a:cubicBezTo>
                  <a:lnTo>
                    <a:pt x="21" y="425"/>
                  </a:lnTo>
                  <a:cubicBezTo>
                    <a:pt x="3" y="439"/>
                    <a:pt x="0" y="465"/>
                    <a:pt x="14" y="482"/>
                  </a:cubicBezTo>
                  <a:cubicBezTo>
                    <a:pt x="22" y="491"/>
                    <a:pt x="33" y="497"/>
                    <a:pt x="45" y="497"/>
                  </a:cubicBezTo>
                  <a:cubicBezTo>
                    <a:pt x="54" y="497"/>
                    <a:pt x="63" y="494"/>
                    <a:pt x="70" y="488"/>
                  </a:cubicBezTo>
                  <a:lnTo>
                    <a:pt x="605" y="72"/>
                  </a:lnTo>
                  <a:cubicBezTo>
                    <a:pt x="622" y="58"/>
                    <a:pt x="625" y="33"/>
                    <a:pt x="612" y="16"/>
                  </a:cubicBezTo>
                  <a:cubicBezTo>
                    <a:pt x="604" y="6"/>
                    <a:pt x="592" y="0"/>
                    <a:pt x="58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
            <p:cNvSpPr/>
            <p:nvPr/>
          </p:nvSpPr>
          <p:spPr>
            <a:xfrm>
              <a:off x="2925114" y="5354698"/>
              <a:ext cx="48029" cy="48029"/>
            </a:xfrm>
            <a:custGeom>
              <a:rect b="b" l="l" r="r" t="t"/>
              <a:pathLst>
                <a:path extrusionOk="0" h="1044" w="1044">
                  <a:moveTo>
                    <a:pt x="321" y="111"/>
                  </a:moveTo>
                  <a:cubicBezTo>
                    <a:pt x="549" y="1"/>
                    <a:pt x="823" y="95"/>
                    <a:pt x="933" y="321"/>
                  </a:cubicBezTo>
                  <a:cubicBezTo>
                    <a:pt x="1044" y="549"/>
                    <a:pt x="950" y="823"/>
                    <a:pt x="723" y="933"/>
                  </a:cubicBezTo>
                  <a:cubicBezTo>
                    <a:pt x="497" y="1044"/>
                    <a:pt x="223" y="950"/>
                    <a:pt x="112" y="723"/>
                  </a:cubicBezTo>
                  <a:cubicBezTo>
                    <a:pt x="1" y="496"/>
                    <a:pt x="95" y="223"/>
                    <a:pt x="321" y="11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
            <p:cNvSpPr/>
            <p:nvPr/>
          </p:nvSpPr>
          <p:spPr>
            <a:xfrm>
              <a:off x="2941998" y="5362105"/>
              <a:ext cx="14308" cy="33262"/>
            </a:xfrm>
            <a:custGeom>
              <a:rect b="b" l="l" r="r" t="t"/>
              <a:pathLst>
                <a:path extrusionOk="0" h="723" w="311">
                  <a:moveTo>
                    <a:pt x="266" y="1"/>
                  </a:moveTo>
                  <a:cubicBezTo>
                    <a:pt x="249" y="1"/>
                    <a:pt x="233" y="12"/>
                    <a:pt x="227" y="28"/>
                  </a:cubicBezTo>
                  <a:lnTo>
                    <a:pt x="7" y="669"/>
                  </a:lnTo>
                  <a:cubicBezTo>
                    <a:pt x="0" y="690"/>
                    <a:pt x="12" y="713"/>
                    <a:pt x="32" y="720"/>
                  </a:cubicBezTo>
                  <a:cubicBezTo>
                    <a:pt x="36" y="722"/>
                    <a:pt x="40" y="722"/>
                    <a:pt x="44" y="722"/>
                  </a:cubicBezTo>
                  <a:cubicBezTo>
                    <a:pt x="61" y="722"/>
                    <a:pt x="77" y="712"/>
                    <a:pt x="83" y="695"/>
                  </a:cubicBezTo>
                  <a:lnTo>
                    <a:pt x="304" y="54"/>
                  </a:lnTo>
                  <a:cubicBezTo>
                    <a:pt x="310" y="33"/>
                    <a:pt x="300" y="11"/>
                    <a:pt x="278" y="3"/>
                  </a:cubicBezTo>
                  <a:cubicBezTo>
                    <a:pt x="274" y="2"/>
                    <a:pt x="270" y="1"/>
                    <a:pt x="2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
            <p:cNvSpPr/>
            <p:nvPr/>
          </p:nvSpPr>
          <p:spPr>
            <a:xfrm>
              <a:off x="2917018" y="5301010"/>
              <a:ext cx="68271" cy="38736"/>
            </a:xfrm>
            <a:custGeom>
              <a:rect b="b" l="l" r="r" t="t"/>
              <a:pathLst>
                <a:path extrusionOk="0" h="842" w="1484">
                  <a:moveTo>
                    <a:pt x="403" y="807"/>
                  </a:moveTo>
                  <a:lnTo>
                    <a:pt x="1201" y="653"/>
                  </a:lnTo>
                  <a:cubicBezTo>
                    <a:pt x="1372" y="619"/>
                    <a:pt x="1483" y="454"/>
                    <a:pt x="1450" y="284"/>
                  </a:cubicBezTo>
                  <a:lnTo>
                    <a:pt x="1450" y="284"/>
                  </a:lnTo>
                  <a:cubicBezTo>
                    <a:pt x="1417" y="113"/>
                    <a:pt x="1251" y="0"/>
                    <a:pt x="1081" y="34"/>
                  </a:cubicBezTo>
                  <a:lnTo>
                    <a:pt x="283" y="188"/>
                  </a:lnTo>
                  <a:cubicBezTo>
                    <a:pt x="113" y="222"/>
                    <a:pt x="0" y="388"/>
                    <a:pt x="33" y="558"/>
                  </a:cubicBezTo>
                  <a:lnTo>
                    <a:pt x="33" y="558"/>
                  </a:lnTo>
                  <a:cubicBezTo>
                    <a:pt x="66" y="729"/>
                    <a:pt x="233" y="841"/>
                    <a:pt x="403" y="80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
            <p:cNvSpPr/>
            <p:nvPr/>
          </p:nvSpPr>
          <p:spPr>
            <a:xfrm>
              <a:off x="2948393" y="5301056"/>
              <a:ext cx="36942" cy="33538"/>
            </a:xfrm>
            <a:custGeom>
              <a:rect b="b" l="l" r="r" t="t"/>
              <a:pathLst>
                <a:path extrusionOk="0" h="729" w="803">
                  <a:moveTo>
                    <a:pt x="0" y="111"/>
                  </a:moveTo>
                  <a:lnTo>
                    <a:pt x="120" y="729"/>
                  </a:lnTo>
                  <a:lnTo>
                    <a:pt x="520" y="652"/>
                  </a:lnTo>
                  <a:cubicBezTo>
                    <a:pt x="690" y="618"/>
                    <a:pt x="802" y="453"/>
                    <a:pt x="768" y="283"/>
                  </a:cubicBezTo>
                  <a:lnTo>
                    <a:pt x="768" y="283"/>
                  </a:lnTo>
                  <a:cubicBezTo>
                    <a:pt x="735" y="112"/>
                    <a:pt x="570" y="0"/>
                    <a:pt x="399" y="3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
            <p:cNvSpPr/>
            <p:nvPr/>
          </p:nvSpPr>
          <p:spPr>
            <a:xfrm>
              <a:off x="2853301" y="5352260"/>
              <a:ext cx="60681" cy="57000"/>
            </a:xfrm>
            <a:custGeom>
              <a:rect b="b" l="l" r="r" t="t"/>
              <a:pathLst>
                <a:path extrusionOk="0" h="1239" w="1319">
                  <a:moveTo>
                    <a:pt x="560" y="115"/>
                  </a:moveTo>
                  <a:lnTo>
                    <a:pt x="1174" y="649"/>
                  </a:lnTo>
                  <a:cubicBezTo>
                    <a:pt x="1304" y="762"/>
                    <a:pt x="1318" y="963"/>
                    <a:pt x="1205" y="1094"/>
                  </a:cubicBezTo>
                  <a:lnTo>
                    <a:pt x="1205" y="1094"/>
                  </a:lnTo>
                  <a:cubicBezTo>
                    <a:pt x="1090" y="1224"/>
                    <a:pt x="890" y="1238"/>
                    <a:pt x="759" y="1125"/>
                  </a:cubicBezTo>
                  <a:lnTo>
                    <a:pt x="146" y="590"/>
                  </a:lnTo>
                  <a:cubicBezTo>
                    <a:pt x="15" y="476"/>
                    <a:pt x="1" y="277"/>
                    <a:pt x="116" y="146"/>
                  </a:cubicBezTo>
                  <a:lnTo>
                    <a:pt x="116" y="146"/>
                  </a:lnTo>
                  <a:cubicBezTo>
                    <a:pt x="229" y="14"/>
                    <a:pt x="429" y="1"/>
                    <a:pt x="560" y="1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
            <p:cNvSpPr/>
            <p:nvPr/>
          </p:nvSpPr>
          <p:spPr>
            <a:xfrm>
              <a:off x="2874095" y="5369788"/>
              <a:ext cx="39886" cy="39472"/>
            </a:xfrm>
            <a:custGeom>
              <a:rect b="b" l="l" r="r" t="t"/>
              <a:pathLst>
                <a:path extrusionOk="0" h="858" w="867">
                  <a:moveTo>
                    <a:pt x="0" y="477"/>
                  </a:moveTo>
                  <a:lnTo>
                    <a:pt x="415" y="1"/>
                  </a:lnTo>
                  <a:lnTo>
                    <a:pt x="722" y="268"/>
                  </a:lnTo>
                  <a:cubicBezTo>
                    <a:pt x="852" y="382"/>
                    <a:pt x="866" y="582"/>
                    <a:pt x="753" y="713"/>
                  </a:cubicBezTo>
                  <a:lnTo>
                    <a:pt x="753" y="713"/>
                  </a:lnTo>
                  <a:cubicBezTo>
                    <a:pt x="638" y="843"/>
                    <a:pt x="438" y="857"/>
                    <a:pt x="307" y="74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
            <p:cNvSpPr/>
            <p:nvPr/>
          </p:nvSpPr>
          <p:spPr>
            <a:xfrm>
              <a:off x="2824686" y="5268761"/>
              <a:ext cx="62061" cy="55942"/>
            </a:xfrm>
            <a:custGeom>
              <a:rect b="b" l="l" r="r" t="t"/>
              <a:pathLst>
                <a:path extrusionOk="0" h="1216" w="1349">
                  <a:moveTo>
                    <a:pt x="1189" y="604"/>
                  </a:moveTo>
                  <a:lnTo>
                    <a:pt x="551" y="1108"/>
                  </a:lnTo>
                  <a:cubicBezTo>
                    <a:pt x="414" y="1215"/>
                    <a:pt x="215" y="1192"/>
                    <a:pt x="108" y="1055"/>
                  </a:cubicBezTo>
                  <a:lnTo>
                    <a:pt x="108" y="1055"/>
                  </a:lnTo>
                  <a:cubicBezTo>
                    <a:pt x="0" y="919"/>
                    <a:pt x="24" y="720"/>
                    <a:pt x="160" y="612"/>
                  </a:cubicBezTo>
                  <a:lnTo>
                    <a:pt x="798" y="109"/>
                  </a:lnTo>
                  <a:cubicBezTo>
                    <a:pt x="935" y="1"/>
                    <a:pt x="1134" y="25"/>
                    <a:pt x="1241" y="161"/>
                  </a:cubicBezTo>
                  <a:lnTo>
                    <a:pt x="1241" y="161"/>
                  </a:lnTo>
                  <a:cubicBezTo>
                    <a:pt x="1348" y="297"/>
                    <a:pt x="1325" y="497"/>
                    <a:pt x="1189" y="60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
            <p:cNvSpPr/>
            <p:nvPr/>
          </p:nvSpPr>
          <p:spPr>
            <a:xfrm>
              <a:off x="2824686" y="5285368"/>
              <a:ext cx="40024" cy="39334"/>
            </a:xfrm>
            <a:custGeom>
              <a:rect b="b" l="l" r="r" t="t"/>
              <a:pathLst>
                <a:path extrusionOk="0" h="855" w="870">
                  <a:moveTo>
                    <a:pt x="479" y="0"/>
                  </a:moveTo>
                  <a:lnTo>
                    <a:pt x="869" y="495"/>
                  </a:lnTo>
                  <a:lnTo>
                    <a:pt x="551" y="747"/>
                  </a:lnTo>
                  <a:cubicBezTo>
                    <a:pt x="414" y="854"/>
                    <a:pt x="215" y="831"/>
                    <a:pt x="108" y="694"/>
                  </a:cubicBezTo>
                  <a:lnTo>
                    <a:pt x="108" y="694"/>
                  </a:lnTo>
                  <a:cubicBezTo>
                    <a:pt x="0" y="558"/>
                    <a:pt x="24" y="359"/>
                    <a:pt x="160" y="25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0" name="Google Shape;610;p4"/>
          <p:cNvSpPr/>
          <p:nvPr/>
        </p:nvSpPr>
        <p:spPr>
          <a:xfrm>
            <a:off x="8284609" y="41402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
          <p:cNvSpPr/>
          <p:nvPr/>
        </p:nvSpPr>
        <p:spPr>
          <a:xfrm>
            <a:off x="1086064" y="440215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
          <p:cNvSpPr/>
          <p:nvPr/>
        </p:nvSpPr>
        <p:spPr>
          <a:xfrm rot="-5400000">
            <a:off x="4475837" y="395432"/>
            <a:ext cx="4513355" cy="4352603"/>
          </a:xfrm>
          <a:custGeom>
            <a:rect b="b" l="l" r="r" t="t"/>
            <a:pathLst>
              <a:path extrusionOk="0" h="26829" w="27819">
                <a:moveTo>
                  <a:pt x="12122" y="1"/>
                </a:moveTo>
                <a:cubicBezTo>
                  <a:pt x="10177" y="1"/>
                  <a:pt x="8172" y="821"/>
                  <a:pt x="6674" y="2136"/>
                </a:cubicBezTo>
                <a:cubicBezTo>
                  <a:pt x="4867" y="3722"/>
                  <a:pt x="3780" y="6026"/>
                  <a:pt x="2895" y="8201"/>
                </a:cubicBezTo>
                <a:cubicBezTo>
                  <a:pt x="2010" y="10395"/>
                  <a:pt x="1309" y="12496"/>
                  <a:pt x="812" y="14874"/>
                </a:cubicBezTo>
                <a:cubicBezTo>
                  <a:pt x="314" y="17253"/>
                  <a:pt x="1" y="19907"/>
                  <a:pt x="1014" y="21898"/>
                </a:cubicBezTo>
                <a:cubicBezTo>
                  <a:pt x="2010" y="23890"/>
                  <a:pt x="4332" y="25217"/>
                  <a:pt x="6637" y="25991"/>
                </a:cubicBezTo>
                <a:cubicBezTo>
                  <a:pt x="8360" y="26552"/>
                  <a:pt x="10063" y="26828"/>
                  <a:pt x="11708" y="26828"/>
                </a:cubicBezTo>
                <a:cubicBezTo>
                  <a:pt x="12280" y="26828"/>
                  <a:pt x="12846" y="26795"/>
                  <a:pt x="13403" y="26728"/>
                </a:cubicBezTo>
                <a:cubicBezTo>
                  <a:pt x="15560" y="26488"/>
                  <a:pt x="17569" y="25751"/>
                  <a:pt x="19763" y="24922"/>
                </a:cubicBezTo>
                <a:cubicBezTo>
                  <a:pt x="21938" y="24074"/>
                  <a:pt x="24298" y="23115"/>
                  <a:pt x="25663" y="21364"/>
                </a:cubicBezTo>
                <a:cubicBezTo>
                  <a:pt x="27026" y="19631"/>
                  <a:pt x="27395" y="17105"/>
                  <a:pt x="27597" y="14469"/>
                </a:cubicBezTo>
                <a:cubicBezTo>
                  <a:pt x="27801" y="11833"/>
                  <a:pt x="27818" y="9067"/>
                  <a:pt x="26474" y="7297"/>
                </a:cubicBezTo>
                <a:cubicBezTo>
                  <a:pt x="25128" y="5528"/>
                  <a:pt x="22417" y="4735"/>
                  <a:pt x="20021" y="3482"/>
                </a:cubicBezTo>
                <a:cubicBezTo>
                  <a:pt x="17643" y="2228"/>
                  <a:pt x="15596" y="514"/>
                  <a:pt x="13310" y="108"/>
                </a:cubicBezTo>
                <a:cubicBezTo>
                  <a:pt x="12920" y="35"/>
                  <a:pt x="12522" y="1"/>
                  <a:pt x="12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5"/>
          <p:cNvSpPr txBox="1"/>
          <p:nvPr>
            <p:ph type="title"/>
          </p:nvPr>
        </p:nvSpPr>
        <p:spPr>
          <a:xfrm>
            <a:off x="941925" y="3010525"/>
            <a:ext cx="37518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Objectives</a:t>
            </a:r>
            <a:endParaRPr/>
          </a:p>
        </p:txBody>
      </p:sp>
      <p:sp>
        <p:nvSpPr>
          <p:cNvPr id="618" name="Google Shape;618;p5"/>
          <p:cNvSpPr txBox="1"/>
          <p:nvPr>
            <p:ph idx="2" type="title"/>
          </p:nvPr>
        </p:nvSpPr>
        <p:spPr>
          <a:xfrm>
            <a:off x="941925" y="540001"/>
            <a:ext cx="927600" cy="217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
        <p:nvSpPr>
          <p:cNvPr id="619" name="Google Shape;619;p5"/>
          <p:cNvSpPr txBox="1"/>
          <p:nvPr>
            <p:ph idx="1" type="subTitle"/>
          </p:nvPr>
        </p:nvSpPr>
        <p:spPr>
          <a:xfrm rot="550">
            <a:off x="941925" y="3847625"/>
            <a:ext cx="3751800" cy="36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i="1" lang="en"/>
              <a:t>- What the researchers aims to do</a:t>
            </a:r>
            <a:endParaRPr i="1"/>
          </a:p>
        </p:txBody>
      </p:sp>
      <p:cxnSp>
        <p:nvCxnSpPr>
          <p:cNvPr id="620" name="Google Shape;620;p5"/>
          <p:cNvCxnSpPr/>
          <p:nvPr/>
        </p:nvCxnSpPr>
        <p:spPr>
          <a:xfrm rot="5400000">
            <a:off x="-1708950" y="2352750"/>
            <a:ext cx="4857900" cy="0"/>
          </a:xfrm>
          <a:prstGeom prst="straightConnector1">
            <a:avLst/>
          </a:prstGeom>
          <a:noFill/>
          <a:ln cap="flat" cmpd="sng" w="19050">
            <a:solidFill>
              <a:schemeClr val="accent3"/>
            </a:solidFill>
            <a:prstDash val="solid"/>
            <a:round/>
            <a:headEnd len="sm" w="sm" type="none"/>
            <a:tailEnd len="med" w="med" type="diamond"/>
          </a:ln>
        </p:spPr>
      </p:cxnSp>
      <p:grpSp>
        <p:nvGrpSpPr>
          <p:cNvPr id="621" name="Google Shape;621;p5"/>
          <p:cNvGrpSpPr/>
          <p:nvPr/>
        </p:nvGrpSpPr>
        <p:grpSpPr>
          <a:xfrm flipH="1">
            <a:off x="4869265" y="539954"/>
            <a:ext cx="3838444" cy="4641939"/>
            <a:chOff x="-352052" y="1405215"/>
            <a:chExt cx="919410" cy="1111895"/>
          </a:xfrm>
        </p:grpSpPr>
        <p:sp>
          <p:nvSpPr>
            <p:cNvPr id="622" name="Google Shape;622;p5"/>
            <p:cNvSpPr/>
            <p:nvPr/>
          </p:nvSpPr>
          <p:spPr>
            <a:xfrm>
              <a:off x="-232439" y="1893282"/>
              <a:ext cx="376551" cy="623828"/>
            </a:xfrm>
            <a:custGeom>
              <a:rect b="b" l="l" r="r" t="t"/>
              <a:pathLst>
                <a:path extrusionOk="0" h="13560" w="8185">
                  <a:moveTo>
                    <a:pt x="8184" y="13560"/>
                  </a:moveTo>
                  <a:lnTo>
                    <a:pt x="514" y="13560"/>
                  </a:lnTo>
                  <a:lnTo>
                    <a:pt x="196" y="8986"/>
                  </a:lnTo>
                  <a:cubicBezTo>
                    <a:pt x="0" y="6157"/>
                    <a:pt x="1837" y="3945"/>
                    <a:pt x="2241" y="3568"/>
                  </a:cubicBezTo>
                  <a:cubicBezTo>
                    <a:pt x="2472" y="0"/>
                    <a:pt x="7618" y="4911"/>
                    <a:pt x="7368" y="8525"/>
                  </a:cubicBezTo>
                  <a:cubicBezTo>
                    <a:pt x="7651" y="9854"/>
                    <a:pt x="8119" y="12378"/>
                    <a:pt x="8184" y="1356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5"/>
            <p:cNvSpPr/>
            <p:nvPr/>
          </p:nvSpPr>
          <p:spPr>
            <a:xfrm>
              <a:off x="-23944" y="2381901"/>
              <a:ext cx="38000" cy="128952"/>
            </a:xfrm>
            <a:custGeom>
              <a:rect b="b" l="l" r="r" t="t"/>
              <a:pathLst>
                <a:path extrusionOk="0" h="2803" w="826">
                  <a:moveTo>
                    <a:pt x="781" y="0"/>
                  </a:moveTo>
                  <a:cubicBezTo>
                    <a:pt x="778" y="0"/>
                    <a:pt x="776" y="1"/>
                    <a:pt x="773" y="1"/>
                  </a:cubicBezTo>
                  <a:lnTo>
                    <a:pt x="35" y="166"/>
                  </a:lnTo>
                  <a:cubicBezTo>
                    <a:pt x="15" y="170"/>
                    <a:pt x="1" y="187"/>
                    <a:pt x="2" y="207"/>
                  </a:cubicBezTo>
                  <a:lnTo>
                    <a:pt x="100" y="2765"/>
                  </a:lnTo>
                  <a:cubicBezTo>
                    <a:pt x="100" y="2785"/>
                    <a:pt x="119" y="2803"/>
                    <a:pt x="139" y="2803"/>
                  </a:cubicBezTo>
                  <a:cubicBezTo>
                    <a:pt x="140" y="2803"/>
                    <a:pt x="140" y="2803"/>
                    <a:pt x="141" y="2803"/>
                  </a:cubicBezTo>
                  <a:cubicBezTo>
                    <a:pt x="163" y="2802"/>
                    <a:pt x="180" y="2784"/>
                    <a:pt x="179" y="2761"/>
                  </a:cubicBezTo>
                  <a:lnTo>
                    <a:pt x="82" y="237"/>
                  </a:lnTo>
                  <a:lnTo>
                    <a:pt x="791" y="79"/>
                  </a:lnTo>
                  <a:cubicBezTo>
                    <a:pt x="812" y="75"/>
                    <a:pt x="825" y="53"/>
                    <a:pt x="821" y="32"/>
                  </a:cubicBezTo>
                  <a:cubicBezTo>
                    <a:pt x="817" y="13"/>
                    <a:pt x="800" y="0"/>
                    <a:pt x="7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5"/>
            <p:cNvSpPr/>
            <p:nvPr/>
          </p:nvSpPr>
          <p:spPr>
            <a:xfrm>
              <a:off x="-329325" y="1704569"/>
              <a:ext cx="535682" cy="648809"/>
            </a:xfrm>
            <a:custGeom>
              <a:rect b="b" l="l" r="r" t="t"/>
              <a:pathLst>
                <a:path extrusionOk="0" h="14103" w="11644">
                  <a:moveTo>
                    <a:pt x="1736" y="13735"/>
                  </a:moveTo>
                  <a:lnTo>
                    <a:pt x="1949" y="8746"/>
                  </a:lnTo>
                  <a:lnTo>
                    <a:pt x="2895" y="9624"/>
                  </a:lnTo>
                  <a:lnTo>
                    <a:pt x="3330" y="5424"/>
                  </a:lnTo>
                  <a:cubicBezTo>
                    <a:pt x="2469" y="5387"/>
                    <a:pt x="765" y="5106"/>
                    <a:pt x="1" y="4791"/>
                  </a:cubicBezTo>
                  <a:cubicBezTo>
                    <a:pt x="808" y="1235"/>
                    <a:pt x="2581" y="425"/>
                    <a:pt x="5196" y="262"/>
                  </a:cubicBezTo>
                  <a:cubicBezTo>
                    <a:pt x="9377" y="0"/>
                    <a:pt x="11352" y="633"/>
                    <a:pt x="11644" y="4749"/>
                  </a:cubicBezTo>
                  <a:lnTo>
                    <a:pt x="10273" y="4902"/>
                  </a:lnTo>
                  <a:lnTo>
                    <a:pt x="10726" y="13594"/>
                  </a:lnTo>
                  <a:cubicBezTo>
                    <a:pt x="9062" y="13927"/>
                    <a:pt x="3264" y="14103"/>
                    <a:pt x="1736" y="1373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5"/>
            <p:cNvSpPr/>
            <p:nvPr/>
          </p:nvSpPr>
          <p:spPr>
            <a:xfrm>
              <a:off x="-104499" y="1405215"/>
              <a:ext cx="214475" cy="253580"/>
            </a:xfrm>
            <a:custGeom>
              <a:rect b="b" l="l" r="r" t="t"/>
              <a:pathLst>
                <a:path extrusionOk="0" h="5512" w="4662">
                  <a:moveTo>
                    <a:pt x="1214" y="5008"/>
                  </a:moveTo>
                  <a:cubicBezTo>
                    <a:pt x="648" y="5143"/>
                    <a:pt x="107" y="3965"/>
                    <a:pt x="49" y="2952"/>
                  </a:cubicBezTo>
                  <a:cubicBezTo>
                    <a:pt x="1" y="2132"/>
                    <a:pt x="285" y="1421"/>
                    <a:pt x="1026" y="1379"/>
                  </a:cubicBezTo>
                  <a:cubicBezTo>
                    <a:pt x="942" y="632"/>
                    <a:pt x="3297" y="0"/>
                    <a:pt x="4207" y="726"/>
                  </a:cubicBezTo>
                  <a:cubicBezTo>
                    <a:pt x="4662" y="1160"/>
                    <a:pt x="4582" y="2046"/>
                    <a:pt x="3644" y="2501"/>
                  </a:cubicBezTo>
                  <a:cubicBezTo>
                    <a:pt x="3660" y="2918"/>
                    <a:pt x="3320" y="3360"/>
                    <a:pt x="3050" y="3620"/>
                  </a:cubicBezTo>
                  <a:cubicBezTo>
                    <a:pt x="2476" y="4174"/>
                    <a:pt x="1812" y="5512"/>
                    <a:pt x="1214" y="500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5"/>
            <p:cNvSpPr/>
            <p:nvPr/>
          </p:nvSpPr>
          <p:spPr>
            <a:xfrm>
              <a:off x="-113148" y="1466355"/>
              <a:ext cx="57874" cy="155727"/>
            </a:xfrm>
            <a:custGeom>
              <a:rect b="b" l="l" r="r" t="t"/>
              <a:pathLst>
                <a:path extrusionOk="0" h="3385" w="1258">
                  <a:moveTo>
                    <a:pt x="1106" y="1"/>
                  </a:moveTo>
                  <a:cubicBezTo>
                    <a:pt x="974" y="1"/>
                    <a:pt x="805" y="36"/>
                    <a:pt x="643" y="125"/>
                  </a:cubicBezTo>
                  <a:cubicBezTo>
                    <a:pt x="526" y="188"/>
                    <a:pt x="412" y="281"/>
                    <a:pt x="316" y="407"/>
                  </a:cubicBezTo>
                  <a:cubicBezTo>
                    <a:pt x="222" y="534"/>
                    <a:pt x="145" y="693"/>
                    <a:pt x="105" y="894"/>
                  </a:cubicBezTo>
                  <a:cubicBezTo>
                    <a:pt x="1" y="1409"/>
                    <a:pt x="128" y="2195"/>
                    <a:pt x="768" y="3364"/>
                  </a:cubicBezTo>
                  <a:cubicBezTo>
                    <a:pt x="775" y="3377"/>
                    <a:pt x="789" y="3385"/>
                    <a:pt x="803" y="3385"/>
                  </a:cubicBezTo>
                  <a:cubicBezTo>
                    <a:pt x="810" y="3385"/>
                    <a:pt x="816" y="3383"/>
                    <a:pt x="822" y="3380"/>
                  </a:cubicBezTo>
                  <a:cubicBezTo>
                    <a:pt x="841" y="3369"/>
                    <a:pt x="849" y="3345"/>
                    <a:pt x="838" y="3326"/>
                  </a:cubicBezTo>
                  <a:cubicBezTo>
                    <a:pt x="209" y="2176"/>
                    <a:pt x="81" y="1409"/>
                    <a:pt x="183" y="909"/>
                  </a:cubicBezTo>
                  <a:cubicBezTo>
                    <a:pt x="221" y="722"/>
                    <a:pt x="292" y="572"/>
                    <a:pt x="380" y="455"/>
                  </a:cubicBezTo>
                  <a:cubicBezTo>
                    <a:pt x="468" y="338"/>
                    <a:pt x="573" y="253"/>
                    <a:pt x="682" y="195"/>
                  </a:cubicBezTo>
                  <a:cubicBezTo>
                    <a:pt x="830" y="113"/>
                    <a:pt x="984" y="80"/>
                    <a:pt x="1103" y="80"/>
                  </a:cubicBezTo>
                  <a:cubicBezTo>
                    <a:pt x="1141" y="80"/>
                    <a:pt x="1176" y="83"/>
                    <a:pt x="1205" y="90"/>
                  </a:cubicBezTo>
                  <a:cubicBezTo>
                    <a:pt x="1208" y="90"/>
                    <a:pt x="1211" y="90"/>
                    <a:pt x="1214" y="90"/>
                  </a:cubicBezTo>
                  <a:cubicBezTo>
                    <a:pt x="1233" y="90"/>
                    <a:pt x="1250" y="77"/>
                    <a:pt x="1253" y="58"/>
                  </a:cubicBezTo>
                  <a:cubicBezTo>
                    <a:pt x="1258" y="36"/>
                    <a:pt x="1243" y="15"/>
                    <a:pt x="1221" y="11"/>
                  </a:cubicBezTo>
                  <a:cubicBezTo>
                    <a:pt x="1188" y="4"/>
                    <a:pt x="1149" y="1"/>
                    <a:pt x="11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5"/>
            <p:cNvSpPr/>
            <p:nvPr/>
          </p:nvSpPr>
          <p:spPr>
            <a:xfrm>
              <a:off x="-73997" y="1577457"/>
              <a:ext cx="109032" cy="167504"/>
            </a:xfrm>
            <a:custGeom>
              <a:rect b="b" l="l" r="r" t="t"/>
              <a:pathLst>
                <a:path extrusionOk="0" h="3641" w="2370">
                  <a:moveTo>
                    <a:pt x="2268" y="826"/>
                  </a:moveTo>
                  <a:cubicBezTo>
                    <a:pt x="2093" y="655"/>
                    <a:pt x="931" y="0"/>
                    <a:pt x="587" y="207"/>
                  </a:cubicBezTo>
                  <a:cubicBezTo>
                    <a:pt x="615" y="1070"/>
                    <a:pt x="314" y="2418"/>
                    <a:pt x="1" y="3005"/>
                  </a:cubicBezTo>
                  <a:cubicBezTo>
                    <a:pt x="216" y="3320"/>
                    <a:pt x="1850" y="3641"/>
                    <a:pt x="2370" y="3413"/>
                  </a:cubicBezTo>
                  <a:cubicBezTo>
                    <a:pt x="2215" y="2873"/>
                    <a:pt x="2149" y="1696"/>
                    <a:pt x="2268" y="82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5"/>
            <p:cNvSpPr/>
            <p:nvPr/>
          </p:nvSpPr>
          <p:spPr>
            <a:xfrm>
              <a:off x="-80760" y="1513280"/>
              <a:ext cx="154347" cy="136221"/>
            </a:xfrm>
            <a:custGeom>
              <a:rect b="b" l="l" r="r" t="t"/>
              <a:pathLst>
                <a:path extrusionOk="0" h="2961" w="3355">
                  <a:moveTo>
                    <a:pt x="1279" y="85"/>
                  </a:moveTo>
                  <a:cubicBezTo>
                    <a:pt x="1198" y="355"/>
                    <a:pt x="1233" y="748"/>
                    <a:pt x="840" y="947"/>
                  </a:cubicBezTo>
                  <a:cubicBezTo>
                    <a:pt x="663" y="763"/>
                    <a:pt x="497" y="762"/>
                    <a:pt x="379" y="834"/>
                  </a:cubicBezTo>
                  <a:cubicBezTo>
                    <a:pt x="0" y="1067"/>
                    <a:pt x="327" y="1677"/>
                    <a:pt x="734" y="1602"/>
                  </a:cubicBezTo>
                  <a:cubicBezTo>
                    <a:pt x="806" y="2524"/>
                    <a:pt x="1261" y="2960"/>
                    <a:pt x="2082" y="2921"/>
                  </a:cubicBezTo>
                  <a:cubicBezTo>
                    <a:pt x="2740" y="2889"/>
                    <a:pt x="3354" y="2614"/>
                    <a:pt x="3129" y="165"/>
                  </a:cubicBezTo>
                  <a:cubicBezTo>
                    <a:pt x="2298" y="525"/>
                    <a:pt x="1776" y="0"/>
                    <a:pt x="1279" y="8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5"/>
            <p:cNvSpPr/>
            <p:nvPr/>
          </p:nvSpPr>
          <p:spPr>
            <a:xfrm>
              <a:off x="-48833" y="1586014"/>
              <a:ext cx="69882" cy="63395"/>
            </a:xfrm>
            <a:custGeom>
              <a:rect b="b" l="l" r="r" t="t"/>
              <a:pathLst>
                <a:path extrusionOk="0" h="1378" w="1519">
                  <a:moveTo>
                    <a:pt x="43" y="1"/>
                  </a:moveTo>
                  <a:cubicBezTo>
                    <a:pt x="42" y="1"/>
                    <a:pt x="40" y="1"/>
                    <a:pt x="39" y="1"/>
                  </a:cubicBezTo>
                  <a:cubicBezTo>
                    <a:pt x="17" y="2"/>
                    <a:pt x="1" y="22"/>
                    <a:pt x="2" y="44"/>
                  </a:cubicBezTo>
                  <a:cubicBezTo>
                    <a:pt x="41" y="514"/>
                    <a:pt x="167" y="857"/>
                    <a:pt x="406" y="1079"/>
                  </a:cubicBezTo>
                  <a:cubicBezTo>
                    <a:pt x="622" y="1280"/>
                    <a:pt x="930" y="1378"/>
                    <a:pt x="1348" y="1378"/>
                  </a:cubicBezTo>
                  <a:cubicBezTo>
                    <a:pt x="1391" y="1378"/>
                    <a:pt x="1435" y="1377"/>
                    <a:pt x="1481" y="1375"/>
                  </a:cubicBezTo>
                  <a:cubicBezTo>
                    <a:pt x="1502" y="1374"/>
                    <a:pt x="1519" y="1356"/>
                    <a:pt x="1518" y="1333"/>
                  </a:cubicBezTo>
                  <a:cubicBezTo>
                    <a:pt x="1518" y="1312"/>
                    <a:pt x="1500" y="1295"/>
                    <a:pt x="1478" y="1295"/>
                  </a:cubicBezTo>
                  <a:cubicBezTo>
                    <a:pt x="1478" y="1295"/>
                    <a:pt x="1477" y="1295"/>
                    <a:pt x="1477" y="1295"/>
                  </a:cubicBezTo>
                  <a:cubicBezTo>
                    <a:pt x="1432" y="1297"/>
                    <a:pt x="1389" y="1298"/>
                    <a:pt x="1347" y="1298"/>
                  </a:cubicBezTo>
                  <a:cubicBezTo>
                    <a:pt x="951" y="1298"/>
                    <a:pt x="661" y="1207"/>
                    <a:pt x="460" y="1021"/>
                  </a:cubicBezTo>
                  <a:cubicBezTo>
                    <a:pt x="237" y="814"/>
                    <a:pt x="119" y="488"/>
                    <a:pt x="82" y="37"/>
                  </a:cubicBezTo>
                  <a:cubicBezTo>
                    <a:pt x="81" y="17"/>
                    <a:pt x="64" y="1"/>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
            <p:cNvSpPr/>
            <p:nvPr/>
          </p:nvSpPr>
          <p:spPr>
            <a:xfrm>
              <a:off x="-58494" y="1558411"/>
              <a:ext cx="12559" cy="15688"/>
            </a:xfrm>
            <a:custGeom>
              <a:rect b="b" l="l" r="r" t="t"/>
              <a:pathLst>
                <a:path extrusionOk="0" h="341" w="273">
                  <a:moveTo>
                    <a:pt x="44" y="1"/>
                  </a:moveTo>
                  <a:cubicBezTo>
                    <a:pt x="26" y="1"/>
                    <a:pt x="10" y="13"/>
                    <a:pt x="6" y="31"/>
                  </a:cubicBezTo>
                  <a:cubicBezTo>
                    <a:pt x="0" y="52"/>
                    <a:pt x="13" y="74"/>
                    <a:pt x="34" y="79"/>
                  </a:cubicBezTo>
                  <a:cubicBezTo>
                    <a:pt x="77" y="90"/>
                    <a:pt x="115" y="113"/>
                    <a:pt x="143" y="153"/>
                  </a:cubicBezTo>
                  <a:cubicBezTo>
                    <a:pt x="149" y="161"/>
                    <a:pt x="156" y="172"/>
                    <a:pt x="161" y="183"/>
                  </a:cubicBezTo>
                  <a:cubicBezTo>
                    <a:pt x="133" y="166"/>
                    <a:pt x="106" y="154"/>
                    <a:pt x="78" y="146"/>
                  </a:cubicBezTo>
                  <a:cubicBezTo>
                    <a:pt x="74" y="145"/>
                    <a:pt x="71" y="145"/>
                    <a:pt x="67" y="145"/>
                  </a:cubicBezTo>
                  <a:cubicBezTo>
                    <a:pt x="50" y="145"/>
                    <a:pt x="34" y="157"/>
                    <a:pt x="29" y="174"/>
                  </a:cubicBezTo>
                  <a:cubicBezTo>
                    <a:pt x="24" y="195"/>
                    <a:pt x="37" y="218"/>
                    <a:pt x="58" y="223"/>
                  </a:cubicBezTo>
                  <a:cubicBezTo>
                    <a:pt x="81" y="229"/>
                    <a:pt x="106" y="241"/>
                    <a:pt x="130" y="258"/>
                  </a:cubicBezTo>
                  <a:cubicBezTo>
                    <a:pt x="153" y="275"/>
                    <a:pt x="176" y="296"/>
                    <a:pt x="199" y="325"/>
                  </a:cubicBezTo>
                  <a:cubicBezTo>
                    <a:pt x="206" y="335"/>
                    <a:pt x="218" y="341"/>
                    <a:pt x="231" y="341"/>
                  </a:cubicBezTo>
                  <a:cubicBezTo>
                    <a:pt x="232" y="341"/>
                    <a:pt x="233" y="341"/>
                    <a:pt x="234" y="341"/>
                  </a:cubicBezTo>
                  <a:cubicBezTo>
                    <a:pt x="257" y="340"/>
                    <a:pt x="272" y="321"/>
                    <a:pt x="271" y="298"/>
                  </a:cubicBezTo>
                  <a:cubicBezTo>
                    <a:pt x="265" y="218"/>
                    <a:pt x="242" y="154"/>
                    <a:pt x="208" y="106"/>
                  </a:cubicBezTo>
                  <a:cubicBezTo>
                    <a:pt x="168" y="51"/>
                    <a:pt x="114" y="17"/>
                    <a:pt x="54" y="2"/>
                  </a:cubicBezTo>
                  <a:cubicBezTo>
                    <a:pt x="50" y="1"/>
                    <a:pt x="47"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5"/>
            <p:cNvSpPr/>
            <p:nvPr/>
          </p:nvSpPr>
          <p:spPr>
            <a:xfrm>
              <a:off x="-60150" y="1421730"/>
              <a:ext cx="168378" cy="106456"/>
            </a:xfrm>
            <a:custGeom>
              <a:rect b="b" l="l" r="r" t="t"/>
              <a:pathLst>
                <a:path extrusionOk="0" h="2314" w="3660">
                  <a:moveTo>
                    <a:pt x="2135" y="1"/>
                  </a:moveTo>
                  <a:cubicBezTo>
                    <a:pt x="1874" y="1"/>
                    <a:pt x="1580" y="36"/>
                    <a:pt x="1253" y="114"/>
                  </a:cubicBezTo>
                  <a:cubicBezTo>
                    <a:pt x="1059" y="161"/>
                    <a:pt x="745" y="241"/>
                    <a:pt x="484" y="381"/>
                  </a:cubicBezTo>
                  <a:cubicBezTo>
                    <a:pt x="214" y="525"/>
                    <a:pt x="0" y="730"/>
                    <a:pt x="22" y="1023"/>
                  </a:cubicBezTo>
                  <a:cubicBezTo>
                    <a:pt x="24" y="1043"/>
                    <a:pt x="41" y="1060"/>
                    <a:pt x="61" y="1060"/>
                  </a:cubicBezTo>
                  <a:cubicBezTo>
                    <a:pt x="62" y="1060"/>
                    <a:pt x="63" y="1060"/>
                    <a:pt x="64" y="1060"/>
                  </a:cubicBezTo>
                  <a:cubicBezTo>
                    <a:pt x="86" y="1058"/>
                    <a:pt x="103" y="1039"/>
                    <a:pt x="101" y="1017"/>
                  </a:cubicBezTo>
                  <a:cubicBezTo>
                    <a:pt x="83" y="764"/>
                    <a:pt x="278" y="581"/>
                    <a:pt x="522" y="451"/>
                  </a:cubicBezTo>
                  <a:cubicBezTo>
                    <a:pt x="775" y="317"/>
                    <a:pt x="1081" y="237"/>
                    <a:pt x="1271" y="192"/>
                  </a:cubicBezTo>
                  <a:cubicBezTo>
                    <a:pt x="1593" y="114"/>
                    <a:pt x="1882" y="80"/>
                    <a:pt x="2137" y="80"/>
                  </a:cubicBezTo>
                  <a:cubicBezTo>
                    <a:pt x="2645" y="80"/>
                    <a:pt x="3018" y="217"/>
                    <a:pt x="3256" y="423"/>
                  </a:cubicBezTo>
                  <a:cubicBezTo>
                    <a:pt x="3390" y="540"/>
                    <a:pt x="3482" y="679"/>
                    <a:pt x="3529" y="828"/>
                  </a:cubicBezTo>
                  <a:cubicBezTo>
                    <a:pt x="3575" y="977"/>
                    <a:pt x="3579" y="1135"/>
                    <a:pt x="3537" y="1289"/>
                  </a:cubicBezTo>
                  <a:cubicBezTo>
                    <a:pt x="3445" y="1642"/>
                    <a:pt x="3123" y="1979"/>
                    <a:pt x="2572" y="2150"/>
                  </a:cubicBezTo>
                  <a:cubicBezTo>
                    <a:pt x="2375" y="2210"/>
                    <a:pt x="2205" y="2233"/>
                    <a:pt x="2052" y="2233"/>
                  </a:cubicBezTo>
                  <a:cubicBezTo>
                    <a:pt x="1810" y="2233"/>
                    <a:pt x="1613" y="2176"/>
                    <a:pt x="1429" y="2123"/>
                  </a:cubicBezTo>
                  <a:cubicBezTo>
                    <a:pt x="1262" y="2074"/>
                    <a:pt x="1104" y="2029"/>
                    <a:pt x="931" y="2029"/>
                  </a:cubicBezTo>
                  <a:cubicBezTo>
                    <a:pt x="897" y="2029"/>
                    <a:pt x="862" y="2031"/>
                    <a:pt x="827" y="2035"/>
                  </a:cubicBezTo>
                  <a:cubicBezTo>
                    <a:pt x="805" y="2038"/>
                    <a:pt x="789" y="2057"/>
                    <a:pt x="792" y="2079"/>
                  </a:cubicBezTo>
                  <a:cubicBezTo>
                    <a:pt x="794" y="2099"/>
                    <a:pt x="812" y="2115"/>
                    <a:pt x="832" y="2115"/>
                  </a:cubicBezTo>
                  <a:cubicBezTo>
                    <a:pt x="833" y="2115"/>
                    <a:pt x="834" y="2115"/>
                    <a:pt x="835" y="2115"/>
                  </a:cubicBezTo>
                  <a:cubicBezTo>
                    <a:pt x="868" y="2111"/>
                    <a:pt x="900" y="2109"/>
                    <a:pt x="931" y="2109"/>
                  </a:cubicBezTo>
                  <a:cubicBezTo>
                    <a:pt x="1094" y="2109"/>
                    <a:pt x="1246" y="2153"/>
                    <a:pt x="1407" y="2199"/>
                  </a:cubicBezTo>
                  <a:cubicBezTo>
                    <a:pt x="1597" y="2255"/>
                    <a:pt x="1801" y="2313"/>
                    <a:pt x="2050" y="2313"/>
                  </a:cubicBezTo>
                  <a:cubicBezTo>
                    <a:pt x="2210" y="2313"/>
                    <a:pt x="2388" y="2289"/>
                    <a:pt x="2595" y="2225"/>
                  </a:cubicBezTo>
                  <a:cubicBezTo>
                    <a:pt x="3175" y="2045"/>
                    <a:pt x="3515" y="1687"/>
                    <a:pt x="3615" y="1309"/>
                  </a:cubicBezTo>
                  <a:cubicBezTo>
                    <a:pt x="3659" y="1140"/>
                    <a:pt x="3656" y="967"/>
                    <a:pt x="3605" y="805"/>
                  </a:cubicBezTo>
                  <a:cubicBezTo>
                    <a:pt x="3553" y="642"/>
                    <a:pt x="3454" y="490"/>
                    <a:pt x="3308" y="364"/>
                  </a:cubicBezTo>
                  <a:cubicBezTo>
                    <a:pt x="3057" y="146"/>
                    <a:pt x="2665" y="1"/>
                    <a:pt x="2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5"/>
            <p:cNvSpPr/>
            <p:nvPr/>
          </p:nvSpPr>
          <p:spPr>
            <a:xfrm>
              <a:off x="57439" y="1579712"/>
              <a:ext cx="7453" cy="12743"/>
            </a:xfrm>
            <a:custGeom>
              <a:rect b="b" l="l" r="r" t="t"/>
              <a:pathLst>
                <a:path extrusionOk="0" h="277" w="162">
                  <a:moveTo>
                    <a:pt x="138" y="276"/>
                  </a:moveTo>
                  <a:cubicBezTo>
                    <a:pt x="148" y="191"/>
                    <a:pt x="157" y="99"/>
                    <a:pt x="162" y="1"/>
                  </a:cubicBezTo>
                  <a:cubicBezTo>
                    <a:pt x="152" y="0"/>
                    <a:pt x="142" y="0"/>
                    <a:pt x="132" y="2"/>
                  </a:cubicBezTo>
                  <a:cubicBezTo>
                    <a:pt x="54" y="13"/>
                    <a:pt x="0" y="83"/>
                    <a:pt x="12" y="158"/>
                  </a:cubicBezTo>
                  <a:cubicBezTo>
                    <a:pt x="22" y="222"/>
                    <a:pt x="75" y="270"/>
                    <a:pt x="138" y="27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
            <p:cNvSpPr/>
            <p:nvPr/>
          </p:nvSpPr>
          <p:spPr>
            <a:xfrm>
              <a:off x="-14099" y="1576307"/>
              <a:ext cx="15136" cy="14676"/>
            </a:xfrm>
            <a:custGeom>
              <a:rect b="b" l="l" r="r" t="t"/>
              <a:pathLst>
                <a:path extrusionOk="0" h="319" w="329">
                  <a:moveTo>
                    <a:pt x="141" y="12"/>
                  </a:moveTo>
                  <a:cubicBezTo>
                    <a:pt x="225" y="1"/>
                    <a:pt x="303" y="57"/>
                    <a:pt x="316" y="139"/>
                  </a:cubicBezTo>
                  <a:cubicBezTo>
                    <a:pt x="328" y="220"/>
                    <a:pt x="271" y="295"/>
                    <a:pt x="187" y="307"/>
                  </a:cubicBezTo>
                  <a:cubicBezTo>
                    <a:pt x="103" y="318"/>
                    <a:pt x="25" y="262"/>
                    <a:pt x="13" y="180"/>
                  </a:cubicBezTo>
                  <a:cubicBezTo>
                    <a:pt x="0" y="100"/>
                    <a:pt x="58" y="24"/>
                    <a:pt x="141" y="1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5"/>
            <p:cNvSpPr/>
            <p:nvPr/>
          </p:nvSpPr>
          <p:spPr>
            <a:xfrm>
              <a:off x="3199" y="1602254"/>
              <a:ext cx="33998" cy="10167"/>
            </a:xfrm>
            <a:custGeom>
              <a:rect b="b" l="l" r="r" t="t"/>
              <a:pathLst>
                <a:path extrusionOk="0" h="221" w="739">
                  <a:moveTo>
                    <a:pt x="45" y="0"/>
                  </a:moveTo>
                  <a:cubicBezTo>
                    <a:pt x="34" y="0"/>
                    <a:pt x="22" y="5"/>
                    <a:pt x="14" y="15"/>
                  </a:cubicBezTo>
                  <a:cubicBezTo>
                    <a:pt x="0" y="31"/>
                    <a:pt x="2" y="56"/>
                    <a:pt x="19" y="70"/>
                  </a:cubicBezTo>
                  <a:cubicBezTo>
                    <a:pt x="104" y="142"/>
                    <a:pt x="225" y="200"/>
                    <a:pt x="360" y="215"/>
                  </a:cubicBezTo>
                  <a:cubicBezTo>
                    <a:pt x="385" y="218"/>
                    <a:pt x="410" y="220"/>
                    <a:pt x="436" y="220"/>
                  </a:cubicBezTo>
                  <a:cubicBezTo>
                    <a:pt x="526" y="220"/>
                    <a:pt x="620" y="200"/>
                    <a:pt x="712" y="153"/>
                  </a:cubicBezTo>
                  <a:cubicBezTo>
                    <a:pt x="731" y="142"/>
                    <a:pt x="739" y="119"/>
                    <a:pt x="729" y="99"/>
                  </a:cubicBezTo>
                  <a:cubicBezTo>
                    <a:pt x="722" y="85"/>
                    <a:pt x="707" y="77"/>
                    <a:pt x="693" y="77"/>
                  </a:cubicBezTo>
                  <a:cubicBezTo>
                    <a:pt x="687" y="77"/>
                    <a:pt x="681" y="78"/>
                    <a:pt x="675" y="82"/>
                  </a:cubicBezTo>
                  <a:cubicBezTo>
                    <a:pt x="595" y="123"/>
                    <a:pt x="513" y="141"/>
                    <a:pt x="434" y="141"/>
                  </a:cubicBezTo>
                  <a:cubicBezTo>
                    <a:pt x="413" y="141"/>
                    <a:pt x="391" y="139"/>
                    <a:pt x="370" y="137"/>
                  </a:cubicBezTo>
                  <a:cubicBezTo>
                    <a:pt x="251" y="122"/>
                    <a:pt x="145" y="72"/>
                    <a:pt x="70" y="9"/>
                  </a:cubicBezTo>
                  <a:cubicBezTo>
                    <a:pt x="63" y="3"/>
                    <a:pt x="54"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5"/>
            <p:cNvSpPr/>
            <p:nvPr/>
          </p:nvSpPr>
          <p:spPr>
            <a:xfrm>
              <a:off x="24039" y="1563610"/>
              <a:ext cx="15090" cy="31835"/>
            </a:xfrm>
            <a:custGeom>
              <a:rect b="b" l="l" r="r" t="t"/>
              <a:pathLst>
                <a:path extrusionOk="0" h="692" w="328">
                  <a:moveTo>
                    <a:pt x="151" y="0"/>
                  </a:moveTo>
                  <a:cubicBezTo>
                    <a:pt x="131" y="0"/>
                    <a:pt x="114" y="13"/>
                    <a:pt x="110" y="33"/>
                  </a:cubicBezTo>
                  <a:cubicBezTo>
                    <a:pt x="104" y="74"/>
                    <a:pt x="104" y="115"/>
                    <a:pt x="107" y="156"/>
                  </a:cubicBezTo>
                  <a:cubicBezTo>
                    <a:pt x="111" y="195"/>
                    <a:pt x="119" y="232"/>
                    <a:pt x="127" y="269"/>
                  </a:cubicBezTo>
                  <a:cubicBezTo>
                    <a:pt x="129" y="279"/>
                    <a:pt x="135" y="288"/>
                    <a:pt x="144" y="295"/>
                  </a:cubicBezTo>
                  <a:cubicBezTo>
                    <a:pt x="186" y="322"/>
                    <a:pt x="217" y="362"/>
                    <a:pt x="231" y="404"/>
                  </a:cubicBezTo>
                  <a:cubicBezTo>
                    <a:pt x="242" y="433"/>
                    <a:pt x="245" y="463"/>
                    <a:pt x="239" y="491"/>
                  </a:cubicBezTo>
                  <a:cubicBezTo>
                    <a:pt x="234" y="518"/>
                    <a:pt x="219" y="542"/>
                    <a:pt x="194" y="562"/>
                  </a:cubicBezTo>
                  <a:cubicBezTo>
                    <a:pt x="161" y="589"/>
                    <a:pt x="110" y="607"/>
                    <a:pt x="39" y="611"/>
                  </a:cubicBezTo>
                  <a:cubicBezTo>
                    <a:pt x="17" y="613"/>
                    <a:pt x="1" y="632"/>
                    <a:pt x="2" y="654"/>
                  </a:cubicBezTo>
                  <a:cubicBezTo>
                    <a:pt x="3" y="675"/>
                    <a:pt x="20" y="691"/>
                    <a:pt x="41" y="691"/>
                  </a:cubicBezTo>
                  <a:cubicBezTo>
                    <a:pt x="42" y="691"/>
                    <a:pt x="43" y="691"/>
                    <a:pt x="44" y="691"/>
                  </a:cubicBezTo>
                  <a:cubicBezTo>
                    <a:pt x="134" y="686"/>
                    <a:pt x="198" y="661"/>
                    <a:pt x="244" y="625"/>
                  </a:cubicBezTo>
                  <a:cubicBezTo>
                    <a:pt x="285" y="592"/>
                    <a:pt x="308" y="552"/>
                    <a:pt x="317" y="508"/>
                  </a:cubicBezTo>
                  <a:cubicBezTo>
                    <a:pt x="327" y="465"/>
                    <a:pt x="323" y="420"/>
                    <a:pt x="307" y="377"/>
                  </a:cubicBezTo>
                  <a:cubicBezTo>
                    <a:pt x="288" y="323"/>
                    <a:pt x="251" y="274"/>
                    <a:pt x="202" y="237"/>
                  </a:cubicBezTo>
                  <a:cubicBezTo>
                    <a:pt x="195" y="208"/>
                    <a:pt x="190" y="178"/>
                    <a:pt x="187" y="148"/>
                  </a:cubicBezTo>
                  <a:cubicBezTo>
                    <a:pt x="184" y="114"/>
                    <a:pt x="184" y="81"/>
                    <a:pt x="190" y="47"/>
                  </a:cubicBezTo>
                  <a:cubicBezTo>
                    <a:pt x="193" y="25"/>
                    <a:pt x="178" y="5"/>
                    <a:pt x="157" y="0"/>
                  </a:cubicBezTo>
                  <a:cubicBezTo>
                    <a:pt x="155" y="0"/>
                    <a:pt x="153" y="0"/>
                    <a:pt x="1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5"/>
            <p:cNvSpPr/>
            <p:nvPr/>
          </p:nvSpPr>
          <p:spPr>
            <a:xfrm>
              <a:off x="36967" y="1545898"/>
              <a:ext cx="29581" cy="11501"/>
            </a:xfrm>
            <a:custGeom>
              <a:rect b="b" l="l" r="r" t="t"/>
              <a:pathLst>
                <a:path extrusionOk="0" h="250" w="643">
                  <a:moveTo>
                    <a:pt x="224" y="1"/>
                  </a:moveTo>
                  <a:cubicBezTo>
                    <a:pt x="175" y="1"/>
                    <a:pt x="124" y="5"/>
                    <a:pt x="72" y="14"/>
                  </a:cubicBezTo>
                  <a:cubicBezTo>
                    <a:pt x="60" y="16"/>
                    <a:pt x="50" y="22"/>
                    <a:pt x="45" y="32"/>
                  </a:cubicBezTo>
                  <a:cubicBezTo>
                    <a:pt x="0" y="92"/>
                    <a:pt x="9" y="136"/>
                    <a:pt x="51" y="169"/>
                  </a:cubicBezTo>
                  <a:cubicBezTo>
                    <a:pt x="107" y="210"/>
                    <a:pt x="232" y="217"/>
                    <a:pt x="357" y="223"/>
                  </a:cubicBezTo>
                  <a:cubicBezTo>
                    <a:pt x="447" y="227"/>
                    <a:pt x="535" y="231"/>
                    <a:pt x="589" y="248"/>
                  </a:cubicBezTo>
                  <a:cubicBezTo>
                    <a:pt x="592" y="249"/>
                    <a:pt x="596" y="250"/>
                    <a:pt x="599" y="250"/>
                  </a:cubicBezTo>
                  <a:cubicBezTo>
                    <a:pt x="617" y="250"/>
                    <a:pt x="632" y="239"/>
                    <a:pt x="638" y="221"/>
                  </a:cubicBezTo>
                  <a:cubicBezTo>
                    <a:pt x="642" y="208"/>
                    <a:pt x="639" y="194"/>
                    <a:pt x="630" y="185"/>
                  </a:cubicBezTo>
                  <a:cubicBezTo>
                    <a:pt x="558" y="95"/>
                    <a:pt x="472" y="43"/>
                    <a:pt x="376" y="19"/>
                  </a:cubicBezTo>
                  <a:cubicBezTo>
                    <a:pt x="328" y="6"/>
                    <a:pt x="277" y="1"/>
                    <a:pt x="2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5"/>
            <p:cNvSpPr/>
            <p:nvPr/>
          </p:nvSpPr>
          <p:spPr>
            <a:xfrm>
              <a:off x="-9038" y="1544288"/>
              <a:ext cx="34458" cy="10121"/>
            </a:xfrm>
            <a:custGeom>
              <a:rect b="b" l="l" r="r" t="t"/>
              <a:pathLst>
                <a:path extrusionOk="0" h="220" w="749">
                  <a:moveTo>
                    <a:pt x="434" y="1"/>
                  </a:moveTo>
                  <a:cubicBezTo>
                    <a:pt x="397" y="1"/>
                    <a:pt x="361" y="3"/>
                    <a:pt x="326" y="8"/>
                  </a:cubicBezTo>
                  <a:cubicBezTo>
                    <a:pt x="213" y="24"/>
                    <a:pt x="109" y="67"/>
                    <a:pt x="17" y="149"/>
                  </a:cubicBezTo>
                  <a:cubicBezTo>
                    <a:pt x="6" y="157"/>
                    <a:pt x="1" y="171"/>
                    <a:pt x="3" y="186"/>
                  </a:cubicBezTo>
                  <a:cubicBezTo>
                    <a:pt x="7" y="206"/>
                    <a:pt x="23" y="219"/>
                    <a:pt x="43" y="219"/>
                  </a:cubicBezTo>
                  <a:cubicBezTo>
                    <a:pt x="45" y="219"/>
                    <a:pt x="47" y="219"/>
                    <a:pt x="50" y="219"/>
                  </a:cubicBezTo>
                  <a:cubicBezTo>
                    <a:pt x="85" y="212"/>
                    <a:pt x="132" y="210"/>
                    <a:pt x="184" y="210"/>
                  </a:cubicBezTo>
                  <a:cubicBezTo>
                    <a:pt x="229" y="210"/>
                    <a:pt x="279" y="212"/>
                    <a:pt x="328" y="213"/>
                  </a:cubicBezTo>
                  <a:cubicBezTo>
                    <a:pt x="376" y="215"/>
                    <a:pt x="424" y="216"/>
                    <a:pt x="470" y="216"/>
                  </a:cubicBezTo>
                  <a:cubicBezTo>
                    <a:pt x="572" y="216"/>
                    <a:pt x="661" y="209"/>
                    <a:pt x="702" y="177"/>
                  </a:cubicBezTo>
                  <a:cubicBezTo>
                    <a:pt x="742" y="146"/>
                    <a:pt x="749" y="104"/>
                    <a:pt x="705" y="45"/>
                  </a:cubicBezTo>
                  <a:cubicBezTo>
                    <a:pt x="700" y="38"/>
                    <a:pt x="691" y="32"/>
                    <a:pt x="681" y="30"/>
                  </a:cubicBezTo>
                  <a:cubicBezTo>
                    <a:pt x="595" y="11"/>
                    <a:pt x="513" y="1"/>
                    <a:pt x="4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5"/>
            <p:cNvSpPr/>
            <p:nvPr/>
          </p:nvSpPr>
          <p:spPr>
            <a:xfrm>
              <a:off x="-13501" y="1562000"/>
              <a:ext cx="32618" cy="9063"/>
            </a:xfrm>
            <a:custGeom>
              <a:rect b="b" l="l" r="r" t="t"/>
              <a:pathLst>
                <a:path extrusionOk="0" h="197" w="709">
                  <a:moveTo>
                    <a:pt x="441" y="1"/>
                  </a:moveTo>
                  <a:cubicBezTo>
                    <a:pt x="419" y="1"/>
                    <a:pt x="398" y="2"/>
                    <a:pt x="376" y="5"/>
                  </a:cubicBezTo>
                  <a:cubicBezTo>
                    <a:pt x="255" y="20"/>
                    <a:pt x="125" y="73"/>
                    <a:pt x="30" y="117"/>
                  </a:cubicBezTo>
                  <a:cubicBezTo>
                    <a:pt x="9" y="127"/>
                    <a:pt x="1" y="150"/>
                    <a:pt x="11" y="170"/>
                  </a:cubicBezTo>
                  <a:cubicBezTo>
                    <a:pt x="17" y="185"/>
                    <a:pt x="32" y="193"/>
                    <a:pt x="46" y="193"/>
                  </a:cubicBezTo>
                  <a:cubicBezTo>
                    <a:pt x="52" y="193"/>
                    <a:pt x="58" y="192"/>
                    <a:pt x="64" y="190"/>
                  </a:cubicBezTo>
                  <a:cubicBezTo>
                    <a:pt x="153" y="147"/>
                    <a:pt x="274" y="98"/>
                    <a:pt x="386" y="84"/>
                  </a:cubicBezTo>
                  <a:cubicBezTo>
                    <a:pt x="404" y="82"/>
                    <a:pt x="422" y="81"/>
                    <a:pt x="440" y="81"/>
                  </a:cubicBezTo>
                  <a:cubicBezTo>
                    <a:pt x="519" y="81"/>
                    <a:pt x="589" y="106"/>
                    <a:pt x="629" y="177"/>
                  </a:cubicBezTo>
                  <a:cubicBezTo>
                    <a:pt x="636" y="190"/>
                    <a:pt x="649" y="197"/>
                    <a:pt x="663" y="197"/>
                  </a:cubicBezTo>
                  <a:cubicBezTo>
                    <a:pt x="670" y="197"/>
                    <a:pt x="677" y="195"/>
                    <a:pt x="683" y="192"/>
                  </a:cubicBezTo>
                  <a:cubicBezTo>
                    <a:pt x="702" y="181"/>
                    <a:pt x="709" y="157"/>
                    <a:pt x="698" y="137"/>
                  </a:cubicBezTo>
                  <a:cubicBezTo>
                    <a:pt x="640" y="37"/>
                    <a:pt x="546" y="1"/>
                    <a:pt x="4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5"/>
            <p:cNvSpPr/>
            <p:nvPr/>
          </p:nvSpPr>
          <p:spPr>
            <a:xfrm>
              <a:off x="991" y="1563334"/>
              <a:ext cx="14676" cy="11823"/>
            </a:xfrm>
            <a:custGeom>
              <a:rect b="b" l="l" r="r" t="t"/>
              <a:pathLst>
                <a:path extrusionOk="0" h="257" w="319">
                  <a:moveTo>
                    <a:pt x="184" y="6"/>
                  </a:moveTo>
                  <a:lnTo>
                    <a:pt x="309" y="80"/>
                  </a:lnTo>
                  <a:cubicBezTo>
                    <a:pt x="318" y="156"/>
                    <a:pt x="265" y="225"/>
                    <a:pt x="187" y="240"/>
                  </a:cubicBezTo>
                  <a:cubicBezTo>
                    <a:pt x="106" y="256"/>
                    <a:pt x="26" y="204"/>
                    <a:pt x="9" y="124"/>
                  </a:cubicBezTo>
                  <a:cubicBezTo>
                    <a:pt x="0" y="80"/>
                    <a:pt x="12" y="35"/>
                    <a:pt x="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
            <p:cNvSpPr/>
            <p:nvPr/>
          </p:nvSpPr>
          <p:spPr>
            <a:xfrm>
              <a:off x="35494" y="1563472"/>
              <a:ext cx="30455" cy="8649"/>
            </a:xfrm>
            <a:custGeom>
              <a:rect b="b" l="l" r="r" t="t"/>
              <a:pathLst>
                <a:path extrusionOk="0" h="188" w="662">
                  <a:moveTo>
                    <a:pt x="414" y="1"/>
                  </a:moveTo>
                  <a:cubicBezTo>
                    <a:pt x="340" y="1"/>
                    <a:pt x="259" y="17"/>
                    <a:pt x="186" y="41"/>
                  </a:cubicBezTo>
                  <a:cubicBezTo>
                    <a:pt x="123" y="61"/>
                    <a:pt x="64" y="87"/>
                    <a:pt x="24" y="114"/>
                  </a:cubicBezTo>
                  <a:cubicBezTo>
                    <a:pt x="6" y="126"/>
                    <a:pt x="0" y="150"/>
                    <a:pt x="12" y="169"/>
                  </a:cubicBezTo>
                  <a:cubicBezTo>
                    <a:pt x="20" y="181"/>
                    <a:pt x="33" y="187"/>
                    <a:pt x="46" y="187"/>
                  </a:cubicBezTo>
                  <a:cubicBezTo>
                    <a:pt x="53" y="187"/>
                    <a:pt x="61" y="185"/>
                    <a:pt x="67" y="181"/>
                  </a:cubicBezTo>
                  <a:cubicBezTo>
                    <a:pt x="102" y="159"/>
                    <a:pt x="153" y="135"/>
                    <a:pt x="211" y="116"/>
                  </a:cubicBezTo>
                  <a:cubicBezTo>
                    <a:pt x="276" y="96"/>
                    <a:pt x="348" y="81"/>
                    <a:pt x="412" y="81"/>
                  </a:cubicBezTo>
                  <a:cubicBezTo>
                    <a:pt x="418" y="81"/>
                    <a:pt x="424" y="81"/>
                    <a:pt x="430" y="81"/>
                  </a:cubicBezTo>
                  <a:cubicBezTo>
                    <a:pt x="491" y="82"/>
                    <a:pt x="543" y="99"/>
                    <a:pt x="568" y="136"/>
                  </a:cubicBezTo>
                  <a:cubicBezTo>
                    <a:pt x="572" y="144"/>
                    <a:pt x="576" y="151"/>
                    <a:pt x="578" y="160"/>
                  </a:cubicBezTo>
                  <a:cubicBezTo>
                    <a:pt x="584" y="177"/>
                    <a:pt x="600" y="188"/>
                    <a:pt x="617" y="188"/>
                  </a:cubicBezTo>
                  <a:cubicBezTo>
                    <a:pt x="621" y="188"/>
                    <a:pt x="625" y="187"/>
                    <a:pt x="628" y="186"/>
                  </a:cubicBezTo>
                  <a:cubicBezTo>
                    <a:pt x="650" y="179"/>
                    <a:pt x="661" y="156"/>
                    <a:pt x="655" y="135"/>
                  </a:cubicBezTo>
                  <a:cubicBezTo>
                    <a:pt x="650" y="120"/>
                    <a:pt x="643" y="105"/>
                    <a:pt x="635" y="93"/>
                  </a:cubicBezTo>
                  <a:cubicBezTo>
                    <a:pt x="593" y="30"/>
                    <a:pt x="519" y="3"/>
                    <a:pt x="433" y="1"/>
                  </a:cubicBezTo>
                  <a:cubicBezTo>
                    <a:pt x="427" y="1"/>
                    <a:pt x="420" y="1"/>
                    <a:pt x="4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
            <p:cNvSpPr/>
            <p:nvPr/>
          </p:nvSpPr>
          <p:spPr>
            <a:xfrm>
              <a:off x="48468" y="1564668"/>
              <a:ext cx="14630" cy="11823"/>
            </a:xfrm>
            <a:custGeom>
              <a:rect b="b" l="l" r="r" t="t"/>
              <a:pathLst>
                <a:path extrusionOk="0" h="257" w="318">
                  <a:moveTo>
                    <a:pt x="180" y="21"/>
                  </a:moveTo>
                  <a:lnTo>
                    <a:pt x="308" y="81"/>
                  </a:lnTo>
                  <a:cubicBezTo>
                    <a:pt x="318" y="157"/>
                    <a:pt x="265" y="226"/>
                    <a:pt x="187" y="241"/>
                  </a:cubicBezTo>
                  <a:cubicBezTo>
                    <a:pt x="105" y="257"/>
                    <a:pt x="26" y="205"/>
                    <a:pt x="9" y="125"/>
                  </a:cubicBezTo>
                  <a:cubicBezTo>
                    <a:pt x="0" y="81"/>
                    <a:pt x="12" y="36"/>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
            <p:cNvSpPr/>
            <p:nvPr/>
          </p:nvSpPr>
          <p:spPr>
            <a:xfrm>
              <a:off x="247946" y="1920103"/>
              <a:ext cx="317296" cy="488205"/>
            </a:xfrm>
            <a:custGeom>
              <a:rect b="b" l="l" r="r" t="t"/>
              <a:pathLst>
                <a:path extrusionOk="0" h="10612" w="6897">
                  <a:moveTo>
                    <a:pt x="2295" y="0"/>
                  </a:moveTo>
                  <a:cubicBezTo>
                    <a:pt x="1849" y="0"/>
                    <a:pt x="1557" y="182"/>
                    <a:pt x="1569" y="572"/>
                  </a:cubicBezTo>
                  <a:cubicBezTo>
                    <a:pt x="1055" y="2182"/>
                    <a:pt x="1" y="3347"/>
                    <a:pt x="396" y="4968"/>
                  </a:cubicBezTo>
                  <a:cubicBezTo>
                    <a:pt x="658" y="6047"/>
                    <a:pt x="1992" y="8006"/>
                    <a:pt x="3689" y="9074"/>
                  </a:cubicBezTo>
                  <a:cubicBezTo>
                    <a:pt x="4052" y="9892"/>
                    <a:pt x="4283" y="10043"/>
                    <a:pt x="5060" y="10612"/>
                  </a:cubicBezTo>
                  <a:cubicBezTo>
                    <a:pt x="5519" y="10285"/>
                    <a:pt x="4406" y="9682"/>
                    <a:pt x="4946" y="9487"/>
                  </a:cubicBezTo>
                  <a:cubicBezTo>
                    <a:pt x="4950" y="9485"/>
                    <a:pt x="4955" y="9485"/>
                    <a:pt x="4960" y="9485"/>
                  </a:cubicBezTo>
                  <a:cubicBezTo>
                    <a:pt x="5076" y="9485"/>
                    <a:pt x="5471" y="9828"/>
                    <a:pt x="5665" y="10101"/>
                  </a:cubicBezTo>
                  <a:cubicBezTo>
                    <a:pt x="5801" y="10292"/>
                    <a:pt x="5959" y="10532"/>
                    <a:pt x="6163" y="10532"/>
                  </a:cubicBezTo>
                  <a:cubicBezTo>
                    <a:pt x="6211" y="10532"/>
                    <a:pt x="6262" y="10518"/>
                    <a:pt x="6316" y="10488"/>
                  </a:cubicBezTo>
                  <a:cubicBezTo>
                    <a:pt x="6300" y="10455"/>
                    <a:pt x="6207" y="10220"/>
                    <a:pt x="6169" y="10113"/>
                  </a:cubicBezTo>
                  <a:lnTo>
                    <a:pt x="6169" y="10113"/>
                  </a:lnTo>
                  <a:cubicBezTo>
                    <a:pt x="6372" y="10397"/>
                    <a:pt x="6524" y="10483"/>
                    <a:pt x="6639" y="10483"/>
                  </a:cubicBezTo>
                  <a:cubicBezTo>
                    <a:pt x="6739" y="10483"/>
                    <a:pt x="6811" y="10418"/>
                    <a:pt x="6863" y="10363"/>
                  </a:cubicBezTo>
                  <a:cubicBezTo>
                    <a:pt x="6811" y="10241"/>
                    <a:pt x="6716" y="10205"/>
                    <a:pt x="6665" y="10094"/>
                  </a:cubicBezTo>
                  <a:lnTo>
                    <a:pt x="6665" y="10094"/>
                  </a:lnTo>
                  <a:cubicBezTo>
                    <a:pt x="6693" y="10117"/>
                    <a:pt x="6722" y="10126"/>
                    <a:pt x="6750" y="10126"/>
                  </a:cubicBezTo>
                  <a:cubicBezTo>
                    <a:pt x="6815" y="10126"/>
                    <a:pt x="6875" y="10079"/>
                    <a:pt x="6897" y="10040"/>
                  </a:cubicBezTo>
                  <a:cubicBezTo>
                    <a:pt x="6805" y="9857"/>
                    <a:pt x="6696" y="9726"/>
                    <a:pt x="6584" y="9554"/>
                  </a:cubicBezTo>
                  <a:cubicBezTo>
                    <a:pt x="6110" y="8853"/>
                    <a:pt x="5638" y="8396"/>
                    <a:pt x="4393" y="7987"/>
                  </a:cubicBezTo>
                  <a:cubicBezTo>
                    <a:pt x="3900" y="7100"/>
                    <a:pt x="2908" y="4596"/>
                    <a:pt x="2235" y="3617"/>
                  </a:cubicBezTo>
                  <a:lnTo>
                    <a:pt x="2573" y="21"/>
                  </a:lnTo>
                  <a:cubicBezTo>
                    <a:pt x="2475" y="7"/>
                    <a:pt x="2382" y="0"/>
                    <a:pt x="22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
            <p:cNvSpPr/>
            <p:nvPr/>
          </p:nvSpPr>
          <p:spPr>
            <a:xfrm>
              <a:off x="538467" y="2402511"/>
              <a:ext cx="184" cy="276"/>
            </a:xfrm>
            <a:custGeom>
              <a:rect b="b" l="l" r="r" t="t"/>
              <a:pathLst>
                <a:path extrusionOk="0" h="6" w="4">
                  <a:moveTo>
                    <a:pt x="2" y="1"/>
                  </a:moveTo>
                  <a:cubicBezTo>
                    <a:pt x="2" y="2"/>
                    <a:pt x="1" y="2"/>
                    <a:pt x="1" y="2"/>
                  </a:cubicBezTo>
                  <a:cubicBezTo>
                    <a:pt x="2" y="4"/>
                    <a:pt x="2" y="5"/>
                    <a:pt x="3" y="5"/>
                  </a:cubicBezTo>
                  <a:cubicBezTo>
                    <a:pt x="3" y="5"/>
                    <a:pt x="3" y="4"/>
                    <a:pt x="2" y="1"/>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
            <p:cNvSpPr/>
            <p:nvPr/>
          </p:nvSpPr>
          <p:spPr>
            <a:xfrm>
              <a:off x="498305" y="2330099"/>
              <a:ext cx="67443" cy="68593"/>
            </a:xfrm>
            <a:custGeom>
              <a:rect b="b" l="l" r="r" t="t"/>
              <a:pathLst>
                <a:path extrusionOk="0" h="1491" w="1466">
                  <a:moveTo>
                    <a:pt x="46" y="1"/>
                  </a:moveTo>
                  <a:cubicBezTo>
                    <a:pt x="33" y="1"/>
                    <a:pt x="20" y="8"/>
                    <a:pt x="12" y="19"/>
                  </a:cubicBezTo>
                  <a:cubicBezTo>
                    <a:pt x="0" y="38"/>
                    <a:pt x="6" y="63"/>
                    <a:pt x="25" y="74"/>
                  </a:cubicBezTo>
                  <a:cubicBezTo>
                    <a:pt x="634" y="461"/>
                    <a:pt x="998" y="952"/>
                    <a:pt x="1279" y="1329"/>
                  </a:cubicBezTo>
                  <a:cubicBezTo>
                    <a:pt x="1315" y="1378"/>
                    <a:pt x="1350" y="1425"/>
                    <a:pt x="1389" y="1476"/>
                  </a:cubicBezTo>
                  <a:cubicBezTo>
                    <a:pt x="1396" y="1486"/>
                    <a:pt x="1408" y="1491"/>
                    <a:pt x="1420" y="1491"/>
                  </a:cubicBezTo>
                  <a:cubicBezTo>
                    <a:pt x="1429" y="1491"/>
                    <a:pt x="1437" y="1488"/>
                    <a:pt x="1444" y="1483"/>
                  </a:cubicBezTo>
                  <a:cubicBezTo>
                    <a:pt x="1462" y="1469"/>
                    <a:pt x="1465" y="1445"/>
                    <a:pt x="1452" y="1427"/>
                  </a:cubicBezTo>
                  <a:cubicBezTo>
                    <a:pt x="1421" y="1385"/>
                    <a:pt x="1382" y="1335"/>
                    <a:pt x="1343" y="1282"/>
                  </a:cubicBezTo>
                  <a:cubicBezTo>
                    <a:pt x="1058" y="899"/>
                    <a:pt x="689" y="402"/>
                    <a:pt x="67" y="7"/>
                  </a:cubicBezTo>
                  <a:cubicBezTo>
                    <a:pt x="61" y="3"/>
                    <a:pt x="53"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
            <p:cNvSpPr/>
            <p:nvPr/>
          </p:nvSpPr>
          <p:spPr>
            <a:xfrm>
              <a:off x="491358" y="2339760"/>
              <a:ext cx="49271" cy="64637"/>
            </a:xfrm>
            <a:custGeom>
              <a:rect b="b" l="l" r="r" t="t"/>
              <a:pathLst>
                <a:path extrusionOk="0" h="1405" w="1071">
                  <a:moveTo>
                    <a:pt x="46" y="1"/>
                  </a:moveTo>
                  <a:cubicBezTo>
                    <a:pt x="33" y="1"/>
                    <a:pt x="20" y="7"/>
                    <a:pt x="12" y="18"/>
                  </a:cubicBezTo>
                  <a:cubicBezTo>
                    <a:pt x="0" y="37"/>
                    <a:pt x="5" y="62"/>
                    <a:pt x="24" y="74"/>
                  </a:cubicBezTo>
                  <a:cubicBezTo>
                    <a:pt x="270" y="238"/>
                    <a:pt x="465" y="432"/>
                    <a:pt x="616" y="636"/>
                  </a:cubicBezTo>
                  <a:cubicBezTo>
                    <a:pt x="794" y="877"/>
                    <a:pt x="913" y="1133"/>
                    <a:pt x="987" y="1376"/>
                  </a:cubicBezTo>
                  <a:cubicBezTo>
                    <a:pt x="993" y="1394"/>
                    <a:pt x="1008" y="1405"/>
                    <a:pt x="1026" y="1405"/>
                  </a:cubicBezTo>
                  <a:cubicBezTo>
                    <a:pt x="1029" y="1405"/>
                    <a:pt x="1033" y="1404"/>
                    <a:pt x="1037" y="1403"/>
                  </a:cubicBezTo>
                  <a:cubicBezTo>
                    <a:pt x="1059" y="1396"/>
                    <a:pt x="1070" y="1374"/>
                    <a:pt x="1064" y="1353"/>
                  </a:cubicBezTo>
                  <a:cubicBezTo>
                    <a:pt x="986" y="1102"/>
                    <a:pt x="864" y="838"/>
                    <a:pt x="680" y="589"/>
                  </a:cubicBezTo>
                  <a:cubicBezTo>
                    <a:pt x="523" y="378"/>
                    <a:pt x="322" y="178"/>
                    <a:pt x="67" y="7"/>
                  </a:cubicBezTo>
                  <a:cubicBezTo>
                    <a:pt x="61" y="3"/>
                    <a:pt x="54"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
            <p:cNvSpPr/>
            <p:nvPr/>
          </p:nvSpPr>
          <p:spPr>
            <a:xfrm>
              <a:off x="503825" y="2320944"/>
              <a:ext cx="63533" cy="62889"/>
            </a:xfrm>
            <a:custGeom>
              <a:rect b="b" l="l" r="r" t="t"/>
              <a:pathLst>
                <a:path extrusionOk="0" h="1367" w="1381">
                  <a:moveTo>
                    <a:pt x="45" y="1"/>
                  </a:moveTo>
                  <a:cubicBezTo>
                    <a:pt x="31" y="1"/>
                    <a:pt x="19" y="7"/>
                    <a:pt x="12" y="19"/>
                  </a:cubicBezTo>
                  <a:cubicBezTo>
                    <a:pt x="0" y="39"/>
                    <a:pt x="6" y="63"/>
                    <a:pt x="25" y="75"/>
                  </a:cubicBezTo>
                  <a:cubicBezTo>
                    <a:pt x="323" y="259"/>
                    <a:pt x="562" y="438"/>
                    <a:pt x="766" y="641"/>
                  </a:cubicBezTo>
                  <a:cubicBezTo>
                    <a:pt x="970" y="843"/>
                    <a:pt x="1140" y="1069"/>
                    <a:pt x="1301" y="1346"/>
                  </a:cubicBezTo>
                  <a:cubicBezTo>
                    <a:pt x="1308" y="1359"/>
                    <a:pt x="1321" y="1366"/>
                    <a:pt x="1335" y="1366"/>
                  </a:cubicBezTo>
                  <a:cubicBezTo>
                    <a:pt x="1342" y="1366"/>
                    <a:pt x="1349" y="1365"/>
                    <a:pt x="1355" y="1361"/>
                  </a:cubicBezTo>
                  <a:cubicBezTo>
                    <a:pt x="1374" y="1351"/>
                    <a:pt x="1380" y="1326"/>
                    <a:pt x="1370" y="1307"/>
                  </a:cubicBezTo>
                  <a:cubicBezTo>
                    <a:pt x="1206" y="1023"/>
                    <a:pt x="1032" y="792"/>
                    <a:pt x="823" y="585"/>
                  </a:cubicBezTo>
                  <a:cubicBezTo>
                    <a:pt x="613" y="376"/>
                    <a:pt x="370" y="194"/>
                    <a:pt x="66" y="7"/>
                  </a:cubicBezTo>
                  <a:cubicBezTo>
                    <a:pt x="59" y="3"/>
                    <a:pt x="52"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
            <p:cNvSpPr/>
            <p:nvPr/>
          </p:nvSpPr>
          <p:spPr>
            <a:xfrm>
              <a:off x="43223" y="1490370"/>
              <a:ext cx="361553" cy="270923"/>
            </a:xfrm>
            <a:custGeom>
              <a:rect b="b" l="l" r="r" t="t"/>
              <a:pathLst>
                <a:path extrusionOk="0" h="5889" w="7859">
                  <a:moveTo>
                    <a:pt x="5144" y="1"/>
                  </a:moveTo>
                  <a:cubicBezTo>
                    <a:pt x="4789" y="1"/>
                    <a:pt x="4382" y="133"/>
                    <a:pt x="3950" y="422"/>
                  </a:cubicBezTo>
                  <a:cubicBezTo>
                    <a:pt x="3701" y="247"/>
                    <a:pt x="3371" y="93"/>
                    <a:pt x="3047" y="93"/>
                  </a:cubicBezTo>
                  <a:cubicBezTo>
                    <a:pt x="2494" y="93"/>
                    <a:pt x="1959" y="541"/>
                    <a:pt x="1872" y="2098"/>
                  </a:cubicBezTo>
                  <a:cubicBezTo>
                    <a:pt x="1820" y="2449"/>
                    <a:pt x="1716" y="2634"/>
                    <a:pt x="1588" y="2769"/>
                  </a:cubicBezTo>
                  <a:cubicBezTo>
                    <a:pt x="1343" y="3026"/>
                    <a:pt x="0" y="3793"/>
                    <a:pt x="742" y="5667"/>
                  </a:cubicBezTo>
                  <a:cubicBezTo>
                    <a:pt x="876" y="5630"/>
                    <a:pt x="1004" y="5615"/>
                    <a:pt x="1128" y="5615"/>
                  </a:cubicBezTo>
                  <a:cubicBezTo>
                    <a:pt x="1594" y="5615"/>
                    <a:pt x="2005" y="5822"/>
                    <a:pt x="2528" y="5822"/>
                  </a:cubicBezTo>
                  <a:cubicBezTo>
                    <a:pt x="2643" y="5822"/>
                    <a:pt x="2763" y="5812"/>
                    <a:pt x="2891" y="5788"/>
                  </a:cubicBezTo>
                  <a:cubicBezTo>
                    <a:pt x="3044" y="5759"/>
                    <a:pt x="3186" y="5748"/>
                    <a:pt x="3318" y="5748"/>
                  </a:cubicBezTo>
                  <a:cubicBezTo>
                    <a:pt x="3787" y="5748"/>
                    <a:pt x="4149" y="5889"/>
                    <a:pt x="4556" y="5889"/>
                  </a:cubicBezTo>
                  <a:cubicBezTo>
                    <a:pt x="4776" y="5889"/>
                    <a:pt x="5008" y="5848"/>
                    <a:pt x="5277" y="5722"/>
                  </a:cubicBezTo>
                  <a:cubicBezTo>
                    <a:pt x="6106" y="5335"/>
                    <a:pt x="6368" y="5635"/>
                    <a:pt x="7226" y="5402"/>
                  </a:cubicBezTo>
                  <a:cubicBezTo>
                    <a:pt x="7859" y="3202"/>
                    <a:pt x="6353" y="3502"/>
                    <a:pt x="6406" y="2285"/>
                  </a:cubicBezTo>
                  <a:cubicBezTo>
                    <a:pt x="6656" y="912"/>
                    <a:pt x="6078" y="1"/>
                    <a:pt x="5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
            <p:cNvSpPr/>
            <p:nvPr/>
          </p:nvSpPr>
          <p:spPr>
            <a:xfrm>
              <a:off x="59509" y="1487288"/>
              <a:ext cx="343243" cy="265633"/>
            </a:xfrm>
            <a:custGeom>
              <a:rect b="b" l="l" r="r" t="t"/>
              <a:pathLst>
                <a:path extrusionOk="0" h="5774" w="7461">
                  <a:moveTo>
                    <a:pt x="4924" y="1"/>
                  </a:moveTo>
                  <a:cubicBezTo>
                    <a:pt x="4889" y="1"/>
                    <a:pt x="4853" y="2"/>
                    <a:pt x="4817" y="4"/>
                  </a:cubicBezTo>
                  <a:cubicBezTo>
                    <a:pt x="4463" y="29"/>
                    <a:pt x="4052" y="171"/>
                    <a:pt x="3597" y="446"/>
                  </a:cubicBezTo>
                  <a:cubicBezTo>
                    <a:pt x="3373" y="291"/>
                    <a:pt x="3117" y="161"/>
                    <a:pt x="2864" y="101"/>
                  </a:cubicBezTo>
                  <a:cubicBezTo>
                    <a:pt x="2767" y="78"/>
                    <a:pt x="2669" y="65"/>
                    <a:pt x="2574" y="65"/>
                  </a:cubicBezTo>
                  <a:cubicBezTo>
                    <a:pt x="2443" y="65"/>
                    <a:pt x="2315" y="89"/>
                    <a:pt x="2197" y="146"/>
                  </a:cubicBezTo>
                  <a:cubicBezTo>
                    <a:pt x="1991" y="243"/>
                    <a:pt x="1814" y="435"/>
                    <a:pt x="1690" y="754"/>
                  </a:cubicBezTo>
                  <a:cubicBezTo>
                    <a:pt x="1574" y="1056"/>
                    <a:pt x="1506" y="1472"/>
                    <a:pt x="1509" y="2030"/>
                  </a:cubicBezTo>
                  <a:cubicBezTo>
                    <a:pt x="1512" y="2653"/>
                    <a:pt x="1213" y="2846"/>
                    <a:pt x="899" y="3050"/>
                  </a:cubicBezTo>
                  <a:cubicBezTo>
                    <a:pt x="795" y="3118"/>
                    <a:pt x="689" y="3186"/>
                    <a:pt x="591" y="3272"/>
                  </a:cubicBezTo>
                  <a:cubicBezTo>
                    <a:pt x="413" y="3427"/>
                    <a:pt x="85" y="3808"/>
                    <a:pt x="33" y="4400"/>
                  </a:cubicBezTo>
                  <a:cubicBezTo>
                    <a:pt x="0" y="4774"/>
                    <a:pt x="77" y="5230"/>
                    <a:pt x="372" y="5761"/>
                  </a:cubicBezTo>
                  <a:cubicBezTo>
                    <a:pt x="376" y="5770"/>
                    <a:pt x="382" y="5773"/>
                    <a:pt x="388" y="5773"/>
                  </a:cubicBezTo>
                  <a:cubicBezTo>
                    <a:pt x="394" y="5773"/>
                    <a:pt x="400" y="5770"/>
                    <a:pt x="404" y="5762"/>
                  </a:cubicBezTo>
                  <a:cubicBezTo>
                    <a:pt x="413" y="5747"/>
                    <a:pt x="413" y="5722"/>
                    <a:pt x="405" y="5706"/>
                  </a:cubicBezTo>
                  <a:cubicBezTo>
                    <a:pt x="122" y="5196"/>
                    <a:pt x="48" y="4764"/>
                    <a:pt x="79" y="4412"/>
                  </a:cubicBezTo>
                  <a:cubicBezTo>
                    <a:pt x="128" y="3853"/>
                    <a:pt x="442" y="3491"/>
                    <a:pt x="611" y="3343"/>
                  </a:cubicBezTo>
                  <a:cubicBezTo>
                    <a:pt x="708" y="3259"/>
                    <a:pt x="812" y="3191"/>
                    <a:pt x="915" y="3125"/>
                  </a:cubicBezTo>
                  <a:cubicBezTo>
                    <a:pt x="1245" y="2910"/>
                    <a:pt x="1559" y="2707"/>
                    <a:pt x="1554" y="2029"/>
                  </a:cubicBezTo>
                  <a:cubicBezTo>
                    <a:pt x="1551" y="1488"/>
                    <a:pt x="1617" y="1087"/>
                    <a:pt x="1729" y="798"/>
                  </a:cubicBezTo>
                  <a:cubicBezTo>
                    <a:pt x="1845" y="495"/>
                    <a:pt x="2013" y="314"/>
                    <a:pt x="2209" y="222"/>
                  </a:cubicBezTo>
                  <a:cubicBezTo>
                    <a:pt x="2323" y="168"/>
                    <a:pt x="2447" y="144"/>
                    <a:pt x="2575" y="144"/>
                  </a:cubicBezTo>
                  <a:cubicBezTo>
                    <a:pt x="2667" y="144"/>
                    <a:pt x="2763" y="157"/>
                    <a:pt x="2858" y="180"/>
                  </a:cubicBezTo>
                  <a:cubicBezTo>
                    <a:pt x="3110" y="240"/>
                    <a:pt x="3365" y="370"/>
                    <a:pt x="3588" y="526"/>
                  </a:cubicBezTo>
                  <a:cubicBezTo>
                    <a:pt x="3590" y="527"/>
                    <a:pt x="3593" y="528"/>
                    <a:pt x="3596" y="528"/>
                  </a:cubicBezTo>
                  <a:cubicBezTo>
                    <a:pt x="3599" y="528"/>
                    <a:pt x="3602" y="527"/>
                    <a:pt x="3604" y="526"/>
                  </a:cubicBezTo>
                  <a:cubicBezTo>
                    <a:pt x="4058" y="250"/>
                    <a:pt x="4467" y="108"/>
                    <a:pt x="4818" y="84"/>
                  </a:cubicBezTo>
                  <a:cubicBezTo>
                    <a:pt x="4854" y="82"/>
                    <a:pt x="4889" y="80"/>
                    <a:pt x="4924" y="80"/>
                  </a:cubicBezTo>
                  <a:cubicBezTo>
                    <a:pt x="5192" y="80"/>
                    <a:pt x="5422" y="152"/>
                    <a:pt x="5606" y="288"/>
                  </a:cubicBezTo>
                  <a:cubicBezTo>
                    <a:pt x="5812" y="439"/>
                    <a:pt x="5962" y="669"/>
                    <a:pt x="6043" y="967"/>
                  </a:cubicBezTo>
                  <a:cubicBezTo>
                    <a:pt x="6142" y="1324"/>
                    <a:pt x="6143" y="1778"/>
                    <a:pt x="6030" y="2311"/>
                  </a:cubicBezTo>
                  <a:cubicBezTo>
                    <a:pt x="5956" y="2666"/>
                    <a:pt x="6177" y="2883"/>
                    <a:pt x="6439" y="3140"/>
                  </a:cubicBezTo>
                  <a:cubicBezTo>
                    <a:pt x="6861" y="3554"/>
                    <a:pt x="7394" y="4076"/>
                    <a:pt x="6853" y="5447"/>
                  </a:cubicBezTo>
                  <a:cubicBezTo>
                    <a:pt x="6845" y="5465"/>
                    <a:pt x="6848" y="5489"/>
                    <a:pt x="6859" y="5502"/>
                  </a:cubicBezTo>
                  <a:cubicBezTo>
                    <a:pt x="6863" y="5507"/>
                    <a:pt x="6867" y="5509"/>
                    <a:pt x="6871" y="5509"/>
                  </a:cubicBezTo>
                  <a:cubicBezTo>
                    <a:pt x="6879" y="5509"/>
                    <a:pt x="6886" y="5503"/>
                    <a:pt x="6891" y="5492"/>
                  </a:cubicBezTo>
                  <a:cubicBezTo>
                    <a:pt x="7460" y="4050"/>
                    <a:pt x="6904" y="3504"/>
                    <a:pt x="6462" y="3070"/>
                  </a:cubicBezTo>
                  <a:cubicBezTo>
                    <a:pt x="6218" y="2832"/>
                    <a:pt x="6012" y="2631"/>
                    <a:pt x="6074" y="2337"/>
                  </a:cubicBezTo>
                  <a:cubicBezTo>
                    <a:pt x="6191" y="1785"/>
                    <a:pt x="6189" y="1309"/>
                    <a:pt x="6086" y="934"/>
                  </a:cubicBezTo>
                  <a:cubicBezTo>
                    <a:pt x="5998" y="617"/>
                    <a:pt x="5841" y="374"/>
                    <a:pt x="5624" y="215"/>
                  </a:cubicBezTo>
                  <a:cubicBezTo>
                    <a:pt x="5434" y="74"/>
                    <a:pt x="5198" y="1"/>
                    <a:pt x="49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
            <p:cNvSpPr/>
            <p:nvPr/>
          </p:nvSpPr>
          <p:spPr>
            <a:xfrm>
              <a:off x="3337" y="1916514"/>
              <a:ext cx="393803" cy="600595"/>
            </a:xfrm>
            <a:custGeom>
              <a:rect b="b" l="l" r="r" t="t"/>
              <a:pathLst>
                <a:path extrusionOk="0" h="13055" w="8560">
                  <a:moveTo>
                    <a:pt x="8559" y="13055"/>
                  </a:moveTo>
                  <a:lnTo>
                    <a:pt x="335" y="13055"/>
                  </a:lnTo>
                  <a:lnTo>
                    <a:pt x="95" y="6235"/>
                  </a:lnTo>
                  <a:cubicBezTo>
                    <a:pt x="0" y="3554"/>
                    <a:pt x="3491" y="0"/>
                    <a:pt x="6787" y="3780"/>
                  </a:cubicBezTo>
                  <a:cubicBezTo>
                    <a:pt x="7243" y="4303"/>
                    <a:pt x="6686" y="4791"/>
                    <a:pt x="6909" y="6235"/>
                  </a:cubicBezTo>
                  <a:lnTo>
                    <a:pt x="6988" y="6901"/>
                  </a:lnTo>
                  <a:cubicBezTo>
                    <a:pt x="7748" y="8871"/>
                    <a:pt x="8449" y="11814"/>
                    <a:pt x="8559" y="1305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
            <p:cNvSpPr/>
            <p:nvPr/>
          </p:nvSpPr>
          <p:spPr>
            <a:xfrm>
              <a:off x="212062" y="2272639"/>
              <a:ext cx="30593" cy="242952"/>
            </a:xfrm>
            <a:custGeom>
              <a:rect b="b" l="l" r="r" t="t"/>
              <a:pathLst>
                <a:path extrusionOk="0" h="5281" w="665">
                  <a:moveTo>
                    <a:pt x="619" y="1"/>
                  </a:moveTo>
                  <a:cubicBezTo>
                    <a:pt x="612" y="1"/>
                    <a:pt x="605" y="3"/>
                    <a:pt x="599" y="6"/>
                  </a:cubicBezTo>
                  <a:cubicBezTo>
                    <a:pt x="571" y="22"/>
                    <a:pt x="536" y="44"/>
                    <a:pt x="498" y="68"/>
                  </a:cubicBezTo>
                  <a:cubicBezTo>
                    <a:pt x="362" y="152"/>
                    <a:pt x="197" y="254"/>
                    <a:pt x="33" y="292"/>
                  </a:cubicBezTo>
                  <a:cubicBezTo>
                    <a:pt x="15" y="296"/>
                    <a:pt x="1" y="312"/>
                    <a:pt x="2" y="331"/>
                  </a:cubicBezTo>
                  <a:lnTo>
                    <a:pt x="81" y="5242"/>
                  </a:lnTo>
                  <a:cubicBezTo>
                    <a:pt x="81" y="5264"/>
                    <a:pt x="99" y="5281"/>
                    <a:pt x="121" y="5281"/>
                  </a:cubicBezTo>
                  <a:cubicBezTo>
                    <a:pt x="143" y="5281"/>
                    <a:pt x="160" y="5263"/>
                    <a:pt x="160" y="5240"/>
                  </a:cubicBezTo>
                  <a:lnTo>
                    <a:pt x="82" y="361"/>
                  </a:lnTo>
                  <a:cubicBezTo>
                    <a:pt x="248" y="316"/>
                    <a:pt x="407" y="217"/>
                    <a:pt x="541" y="135"/>
                  </a:cubicBezTo>
                  <a:cubicBezTo>
                    <a:pt x="572" y="114"/>
                    <a:pt x="604" y="95"/>
                    <a:pt x="639" y="75"/>
                  </a:cubicBezTo>
                  <a:cubicBezTo>
                    <a:pt x="659" y="64"/>
                    <a:pt x="665" y="40"/>
                    <a:pt x="653" y="21"/>
                  </a:cubicBezTo>
                  <a:cubicBezTo>
                    <a:pt x="646" y="8"/>
                    <a:pt x="633" y="1"/>
                    <a:pt x="6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
            <p:cNvSpPr/>
            <p:nvPr/>
          </p:nvSpPr>
          <p:spPr>
            <a:xfrm>
              <a:off x="-37470" y="1752046"/>
              <a:ext cx="430147" cy="462350"/>
            </a:xfrm>
            <a:custGeom>
              <a:rect b="b" l="l" r="r" t="t"/>
              <a:pathLst>
                <a:path extrusionOk="0" h="10050" w="9350">
                  <a:moveTo>
                    <a:pt x="8130" y="3765"/>
                  </a:moveTo>
                  <a:cubicBezTo>
                    <a:pt x="8378" y="3757"/>
                    <a:pt x="8912" y="3664"/>
                    <a:pt x="9035" y="3596"/>
                  </a:cubicBezTo>
                  <a:cubicBezTo>
                    <a:pt x="9349" y="450"/>
                    <a:pt x="7023" y="0"/>
                    <a:pt x="4527" y="18"/>
                  </a:cubicBezTo>
                  <a:cubicBezTo>
                    <a:pt x="1972" y="37"/>
                    <a:pt x="576" y="666"/>
                    <a:pt x="0" y="2908"/>
                  </a:cubicBezTo>
                  <a:cubicBezTo>
                    <a:pt x="411" y="3263"/>
                    <a:pt x="2053" y="3672"/>
                    <a:pt x="2707" y="3759"/>
                  </a:cubicBezTo>
                  <a:lnTo>
                    <a:pt x="1861" y="7835"/>
                  </a:lnTo>
                  <a:lnTo>
                    <a:pt x="1724" y="9783"/>
                  </a:lnTo>
                  <a:cubicBezTo>
                    <a:pt x="3299" y="10049"/>
                    <a:pt x="6648" y="10017"/>
                    <a:pt x="8186" y="9753"/>
                  </a:cubicBezTo>
                  <a:lnTo>
                    <a:pt x="7923" y="5358"/>
                  </a:lnTo>
                  <a:cubicBezTo>
                    <a:pt x="8175" y="5032"/>
                    <a:pt x="8240" y="4388"/>
                    <a:pt x="8130" y="376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
            <p:cNvSpPr/>
            <p:nvPr/>
          </p:nvSpPr>
          <p:spPr>
            <a:xfrm>
              <a:off x="314423" y="1875616"/>
              <a:ext cx="28431" cy="131574"/>
            </a:xfrm>
            <a:custGeom>
              <a:rect b="b" l="l" r="r" t="t"/>
              <a:pathLst>
                <a:path extrusionOk="0" h="2860" w="618">
                  <a:moveTo>
                    <a:pt x="226" y="1"/>
                  </a:moveTo>
                  <a:cubicBezTo>
                    <a:pt x="221" y="1"/>
                    <a:pt x="216" y="2"/>
                    <a:pt x="211" y="4"/>
                  </a:cubicBezTo>
                  <a:cubicBezTo>
                    <a:pt x="191" y="13"/>
                    <a:pt x="181" y="36"/>
                    <a:pt x="190" y="56"/>
                  </a:cubicBezTo>
                  <a:cubicBezTo>
                    <a:pt x="218" y="126"/>
                    <a:pt x="537" y="1090"/>
                    <a:pt x="486" y="1876"/>
                  </a:cubicBezTo>
                  <a:cubicBezTo>
                    <a:pt x="461" y="2277"/>
                    <a:pt x="337" y="2629"/>
                    <a:pt x="28" y="2783"/>
                  </a:cubicBezTo>
                  <a:cubicBezTo>
                    <a:pt x="9" y="2793"/>
                    <a:pt x="1" y="2817"/>
                    <a:pt x="10" y="2836"/>
                  </a:cubicBezTo>
                  <a:cubicBezTo>
                    <a:pt x="18" y="2851"/>
                    <a:pt x="31" y="2859"/>
                    <a:pt x="46" y="2859"/>
                  </a:cubicBezTo>
                  <a:cubicBezTo>
                    <a:pt x="52" y="2859"/>
                    <a:pt x="58" y="2858"/>
                    <a:pt x="64" y="2854"/>
                  </a:cubicBezTo>
                  <a:cubicBezTo>
                    <a:pt x="404" y="2686"/>
                    <a:pt x="538" y="2308"/>
                    <a:pt x="566" y="1880"/>
                  </a:cubicBezTo>
                  <a:cubicBezTo>
                    <a:pt x="618" y="1080"/>
                    <a:pt x="293" y="96"/>
                    <a:pt x="263" y="25"/>
                  </a:cubicBezTo>
                  <a:cubicBezTo>
                    <a:pt x="257" y="10"/>
                    <a:pt x="242" y="1"/>
                    <a:pt x="2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5"/>
            <p:cNvSpPr/>
            <p:nvPr/>
          </p:nvSpPr>
          <p:spPr>
            <a:xfrm>
              <a:off x="325142" y="1996701"/>
              <a:ext cx="15872" cy="205872"/>
            </a:xfrm>
            <a:custGeom>
              <a:rect b="b" l="l" r="r" t="t"/>
              <a:pathLst>
                <a:path extrusionOk="0" h="4475" w="345">
                  <a:moveTo>
                    <a:pt x="42" y="0"/>
                  </a:moveTo>
                  <a:cubicBezTo>
                    <a:pt x="41" y="0"/>
                    <a:pt x="40" y="0"/>
                    <a:pt x="38" y="0"/>
                  </a:cubicBezTo>
                  <a:cubicBezTo>
                    <a:pt x="17" y="1"/>
                    <a:pt x="0" y="20"/>
                    <a:pt x="1" y="42"/>
                  </a:cubicBezTo>
                  <a:lnTo>
                    <a:pt x="264" y="4437"/>
                  </a:lnTo>
                  <a:cubicBezTo>
                    <a:pt x="265" y="4459"/>
                    <a:pt x="283" y="4474"/>
                    <a:pt x="304" y="4474"/>
                  </a:cubicBezTo>
                  <a:cubicBezTo>
                    <a:pt x="305" y="4474"/>
                    <a:pt x="306" y="4474"/>
                    <a:pt x="306" y="4474"/>
                  </a:cubicBezTo>
                  <a:cubicBezTo>
                    <a:pt x="327" y="4473"/>
                    <a:pt x="344" y="4454"/>
                    <a:pt x="343" y="4433"/>
                  </a:cubicBezTo>
                  <a:lnTo>
                    <a:pt x="81" y="38"/>
                  </a:lnTo>
                  <a:cubicBezTo>
                    <a:pt x="80" y="17"/>
                    <a:pt x="63" y="0"/>
                    <a:pt x="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
            <p:cNvSpPr/>
            <p:nvPr/>
          </p:nvSpPr>
          <p:spPr>
            <a:xfrm>
              <a:off x="170795" y="1636390"/>
              <a:ext cx="89940" cy="138567"/>
            </a:xfrm>
            <a:custGeom>
              <a:rect b="b" l="l" r="r" t="t"/>
              <a:pathLst>
                <a:path extrusionOk="0" h="3012" w="1955">
                  <a:moveTo>
                    <a:pt x="634" y="259"/>
                  </a:moveTo>
                  <a:cubicBezTo>
                    <a:pt x="798" y="0"/>
                    <a:pt x="1814" y="223"/>
                    <a:pt x="1955" y="376"/>
                  </a:cubicBezTo>
                  <a:cubicBezTo>
                    <a:pt x="1781" y="1270"/>
                    <a:pt x="1692" y="2320"/>
                    <a:pt x="1863" y="2888"/>
                  </a:cubicBezTo>
                  <a:cubicBezTo>
                    <a:pt x="1357" y="3011"/>
                    <a:pt x="335" y="2847"/>
                    <a:pt x="0" y="2532"/>
                  </a:cubicBezTo>
                  <a:cubicBezTo>
                    <a:pt x="342" y="2057"/>
                    <a:pt x="611" y="869"/>
                    <a:pt x="634" y="25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
            <p:cNvSpPr/>
            <p:nvPr/>
          </p:nvSpPr>
          <p:spPr>
            <a:xfrm>
              <a:off x="268510" y="1633537"/>
              <a:ext cx="34734" cy="32157"/>
            </a:xfrm>
            <a:custGeom>
              <a:rect b="b" l="l" r="r" t="t"/>
              <a:pathLst>
                <a:path extrusionOk="0" h="699" w="755">
                  <a:moveTo>
                    <a:pt x="361" y="1"/>
                  </a:moveTo>
                  <a:cubicBezTo>
                    <a:pt x="339" y="1"/>
                    <a:pt x="321" y="18"/>
                    <a:pt x="321" y="40"/>
                  </a:cubicBezTo>
                  <a:cubicBezTo>
                    <a:pt x="321" y="62"/>
                    <a:pt x="338" y="80"/>
                    <a:pt x="360" y="80"/>
                  </a:cubicBezTo>
                  <a:cubicBezTo>
                    <a:pt x="408" y="82"/>
                    <a:pt x="455" y="95"/>
                    <a:pt x="495" y="119"/>
                  </a:cubicBezTo>
                  <a:cubicBezTo>
                    <a:pt x="534" y="143"/>
                    <a:pt x="568" y="178"/>
                    <a:pt x="592" y="221"/>
                  </a:cubicBezTo>
                  <a:cubicBezTo>
                    <a:pt x="663" y="350"/>
                    <a:pt x="615" y="514"/>
                    <a:pt x="484" y="585"/>
                  </a:cubicBezTo>
                  <a:cubicBezTo>
                    <a:pt x="444" y="608"/>
                    <a:pt x="400" y="619"/>
                    <a:pt x="356" y="619"/>
                  </a:cubicBezTo>
                  <a:cubicBezTo>
                    <a:pt x="330" y="619"/>
                    <a:pt x="304" y="615"/>
                    <a:pt x="279" y="607"/>
                  </a:cubicBezTo>
                  <a:cubicBezTo>
                    <a:pt x="213" y="588"/>
                    <a:pt x="155" y="544"/>
                    <a:pt x="120" y="479"/>
                  </a:cubicBezTo>
                  <a:cubicBezTo>
                    <a:pt x="92" y="429"/>
                    <a:pt x="82" y="373"/>
                    <a:pt x="88" y="319"/>
                  </a:cubicBezTo>
                  <a:cubicBezTo>
                    <a:pt x="94" y="265"/>
                    <a:pt x="117" y="213"/>
                    <a:pt x="155" y="171"/>
                  </a:cubicBezTo>
                  <a:cubicBezTo>
                    <a:pt x="169" y="155"/>
                    <a:pt x="168" y="129"/>
                    <a:pt x="151" y="114"/>
                  </a:cubicBezTo>
                  <a:cubicBezTo>
                    <a:pt x="144" y="108"/>
                    <a:pt x="134" y="104"/>
                    <a:pt x="125" y="104"/>
                  </a:cubicBezTo>
                  <a:cubicBezTo>
                    <a:pt x="114" y="104"/>
                    <a:pt x="103" y="109"/>
                    <a:pt x="94" y="118"/>
                  </a:cubicBezTo>
                  <a:cubicBezTo>
                    <a:pt x="47" y="172"/>
                    <a:pt x="17" y="240"/>
                    <a:pt x="9" y="311"/>
                  </a:cubicBezTo>
                  <a:cubicBezTo>
                    <a:pt x="1" y="380"/>
                    <a:pt x="14" y="451"/>
                    <a:pt x="50" y="517"/>
                  </a:cubicBezTo>
                  <a:cubicBezTo>
                    <a:pt x="96" y="601"/>
                    <a:pt x="172" y="659"/>
                    <a:pt x="258" y="684"/>
                  </a:cubicBezTo>
                  <a:cubicBezTo>
                    <a:pt x="290" y="693"/>
                    <a:pt x="323" y="698"/>
                    <a:pt x="357" y="698"/>
                  </a:cubicBezTo>
                  <a:cubicBezTo>
                    <a:pt x="413" y="698"/>
                    <a:pt x="470" y="684"/>
                    <a:pt x="523" y="655"/>
                  </a:cubicBezTo>
                  <a:cubicBezTo>
                    <a:pt x="692" y="563"/>
                    <a:pt x="754" y="351"/>
                    <a:pt x="662" y="182"/>
                  </a:cubicBezTo>
                  <a:cubicBezTo>
                    <a:pt x="631" y="127"/>
                    <a:pt x="587" y="83"/>
                    <a:pt x="535" y="51"/>
                  </a:cubicBezTo>
                  <a:cubicBezTo>
                    <a:pt x="484" y="20"/>
                    <a:pt x="424" y="2"/>
                    <a:pt x="3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
            <p:cNvSpPr/>
            <p:nvPr/>
          </p:nvSpPr>
          <p:spPr>
            <a:xfrm>
              <a:off x="149311" y="1538353"/>
              <a:ext cx="153427" cy="146848"/>
            </a:xfrm>
            <a:custGeom>
              <a:rect b="b" l="l" r="r" t="t"/>
              <a:pathLst>
                <a:path extrusionOk="0" h="3192" w="3335">
                  <a:moveTo>
                    <a:pt x="1090" y="2408"/>
                  </a:moveTo>
                  <a:cubicBezTo>
                    <a:pt x="531" y="2816"/>
                    <a:pt x="1" y="1796"/>
                    <a:pt x="708" y="1698"/>
                  </a:cubicBezTo>
                  <a:cubicBezTo>
                    <a:pt x="1390" y="1587"/>
                    <a:pt x="1583" y="979"/>
                    <a:pt x="1600" y="330"/>
                  </a:cubicBezTo>
                  <a:cubicBezTo>
                    <a:pt x="1801" y="542"/>
                    <a:pt x="2664" y="0"/>
                    <a:pt x="3063" y="514"/>
                  </a:cubicBezTo>
                  <a:cubicBezTo>
                    <a:pt x="3274" y="1256"/>
                    <a:pt x="3335" y="1828"/>
                    <a:pt x="3230" y="2239"/>
                  </a:cubicBezTo>
                  <a:cubicBezTo>
                    <a:pt x="2987" y="3192"/>
                    <a:pt x="1325" y="3151"/>
                    <a:pt x="1090" y="24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
            <p:cNvSpPr/>
            <p:nvPr/>
          </p:nvSpPr>
          <p:spPr>
            <a:xfrm>
              <a:off x="183078" y="1551695"/>
              <a:ext cx="44901" cy="66247"/>
            </a:xfrm>
            <a:custGeom>
              <a:rect b="b" l="l" r="r" t="t"/>
              <a:pathLst>
                <a:path extrusionOk="0" h="1440" w="976">
                  <a:moveTo>
                    <a:pt x="867" y="0"/>
                  </a:moveTo>
                  <a:cubicBezTo>
                    <a:pt x="864" y="0"/>
                    <a:pt x="860" y="1"/>
                    <a:pt x="857" y="1"/>
                  </a:cubicBezTo>
                  <a:cubicBezTo>
                    <a:pt x="836" y="6"/>
                    <a:pt x="822" y="27"/>
                    <a:pt x="827" y="49"/>
                  </a:cubicBezTo>
                  <a:cubicBezTo>
                    <a:pt x="839" y="97"/>
                    <a:pt x="847" y="144"/>
                    <a:pt x="853" y="188"/>
                  </a:cubicBezTo>
                  <a:cubicBezTo>
                    <a:pt x="892" y="506"/>
                    <a:pt x="806" y="773"/>
                    <a:pt x="661" y="971"/>
                  </a:cubicBezTo>
                  <a:cubicBezTo>
                    <a:pt x="514" y="1170"/>
                    <a:pt x="310" y="1301"/>
                    <a:pt x="112" y="1346"/>
                  </a:cubicBezTo>
                  <a:cubicBezTo>
                    <a:pt x="87" y="1353"/>
                    <a:pt x="63" y="1357"/>
                    <a:pt x="39" y="1360"/>
                  </a:cubicBezTo>
                  <a:cubicBezTo>
                    <a:pt x="17" y="1363"/>
                    <a:pt x="1" y="1382"/>
                    <a:pt x="4" y="1405"/>
                  </a:cubicBezTo>
                  <a:cubicBezTo>
                    <a:pt x="6" y="1424"/>
                    <a:pt x="23" y="1439"/>
                    <a:pt x="43" y="1439"/>
                  </a:cubicBezTo>
                  <a:cubicBezTo>
                    <a:pt x="45" y="1439"/>
                    <a:pt x="47" y="1439"/>
                    <a:pt x="49" y="1439"/>
                  </a:cubicBezTo>
                  <a:cubicBezTo>
                    <a:pt x="76" y="1436"/>
                    <a:pt x="104" y="1431"/>
                    <a:pt x="131" y="1425"/>
                  </a:cubicBezTo>
                  <a:cubicBezTo>
                    <a:pt x="345" y="1374"/>
                    <a:pt x="567" y="1233"/>
                    <a:pt x="724" y="1018"/>
                  </a:cubicBezTo>
                  <a:cubicBezTo>
                    <a:pt x="882" y="804"/>
                    <a:pt x="975" y="519"/>
                    <a:pt x="932" y="179"/>
                  </a:cubicBezTo>
                  <a:cubicBezTo>
                    <a:pt x="925" y="130"/>
                    <a:pt x="917" y="80"/>
                    <a:pt x="905" y="31"/>
                  </a:cubicBezTo>
                  <a:cubicBezTo>
                    <a:pt x="901" y="12"/>
                    <a:pt x="885" y="0"/>
                    <a:pt x="8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
            <p:cNvSpPr/>
            <p:nvPr/>
          </p:nvSpPr>
          <p:spPr>
            <a:xfrm>
              <a:off x="289258" y="1612467"/>
              <a:ext cx="11041" cy="13249"/>
            </a:xfrm>
            <a:custGeom>
              <a:rect b="b" l="l" r="r" t="t"/>
              <a:pathLst>
                <a:path extrusionOk="0" h="288" w="240">
                  <a:moveTo>
                    <a:pt x="234" y="35"/>
                  </a:moveTo>
                  <a:cubicBezTo>
                    <a:pt x="238" y="107"/>
                    <a:pt x="239" y="175"/>
                    <a:pt x="237" y="241"/>
                  </a:cubicBezTo>
                  <a:cubicBezTo>
                    <a:pt x="227" y="249"/>
                    <a:pt x="214" y="257"/>
                    <a:pt x="200" y="262"/>
                  </a:cubicBezTo>
                  <a:cubicBezTo>
                    <a:pt x="130" y="288"/>
                    <a:pt x="53" y="255"/>
                    <a:pt x="27" y="187"/>
                  </a:cubicBezTo>
                  <a:cubicBezTo>
                    <a:pt x="0" y="120"/>
                    <a:pt x="36" y="43"/>
                    <a:pt x="106" y="18"/>
                  </a:cubicBezTo>
                  <a:cubicBezTo>
                    <a:pt x="150" y="1"/>
                    <a:pt x="199" y="9"/>
                    <a:pt x="234" y="3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
            <p:cNvSpPr/>
            <p:nvPr/>
          </p:nvSpPr>
          <p:spPr>
            <a:xfrm>
              <a:off x="224483" y="1618402"/>
              <a:ext cx="15274" cy="14814"/>
            </a:xfrm>
            <a:custGeom>
              <a:rect b="b" l="l" r="r" t="t"/>
              <a:pathLst>
                <a:path extrusionOk="0" h="322" w="332">
                  <a:moveTo>
                    <a:pt x="114" y="28"/>
                  </a:moveTo>
                  <a:cubicBezTo>
                    <a:pt x="190" y="0"/>
                    <a:pt x="275" y="37"/>
                    <a:pt x="302" y="110"/>
                  </a:cubicBezTo>
                  <a:cubicBezTo>
                    <a:pt x="331" y="183"/>
                    <a:pt x="293" y="265"/>
                    <a:pt x="217" y="294"/>
                  </a:cubicBezTo>
                  <a:cubicBezTo>
                    <a:pt x="142" y="321"/>
                    <a:pt x="57" y="285"/>
                    <a:pt x="28" y="212"/>
                  </a:cubicBezTo>
                  <a:cubicBezTo>
                    <a:pt x="1" y="139"/>
                    <a:pt x="39" y="56"/>
                    <a:pt x="114" y="2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
            <p:cNvSpPr/>
            <p:nvPr/>
          </p:nvSpPr>
          <p:spPr>
            <a:xfrm>
              <a:off x="263219" y="1613939"/>
              <a:ext cx="10811" cy="13986"/>
            </a:xfrm>
            <a:custGeom>
              <a:rect b="b" l="l" r="r" t="t"/>
              <a:pathLst>
                <a:path extrusionOk="0" h="304" w="235">
                  <a:moveTo>
                    <a:pt x="75" y="1"/>
                  </a:moveTo>
                  <a:cubicBezTo>
                    <a:pt x="63" y="1"/>
                    <a:pt x="50" y="2"/>
                    <a:pt x="36" y="4"/>
                  </a:cubicBezTo>
                  <a:cubicBezTo>
                    <a:pt x="15" y="7"/>
                    <a:pt x="0" y="27"/>
                    <a:pt x="3" y="50"/>
                  </a:cubicBezTo>
                  <a:cubicBezTo>
                    <a:pt x="7" y="70"/>
                    <a:pt x="24" y="83"/>
                    <a:pt x="44" y="83"/>
                  </a:cubicBezTo>
                  <a:cubicBezTo>
                    <a:pt x="46" y="83"/>
                    <a:pt x="48" y="83"/>
                    <a:pt x="50" y="83"/>
                  </a:cubicBezTo>
                  <a:cubicBezTo>
                    <a:pt x="59" y="81"/>
                    <a:pt x="67" y="81"/>
                    <a:pt x="74" y="81"/>
                  </a:cubicBezTo>
                  <a:cubicBezTo>
                    <a:pt x="107" y="81"/>
                    <a:pt x="129" y="93"/>
                    <a:pt x="141" y="111"/>
                  </a:cubicBezTo>
                  <a:cubicBezTo>
                    <a:pt x="149" y="122"/>
                    <a:pt x="152" y="134"/>
                    <a:pt x="153" y="146"/>
                  </a:cubicBezTo>
                  <a:cubicBezTo>
                    <a:pt x="154" y="160"/>
                    <a:pt x="152" y="173"/>
                    <a:pt x="148" y="183"/>
                  </a:cubicBezTo>
                  <a:cubicBezTo>
                    <a:pt x="138" y="206"/>
                    <a:pt x="114" y="224"/>
                    <a:pt x="78" y="224"/>
                  </a:cubicBezTo>
                  <a:cubicBezTo>
                    <a:pt x="77" y="224"/>
                    <a:pt x="76" y="224"/>
                    <a:pt x="75" y="224"/>
                  </a:cubicBezTo>
                  <a:cubicBezTo>
                    <a:pt x="52" y="224"/>
                    <a:pt x="34" y="241"/>
                    <a:pt x="34" y="263"/>
                  </a:cubicBezTo>
                  <a:cubicBezTo>
                    <a:pt x="34" y="285"/>
                    <a:pt x="51" y="304"/>
                    <a:pt x="73" y="304"/>
                  </a:cubicBezTo>
                  <a:cubicBezTo>
                    <a:pt x="75" y="304"/>
                    <a:pt x="76" y="304"/>
                    <a:pt x="77" y="304"/>
                  </a:cubicBezTo>
                  <a:cubicBezTo>
                    <a:pt x="150" y="304"/>
                    <a:pt x="198" y="266"/>
                    <a:pt x="220" y="216"/>
                  </a:cubicBezTo>
                  <a:cubicBezTo>
                    <a:pt x="231" y="192"/>
                    <a:pt x="235" y="166"/>
                    <a:pt x="233" y="141"/>
                  </a:cubicBezTo>
                  <a:cubicBezTo>
                    <a:pt x="231" y="114"/>
                    <a:pt x="222" y="89"/>
                    <a:pt x="207" y="67"/>
                  </a:cubicBezTo>
                  <a:cubicBezTo>
                    <a:pt x="182" y="28"/>
                    <a:pt x="137" y="1"/>
                    <a:pt x="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
            <p:cNvSpPr/>
            <p:nvPr/>
          </p:nvSpPr>
          <p:spPr>
            <a:xfrm>
              <a:off x="268464" y="1579022"/>
              <a:ext cx="31559" cy="10213"/>
            </a:xfrm>
            <a:custGeom>
              <a:rect b="b" l="l" r="r" t="t"/>
              <a:pathLst>
                <a:path extrusionOk="0" h="222" w="686">
                  <a:moveTo>
                    <a:pt x="341" y="0"/>
                  </a:moveTo>
                  <a:cubicBezTo>
                    <a:pt x="251" y="0"/>
                    <a:pt x="157" y="19"/>
                    <a:pt x="60" y="51"/>
                  </a:cubicBezTo>
                  <a:cubicBezTo>
                    <a:pt x="49" y="54"/>
                    <a:pt x="41" y="62"/>
                    <a:pt x="36" y="71"/>
                  </a:cubicBezTo>
                  <a:cubicBezTo>
                    <a:pt x="1" y="133"/>
                    <a:pt x="13" y="174"/>
                    <a:pt x="57" y="200"/>
                  </a:cubicBezTo>
                  <a:cubicBezTo>
                    <a:pt x="84" y="216"/>
                    <a:pt x="124" y="221"/>
                    <a:pt x="174" y="221"/>
                  </a:cubicBezTo>
                  <a:cubicBezTo>
                    <a:pt x="238" y="221"/>
                    <a:pt x="315" y="212"/>
                    <a:pt x="393" y="202"/>
                  </a:cubicBezTo>
                  <a:cubicBezTo>
                    <a:pt x="469" y="193"/>
                    <a:pt x="545" y="183"/>
                    <a:pt x="602" y="183"/>
                  </a:cubicBezTo>
                  <a:cubicBezTo>
                    <a:pt x="616" y="183"/>
                    <a:pt x="629" y="184"/>
                    <a:pt x="640" y="185"/>
                  </a:cubicBezTo>
                  <a:cubicBezTo>
                    <a:pt x="642" y="185"/>
                    <a:pt x="643" y="185"/>
                    <a:pt x="644" y="185"/>
                  </a:cubicBezTo>
                  <a:cubicBezTo>
                    <a:pt x="665" y="185"/>
                    <a:pt x="682" y="169"/>
                    <a:pt x="684" y="149"/>
                  </a:cubicBezTo>
                  <a:cubicBezTo>
                    <a:pt x="685" y="134"/>
                    <a:pt x="679" y="120"/>
                    <a:pt x="667" y="113"/>
                  </a:cubicBezTo>
                  <a:cubicBezTo>
                    <a:pt x="577" y="42"/>
                    <a:pt x="480" y="8"/>
                    <a:pt x="378" y="1"/>
                  </a:cubicBezTo>
                  <a:cubicBezTo>
                    <a:pt x="366" y="0"/>
                    <a:pt x="353"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
            <p:cNvSpPr/>
            <p:nvPr/>
          </p:nvSpPr>
          <p:spPr>
            <a:xfrm>
              <a:off x="247669" y="1634504"/>
              <a:ext cx="33216" cy="9891"/>
            </a:xfrm>
            <a:custGeom>
              <a:rect b="b" l="l" r="r" t="t"/>
              <a:pathLst>
                <a:path extrusionOk="0" h="215" w="722">
                  <a:moveTo>
                    <a:pt x="678" y="1"/>
                  </a:moveTo>
                  <a:cubicBezTo>
                    <a:pt x="667" y="1"/>
                    <a:pt x="657" y="5"/>
                    <a:pt x="649" y="13"/>
                  </a:cubicBezTo>
                  <a:cubicBezTo>
                    <a:pt x="573" y="89"/>
                    <a:pt x="473" y="129"/>
                    <a:pt x="372" y="134"/>
                  </a:cubicBezTo>
                  <a:cubicBezTo>
                    <a:pt x="365" y="134"/>
                    <a:pt x="357" y="134"/>
                    <a:pt x="350" y="134"/>
                  </a:cubicBezTo>
                  <a:cubicBezTo>
                    <a:pt x="250" y="134"/>
                    <a:pt x="150" y="102"/>
                    <a:pt x="70" y="39"/>
                  </a:cubicBezTo>
                  <a:cubicBezTo>
                    <a:pt x="63" y="34"/>
                    <a:pt x="54" y="31"/>
                    <a:pt x="45" y="31"/>
                  </a:cubicBezTo>
                  <a:cubicBezTo>
                    <a:pt x="34" y="31"/>
                    <a:pt x="22" y="36"/>
                    <a:pt x="14" y="47"/>
                  </a:cubicBezTo>
                  <a:cubicBezTo>
                    <a:pt x="0" y="64"/>
                    <a:pt x="4" y="89"/>
                    <a:pt x="22" y="102"/>
                  </a:cubicBezTo>
                  <a:cubicBezTo>
                    <a:pt x="114" y="175"/>
                    <a:pt x="232" y="214"/>
                    <a:pt x="349" y="214"/>
                  </a:cubicBezTo>
                  <a:cubicBezTo>
                    <a:pt x="358" y="214"/>
                    <a:pt x="367" y="214"/>
                    <a:pt x="375" y="214"/>
                  </a:cubicBezTo>
                  <a:cubicBezTo>
                    <a:pt x="496" y="207"/>
                    <a:pt x="615" y="160"/>
                    <a:pt x="706" y="68"/>
                  </a:cubicBezTo>
                  <a:cubicBezTo>
                    <a:pt x="722" y="52"/>
                    <a:pt x="721" y="28"/>
                    <a:pt x="706" y="12"/>
                  </a:cubicBezTo>
                  <a:cubicBezTo>
                    <a:pt x="698" y="4"/>
                    <a:pt x="688" y="1"/>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
            <p:cNvSpPr/>
            <p:nvPr/>
          </p:nvSpPr>
          <p:spPr>
            <a:xfrm>
              <a:off x="225679" y="1583668"/>
              <a:ext cx="30501" cy="12973"/>
            </a:xfrm>
            <a:custGeom>
              <a:rect b="b" l="l" r="r" t="t"/>
              <a:pathLst>
                <a:path extrusionOk="0" h="282" w="663">
                  <a:moveTo>
                    <a:pt x="511" y="0"/>
                  </a:moveTo>
                  <a:cubicBezTo>
                    <a:pt x="422" y="0"/>
                    <a:pt x="340" y="10"/>
                    <a:pt x="265" y="35"/>
                  </a:cubicBezTo>
                  <a:cubicBezTo>
                    <a:pt x="167" y="67"/>
                    <a:pt x="82" y="124"/>
                    <a:pt x="13" y="215"/>
                  </a:cubicBezTo>
                  <a:cubicBezTo>
                    <a:pt x="3" y="225"/>
                    <a:pt x="0" y="241"/>
                    <a:pt x="6" y="255"/>
                  </a:cubicBezTo>
                  <a:cubicBezTo>
                    <a:pt x="11" y="271"/>
                    <a:pt x="26" y="281"/>
                    <a:pt x="42" y="281"/>
                  </a:cubicBezTo>
                  <a:cubicBezTo>
                    <a:pt x="47" y="281"/>
                    <a:pt x="52" y="280"/>
                    <a:pt x="57" y="278"/>
                  </a:cubicBezTo>
                  <a:cubicBezTo>
                    <a:pt x="113" y="258"/>
                    <a:pt x="207" y="245"/>
                    <a:pt x="301" y="233"/>
                  </a:cubicBezTo>
                  <a:cubicBezTo>
                    <a:pt x="438" y="214"/>
                    <a:pt x="575" y="196"/>
                    <a:pt x="625" y="146"/>
                  </a:cubicBezTo>
                  <a:cubicBezTo>
                    <a:pt x="661" y="109"/>
                    <a:pt x="662" y="67"/>
                    <a:pt x="611" y="15"/>
                  </a:cubicBezTo>
                  <a:cubicBezTo>
                    <a:pt x="605" y="7"/>
                    <a:pt x="595" y="3"/>
                    <a:pt x="585" y="2"/>
                  </a:cubicBezTo>
                  <a:cubicBezTo>
                    <a:pt x="560" y="1"/>
                    <a:pt x="535" y="0"/>
                    <a:pt x="5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
            <p:cNvSpPr/>
            <p:nvPr/>
          </p:nvSpPr>
          <p:spPr>
            <a:xfrm>
              <a:off x="223057" y="1602714"/>
              <a:ext cx="33124" cy="10857"/>
            </a:xfrm>
            <a:custGeom>
              <a:rect b="b" l="l" r="r" t="t"/>
              <a:pathLst>
                <a:path extrusionOk="0" h="236" w="720">
                  <a:moveTo>
                    <a:pt x="471" y="1"/>
                  </a:moveTo>
                  <a:cubicBezTo>
                    <a:pt x="455" y="1"/>
                    <a:pt x="438" y="2"/>
                    <a:pt x="422" y="4"/>
                  </a:cubicBezTo>
                  <a:cubicBezTo>
                    <a:pt x="281" y="18"/>
                    <a:pt x="130" y="94"/>
                    <a:pt x="24" y="162"/>
                  </a:cubicBezTo>
                  <a:cubicBezTo>
                    <a:pt x="6" y="175"/>
                    <a:pt x="1" y="199"/>
                    <a:pt x="13" y="217"/>
                  </a:cubicBezTo>
                  <a:cubicBezTo>
                    <a:pt x="21" y="229"/>
                    <a:pt x="34" y="235"/>
                    <a:pt x="47" y="235"/>
                  </a:cubicBezTo>
                  <a:cubicBezTo>
                    <a:pt x="54" y="235"/>
                    <a:pt x="61" y="233"/>
                    <a:pt x="68" y="229"/>
                  </a:cubicBezTo>
                  <a:cubicBezTo>
                    <a:pt x="165" y="165"/>
                    <a:pt x="304" y="96"/>
                    <a:pt x="430" y="83"/>
                  </a:cubicBezTo>
                  <a:cubicBezTo>
                    <a:pt x="444" y="82"/>
                    <a:pt x="458" y="81"/>
                    <a:pt x="472" y="81"/>
                  </a:cubicBezTo>
                  <a:cubicBezTo>
                    <a:pt x="540" y="81"/>
                    <a:pt x="600" y="101"/>
                    <a:pt x="643" y="154"/>
                  </a:cubicBezTo>
                  <a:cubicBezTo>
                    <a:pt x="650" y="164"/>
                    <a:pt x="662" y="169"/>
                    <a:pt x="673" y="169"/>
                  </a:cubicBezTo>
                  <a:cubicBezTo>
                    <a:pt x="682" y="169"/>
                    <a:pt x="691" y="166"/>
                    <a:pt x="699" y="160"/>
                  </a:cubicBezTo>
                  <a:cubicBezTo>
                    <a:pt x="716" y="146"/>
                    <a:pt x="719" y="120"/>
                    <a:pt x="705" y="103"/>
                  </a:cubicBezTo>
                  <a:cubicBezTo>
                    <a:pt x="644" y="30"/>
                    <a:pt x="562" y="1"/>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
            <p:cNvSpPr/>
            <p:nvPr/>
          </p:nvSpPr>
          <p:spPr>
            <a:xfrm>
              <a:off x="238422" y="1604462"/>
              <a:ext cx="14538" cy="11593"/>
            </a:xfrm>
            <a:custGeom>
              <a:rect b="b" l="l" r="r" t="t"/>
              <a:pathLst>
                <a:path extrusionOk="0" h="252" w="316">
                  <a:moveTo>
                    <a:pt x="164" y="1"/>
                  </a:moveTo>
                  <a:lnTo>
                    <a:pt x="295" y="52"/>
                  </a:lnTo>
                  <a:cubicBezTo>
                    <a:pt x="315" y="122"/>
                    <a:pt x="276" y="197"/>
                    <a:pt x="205" y="224"/>
                  </a:cubicBezTo>
                  <a:cubicBezTo>
                    <a:pt x="129" y="251"/>
                    <a:pt x="45" y="215"/>
                    <a:pt x="16" y="142"/>
                  </a:cubicBezTo>
                  <a:cubicBezTo>
                    <a:pt x="1" y="102"/>
                    <a:pt x="5" y="56"/>
                    <a:pt x="28" y="1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
            <p:cNvSpPr/>
            <p:nvPr/>
          </p:nvSpPr>
          <p:spPr>
            <a:xfrm>
              <a:off x="270166" y="1597838"/>
              <a:ext cx="30731" cy="10581"/>
            </a:xfrm>
            <a:custGeom>
              <a:rect b="b" l="l" r="r" t="t"/>
              <a:pathLst>
                <a:path extrusionOk="0" h="230" w="668">
                  <a:moveTo>
                    <a:pt x="436" y="1"/>
                  </a:moveTo>
                  <a:cubicBezTo>
                    <a:pt x="406" y="1"/>
                    <a:pt x="376" y="3"/>
                    <a:pt x="346" y="9"/>
                  </a:cubicBezTo>
                  <a:cubicBezTo>
                    <a:pt x="218" y="30"/>
                    <a:pt x="94" y="95"/>
                    <a:pt x="18" y="160"/>
                  </a:cubicBezTo>
                  <a:cubicBezTo>
                    <a:pt x="1" y="173"/>
                    <a:pt x="0" y="199"/>
                    <a:pt x="14" y="216"/>
                  </a:cubicBezTo>
                  <a:cubicBezTo>
                    <a:pt x="22" y="225"/>
                    <a:pt x="33" y="230"/>
                    <a:pt x="44" y="230"/>
                  </a:cubicBezTo>
                  <a:cubicBezTo>
                    <a:pt x="53" y="230"/>
                    <a:pt x="62" y="226"/>
                    <a:pt x="70" y="220"/>
                  </a:cubicBezTo>
                  <a:cubicBezTo>
                    <a:pt x="136" y="163"/>
                    <a:pt x="245" y="106"/>
                    <a:pt x="359" y="87"/>
                  </a:cubicBezTo>
                  <a:cubicBezTo>
                    <a:pt x="385" y="83"/>
                    <a:pt x="411" y="80"/>
                    <a:pt x="436" y="80"/>
                  </a:cubicBezTo>
                  <a:cubicBezTo>
                    <a:pt x="495" y="80"/>
                    <a:pt x="552" y="94"/>
                    <a:pt x="600" y="126"/>
                  </a:cubicBezTo>
                  <a:cubicBezTo>
                    <a:pt x="607" y="130"/>
                    <a:pt x="615" y="132"/>
                    <a:pt x="622" y="132"/>
                  </a:cubicBezTo>
                  <a:cubicBezTo>
                    <a:pt x="635" y="132"/>
                    <a:pt x="648" y="126"/>
                    <a:pt x="656" y="114"/>
                  </a:cubicBezTo>
                  <a:cubicBezTo>
                    <a:pt x="667" y="96"/>
                    <a:pt x="663" y="71"/>
                    <a:pt x="644" y="59"/>
                  </a:cubicBezTo>
                  <a:cubicBezTo>
                    <a:pt x="582" y="18"/>
                    <a:pt x="510" y="1"/>
                    <a:pt x="4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
            <p:cNvSpPr/>
            <p:nvPr/>
          </p:nvSpPr>
          <p:spPr>
            <a:xfrm>
              <a:off x="283829" y="1598804"/>
              <a:ext cx="14492" cy="10903"/>
            </a:xfrm>
            <a:custGeom>
              <a:rect b="b" l="l" r="r" t="t"/>
              <a:pathLst>
                <a:path extrusionOk="0" h="237" w="315">
                  <a:moveTo>
                    <a:pt x="162" y="0"/>
                  </a:moveTo>
                  <a:lnTo>
                    <a:pt x="294" y="37"/>
                  </a:lnTo>
                  <a:cubicBezTo>
                    <a:pt x="315" y="107"/>
                    <a:pt x="276" y="182"/>
                    <a:pt x="204" y="209"/>
                  </a:cubicBezTo>
                  <a:cubicBezTo>
                    <a:pt x="129" y="236"/>
                    <a:pt x="44" y="200"/>
                    <a:pt x="16" y="127"/>
                  </a:cubicBezTo>
                  <a:cubicBezTo>
                    <a:pt x="1" y="86"/>
                    <a:pt x="5" y="41"/>
                    <a:pt x="27" y="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
            <p:cNvSpPr/>
            <p:nvPr/>
          </p:nvSpPr>
          <p:spPr>
            <a:xfrm>
              <a:off x="177236" y="1626315"/>
              <a:ext cx="17022" cy="13295"/>
            </a:xfrm>
            <a:custGeom>
              <a:rect b="b" l="l" r="r" t="t"/>
              <a:pathLst>
                <a:path extrusionOk="0" h="289" w="370">
                  <a:moveTo>
                    <a:pt x="83" y="0"/>
                  </a:moveTo>
                  <a:cubicBezTo>
                    <a:pt x="68" y="0"/>
                    <a:pt x="53" y="1"/>
                    <a:pt x="38" y="4"/>
                  </a:cubicBezTo>
                  <a:cubicBezTo>
                    <a:pt x="16" y="7"/>
                    <a:pt x="0" y="27"/>
                    <a:pt x="4" y="49"/>
                  </a:cubicBezTo>
                  <a:cubicBezTo>
                    <a:pt x="7" y="69"/>
                    <a:pt x="25" y="84"/>
                    <a:pt x="44" y="84"/>
                  </a:cubicBezTo>
                  <a:cubicBezTo>
                    <a:pt x="46" y="84"/>
                    <a:pt x="47" y="84"/>
                    <a:pt x="49" y="83"/>
                  </a:cubicBezTo>
                  <a:cubicBezTo>
                    <a:pt x="61" y="81"/>
                    <a:pt x="73" y="80"/>
                    <a:pt x="85" y="80"/>
                  </a:cubicBezTo>
                  <a:cubicBezTo>
                    <a:pt x="124" y="80"/>
                    <a:pt x="161" y="92"/>
                    <a:pt x="194" y="115"/>
                  </a:cubicBezTo>
                  <a:cubicBezTo>
                    <a:pt x="208" y="125"/>
                    <a:pt x="220" y="137"/>
                    <a:pt x="231" y="150"/>
                  </a:cubicBezTo>
                  <a:cubicBezTo>
                    <a:pt x="202" y="140"/>
                    <a:pt x="173" y="134"/>
                    <a:pt x="145" y="134"/>
                  </a:cubicBezTo>
                  <a:cubicBezTo>
                    <a:pt x="144" y="134"/>
                    <a:pt x="144" y="134"/>
                    <a:pt x="143" y="134"/>
                  </a:cubicBezTo>
                  <a:cubicBezTo>
                    <a:pt x="122" y="134"/>
                    <a:pt x="105" y="151"/>
                    <a:pt x="103" y="173"/>
                  </a:cubicBezTo>
                  <a:cubicBezTo>
                    <a:pt x="103" y="194"/>
                    <a:pt x="120" y="213"/>
                    <a:pt x="143" y="213"/>
                  </a:cubicBezTo>
                  <a:cubicBezTo>
                    <a:pt x="167" y="214"/>
                    <a:pt x="193" y="219"/>
                    <a:pt x="220" y="231"/>
                  </a:cubicBezTo>
                  <a:cubicBezTo>
                    <a:pt x="247" y="242"/>
                    <a:pt x="275" y="259"/>
                    <a:pt x="303" y="281"/>
                  </a:cubicBezTo>
                  <a:cubicBezTo>
                    <a:pt x="310" y="286"/>
                    <a:pt x="318" y="289"/>
                    <a:pt x="327" y="289"/>
                  </a:cubicBezTo>
                  <a:cubicBezTo>
                    <a:pt x="339" y="289"/>
                    <a:pt x="350" y="284"/>
                    <a:pt x="358" y="274"/>
                  </a:cubicBezTo>
                  <a:cubicBezTo>
                    <a:pt x="367" y="263"/>
                    <a:pt x="369" y="248"/>
                    <a:pt x="365" y="235"/>
                  </a:cubicBezTo>
                  <a:cubicBezTo>
                    <a:pt x="337" y="149"/>
                    <a:pt x="294" y="89"/>
                    <a:pt x="242" y="50"/>
                  </a:cubicBezTo>
                  <a:cubicBezTo>
                    <a:pt x="193" y="16"/>
                    <a:pt x="13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
            <p:cNvSpPr/>
            <p:nvPr/>
          </p:nvSpPr>
          <p:spPr>
            <a:xfrm>
              <a:off x="197892" y="1646419"/>
              <a:ext cx="55068" cy="30133"/>
            </a:xfrm>
            <a:custGeom>
              <a:rect b="b" l="l" r="r" t="t"/>
              <a:pathLst>
                <a:path extrusionOk="0" h="655" w="1197">
                  <a:moveTo>
                    <a:pt x="46" y="1"/>
                  </a:moveTo>
                  <a:cubicBezTo>
                    <a:pt x="41" y="1"/>
                    <a:pt x="36" y="2"/>
                    <a:pt x="32" y="3"/>
                  </a:cubicBezTo>
                  <a:cubicBezTo>
                    <a:pt x="11" y="12"/>
                    <a:pt x="1" y="35"/>
                    <a:pt x="8" y="55"/>
                  </a:cubicBezTo>
                  <a:cubicBezTo>
                    <a:pt x="86" y="254"/>
                    <a:pt x="255" y="408"/>
                    <a:pt x="456" y="511"/>
                  </a:cubicBezTo>
                  <a:cubicBezTo>
                    <a:pt x="638" y="605"/>
                    <a:pt x="848" y="655"/>
                    <a:pt x="1036" y="655"/>
                  </a:cubicBezTo>
                  <a:cubicBezTo>
                    <a:pt x="1078" y="655"/>
                    <a:pt x="1119" y="652"/>
                    <a:pt x="1158" y="647"/>
                  </a:cubicBezTo>
                  <a:cubicBezTo>
                    <a:pt x="1180" y="645"/>
                    <a:pt x="1196" y="625"/>
                    <a:pt x="1193" y="603"/>
                  </a:cubicBezTo>
                  <a:cubicBezTo>
                    <a:pt x="1190" y="583"/>
                    <a:pt x="1173" y="568"/>
                    <a:pt x="1154" y="568"/>
                  </a:cubicBezTo>
                  <a:cubicBezTo>
                    <a:pt x="1152" y="568"/>
                    <a:pt x="1150" y="568"/>
                    <a:pt x="1148" y="569"/>
                  </a:cubicBezTo>
                  <a:cubicBezTo>
                    <a:pt x="1112" y="573"/>
                    <a:pt x="1075" y="575"/>
                    <a:pt x="1037" y="575"/>
                  </a:cubicBezTo>
                  <a:cubicBezTo>
                    <a:pt x="861" y="575"/>
                    <a:pt x="664" y="528"/>
                    <a:pt x="492" y="440"/>
                  </a:cubicBezTo>
                  <a:cubicBezTo>
                    <a:pt x="308" y="347"/>
                    <a:pt x="153" y="205"/>
                    <a:pt x="83" y="27"/>
                  </a:cubicBezTo>
                  <a:cubicBezTo>
                    <a:pt x="77" y="10"/>
                    <a:pt x="62"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
            <p:cNvSpPr/>
            <p:nvPr/>
          </p:nvSpPr>
          <p:spPr>
            <a:xfrm>
              <a:off x="169875" y="1644993"/>
              <a:ext cx="34688" cy="32157"/>
            </a:xfrm>
            <a:custGeom>
              <a:rect b="b" l="l" r="r" t="t"/>
              <a:pathLst>
                <a:path extrusionOk="0" h="699" w="754">
                  <a:moveTo>
                    <a:pt x="359" y="0"/>
                  </a:moveTo>
                  <a:cubicBezTo>
                    <a:pt x="338" y="0"/>
                    <a:pt x="320" y="18"/>
                    <a:pt x="320" y="40"/>
                  </a:cubicBezTo>
                  <a:cubicBezTo>
                    <a:pt x="319" y="62"/>
                    <a:pt x="337" y="80"/>
                    <a:pt x="359" y="80"/>
                  </a:cubicBezTo>
                  <a:cubicBezTo>
                    <a:pt x="407" y="81"/>
                    <a:pt x="454" y="95"/>
                    <a:pt x="493" y="119"/>
                  </a:cubicBezTo>
                  <a:cubicBezTo>
                    <a:pt x="533" y="144"/>
                    <a:pt x="567" y="178"/>
                    <a:pt x="591" y="220"/>
                  </a:cubicBezTo>
                  <a:cubicBezTo>
                    <a:pt x="662" y="351"/>
                    <a:pt x="614" y="515"/>
                    <a:pt x="483" y="586"/>
                  </a:cubicBezTo>
                  <a:cubicBezTo>
                    <a:pt x="442" y="608"/>
                    <a:pt x="397" y="619"/>
                    <a:pt x="353" y="619"/>
                  </a:cubicBezTo>
                  <a:cubicBezTo>
                    <a:pt x="328" y="619"/>
                    <a:pt x="303" y="615"/>
                    <a:pt x="278" y="608"/>
                  </a:cubicBezTo>
                  <a:cubicBezTo>
                    <a:pt x="212" y="588"/>
                    <a:pt x="154" y="543"/>
                    <a:pt x="118" y="478"/>
                  </a:cubicBezTo>
                  <a:cubicBezTo>
                    <a:pt x="90" y="429"/>
                    <a:pt x="81" y="372"/>
                    <a:pt x="87" y="319"/>
                  </a:cubicBezTo>
                  <a:cubicBezTo>
                    <a:pt x="93" y="265"/>
                    <a:pt x="116" y="213"/>
                    <a:pt x="153" y="170"/>
                  </a:cubicBezTo>
                  <a:cubicBezTo>
                    <a:pt x="168" y="154"/>
                    <a:pt x="167" y="129"/>
                    <a:pt x="150" y="114"/>
                  </a:cubicBezTo>
                  <a:cubicBezTo>
                    <a:pt x="142" y="108"/>
                    <a:pt x="133" y="104"/>
                    <a:pt x="123" y="104"/>
                  </a:cubicBezTo>
                  <a:cubicBezTo>
                    <a:pt x="112" y="104"/>
                    <a:pt x="101" y="109"/>
                    <a:pt x="93" y="117"/>
                  </a:cubicBezTo>
                  <a:cubicBezTo>
                    <a:pt x="46" y="172"/>
                    <a:pt x="16" y="239"/>
                    <a:pt x="7" y="311"/>
                  </a:cubicBezTo>
                  <a:cubicBezTo>
                    <a:pt x="0" y="380"/>
                    <a:pt x="13" y="452"/>
                    <a:pt x="49" y="517"/>
                  </a:cubicBezTo>
                  <a:cubicBezTo>
                    <a:pt x="95" y="602"/>
                    <a:pt x="171" y="659"/>
                    <a:pt x="256" y="685"/>
                  </a:cubicBezTo>
                  <a:cubicBezTo>
                    <a:pt x="288" y="694"/>
                    <a:pt x="321" y="698"/>
                    <a:pt x="354" y="698"/>
                  </a:cubicBezTo>
                  <a:cubicBezTo>
                    <a:pt x="411" y="698"/>
                    <a:pt x="469" y="685"/>
                    <a:pt x="522" y="656"/>
                  </a:cubicBezTo>
                  <a:cubicBezTo>
                    <a:pt x="691" y="563"/>
                    <a:pt x="753" y="351"/>
                    <a:pt x="661" y="182"/>
                  </a:cubicBezTo>
                  <a:cubicBezTo>
                    <a:pt x="630" y="127"/>
                    <a:pt x="586" y="82"/>
                    <a:pt x="534" y="50"/>
                  </a:cubicBezTo>
                  <a:cubicBezTo>
                    <a:pt x="482" y="19"/>
                    <a:pt x="423" y="1"/>
                    <a:pt x="3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
            <p:cNvSpPr/>
            <p:nvPr/>
          </p:nvSpPr>
          <p:spPr>
            <a:xfrm>
              <a:off x="-73951" y="1895582"/>
              <a:ext cx="189725" cy="587070"/>
            </a:xfrm>
            <a:custGeom>
              <a:rect b="b" l="l" r="r" t="t"/>
              <a:pathLst>
                <a:path extrusionOk="0" h="12761" w="4124">
                  <a:moveTo>
                    <a:pt x="3884" y="12267"/>
                  </a:moveTo>
                  <a:cubicBezTo>
                    <a:pt x="4124" y="11896"/>
                    <a:pt x="3400" y="11655"/>
                    <a:pt x="3320" y="10833"/>
                  </a:cubicBezTo>
                  <a:cubicBezTo>
                    <a:pt x="3671" y="10913"/>
                    <a:pt x="3454" y="11869"/>
                    <a:pt x="4071" y="11627"/>
                  </a:cubicBezTo>
                  <a:cubicBezTo>
                    <a:pt x="4039" y="10306"/>
                    <a:pt x="3698" y="9984"/>
                    <a:pt x="3184" y="9394"/>
                  </a:cubicBezTo>
                  <a:lnTo>
                    <a:pt x="3184" y="9394"/>
                  </a:lnTo>
                  <a:cubicBezTo>
                    <a:pt x="3077" y="8253"/>
                    <a:pt x="3181" y="6194"/>
                    <a:pt x="2760" y="4212"/>
                  </a:cubicBezTo>
                  <a:lnTo>
                    <a:pt x="3499" y="642"/>
                  </a:lnTo>
                  <a:cubicBezTo>
                    <a:pt x="2733" y="528"/>
                    <a:pt x="1723" y="265"/>
                    <a:pt x="1153" y="0"/>
                  </a:cubicBezTo>
                  <a:cubicBezTo>
                    <a:pt x="1" y="3969"/>
                    <a:pt x="133" y="5737"/>
                    <a:pt x="1616" y="9860"/>
                  </a:cubicBezTo>
                  <a:lnTo>
                    <a:pt x="1616" y="9860"/>
                  </a:lnTo>
                  <a:lnTo>
                    <a:pt x="1616" y="9860"/>
                  </a:lnTo>
                  <a:cubicBezTo>
                    <a:pt x="1791" y="11601"/>
                    <a:pt x="2166" y="11997"/>
                    <a:pt x="2945" y="12465"/>
                  </a:cubicBezTo>
                  <a:cubicBezTo>
                    <a:pt x="3106" y="12631"/>
                    <a:pt x="3169" y="12609"/>
                    <a:pt x="3338" y="12761"/>
                  </a:cubicBezTo>
                  <a:cubicBezTo>
                    <a:pt x="3494" y="12740"/>
                    <a:pt x="3561" y="12648"/>
                    <a:pt x="3508" y="12529"/>
                  </a:cubicBezTo>
                  <a:cubicBezTo>
                    <a:pt x="3611" y="12616"/>
                    <a:pt x="3695" y="12650"/>
                    <a:pt x="3809" y="12741"/>
                  </a:cubicBezTo>
                  <a:cubicBezTo>
                    <a:pt x="3968" y="12658"/>
                    <a:pt x="4073" y="12445"/>
                    <a:pt x="3884" y="1226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
            <p:cNvSpPr/>
            <p:nvPr/>
          </p:nvSpPr>
          <p:spPr>
            <a:xfrm>
              <a:off x="34298" y="2416911"/>
              <a:ext cx="69146" cy="66661"/>
            </a:xfrm>
            <a:custGeom>
              <a:rect b="b" l="l" r="r" t="t"/>
              <a:pathLst>
                <a:path extrusionOk="0" h="1449" w="1503">
                  <a:moveTo>
                    <a:pt x="46" y="0"/>
                  </a:moveTo>
                  <a:cubicBezTo>
                    <a:pt x="39" y="0"/>
                    <a:pt x="32" y="2"/>
                    <a:pt x="25" y="6"/>
                  </a:cubicBezTo>
                  <a:cubicBezTo>
                    <a:pt x="6" y="19"/>
                    <a:pt x="1" y="43"/>
                    <a:pt x="13" y="61"/>
                  </a:cubicBezTo>
                  <a:cubicBezTo>
                    <a:pt x="285" y="484"/>
                    <a:pt x="501" y="756"/>
                    <a:pt x="719" y="959"/>
                  </a:cubicBezTo>
                  <a:cubicBezTo>
                    <a:pt x="938" y="1162"/>
                    <a:pt x="1158" y="1296"/>
                    <a:pt x="1437" y="1445"/>
                  </a:cubicBezTo>
                  <a:cubicBezTo>
                    <a:pt x="1443" y="1448"/>
                    <a:pt x="1450" y="1449"/>
                    <a:pt x="1456" y="1449"/>
                  </a:cubicBezTo>
                  <a:cubicBezTo>
                    <a:pt x="1470" y="1449"/>
                    <a:pt x="1484" y="1441"/>
                    <a:pt x="1492" y="1428"/>
                  </a:cubicBezTo>
                  <a:cubicBezTo>
                    <a:pt x="1502" y="1408"/>
                    <a:pt x="1495" y="1384"/>
                    <a:pt x="1475" y="1374"/>
                  </a:cubicBezTo>
                  <a:cubicBezTo>
                    <a:pt x="1201" y="1228"/>
                    <a:pt x="986" y="1097"/>
                    <a:pt x="773" y="901"/>
                  </a:cubicBezTo>
                  <a:cubicBezTo>
                    <a:pt x="561" y="702"/>
                    <a:pt x="348" y="435"/>
                    <a:pt x="81" y="19"/>
                  </a:cubicBezTo>
                  <a:cubicBezTo>
                    <a:pt x="72" y="7"/>
                    <a:pt x="5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
            <p:cNvSpPr/>
            <p:nvPr/>
          </p:nvSpPr>
          <p:spPr>
            <a:xfrm>
              <a:off x="53988" y="2412356"/>
              <a:ext cx="47891" cy="53596"/>
            </a:xfrm>
            <a:custGeom>
              <a:rect b="b" l="l" r="r" t="t"/>
              <a:pathLst>
                <a:path extrusionOk="0" h="1165" w="1041">
                  <a:moveTo>
                    <a:pt x="46" y="1"/>
                  </a:moveTo>
                  <a:cubicBezTo>
                    <a:pt x="40" y="1"/>
                    <a:pt x="34" y="2"/>
                    <a:pt x="28" y="5"/>
                  </a:cubicBezTo>
                  <a:cubicBezTo>
                    <a:pt x="7" y="16"/>
                    <a:pt x="0" y="40"/>
                    <a:pt x="11" y="60"/>
                  </a:cubicBezTo>
                  <a:cubicBezTo>
                    <a:pt x="153" y="330"/>
                    <a:pt x="273" y="526"/>
                    <a:pt x="418" y="694"/>
                  </a:cubicBezTo>
                  <a:cubicBezTo>
                    <a:pt x="563" y="862"/>
                    <a:pt x="732" y="1001"/>
                    <a:pt x="973" y="1158"/>
                  </a:cubicBezTo>
                  <a:cubicBezTo>
                    <a:pt x="980" y="1162"/>
                    <a:pt x="987" y="1164"/>
                    <a:pt x="994" y="1164"/>
                  </a:cubicBezTo>
                  <a:cubicBezTo>
                    <a:pt x="1007" y="1164"/>
                    <a:pt x="1020" y="1158"/>
                    <a:pt x="1027" y="1146"/>
                  </a:cubicBezTo>
                  <a:cubicBezTo>
                    <a:pt x="1040" y="1127"/>
                    <a:pt x="1035" y="1103"/>
                    <a:pt x="1016" y="1091"/>
                  </a:cubicBezTo>
                  <a:cubicBezTo>
                    <a:pt x="782" y="938"/>
                    <a:pt x="618" y="804"/>
                    <a:pt x="478" y="642"/>
                  </a:cubicBezTo>
                  <a:cubicBezTo>
                    <a:pt x="338" y="479"/>
                    <a:pt x="221" y="288"/>
                    <a:pt x="82" y="22"/>
                  </a:cubicBezTo>
                  <a:cubicBezTo>
                    <a:pt x="75" y="8"/>
                    <a:pt x="61" y="1"/>
                    <a:pt x="46"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
            <p:cNvSpPr/>
            <p:nvPr/>
          </p:nvSpPr>
          <p:spPr>
            <a:xfrm>
              <a:off x="21049" y="2420453"/>
              <a:ext cx="60681" cy="64039"/>
            </a:xfrm>
            <a:custGeom>
              <a:rect b="b" l="l" r="r" t="t"/>
              <a:pathLst>
                <a:path extrusionOk="0" h="1392" w="1319">
                  <a:moveTo>
                    <a:pt x="46" y="1"/>
                  </a:moveTo>
                  <a:cubicBezTo>
                    <a:pt x="40" y="1"/>
                    <a:pt x="34" y="2"/>
                    <a:pt x="29" y="5"/>
                  </a:cubicBezTo>
                  <a:cubicBezTo>
                    <a:pt x="9" y="14"/>
                    <a:pt x="0" y="38"/>
                    <a:pt x="10" y="58"/>
                  </a:cubicBezTo>
                  <a:cubicBezTo>
                    <a:pt x="151" y="349"/>
                    <a:pt x="306" y="570"/>
                    <a:pt x="505" y="773"/>
                  </a:cubicBezTo>
                  <a:cubicBezTo>
                    <a:pt x="701" y="976"/>
                    <a:pt x="940" y="1161"/>
                    <a:pt x="1250" y="1384"/>
                  </a:cubicBezTo>
                  <a:cubicBezTo>
                    <a:pt x="1257" y="1389"/>
                    <a:pt x="1265" y="1391"/>
                    <a:pt x="1273" y="1391"/>
                  </a:cubicBezTo>
                  <a:cubicBezTo>
                    <a:pt x="1285" y="1391"/>
                    <a:pt x="1298" y="1385"/>
                    <a:pt x="1306" y="1374"/>
                  </a:cubicBezTo>
                  <a:cubicBezTo>
                    <a:pt x="1318" y="1357"/>
                    <a:pt x="1314" y="1332"/>
                    <a:pt x="1296" y="1319"/>
                  </a:cubicBezTo>
                  <a:cubicBezTo>
                    <a:pt x="990" y="1099"/>
                    <a:pt x="754" y="916"/>
                    <a:pt x="561" y="718"/>
                  </a:cubicBezTo>
                  <a:cubicBezTo>
                    <a:pt x="370" y="520"/>
                    <a:pt x="219" y="306"/>
                    <a:pt x="82" y="23"/>
                  </a:cubicBezTo>
                  <a:cubicBezTo>
                    <a:pt x="75" y="9"/>
                    <a:pt x="61"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
            <p:cNvSpPr/>
            <p:nvPr/>
          </p:nvSpPr>
          <p:spPr>
            <a:xfrm>
              <a:off x="50998" y="1872717"/>
              <a:ext cx="48535" cy="218478"/>
            </a:xfrm>
            <a:custGeom>
              <a:rect b="b" l="l" r="r" t="t"/>
              <a:pathLst>
                <a:path extrusionOk="0" h="4749" w="1055">
                  <a:moveTo>
                    <a:pt x="1011" y="0"/>
                  </a:moveTo>
                  <a:cubicBezTo>
                    <a:pt x="993" y="0"/>
                    <a:pt x="976" y="13"/>
                    <a:pt x="972" y="33"/>
                  </a:cubicBezTo>
                  <a:lnTo>
                    <a:pt x="6" y="4701"/>
                  </a:lnTo>
                  <a:cubicBezTo>
                    <a:pt x="0" y="4722"/>
                    <a:pt x="15" y="4744"/>
                    <a:pt x="36" y="4748"/>
                  </a:cubicBezTo>
                  <a:cubicBezTo>
                    <a:pt x="39" y="4748"/>
                    <a:pt x="42" y="4749"/>
                    <a:pt x="44" y="4749"/>
                  </a:cubicBezTo>
                  <a:cubicBezTo>
                    <a:pt x="63" y="4749"/>
                    <a:pt x="79" y="4736"/>
                    <a:pt x="83" y="4717"/>
                  </a:cubicBezTo>
                  <a:lnTo>
                    <a:pt x="1050" y="49"/>
                  </a:lnTo>
                  <a:cubicBezTo>
                    <a:pt x="1054" y="27"/>
                    <a:pt x="1040" y="5"/>
                    <a:pt x="1019" y="1"/>
                  </a:cubicBezTo>
                  <a:cubicBezTo>
                    <a:pt x="1017" y="1"/>
                    <a:pt x="1014" y="0"/>
                    <a:pt x="10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
            <p:cNvSpPr/>
            <p:nvPr/>
          </p:nvSpPr>
          <p:spPr>
            <a:xfrm>
              <a:off x="45432" y="2073759"/>
              <a:ext cx="29075" cy="255880"/>
            </a:xfrm>
            <a:custGeom>
              <a:rect b="b" l="l" r="r" t="t"/>
              <a:pathLst>
                <a:path extrusionOk="0" h="5562" w="632">
                  <a:moveTo>
                    <a:pt x="44" y="1"/>
                  </a:moveTo>
                  <a:cubicBezTo>
                    <a:pt x="40" y="1"/>
                    <a:pt x="35" y="1"/>
                    <a:pt x="31" y="3"/>
                  </a:cubicBezTo>
                  <a:cubicBezTo>
                    <a:pt x="10" y="11"/>
                    <a:pt x="0" y="35"/>
                    <a:pt x="8" y="55"/>
                  </a:cubicBezTo>
                  <a:cubicBezTo>
                    <a:pt x="394" y="1047"/>
                    <a:pt x="452" y="2955"/>
                    <a:pt x="492" y="4304"/>
                  </a:cubicBezTo>
                  <a:cubicBezTo>
                    <a:pt x="508" y="4820"/>
                    <a:pt x="521" y="5254"/>
                    <a:pt x="549" y="5525"/>
                  </a:cubicBezTo>
                  <a:cubicBezTo>
                    <a:pt x="551" y="5546"/>
                    <a:pt x="568" y="5562"/>
                    <a:pt x="589" y="5562"/>
                  </a:cubicBezTo>
                  <a:cubicBezTo>
                    <a:pt x="590" y="5562"/>
                    <a:pt x="592" y="5562"/>
                    <a:pt x="593" y="5561"/>
                  </a:cubicBezTo>
                  <a:cubicBezTo>
                    <a:pt x="615" y="5559"/>
                    <a:pt x="631" y="5539"/>
                    <a:pt x="628" y="5518"/>
                  </a:cubicBezTo>
                  <a:cubicBezTo>
                    <a:pt x="600" y="5248"/>
                    <a:pt x="588" y="4816"/>
                    <a:pt x="572" y="4301"/>
                  </a:cubicBezTo>
                  <a:cubicBezTo>
                    <a:pt x="531" y="2948"/>
                    <a:pt x="474" y="1031"/>
                    <a:pt x="82" y="26"/>
                  </a:cubicBezTo>
                  <a:cubicBezTo>
                    <a:pt x="76" y="11"/>
                    <a:pt x="61"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
            <p:cNvSpPr/>
            <p:nvPr/>
          </p:nvSpPr>
          <p:spPr>
            <a:xfrm>
              <a:off x="-352052" y="1934272"/>
              <a:ext cx="466169" cy="538120"/>
            </a:xfrm>
            <a:custGeom>
              <a:rect b="b" l="l" r="r" t="t"/>
              <a:pathLst>
                <a:path extrusionOk="0" h="11697" w="10133">
                  <a:moveTo>
                    <a:pt x="9812" y="10705"/>
                  </a:moveTo>
                  <a:cubicBezTo>
                    <a:pt x="10003" y="10226"/>
                    <a:pt x="9280" y="10259"/>
                    <a:pt x="8891" y="10136"/>
                  </a:cubicBezTo>
                  <a:cubicBezTo>
                    <a:pt x="8665" y="10066"/>
                    <a:pt x="8454" y="9928"/>
                    <a:pt x="8283" y="9722"/>
                  </a:cubicBezTo>
                  <a:cubicBezTo>
                    <a:pt x="8438" y="9418"/>
                    <a:pt x="9419" y="10254"/>
                    <a:pt x="9472" y="9561"/>
                  </a:cubicBezTo>
                  <a:cubicBezTo>
                    <a:pt x="9204" y="9366"/>
                    <a:pt x="8415" y="8862"/>
                    <a:pt x="7188" y="8760"/>
                  </a:cubicBezTo>
                  <a:cubicBezTo>
                    <a:pt x="6015" y="7612"/>
                    <a:pt x="4810" y="5253"/>
                    <a:pt x="3676" y="4631"/>
                  </a:cubicBezTo>
                  <a:lnTo>
                    <a:pt x="3824" y="431"/>
                  </a:lnTo>
                  <a:cubicBezTo>
                    <a:pt x="3288" y="379"/>
                    <a:pt x="1858" y="220"/>
                    <a:pt x="1119" y="1"/>
                  </a:cubicBezTo>
                  <a:cubicBezTo>
                    <a:pt x="1" y="5495"/>
                    <a:pt x="693" y="7375"/>
                    <a:pt x="6163" y="10204"/>
                  </a:cubicBezTo>
                  <a:cubicBezTo>
                    <a:pt x="6455" y="10616"/>
                    <a:pt x="6883" y="11026"/>
                    <a:pt x="7329" y="11262"/>
                  </a:cubicBezTo>
                  <a:cubicBezTo>
                    <a:pt x="7886" y="11494"/>
                    <a:pt x="8855" y="11697"/>
                    <a:pt x="9837" y="11419"/>
                  </a:cubicBezTo>
                  <a:cubicBezTo>
                    <a:pt x="9964" y="11360"/>
                    <a:pt x="9922" y="11153"/>
                    <a:pt x="9878" y="11102"/>
                  </a:cubicBezTo>
                  <a:cubicBezTo>
                    <a:pt x="9879" y="11085"/>
                    <a:pt x="10095" y="11051"/>
                    <a:pt x="10107" y="11011"/>
                  </a:cubicBezTo>
                  <a:cubicBezTo>
                    <a:pt x="10133" y="10931"/>
                    <a:pt x="10070" y="10701"/>
                    <a:pt x="9812" y="1070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
            <p:cNvSpPr/>
            <p:nvPr/>
          </p:nvSpPr>
          <p:spPr>
            <a:xfrm>
              <a:off x="21739" y="2408998"/>
              <a:ext cx="79543" cy="20702"/>
            </a:xfrm>
            <a:custGeom>
              <a:rect b="b" l="l" r="r" t="t"/>
              <a:pathLst>
                <a:path extrusionOk="0" h="450" w="1729">
                  <a:moveTo>
                    <a:pt x="46" y="1"/>
                  </a:moveTo>
                  <a:cubicBezTo>
                    <a:pt x="34" y="1"/>
                    <a:pt x="21" y="6"/>
                    <a:pt x="14" y="17"/>
                  </a:cubicBezTo>
                  <a:cubicBezTo>
                    <a:pt x="1" y="35"/>
                    <a:pt x="5" y="60"/>
                    <a:pt x="22" y="73"/>
                  </a:cubicBezTo>
                  <a:cubicBezTo>
                    <a:pt x="262" y="247"/>
                    <a:pt x="455" y="354"/>
                    <a:pt x="702" y="407"/>
                  </a:cubicBezTo>
                  <a:cubicBezTo>
                    <a:pt x="839" y="436"/>
                    <a:pt x="993" y="450"/>
                    <a:pt x="1181" y="450"/>
                  </a:cubicBezTo>
                  <a:cubicBezTo>
                    <a:pt x="1327" y="450"/>
                    <a:pt x="1494" y="442"/>
                    <a:pt x="1690" y="427"/>
                  </a:cubicBezTo>
                  <a:cubicBezTo>
                    <a:pt x="1711" y="425"/>
                    <a:pt x="1728" y="406"/>
                    <a:pt x="1726" y="383"/>
                  </a:cubicBezTo>
                  <a:cubicBezTo>
                    <a:pt x="1725" y="363"/>
                    <a:pt x="1708" y="347"/>
                    <a:pt x="1688" y="347"/>
                  </a:cubicBezTo>
                  <a:cubicBezTo>
                    <a:pt x="1686" y="347"/>
                    <a:pt x="1685" y="347"/>
                    <a:pt x="1684" y="347"/>
                  </a:cubicBezTo>
                  <a:cubicBezTo>
                    <a:pt x="1489" y="362"/>
                    <a:pt x="1324" y="370"/>
                    <a:pt x="1180" y="370"/>
                  </a:cubicBezTo>
                  <a:cubicBezTo>
                    <a:pt x="999" y="370"/>
                    <a:pt x="850" y="357"/>
                    <a:pt x="719" y="329"/>
                  </a:cubicBezTo>
                  <a:cubicBezTo>
                    <a:pt x="484" y="278"/>
                    <a:pt x="299" y="176"/>
                    <a:pt x="69" y="8"/>
                  </a:cubicBezTo>
                  <a:cubicBezTo>
                    <a:pt x="62" y="3"/>
                    <a:pt x="54"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
            <p:cNvSpPr/>
            <p:nvPr/>
          </p:nvSpPr>
          <p:spPr>
            <a:xfrm>
              <a:off x="10376" y="2427170"/>
              <a:ext cx="103879" cy="22588"/>
            </a:xfrm>
            <a:custGeom>
              <a:rect b="b" l="l" r="r" t="t"/>
              <a:pathLst>
                <a:path extrusionOk="0" h="491" w="2258">
                  <a:moveTo>
                    <a:pt x="46" y="1"/>
                  </a:moveTo>
                  <a:cubicBezTo>
                    <a:pt x="34" y="1"/>
                    <a:pt x="22" y="6"/>
                    <a:pt x="14" y="16"/>
                  </a:cubicBezTo>
                  <a:cubicBezTo>
                    <a:pt x="0" y="34"/>
                    <a:pt x="4" y="58"/>
                    <a:pt x="22" y="72"/>
                  </a:cubicBezTo>
                  <a:cubicBezTo>
                    <a:pt x="391" y="355"/>
                    <a:pt x="752" y="466"/>
                    <a:pt x="1117" y="487"/>
                  </a:cubicBezTo>
                  <a:cubicBezTo>
                    <a:pt x="1160" y="489"/>
                    <a:pt x="1202" y="490"/>
                    <a:pt x="1245" y="490"/>
                  </a:cubicBezTo>
                  <a:cubicBezTo>
                    <a:pt x="1565" y="490"/>
                    <a:pt x="1887" y="427"/>
                    <a:pt x="2223" y="352"/>
                  </a:cubicBezTo>
                  <a:cubicBezTo>
                    <a:pt x="2244" y="347"/>
                    <a:pt x="2258" y="326"/>
                    <a:pt x="2253" y="305"/>
                  </a:cubicBezTo>
                  <a:cubicBezTo>
                    <a:pt x="2249" y="286"/>
                    <a:pt x="2232" y="273"/>
                    <a:pt x="2214" y="273"/>
                  </a:cubicBezTo>
                  <a:cubicBezTo>
                    <a:pt x="2211" y="273"/>
                    <a:pt x="2209" y="274"/>
                    <a:pt x="2206" y="274"/>
                  </a:cubicBezTo>
                  <a:cubicBezTo>
                    <a:pt x="1876" y="347"/>
                    <a:pt x="1558" y="410"/>
                    <a:pt x="1246" y="410"/>
                  </a:cubicBezTo>
                  <a:cubicBezTo>
                    <a:pt x="1204" y="410"/>
                    <a:pt x="1163" y="409"/>
                    <a:pt x="1121" y="407"/>
                  </a:cubicBezTo>
                  <a:cubicBezTo>
                    <a:pt x="772" y="388"/>
                    <a:pt x="425" y="279"/>
                    <a:pt x="69" y="8"/>
                  </a:cubicBezTo>
                  <a:cubicBezTo>
                    <a:pt x="62" y="3"/>
                    <a:pt x="54"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
            <p:cNvSpPr/>
            <p:nvPr/>
          </p:nvSpPr>
          <p:spPr>
            <a:xfrm>
              <a:off x="-2552" y="2447412"/>
              <a:ext cx="105121" cy="19230"/>
            </a:xfrm>
            <a:custGeom>
              <a:rect b="b" l="l" r="r" t="t"/>
              <a:pathLst>
                <a:path extrusionOk="0" h="418" w="2285">
                  <a:moveTo>
                    <a:pt x="46" y="1"/>
                  </a:moveTo>
                  <a:cubicBezTo>
                    <a:pt x="31" y="1"/>
                    <a:pt x="17" y="9"/>
                    <a:pt x="9" y="24"/>
                  </a:cubicBezTo>
                  <a:cubicBezTo>
                    <a:pt x="1" y="44"/>
                    <a:pt x="9" y="68"/>
                    <a:pt x="30" y="76"/>
                  </a:cubicBezTo>
                  <a:cubicBezTo>
                    <a:pt x="455" y="271"/>
                    <a:pt x="804" y="375"/>
                    <a:pt x="1150" y="407"/>
                  </a:cubicBezTo>
                  <a:cubicBezTo>
                    <a:pt x="1229" y="414"/>
                    <a:pt x="1308" y="417"/>
                    <a:pt x="1387" y="417"/>
                  </a:cubicBezTo>
                  <a:cubicBezTo>
                    <a:pt x="1656" y="417"/>
                    <a:pt x="1931" y="377"/>
                    <a:pt x="2249" y="305"/>
                  </a:cubicBezTo>
                  <a:cubicBezTo>
                    <a:pt x="2270" y="299"/>
                    <a:pt x="2284" y="278"/>
                    <a:pt x="2279" y="257"/>
                  </a:cubicBezTo>
                  <a:cubicBezTo>
                    <a:pt x="2275" y="238"/>
                    <a:pt x="2258" y="225"/>
                    <a:pt x="2240" y="225"/>
                  </a:cubicBezTo>
                  <a:cubicBezTo>
                    <a:pt x="2237" y="225"/>
                    <a:pt x="2235" y="226"/>
                    <a:pt x="2232" y="226"/>
                  </a:cubicBezTo>
                  <a:cubicBezTo>
                    <a:pt x="1919" y="298"/>
                    <a:pt x="1648" y="337"/>
                    <a:pt x="1386" y="337"/>
                  </a:cubicBezTo>
                  <a:cubicBezTo>
                    <a:pt x="1309" y="337"/>
                    <a:pt x="1233" y="334"/>
                    <a:pt x="1157" y="327"/>
                  </a:cubicBezTo>
                  <a:cubicBezTo>
                    <a:pt x="820" y="296"/>
                    <a:pt x="479" y="195"/>
                    <a:pt x="63" y="4"/>
                  </a:cubicBezTo>
                  <a:cubicBezTo>
                    <a:pt x="57" y="2"/>
                    <a:pt x="52"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
            <p:cNvSpPr/>
            <p:nvPr/>
          </p:nvSpPr>
          <p:spPr>
            <a:xfrm>
              <a:off x="-184778" y="1887577"/>
              <a:ext cx="12789" cy="260618"/>
            </a:xfrm>
            <a:custGeom>
              <a:rect b="b" l="l" r="r" t="t"/>
              <a:pathLst>
                <a:path extrusionOk="0" h="5665" w="278">
                  <a:moveTo>
                    <a:pt x="236" y="0"/>
                  </a:moveTo>
                  <a:cubicBezTo>
                    <a:pt x="216" y="0"/>
                    <a:pt x="198" y="17"/>
                    <a:pt x="198" y="38"/>
                  </a:cubicBezTo>
                  <a:lnTo>
                    <a:pt x="1" y="5623"/>
                  </a:lnTo>
                  <a:cubicBezTo>
                    <a:pt x="0" y="5646"/>
                    <a:pt x="18" y="5664"/>
                    <a:pt x="40" y="5665"/>
                  </a:cubicBezTo>
                  <a:cubicBezTo>
                    <a:pt x="62" y="5665"/>
                    <a:pt x="80" y="5648"/>
                    <a:pt x="81" y="5625"/>
                  </a:cubicBezTo>
                  <a:lnTo>
                    <a:pt x="276" y="40"/>
                  </a:lnTo>
                  <a:cubicBezTo>
                    <a:pt x="278" y="19"/>
                    <a:pt x="261" y="0"/>
                    <a:pt x="238" y="0"/>
                  </a:cubicBezTo>
                  <a:cubicBezTo>
                    <a:pt x="238" y="0"/>
                    <a:pt x="237"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
            <p:cNvSpPr/>
            <p:nvPr/>
          </p:nvSpPr>
          <p:spPr>
            <a:xfrm>
              <a:off x="-199269" y="2135958"/>
              <a:ext cx="179972" cy="203204"/>
            </a:xfrm>
            <a:custGeom>
              <a:rect b="b" l="l" r="r" t="t"/>
              <a:pathLst>
                <a:path extrusionOk="0" h="4417" w="3912">
                  <a:moveTo>
                    <a:pt x="45" y="1"/>
                  </a:moveTo>
                  <a:cubicBezTo>
                    <a:pt x="31" y="1"/>
                    <a:pt x="18" y="9"/>
                    <a:pt x="10" y="22"/>
                  </a:cubicBezTo>
                  <a:cubicBezTo>
                    <a:pt x="1" y="42"/>
                    <a:pt x="8" y="66"/>
                    <a:pt x="27" y="76"/>
                  </a:cubicBezTo>
                  <a:cubicBezTo>
                    <a:pt x="865" y="509"/>
                    <a:pt x="1597" y="1502"/>
                    <a:pt x="2379" y="2565"/>
                  </a:cubicBezTo>
                  <a:cubicBezTo>
                    <a:pt x="2837" y="3185"/>
                    <a:pt x="3311" y="3829"/>
                    <a:pt x="3837" y="4403"/>
                  </a:cubicBezTo>
                  <a:cubicBezTo>
                    <a:pt x="3845" y="4411"/>
                    <a:pt x="3856" y="4416"/>
                    <a:pt x="3867" y="4416"/>
                  </a:cubicBezTo>
                  <a:cubicBezTo>
                    <a:pt x="3877" y="4416"/>
                    <a:pt x="3886" y="4413"/>
                    <a:pt x="3893" y="4406"/>
                  </a:cubicBezTo>
                  <a:cubicBezTo>
                    <a:pt x="3909" y="4391"/>
                    <a:pt x="3911" y="4366"/>
                    <a:pt x="3897" y="4350"/>
                  </a:cubicBezTo>
                  <a:cubicBezTo>
                    <a:pt x="3375" y="3780"/>
                    <a:pt x="2900" y="3137"/>
                    <a:pt x="2444" y="2518"/>
                  </a:cubicBezTo>
                  <a:cubicBezTo>
                    <a:pt x="1655" y="1447"/>
                    <a:pt x="918" y="447"/>
                    <a:pt x="65" y="6"/>
                  </a:cubicBezTo>
                  <a:cubicBezTo>
                    <a:pt x="58" y="2"/>
                    <a:pt x="52"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5"/>
          <p:cNvGrpSpPr/>
          <p:nvPr/>
        </p:nvGrpSpPr>
        <p:grpSpPr>
          <a:xfrm>
            <a:off x="3800137" y="660926"/>
            <a:ext cx="1543723" cy="1929857"/>
            <a:chOff x="4981993" y="1050049"/>
            <a:chExt cx="670339" cy="838012"/>
          </a:xfrm>
        </p:grpSpPr>
        <p:sp>
          <p:nvSpPr>
            <p:cNvPr id="684" name="Google Shape;684;p5"/>
            <p:cNvSpPr/>
            <p:nvPr/>
          </p:nvSpPr>
          <p:spPr>
            <a:xfrm>
              <a:off x="4981993" y="1050049"/>
              <a:ext cx="670339" cy="838012"/>
            </a:xfrm>
            <a:custGeom>
              <a:rect b="b" l="l" r="r" t="t"/>
              <a:pathLst>
                <a:path extrusionOk="0" h="19566" w="14571">
                  <a:moveTo>
                    <a:pt x="14570" y="1"/>
                  </a:moveTo>
                  <a:lnTo>
                    <a:pt x="0" y="1"/>
                  </a:lnTo>
                  <a:lnTo>
                    <a:pt x="0" y="19566"/>
                  </a:lnTo>
                  <a:lnTo>
                    <a:pt x="14570" y="1956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
            <p:cNvSpPr/>
            <p:nvPr/>
          </p:nvSpPr>
          <p:spPr>
            <a:xfrm>
              <a:off x="5004259" y="1070736"/>
              <a:ext cx="625760" cy="796638"/>
            </a:xfrm>
            <a:custGeom>
              <a:rect b="b" l="l" r="r" t="t"/>
              <a:pathLst>
                <a:path extrusionOk="0" h="18600" w="13602">
                  <a:moveTo>
                    <a:pt x="13602" y="1"/>
                  </a:moveTo>
                  <a:lnTo>
                    <a:pt x="1" y="1"/>
                  </a:lnTo>
                  <a:lnTo>
                    <a:pt x="1" y="18599"/>
                  </a:lnTo>
                  <a:lnTo>
                    <a:pt x="13602" y="18599"/>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
            <p:cNvSpPr/>
            <p:nvPr/>
          </p:nvSpPr>
          <p:spPr>
            <a:xfrm>
              <a:off x="5523063" y="1319323"/>
              <a:ext cx="38874" cy="47339"/>
            </a:xfrm>
            <a:custGeom>
              <a:rect b="b" l="l" r="r" t="t"/>
              <a:pathLst>
                <a:path extrusionOk="0" h="1029" w="845">
                  <a:moveTo>
                    <a:pt x="845" y="523"/>
                  </a:moveTo>
                  <a:cubicBezTo>
                    <a:pt x="633" y="454"/>
                    <a:pt x="526" y="340"/>
                    <a:pt x="424" y="1"/>
                  </a:cubicBezTo>
                  <a:cubicBezTo>
                    <a:pt x="334" y="272"/>
                    <a:pt x="196" y="445"/>
                    <a:pt x="0" y="506"/>
                  </a:cubicBezTo>
                  <a:cubicBezTo>
                    <a:pt x="237" y="579"/>
                    <a:pt x="353" y="807"/>
                    <a:pt x="444" y="1029"/>
                  </a:cubicBezTo>
                  <a:cubicBezTo>
                    <a:pt x="480" y="819"/>
                    <a:pt x="595" y="584"/>
                    <a:pt x="845" y="523"/>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
            <p:cNvSpPr/>
            <p:nvPr/>
          </p:nvSpPr>
          <p:spPr>
            <a:xfrm>
              <a:off x="5135517" y="1369699"/>
              <a:ext cx="508631" cy="418738"/>
            </a:xfrm>
            <a:custGeom>
              <a:rect b="b" l="l" r="r" t="t"/>
              <a:pathLst>
                <a:path extrusionOk="0" h="9102" w="11056">
                  <a:moveTo>
                    <a:pt x="8448" y="1385"/>
                  </a:moveTo>
                  <a:cubicBezTo>
                    <a:pt x="4749" y="1"/>
                    <a:pt x="0" y="9101"/>
                    <a:pt x="5862" y="8958"/>
                  </a:cubicBezTo>
                  <a:cubicBezTo>
                    <a:pt x="9442" y="8871"/>
                    <a:pt x="11056" y="2362"/>
                    <a:pt x="8448" y="138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
            <p:cNvSpPr/>
            <p:nvPr/>
          </p:nvSpPr>
          <p:spPr>
            <a:xfrm>
              <a:off x="5334534" y="1485401"/>
              <a:ext cx="78393" cy="152875"/>
            </a:xfrm>
            <a:custGeom>
              <a:rect b="b" l="l" r="r" t="t"/>
              <a:pathLst>
                <a:path extrusionOk="0" h="3323" w="1704">
                  <a:moveTo>
                    <a:pt x="112" y="0"/>
                  </a:moveTo>
                  <a:cubicBezTo>
                    <a:pt x="93" y="0"/>
                    <a:pt x="77" y="15"/>
                    <a:pt x="75" y="35"/>
                  </a:cubicBezTo>
                  <a:cubicBezTo>
                    <a:pt x="1" y="879"/>
                    <a:pt x="516" y="1559"/>
                    <a:pt x="977" y="2170"/>
                  </a:cubicBezTo>
                  <a:cubicBezTo>
                    <a:pt x="1278" y="2567"/>
                    <a:pt x="1556" y="2935"/>
                    <a:pt x="1626" y="3291"/>
                  </a:cubicBezTo>
                  <a:cubicBezTo>
                    <a:pt x="1630" y="3310"/>
                    <a:pt x="1646" y="3322"/>
                    <a:pt x="1664" y="3322"/>
                  </a:cubicBezTo>
                  <a:cubicBezTo>
                    <a:pt x="1666" y="3322"/>
                    <a:pt x="1668" y="3322"/>
                    <a:pt x="1671" y="3322"/>
                  </a:cubicBezTo>
                  <a:cubicBezTo>
                    <a:pt x="1691" y="3317"/>
                    <a:pt x="1704" y="3297"/>
                    <a:pt x="1700" y="3277"/>
                  </a:cubicBezTo>
                  <a:cubicBezTo>
                    <a:pt x="1626" y="2903"/>
                    <a:pt x="1343" y="2529"/>
                    <a:pt x="1037" y="2124"/>
                  </a:cubicBezTo>
                  <a:cubicBezTo>
                    <a:pt x="584" y="1525"/>
                    <a:pt x="79" y="856"/>
                    <a:pt x="150" y="41"/>
                  </a:cubicBezTo>
                  <a:cubicBezTo>
                    <a:pt x="152" y="21"/>
                    <a:pt x="137" y="2"/>
                    <a:pt x="116" y="1"/>
                  </a:cubicBezTo>
                  <a:cubicBezTo>
                    <a:pt x="115" y="1"/>
                    <a:pt x="114" y="0"/>
                    <a:pt x="1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
            <p:cNvSpPr/>
            <p:nvPr/>
          </p:nvSpPr>
          <p:spPr>
            <a:xfrm>
              <a:off x="5400782" y="1547278"/>
              <a:ext cx="62383" cy="106640"/>
            </a:xfrm>
            <a:custGeom>
              <a:rect b="b" l="l" r="r" t="t"/>
              <a:pathLst>
                <a:path extrusionOk="0" h="2318" w="1356">
                  <a:moveTo>
                    <a:pt x="449" y="1161"/>
                  </a:moveTo>
                  <a:cubicBezTo>
                    <a:pt x="568" y="1983"/>
                    <a:pt x="892" y="2318"/>
                    <a:pt x="964" y="2298"/>
                  </a:cubicBezTo>
                  <a:cubicBezTo>
                    <a:pt x="1034" y="2276"/>
                    <a:pt x="1356" y="1751"/>
                    <a:pt x="1356" y="1385"/>
                  </a:cubicBezTo>
                  <a:cubicBezTo>
                    <a:pt x="1356" y="1323"/>
                    <a:pt x="1177" y="1106"/>
                    <a:pt x="901" y="877"/>
                  </a:cubicBezTo>
                  <a:cubicBezTo>
                    <a:pt x="945" y="798"/>
                    <a:pt x="955" y="250"/>
                    <a:pt x="860" y="241"/>
                  </a:cubicBezTo>
                  <a:cubicBezTo>
                    <a:pt x="745" y="230"/>
                    <a:pt x="750" y="341"/>
                    <a:pt x="696" y="482"/>
                  </a:cubicBezTo>
                  <a:cubicBezTo>
                    <a:pt x="677" y="477"/>
                    <a:pt x="666" y="456"/>
                    <a:pt x="672" y="442"/>
                  </a:cubicBezTo>
                  <a:cubicBezTo>
                    <a:pt x="761" y="161"/>
                    <a:pt x="549" y="1"/>
                    <a:pt x="347" y="162"/>
                  </a:cubicBezTo>
                  <a:cubicBezTo>
                    <a:pt x="296" y="143"/>
                    <a:pt x="175" y="167"/>
                    <a:pt x="136" y="275"/>
                  </a:cubicBezTo>
                  <a:cubicBezTo>
                    <a:pt x="53" y="349"/>
                    <a:pt x="0" y="455"/>
                    <a:pt x="16" y="601"/>
                  </a:cubicBezTo>
                  <a:cubicBezTo>
                    <a:pt x="63" y="906"/>
                    <a:pt x="287" y="1067"/>
                    <a:pt x="449" y="1161"/>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
            <p:cNvSpPr/>
            <p:nvPr/>
          </p:nvSpPr>
          <p:spPr>
            <a:xfrm>
              <a:off x="5293728" y="1624152"/>
              <a:ext cx="158349" cy="96610"/>
            </a:xfrm>
            <a:custGeom>
              <a:rect b="b" l="l" r="r" t="t"/>
              <a:pathLst>
                <a:path extrusionOk="0" h="2100" w="3442">
                  <a:moveTo>
                    <a:pt x="1929" y="1104"/>
                  </a:moveTo>
                  <a:cubicBezTo>
                    <a:pt x="2289" y="1167"/>
                    <a:pt x="3117" y="1535"/>
                    <a:pt x="3442" y="1495"/>
                  </a:cubicBezTo>
                  <a:lnTo>
                    <a:pt x="2723" y="623"/>
                  </a:lnTo>
                  <a:cubicBezTo>
                    <a:pt x="2547" y="270"/>
                    <a:pt x="2138" y="1"/>
                    <a:pt x="1790" y="181"/>
                  </a:cubicBezTo>
                  <a:cubicBezTo>
                    <a:pt x="1514" y="323"/>
                    <a:pt x="1150" y="995"/>
                    <a:pt x="902" y="1447"/>
                  </a:cubicBezTo>
                  <a:cubicBezTo>
                    <a:pt x="0" y="1012"/>
                    <a:pt x="653" y="2099"/>
                    <a:pt x="1168" y="2016"/>
                  </a:cubicBezTo>
                  <a:cubicBezTo>
                    <a:pt x="1614" y="1944"/>
                    <a:pt x="1691" y="1264"/>
                    <a:pt x="1929" y="1104"/>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
            <p:cNvSpPr/>
            <p:nvPr/>
          </p:nvSpPr>
          <p:spPr>
            <a:xfrm>
              <a:off x="5309968" y="1439534"/>
              <a:ext cx="241940" cy="337769"/>
            </a:xfrm>
            <a:custGeom>
              <a:rect b="b" l="l" r="r" t="t"/>
              <a:pathLst>
                <a:path extrusionOk="0" h="7342" w="5259">
                  <a:moveTo>
                    <a:pt x="3675" y="3032"/>
                  </a:moveTo>
                  <a:cubicBezTo>
                    <a:pt x="3675" y="3079"/>
                    <a:pt x="3686" y="3159"/>
                    <a:pt x="3675" y="3163"/>
                  </a:cubicBezTo>
                  <a:cubicBezTo>
                    <a:pt x="3364" y="3271"/>
                    <a:pt x="2414" y="3891"/>
                    <a:pt x="2067" y="4467"/>
                  </a:cubicBezTo>
                  <a:cubicBezTo>
                    <a:pt x="1823" y="4210"/>
                    <a:pt x="1528" y="4082"/>
                    <a:pt x="1208" y="4288"/>
                  </a:cubicBezTo>
                  <a:cubicBezTo>
                    <a:pt x="864" y="4510"/>
                    <a:pt x="640" y="5228"/>
                    <a:pt x="427" y="5716"/>
                  </a:cubicBezTo>
                  <a:cubicBezTo>
                    <a:pt x="61" y="5193"/>
                    <a:pt x="0" y="5752"/>
                    <a:pt x="148" y="6037"/>
                  </a:cubicBezTo>
                  <a:cubicBezTo>
                    <a:pt x="278" y="6288"/>
                    <a:pt x="456" y="6509"/>
                    <a:pt x="749" y="6298"/>
                  </a:cubicBezTo>
                  <a:cubicBezTo>
                    <a:pt x="1038" y="6091"/>
                    <a:pt x="1244" y="5731"/>
                    <a:pt x="1459" y="5427"/>
                  </a:cubicBezTo>
                  <a:cubicBezTo>
                    <a:pt x="1400" y="6645"/>
                    <a:pt x="2529" y="7341"/>
                    <a:pt x="3664" y="6408"/>
                  </a:cubicBezTo>
                  <a:cubicBezTo>
                    <a:pt x="4383" y="5818"/>
                    <a:pt x="5125" y="4470"/>
                    <a:pt x="5005" y="3582"/>
                  </a:cubicBezTo>
                  <a:cubicBezTo>
                    <a:pt x="4948" y="3152"/>
                    <a:pt x="4733" y="3159"/>
                    <a:pt x="4685" y="2789"/>
                  </a:cubicBezTo>
                  <a:cubicBezTo>
                    <a:pt x="4663" y="2620"/>
                    <a:pt x="4673" y="2415"/>
                    <a:pt x="4737" y="2264"/>
                  </a:cubicBezTo>
                  <a:cubicBezTo>
                    <a:pt x="5118" y="2295"/>
                    <a:pt x="5245" y="1779"/>
                    <a:pt x="5043" y="1651"/>
                  </a:cubicBezTo>
                  <a:cubicBezTo>
                    <a:pt x="5259" y="751"/>
                    <a:pt x="4692" y="222"/>
                    <a:pt x="3934" y="140"/>
                  </a:cubicBezTo>
                  <a:cubicBezTo>
                    <a:pt x="2637" y="0"/>
                    <a:pt x="2211" y="1034"/>
                    <a:pt x="2470" y="2151"/>
                  </a:cubicBezTo>
                  <a:cubicBezTo>
                    <a:pt x="2447" y="2728"/>
                    <a:pt x="2801" y="3255"/>
                    <a:pt x="3675" y="303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
            <p:cNvSpPr/>
            <p:nvPr/>
          </p:nvSpPr>
          <p:spPr>
            <a:xfrm>
              <a:off x="5402806" y="1583254"/>
              <a:ext cx="78116" cy="63855"/>
            </a:xfrm>
            <a:custGeom>
              <a:rect b="b" l="l" r="r" t="t"/>
              <a:pathLst>
                <a:path extrusionOk="0" h="1388" w="1698">
                  <a:moveTo>
                    <a:pt x="1657" y="0"/>
                  </a:moveTo>
                  <a:cubicBezTo>
                    <a:pt x="1654" y="0"/>
                    <a:pt x="1651" y="1"/>
                    <a:pt x="1648" y="2"/>
                  </a:cubicBezTo>
                  <a:cubicBezTo>
                    <a:pt x="1459" y="44"/>
                    <a:pt x="1154" y="247"/>
                    <a:pt x="857" y="489"/>
                  </a:cubicBezTo>
                  <a:cubicBezTo>
                    <a:pt x="492" y="787"/>
                    <a:pt x="132" y="1145"/>
                    <a:pt x="12" y="1329"/>
                  </a:cubicBezTo>
                  <a:cubicBezTo>
                    <a:pt x="1" y="1347"/>
                    <a:pt x="6" y="1370"/>
                    <a:pt x="23" y="1382"/>
                  </a:cubicBezTo>
                  <a:cubicBezTo>
                    <a:pt x="30" y="1386"/>
                    <a:pt x="37" y="1387"/>
                    <a:pt x="44" y="1387"/>
                  </a:cubicBezTo>
                  <a:cubicBezTo>
                    <a:pt x="56" y="1387"/>
                    <a:pt x="69" y="1382"/>
                    <a:pt x="76" y="1370"/>
                  </a:cubicBezTo>
                  <a:cubicBezTo>
                    <a:pt x="192" y="1192"/>
                    <a:pt x="545" y="841"/>
                    <a:pt x="905" y="548"/>
                  </a:cubicBezTo>
                  <a:cubicBezTo>
                    <a:pt x="1195" y="312"/>
                    <a:pt x="1488" y="114"/>
                    <a:pt x="1664" y="75"/>
                  </a:cubicBezTo>
                  <a:cubicBezTo>
                    <a:pt x="1685" y="71"/>
                    <a:pt x="1697" y="50"/>
                    <a:pt x="1693" y="30"/>
                  </a:cubicBezTo>
                  <a:cubicBezTo>
                    <a:pt x="1689" y="13"/>
                    <a:pt x="1674" y="0"/>
                    <a:pt x="16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
            <p:cNvSpPr/>
            <p:nvPr/>
          </p:nvSpPr>
          <p:spPr>
            <a:xfrm>
              <a:off x="5341113" y="1673148"/>
              <a:ext cx="43291" cy="58794"/>
            </a:xfrm>
            <a:custGeom>
              <a:rect b="b" l="l" r="r" t="t"/>
              <a:pathLst>
                <a:path extrusionOk="0" h="1278" w="941">
                  <a:moveTo>
                    <a:pt x="900" y="1"/>
                  </a:moveTo>
                  <a:cubicBezTo>
                    <a:pt x="882" y="1"/>
                    <a:pt x="866" y="12"/>
                    <a:pt x="861" y="29"/>
                  </a:cubicBezTo>
                  <a:cubicBezTo>
                    <a:pt x="807" y="240"/>
                    <a:pt x="698" y="449"/>
                    <a:pt x="564" y="637"/>
                  </a:cubicBezTo>
                  <a:cubicBezTo>
                    <a:pt x="399" y="868"/>
                    <a:pt x="199" y="1069"/>
                    <a:pt x="20" y="1210"/>
                  </a:cubicBezTo>
                  <a:cubicBezTo>
                    <a:pt x="4" y="1223"/>
                    <a:pt x="1" y="1247"/>
                    <a:pt x="15" y="1264"/>
                  </a:cubicBezTo>
                  <a:cubicBezTo>
                    <a:pt x="22" y="1273"/>
                    <a:pt x="33" y="1278"/>
                    <a:pt x="44" y="1278"/>
                  </a:cubicBezTo>
                  <a:cubicBezTo>
                    <a:pt x="53" y="1278"/>
                    <a:pt x="61" y="1275"/>
                    <a:pt x="68" y="1270"/>
                  </a:cubicBezTo>
                  <a:cubicBezTo>
                    <a:pt x="251" y="1124"/>
                    <a:pt x="457" y="918"/>
                    <a:pt x="626" y="680"/>
                  </a:cubicBezTo>
                  <a:cubicBezTo>
                    <a:pt x="765" y="486"/>
                    <a:pt x="878" y="270"/>
                    <a:pt x="935" y="48"/>
                  </a:cubicBezTo>
                  <a:cubicBezTo>
                    <a:pt x="940" y="28"/>
                    <a:pt x="928" y="7"/>
                    <a:pt x="908" y="1"/>
                  </a:cubicBezTo>
                  <a:cubicBezTo>
                    <a:pt x="905" y="1"/>
                    <a:pt x="903" y="1"/>
                    <a:pt x="90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
            <p:cNvSpPr/>
            <p:nvPr/>
          </p:nvSpPr>
          <p:spPr>
            <a:xfrm>
              <a:off x="5374467" y="1687455"/>
              <a:ext cx="72412" cy="68501"/>
            </a:xfrm>
            <a:custGeom>
              <a:rect b="b" l="l" r="r" t="t"/>
              <a:pathLst>
                <a:path extrusionOk="0" h="1489" w="1574">
                  <a:moveTo>
                    <a:pt x="57" y="0"/>
                  </a:moveTo>
                  <a:cubicBezTo>
                    <a:pt x="38" y="0"/>
                    <a:pt x="22" y="15"/>
                    <a:pt x="19" y="34"/>
                  </a:cubicBezTo>
                  <a:cubicBezTo>
                    <a:pt x="1" y="206"/>
                    <a:pt x="12" y="376"/>
                    <a:pt x="50" y="535"/>
                  </a:cubicBezTo>
                  <a:cubicBezTo>
                    <a:pt x="109" y="781"/>
                    <a:pt x="231" y="1004"/>
                    <a:pt x="405" y="1170"/>
                  </a:cubicBezTo>
                  <a:cubicBezTo>
                    <a:pt x="580" y="1339"/>
                    <a:pt x="806" y="1452"/>
                    <a:pt x="1072" y="1482"/>
                  </a:cubicBezTo>
                  <a:cubicBezTo>
                    <a:pt x="1115" y="1486"/>
                    <a:pt x="1159" y="1488"/>
                    <a:pt x="1204" y="1488"/>
                  </a:cubicBezTo>
                  <a:cubicBezTo>
                    <a:pt x="1311" y="1488"/>
                    <a:pt x="1423" y="1475"/>
                    <a:pt x="1541" y="1448"/>
                  </a:cubicBezTo>
                  <a:cubicBezTo>
                    <a:pt x="1561" y="1442"/>
                    <a:pt x="1574" y="1422"/>
                    <a:pt x="1569" y="1402"/>
                  </a:cubicBezTo>
                  <a:cubicBezTo>
                    <a:pt x="1565" y="1384"/>
                    <a:pt x="1549" y="1372"/>
                    <a:pt x="1531" y="1372"/>
                  </a:cubicBezTo>
                  <a:cubicBezTo>
                    <a:pt x="1528" y="1372"/>
                    <a:pt x="1526" y="1373"/>
                    <a:pt x="1523" y="1373"/>
                  </a:cubicBezTo>
                  <a:cubicBezTo>
                    <a:pt x="1412" y="1400"/>
                    <a:pt x="1306" y="1413"/>
                    <a:pt x="1205" y="1413"/>
                  </a:cubicBezTo>
                  <a:cubicBezTo>
                    <a:pt x="1163" y="1413"/>
                    <a:pt x="1121" y="1411"/>
                    <a:pt x="1081" y="1406"/>
                  </a:cubicBezTo>
                  <a:cubicBezTo>
                    <a:pt x="832" y="1379"/>
                    <a:pt x="621" y="1273"/>
                    <a:pt x="458" y="1116"/>
                  </a:cubicBezTo>
                  <a:cubicBezTo>
                    <a:pt x="295" y="959"/>
                    <a:pt x="179" y="750"/>
                    <a:pt x="124" y="518"/>
                  </a:cubicBezTo>
                  <a:cubicBezTo>
                    <a:pt x="88" y="366"/>
                    <a:pt x="77" y="206"/>
                    <a:pt x="94" y="42"/>
                  </a:cubicBezTo>
                  <a:cubicBezTo>
                    <a:pt x="96" y="21"/>
                    <a:pt x="81" y="3"/>
                    <a:pt x="61" y="1"/>
                  </a:cubicBezTo>
                  <a:cubicBezTo>
                    <a:pt x="60" y="0"/>
                    <a:pt x="58"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
            <p:cNvSpPr/>
            <p:nvPr/>
          </p:nvSpPr>
          <p:spPr>
            <a:xfrm>
              <a:off x="5363517" y="1631007"/>
              <a:ext cx="70618" cy="65235"/>
            </a:xfrm>
            <a:custGeom>
              <a:rect b="b" l="l" r="r" t="t"/>
              <a:pathLst>
                <a:path extrusionOk="0" h="1418" w="1535">
                  <a:moveTo>
                    <a:pt x="339" y="1"/>
                  </a:moveTo>
                  <a:cubicBezTo>
                    <a:pt x="293" y="1"/>
                    <a:pt x="248" y="6"/>
                    <a:pt x="202" y="18"/>
                  </a:cubicBezTo>
                  <a:cubicBezTo>
                    <a:pt x="143" y="32"/>
                    <a:pt x="83" y="57"/>
                    <a:pt x="24" y="94"/>
                  </a:cubicBezTo>
                  <a:cubicBezTo>
                    <a:pt x="7" y="105"/>
                    <a:pt x="1" y="128"/>
                    <a:pt x="12" y="146"/>
                  </a:cubicBezTo>
                  <a:cubicBezTo>
                    <a:pt x="19" y="157"/>
                    <a:pt x="31" y="164"/>
                    <a:pt x="44" y="164"/>
                  </a:cubicBezTo>
                  <a:cubicBezTo>
                    <a:pt x="51" y="164"/>
                    <a:pt x="58" y="162"/>
                    <a:pt x="64" y="158"/>
                  </a:cubicBezTo>
                  <a:cubicBezTo>
                    <a:pt x="116" y="126"/>
                    <a:pt x="168" y="104"/>
                    <a:pt x="220" y="91"/>
                  </a:cubicBezTo>
                  <a:cubicBezTo>
                    <a:pt x="260" y="81"/>
                    <a:pt x="299" y="76"/>
                    <a:pt x="338" y="76"/>
                  </a:cubicBezTo>
                  <a:cubicBezTo>
                    <a:pt x="469" y="76"/>
                    <a:pt x="600" y="128"/>
                    <a:pt x="724" y="215"/>
                  </a:cubicBezTo>
                  <a:cubicBezTo>
                    <a:pt x="889" y="332"/>
                    <a:pt x="1042" y="509"/>
                    <a:pt x="1167" y="713"/>
                  </a:cubicBezTo>
                  <a:cubicBezTo>
                    <a:pt x="1299" y="926"/>
                    <a:pt x="1401" y="1165"/>
                    <a:pt x="1456" y="1389"/>
                  </a:cubicBezTo>
                  <a:cubicBezTo>
                    <a:pt x="1461" y="1406"/>
                    <a:pt x="1476" y="1418"/>
                    <a:pt x="1492" y="1418"/>
                  </a:cubicBezTo>
                  <a:cubicBezTo>
                    <a:pt x="1495" y="1418"/>
                    <a:pt x="1499" y="1418"/>
                    <a:pt x="1502" y="1417"/>
                  </a:cubicBezTo>
                  <a:cubicBezTo>
                    <a:pt x="1523" y="1411"/>
                    <a:pt x="1535" y="1391"/>
                    <a:pt x="1530" y="1371"/>
                  </a:cubicBezTo>
                  <a:cubicBezTo>
                    <a:pt x="1473" y="1140"/>
                    <a:pt x="1368" y="893"/>
                    <a:pt x="1232" y="673"/>
                  </a:cubicBezTo>
                  <a:cubicBezTo>
                    <a:pt x="1101" y="462"/>
                    <a:pt x="942" y="276"/>
                    <a:pt x="768" y="154"/>
                  </a:cubicBezTo>
                  <a:cubicBezTo>
                    <a:pt x="631" y="58"/>
                    <a:pt x="486" y="1"/>
                    <a:pt x="3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
            <p:cNvSpPr/>
            <p:nvPr/>
          </p:nvSpPr>
          <p:spPr>
            <a:xfrm>
              <a:off x="5395123" y="1551511"/>
              <a:ext cx="62429" cy="106686"/>
            </a:xfrm>
            <a:custGeom>
              <a:rect b="b" l="l" r="r" t="t"/>
              <a:pathLst>
                <a:path extrusionOk="0" h="2319" w="1357">
                  <a:moveTo>
                    <a:pt x="450" y="1160"/>
                  </a:moveTo>
                  <a:cubicBezTo>
                    <a:pt x="569" y="1984"/>
                    <a:pt x="893" y="2318"/>
                    <a:pt x="964" y="2297"/>
                  </a:cubicBezTo>
                  <a:cubicBezTo>
                    <a:pt x="1035" y="2276"/>
                    <a:pt x="1357" y="1751"/>
                    <a:pt x="1357" y="1384"/>
                  </a:cubicBezTo>
                  <a:cubicBezTo>
                    <a:pt x="1357" y="1324"/>
                    <a:pt x="1179" y="1105"/>
                    <a:pt x="902" y="876"/>
                  </a:cubicBezTo>
                  <a:cubicBezTo>
                    <a:pt x="946" y="798"/>
                    <a:pt x="956" y="250"/>
                    <a:pt x="860" y="240"/>
                  </a:cubicBezTo>
                  <a:cubicBezTo>
                    <a:pt x="746" y="229"/>
                    <a:pt x="751" y="340"/>
                    <a:pt x="697" y="481"/>
                  </a:cubicBezTo>
                  <a:cubicBezTo>
                    <a:pt x="679" y="476"/>
                    <a:pt x="667" y="456"/>
                    <a:pt x="672" y="442"/>
                  </a:cubicBezTo>
                  <a:cubicBezTo>
                    <a:pt x="762" y="160"/>
                    <a:pt x="550" y="0"/>
                    <a:pt x="348" y="161"/>
                  </a:cubicBezTo>
                  <a:cubicBezTo>
                    <a:pt x="297" y="142"/>
                    <a:pt x="176" y="167"/>
                    <a:pt x="137" y="274"/>
                  </a:cubicBezTo>
                  <a:cubicBezTo>
                    <a:pt x="54" y="348"/>
                    <a:pt x="1" y="455"/>
                    <a:pt x="18" y="600"/>
                  </a:cubicBezTo>
                  <a:cubicBezTo>
                    <a:pt x="64" y="905"/>
                    <a:pt x="288" y="1068"/>
                    <a:pt x="450" y="11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
            <p:cNvSpPr/>
            <p:nvPr/>
          </p:nvSpPr>
          <p:spPr>
            <a:xfrm>
              <a:off x="5407498" y="1557215"/>
              <a:ext cx="7085" cy="20012"/>
            </a:xfrm>
            <a:custGeom>
              <a:rect b="b" l="l" r="r" t="t"/>
              <a:pathLst>
                <a:path extrusionOk="0" h="435" w="154">
                  <a:moveTo>
                    <a:pt x="79" y="1"/>
                  </a:moveTo>
                  <a:cubicBezTo>
                    <a:pt x="68" y="1"/>
                    <a:pt x="57" y="5"/>
                    <a:pt x="50" y="14"/>
                  </a:cubicBezTo>
                  <a:cubicBezTo>
                    <a:pt x="10" y="63"/>
                    <a:pt x="1" y="126"/>
                    <a:pt x="6" y="187"/>
                  </a:cubicBezTo>
                  <a:cubicBezTo>
                    <a:pt x="13" y="278"/>
                    <a:pt x="53" y="369"/>
                    <a:pt x="76" y="414"/>
                  </a:cubicBezTo>
                  <a:cubicBezTo>
                    <a:pt x="83" y="427"/>
                    <a:pt x="96" y="435"/>
                    <a:pt x="110" y="435"/>
                  </a:cubicBezTo>
                  <a:cubicBezTo>
                    <a:pt x="116" y="435"/>
                    <a:pt x="121" y="433"/>
                    <a:pt x="127" y="431"/>
                  </a:cubicBezTo>
                  <a:cubicBezTo>
                    <a:pt x="145" y="421"/>
                    <a:pt x="154" y="399"/>
                    <a:pt x="144" y="380"/>
                  </a:cubicBezTo>
                  <a:cubicBezTo>
                    <a:pt x="123" y="339"/>
                    <a:pt x="89" y="258"/>
                    <a:pt x="81" y="182"/>
                  </a:cubicBezTo>
                  <a:cubicBezTo>
                    <a:pt x="78" y="136"/>
                    <a:pt x="84" y="93"/>
                    <a:pt x="109" y="62"/>
                  </a:cubicBezTo>
                  <a:cubicBezTo>
                    <a:pt x="122" y="46"/>
                    <a:pt x="120" y="22"/>
                    <a:pt x="104" y="9"/>
                  </a:cubicBezTo>
                  <a:cubicBezTo>
                    <a:pt x="96" y="3"/>
                    <a:pt x="88" y="1"/>
                    <a:pt x="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
            <p:cNvSpPr/>
            <p:nvPr/>
          </p:nvSpPr>
          <p:spPr>
            <a:xfrm>
              <a:off x="5398803" y="1562506"/>
              <a:ext cx="6625" cy="19690"/>
            </a:xfrm>
            <a:custGeom>
              <a:rect b="b" l="l" r="r" t="t"/>
              <a:pathLst>
                <a:path extrusionOk="0" h="428" w="144">
                  <a:moveTo>
                    <a:pt x="62" y="0"/>
                  </a:moveTo>
                  <a:cubicBezTo>
                    <a:pt x="46" y="0"/>
                    <a:pt x="31" y="11"/>
                    <a:pt x="26" y="28"/>
                  </a:cubicBezTo>
                  <a:cubicBezTo>
                    <a:pt x="5" y="100"/>
                    <a:pt x="1" y="172"/>
                    <a:pt x="8" y="235"/>
                  </a:cubicBezTo>
                  <a:cubicBezTo>
                    <a:pt x="17" y="312"/>
                    <a:pt x="42" y="378"/>
                    <a:pt x="73" y="414"/>
                  </a:cubicBezTo>
                  <a:cubicBezTo>
                    <a:pt x="80" y="423"/>
                    <a:pt x="91" y="428"/>
                    <a:pt x="102" y="428"/>
                  </a:cubicBezTo>
                  <a:cubicBezTo>
                    <a:pt x="110" y="428"/>
                    <a:pt x="119" y="425"/>
                    <a:pt x="126" y="419"/>
                  </a:cubicBezTo>
                  <a:cubicBezTo>
                    <a:pt x="142" y="405"/>
                    <a:pt x="144" y="381"/>
                    <a:pt x="130" y="366"/>
                  </a:cubicBezTo>
                  <a:cubicBezTo>
                    <a:pt x="109" y="340"/>
                    <a:pt x="90" y="289"/>
                    <a:pt x="83" y="226"/>
                  </a:cubicBezTo>
                  <a:cubicBezTo>
                    <a:pt x="77" y="172"/>
                    <a:pt x="80" y="111"/>
                    <a:pt x="98" y="49"/>
                  </a:cubicBezTo>
                  <a:cubicBezTo>
                    <a:pt x="105" y="29"/>
                    <a:pt x="93" y="9"/>
                    <a:pt x="73" y="2"/>
                  </a:cubicBezTo>
                  <a:cubicBezTo>
                    <a:pt x="69" y="1"/>
                    <a:pt x="66" y="0"/>
                    <a:pt x="6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
            <p:cNvSpPr/>
            <p:nvPr/>
          </p:nvSpPr>
          <p:spPr>
            <a:xfrm>
              <a:off x="5413893" y="1603128"/>
              <a:ext cx="99003" cy="60405"/>
            </a:xfrm>
            <a:custGeom>
              <a:rect b="b" l="l" r="r" t="t"/>
              <a:pathLst>
                <a:path extrusionOk="0" h="1313" w="2152">
                  <a:moveTo>
                    <a:pt x="42" y="1"/>
                  </a:moveTo>
                  <a:cubicBezTo>
                    <a:pt x="40" y="1"/>
                    <a:pt x="38" y="1"/>
                    <a:pt x="36" y="1"/>
                  </a:cubicBezTo>
                  <a:cubicBezTo>
                    <a:pt x="16" y="4"/>
                    <a:pt x="1" y="23"/>
                    <a:pt x="4" y="45"/>
                  </a:cubicBezTo>
                  <a:cubicBezTo>
                    <a:pt x="101" y="675"/>
                    <a:pt x="295" y="1115"/>
                    <a:pt x="637" y="1261"/>
                  </a:cubicBezTo>
                  <a:cubicBezTo>
                    <a:pt x="718" y="1295"/>
                    <a:pt x="806" y="1313"/>
                    <a:pt x="902" y="1313"/>
                  </a:cubicBezTo>
                  <a:cubicBezTo>
                    <a:pt x="1217" y="1313"/>
                    <a:pt x="1620" y="1124"/>
                    <a:pt x="2133" y="699"/>
                  </a:cubicBezTo>
                  <a:cubicBezTo>
                    <a:pt x="2149" y="686"/>
                    <a:pt x="2151" y="662"/>
                    <a:pt x="2138" y="646"/>
                  </a:cubicBezTo>
                  <a:cubicBezTo>
                    <a:pt x="2131" y="637"/>
                    <a:pt x="2119" y="632"/>
                    <a:pt x="2108" y="632"/>
                  </a:cubicBezTo>
                  <a:cubicBezTo>
                    <a:pt x="2100" y="632"/>
                    <a:pt x="2091" y="635"/>
                    <a:pt x="2084" y="641"/>
                  </a:cubicBezTo>
                  <a:cubicBezTo>
                    <a:pt x="1586" y="1054"/>
                    <a:pt x="1200" y="1238"/>
                    <a:pt x="905" y="1238"/>
                  </a:cubicBezTo>
                  <a:cubicBezTo>
                    <a:pt x="818" y="1238"/>
                    <a:pt x="739" y="1222"/>
                    <a:pt x="667" y="1191"/>
                  </a:cubicBezTo>
                  <a:cubicBezTo>
                    <a:pt x="353" y="1057"/>
                    <a:pt x="172" y="637"/>
                    <a:pt x="79" y="33"/>
                  </a:cubicBezTo>
                  <a:cubicBezTo>
                    <a:pt x="77" y="14"/>
                    <a:pt x="61" y="1"/>
                    <a:pt x="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
            <p:cNvSpPr/>
            <p:nvPr/>
          </p:nvSpPr>
          <p:spPr>
            <a:xfrm>
              <a:off x="5455435" y="1572397"/>
              <a:ext cx="72504" cy="44027"/>
            </a:xfrm>
            <a:custGeom>
              <a:rect b="b" l="l" r="r" t="t"/>
              <a:pathLst>
                <a:path extrusionOk="0" h="957" w="1576">
                  <a:moveTo>
                    <a:pt x="1184" y="1"/>
                  </a:moveTo>
                  <a:cubicBezTo>
                    <a:pt x="875" y="1"/>
                    <a:pt x="643" y="270"/>
                    <a:pt x="430" y="519"/>
                  </a:cubicBezTo>
                  <a:cubicBezTo>
                    <a:pt x="293" y="679"/>
                    <a:pt x="163" y="829"/>
                    <a:pt x="30" y="884"/>
                  </a:cubicBezTo>
                  <a:cubicBezTo>
                    <a:pt x="10" y="892"/>
                    <a:pt x="1" y="913"/>
                    <a:pt x="9" y="933"/>
                  </a:cubicBezTo>
                  <a:cubicBezTo>
                    <a:pt x="15" y="948"/>
                    <a:pt x="29" y="957"/>
                    <a:pt x="44" y="957"/>
                  </a:cubicBezTo>
                  <a:cubicBezTo>
                    <a:pt x="49" y="957"/>
                    <a:pt x="53" y="956"/>
                    <a:pt x="58" y="954"/>
                  </a:cubicBezTo>
                  <a:cubicBezTo>
                    <a:pt x="208" y="893"/>
                    <a:pt x="344" y="735"/>
                    <a:pt x="487" y="568"/>
                  </a:cubicBezTo>
                  <a:cubicBezTo>
                    <a:pt x="688" y="334"/>
                    <a:pt x="905" y="81"/>
                    <a:pt x="1190" y="81"/>
                  </a:cubicBezTo>
                  <a:cubicBezTo>
                    <a:pt x="1289" y="81"/>
                    <a:pt x="1396" y="111"/>
                    <a:pt x="1513" y="183"/>
                  </a:cubicBezTo>
                  <a:cubicBezTo>
                    <a:pt x="1519" y="187"/>
                    <a:pt x="1526" y="189"/>
                    <a:pt x="1533" y="189"/>
                  </a:cubicBezTo>
                  <a:cubicBezTo>
                    <a:pt x="1545" y="189"/>
                    <a:pt x="1558" y="183"/>
                    <a:pt x="1565" y="171"/>
                  </a:cubicBezTo>
                  <a:cubicBezTo>
                    <a:pt x="1575" y="153"/>
                    <a:pt x="1570" y="130"/>
                    <a:pt x="1552" y="119"/>
                  </a:cubicBezTo>
                  <a:cubicBezTo>
                    <a:pt x="1417" y="35"/>
                    <a:pt x="1296" y="1"/>
                    <a:pt x="11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
            <p:cNvSpPr/>
            <p:nvPr/>
          </p:nvSpPr>
          <p:spPr>
            <a:xfrm>
              <a:off x="5425256" y="1560666"/>
              <a:ext cx="41865" cy="70342"/>
            </a:xfrm>
            <a:custGeom>
              <a:rect b="b" l="l" r="r" t="t"/>
              <a:pathLst>
                <a:path extrusionOk="0" h="1529" w="910">
                  <a:moveTo>
                    <a:pt x="191" y="0"/>
                  </a:moveTo>
                  <a:cubicBezTo>
                    <a:pt x="165" y="0"/>
                    <a:pt x="141" y="13"/>
                    <a:pt x="117" y="38"/>
                  </a:cubicBezTo>
                  <a:cubicBezTo>
                    <a:pt x="94" y="62"/>
                    <a:pt x="72" y="100"/>
                    <a:pt x="50" y="151"/>
                  </a:cubicBezTo>
                  <a:cubicBezTo>
                    <a:pt x="34" y="188"/>
                    <a:pt x="19" y="231"/>
                    <a:pt x="6" y="282"/>
                  </a:cubicBezTo>
                  <a:cubicBezTo>
                    <a:pt x="0" y="304"/>
                    <a:pt x="12" y="324"/>
                    <a:pt x="32" y="329"/>
                  </a:cubicBezTo>
                  <a:cubicBezTo>
                    <a:pt x="36" y="330"/>
                    <a:pt x="40" y="331"/>
                    <a:pt x="43" y="331"/>
                  </a:cubicBezTo>
                  <a:cubicBezTo>
                    <a:pt x="60" y="331"/>
                    <a:pt x="75" y="319"/>
                    <a:pt x="79" y="302"/>
                  </a:cubicBezTo>
                  <a:cubicBezTo>
                    <a:pt x="93" y="255"/>
                    <a:pt x="107" y="213"/>
                    <a:pt x="120" y="180"/>
                  </a:cubicBezTo>
                  <a:cubicBezTo>
                    <a:pt x="137" y="137"/>
                    <a:pt x="155" y="107"/>
                    <a:pt x="171" y="90"/>
                  </a:cubicBezTo>
                  <a:cubicBezTo>
                    <a:pt x="180" y="81"/>
                    <a:pt x="186" y="76"/>
                    <a:pt x="190" y="76"/>
                  </a:cubicBezTo>
                  <a:cubicBezTo>
                    <a:pt x="190" y="76"/>
                    <a:pt x="190" y="76"/>
                    <a:pt x="191" y="76"/>
                  </a:cubicBezTo>
                  <a:lnTo>
                    <a:pt x="192" y="76"/>
                  </a:lnTo>
                  <a:cubicBezTo>
                    <a:pt x="218" y="88"/>
                    <a:pt x="239" y="154"/>
                    <a:pt x="247" y="263"/>
                  </a:cubicBezTo>
                  <a:cubicBezTo>
                    <a:pt x="254" y="367"/>
                    <a:pt x="245" y="505"/>
                    <a:pt x="210" y="670"/>
                  </a:cubicBezTo>
                  <a:cubicBezTo>
                    <a:pt x="208" y="683"/>
                    <a:pt x="212" y="697"/>
                    <a:pt x="222" y="706"/>
                  </a:cubicBezTo>
                  <a:cubicBezTo>
                    <a:pt x="353" y="821"/>
                    <a:pt x="506" y="991"/>
                    <a:pt x="627" y="1148"/>
                  </a:cubicBezTo>
                  <a:cubicBezTo>
                    <a:pt x="740" y="1296"/>
                    <a:pt x="823" y="1430"/>
                    <a:pt x="832" y="1496"/>
                  </a:cubicBezTo>
                  <a:cubicBezTo>
                    <a:pt x="834" y="1515"/>
                    <a:pt x="851" y="1529"/>
                    <a:pt x="870" y="1529"/>
                  </a:cubicBezTo>
                  <a:cubicBezTo>
                    <a:pt x="871" y="1529"/>
                    <a:pt x="872" y="1529"/>
                    <a:pt x="874" y="1528"/>
                  </a:cubicBezTo>
                  <a:cubicBezTo>
                    <a:pt x="895" y="1525"/>
                    <a:pt x="910" y="1507"/>
                    <a:pt x="907" y="1486"/>
                  </a:cubicBezTo>
                  <a:cubicBezTo>
                    <a:pt x="896" y="1406"/>
                    <a:pt x="807" y="1259"/>
                    <a:pt x="688" y="1102"/>
                  </a:cubicBezTo>
                  <a:cubicBezTo>
                    <a:pt x="569" y="947"/>
                    <a:pt x="420" y="782"/>
                    <a:pt x="288" y="664"/>
                  </a:cubicBezTo>
                  <a:cubicBezTo>
                    <a:pt x="320" y="501"/>
                    <a:pt x="330" y="364"/>
                    <a:pt x="322" y="258"/>
                  </a:cubicBezTo>
                  <a:cubicBezTo>
                    <a:pt x="314" y="118"/>
                    <a:pt x="273" y="28"/>
                    <a:pt x="220" y="6"/>
                  </a:cubicBezTo>
                  <a:cubicBezTo>
                    <a:pt x="217" y="5"/>
                    <a:pt x="214" y="4"/>
                    <a:pt x="211" y="3"/>
                  </a:cubicBezTo>
                  <a:cubicBezTo>
                    <a:pt x="204" y="1"/>
                    <a:pt x="197" y="0"/>
                    <a:pt x="1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
            <p:cNvSpPr/>
            <p:nvPr/>
          </p:nvSpPr>
          <p:spPr>
            <a:xfrm>
              <a:off x="5418816" y="1560528"/>
              <a:ext cx="11041" cy="16562"/>
            </a:xfrm>
            <a:custGeom>
              <a:rect b="b" l="l" r="r" t="t"/>
              <a:pathLst>
                <a:path extrusionOk="0" h="360" w="240">
                  <a:moveTo>
                    <a:pt x="44" y="1"/>
                  </a:moveTo>
                  <a:cubicBezTo>
                    <a:pt x="37" y="1"/>
                    <a:pt x="31" y="2"/>
                    <a:pt x="25" y="6"/>
                  </a:cubicBezTo>
                  <a:cubicBezTo>
                    <a:pt x="6" y="16"/>
                    <a:pt x="0" y="40"/>
                    <a:pt x="11" y="58"/>
                  </a:cubicBezTo>
                  <a:cubicBezTo>
                    <a:pt x="84" y="185"/>
                    <a:pt x="119" y="256"/>
                    <a:pt x="151" y="318"/>
                  </a:cubicBezTo>
                  <a:lnTo>
                    <a:pt x="162" y="339"/>
                  </a:lnTo>
                  <a:cubicBezTo>
                    <a:pt x="168" y="352"/>
                    <a:pt x="182" y="360"/>
                    <a:pt x="196" y="360"/>
                  </a:cubicBezTo>
                  <a:cubicBezTo>
                    <a:pt x="201" y="360"/>
                    <a:pt x="207" y="358"/>
                    <a:pt x="213" y="355"/>
                  </a:cubicBezTo>
                  <a:cubicBezTo>
                    <a:pt x="232" y="347"/>
                    <a:pt x="239" y="324"/>
                    <a:pt x="230" y="305"/>
                  </a:cubicBezTo>
                  <a:lnTo>
                    <a:pt x="219" y="284"/>
                  </a:lnTo>
                  <a:cubicBezTo>
                    <a:pt x="186" y="219"/>
                    <a:pt x="150" y="148"/>
                    <a:pt x="77" y="20"/>
                  </a:cubicBezTo>
                  <a:cubicBezTo>
                    <a:pt x="69" y="8"/>
                    <a:pt x="57" y="1"/>
                    <a:pt x="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
            <p:cNvSpPr/>
            <p:nvPr/>
          </p:nvSpPr>
          <p:spPr>
            <a:xfrm>
              <a:off x="5442048" y="1566462"/>
              <a:ext cx="55804" cy="16700"/>
            </a:xfrm>
            <a:custGeom>
              <a:rect b="b" l="l" r="r" t="t"/>
              <a:pathLst>
                <a:path extrusionOk="0" h="363" w="1213">
                  <a:moveTo>
                    <a:pt x="1170" y="1"/>
                  </a:moveTo>
                  <a:cubicBezTo>
                    <a:pt x="1160" y="1"/>
                    <a:pt x="1150" y="5"/>
                    <a:pt x="1143" y="13"/>
                  </a:cubicBezTo>
                  <a:cubicBezTo>
                    <a:pt x="1027" y="140"/>
                    <a:pt x="832" y="230"/>
                    <a:pt x="625" y="267"/>
                  </a:cubicBezTo>
                  <a:cubicBezTo>
                    <a:pt x="553" y="280"/>
                    <a:pt x="480" y="287"/>
                    <a:pt x="410" y="287"/>
                  </a:cubicBezTo>
                  <a:cubicBezTo>
                    <a:pt x="279" y="287"/>
                    <a:pt x="157" y="264"/>
                    <a:pt x="61" y="213"/>
                  </a:cubicBezTo>
                  <a:cubicBezTo>
                    <a:pt x="56" y="209"/>
                    <a:pt x="50" y="208"/>
                    <a:pt x="44" y="208"/>
                  </a:cubicBezTo>
                  <a:cubicBezTo>
                    <a:pt x="30" y="208"/>
                    <a:pt x="18" y="215"/>
                    <a:pt x="10" y="227"/>
                  </a:cubicBezTo>
                  <a:cubicBezTo>
                    <a:pt x="1" y="247"/>
                    <a:pt x="8" y="269"/>
                    <a:pt x="26" y="278"/>
                  </a:cubicBezTo>
                  <a:cubicBezTo>
                    <a:pt x="133" y="336"/>
                    <a:pt x="269" y="362"/>
                    <a:pt x="412" y="362"/>
                  </a:cubicBezTo>
                  <a:cubicBezTo>
                    <a:pt x="487" y="362"/>
                    <a:pt x="564" y="355"/>
                    <a:pt x="639" y="341"/>
                  </a:cubicBezTo>
                  <a:cubicBezTo>
                    <a:pt x="860" y="301"/>
                    <a:pt x="1072" y="203"/>
                    <a:pt x="1199" y="64"/>
                  </a:cubicBezTo>
                  <a:cubicBezTo>
                    <a:pt x="1213" y="48"/>
                    <a:pt x="1212" y="25"/>
                    <a:pt x="1196" y="11"/>
                  </a:cubicBezTo>
                  <a:cubicBezTo>
                    <a:pt x="1188" y="4"/>
                    <a:pt x="1179" y="1"/>
                    <a:pt x="11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
            <p:cNvSpPr/>
            <p:nvPr/>
          </p:nvSpPr>
          <p:spPr>
            <a:xfrm>
              <a:off x="5527939" y="1523954"/>
              <a:ext cx="12007" cy="11547"/>
            </a:xfrm>
            <a:custGeom>
              <a:rect b="b" l="l" r="r" t="t"/>
              <a:pathLst>
                <a:path extrusionOk="0" h="251" w="261">
                  <a:moveTo>
                    <a:pt x="222" y="1"/>
                  </a:moveTo>
                  <a:cubicBezTo>
                    <a:pt x="168" y="1"/>
                    <a:pt x="117" y="18"/>
                    <a:pt x="77" y="56"/>
                  </a:cubicBezTo>
                  <a:cubicBezTo>
                    <a:pt x="42" y="90"/>
                    <a:pt x="15" y="139"/>
                    <a:pt x="4" y="207"/>
                  </a:cubicBezTo>
                  <a:cubicBezTo>
                    <a:pt x="0" y="227"/>
                    <a:pt x="14" y="246"/>
                    <a:pt x="34" y="251"/>
                  </a:cubicBezTo>
                  <a:cubicBezTo>
                    <a:pt x="36" y="251"/>
                    <a:pt x="38" y="251"/>
                    <a:pt x="40" y="251"/>
                  </a:cubicBezTo>
                  <a:cubicBezTo>
                    <a:pt x="52" y="251"/>
                    <a:pt x="62" y="246"/>
                    <a:pt x="69" y="238"/>
                  </a:cubicBezTo>
                  <a:cubicBezTo>
                    <a:pt x="86" y="221"/>
                    <a:pt x="103" y="207"/>
                    <a:pt x="120" y="197"/>
                  </a:cubicBezTo>
                  <a:cubicBezTo>
                    <a:pt x="137" y="188"/>
                    <a:pt x="154" y="181"/>
                    <a:pt x="170" y="178"/>
                  </a:cubicBezTo>
                  <a:cubicBezTo>
                    <a:pt x="192" y="175"/>
                    <a:pt x="205" y="155"/>
                    <a:pt x="201" y="135"/>
                  </a:cubicBezTo>
                  <a:cubicBezTo>
                    <a:pt x="198" y="117"/>
                    <a:pt x="182" y="103"/>
                    <a:pt x="165" y="103"/>
                  </a:cubicBezTo>
                  <a:cubicBezTo>
                    <a:pt x="162" y="103"/>
                    <a:pt x="160" y="103"/>
                    <a:pt x="158" y="104"/>
                  </a:cubicBezTo>
                  <a:cubicBezTo>
                    <a:pt x="148" y="106"/>
                    <a:pt x="139" y="108"/>
                    <a:pt x="129" y="110"/>
                  </a:cubicBezTo>
                  <a:cubicBezTo>
                    <a:pt x="154" y="87"/>
                    <a:pt x="187" y="76"/>
                    <a:pt x="222" y="76"/>
                  </a:cubicBezTo>
                  <a:cubicBezTo>
                    <a:pt x="244" y="76"/>
                    <a:pt x="261" y="59"/>
                    <a:pt x="261" y="39"/>
                  </a:cubicBezTo>
                  <a:cubicBezTo>
                    <a:pt x="261" y="18"/>
                    <a:pt x="244" y="1"/>
                    <a:pt x="22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
            <p:cNvSpPr/>
            <p:nvPr/>
          </p:nvSpPr>
          <p:spPr>
            <a:xfrm>
              <a:off x="5519704" y="1512912"/>
              <a:ext cx="29351" cy="32296"/>
            </a:xfrm>
            <a:custGeom>
              <a:rect b="b" l="l" r="r" t="t"/>
              <a:pathLst>
                <a:path extrusionOk="0" h="702" w="638">
                  <a:moveTo>
                    <a:pt x="403" y="1"/>
                  </a:moveTo>
                  <a:cubicBezTo>
                    <a:pt x="350" y="1"/>
                    <a:pt x="288" y="16"/>
                    <a:pt x="216" y="50"/>
                  </a:cubicBezTo>
                  <a:cubicBezTo>
                    <a:pt x="197" y="59"/>
                    <a:pt x="189" y="82"/>
                    <a:pt x="197" y="101"/>
                  </a:cubicBezTo>
                  <a:cubicBezTo>
                    <a:pt x="205" y="114"/>
                    <a:pt x="218" y="122"/>
                    <a:pt x="233" y="122"/>
                  </a:cubicBezTo>
                  <a:cubicBezTo>
                    <a:pt x="238" y="122"/>
                    <a:pt x="243" y="121"/>
                    <a:pt x="248" y="119"/>
                  </a:cubicBezTo>
                  <a:cubicBezTo>
                    <a:pt x="310" y="89"/>
                    <a:pt x="362" y="76"/>
                    <a:pt x="403" y="76"/>
                  </a:cubicBezTo>
                  <a:cubicBezTo>
                    <a:pt x="439" y="76"/>
                    <a:pt x="468" y="86"/>
                    <a:pt x="490" y="103"/>
                  </a:cubicBezTo>
                  <a:cubicBezTo>
                    <a:pt x="541" y="141"/>
                    <a:pt x="560" y="220"/>
                    <a:pt x="549" y="304"/>
                  </a:cubicBezTo>
                  <a:cubicBezTo>
                    <a:pt x="537" y="393"/>
                    <a:pt x="495" y="486"/>
                    <a:pt x="426" y="550"/>
                  </a:cubicBezTo>
                  <a:cubicBezTo>
                    <a:pt x="377" y="595"/>
                    <a:pt x="314" y="624"/>
                    <a:pt x="237" y="624"/>
                  </a:cubicBezTo>
                  <a:cubicBezTo>
                    <a:pt x="184" y="624"/>
                    <a:pt x="125" y="610"/>
                    <a:pt x="60" y="578"/>
                  </a:cubicBezTo>
                  <a:cubicBezTo>
                    <a:pt x="55" y="575"/>
                    <a:pt x="50" y="574"/>
                    <a:pt x="44" y="574"/>
                  </a:cubicBezTo>
                  <a:cubicBezTo>
                    <a:pt x="30" y="574"/>
                    <a:pt x="17" y="582"/>
                    <a:pt x="11" y="595"/>
                  </a:cubicBezTo>
                  <a:cubicBezTo>
                    <a:pt x="1" y="614"/>
                    <a:pt x="8" y="636"/>
                    <a:pt x="26" y="646"/>
                  </a:cubicBezTo>
                  <a:cubicBezTo>
                    <a:pt x="103" y="684"/>
                    <a:pt x="174" y="701"/>
                    <a:pt x="238" y="701"/>
                  </a:cubicBezTo>
                  <a:cubicBezTo>
                    <a:pt x="334" y="701"/>
                    <a:pt x="414" y="663"/>
                    <a:pt x="477" y="605"/>
                  </a:cubicBezTo>
                  <a:cubicBezTo>
                    <a:pt x="561" y="530"/>
                    <a:pt x="611" y="418"/>
                    <a:pt x="625" y="313"/>
                  </a:cubicBezTo>
                  <a:cubicBezTo>
                    <a:pt x="637" y="203"/>
                    <a:pt x="610" y="99"/>
                    <a:pt x="535" y="42"/>
                  </a:cubicBezTo>
                  <a:cubicBezTo>
                    <a:pt x="501" y="16"/>
                    <a:pt x="457" y="1"/>
                    <a:pt x="4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
            <p:cNvSpPr/>
            <p:nvPr/>
          </p:nvSpPr>
          <p:spPr>
            <a:xfrm>
              <a:off x="5449501" y="1538169"/>
              <a:ext cx="8741" cy="11869"/>
            </a:xfrm>
            <a:custGeom>
              <a:rect b="b" l="l" r="r" t="t"/>
              <a:pathLst>
                <a:path extrusionOk="0" h="258" w="190">
                  <a:moveTo>
                    <a:pt x="143" y="1"/>
                  </a:moveTo>
                  <a:cubicBezTo>
                    <a:pt x="76" y="1"/>
                    <a:pt x="35" y="33"/>
                    <a:pt x="14" y="74"/>
                  </a:cubicBezTo>
                  <a:cubicBezTo>
                    <a:pt x="5" y="95"/>
                    <a:pt x="0" y="117"/>
                    <a:pt x="2" y="138"/>
                  </a:cubicBezTo>
                  <a:cubicBezTo>
                    <a:pt x="3" y="160"/>
                    <a:pt x="10" y="182"/>
                    <a:pt x="22" y="200"/>
                  </a:cubicBezTo>
                  <a:cubicBezTo>
                    <a:pt x="43" y="234"/>
                    <a:pt x="79" y="258"/>
                    <a:pt x="129" y="258"/>
                  </a:cubicBezTo>
                  <a:cubicBezTo>
                    <a:pt x="137" y="258"/>
                    <a:pt x="146" y="257"/>
                    <a:pt x="154" y="256"/>
                  </a:cubicBezTo>
                  <a:cubicBezTo>
                    <a:pt x="176" y="253"/>
                    <a:pt x="189" y="234"/>
                    <a:pt x="186" y="214"/>
                  </a:cubicBezTo>
                  <a:cubicBezTo>
                    <a:pt x="183" y="194"/>
                    <a:pt x="167" y="181"/>
                    <a:pt x="149" y="181"/>
                  </a:cubicBezTo>
                  <a:cubicBezTo>
                    <a:pt x="147" y="181"/>
                    <a:pt x="145" y="181"/>
                    <a:pt x="143" y="182"/>
                  </a:cubicBezTo>
                  <a:cubicBezTo>
                    <a:pt x="138" y="182"/>
                    <a:pt x="134" y="183"/>
                    <a:pt x="131" y="183"/>
                  </a:cubicBezTo>
                  <a:cubicBezTo>
                    <a:pt x="109" y="183"/>
                    <a:pt x="93" y="173"/>
                    <a:pt x="85" y="160"/>
                  </a:cubicBezTo>
                  <a:cubicBezTo>
                    <a:pt x="81" y="152"/>
                    <a:pt x="78" y="143"/>
                    <a:pt x="78" y="134"/>
                  </a:cubicBezTo>
                  <a:cubicBezTo>
                    <a:pt x="77" y="124"/>
                    <a:pt x="79" y="115"/>
                    <a:pt x="83" y="107"/>
                  </a:cubicBezTo>
                  <a:cubicBezTo>
                    <a:pt x="91" y="90"/>
                    <a:pt x="110" y="76"/>
                    <a:pt x="144" y="76"/>
                  </a:cubicBezTo>
                  <a:cubicBezTo>
                    <a:pt x="145" y="76"/>
                    <a:pt x="147" y="76"/>
                    <a:pt x="148" y="76"/>
                  </a:cubicBezTo>
                  <a:cubicBezTo>
                    <a:pt x="149" y="76"/>
                    <a:pt x="149" y="77"/>
                    <a:pt x="150" y="77"/>
                  </a:cubicBezTo>
                  <a:cubicBezTo>
                    <a:pt x="169" y="77"/>
                    <a:pt x="186" y="60"/>
                    <a:pt x="186" y="40"/>
                  </a:cubicBezTo>
                  <a:cubicBezTo>
                    <a:pt x="187" y="19"/>
                    <a:pt x="170" y="1"/>
                    <a:pt x="149" y="1"/>
                  </a:cubicBezTo>
                  <a:cubicBezTo>
                    <a:pt x="147" y="1"/>
                    <a:pt x="145" y="1"/>
                    <a:pt x="1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
            <p:cNvSpPr/>
            <p:nvPr/>
          </p:nvSpPr>
          <p:spPr>
            <a:xfrm>
              <a:off x="5445590" y="1554087"/>
              <a:ext cx="21990" cy="6211"/>
            </a:xfrm>
            <a:custGeom>
              <a:rect b="b" l="l" r="r" t="t"/>
              <a:pathLst>
                <a:path extrusionOk="0" h="135" w="478">
                  <a:moveTo>
                    <a:pt x="43" y="0"/>
                  </a:moveTo>
                  <a:cubicBezTo>
                    <a:pt x="32" y="0"/>
                    <a:pt x="21" y="5"/>
                    <a:pt x="14" y="14"/>
                  </a:cubicBezTo>
                  <a:cubicBezTo>
                    <a:pt x="0" y="31"/>
                    <a:pt x="3" y="54"/>
                    <a:pt x="20" y="67"/>
                  </a:cubicBezTo>
                  <a:cubicBezTo>
                    <a:pt x="74" y="110"/>
                    <a:pt x="148" y="133"/>
                    <a:pt x="228" y="134"/>
                  </a:cubicBezTo>
                  <a:cubicBezTo>
                    <a:pt x="303" y="134"/>
                    <a:pt x="383" y="116"/>
                    <a:pt x="453" y="76"/>
                  </a:cubicBezTo>
                  <a:cubicBezTo>
                    <a:pt x="471" y="65"/>
                    <a:pt x="477" y="42"/>
                    <a:pt x="467" y="24"/>
                  </a:cubicBezTo>
                  <a:cubicBezTo>
                    <a:pt x="460" y="12"/>
                    <a:pt x="447" y="5"/>
                    <a:pt x="434" y="5"/>
                  </a:cubicBezTo>
                  <a:cubicBezTo>
                    <a:pt x="427" y="5"/>
                    <a:pt x="421" y="6"/>
                    <a:pt x="415" y="10"/>
                  </a:cubicBezTo>
                  <a:cubicBezTo>
                    <a:pt x="359" y="42"/>
                    <a:pt x="294" y="58"/>
                    <a:pt x="234" y="58"/>
                  </a:cubicBezTo>
                  <a:cubicBezTo>
                    <a:pt x="232" y="58"/>
                    <a:pt x="230" y="58"/>
                    <a:pt x="228" y="58"/>
                  </a:cubicBezTo>
                  <a:cubicBezTo>
                    <a:pt x="165" y="58"/>
                    <a:pt x="108" y="41"/>
                    <a:pt x="67" y="9"/>
                  </a:cubicBezTo>
                  <a:cubicBezTo>
                    <a:pt x="60" y="3"/>
                    <a:pt x="51" y="0"/>
                    <a:pt x="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
            <p:cNvSpPr/>
            <p:nvPr/>
          </p:nvSpPr>
          <p:spPr>
            <a:xfrm>
              <a:off x="5460404" y="1530118"/>
              <a:ext cx="27741" cy="7407"/>
            </a:xfrm>
            <a:custGeom>
              <a:rect b="b" l="l" r="r" t="t"/>
              <a:pathLst>
                <a:path extrusionOk="0" h="161" w="603">
                  <a:moveTo>
                    <a:pt x="560" y="1"/>
                  </a:moveTo>
                  <a:cubicBezTo>
                    <a:pt x="553" y="1"/>
                    <a:pt x="547" y="3"/>
                    <a:pt x="541" y="6"/>
                  </a:cubicBezTo>
                  <a:cubicBezTo>
                    <a:pt x="470" y="46"/>
                    <a:pt x="382" y="70"/>
                    <a:pt x="297" y="79"/>
                  </a:cubicBezTo>
                  <a:cubicBezTo>
                    <a:pt x="267" y="83"/>
                    <a:pt x="238" y="84"/>
                    <a:pt x="210" y="84"/>
                  </a:cubicBezTo>
                  <a:cubicBezTo>
                    <a:pt x="150" y="84"/>
                    <a:pt x="96" y="77"/>
                    <a:pt x="57" y="62"/>
                  </a:cubicBezTo>
                  <a:cubicBezTo>
                    <a:pt x="52" y="61"/>
                    <a:pt x="47" y="60"/>
                    <a:pt x="43" y="60"/>
                  </a:cubicBezTo>
                  <a:cubicBezTo>
                    <a:pt x="27" y="60"/>
                    <a:pt x="13" y="69"/>
                    <a:pt x="8" y="84"/>
                  </a:cubicBezTo>
                  <a:cubicBezTo>
                    <a:pt x="0" y="104"/>
                    <a:pt x="10" y="125"/>
                    <a:pt x="30" y="132"/>
                  </a:cubicBezTo>
                  <a:cubicBezTo>
                    <a:pt x="78" y="151"/>
                    <a:pt x="142" y="160"/>
                    <a:pt x="211" y="160"/>
                  </a:cubicBezTo>
                  <a:cubicBezTo>
                    <a:pt x="242" y="160"/>
                    <a:pt x="273" y="158"/>
                    <a:pt x="305" y="155"/>
                  </a:cubicBezTo>
                  <a:cubicBezTo>
                    <a:pt x="400" y="144"/>
                    <a:pt x="497" y="118"/>
                    <a:pt x="578" y="72"/>
                  </a:cubicBezTo>
                  <a:cubicBezTo>
                    <a:pt x="596" y="61"/>
                    <a:pt x="603" y="38"/>
                    <a:pt x="592" y="20"/>
                  </a:cubicBezTo>
                  <a:cubicBezTo>
                    <a:pt x="586" y="8"/>
                    <a:pt x="573" y="1"/>
                    <a:pt x="560" y="1"/>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
            <p:cNvSpPr/>
            <p:nvPr/>
          </p:nvSpPr>
          <p:spPr>
            <a:xfrm>
              <a:off x="5423094" y="1531544"/>
              <a:ext cx="25395" cy="6947"/>
            </a:xfrm>
            <a:custGeom>
              <a:rect b="b" l="l" r="r" t="t"/>
              <a:pathLst>
                <a:path extrusionOk="0" h="151" w="552">
                  <a:moveTo>
                    <a:pt x="43" y="1"/>
                  </a:moveTo>
                  <a:cubicBezTo>
                    <a:pt x="32" y="1"/>
                    <a:pt x="20" y="6"/>
                    <a:pt x="12" y="16"/>
                  </a:cubicBezTo>
                  <a:cubicBezTo>
                    <a:pt x="1" y="32"/>
                    <a:pt x="4" y="57"/>
                    <a:pt x="21" y="69"/>
                  </a:cubicBezTo>
                  <a:cubicBezTo>
                    <a:pt x="86" y="117"/>
                    <a:pt x="171" y="141"/>
                    <a:pt x="255" y="148"/>
                  </a:cubicBezTo>
                  <a:cubicBezTo>
                    <a:pt x="271" y="149"/>
                    <a:pt x="287" y="150"/>
                    <a:pt x="304" y="150"/>
                  </a:cubicBezTo>
                  <a:cubicBezTo>
                    <a:pt x="387" y="150"/>
                    <a:pt x="468" y="135"/>
                    <a:pt x="524" y="110"/>
                  </a:cubicBezTo>
                  <a:cubicBezTo>
                    <a:pt x="543" y="103"/>
                    <a:pt x="552" y="80"/>
                    <a:pt x="543" y="61"/>
                  </a:cubicBezTo>
                  <a:cubicBezTo>
                    <a:pt x="538" y="47"/>
                    <a:pt x="524" y="38"/>
                    <a:pt x="509" y="38"/>
                  </a:cubicBezTo>
                  <a:cubicBezTo>
                    <a:pt x="504" y="38"/>
                    <a:pt x="499" y="39"/>
                    <a:pt x="495" y="41"/>
                  </a:cubicBezTo>
                  <a:cubicBezTo>
                    <a:pt x="447" y="61"/>
                    <a:pt x="380" y="74"/>
                    <a:pt x="309" y="74"/>
                  </a:cubicBezTo>
                  <a:cubicBezTo>
                    <a:pt x="292" y="74"/>
                    <a:pt x="276" y="73"/>
                    <a:pt x="260" y="72"/>
                  </a:cubicBezTo>
                  <a:cubicBezTo>
                    <a:pt x="189" y="66"/>
                    <a:pt x="119" y="47"/>
                    <a:pt x="65" y="8"/>
                  </a:cubicBezTo>
                  <a:cubicBezTo>
                    <a:pt x="59" y="3"/>
                    <a:pt x="51" y="1"/>
                    <a:pt x="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
            <p:cNvSpPr/>
            <p:nvPr/>
          </p:nvSpPr>
          <p:spPr>
            <a:xfrm>
              <a:off x="5455942" y="1512774"/>
              <a:ext cx="23463" cy="5843"/>
            </a:xfrm>
            <a:custGeom>
              <a:rect b="b" l="l" r="r" t="t"/>
              <a:pathLst>
                <a:path extrusionOk="0" h="127" w="510">
                  <a:moveTo>
                    <a:pt x="136" y="0"/>
                  </a:moveTo>
                  <a:cubicBezTo>
                    <a:pt x="101" y="0"/>
                    <a:pt x="68" y="2"/>
                    <a:pt x="37" y="5"/>
                  </a:cubicBezTo>
                  <a:cubicBezTo>
                    <a:pt x="16" y="7"/>
                    <a:pt x="1" y="25"/>
                    <a:pt x="3" y="46"/>
                  </a:cubicBezTo>
                  <a:cubicBezTo>
                    <a:pt x="5" y="65"/>
                    <a:pt x="21" y="80"/>
                    <a:pt x="40" y="80"/>
                  </a:cubicBezTo>
                  <a:cubicBezTo>
                    <a:pt x="42" y="80"/>
                    <a:pt x="43" y="80"/>
                    <a:pt x="44" y="80"/>
                  </a:cubicBezTo>
                  <a:cubicBezTo>
                    <a:pt x="73" y="77"/>
                    <a:pt x="104" y="76"/>
                    <a:pt x="136" y="76"/>
                  </a:cubicBezTo>
                  <a:cubicBezTo>
                    <a:pt x="173" y="76"/>
                    <a:pt x="213" y="78"/>
                    <a:pt x="253" y="82"/>
                  </a:cubicBezTo>
                  <a:cubicBezTo>
                    <a:pt x="320" y="90"/>
                    <a:pt x="389" y="103"/>
                    <a:pt x="455" y="125"/>
                  </a:cubicBezTo>
                  <a:cubicBezTo>
                    <a:pt x="459" y="126"/>
                    <a:pt x="462" y="126"/>
                    <a:pt x="466" y="126"/>
                  </a:cubicBezTo>
                  <a:cubicBezTo>
                    <a:pt x="482" y="126"/>
                    <a:pt x="498" y="116"/>
                    <a:pt x="503" y="100"/>
                  </a:cubicBezTo>
                  <a:cubicBezTo>
                    <a:pt x="509" y="80"/>
                    <a:pt x="499" y="59"/>
                    <a:pt x="479" y="53"/>
                  </a:cubicBezTo>
                  <a:cubicBezTo>
                    <a:pt x="407" y="29"/>
                    <a:pt x="333" y="14"/>
                    <a:pt x="262" y="7"/>
                  </a:cubicBezTo>
                  <a:cubicBezTo>
                    <a:pt x="219" y="2"/>
                    <a:pt x="176" y="0"/>
                    <a:pt x="13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
            <p:cNvSpPr/>
            <p:nvPr/>
          </p:nvSpPr>
          <p:spPr>
            <a:xfrm>
              <a:off x="5422266" y="1513510"/>
              <a:ext cx="21944" cy="6533"/>
            </a:xfrm>
            <a:custGeom>
              <a:rect b="b" l="l" r="r" t="t"/>
              <a:pathLst>
                <a:path extrusionOk="0" h="142" w="477">
                  <a:moveTo>
                    <a:pt x="402" y="1"/>
                  </a:moveTo>
                  <a:cubicBezTo>
                    <a:pt x="345" y="1"/>
                    <a:pt x="280" y="6"/>
                    <a:pt x="218" y="16"/>
                  </a:cubicBezTo>
                  <a:cubicBezTo>
                    <a:pt x="147" y="27"/>
                    <a:pt x="78" y="45"/>
                    <a:pt x="28" y="70"/>
                  </a:cubicBezTo>
                  <a:cubicBezTo>
                    <a:pt x="9" y="78"/>
                    <a:pt x="1" y="100"/>
                    <a:pt x="9" y="120"/>
                  </a:cubicBezTo>
                  <a:cubicBezTo>
                    <a:pt x="16" y="133"/>
                    <a:pt x="29" y="142"/>
                    <a:pt x="44" y="142"/>
                  </a:cubicBezTo>
                  <a:cubicBezTo>
                    <a:pt x="49" y="142"/>
                    <a:pt x="55" y="140"/>
                    <a:pt x="60" y="138"/>
                  </a:cubicBezTo>
                  <a:cubicBezTo>
                    <a:pt x="104" y="117"/>
                    <a:pt x="165" y="101"/>
                    <a:pt x="230" y="91"/>
                  </a:cubicBezTo>
                  <a:cubicBezTo>
                    <a:pt x="288" y="81"/>
                    <a:pt x="348" y="76"/>
                    <a:pt x="400" y="76"/>
                  </a:cubicBezTo>
                  <a:cubicBezTo>
                    <a:pt x="413" y="76"/>
                    <a:pt x="425" y="76"/>
                    <a:pt x="436" y="77"/>
                  </a:cubicBezTo>
                  <a:cubicBezTo>
                    <a:pt x="437" y="77"/>
                    <a:pt x="437" y="77"/>
                    <a:pt x="438" y="77"/>
                  </a:cubicBezTo>
                  <a:cubicBezTo>
                    <a:pt x="458" y="77"/>
                    <a:pt x="475" y="61"/>
                    <a:pt x="475" y="41"/>
                  </a:cubicBezTo>
                  <a:cubicBezTo>
                    <a:pt x="476" y="21"/>
                    <a:pt x="461" y="3"/>
                    <a:pt x="440" y="2"/>
                  </a:cubicBezTo>
                  <a:cubicBezTo>
                    <a:pt x="428" y="1"/>
                    <a:pt x="415" y="1"/>
                    <a:pt x="4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
            <p:cNvSpPr/>
            <p:nvPr/>
          </p:nvSpPr>
          <p:spPr>
            <a:xfrm>
              <a:off x="5426222" y="1540101"/>
              <a:ext cx="13157" cy="12697"/>
            </a:xfrm>
            <a:custGeom>
              <a:rect b="b" l="l" r="r" t="t"/>
              <a:pathLst>
                <a:path extrusionOk="0" h="276" w="286">
                  <a:moveTo>
                    <a:pt x="172" y="15"/>
                  </a:moveTo>
                  <a:cubicBezTo>
                    <a:pt x="103" y="0"/>
                    <a:pt x="32" y="42"/>
                    <a:pt x="17" y="110"/>
                  </a:cubicBezTo>
                  <a:cubicBezTo>
                    <a:pt x="1" y="178"/>
                    <a:pt x="44" y="245"/>
                    <a:pt x="114" y="260"/>
                  </a:cubicBezTo>
                  <a:cubicBezTo>
                    <a:pt x="183" y="276"/>
                    <a:pt x="252" y="233"/>
                    <a:pt x="268" y="165"/>
                  </a:cubicBezTo>
                  <a:cubicBezTo>
                    <a:pt x="285" y="98"/>
                    <a:pt x="242" y="31"/>
                    <a:pt x="172" y="1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
            <p:cNvSpPr/>
            <p:nvPr/>
          </p:nvSpPr>
          <p:spPr>
            <a:xfrm>
              <a:off x="5474804" y="1537249"/>
              <a:ext cx="13111" cy="12697"/>
            </a:xfrm>
            <a:custGeom>
              <a:rect b="b" l="l" r="r" t="t"/>
              <a:pathLst>
                <a:path extrusionOk="0" h="276" w="285">
                  <a:moveTo>
                    <a:pt x="171" y="16"/>
                  </a:moveTo>
                  <a:cubicBezTo>
                    <a:pt x="102" y="1"/>
                    <a:pt x="32" y="43"/>
                    <a:pt x="17" y="110"/>
                  </a:cubicBezTo>
                  <a:cubicBezTo>
                    <a:pt x="1" y="178"/>
                    <a:pt x="44" y="245"/>
                    <a:pt x="113" y="260"/>
                  </a:cubicBezTo>
                  <a:cubicBezTo>
                    <a:pt x="183" y="276"/>
                    <a:pt x="252" y="234"/>
                    <a:pt x="268" y="166"/>
                  </a:cubicBezTo>
                  <a:cubicBezTo>
                    <a:pt x="284" y="99"/>
                    <a:pt x="241" y="32"/>
                    <a:pt x="171" y="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
            <p:cNvSpPr/>
            <p:nvPr/>
          </p:nvSpPr>
          <p:spPr>
            <a:xfrm>
              <a:off x="5476184" y="1576721"/>
              <a:ext cx="4923" cy="13019"/>
            </a:xfrm>
            <a:custGeom>
              <a:rect b="b" l="l" r="r" t="t"/>
              <a:pathLst>
                <a:path extrusionOk="0" h="283" w="107">
                  <a:moveTo>
                    <a:pt x="55" y="1"/>
                  </a:moveTo>
                  <a:cubicBezTo>
                    <a:pt x="51" y="1"/>
                    <a:pt x="48" y="1"/>
                    <a:pt x="44" y="2"/>
                  </a:cubicBezTo>
                  <a:cubicBezTo>
                    <a:pt x="24" y="9"/>
                    <a:pt x="12" y="29"/>
                    <a:pt x="18" y="49"/>
                  </a:cubicBezTo>
                  <a:cubicBezTo>
                    <a:pt x="26" y="75"/>
                    <a:pt x="30" y="105"/>
                    <a:pt x="28" y="138"/>
                  </a:cubicBezTo>
                  <a:cubicBezTo>
                    <a:pt x="27" y="168"/>
                    <a:pt x="21" y="199"/>
                    <a:pt x="8" y="231"/>
                  </a:cubicBezTo>
                  <a:cubicBezTo>
                    <a:pt x="0" y="250"/>
                    <a:pt x="10" y="272"/>
                    <a:pt x="30" y="280"/>
                  </a:cubicBezTo>
                  <a:cubicBezTo>
                    <a:pt x="35" y="281"/>
                    <a:pt x="39" y="282"/>
                    <a:pt x="44" y="282"/>
                  </a:cubicBezTo>
                  <a:cubicBezTo>
                    <a:pt x="59" y="282"/>
                    <a:pt x="73" y="273"/>
                    <a:pt x="79" y="258"/>
                  </a:cubicBezTo>
                  <a:cubicBezTo>
                    <a:pt x="94" y="219"/>
                    <a:pt x="102" y="180"/>
                    <a:pt x="103" y="143"/>
                  </a:cubicBezTo>
                  <a:cubicBezTo>
                    <a:pt x="107" y="100"/>
                    <a:pt x="101" y="61"/>
                    <a:pt x="91" y="28"/>
                  </a:cubicBezTo>
                  <a:cubicBezTo>
                    <a:pt x="86" y="11"/>
                    <a:pt x="71" y="1"/>
                    <a:pt x="5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
            <p:cNvSpPr/>
            <p:nvPr/>
          </p:nvSpPr>
          <p:spPr>
            <a:xfrm>
              <a:off x="5047647" y="1440869"/>
              <a:ext cx="214015" cy="213969"/>
            </a:xfrm>
            <a:custGeom>
              <a:rect b="b" l="l" r="r" t="t"/>
              <a:pathLst>
                <a:path extrusionOk="0" h="4651" w="4652">
                  <a:moveTo>
                    <a:pt x="2326" y="1"/>
                  </a:moveTo>
                  <a:cubicBezTo>
                    <a:pt x="1041" y="1"/>
                    <a:pt x="0" y="1041"/>
                    <a:pt x="0" y="2325"/>
                  </a:cubicBezTo>
                  <a:cubicBezTo>
                    <a:pt x="0" y="3610"/>
                    <a:pt x="1041" y="4651"/>
                    <a:pt x="2326" y="4651"/>
                  </a:cubicBezTo>
                  <a:cubicBezTo>
                    <a:pt x="3610" y="4651"/>
                    <a:pt x="4651" y="3610"/>
                    <a:pt x="4651" y="2325"/>
                  </a:cubicBezTo>
                  <a:cubicBezTo>
                    <a:pt x="4651" y="1042"/>
                    <a:pt x="3610" y="1"/>
                    <a:pt x="23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
            <p:cNvSpPr/>
            <p:nvPr/>
          </p:nvSpPr>
          <p:spPr>
            <a:xfrm>
              <a:off x="5104647" y="1510566"/>
              <a:ext cx="98129" cy="67811"/>
            </a:xfrm>
            <a:custGeom>
              <a:rect b="b" l="l" r="r" t="t"/>
              <a:pathLst>
                <a:path extrusionOk="0" h="1474" w="2133">
                  <a:moveTo>
                    <a:pt x="1162" y="1"/>
                  </a:moveTo>
                  <a:cubicBezTo>
                    <a:pt x="0" y="1"/>
                    <a:pt x="121" y="1429"/>
                    <a:pt x="1135" y="1452"/>
                  </a:cubicBezTo>
                  <a:cubicBezTo>
                    <a:pt x="2101" y="1473"/>
                    <a:pt x="2132" y="1"/>
                    <a:pt x="11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
            <p:cNvSpPr/>
            <p:nvPr/>
          </p:nvSpPr>
          <p:spPr>
            <a:xfrm>
              <a:off x="5142509" y="1535455"/>
              <a:ext cx="24981" cy="17298"/>
            </a:xfrm>
            <a:custGeom>
              <a:rect b="b" l="l" r="r" t="t"/>
              <a:pathLst>
                <a:path extrusionOk="0" h="376" w="543">
                  <a:moveTo>
                    <a:pt x="296" y="1"/>
                  </a:moveTo>
                  <a:cubicBezTo>
                    <a:pt x="0" y="1"/>
                    <a:pt x="30" y="364"/>
                    <a:pt x="288" y="370"/>
                  </a:cubicBezTo>
                  <a:cubicBezTo>
                    <a:pt x="535" y="376"/>
                    <a:pt x="542" y="1"/>
                    <a:pt x="2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
            <p:cNvSpPr/>
            <p:nvPr/>
          </p:nvSpPr>
          <p:spPr>
            <a:xfrm>
              <a:off x="5161970" y="1498605"/>
              <a:ext cx="22358" cy="21254"/>
            </a:xfrm>
            <a:custGeom>
              <a:rect b="b" l="l" r="r" t="t"/>
              <a:pathLst>
                <a:path extrusionOk="0" h="462" w="486">
                  <a:moveTo>
                    <a:pt x="208" y="377"/>
                  </a:moveTo>
                  <a:cubicBezTo>
                    <a:pt x="0" y="293"/>
                    <a:pt x="200" y="0"/>
                    <a:pt x="342" y="62"/>
                  </a:cubicBezTo>
                  <a:cubicBezTo>
                    <a:pt x="486" y="124"/>
                    <a:pt x="416" y="462"/>
                    <a:pt x="208" y="37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5"/>
            <p:cNvSpPr/>
            <p:nvPr/>
          </p:nvSpPr>
          <p:spPr>
            <a:xfrm>
              <a:off x="5175449" y="1478501"/>
              <a:ext cx="18034" cy="27005"/>
            </a:xfrm>
            <a:custGeom>
              <a:rect b="b" l="l" r="r" t="t"/>
              <a:pathLst>
                <a:path extrusionOk="0" h="587" w="392">
                  <a:moveTo>
                    <a:pt x="349" y="1"/>
                  </a:moveTo>
                  <a:cubicBezTo>
                    <a:pt x="345" y="1"/>
                    <a:pt x="341" y="1"/>
                    <a:pt x="336" y="3"/>
                  </a:cubicBezTo>
                  <a:cubicBezTo>
                    <a:pt x="132" y="72"/>
                    <a:pt x="123" y="153"/>
                    <a:pt x="111" y="265"/>
                  </a:cubicBezTo>
                  <a:cubicBezTo>
                    <a:pt x="103" y="334"/>
                    <a:pt x="94" y="419"/>
                    <a:pt x="13" y="526"/>
                  </a:cubicBezTo>
                  <a:cubicBezTo>
                    <a:pt x="0" y="543"/>
                    <a:pt x="4" y="566"/>
                    <a:pt x="20" y="579"/>
                  </a:cubicBezTo>
                  <a:cubicBezTo>
                    <a:pt x="27" y="584"/>
                    <a:pt x="35" y="587"/>
                    <a:pt x="43" y="587"/>
                  </a:cubicBezTo>
                  <a:cubicBezTo>
                    <a:pt x="55" y="587"/>
                    <a:pt x="66" y="582"/>
                    <a:pt x="73" y="572"/>
                  </a:cubicBezTo>
                  <a:cubicBezTo>
                    <a:pt x="167" y="449"/>
                    <a:pt x="178" y="352"/>
                    <a:pt x="186" y="273"/>
                  </a:cubicBezTo>
                  <a:cubicBezTo>
                    <a:pt x="196" y="189"/>
                    <a:pt x="202" y="128"/>
                    <a:pt x="361" y="74"/>
                  </a:cubicBezTo>
                  <a:cubicBezTo>
                    <a:pt x="381" y="68"/>
                    <a:pt x="391" y="47"/>
                    <a:pt x="384" y="26"/>
                  </a:cubicBezTo>
                  <a:cubicBezTo>
                    <a:pt x="379" y="11"/>
                    <a:pt x="365" y="1"/>
                    <a:pt x="3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5"/>
            <p:cNvSpPr/>
            <p:nvPr/>
          </p:nvSpPr>
          <p:spPr>
            <a:xfrm>
              <a:off x="5189389" y="1495476"/>
              <a:ext cx="22634" cy="23049"/>
            </a:xfrm>
            <a:custGeom>
              <a:rect b="b" l="l" r="r" t="t"/>
              <a:pathLst>
                <a:path extrusionOk="0" h="501" w="492">
                  <a:moveTo>
                    <a:pt x="118" y="316"/>
                  </a:moveTo>
                  <a:cubicBezTo>
                    <a:pt x="0" y="130"/>
                    <a:pt x="325" y="0"/>
                    <a:pt x="408" y="132"/>
                  </a:cubicBezTo>
                  <a:cubicBezTo>
                    <a:pt x="491" y="264"/>
                    <a:pt x="237" y="501"/>
                    <a:pt x="118" y="31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
            <p:cNvSpPr/>
            <p:nvPr/>
          </p:nvSpPr>
          <p:spPr>
            <a:xfrm>
              <a:off x="5203144" y="1489082"/>
              <a:ext cx="30317" cy="15182"/>
            </a:xfrm>
            <a:custGeom>
              <a:rect b="b" l="l" r="r" t="t"/>
              <a:pathLst>
                <a:path extrusionOk="0" h="330" w="659">
                  <a:moveTo>
                    <a:pt x="479" y="1"/>
                  </a:moveTo>
                  <a:cubicBezTo>
                    <a:pt x="380" y="1"/>
                    <a:pt x="331" y="47"/>
                    <a:pt x="270" y="107"/>
                  </a:cubicBezTo>
                  <a:cubicBezTo>
                    <a:pt x="218" y="155"/>
                    <a:pt x="155" y="215"/>
                    <a:pt x="32" y="255"/>
                  </a:cubicBezTo>
                  <a:cubicBezTo>
                    <a:pt x="11" y="262"/>
                    <a:pt x="1" y="283"/>
                    <a:pt x="7" y="303"/>
                  </a:cubicBezTo>
                  <a:cubicBezTo>
                    <a:pt x="12" y="319"/>
                    <a:pt x="27" y="329"/>
                    <a:pt x="43" y="329"/>
                  </a:cubicBezTo>
                  <a:cubicBezTo>
                    <a:pt x="46" y="329"/>
                    <a:pt x="50" y="329"/>
                    <a:pt x="54" y="328"/>
                  </a:cubicBezTo>
                  <a:cubicBezTo>
                    <a:pt x="195" y="282"/>
                    <a:pt x="264" y="216"/>
                    <a:pt x="322" y="161"/>
                  </a:cubicBezTo>
                  <a:cubicBezTo>
                    <a:pt x="370" y="115"/>
                    <a:pt x="408" y="78"/>
                    <a:pt x="488" y="78"/>
                  </a:cubicBezTo>
                  <a:cubicBezTo>
                    <a:pt x="520" y="78"/>
                    <a:pt x="558" y="84"/>
                    <a:pt x="606" y="98"/>
                  </a:cubicBezTo>
                  <a:cubicBezTo>
                    <a:pt x="610" y="99"/>
                    <a:pt x="614" y="100"/>
                    <a:pt x="618" y="100"/>
                  </a:cubicBezTo>
                  <a:cubicBezTo>
                    <a:pt x="634" y="100"/>
                    <a:pt x="649" y="89"/>
                    <a:pt x="653" y="73"/>
                  </a:cubicBezTo>
                  <a:cubicBezTo>
                    <a:pt x="658" y="52"/>
                    <a:pt x="647" y="31"/>
                    <a:pt x="627" y="26"/>
                  </a:cubicBezTo>
                  <a:cubicBezTo>
                    <a:pt x="566" y="8"/>
                    <a:pt x="519"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
            <p:cNvSpPr/>
            <p:nvPr/>
          </p:nvSpPr>
          <p:spPr>
            <a:xfrm>
              <a:off x="5110444" y="1546358"/>
              <a:ext cx="17574" cy="20978"/>
            </a:xfrm>
            <a:custGeom>
              <a:rect b="b" l="l" r="r" t="t"/>
              <a:pathLst>
                <a:path extrusionOk="0" h="456" w="382">
                  <a:moveTo>
                    <a:pt x="361" y="228"/>
                  </a:moveTo>
                  <a:cubicBezTo>
                    <a:pt x="338" y="0"/>
                    <a:pt x="0" y="117"/>
                    <a:pt x="21" y="272"/>
                  </a:cubicBezTo>
                  <a:cubicBezTo>
                    <a:pt x="41" y="426"/>
                    <a:pt x="382" y="455"/>
                    <a:pt x="361" y="22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
            <p:cNvSpPr/>
            <p:nvPr/>
          </p:nvSpPr>
          <p:spPr>
            <a:xfrm>
              <a:off x="5085279" y="1557077"/>
              <a:ext cx="29811" cy="11041"/>
            </a:xfrm>
            <a:custGeom>
              <a:rect b="b" l="l" r="r" t="t"/>
              <a:pathLst>
                <a:path extrusionOk="0" h="240" w="648">
                  <a:moveTo>
                    <a:pt x="603" y="1"/>
                  </a:moveTo>
                  <a:cubicBezTo>
                    <a:pt x="599" y="1"/>
                    <a:pt x="594" y="2"/>
                    <a:pt x="590" y="3"/>
                  </a:cubicBezTo>
                  <a:cubicBezTo>
                    <a:pt x="519" y="32"/>
                    <a:pt x="463" y="40"/>
                    <a:pt x="414" y="40"/>
                  </a:cubicBezTo>
                  <a:cubicBezTo>
                    <a:pt x="378" y="40"/>
                    <a:pt x="346" y="35"/>
                    <a:pt x="318" y="31"/>
                  </a:cubicBezTo>
                  <a:cubicBezTo>
                    <a:pt x="288" y="26"/>
                    <a:pt x="261" y="22"/>
                    <a:pt x="234" y="22"/>
                  </a:cubicBezTo>
                  <a:cubicBezTo>
                    <a:pt x="164" y="22"/>
                    <a:pt x="100" y="51"/>
                    <a:pt x="12" y="181"/>
                  </a:cubicBezTo>
                  <a:cubicBezTo>
                    <a:pt x="0" y="198"/>
                    <a:pt x="5" y="221"/>
                    <a:pt x="22" y="233"/>
                  </a:cubicBezTo>
                  <a:cubicBezTo>
                    <a:pt x="28" y="237"/>
                    <a:pt x="35" y="239"/>
                    <a:pt x="43" y="239"/>
                  </a:cubicBezTo>
                  <a:cubicBezTo>
                    <a:pt x="55" y="239"/>
                    <a:pt x="67" y="234"/>
                    <a:pt x="75" y="223"/>
                  </a:cubicBezTo>
                  <a:cubicBezTo>
                    <a:pt x="144" y="122"/>
                    <a:pt x="192" y="99"/>
                    <a:pt x="245" y="99"/>
                  </a:cubicBezTo>
                  <a:cubicBezTo>
                    <a:pt x="264" y="99"/>
                    <a:pt x="284" y="102"/>
                    <a:pt x="306" y="105"/>
                  </a:cubicBezTo>
                  <a:cubicBezTo>
                    <a:pt x="339" y="110"/>
                    <a:pt x="375" y="116"/>
                    <a:pt x="417" y="116"/>
                  </a:cubicBezTo>
                  <a:cubicBezTo>
                    <a:pt x="472" y="116"/>
                    <a:pt x="537" y="106"/>
                    <a:pt x="618" y="74"/>
                  </a:cubicBezTo>
                  <a:cubicBezTo>
                    <a:pt x="638" y="66"/>
                    <a:pt x="647" y="45"/>
                    <a:pt x="639" y="25"/>
                  </a:cubicBezTo>
                  <a:cubicBezTo>
                    <a:pt x="633" y="10"/>
                    <a:pt x="619" y="1"/>
                    <a:pt x="6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
            <p:cNvSpPr/>
            <p:nvPr/>
          </p:nvSpPr>
          <p:spPr>
            <a:xfrm>
              <a:off x="5369590" y="1289604"/>
              <a:ext cx="92010" cy="15918"/>
            </a:xfrm>
            <a:custGeom>
              <a:rect b="b" l="l" r="r" t="t"/>
              <a:pathLst>
                <a:path extrusionOk="0" h="346" w="2000">
                  <a:moveTo>
                    <a:pt x="1957" y="0"/>
                  </a:moveTo>
                  <a:cubicBezTo>
                    <a:pt x="1949" y="0"/>
                    <a:pt x="1941" y="3"/>
                    <a:pt x="1934" y="9"/>
                  </a:cubicBezTo>
                  <a:cubicBezTo>
                    <a:pt x="1763" y="147"/>
                    <a:pt x="1466" y="225"/>
                    <a:pt x="1143" y="256"/>
                  </a:cubicBezTo>
                  <a:cubicBezTo>
                    <a:pt x="1037" y="265"/>
                    <a:pt x="929" y="270"/>
                    <a:pt x="821" y="270"/>
                  </a:cubicBezTo>
                  <a:cubicBezTo>
                    <a:pt x="538" y="270"/>
                    <a:pt x="261" y="238"/>
                    <a:pt x="52" y="181"/>
                  </a:cubicBezTo>
                  <a:cubicBezTo>
                    <a:pt x="49" y="180"/>
                    <a:pt x="46" y="180"/>
                    <a:pt x="43" y="180"/>
                  </a:cubicBezTo>
                  <a:cubicBezTo>
                    <a:pt x="25" y="180"/>
                    <a:pt x="10" y="192"/>
                    <a:pt x="6" y="209"/>
                  </a:cubicBezTo>
                  <a:cubicBezTo>
                    <a:pt x="0" y="229"/>
                    <a:pt x="12" y="249"/>
                    <a:pt x="32" y="255"/>
                  </a:cubicBezTo>
                  <a:cubicBezTo>
                    <a:pt x="247" y="313"/>
                    <a:pt x="531" y="346"/>
                    <a:pt x="820" y="346"/>
                  </a:cubicBezTo>
                  <a:cubicBezTo>
                    <a:pt x="930" y="346"/>
                    <a:pt x="1041" y="341"/>
                    <a:pt x="1150" y="331"/>
                  </a:cubicBezTo>
                  <a:cubicBezTo>
                    <a:pt x="1487" y="299"/>
                    <a:pt x="1798" y="216"/>
                    <a:pt x="1982" y="68"/>
                  </a:cubicBezTo>
                  <a:cubicBezTo>
                    <a:pt x="1998" y="55"/>
                    <a:pt x="2000" y="31"/>
                    <a:pt x="1987" y="14"/>
                  </a:cubicBezTo>
                  <a:cubicBezTo>
                    <a:pt x="1980" y="5"/>
                    <a:pt x="1969" y="0"/>
                    <a:pt x="19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
            <p:cNvSpPr/>
            <p:nvPr/>
          </p:nvSpPr>
          <p:spPr>
            <a:xfrm>
              <a:off x="5448719" y="1236928"/>
              <a:ext cx="96426" cy="69606"/>
            </a:xfrm>
            <a:custGeom>
              <a:rect b="b" l="l" r="r" t="t"/>
              <a:pathLst>
                <a:path extrusionOk="0" h="1513" w="2096">
                  <a:moveTo>
                    <a:pt x="1816" y="317"/>
                  </a:moveTo>
                  <a:cubicBezTo>
                    <a:pt x="1819" y="158"/>
                    <a:pt x="1702" y="0"/>
                    <a:pt x="1444" y="0"/>
                  </a:cubicBezTo>
                  <a:cubicBezTo>
                    <a:pt x="1300" y="0"/>
                    <a:pt x="1204" y="75"/>
                    <a:pt x="1158" y="171"/>
                  </a:cubicBezTo>
                  <a:cubicBezTo>
                    <a:pt x="1107" y="151"/>
                    <a:pt x="1047" y="139"/>
                    <a:pt x="976" y="139"/>
                  </a:cubicBezTo>
                  <a:cubicBezTo>
                    <a:pt x="754" y="139"/>
                    <a:pt x="648" y="311"/>
                    <a:pt x="656" y="478"/>
                  </a:cubicBezTo>
                  <a:cubicBezTo>
                    <a:pt x="486" y="507"/>
                    <a:pt x="402" y="651"/>
                    <a:pt x="403" y="795"/>
                  </a:cubicBezTo>
                  <a:cubicBezTo>
                    <a:pt x="0" y="826"/>
                    <a:pt x="24" y="1454"/>
                    <a:pt x="446" y="1444"/>
                  </a:cubicBezTo>
                  <a:cubicBezTo>
                    <a:pt x="553" y="1441"/>
                    <a:pt x="638" y="1405"/>
                    <a:pt x="697" y="1350"/>
                  </a:cubicBezTo>
                  <a:cubicBezTo>
                    <a:pt x="748" y="1443"/>
                    <a:pt x="845" y="1512"/>
                    <a:pt x="987" y="1509"/>
                  </a:cubicBezTo>
                  <a:cubicBezTo>
                    <a:pt x="1172" y="1505"/>
                    <a:pt x="1290" y="1397"/>
                    <a:pt x="1331" y="1270"/>
                  </a:cubicBezTo>
                  <a:cubicBezTo>
                    <a:pt x="1357" y="1276"/>
                    <a:pt x="1386" y="1278"/>
                    <a:pt x="1415" y="1277"/>
                  </a:cubicBezTo>
                  <a:cubicBezTo>
                    <a:pt x="1660" y="1272"/>
                    <a:pt x="1788" y="1085"/>
                    <a:pt x="1774" y="913"/>
                  </a:cubicBezTo>
                  <a:cubicBezTo>
                    <a:pt x="2056" y="817"/>
                    <a:pt x="2095" y="432"/>
                    <a:pt x="1816" y="31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
            <p:cNvSpPr/>
            <p:nvPr/>
          </p:nvSpPr>
          <p:spPr>
            <a:xfrm>
              <a:off x="5158473" y="1289604"/>
              <a:ext cx="92056" cy="15918"/>
            </a:xfrm>
            <a:custGeom>
              <a:rect b="b" l="l" r="r" t="t"/>
              <a:pathLst>
                <a:path extrusionOk="0" h="346" w="2001">
                  <a:moveTo>
                    <a:pt x="44" y="0"/>
                  </a:moveTo>
                  <a:cubicBezTo>
                    <a:pt x="32" y="0"/>
                    <a:pt x="21" y="5"/>
                    <a:pt x="14" y="14"/>
                  </a:cubicBezTo>
                  <a:cubicBezTo>
                    <a:pt x="1" y="30"/>
                    <a:pt x="3" y="55"/>
                    <a:pt x="20" y="68"/>
                  </a:cubicBezTo>
                  <a:cubicBezTo>
                    <a:pt x="203" y="215"/>
                    <a:pt x="514" y="299"/>
                    <a:pt x="851" y="330"/>
                  </a:cubicBezTo>
                  <a:cubicBezTo>
                    <a:pt x="961" y="340"/>
                    <a:pt x="1074" y="345"/>
                    <a:pt x="1186" y="345"/>
                  </a:cubicBezTo>
                  <a:cubicBezTo>
                    <a:pt x="1473" y="345"/>
                    <a:pt x="1754" y="313"/>
                    <a:pt x="1968" y="255"/>
                  </a:cubicBezTo>
                  <a:cubicBezTo>
                    <a:pt x="1989" y="249"/>
                    <a:pt x="2000" y="229"/>
                    <a:pt x="1995" y="209"/>
                  </a:cubicBezTo>
                  <a:cubicBezTo>
                    <a:pt x="1990" y="192"/>
                    <a:pt x="1975" y="180"/>
                    <a:pt x="1958" y="180"/>
                  </a:cubicBezTo>
                  <a:cubicBezTo>
                    <a:pt x="1955" y="180"/>
                    <a:pt x="1952" y="180"/>
                    <a:pt x="1949" y="181"/>
                  </a:cubicBezTo>
                  <a:cubicBezTo>
                    <a:pt x="1741" y="238"/>
                    <a:pt x="1467" y="270"/>
                    <a:pt x="1186" y="270"/>
                  </a:cubicBezTo>
                  <a:cubicBezTo>
                    <a:pt x="1076" y="270"/>
                    <a:pt x="965" y="265"/>
                    <a:pt x="857" y="255"/>
                  </a:cubicBezTo>
                  <a:cubicBezTo>
                    <a:pt x="534" y="225"/>
                    <a:pt x="238" y="146"/>
                    <a:pt x="67" y="8"/>
                  </a:cubicBezTo>
                  <a:cubicBezTo>
                    <a:pt x="60" y="3"/>
                    <a:pt x="52" y="0"/>
                    <a:pt x="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5"/>
            <p:cNvSpPr/>
            <p:nvPr/>
          </p:nvSpPr>
          <p:spPr>
            <a:xfrm>
              <a:off x="5074284" y="1243323"/>
              <a:ext cx="96933" cy="63211"/>
            </a:xfrm>
            <a:custGeom>
              <a:rect b="b" l="l" r="r" t="t"/>
              <a:pathLst>
                <a:path extrusionOk="0" h="1374" w="2107">
                  <a:moveTo>
                    <a:pt x="1709" y="656"/>
                  </a:moveTo>
                  <a:cubicBezTo>
                    <a:pt x="1709" y="511"/>
                    <a:pt x="1624" y="367"/>
                    <a:pt x="1450" y="339"/>
                  </a:cubicBezTo>
                  <a:cubicBezTo>
                    <a:pt x="1459" y="172"/>
                    <a:pt x="1354" y="1"/>
                    <a:pt x="1132" y="1"/>
                  </a:cubicBezTo>
                  <a:cubicBezTo>
                    <a:pt x="903" y="1"/>
                    <a:pt x="785" y="123"/>
                    <a:pt x="764" y="262"/>
                  </a:cubicBezTo>
                  <a:cubicBezTo>
                    <a:pt x="753" y="266"/>
                    <a:pt x="744" y="270"/>
                    <a:pt x="734" y="275"/>
                  </a:cubicBezTo>
                  <a:cubicBezTo>
                    <a:pt x="683" y="199"/>
                    <a:pt x="595" y="146"/>
                    <a:pt x="472" y="146"/>
                  </a:cubicBezTo>
                  <a:cubicBezTo>
                    <a:pt x="6" y="146"/>
                    <a:pt x="0" y="660"/>
                    <a:pt x="333" y="774"/>
                  </a:cubicBezTo>
                  <a:cubicBezTo>
                    <a:pt x="319" y="946"/>
                    <a:pt x="448" y="1133"/>
                    <a:pt x="692" y="1138"/>
                  </a:cubicBezTo>
                  <a:cubicBezTo>
                    <a:pt x="722" y="1139"/>
                    <a:pt x="750" y="1137"/>
                    <a:pt x="776" y="1131"/>
                  </a:cubicBezTo>
                  <a:cubicBezTo>
                    <a:pt x="817" y="1258"/>
                    <a:pt x="935" y="1366"/>
                    <a:pt x="1120" y="1370"/>
                  </a:cubicBezTo>
                  <a:cubicBezTo>
                    <a:pt x="1261" y="1373"/>
                    <a:pt x="1359" y="1304"/>
                    <a:pt x="1410" y="1211"/>
                  </a:cubicBezTo>
                  <a:cubicBezTo>
                    <a:pt x="1470" y="1266"/>
                    <a:pt x="1555" y="1302"/>
                    <a:pt x="1661" y="1305"/>
                  </a:cubicBezTo>
                  <a:cubicBezTo>
                    <a:pt x="2081" y="1315"/>
                    <a:pt x="2107" y="691"/>
                    <a:pt x="1709" y="65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5"/>
            <p:cNvSpPr/>
            <p:nvPr/>
          </p:nvSpPr>
          <p:spPr>
            <a:xfrm>
              <a:off x="5359239" y="1179744"/>
              <a:ext cx="178131" cy="101993"/>
            </a:xfrm>
            <a:custGeom>
              <a:rect b="b" l="l" r="r" t="t"/>
              <a:pathLst>
                <a:path extrusionOk="0" h="2217" w="3872">
                  <a:moveTo>
                    <a:pt x="3199" y="1"/>
                  </a:moveTo>
                  <a:cubicBezTo>
                    <a:pt x="2932" y="1"/>
                    <a:pt x="2594" y="149"/>
                    <a:pt x="2218" y="539"/>
                  </a:cubicBezTo>
                  <a:cubicBezTo>
                    <a:pt x="2172" y="588"/>
                    <a:pt x="2125" y="638"/>
                    <a:pt x="2077" y="688"/>
                  </a:cubicBezTo>
                  <a:cubicBezTo>
                    <a:pt x="1558" y="1234"/>
                    <a:pt x="895" y="1931"/>
                    <a:pt x="56" y="2091"/>
                  </a:cubicBezTo>
                  <a:cubicBezTo>
                    <a:pt x="22" y="2098"/>
                    <a:pt x="0" y="2130"/>
                    <a:pt x="6" y="2164"/>
                  </a:cubicBezTo>
                  <a:cubicBezTo>
                    <a:pt x="12" y="2196"/>
                    <a:pt x="39" y="2217"/>
                    <a:pt x="69" y="2217"/>
                  </a:cubicBezTo>
                  <a:cubicBezTo>
                    <a:pt x="73" y="2217"/>
                    <a:pt x="77" y="2216"/>
                    <a:pt x="81" y="2215"/>
                  </a:cubicBezTo>
                  <a:cubicBezTo>
                    <a:pt x="958" y="2048"/>
                    <a:pt x="1636" y="1335"/>
                    <a:pt x="2168" y="775"/>
                  </a:cubicBezTo>
                  <a:cubicBezTo>
                    <a:pt x="2217" y="724"/>
                    <a:pt x="2265" y="674"/>
                    <a:pt x="2310" y="627"/>
                  </a:cubicBezTo>
                  <a:cubicBezTo>
                    <a:pt x="2659" y="264"/>
                    <a:pt x="2963" y="127"/>
                    <a:pt x="3198" y="127"/>
                  </a:cubicBezTo>
                  <a:cubicBezTo>
                    <a:pt x="3230" y="127"/>
                    <a:pt x="3262" y="129"/>
                    <a:pt x="3291" y="134"/>
                  </a:cubicBezTo>
                  <a:cubicBezTo>
                    <a:pt x="3384" y="150"/>
                    <a:pt x="3463" y="188"/>
                    <a:pt x="3526" y="244"/>
                  </a:cubicBezTo>
                  <a:cubicBezTo>
                    <a:pt x="3590" y="299"/>
                    <a:pt x="3638" y="371"/>
                    <a:pt x="3667" y="452"/>
                  </a:cubicBezTo>
                  <a:cubicBezTo>
                    <a:pt x="3739" y="642"/>
                    <a:pt x="3708" y="881"/>
                    <a:pt x="3547" y="1070"/>
                  </a:cubicBezTo>
                  <a:cubicBezTo>
                    <a:pt x="3525" y="1097"/>
                    <a:pt x="3528" y="1136"/>
                    <a:pt x="3554" y="1159"/>
                  </a:cubicBezTo>
                  <a:cubicBezTo>
                    <a:pt x="3566" y="1169"/>
                    <a:pt x="3580" y="1174"/>
                    <a:pt x="3595" y="1174"/>
                  </a:cubicBezTo>
                  <a:cubicBezTo>
                    <a:pt x="3613" y="1174"/>
                    <a:pt x="3631" y="1167"/>
                    <a:pt x="3643" y="1152"/>
                  </a:cubicBezTo>
                  <a:cubicBezTo>
                    <a:pt x="3836" y="925"/>
                    <a:pt x="3871" y="638"/>
                    <a:pt x="3786" y="407"/>
                  </a:cubicBezTo>
                  <a:cubicBezTo>
                    <a:pt x="3749" y="307"/>
                    <a:pt x="3690" y="218"/>
                    <a:pt x="3609" y="149"/>
                  </a:cubicBezTo>
                  <a:cubicBezTo>
                    <a:pt x="3529" y="79"/>
                    <a:pt x="3429" y="29"/>
                    <a:pt x="3313" y="10"/>
                  </a:cubicBezTo>
                  <a:cubicBezTo>
                    <a:pt x="3276" y="4"/>
                    <a:pt x="3239" y="1"/>
                    <a:pt x="31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5"/>
            <p:cNvSpPr/>
            <p:nvPr/>
          </p:nvSpPr>
          <p:spPr>
            <a:xfrm>
              <a:off x="5486443" y="1217652"/>
              <a:ext cx="67535" cy="43567"/>
            </a:xfrm>
            <a:custGeom>
              <a:rect b="b" l="l" r="r" t="t"/>
              <a:pathLst>
                <a:path extrusionOk="0" h="947" w="1468">
                  <a:moveTo>
                    <a:pt x="228" y="429"/>
                  </a:moveTo>
                  <a:cubicBezTo>
                    <a:pt x="94" y="490"/>
                    <a:pt x="204" y="770"/>
                    <a:pt x="440" y="654"/>
                  </a:cubicBezTo>
                  <a:cubicBezTo>
                    <a:pt x="421" y="774"/>
                    <a:pt x="583" y="940"/>
                    <a:pt x="804" y="761"/>
                  </a:cubicBezTo>
                  <a:cubicBezTo>
                    <a:pt x="809" y="931"/>
                    <a:pt x="1116" y="946"/>
                    <a:pt x="1148" y="751"/>
                  </a:cubicBezTo>
                  <a:cubicBezTo>
                    <a:pt x="1468" y="794"/>
                    <a:pt x="1373" y="307"/>
                    <a:pt x="830" y="287"/>
                  </a:cubicBezTo>
                  <a:cubicBezTo>
                    <a:pt x="392" y="1"/>
                    <a:pt x="0" y="245"/>
                    <a:pt x="228" y="42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5"/>
            <p:cNvSpPr/>
            <p:nvPr/>
          </p:nvSpPr>
          <p:spPr>
            <a:xfrm>
              <a:off x="5082749" y="1179744"/>
              <a:ext cx="171415" cy="100429"/>
            </a:xfrm>
            <a:custGeom>
              <a:rect b="b" l="l" r="r" t="t"/>
              <a:pathLst>
                <a:path extrusionOk="0" h="2183" w="3726">
                  <a:moveTo>
                    <a:pt x="673" y="1"/>
                  </a:moveTo>
                  <a:cubicBezTo>
                    <a:pt x="634" y="1"/>
                    <a:pt x="596" y="4"/>
                    <a:pt x="560" y="10"/>
                  </a:cubicBezTo>
                  <a:cubicBezTo>
                    <a:pt x="443" y="29"/>
                    <a:pt x="343" y="79"/>
                    <a:pt x="262" y="149"/>
                  </a:cubicBezTo>
                  <a:cubicBezTo>
                    <a:pt x="183" y="218"/>
                    <a:pt x="123" y="307"/>
                    <a:pt x="86" y="407"/>
                  </a:cubicBezTo>
                  <a:cubicBezTo>
                    <a:pt x="0" y="638"/>
                    <a:pt x="36" y="925"/>
                    <a:pt x="230" y="1152"/>
                  </a:cubicBezTo>
                  <a:cubicBezTo>
                    <a:pt x="242" y="1167"/>
                    <a:pt x="259" y="1174"/>
                    <a:pt x="277" y="1174"/>
                  </a:cubicBezTo>
                  <a:cubicBezTo>
                    <a:pt x="291" y="1174"/>
                    <a:pt x="306" y="1169"/>
                    <a:pt x="318" y="1159"/>
                  </a:cubicBezTo>
                  <a:cubicBezTo>
                    <a:pt x="344" y="1136"/>
                    <a:pt x="347" y="1097"/>
                    <a:pt x="325" y="1070"/>
                  </a:cubicBezTo>
                  <a:cubicBezTo>
                    <a:pt x="164" y="881"/>
                    <a:pt x="134" y="642"/>
                    <a:pt x="204" y="452"/>
                  </a:cubicBezTo>
                  <a:cubicBezTo>
                    <a:pt x="234" y="371"/>
                    <a:pt x="282" y="299"/>
                    <a:pt x="345" y="244"/>
                  </a:cubicBezTo>
                  <a:cubicBezTo>
                    <a:pt x="409" y="188"/>
                    <a:pt x="488" y="150"/>
                    <a:pt x="580" y="134"/>
                  </a:cubicBezTo>
                  <a:cubicBezTo>
                    <a:pt x="610" y="129"/>
                    <a:pt x="641" y="127"/>
                    <a:pt x="674" y="127"/>
                  </a:cubicBezTo>
                  <a:cubicBezTo>
                    <a:pt x="909" y="127"/>
                    <a:pt x="1214" y="264"/>
                    <a:pt x="1562" y="627"/>
                  </a:cubicBezTo>
                  <a:cubicBezTo>
                    <a:pt x="1607" y="674"/>
                    <a:pt x="1655" y="724"/>
                    <a:pt x="1703" y="775"/>
                  </a:cubicBezTo>
                  <a:cubicBezTo>
                    <a:pt x="2205" y="1302"/>
                    <a:pt x="2835" y="1965"/>
                    <a:pt x="3640" y="2180"/>
                  </a:cubicBezTo>
                  <a:cubicBezTo>
                    <a:pt x="3645" y="2182"/>
                    <a:pt x="3651" y="2182"/>
                    <a:pt x="3656" y="2182"/>
                  </a:cubicBezTo>
                  <a:cubicBezTo>
                    <a:pt x="3684" y="2182"/>
                    <a:pt x="3709" y="2164"/>
                    <a:pt x="3717" y="2136"/>
                  </a:cubicBezTo>
                  <a:cubicBezTo>
                    <a:pt x="3726" y="2102"/>
                    <a:pt x="3706" y="2068"/>
                    <a:pt x="3673" y="2058"/>
                  </a:cubicBezTo>
                  <a:cubicBezTo>
                    <a:pt x="2901" y="1852"/>
                    <a:pt x="2285" y="1203"/>
                    <a:pt x="1796" y="688"/>
                  </a:cubicBezTo>
                  <a:cubicBezTo>
                    <a:pt x="1747" y="638"/>
                    <a:pt x="1700" y="588"/>
                    <a:pt x="1653" y="539"/>
                  </a:cubicBezTo>
                  <a:cubicBezTo>
                    <a:pt x="1277" y="149"/>
                    <a:pt x="940"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5"/>
            <p:cNvSpPr/>
            <p:nvPr/>
          </p:nvSpPr>
          <p:spPr>
            <a:xfrm>
              <a:off x="5066095" y="1217652"/>
              <a:ext cx="67627" cy="43567"/>
            </a:xfrm>
            <a:custGeom>
              <a:rect b="b" l="l" r="r" t="t"/>
              <a:pathLst>
                <a:path extrusionOk="0" h="947" w="1470">
                  <a:moveTo>
                    <a:pt x="1241" y="429"/>
                  </a:moveTo>
                  <a:cubicBezTo>
                    <a:pt x="1375" y="490"/>
                    <a:pt x="1264" y="770"/>
                    <a:pt x="1028" y="654"/>
                  </a:cubicBezTo>
                  <a:cubicBezTo>
                    <a:pt x="1047" y="774"/>
                    <a:pt x="886" y="940"/>
                    <a:pt x="665" y="761"/>
                  </a:cubicBezTo>
                  <a:cubicBezTo>
                    <a:pt x="660" y="931"/>
                    <a:pt x="352" y="946"/>
                    <a:pt x="321" y="751"/>
                  </a:cubicBezTo>
                  <a:cubicBezTo>
                    <a:pt x="1" y="794"/>
                    <a:pt x="95" y="307"/>
                    <a:pt x="638" y="287"/>
                  </a:cubicBezTo>
                  <a:cubicBezTo>
                    <a:pt x="1076" y="1"/>
                    <a:pt x="1469" y="245"/>
                    <a:pt x="1241" y="42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5"/>
            <p:cNvSpPr/>
            <p:nvPr/>
          </p:nvSpPr>
          <p:spPr>
            <a:xfrm>
              <a:off x="5238476" y="1214202"/>
              <a:ext cx="137279" cy="269773"/>
            </a:xfrm>
            <a:custGeom>
              <a:rect b="b" l="l" r="r" t="t"/>
              <a:pathLst>
                <a:path extrusionOk="0" h="5864" w="2984">
                  <a:moveTo>
                    <a:pt x="2962" y="1088"/>
                  </a:moveTo>
                  <a:cubicBezTo>
                    <a:pt x="2929" y="2799"/>
                    <a:pt x="2211" y="3141"/>
                    <a:pt x="2211" y="4332"/>
                  </a:cubicBezTo>
                  <a:cubicBezTo>
                    <a:pt x="2211" y="4833"/>
                    <a:pt x="2127" y="5437"/>
                    <a:pt x="1968" y="5864"/>
                  </a:cubicBezTo>
                  <a:lnTo>
                    <a:pt x="1006" y="5864"/>
                  </a:lnTo>
                  <a:cubicBezTo>
                    <a:pt x="848" y="5437"/>
                    <a:pt x="764" y="4833"/>
                    <a:pt x="764" y="4332"/>
                  </a:cubicBezTo>
                  <a:cubicBezTo>
                    <a:pt x="764" y="3141"/>
                    <a:pt x="29" y="2618"/>
                    <a:pt x="13" y="1088"/>
                  </a:cubicBezTo>
                  <a:cubicBezTo>
                    <a:pt x="1" y="0"/>
                    <a:pt x="2983" y="1"/>
                    <a:pt x="2962" y="108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5"/>
            <p:cNvSpPr/>
            <p:nvPr/>
          </p:nvSpPr>
          <p:spPr>
            <a:xfrm>
              <a:off x="5261570" y="1243415"/>
              <a:ext cx="89618" cy="240560"/>
            </a:xfrm>
            <a:custGeom>
              <a:rect b="b" l="l" r="r" t="t"/>
              <a:pathLst>
                <a:path extrusionOk="0" h="5229" w="1948">
                  <a:moveTo>
                    <a:pt x="1936" y="801"/>
                  </a:moveTo>
                  <a:cubicBezTo>
                    <a:pt x="1948" y="1575"/>
                    <a:pt x="1530" y="1951"/>
                    <a:pt x="1323" y="2274"/>
                  </a:cubicBezTo>
                  <a:cubicBezTo>
                    <a:pt x="1172" y="2511"/>
                    <a:pt x="1168" y="3208"/>
                    <a:pt x="1277" y="3466"/>
                  </a:cubicBezTo>
                  <a:cubicBezTo>
                    <a:pt x="1339" y="3612"/>
                    <a:pt x="1415" y="3729"/>
                    <a:pt x="1415" y="3882"/>
                  </a:cubicBezTo>
                  <a:cubicBezTo>
                    <a:pt x="1415" y="4323"/>
                    <a:pt x="1364" y="4853"/>
                    <a:pt x="1271" y="5229"/>
                  </a:cubicBezTo>
                  <a:lnTo>
                    <a:pt x="699" y="5229"/>
                  </a:lnTo>
                  <a:cubicBezTo>
                    <a:pt x="606" y="4853"/>
                    <a:pt x="555" y="4323"/>
                    <a:pt x="555" y="3882"/>
                  </a:cubicBezTo>
                  <a:cubicBezTo>
                    <a:pt x="555" y="3739"/>
                    <a:pt x="655" y="3589"/>
                    <a:pt x="726" y="3449"/>
                  </a:cubicBezTo>
                  <a:cubicBezTo>
                    <a:pt x="872" y="3168"/>
                    <a:pt x="819" y="2570"/>
                    <a:pt x="655" y="2307"/>
                  </a:cubicBezTo>
                  <a:cubicBezTo>
                    <a:pt x="430" y="1950"/>
                    <a:pt x="0" y="1473"/>
                    <a:pt x="10" y="800"/>
                  </a:cubicBezTo>
                  <a:cubicBezTo>
                    <a:pt x="19" y="113"/>
                    <a:pt x="1923" y="1"/>
                    <a:pt x="1936" y="80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4" name="Google Shape;734;p5"/>
          <p:cNvSpPr/>
          <p:nvPr/>
        </p:nvSpPr>
        <p:spPr>
          <a:xfrm>
            <a:off x="3064126" y="1834826"/>
            <a:ext cx="103425" cy="126126"/>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5"/>
          <p:cNvSpPr/>
          <p:nvPr/>
        </p:nvSpPr>
        <p:spPr>
          <a:xfrm>
            <a:off x="5343851" y="3072676"/>
            <a:ext cx="137600" cy="167575"/>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5"/>
          <p:cNvSpPr/>
          <p:nvPr/>
        </p:nvSpPr>
        <p:spPr>
          <a:xfrm>
            <a:off x="3280599" y="1063550"/>
            <a:ext cx="177600" cy="216625"/>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5"/>
          <p:cNvSpPr/>
          <p:nvPr/>
        </p:nvSpPr>
        <p:spPr>
          <a:xfrm>
            <a:off x="7969984" y="15124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5"/>
          <p:cNvSpPr/>
          <p:nvPr/>
        </p:nvSpPr>
        <p:spPr>
          <a:xfrm>
            <a:off x="4105659" y="229643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6"/>
          <p:cNvSpPr txBox="1"/>
          <p:nvPr>
            <p:ph type="title"/>
          </p:nvPr>
        </p:nvSpPr>
        <p:spPr>
          <a:xfrm>
            <a:off x="720000" y="881868"/>
            <a:ext cx="6381600" cy="2795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4800"/>
              <a:buNone/>
            </a:pPr>
            <a:r>
              <a:rPr b="0" i="1" lang="en" sz="2000"/>
              <a:t>“This research aims to identify the regions that has the lowest stillbirth and under five mortality rate. By identifying the regions that has been successful in combating these dilemmas, we’ll try to replicate their practices that has led to achieving such numbers. The sets of data that was utilized in this study was dated from 2010 to 2021.”</a:t>
            </a:r>
            <a:endParaRPr b="0" i="1" sz="2000"/>
          </a:p>
        </p:txBody>
      </p:sp>
      <p:cxnSp>
        <p:nvCxnSpPr>
          <p:cNvPr id="744" name="Google Shape;744;p6"/>
          <p:cNvCxnSpPr/>
          <p:nvPr/>
        </p:nvCxnSpPr>
        <p:spPr>
          <a:xfrm>
            <a:off x="-47775" y="3978460"/>
            <a:ext cx="4976700" cy="0"/>
          </a:xfrm>
          <a:prstGeom prst="straightConnector1">
            <a:avLst/>
          </a:prstGeom>
          <a:noFill/>
          <a:ln cap="flat" cmpd="sng" w="19050">
            <a:solidFill>
              <a:schemeClr val="accent3"/>
            </a:solidFill>
            <a:prstDash val="solid"/>
            <a:round/>
            <a:headEnd len="sm" w="sm" type="none"/>
            <a:tailEnd len="med" w="med" type="diamond"/>
          </a:ln>
        </p:spPr>
      </p:cxnSp>
      <p:grpSp>
        <p:nvGrpSpPr>
          <p:cNvPr id="745" name="Google Shape;745;p6"/>
          <p:cNvGrpSpPr/>
          <p:nvPr/>
        </p:nvGrpSpPr>
        <p:grpSpPr>
          <a:xfrm>
            <a:off x="5730116" y="1926924"/>
            <a:ext cx="3490275" cy="2978496"/>
            <a:chOff x="2490413" y="3514590"/>
            <a:chExt cx="688051" cy="587162"/>
          </a:xfrm>
        </p:grpSpPr>
        <p:sp>
          <p:nvSpPr>
            <p:cNvPr id="746" name="Google Shape;746;p6"/>
            <p:cNvSpPr/>
            <p:nvPr/>
          </p:nvSpPr>
          <p:spPr>
            <a:xfrm>
              <a:off x="2790504" y="3514590"/>
              <a:ext cx="42969" cy="52400"/>
            </a:xfrm>
            <a:custGeom>
              <a:rect b="b" l="l" r="r" t="t"/>
              <a:pathLst>
                <a:path extrusionOk="0" h="1139" w="934">
                  <a:moveTo>
                    <a:pt x="933" y="578"/>
                  </a:moveTo>
                  <a:cubicBezTo>
                    <a:pt x="700" y="502"/>
                    <a:pt x="581" y="375"/>
                    <a:pt x="468" y="0"/>
                  </a:cubicBezTo>
                  <a:cubicBezTo>
                    <a:pt x="369" y="301"/>
                    <a:pt x="215" y="491"/>
                    <a:pt x="1" y="559"/>
                  </a:cubicBezTo>
                  <a:cubicBezTo>
                    <a:pt x="262" y="639"/>
                    <a:pt x="390" y="893"/>
                    <a:pt x="490" y="1138"/>
                  </a:cubicBezTo>
                  <a:cubicBezTo>
                    <a:pt x="531" y="904"/>
                    <a:pt x="657" y="645"/>
                    <a:pt x="933" y="57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
            <p:cNvSpPr/>
            <p:nvPr/>
          </p:nvSpPr>
          <p:spPr>
            <a:xfrm>
              <a:off x="2599859" y="3866160"/>
              <a:ext cx="30041" cy="36620"/>
            </a:xfrm>
            <a:custGeom>
              <a:rect b="b" l="l" r="r" t="t"/>
              <a:pathLst>
                <a:path extrusionOk="0" h="796" w="653">
                  <a:moveTo>
                    <a:pt x="0" y="404"/>
                  </a:moveTo>
                  <a:cubicBezTo>
                    <a:pt x="163" y="351"/>
                    <a:pt x="247" y="262"/>
                    <a:pt x="325" y="0"/>
                  </a:cubicBezTo>
                  <a:cubicBezTo>
                    <a:pt x="394" y="209"/>
                    <a:pt x="503" y="343"/>
                    <a:pt x="653" y="391"/>
                  </a:cubicBezTo>
                  <a:cubicBezTo>
                    <a:pt x="470" y="446"/>
                    <a:pt x="381" y="624"/>
                    <a:pt x="309" y="796"/>
                  </a:cubicBezTo>
                  <a:cubicBezTo>
                    <a:pt x="282" y="632"/>
                    <a:pt x="194" y="452"/>
                    <a:pt x="0" y="40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
            <p:cNvSpPr/>
            <p:nvPr/>
          </p:nvSpPr>
          <p:spPr>
            <a:xfrm>
              <a:off x="2848378" y="3570118"/>
              <a:ext cx="29995" cy="36528"/>
            </a:xfrm>
            <a:custGeom>
              <a:rect b="b" l="l" r="r" t="t"/>
              <a:pathLst>
                <a:path extrusionOk="0" h="794" w="652">
                  <a:moveTo>
                    <a:pt x="652" y="403"/>
                  </a:moveTo>
                  <a:cubicBezTo>
                    <a:pt x="489" y="350"/>
                    <a:pt x="406" y="262"/>
                    <a:pt x="328" y="0"/>
                  </a:cubicBezTo>
                  <a:cubicBezTo>
                    <a:pt x="259" y="209"/>
                    <a:pt x="151" y="342"/>
                    <a:pt x="1" y="390"/>
                  </a:cubicBezTo>
                  <a:cubicBezTo>
                    <a:pt x="183" y="445"/>
                    <a:pt x="273" y="623"/>
                    <a:pt x="344" y="794"/>
                  </a:cubicBezTo>
                  <a:cubicBezTo>
                    <a:pt x="371" y="631"/>
                    <a:pt x="460" y="451"/>
                    <a:pt x="652" y="403"/>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
            <p:cNvSpPr/>
            <p:nvPr/>
          </p:nvSpPr>
          <p:spPr>
            <a:xfrm>
              <a:off x="2490413" y="3535338"/>
              <a:ext cx="688051" cy="566414"/>
            </a:xfrm>
            <a:custGeom>
              <a:rect b="b" l="l" r="r" t="t"/>
              <a:pathLst>
                <a:path extrusionOk="0" h="12312" w="14956">
                  <a:moveTo>
                    <a:pt x="11429" y="1874"/>
                  </a:moveTo>
                  <a:cubicBezTo>
                    <a:pt x="6425" y="1"/>
                    <a:pt x="1" y="12312"/>
                    <a:pt x="7929" y="12119"/>
                  </a:cubicBezTo>
                  <a:cubicBezTo>
                    <a:pt x="12773" y="12001"/>
                    <a:pt x="14956" y="3194"/>
                    <a:pt x="11429" y="187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6"/>
            <p:cNvSpPr/>
            <p:nvPr/>
          </p:nvSpPr>
          <p:spPr>
            <a:xfrm>
              <a:off x="2676365" y="3609406"/>
              <a:ext cx="425868" cy="486733"/>
            </a:xfrm>
            <a:custGeom>
              <a:rect b="b" l="l" r="r" t="t"/>
              <a:pathLst>
                <a:path extrusionOk="0" h="10580" w="9257">
                  <a:moveTo>
                    <a:pt x="6308" y="139"/>
                  </a:moveTo>
                  <a:cubicBezTo>
                    <a:pt x="6663" y="139"/>
                    <a:pt x="7016" y="199"/>
                    <a:pt x="7362" y="329"/>
                  </a:cubicBezTo>
                  <a:cubicBezTo>
                    <a:pt x="8172" y="631"/>
                    <a:pt x="8672" y="1343"/>
                    <a:pt x="8903" y="2256"/>
                  </a:cubicBezTo>
                  <a:cubicBezTo>
                    <a:pt x="9117" y="3102"/>
                    <a:pt x="9099" y="4118"/>
                    <a:pt x="8882" y="5143"/>
                  </a:cubicBezTo>
                  <a:cubicBezTo>
                    <a:pt x="8663" y="6172"/>
                    <a:pt x="8243" y="7207"/>
                    <a:pt x="7653" y="8085"/>
                  </a:cubicBezTo>
                  <a:cubicBezTo>
                    <a:pt x="6756" y="9424"/>
                    <a:pt x="5463" y="10401"/>
                    <a:pt x="3886" y="10440"/>
                  </a:cubicBezTo>
                  <a:cubicBezTo>
                    <a:pt x="3825" y="10441"/>
                    <a:pt x="3764" y="10442"/>
                    <a:pt x="3705" y="10442"/>
                  </a:cubicBezTo>
                  <a:cubicBezTo>
                    <a:pt x="1951" y="10442"/>
                    <a:pt x="950" y="9798"/>
                    <a:pt x="507" y="8834"/>
                  </a:cubicBezTo>
                  <a:cubicBezTo>
                    <a:pt x="140" y="8037"/>
                    <a:pt x="152" y="7019"/>
                    <a:pt x="433" y="5960"/>
                  </a:cubicBezTo>
                  <a:cubicBezTo>
                    <a:pt x="717" y="4898"/>
                    <a:pt x="1273" y="3796"/>
                    <a:pt x="1994" y="2841"/>
                  </a:cubicBezTo>
                  <a:cubicBezTo>
                    <a:pt x="3158" y="1299"/>
                    <a:pt x="4749" y="139"/>
                    <a:pt x="6308" y="139"/>
                  </a:cubicBezTo>
                  <a:close/>
                  <a:moveTo>
                    <a:pt x="6310" y="1"/>
                  </a:moveTo>
                  <a:cubicBezTo>
                    <a:pt x="4704" y="1"/>
                    <a:pt x="3073" y="1184"/>
                    <a:pt x="1884" y="2758"/>
                  </a:cubicBezTo>
                  <a:cubicBezTo>
                    <a:pt x="1153" y="3727"/>
                    <a:pt x="588" y="4845"/>
                    <a:pt x="301" y="5925"/>
                  </a:cubicBezTo>
                  <a:cubicBezTo>
                    <a:pt x="11" y="7012"/>
                    <a:pt x="1" y="8063"/>
                    <a:pt x="381" y="8892"/>
                  </a:cubicBezTo>
                  <a:cubicBezTo>
                    <a:pt x="846" y="9903"/>
                    <a:pt x="1888" y="10580"/>
                    <a:pt x="3706" y="10580"/>
                  </a:cubicBezTo>
                  <a:cubicBezTo>
                    <a:pt x="3766" y="10580"/>
                    <a:pt x="3827" y="10579"/>
                    <a:pt x="3889" y="10578"/>
                  </a:cubicBezTo>
                  <a:cubicBezTo>
                    <a:pt x="5517" y="10537"/>
                    <a:pt x="6847" y="9535"/>
                    <a:pt x="7768" y="8163"/>
                  </a:cubicBezTo>
                  <a:cubicBezTo>
                    <a:pt x="8368" y="7268"/>
                    <a:pt x="8794" y="6216"/>
                    <a:pt x="9016" y="5172"/>
                  </a:cubicBezTo>
                  <a:cubicBezTo>
                    <a:pt x="9240" y="4127"/>
                    <a:pt x="9257" y="3089"/>
                    <a:pt x="9038" y="2222"/>
                  </a:cubicBezTo>
                  <a:cubicBezTo>
                    <a:pt x="8796" y="1267"/>
                    <a:pt x="8268" y="520"/>
                    <a:pt x="7410" y="199"/>
                  </a:cubicBezTo>
                  <a:cubicBezTo>
                    <a:pt x="7049" y="64"/>
                    <a:pt x="6680" y="1"/>
                    <a:pt x="63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6"/>
            <p:cNvSpPr/>
            <p:nvPr/>
          </p:nvSpPr>
          <p:spPr>
            <a:xfrm>
              <a:off x="2758944" y="3691111"/>
              <a:ext cx="107560" cy="208219"/>
            </a:xfrm>
            <a:custGeom>
              <a:rect b="b" l="l" r="r" t="t"/>
              <a:pathLst>
                <a:path extrusionOk="0" h="4526" w="2338">
                  <a:moveTo>
                    <a:pt x="168" y="0"/>
                  </a:moveTo>
                  <a:cubicBezTo>
                    <a:pt x="133" y="0"/>
                    <a:pt x="104" y="27"/>
                    <a:pt x="101" y="61"/>
                  </a:cubicBezTo>
                  <a:cubicBezTo>
                    <a:pt x="0" y="1209"/>
                    <a:pt x="698" y="2133"/>
                    <a:pt x="1325" y="2961"/>
                  </a:cubicBezTo>
                  <a:cubicBezTo>
                    <a:pt x="1730" y="3497"/>
                    <a:pt x="2105" y="3993"/>
                    <a:pt x="2200" y="4471"/>
                  </a:cubicBezTo>
                  <a:cubicBezTo>
                    <a:pt x="2206" y="4503"/>
                    <a:pt x="2234" y="4525"/>
                    <a:pt x="2266" y="4525"/>
                  </a:cubicBezTo>
                  <a:cubicBezTo>
                    <a:pt x="2270" y="4525"/>
                    <a:pt x="2274" y="4525"/>
                    <a:pt x="2278" y="4524"/>
                  </a:cubicBezTo>
                  <a:cubicBezTo>
                    <a:pt x="2314" y="4517"/>
                    <a:pt x="2338" y="4482"/>
                    <a:pt x="2330" y="4446"/>
                  </a:cubicBezTo>
                  <a:cubicBezTo>
                    <a:pt x="2229" y="3937"/>
                    <a:pt x="1847" y="3430"/>
                    <a:pt x="1431" y="2881"/>
                  </a:cubicBezTo>
                  <a:cubicBezTo>
                    <a:pt x="819" y="2071"/>
                    <a:pt x="137" y="1170"/>
                    <a:pt x="234" y="73"/>
                  </a:cubicBezTo>
                  <a:cubicBezTo>
                    <a:pt x="237" y="36"/>
                    <a:pt x="210" y="4"/>
                    <a:pt x="174" y="1"/>
                  </a:cubicBezTo>
                  <a:cubicBezTo>
                    <a:pt x="172" y="1"/>
                    <a:pt x="170" y="0"/>
                    <a:pt x="1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6"/>
            <p:cNvSpPr/>
            <p:nvPr/>
          </p:nvSpPr>
          <p:spPr>
            <a:xfrm>
              <a:off x="2849206" y="3775530"/>
              <a:ext cx="84465" cy="144318"/>
            </a:xfrm>
            <a:custGeom>
              <a:rect b="b" l="l" r="r" t="t"/>
              <a:pathLst>
                <a:path extrusionOk="0" h="3137" w="1836">
                  <a:moveTo>
                    <a:pt x="608" y="1571"/>
                  </a:moveTo>
                  <a:cubicBezTo>
                    <a:pt x="770" y="2684"/>
                    <a:pt x="1209" y="3137"/>
                    <a:pt x="1304" y="3108"/>
                  </a:cubicBezTo>
                  <a:cubicBezTo>
                    <a:pt x="1399" y="3080"/>
                    <a:pt x="1834" y="2370"/>
                    <a:pt x="1835" y="1873"/>
                  </a:cubicBezTo>
                  <a:cubicBezTo>
                    <a:pt x="1835" y="1791"/>
                    <a:pt x="1594" y="1495"/>
                    <a:pt x="1220" y="1186"/>
                  </a:cubicBezTo>
                  <a:cubicBezTo>
                    <a:pt x="1279" y="1080"/>
                    <a:pt x="1293" y="338"/>
                    <a:pt x="1164" y="326"/>
                  </a:cubicBezTo>
                  <a:cubicBezTo>
                    <a:pt x="1008" y="312"/>
                    <a:pt x="1015" y="460"/>
                    <a:pt x="942" y="652"/>
                  </a:cubicBezTo>
                  <a:cubicBezTo>
                    <a:pt x="917" y="645"/>
                    <a:pt x="903" y="618"/>
                    <a:pt x="909" y="599"/>
                  </a:cubicBezTo>
                  <a:cubicBezTo>
                    <a:pt x="1030" y="218"/>
                    <a:pt x="743" y="0"/>
                    <a:pt x="471" y="220"/>
                  </a:cubicBezTo>
                  <a:cubicBezTo>
                    <a:pt x="402" y="194"/>
                    <a:pt x="239" y="227"/>
                    <a:pt x="184" y="372"/>
                  </a:cubicBezTo>
                  <a:cubicBezTo>
                    <a:pt x="72" y="472"/>
                    <a:pt x="1" y="617"/>
                    <a:pt x="23" y="813"/>
                  </a:cubicBezTo>
                  <a:cubicBezTo>
                    <a:pt x="86" y="1226"/>
                    <a:pt x="389" y="1444"/>
                    <a:pt x="608" y="1571"/>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6"/>
            <p:cNvSpPr/>
            <p:nvPr/>
          </p:nvSpPr>
          <p:spPr>
            <a:xfrm>
              <a:off x="2704382" y="3879594"/>
              <a:ext cx="214245" cy="130562"/>
            </a:xfrm>
            <a:custGeom>
              <a:rect b="b" l="l" r="r" t="t"/>
              <a:pathLst>
                <a:path extrusionOk="0" h="2838" w="4657">
                  <a:moveTo>
                    <a:pt x="2610" y="1492"/>
                  </a:moveTo>
                  <a:cubicBezTo>
                    <a:pt x="3097" y="1578"/>
                    <a:pt x="4217" y="2075"/>
                    <a:pt x="4656" y="2021"/>
                  </a:cubicBezTo>
                  <a:lnTo>
                    <a:pt x="3685" y="843"/>
                  </a:lnTo>
                  <a:cubicBezTo>
                    <a:pt x="3446" y="364"/>
                    <a:pt x="2893" y="0"/>
                    <a:pt x="2422" y="244"/>
                  </a:cubicBezTo>
                  <a:cubicBezTo>
                    <a:pt x="2049" y="436"/>
                    <a:pt x="1556" y="1345"/>
                    <a:pt x="1221" y="1956"/>
                  </a:cubicBezTo>
                  <a:cubicBezTo>
                    <a:pt x="1" y="1368"/>
                    <a:pt x="884" y="2838"/>
                    <a:pt x="1581" y="2726"/>
                  </a:cubicBezTo>
                  <a:cubicBezTo>
                    <a:pt x="2184" y="2630"/>
                    <a:pt x="2289" y="1710"/>
                    <a:pt x="2610" y="1492"/>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
            <p:cNvSpPr/>
            <p:nvPr/>
          </p:nvSpPr>
          <p:spPr>
            <a:xfrm>
              <a:off x="2726373" y="3629740"/>
              <a:ext cx="327326" cy="456968"/>
            </a:xfrm>
            <a:custGeom>
              <a:rect b="b" l="l" r="r" t="t"/>
              <a:pathLst>
                <a:path extrusionOk="0" h="9933" w="7115">
                  <a:moveTo>
                    <a:pt x="4972" y="4102"/>
                  </a:moveTo>
                  <a:cubicBezTo>
                    <a:pt x="4972" y="4166"/>
                    <a:pt x="4988" y="4273"/>
                    <a:pt x="4972" y="4279"/>
                  </a:cubicBezTo>
                  <a:cubicBezTo>
                    <a:pt x="4551" y="4426"/>
                    <a:pt x="3266" y="5263"/>
                    <a:pt x="2796" y="6044"/>
                  </a:cubicBezTo>
                  <a:cubicBezTo>
                    <a:pt x="2467" y="5697"/>
                    <a:pt x="2067" y="5524"/>
                    <a:pt x="1635" y="5802"/>
                  </a:cubicBezTo>
                  <a:cubicBezTo>
                    <a:pt x="1169" y="6103"/>
                    <a:pt x="866" y="7074"/>
                    <a:pt x="579" y="7734"/>
                  </a:cubicBezTo>
                  <a:cubicBezTo>
                    <a:pt x="84" y="7027"/>
                    <a:pt x="1" y="7781"/>
                    <a:pt x="201" y="8168"/>
                  </a:cubicBezTo>
                  <a:cubicBezTo>
                    <a:pt x="377" y="8509"/>
                    <a:pt x="618" y="8807"/>
                    <a:pt x="1015" y="8521"/>
                  </a:cubicBezTo>
                  <a:cubicBezTo>
                    <a:pt x="1404" y="8241"/>
                    <a:pt x="1684" y="7754"/>
                    <a:pt x="1974" y="7343"/>
                  </a:cubicBezTo>
                  <a:cubicBezTo>
                    <a:pt x="1895" y="8992"/>
                    <a:pt x="3422" y="9933"/>
                    <a:pt x="4958" y="8671"/>
                  </a:cubicBezTo>
                  <a:cubicBezTo>
                    <a:pt x="5930" y="7872"/>
                    <a:pt x="6934" y="6049"/>
                    <a:pt x="6773" y="4847"/>
                  </a:cubicBezTo>
                  <a:cubicBezTo>
                    <a:pt x="6694" y="4266"/>
                    <a:pt x="6405" y="4274"/>
                    <a:pt x="6339" y="3774"/>
                  </a:cubicBezTo>
                  <a:cubicBezTo>
                    <a:pt x="6308" y="3546"/>
                    <a:pt x="6322" y="3268"/>
                    <a:pt x="6410" y="3063"/>
                  </a:cubicBezTo>
                  <a:cubicBezTo>
                    <a:pt x="6924" y="3105"/>
                    <a:pt x="7098" y="2408"/>
                    <a:pt x="6824" y="2234"/>
                  </a:cubicBezTo>
                  <a:cubicBezTo>
                    <a:pt x="7115" y="1017"/>
                    <a:pt x="6348" y="301"/>
                    <a:pt x="5323" y="191"/>
                  </a:cubicBezTo>
                  <a:cubicBezTo>
                    <a:pt x="3568" y="0"/>
                    <a:pt x="2991" y="1400"/>
                    <a:pt x="3343" y="2912"/>
                  </a:cubicBezTo>
                  <a:cubicBezTo>
                    <a:pt x="3311" y="3692"/>
                    <a:pt x="3789" y="4405"/>
                    <a:pt x="4972" y="410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
            <p:cNvSpPr/>
            <p:nvPr/>
          </p:nvSpPr>
          <p:spPr>
            <a:xfrm>
              <a:off x="2852611" y="3824756"/>
              <a:ext cx="104523" cy="85339"/>
            </a:xfrm>
            <a:custGeom>
              <a:rect b="b" l="l" r="r" t="t"/>
              <a:pathLst>
                <a:path extrusionOk="0" h="1855" w="2272">
                  <a:moveTo>
                    <a:pt x="2228" y="0"/>
                  </a:moveTo>
                  <a:cubicBezTo>
                    <a:pt x="2225" y="0"/>
                    <a:pt x="2222" y="1"/>
                    <a:pt x="2219" y="1"/>
                  </a:cubicBezTo>
                  <a:cubicBezTo>
                    <a:pt x="1965" y="58"/>
                    <a:pt x="1555" y="333"/>
                    <a:pt x="1154" y="659"/>
                  </a:cubicBezTo>
                  <a:cubicBezTo>
                    <a:pt x="660" y="1062"/>
                    <a:pt x="174" y="1544"/>
                    <a:pt x="13" y="1793"/>
                  </a:cubicBezTo>
                  <a:cubicBezTo>
                    <a:pt x="1" y="1811"/>
                    <a:pt x="6" y="1835"/>
                    <a:pt x="24" y="1848"/>
                  </a:cubicBezTo>
                  <a:cubicBezTo>
                    <a:pt x="31" y="1852"/>
                    <a:pt x="39" y="1854"/>
                    <a:pt x="46" y="1854"/>
                  </a:cubicBezTo>
                  <a:cubicBezTo>
                    <a:pt x="59" y="1854"/>
                    <a:pt x="72" y="1848"/>
                    <a:pt x="80" y="1836"/>
                  </a:cubicBezTo>
                  <a:cubicBezTo>
                    <a:pt x="237" y="1594"/>
                    <a:pt x="715" y="1119"/>
                    <a:pt x="1205" y="721"/>
                  </a:cubicBezTo>
                  <a:cubicBezTo>
                    <a:pt x="1598" y="401"/>
                    <a:pt x="1995" y="132"/>
                    <a:pt x="2236" y="79"/>
                  </a:cubicBezTo>
                  <a:cubicBezTo>
                    <a:pt x="2258" y="74"/>
                    <a:pt x="2271" y="53"/>
                    <a:pt x="2267" y="31"/>
                  </a:cubicBezTo>
                  <a:cubicBezTo>
                    <a:pt x="2263" y="13"/>
                    <a:pt x="2246" y="0"/>
                    <a:pt x="22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
            <p:cNvSpPr/>
            <p:nvPr/>
          </p:nvSpPr>
          <p:spPr>
            <a:xfrm>
              <a:off x="2769158" y="3946393"/>
              <a:ext cx="57322" cy="78439"/>
            </a:xfrm>
            <a:custGeom>
              <a:rect b="b" l="l" r="r" t="t"/>
              <a:pathLst>
                <a:path extrusionOk="0" h="1705" w="1246">
                  <a:moveTo>
                    <a:pt x="1201" y="0"/>
                  </a:moveTo>
                  <a:cubicBezTo>
                    <a:pt x="1183" y="0"/>
                    <a:pt x="1168" y="12"/>
                    <a:pt x="1164" y="30"/>
                  </a:cubicBezTo>
                  <a:cubicBezTo>
                    <a:pt x="1089" y="318"/>
                    <a:pt x="941" y="600"/>
                    <a:pt x="759" y="855"/>
                  </a:cubicBezTo>
                  <a:cubicBezTo>
                    <a:pt x="535" y="1170"/>
                    <a:pt x="263" y="1442"/>
                    <a:pt x="21" y="1634"/>
                  </a:cubicBezTo>
                  <a:cubicBezTo>
                    <a:pt x="4" y="1647"/>
                    <a:pt x="0" y="1673"/>
                    <a:pt x="14" y="1690"/>
                  </a:cubicBezTo>
                  <a:cubicBezTo>
                    <a:pt x="22" y="1700"/>
                    <a:pt x="34" y="1705"/>
                    <a:pt x="46" y="1705"/>
                  </a:cubicBezTo>
                  <a:cubicBezTo>
                    <a:pt x="55" y="1705"/>
                    <a:pt x="63" y="1702"/>
                    <a:pt x="71" y="1696"/>
                  </a:cubicBezTo>
                  <a:cubicBezTo>
                    <a:pt x="317" y="1501"/>
                    <a:pt x="595" y="1222"/>
                    <a:pt x="824" y="902"/>
                  </a:cubicBezTo>
                  <a:cubicBezTo>
                    <a:pt x="1011" y="639"/>
                    <a:pt x="1164" y="348"/>
                    <a:pt x="1240" y="50"/>
                  </a:cubicBezTo>
                  <a:cubicBezTo>
                    <a:pt x="1246" y="28"/>
                    <a:pt x="1233" y="7"/>
                    <a:pt x="1212" y="2"/>
                  </a:cubicBezTo>
                  <a:cubicBezTo>
                    <a:pt x="1208" y="1"/>
                    <a:pt x="1204" y="0"/>
                    <a:pt x="1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
            <p:cNvSpPr/>
            <p:nvPr/>
          </p:nvSpPr>
          <p:spPr>
            <a:xfrm>
              <a:off x="2814150" y="3965715"/>
              <a:ext cx="96887" cy="91596"/>
            </a:xfrm>
            <a:custGeom>
              <a:rect b="b" l="l" r="r" t="t"/>
              <a:pathLst>
                <a:path extrusionOk="0" h="1991" w="2106">
                  <a:moveTo>
                    <a:pt x="66" y="0"/>
                  </a:moveTo>
                  <a:cubicBezTo>
                    <a:pt x="45" y="0"/>
                    <a:pt x="28" y="15"/>
                    <a:pt x="26" y="35"/>
                  </a:cubicBezTo>
                  <a:cubicBezTo>
                    <a:pt x="1" y="267"/>
                    <a:pt x="17" y="495"/>
                    <a:pt x="68" y="710"/>
                  </a:cubicBezTo>
                  <a:cubicBezTo>
                    <a:pt x="146" y="1040"/>
                    <a:pt x="311" y="1339"/>
                    <a:pt x="545" y="1564"/>
                  </a:cubicBezTo>
                  <a:cubicBezTo>
                    <a:pt x="780" y="1790"/>
                    <a:pt x="1083" y="1942"/>
                    <a:pt x="1441" y="1981"/>
                  </a:cubicBezTo>
                  <a:cubicBezTo>
                    <a:pt x="1501" y="1987"/>
                    <a:pt x="1561" y="1990"/>
                    <a:pt x="1623" y="1990"/>
                  </a:cubicBezTo>
                  <a:cubicBezTo>
                    <a:pt x="1766" y="1990"/>
                    <a:pt x="1915" y="1973"/>
                    <a:pt x="2071" y="1936"/>
                  </a:cubicBezTo>
                  <a:cubicBezTo>
                    <a:pt x="2093" y="1931"/>
                    <a:pt x="2105" y="1909"/>
                    <a:pt x="2100" y="1887"/>
                  </a:cubicBezTo>
                  <a:cubicBezTo>
                    <a:pt x="2097" y="1869"/>
                    <a:pt x="2080" y="1857"/>
                    <a:pt x="2062" y="1857"/>
                  </a:cubicBezTo>
                  <a:cubicBezTo>
                    <a:pt x="2059" y="1857"/>
                    <a:pt x="2056" y="1858"/>
                    <a:pt x="2052" y="1858"/>
                  </a:cubicBezTo>
                  <a:cubicBezTo>
                    <a:pt x="1902" y="1894"/>
                    <a:pt x="1758" y="1911"/>
                    <a:pt x="1621" y="1911"/>
                  </a:cubicBezTo>
                  <a:cubicBezTo>
                    <a:pt x="1562" y="1911"/>
                    <a:pt x="1505" y="1908"/>
                    <a:pt x="1449" y="1902"/>
                  </a:cubicBezTo>
                  <a:cubicBezTo>
                    <a:pt x="1111" y="1865"/>
                    <a:pt x="823" y="1720"/>
                    <a:pt x="600" y="1507"/>
                  </a:cubicBezTo>
                  <a:cubicBezTo>
                    <a:pt x="378" y="1292"/>
                    <a:pt x="221" y="1007"/>
                    <a:pt x="145" y="692"/>
                  </a:cubicBezTo>
                  <a:cubicBezTo>
                    <a:pt x="95" y="486"/>
                    <a:pt x="82" y="266"/>
                    <a:pt x="105" y="44"/>
                  </a:cubicBezTo>
                  <a:cubicBezTo>
                    <a:pt x="107" y="22"/>
                    <a:pt x="91" y="2"/>
                    <a:pt x="70" y="0"/>
                  </a:cubicBezTo>
                  <a:cubicBezTo>
                    <a:pt x="69" y="0"/>
                    <a:pt x="67"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
            <p:cNvSpPr/>
            <p:nvPr/>
          </p:nvSpPr>
          <p:spPr>
            <a:xfrm>
              <a:off x="2799475" y="3889393"/>
              <a:ext cx="94356" cy="87179"/>
            </a:xfrm>
            <a:custGeom>
              <a:rect b="b" l="l" r="r" t="t"/>
              <a:pathLst>
                <a:path extrusionOk="0" h="1895" w="2051">
                  <a:moveTo>
                    <a:pt x="444" y="0"/>
                  </a:moveTo>
                  <a:cubicBezTo>
                    <a:pt x="383" y="0"/>
                    <a:pt x="323" y="7"/>
                    <a:pt x="263" y="22"/>
                  </a:cubicBezTo>
                  <a:cubicBezTo>
                    <a:pt x="183" y="42"/>
                    <a:pt x="103" y="75"/>
                    <a:pt x="25" y="124"/>
                  </a:cubicBezTo>
                  <a:cubicBezTo>
                    <a:pt x="6" y="136"/>
                    <a:pt x="0" y="160"/>
                    <a:pt x="12" y="179"/>
                  </a:cubicBezTo>
                  <a:cubicBezTo>
                    <a:pt x="19" y="191"/>
                    <a:pt x="33" y="198"/>
                    <a:pt x="46" y="198"/>
                  </a:cubicBezTo>
                  <a:cubicBezTo>
                    <a:pt x="53" y="198"/>
                    <a:pt x="60" y="196"/>
                    <a:pt x="67" y="192"/>
                  </a:cubicBezTo>
                  <a:cubicBezTo>
                    <a:pt x="138" y="147"/>
                    <a:pt x="209" y="118"/>
                    <a:pt x="282" y="100"/>
                  </a:cubicBezTo>
                  <a:cubicBezTo>
                    <a:pt x="336" y="86"/>
                    <a:pt x="390" y="80"/>
                    <a:pt x="445" y="80"/>
                  </a:cubicBezTo>
                  <a:cubicBezTo>
                    <a:pt x="624" y="80"/>
                    <a:pt x="803" y="151"/>
                    <a:pt x="972" y="270"/>
                  </a:cubicBezTo>
                  <a:cubicBezTo>
                    <a:pt x="1197" y="428"/>
                    <a:pt x="1405" y="670"/>
                    <a:pt x="1576" y="946"/>
                  </a:cubicBezTo>
                  <a:cubicBezTo>
                    <a:pt x="1754" y="1235"/>
                    <a:pt x="1892" y="1560"/>
                    <a:pt x="1968" y="1864"/>
                  </a:cubicBezTo>
                  <a:cubicBezTo>
                    <a:pt x="1972" y="1882"/>
                    <a:pt x="1988" y="1894"/>
                    <a:pt x="2006" y="1894"/>
                  </a:cubicBezTo>
                  <a:cubicBezTo>
                    <a:pt x="2009" y="1894"/>
                    <a:pt x="2012" y="1894"/>
                    <a:pt x="2015" y="1893"/>
                  </a:cubicBezTo>
                  <a:cubicBezTo>
                    <a:pt x="2037" y="1889"/>
                    <a:pt x="2051" y="1866"/>
                    <a:pt x="2045" y="1845"/>
                  </a:cubicBezTo>
                  <a:cubicBezTo>
                    <a:pt x="1968" y="1534"/>
                    <a:pt x="1826" y="1200"/>
                    <a:pt x="1644" y="904"/>
                  </a:cubicBezTo>
                  <a:cubicBezTo>
                    <a:pt x="1467" y="619"/>
                    <a:pt x="1252" y="368"/>
                    <a:pt x="1018" y="205"/>
                  </a:cubicBezTo>
                  <a:cubicBezTo>
                    <a:pt x="836" y="76"/>
                    <a:pt x="641" y="0"/>
                    <a:pt x="4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6"/>
            <p:cNvSpPr/>
            <p:nvPr/>
          </p:nvSpPr>
          <p:spPr>
            <a:xfrm>
              <a:off x="2841615" y="3781235"/>
              <a:ext cx="84419" cy="144272"/>
            </a:xfrm>
            <a:custGeom>
              <a:rect b="b" l="l" r="r" t="t"/>
              <a:pathLst>
                <a:path extrusionOk="0" h="3136" w="1835">
                  <a:moveTo>
                    <a:pt x="609" y="1571"/>
                  </a:moveTo>
                  <a:cubicBezTo>
                    <a:pt x="769" y="2683"/>
                    <a:pt x="1209" y="3136"/>
                    <a:pt x="1305" y="3108"/>
                  </a:cubicBezTo>
                  <a:cubicBezTo>
                    <a:pt x="1399" y="3080"/>
                    <a:pt x="1835" y="2369"/>
                    <a:pt x="1835" y="1874"/>
                  </a:cubicBezTo>
                  <a:cubicBezTo>
                    <a:pt x="1835" y="1791"/>
                    <a:pt x="1595" y="1496"/>
                    <a:pt x="1220" y="1186"/>
                  </a:cubicBezTo>
                  <a:cubicBezTo>
                    <a:pt x="1279" y="1080"/>
                    <a:pt x="1293" y="339"/>
                    <a:pt x="1164" y="326"/>
                  </a:cubicBezTo>
                  <a:cubicBezTo>
                    <a:pt x="1008" y="311"/>
                    <a:pt x="1016" y="461"/>
                    <a:pt x="942" y="652"/>
                  </a:cubicBezTo>
                  <a:cubicBezTo>
                    <a:pt x="917" y="645"/>
                    <a:pt x="903" y="617"/>
                    <a:pt x="908" y="598"/>
                  </a:cubicBezTo>
                  <a:cubicBezTo>
                    <a:pt x="1029" y="219"/>
                    <a:pt x="744" y="1"/>
                    <a:pt x="472" y="220"/>
                  </a:cubicBezTo>
                  <a:cubicBezTo>
                    <a:pt x="403" y="194"/>
                    <a:pt x="239" y="227"/>
                    <a:pt x="185" y="372"/>
                  </a:cubicBezTo>
                  <a:cubicBezTo>
                    <a:pt x="72" y="472"/>
                    <a:pt x="1" y="616"/>
                    <a:pt x="23" y="812"/>
                  </a:cubicBezTo>
                  <a:cubicBezTo>
                    <a:pt x="86" y="1226"/>
                    <a:pt x="390" y="1445"/>
                    <a:pt x="609" y="157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6"/>
            <p:cNvSpPr/>
            <p:nvPr/>
          </p:nvSpPr>
          <p:spPr>
            <a:xfrm>
              <a:off x="2858867" y="3789516"/>
              <a:ext cx="8419" cy="26039"/>
            </a:xfrm>
            <a:custGeom>
              <a:rect b="b" l="l" r="r" t="t"/>
              <a:pathLst>
                <a:path extrusionOk="0" h="566" w="183">
                  <a:moveTo>
                    <a:pt x="96" y="0"/>
                  </a:moveTo>
                  <a:cubicBezTo>
                    <a:pt x="85" y="0"/>
                    <a:pt x="73" y="5"/>
                    <a:pt x="65" y="15"/>
                  </a:cubicBezTo>
                  <a:cubicBezTo>
                    <a:pt x="14" y="79"/>
                    <a:pt x="1" y="160"/>
                    <a:pt x="8" y="241"/>
                  </a:cubicBezTo>
                  <a:cubicBezTo>
                    <a:pt x="18" y="362"/>
                    <a:pt x="71" y="483"/>
                    <a:pt x="102" y="543"/>
                  </a:cubicBezTo>
                  <a:cubicBezTo>
                    <a:pt x="109" y="558"/>
                    <a:pt x="123" y="565"/>
                    <a:pt x="137" y="565"/>
                  </a:cubicBezTo>
                  <a:cubicBezTo>
                    <a:pt x="143" y="565"/>
                    <a:pt x="149" y="564"/>
                    <a:pt x="155" y="561"/>
                  </a:cubicBezTo>
                  <a:cubicBezTo>
                    <a:pt x="175" y="552"/>
                    <a:pt x="183" y="527"/>
                    <a:pt x="173" y="507"/>
                  </a:cubicBezTo>
                  <a:cubicBezTo>
                    <a:pt x="144" y="452"/>
                    <a:pt x="97" y="341"/>
                    <a:pt x="88" y="235"/>
                  </a:cubicBezTo>
                  <a:cubicBezTo>
                    <a:pt x="83" y="171"/>
                    <a:pt x="91" y="110"/>
                    <a:pt x="127" y="65"/>
                  </a:cubicBezTo>
                  <a:cubicBezTo>
                    <a:pt x="141" y="48"/>
                    <a:pt x="138" y="23"/>
                    <a:pt x="121" y="9"/>
                  </a:cubicBezTo>
                  <a:cubicBezTo>
                    <a:pt x="114" y="3"/>
                    <a:pt x="105" y="0"/>
                    <a:pt x="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
            <p:cNvSpPr/>
            <p:nvPr/>
          </p:nvSpPr>
          <p:spPr>
            <a:xfrm>
              <a:off x="2847090" y="3796647"/>
              <a:ext cx="7867" cy="25579"/>
            </a:xfrm>
            <a:custGeom>
              <a:rect b="b" l="l" r="r" t="t"/>
              <a:pathLst>
                <a:path extrusionOk="0" h="556" w="171">
                  <a:moveTo>
                    <a:pt x="74" y="1"/>
                  </a:moveTo>
                  <a:cubicBezTo>
                    <a:pt x="56" y="1"/>
                    <a:pt x="40" y="12"/>
                    <a:pt x="35" y="29"/>
                  </a:cubicBezTo>
                  <a:cubicBezTo>
                    <a:pt x="6" y="126"/>
                    <a:pt x="1" y="221"/>
                    <a:pt x="11" y="305"/>
                  </a:cubicBezTo>
                  <a:cubicBezTo>
                    <a:pt x="22" y="408"/>
                    <a:pt x="56" y="494"/>
                    <a:pt x="95" y="542"/>
                  </a:cubicBezTo>
                  <a:cubicBezTo>
                    <a:pt x="104" y="551"/>
                    <a:pt x="115" y="556"/>
                    <a:pt x="126" y="556"/>
                  </a:cubicBezTo>
                  <a:cubicBezTo>
                    <a:pt x="135" y="556"/>
                    <a:pt x="144" y="553"/>
                    <a:pt x="152" y="547"/>
                  </a:cubicBezTo>
                  <a:cubicBezTo>
                    <a:pt x="169" y="533"/>
                    <a:pt x="171" y="507"/>
                    <a:pt x="157" y="490"/>
                  </a:cubicBezTo>
                  <a:cubicBezTo>
                    <a:pt x="126" y="454"/>
                    <a:pt x="100" y="384"/>
                    <a:pt x="90" y="297"/>
                  </a:cubicBezTo>
                  <a:cubicBezTo>
                    <a:pt x="82" y="222"/>
                    <a:pt x="86" y="137"/>
                    <a:pt x="111" y="52"/>
                  </a:cubicBezTo>
                  <a:cubicBezTo>
                    <a:pt x="118" y="31"/>
                    <a:pt x="106" y="9"/>
                    <a:pt x="85" y="3"/>
                  </a:cubicBezTo>
                  <a:cubicBezTo>
                    <a:pt x="81" y="1"/>
                    <a:pt x="77" y="1"/>
                    <a:pt x="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6"/>
            <p:cNvSpPr/>
            <p:nvPr/>
          </p:nvSpPr>
          <p:spPr>
            <a:xfrm>
              <a:off x="2867608" y="3851669"/>
              <a:ext cx="132724" cy="80693"/>
            </a:xfrm>
            <a:custGeom>
              <a:rect b="b" l="l" r="r" t="t"/>
              <a:pathLst>
                <a:path extrusionOk="0" h="1754" w="2885">
                  <a:moveTo>
                    <a:pt x="43" y="0"/>
                  </a:moveTo>
                  <a:cubicBezTo>
                    <a:pt x="41" y="0"/>
                    <a:pt x="39" y="0"/>
                    <a:pt x="37" y="1"/>
                  </a:cubicBezTo>
                  <a:cubicBezTo>
                    <a:pt x="15" y="4"/>
                    <a:pt x="0" y="24"/>
                    <a:pt x="3" y="45"/>
                  </a:cubicBezTo>
                  <a:cubicBezTo>
                    <a:pt x="133" y="894"/>
                    <a:pt x="394" y="1488"/>
                    <a:pt x="853" y="1684"/>
                  </a:cubicBezTo>
                  <a:cubicBezTo>
                    <a:pt x="961" y="1729"/>
                    <a:pt x="1079" y="1753"/>
                    <a:pt x="1208" y="1753"/>
                  </a:cubicBezTo>
                  <a:cubicBezTo>
                    <a:pt x="1630" y="1753"/>
                    <a:pt x="2173" y="1499"/>
                    <a:pt x="2865" y="925"/>
                  </a:cubicBezTo>
                  <a:cubicBezTo>
                    <a:pt x="2882" y="911"/>
                    <a:pt x="2884" y="886"/>
                    <a:pt x="2871" y="869"/>
                  </a:cubicBezTo>
                  <a:cubicBezTo>
                    <a:pt x="2862" y="859"/>
                    <a:pt x="2851" y="854"/>
                    <a:pt x="2840" y="854"/>
                  </a:cubicBezTo>
                  <a:cubicBezTo>
                    <a:pt x="2831" y="854"/>
                    <a:pt x="2822" y="857"/>
                    <a:pt x="2814" y="863"/>
                  </a:cubicBezTo>
                  <a:cubicBezTo>
                    <a:pt x="2137" y="1425"/>
                    <a:pt x="1612" y="1673"/>
                    <a:pt x="1209" y="1673"/>
                  </a:cubicBezTo>
                  <a:cubicBezTo>
                    <a:pt x="1091" y="1673"/>
                    <a:pt x="983" y="1652"/>
                    <a:pt x="885" y="1610"/>
                  </a:cubicBezTo>
                  <a:cubicBezTo>
                    <a:pt x="455" y="1428"/>
                    <a:pt x="208" y="855"/>
                    <a:pt x="83" y="34"/>
                  </a:cubicBezTo>
                  <a:cubicBezTo>
                    <a:pt x="80" y="14"/>
                    <a:pt x="63" y="0"/>
                    <a:pt x="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
            <p:cNvSpPr/>
            <p:nvPr/>
          </p:nvSpPr>
          <p:spPr>
            <a:xfrm>
              <a:off x="2923826" y="3810080"/>
              <a:ext cx="96887" cy="58518"/>
            </a:xfrm>
            <a:custGeom>
              <a:rect b="b" l="l" r="r" t="t"/>
              <a:pathLst>
                <a:path extrusionOk="0" h="1272" w="2106">
                  <a:moveTo>
                    <a:pt x="1590" y="0"/>
                  </a:moveTo>
                  <a:cubicBezTo>
                    <a:pt x="1174" y="0"/>
                    <a:pt x="863" y="363"/>
                    <a:pt x="577" y="698"/>
                  </a:cubicBezTo>
                  <a:cubicBezTo>
                    <a:pt x="390" y="914"/>
                    <a:pt x="213" y="1119"/>
                    <a:pt x="31" y="1194"/>
                  </a:cubicBezTo>
                  <a:cubicBezTo>
                    <a:pt x="10" y="1202"/>
                    <a:pt x="1" y="1226"/>
                    <a:pt x="8" y="1246"/>
                  </a:cubicBezTo>
                  <a:cubicBezTo>
                    <a:pt x="15" y="1262"/>
                    <a:pt x="30" y="1271"/>
                    <a:pt x="45" y="1271"/>
                  </a:cubicBezTo>
                  <a:cubicBezTo>
                    <a:pt x="50" y="1271"/>
                    <a:pt x="55" y="1270"/>
                    <a:pt x="60" y="1268"/>
                  </a:cubicBezTo>
                  <a:cubicBezTo>
                    <a:pt x="261" y="1186"/>
                    <a:pt x="444" y="974"/>
                    <a:pt x="636" y="749"/>
                  </a:cubicBezTo>
                  <a:cubicBezTo>
                    <a:pt x="911" y="430"/>
                    <a:pt x="1207" y="85"/>
                    <a:pt x="1596" y="85"/>
                  </a:cubicBezTo>
                  <a:cubicBezTo>
                    <a:pt x="1731" y="85"/>
                    <a:pt x="1878" y="127"/>
                    <a:pt x="2039" y="226"/>
                  </a:cubicBezTo>
                  <a:cubicBezTo>
                    <a:pt x="2045" y="230"/>
                    <a:pt x="2053" y="232"/>
                    <a:pt x="2060" y="232"/>
                  </a:cubicBezTo>
                  <a:cubicBezTo>
                    <a:pt x="2073" y="232"/>
                    <a:pt x="2086" y="225"/>
                    <a:pt x="2094" y="213"/>
                  </a:cubicBezTo>
                  <a:cubicBezTo>
                    <a:pt x="2106" y="194"/>
                    <a:pt x="2099" y="170"/>
                    <a:pt x="2081" y="158"/>
                  </a:cubicBezTo>
                  <a:cubicBezTo>
                    <a:pt x="1901" y="47"/>
                    <a:pt x="1739" y="0"/>
                    <a:pt x="15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6"/>
            <p:cNvSpPr/>
            <p:nvPr/>
          </p:nvSpPr>
          <p:spPr>
            <a:xfrm>
              <a:off x="2882928" y="3794208"/>
              <a:ext cx="55528" cy="94080"/>
            </a:xfrm>
            <a:custGeom>
              <a:rect b="b" l="l" r="r" t="t"/>
              <a:pathLst>
                <a:path extrusionOk="0" h="2045" w="1207">
                  <a:moveTo>
                    <a:pt x="245" y="0"/>
                  </a:moveTo>
                  <a:cubicBezTo>
                    <a:pt x="214" y="0"/>
                    <a:pt x="183" y="15"/>
                    <a:pt x="154" y="47"/>
                  </a:cubicBezTo>
                  <a:cubicBezTo>
                    <a:pt x="124" y="79"/>
                    <a:pt x="94" y="129"/>
                    <a:pt x="65" y="197"/>
                  </a:cubicBezTo>
                  <a:cubicBezTo>
                    <a:pt x="45" y="246"/>
                    <a:pt x="25" y="305"/>
                    <a:pt x="7" y="374"/>
                  </a:cubicBezTo>
                  <a:cubicBezTo>
                    <a:pt x="1" y="396"/>
                    <a:pt x="13" y="417"/>
                    <a:pt x="35" y="423"/>
                  </a:cubicBezTo>
                  <a:cubicBezTo>
                    <a:pt x="38" y="424"/>
                    <a:pt x="41" y="424"/>
                    <a:pt x="44" y="424"/>
                  </a:cubicBezTo>
                  <a:cubicBezTo>
                    <a:pt x="62" y="424"/>
                    <a:pt x="79" y="412"/>
                    <a:pt x="84" y="394"/>
                  </a:cubicBezTo>
                  <a:cubicBezTo>
                    <a:pt x="102" y="329"/>
                    <a:pt x="121" y="272"/>
                    <a:pt x="140" y="227"/>
                  </a:cubicBezTo>
                  <a:cubicBezTo>
                    <a:pt x="164" y="168"/>
                    <a:pt x="189" y="127"/>
                    <a:pt x="212" y="101"/>
                  </a:cubicBezTo>
                  <a:cubicBezTo>
                    <a:pt x="225" y="87"/>
                    <a:pt x="237" y="80"/>
                    <a:pt x="245" y="80"/>
                  </a:cubicBezTo>
                  <a:cubicBezTo>
                    <a:pt x="246" y="80"/>
                    <a:pt x="247" y="80"/>
                    <a:pt x="248" y="80"/>
                  </a:cubicBezTo>
                  <a:cubicBezTo>
                    <a:pt x="249" y="80"/>
                    <a:pt x="250" y="81"/>
                    <a:pt x="250" y="81"/>
                  </a:cubicBezTo>
                  <a:cubicBezTo>
                    <a:pt x="291" y="98"/>
                    <a:pt x="324" y="190"/>
                    <a:pt x="333" y="343"/>
                  </a:cubicBezTo>
                  <a:cubicBezTo>
                    <a:pt x="343" y="485"/>
                    <a:pt x="330" y="673"/>
                    <a:pt x="283" y="896"/>
                  </a:cubicBezTo>
                  <a:cubicBezTo>
                    <a:pt x="280" y="910"/>
                    <a:pt x="284" y="925"/>
                    <a:pt x="296" y="934"/>
                  </a:cubicBezTo>
                  <a:cubicBezTo>
                    <a:pt x="473" y="1090"/>
                    <a:pt x="682" y="1321"/>
                    <a:pt x="845" y="1534"/>
                  </a:cubicBezTo>
                  <a:cubicBezTo>
                    <a:pt x="998" y="1735"/>
                    <a:pt x="1112" y="1919"/>
                    <a:pt x="1125" y="2010"/>
                  </a:cubicBezTo>
                  <a:cubicBezTo>
                    <a:pt x="1127" y="2030"/>
                    <a:pt x="1144" y="2045"/>
                    <a:pt x="1164" y="2045"/>
                  </a:cubicBezTo>
                  <a:cubicBezTo>
                    <a:pt x="1165" y="2045"/>
                    <a:pt x="1167" y="2045"/>
                    <a:pt x="1169" y="2044"/>
                  </a:cubicBezTo>
                  <a:cubicBezTo>
                    <a:pt x="1191" y="2041"/>
                    <a:pt x="1207" y="2022"/>
                    <a:pt x="1203" y="2000"/>
                  </a:cubicBezTo>
                  <a:cubicBezTo>
                    <a:pt x="1190" y="1895"/>
                    <a:pt x="1069" y="1697"/>
                    <a:pt x="909" y="1487"/>
                  </a:cubicBezTo>
                  <a:cubicBezTo>
                    <a:pt x="748" y="1275"/>
                    <a:pt x="544" y="1049"/>
                    <a:pt x="365" y="890"/>
                  </a:cubicBezTo>
                  <a:cubicBezTo>
                    <a:pt x="410" y="669"/>
                    <a:pt x="422" y="482"/>
                    <a:pt x="413" y="338"/>
                  </a:cubicBezTo>
                  <a:cubicBezTo>
                    <a:pt x="401" y="153"/>
                    <a:pt x="349" y="35"/>
                    <a:pt x="281" y="8"/>
                  </a:cubicBezTo>
                  <a:cubicBezTo>
                    <a:pt x="277" y="6"/>
                    <a:pt x="274" y="5"/>
                    <a:pt x="269" y="4"/>
                  </a:cubicBezTo>
                  <a:cubicBezTo>
                    <a:pt x="261" y="1"/>
                    <a:pt x="253" y="0"/>
                    <a:pt x="2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6"/>
            <p:cNvSpPr/>
            <p:nvPr/>
          </p:nvSpPr>
          <p:spPr>
            <a:xfrm>
              <a:off x="2874233" y="3794024"/>
              <a:ext cx="13755" cy="21346"/>
            </a:xfrm>
            <a:custGeom>
              <a:rect b="b" l="l" r="r" t="t"/>
              <a:pathLst>
                <a:path extrusionOk="0" h="464" w="299">
                  <a:moveTo>
                    <a:pt x="47" y="0"/>
                  </a:moveTo>
                  <a:cubicBezTo>
                    <a:pt x="40" y="0"/>
                    <a:pt x="33" y="2"/>
                    <a:pt x="27" y="5"/>
                  </a:cubicBezTo>
                  <a:cubicBezTo>
                    <a:pt x="8" y="17"/>
                    <a:pt x="1" y="42"/>
                    <a:pt x="12" y="61"/>
                  </a:cubicBezTo>
                  <a:cubicBezTo>
                    <a:pt x="111" y="234"/>
                    <a:pt x="159" y="327"/>
                    <a:pt x="202" y="413"/>
                  </a:cubicBezTo>
                  <a:lnTo>
                    <a:pt x="216" y="442"/>
                  </a:lnTo>
                  <a:cubicBezTo>
                    <a:pt x="223" y="455"/>
                    <a:pt x="237" y="464"/>
                    <a:pt x="252" y="464"/>
                  </a:cubicBezTo>
                  <a:cubicBezTo>
                    <a:pt x="258" y="464"/>
                    <a:pt x="264" y="462"/>
                    <a:pt x="270" y="459"/>
                  </a:cubicBezTo>
                  <a:cubicBezTo>
                    <a:pt x="290" y="449"/>
                    <a:pt x="298" y="425"/>
                    <a:pt x="287" y="406"/>
                  </a:cubicBezTo>
                  <a:lnTo>
                    <a:pt x="274" y="377"/>
                  </a:lnTo>
                  <a:cubicBezTo>
                    <a:pt x="229" y="290"/>
                    <a:pt x="180" y="193"/>
                    <a:pt x="81" y="20"/>
                  </a:cubicBezTo>
                  <a:cubicBezTo>
                    <a:pt x="74" y="7"/>
                    <a:pt x="61" y="0"/>
                    <a:pt x="47" y="0"/>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
            <p:cNvSpPr/>
            <p:nvPr/>
          </p:nvSpPr>
          <p:spPr>
            <a:xfrm>
              <a:off x="3021863" y="3744523"/>
              <a:ext cx="15136" cy="14584"/>
            </a:xfrm>
            <a:custGeom>
              <a:rect b="b" l="l" r="r" t="t"/>
              <a:pathLst>
                <a:path extrusionOk="0" h="317" w="329">
                  <a:moveTo>
                    <a:pt x="284" y="1"/>
                  </a:moveTo>
                  <a:cubicBezTo>
                    <a:pt x="216" y="1"/>
                    <a:pt x="150" y="24"/>
                    <a:pt x="99" y="73"/>
                  </a:cubicBezTo>
                  <a:cubicBezTo>
                    <a:pt x="53" y="118"/>
                    <a:pt x="19" y="182"/>
                    <a:pt x="3" y="270"/>
                  </a:cubicBezTo>
                  <a:cubicBezTo>
                    <a:pt x="0" y="292"/>
                    <a:pt x="15" y="312"/>
                    <a:pt x="36" y="316"/>
                  </a:cubicBezTo>
                  <a:cubicBezTo>
                    <a:pt x="38" y="317"/>
                    <a:pt x="40" y="317"/>
                    <a:pt x="43" y="317"/>
                  </a:cubicBezTo>
                  <a:cubicBezTo>
                    <a:pt x="55" y="317"/>
                    <a:pt x="65" y="312"/>
                    <a:pt x="73" y="303"/>
                  </a:cubicBezTo>
                  <a:cubicBezTo>
                    <a:pt x="97" y="278"/>
                    <a:pt x="121" y="260"/>
                    <a:pt x="144" y="246"/>
                  </a:cubicBezTo>
                  <a:cubicBezTo>
                    <a:pt x="169" y="231"/>
                    <a:pt x="193" y="223"/>
                    <a:pt x="217" y="219"/>
                  </a:cubicBezTo>
                  <a:cubicBezTo>
                    <a:pt x="238" y="216"/>
                    <a:pt x="253" y="194"/>
                    <a:pt x="249" y="173"/>
                  </a:cubicBezTo>
                  <a:cubicBezTo>
                    <a:pt x="246" y="153"/>
                    <a:pt x="228" y="140"/>
                    <a:pt x="209" y="140"/>
                  </a:cubicBezTo>
                  <a:cubicBezTo>
                    <a:pt x="207" y="140"/>
                    <a:pt x="205" y="140"/>
                    <a:pt x="203" y="140"/>
                  </a:cubicBezTo>
                  <a:cubicBezTo>
                    <a:pt x="177" y="144"/>
                    <a:pt x="151" y="153"/>
                    <a:pt x="125" y="166"/>
                  </a:cubicBezTo>
                  <a:cubicBezTo>
                    <a:pt x="134" y="153"/>
                    <a:pt x="143" y="141"/>
                    <a:pt x="154" y="131"/>
                  </a:cubicBezTo>
                  <a:cubicBezTo>
                    <a:pt x="189" y="97"/>
                    <a:pt x="235" y="81"/>
                    <a:pt x="283" y="81"/>
                  </a:cubicBezTo>
                  <a:cubicBezTo>
                    <a:pt x="285" y="81"/>
                    <a:pt x="286" y="81"/>
                    <a:pt x="288" y="81"/>
                  </a:cubicBezTo>
                  <a:cubicBezTo>
                    <a:pt x="310" y="81"/>
                    <a:pt x="328" y="64"/>
                    <a:pt x="328" y="41"/>
                  </a:cubicBezTo>
                  <a:cubicBezTo>
                    <a:pt x="328" y="19"/>
                    <a:pt x="311" y="1"/>
                    <a:pt x="289" y="1"/>
                  </a:cubicBezTo>
                  <a:cubicBezTo>
                    <a:pt x="287" y="1"/>
                    <a:pt x="286"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
            <p:cNvSpPr/>
            <p:nvPr/>
          </p:nvSpPr>
          <p:spPr>
            <a:xfrm>
              <a:off x="3010730" y="3729571"/>
              <a:ext cx="38598" cy="42601"/>
            </a:xfrm>
            <a:custGeom>
              <a:rect b="b" l="l" r="r" t="t"/>
              <a:pathLst>
                <a:path extrusionOk="0" h="926" w="839">
                  <a:moveTo>
                    <a:pt x="533" y="1"/>
                  </a:moveTo>
                  <a:cubicBezTo>
                    <a:pt x="463" y="1"/>
                    <a:pt x="380" y="20"/>
                    <a:pt x="285" y="66"/>
                  </a:cubicBezTo>
                  <a:cubicBezTo>
                    <a:pt x="264" y="75"/>
                    <a:pt x="256" y="100"/>
                    <a:pt x="265" y="119"/>
                  </a:cubicBezTo>
                  <a:cubicBezTo>
                    <a:pt x="272" y="133"/>
                    <a:pt x="286" y="142"/>
                    <a:pt x="301" y="142"/>
                  </a:cubicBezTo>
                  <a:cubicBezTo>
                    <a:pt x="307" y="142"/>
                    <a:pt x="313" y="141"/>
                    <a:pt x="319" y="138"/>
                  </a:cubicBezTo>
                  <a:cubicBezTo>
                    <a:pt x="404" y="98"/>
                    <a:pt x="475" y="81"/>
                    <a:pt x="532" y="81"/>
                  </a:cubicBezTo>
                  <a:cubicBezTo>
                    <a:pt x="584" y="81"/>
                    <a:pt x="625" y="94"/>
                    <a:pt x="656" y="118"/>
                  </a:cubicBezTo>
                  <a:cubicBezTo>
                    <a:pt x="730" y="173"/>
                    <a:pt x="755" y="282"/>
                    <a:pt x="741" y="400"/>
                  </a:cubicBezTo>
                  <a:cubicBezTo>
                    <a:pt x="726" y="524"/>
                    <a:pt x="667" y="653"/>
                    <a:pt x="571" y="741"/>
                  </a:cubicBezTo>
                  <a:cubicBezTo>
                    <a:pt x="503" y="804"/>
                    <a:pt x="414" y="845"/>
                    <a:pt x="308" y="845"/>
                  </a:cubicBezTo>
                  <a:cubicBezTo>
                    <a:pt x="235" y="845"/>
                    <a:pt x="153" y="826"/>
                    <a:pt x="65" y="781"/>
                  </a:cubicBezTo>
                  <a:cubicBezTo>
                    <a:pt x="59" y="778"/>
                    <a:pt x="53" y="777"/>
                    <a:pt x="47" y="777"/>
                  </a:cubicBezTo>
                  <a:cubicBezTo>
                    <a:pt x="32" y="777"/>
                    <a:pt x="18" y="785"/>
                    <a:pt x="11" y="799"/>
                  </a:cubicBezTo>
                  <a:cubicBezTo>
                    <a:pt x="1" y="819"/>
                    <a:pt x="9" y="842"/>
                    <a:pt x="28" y="852"/>
                  </a:cubicBezTo>
                  <a:cubicBezTo>
                    <a:pt x="130" y="903"/>
                    <a:pt x="224" y="926"/>
                    <a:pt x="309" y="926"/>
                  </a:cubicBezTo>
                  <a:cubicBezTo>
                    <a:pt x="436" y="926"/>
                    <a:pt x="542" y="876"/>
                    <a:pt x="626" y="800"/>
                  </a:cubicBezTo>
                  <a:cubicBezTo>
                    <a:pt x="736" y="699"/>
                    <a:pt x="803" y="550"/>
                    <a:pt x="820" y="410"/>
                  </a:cubicBezTo>
                  <a:cubicBezTo>
                    <a:pt x="838" y="265"/>
                    <a:pt x="802" y="127"/>
                    <a:pt x="704" y="54"/>
                  </a:cubicBezTo>
                  <a:cubicBezTo>
                    <a:pt x="660" y="20"/>
                    <a:pt x="602" y="1"/>
                    <a:pt x="5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
            <p:cNvSpPr/>
            <p:nvPr/>
          </p:nvSpPr>
          <p:spPr>
            <a:xfrm>
              <a:off x="2915683" y="3763799"/>
              <a:ext cx="10719" cy="14998"/>
            </a:xfrm>
            <a:custGeom>
              <a:rect b="b" l="l" r="r" t="t"/>
              <a:pathLst>
                <a:path extrusionOk="0" h="326" w="233">
                  <a:moveTo>
                    <a:pt x="181" y="0"/>
                  </a:moveTo>
                  <a:cubicBezTo>
                    <a:pt x="97" y="0"/>
                    <a:pt x="43" y="41"/>
                    <a:pt x="19" y="92"/>
                  </a:cubicBezTo>
                  <a:cubicBezTo>
                    <a:pt x="6" y="117"/>
                    <a:pt x="0" y="146"/>
                    <a:pt x="3" y="174"/>
                  </a:cubicBezTo>
                  <a:cubicBezTo>
                    <a:pt x="4" y="201"/>
                    <a:pt x="12" y="229"/>
                    <a:pt x="27" y="252"/>
                  </a:cubicBezTo>
                  <a:cubicBezTo>
                    <a:pt x="53" y="295"/>
                    <a:pt x="99" y="325"/>
                    <a:pt x="162" y="325"/>
                  </a:cubicBezTo>
                  <a:cubicBezTo>
                    <a:pt x="173" y="325"/>
                    <a:pt x="184" y="324"/>
                    <a:pt x="196" y="322"/>
                  </a:cubicBezTo>
                  <a:cubicBezTo>
                    <a:pt x="217" y="319"/>
                    <a:pt x="232" y="299"/>
                    <a:pt x="229" y="278"/>
                  </a:cubicBezTo>
                  <a:cubicBezTo>
                    <a:pt x="226" y="258"/>
                    <a:pt x="209" y="243"/>
                    <a:pt x="190" y="243"/>
                  </a:cubicBezTo>
                  <a:cubicBezTo>
                    <a:pt x="188" y="243"/>
                    <a:pt x="186" y="244"/>
                    <a:pt x="184" y="244"/>
                  </a:cubicBezTo>
                  <a:cubicBezTo>
                    <a:pt x="178" y="245"/>
                    <a:pt x="172" y="245"/>
                    <a:pt x="166" y="245"/>
                  </a:cubicBezTo>
                  <a:cubicBezTo>
                    <a:pt x="132" y="245"/>
                    <a:pt x="108" y="231"/>
                    <a:pt x="95" y="210"/>
                  </a:cubicBezTo>
                  <a:cubicBezTo>
                    <a:pt x="88" y="198"/>
                    <a:pt x="83" y="183"/>
                    <a:pt x="82" y="169"/>
                  </a:cubicBezTo>
                  <a:cubicBezTo>
                    <a:pt x="81" y="155"/>
                    <a:pt x="83" y="140"/>
                    <a:pt x="90" y="127"/>
                  </a:cubicBezTo>
                  <a:cubicBezTo>
                    <a:pt x="103" y="101"/>
                    <a:pt x="133" y="80"/>
                    <a:pt x="181" y="80"/>
                  </a:cubicBezTo>
                  <a:cubicBezTo>
                    <a:pt x="184" y="80"/>
                    <a:pt x="186" y="80"/>
                    <a:pt x="189" y="80"/>
                  </a:cubicBezTo>
                  <a:cubicBezTo>
                    <a:pt x="211" y="80"/>
                    <a:pt x="229" y="63"/>
                    <a:pt x="229" y="41"/>
                  </a:cubicBezTo>
                  <a:cubicBezTo>
                    <a:pt x="230" y="19"/>
                    <a:pt x="213" y="1"/>
                    <a:pt x="191" y="1"/>
                  </a:cubicBezTo>
                  <a:cubicBezTo>
                    <a:pt x="187" y="0"/>
                    <a:pt x="184" y="0"/>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
            <p:cNvSpPr/>
            <p:nvPr/>
          </p:nvSpPr>
          <p:spPr>
            <a:xfrm>
              <a:off x="2910485" y="3785283"/>
              <a:ext cx="28523" cy="7315"/>
            </a:xfrm>
            <a:custGeom>
              <a:rect b="b" l="l" r="r" t="t"/>
              <a:pathLst>
                <a:path extrusionOk="0" h="159" w="620">
                  <a:moveTo>
                    <a:pt x="46" y="0"/>
                  </a:moveTo>
                  <a:cubicBezTo>
                    <a:pt x="34" y="0"/>
                    <a:pt x="23" y="5"/>
                    <a:pt x="15" y="15"/>
                  </a:cubicBezTo>
                  <a:cubicBezTo>
                    <a:pt x="1" y="33"/>
                    <a:pt x="4" y="57"/>
                    <a:pt x="21" y="71"/>
                  </a:cubicBezTo>
                  <a:cubicBezTo>
                    <a:pt x="91" y="127"/>
                    <a:pt x="190" y="157"/>
                    <a:pt x="295" y="158"/>
                  </a:cubicBezTo>
                  <a:cubicBezTo>
                    <a:pt x="297" y="158"/>
                    <a:pt x="299" y="158"/>
                    <a:pt x="301" y="158"/>
                  </a:cubicBezTo>
                  <a:cubicBezTo>
                    <a:pt x="399" y="158"/>
                    <a:pt x="503" y="133"/>
                    <a:pt x="594" y="81"/>
                  </a:cubicBezTo>
                  <a:cubicBezTo>
                    <a:pt x="613" y="69"/>
                    <a:pt x="619" y="45"/>
                    <a:pt x="609" y="25"/>
                  </a:cubicBezTo>
                  <a:cubicBezTo>
                    <a:pt x="601" y="13"/>
                    <a:pt x="587" y="6"/>
                    <a:pt x="574" y="6"/>
                  </a:cubicBezTo>
                  <a:cubicBezTo>
                    <a:pt x="567" y="6"/>
                    <a:pt x="560" y="8"/>
                    <a:pt x="554" y="12"/>
                  </a:cubicBezTo>
                  <a:cubicBezTo>
                    <a:pt x="476" y="57"/>
                    <a:pt x="387" y="79"/>
                    <a:pt x="301" y="79"/>
                  </a:cubicBezTo>
                  <a:cubicBezTo>
                    <a:pt x="299" y="79"/>
                    <a:pt x="297" y="79"/>
                    <a:pt x="295" y="79"/>
                  </a:cubicBezTo>
                  <a:cubicBezTo>
                    <a:pt x="208" y="77"/>
                    <a:pt x="126" y="53"/>
                    <a:pt x="71" y="8"/>
                  </a:cubicBezTo>
                  <a:cubicBezTo>
                    <a:pt x="64" y="3"/>
                    <a:pt x="55" y="0"/>
                    <a:pt x="46" y="0"/>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6"/>
            <p:cNvSpPr/>
            <p:nvPr/>
          </p:nvSpPr>
          <p:spPr>
            <a:xfrm>
              <a:off x="2930497" y="3752896"/>
              <a:ext cx="36344" cy="8925"/>
            </a:xfrm>
            <a:custGeom>
              <a:rect b="b" l="l" r="r" t="t"/>
              <a:pathLst>
                <a:path extrusionOk="0" h="194" w="790">
                  <a:moveTo>
                    <a:pt x="744" y="0"/>
                  </a:moveTo>
                  <a:cubicBezTo>
                    <a:pt x="737" y="0"/>
                    <a:pt x="731" y="2"/>
                    <a:pt x="725" y="6"/>
                  </a:cubicBezTo>
                  <a:cubicBezTo>
                    <a:pt x="627" y="60"/>
                    <a:pt x="506" y="93"/>
                    <a:pt x="390" y="107"/>
                  </a:cubicBezTo>
                  <a:cubicBezTo>
                    <a:pt x="350" y="111"/>
                    <a:pt x="311" y="114"/>
                    <a:pt x="273" y="114"/>
                  </a:cubicBezTo>
                  <a:cubicBezTo>
                    <a:pt x="190" y="114"/>
                    <a:pt x="115" y="103"/>
                    <a:pt x="60" y="82"/>
                  </a:cubicBezTo>
                  <a:cubicBezTo>
                    <a:pt x="55" y="80"/>
                    <a:pt x="50" y="79"/>
                    <a:pt x="45" y="79"/>
                  </a:cubicBezTo>
                  <a:cubicBezTo>
                    <a:pt x="29" y="79"/>
                    <a:pt x="14" y="89"/>
                    <a:pt x="8" y="106"/>
                  </a:cubicBezTo>
                  <a:cubicBezTo>
                    <a:pt x="0" y="126"/>
                    <a:pt x="11" y="149"/>
                    <a:pt x="31" y="157"/>
                  </a:cubicBezTo>
                  <a:cubicBezTo>
                    <a:pt x="96" y="181"/>
                    <a:pt x="182" y="194"/>
                    <a:pt x="276" y="194"/>
                  </a:cubicBezTo>
                  <a:cubicBezTo>
                    <a:pt x="316" y="194"/>
                    <a:pt x="357" y="191"/>
                    <a:pt x="399" y="187"/>
                  </a:cubicBezTo>
                  <a:cubicBezTo>
                    <a:pt x="524" y="172"/>
                    <a:pt x="656" y="136"/>
                    <a:pt x="763" y="75"/>
                  </a:cubicBezTo>
                  <a:cubicBezTo>
                    <a:pt x="782" y="64"/>
                    <a:pt x="790" y="40"/>
                    <a:pt x="779" y="21"/>
                  </a:cubicBezTo>
                  <a:cubicBezTo>
                    <a:pt x="771" y="8"/>
                    <a:pt x="758" y="0"/>
                    <a:pt x="7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
            <p:cNvSpPr/>
            <p:nvPr/>
          </p:nvSpPr>
          <p:spPr>
            <a:xfrm>
              <a:off x="2879984" y="3754828"/>
              <a:ext cx="33262" cy="8281"/>
            </a:xfrm>
            <a:custGeom>
              <a:rect b="b" l="l" r="r" t="t"/>
              <a:pathLst>
                <a:path extrusionOk="0" h="180" w="723">
                  <a:moveTo>
                    <a:pt x="47" y="0"/>
                  </a:moveTo>
                  <a:cubicBezTo>
                    <a:pt x="34" y="0"/>
                    <a:pt x="22" y="6"/>
                    <a:pt x="15" y="16"/>
                  </a:cubicBezTo>
                  <a:cubicBezTo>
                    <a:pt x="1" y="34"/>
                    <a:pt x="5" y="58"/>
                    <a:pt x="22" y="72"/>
                  </a:cubicBezTo>
                  <a:cubicBezTo>
                    <a:pt x="108" y="136"/>
                    <a:pt x="221" y="168"/>
                    <a:pt x="333" y="176"/>
                  </a:cubicBezTo>
                  <a:cubicBezTo>
                    <a:pt x="356" y="178"/>
                    <a:pt x="379" y="179"/>
                    <a:pt x="401" y="179"/>
                  </a:cubicBezTo>
                  <a:cubicBezTo>
                    <a:pt x="512" y="179"/>
                    <a:pt x="617" y="158"/>
                    <a:pt x="693" y="126"/>
                  </a:cubicBezTo>
                  <a:cubicBezTo>
                    <a:pt x="713" y="118"/>
                    <a:pt x="722" y="95"/>
                    <a:pt x="714" y="74"/>
                  </a:cubicBezTo>
                  <a:cubicBezTo>
                    <a:pt x="707" y="59"/>
                    <a:pt x="693" y="50"/>
                    <a:pt x="677" y="50"/>
                  </a:cubicBezTo>
                  <a:cubicBezTo>
                    <a:pt x="672" y="50"/>
                    <a:pt x="667" y="51"/>
                    <a:pt x="662" y="53"/>
                  </a:cubicBezTo>
                  <a:cubicBezTo>
                    <a:pt x="596" y="81"/>
                    <a:pt x="502" y="99"/>
                    <a:pt x="403" y="99"/>
                  </a:cubicBezTo>
                  <a:cubicBezTo>
                    <a:pt x="382" y="99"/>
                    <a:pt x="361" y="98"/>
                    <a:pt x="340" y="97"/>
                  </a:cubicBezTo>
                  <a:cubicBezTo>
                    <a:pt x="241" y="89"/>
                    <a:pt x="143" y="62"/>
                    <a:pt x="70" y="7"/>
                  </a:cubicBezTo>
                  <a:cubicBezTo>
                    <a:pt x="63" y="2"/>
                    <a:pt x="55" y="0"/>
                    <a:pt x="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
            <p:cNvSpPr/>
            <p:nvPr/>
          </p:nvSpPr>
          <p:spPr>
            <a:xfrm>
              <a:off x="2924424" y="3729387"/>
              <a:ext cx="30593" cy="6855"/>
            </a:xfrm>
            <a:custGeom>
              <a:rect b="b" l="l" r="r" t="t"/>
              <a:pathLst>
                <a:path extrusionOk="0" h="149" w="665">
                  <a:moveTo>
                    <a:pt x="171" y="1"/>
                  </a:moveTo>
                  <a:cubicBezTo>
                    <a:pt x="124" y="1"/>
                    <a:pt x="80" y="3"/>
                    <a:pt x="39" y="7"/>
                  </a:cubicBezTo>
                  <a:cubicBezTo>
                    <a:pt x="18" y="9"/>
                    <a:pt x="1" y="28"/>
                    <a:pt x="3" y="51"/>
                  </a:cubicBezTo>
                  <a:cubicBezTo>
                    <a:pt x="6" y="70"/>
                    <a:pt x="23" y="86"/>
                    <a:pt x="43" y="86"/>
                  </a:cubicBezTo>
                  <a:cubicBezTo>
                    <a:pt x="44" y="86"/>
                    <a:pt x="45" y="86"/>
                    <a:pt x="46" y="86"/>
                  </a:cubicBezTo>
                  <a:cubicBezTo>
                    <a:pt x="85" y="82"/>
                    <a:pt x="126" y="80"/>
                    <a:pt x="169" y="80"/>
                  </a:cubicBezTo>
                  <a:cubicBezTo>
                    <a:pt x="221" y="80"/>
                    <a:pt x="276" y="83"/>
                    <a:pt x="332" y="89"/>
                  </a:cubicBezTo>
                  <a:cubicBezTo>
                    <a:pt x="423" y="98"/>
                    <a:pt x="517" y="117"/>
                    <a:pt x="608" y="146"/>
                  </a:cubicBezTo>
                  <a:cubicBezTo>
                    <a:pt x="612" y="148"/>
                    <a:pt x="617" y="148"/>
                    <a:pt x="621" y="148"/>
                  </a:cubicBezTo>
                  <a:cubicBezTo>
                    <a:pt x="637" y="148"/>
                    <a:pt x="652" y="138"/>
                    <a:pt x="658" y="121"/>
                  </a:cubicBezTo>
                  <a:cubicBezTo>
                    <a:pt x="665" y="99"/>
                    <a:pt x="653" y="77"/>
                    <a:pt x="633" y="71"/>
                  </a:cubicBezTo>
                  <a:cubicBezTo>
                    <a:pt x="536" y="40"/>
                    <a:pt x="436" y="20"/>
                    <a:pt x="341" y="10"/>
                  </a:cubicBezTo>
                  <a:cubicBezTo>
                    <a:pt x="282" y="4"/>
                    <a:pt x="225" y="1"/>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
            <p:cNvSpPr/>
            <p:nvPr/>
          </p:nvSpPr>
          <p:spPr>
            <a:xfrm>
              <a:off x="2878925" y="3730399"/>
              <a:ext cx="28569" cy="7775"/>
            </a:xfrm>
            <a:custGeom>
              <a:rect b="b" l="l" r="r" t="t"/>
              <a:pathLst>
                <a:path extrusionOk="0" h="169" w="621">
                  <a:moveTo>
                    <a:pt x="527" y="1"/>
                  </a:moveTo>
                  <a:cubicBezTo>
                    <a:pt x="452" y="1"/>
                    <a:pt x="367" y="7"/>
                    <a:pt x="284" y="21"/>
                  </a:cubicBezTo>
                  <a:cubicBezTo>
                    <a:pt x="189" y="37"/>
                    <a:pt x="97" y="60"/>
                    <a:pt x="29" y="92"/>
                  </a:cubicBezTo>
                  <a:cubicBezTo>
                    <a:pt x="9" y="102"/>
                    <a:pt x="1" y="125"/>
                    <a:pt x="10" y="145"/>
                  </a:cubicBezTo>
                  <a:cubicBezTo>
                    <a:pt x="17" y="160"/>
                    <a:pt x="31" y="168"/>
                    <a:pt x="46" y="168"/>
                  </a:cubicBezTo>
                  <a:cubicBezTo>
                    <a:pt x="52" y="168"/>
                    <a:pt x="58" y="167"/>
                    <a:pt x="63" y="164"/>
                  </a:cubicBezTo>
                  <a:cubicBezTo>
                    <a:pt x="124" y="137"/>
                    <a:pt x="208" y="115"/>
                    <a:pt x="297" y="100"/>
                  </a:cubicBezTo>
                  <a:cubicBezTo>
                    <a:pt x="375" y="87"/>
                    <a:pt x="456" y="80"/>
                    <a:pt x="527" y="80"/>
                  </a:cubicBezTo>
                  <a:cubicBezTo>
                    <a:pt x="545" y="80"/>
                    <a:pt x="562" y="81"/>
                    <a:pt x="579" y="82"/>
                  </a:cubicBezTo>
                  <a:cubicBezTo>
                    <a:pt x="579" y="82"/>
                    <a:pt x="580" y="82"/>
                    <a:pt x="580" y="82"/>
                  </a:cubicBezTo>
                  <a:cubicBezTo>
                    <a:pt x="601" y="82"/>
                    <a:pt x="619" y="65"/>
                    <a:pt x="620" y="43"/>
                  </a:cubicBezTo>
                  <a:cubicBezTo>
                    <a:pt x="621" y="21"/>
                    <a:pt x="604" y="3"/>
                    <a:pt x="582" y="2"/>
                  </a:cubicBezTo>
                  <a:cubicBezTo>
                    <a:pt x="564" y="1"/>
                    <a:pt x="546" y="1"/>
                    <a:pt x="5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6"/>
            <p:cNvSpPr/>
            <p:nvPr/>
          </p:nvSpPr>
          <p:spPr>
            <a:xfrm>
              <a:off x="2883710" y="3765869"/>
              <a:ext cx="17712" cy="17114"/>
            </a:xfrm>
            <a:custGeom>
              <a:rect b="b" l="l" r="r" t="t"/>
              <a:pathLst>
                <a:path extrusionOk="0" h="372" w="385">
                  <a:moveTo>
                    <a:pt x="231" y="20"/>
                  </a:moveTo>
                  <a:cubicBezTo>
                    <a:pt x="138" y="0"/>
                    <a:pt x="43" y="56"/>
                    <a:pt x="22" y="148"/>
                  </a:cubicBezTo>
                  <a:cubicBezTo>
                    <a:pt x="1" y="239"/>
                    <a:pt x="59" y="331"/>
                    <a:pt x="154" y="351"/>
                  </a:cubicBezTo>
                  <a:cubicBezTo>
                    <a:pt x="247" y="372"/>
                    <a:pt x="342" y="315"/>
                    <a:pt x="363" y="223"/>
                  </a:cubicBezTo>
                  <a:cubicBezTo>
                    <a:pt x="384" y="132"/>
                    <a:pt x="326" y="42"/>
                    <a:pt x="231" y="2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
            <p:cNvSpPr/>
            <p:nvPr/>
          </p:nvSpPr>
          <p:spPr>
            <a:xfrm>
              <a:off x="2949405" y="3762005"/>
              <a:ext cx="17712" cy="17160"/>
            </a:xfrm>
            <a:custGeom>
              <a:rect b="b" l="l" r="r" t="t"/>
              <a:pathLst>
                <a:path extrusionOk="0" h="373" w="385">
                  <a:moveTo>
                    <a:pt x="231" y="21"/>
                  </a:moveTo>
                  <a:cubicBezTo>
                    <a:pt x="138" y="0"/>
                    <a:pt x="43" y="58"/>
                    <a:pt x="22" y="149"/>
                  </a:cubicBezTo>
                  <a:cubicBezTo>
                    <a:pt x="1" y="240"/>
                    <a:pt x="59" y="331"/>
                    <a:pt x="154" y="352"/>
                  </a:cubicBezTo>
                  <a:cubicBezTo>
                    <a:pt x="247" y="372"/>
                    <a:pt x="341" y="316"/>
                    <a:pt x="363" y="224"/>
                  </a:cubicBezTo>
                  <a:cubicBezTo>
                    <a:pt x="384" y="133"/>
                    <a:pt x="326" y="42"/>
                    <a:pt x="231" y="2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
            <p:cNvSpPr/>
            <p:nvPr/>
          </p:nvSpPr>
          <p:spPr>
            <a:xfrm>
              <a:off x="2905700" y="3802029"/>
              <a:ext cx="74298" cy="21530"/>
            </a:xfrm>
            <a:custGeom>
              <a:rect b="b" l="l" r="r" t="t"/>
              <a:pathLst>
                <a:path extrusionOk="0" h="468" w="1615">
                  <a:moveTo>
                    <a:pt x="1571" y="1"/>
                  </a:moveTo>
                  <a:cubicBezTo>
                    <a:pt x="1560" y="1"/>
                    <a:pt x="1549" y="5"/>
                    <a:pt x="1541" y="14"/>
                  </a:cubicBezTo>
                  <a:cubicBezTo>
                    <a:pt x="1383" y="187"/>
                    <a:pt x="1115" y="309"/>
                    <a:pt x="836" y="360"/>
                  </a:cubicBezTo>
                  <a:cubicBezTo>
                    <a:pt x="738" y="378"/>
                    <a:pt x="639" y="388"/>
                    <a:pt x="542" y="388"/>
                  </a:cubicBezTo>
                  <a:cubicBezTo>
                    <a:pt x="364" y="388"/>
                    <a:pt x="196" y="355"/>
                    <a:pt x="65" y="285"/>
                  </a:cubicBezTo>
                  <a:cubicBezTo>
                    <a:pt x="59" y="282"/>
                    <a:pt x="53" y="281"/>
                    <a:pt x="47" y="281"/>
                  </a:cubicBezTo>
                  <a:cubicBezTo>
                    <a:pt x="32" y="281"/>
                    <a:pt x="18" y="289"/>
                    <a:pt x="11" y="302"/>
                  </a:cubicBezTo>
                  <a:cubicBezTo>
                    <a:pt x="1" y="321"/>
                    <a:pt x="8" y="346"/>
                    <a:pt x="27" y="356"/>
                  </a:cubicBezTo>
                  <a:cubicBezTo>
                    <a:pt x="170" y="432"/>
                    <a:pt x="352" y="467"/>
                    <a:pt x="544" y="467"/>
                  </a:cubicBezTo>
                  <a:cubicBezTo>
                    <a:pt x="645" y="467"/>
                    <a:pt x="748" y="458"/>
                    <a:pt x="850" y="439"/>
                  </a:cubicBezTo>
                  <a:cubicBezTo>
                    <a:pt x="1145" y="385"/>
                    <a:pt x="1430" y="254"/>
                    <a:pt x="1600" y="67"/>
                  </a:cubicBezTo>
                  <a:cubicBezTo>
                    <a:pt x="1615" y="51"/>
                    <a:pt x="1613" y="26"/>
                    <a:pt x="1598" y="11"/>
                  </a:cubicBezTo>
                  <a:cubicBezTo>
                    <a:pt x="1590" y="4"/>
                    <a:pt x="1580" y="1"/>
                    <a:pt x="15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6"/>
            <p:cNvSpPr/>
            <p:nvPr/>
          </p:nvSpPr>
          <p:spPr>
            <a:xfrm>
              <a:off x="2951843" y="3815923"/>
              <a:ext cx="5521" cy="16516"/>
            </a:xfrm>
            <a:custGeom>
              <a:rect b="b" l="l" r="r" t="t"/>
              <a:pathLst>
                <a:path extrusionOk="0" h="359" w="120">
                  <a:moveTo>
                    <a:pt x="62" y="0"/>
                  </a:moveTo>
                  <a:cubicBezTo>
                    <a:pt x="58" y="0"/>
                    <a:pt x="54" y="1"/>
                    <a:pt x="51" y="2"/>
                  </a:cubicBezTo>
                  <a:cubicBezTo>
                    <a:pt x="29" y="9"/>
                    <a:pt x="18" y="31"/>
                    <a:pt x="23" y="52"/>
                  </a:cubicBezTo>
                  <a:cubicBezTo>
                    <a:pt x="34" y="87"/>
                    <a:pt x="40" y="130"/>
                    <a:pt x="37" y="176"/>
                  </a:cubicBezTo>
                  <a:cubicBezTo>
                    <a:pt x="35" y="217"/>
                    <a:pt x="26" y="260"/>
                    <a:pt x="9" y="305"/>
                  </a:cubicBezTo>
                  <a:cubicBezTo>
                    <a:pt x="1" y="325"/>
                    <a:pt x="11" y="348"/>
                    <a:pt x="31" y="356"/>
                  </a:cubicBezTo>
                  <a:cubicBezTo>
                    <a:pt x="36" y="358"/>
                    <a:pt x="41" y="359"/>
                    <a:pt x="46" y="359"/>
                  </a:cubicBezTo>
                  <a:cubicBezTo>
                    <a:pt x="62" y="359"/>
                    <a:pt x="77" y="349"/>
                    <a:pt x="84" y="334"/>
                  </a:cubicBezTo>
                  <a:cubicBezTo>
                    <a:pt x="104" y="282"/>
                    <a:pt x="114" y="230"/>
                    <a:pt x="116" y="181"/>
                  </a:cubicBezTo>
                  <a:cubicBezTo>
                    <a:pt x="120" y="124"/>
                    <a:pt x="113" y="72"/>
                    <a:pt x="99" y="29"/>
                  </a:cubicBezTo>
                  <a:cubicBezTo>
                    <a:pt x="94" y="12"/>
                    <a:pt x="79" y="0"/>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8" name="Google Shape;778;p6"/>
          <p:cNvGrpSpPr/>
          <p:nvPr/>
        </p:nvGrpSpPr>
        <p:grpSpPr>
          <a:xfrm>
            <a:off x="5509113" y="4049335"/>
            <a:ext cx="645104" cy="1024833"/>
            <a:chOff x="6810927" y="904496"/>
            <a:chExt cx="92378" cy="146757"/>
          </a:xfrm>
        </p:grpSpPr>
        <p:sp>
          <p:nvSpPr>
            <p:cNvPr id="779" name="Google Shape;779;p6"/>
            <p:cNvSpPr/>
            <p:nvPr/>
          </p:nvSpPr>
          <p:spPr>
            <a:xfrm>
              <a:off x="6810927" y="962141"/>
              <a:ext cx="92378" cy="89112"/>
            </a:xfrm>
            <a:custGeom>
              <a:rect b="b" l="l" r="r" t="t"/>
              <a:pathLst>
                <a:path extrusionOk="0" h="1937" w="2008">
                  <a:moveTo>
                    <a:pt x="1004" y="133"/>
                  </a:moveTo>
                  <a:cubicBezTo>
                    <a:pt x="1161" y="133"/>
                    <a:pt x="1311" y="178"/>
                    <a:pt x="1440" y="257"/>
                  </a:cubicBezTo>
                  <a:cubicBezTo>
                    <a:pt x="1622" y="368"/>
                    <a:pt x="1762" y="549"/>
                    <a:pt x="1816" y="773"/>
                  </a:cubicBezTo>
                  <a:cubicBezTo>
                    <a:pt x="1869" y="997"/>
                    <a:pt x="1828" y="1222"/>
                    <a:pt x="1716" y="1405"/>
                  </a:cubicBezTo>
                  <a:cubicBezTo>
                    <a:pt x="1605" y="1587"/>
                    <a:pt x="1423" y="1726"/>
                    <a:pt x="1199" y="1780"/>
                  </a:cubicBezTo>
                  <a:cubicBezTo>
                    <a:pt x="1133" y="1796"/>
                    <a:pt x="1068" y="1804"/>
                    <a:pt x="1003" y="1804"/>
                  </a:cubicBezTo>
                  <a:cubicBezTo>
                    <a:pt x="847" y="1804"/>
                    <a:pt x="696" y="1759"/>
                    <a:pt x="568" y="1680"/>
                  </a:cubicBezTo>
                  <a:cubicBezTo>
                    <a:pt x="385" y="1569"/>
                    <a:pt x="246" y="1388"/>
                    <a:pt x="192" y="1164"/>
                  </a:cubicBezTo>
                  <a:cubicBezTo>
                    <a:pt x="138" y="939"/>
                    <a:pt x="180" y="715"/>
                    <a:pt x="291" y="532"/>
                  </a:cubicBezTo>
                  <a:cubicBezTo>
                    <a:pt x="403" y="350"/>
                    <a:pt x="585" y="211"/>
                    <a:pt x="809" y="157"/>
                  </a:cubicBezTo>
                  <a:cubicBezTo>
                    <a:pt x="874" y="141"/>
                    <a:pt x="940" y="133"/>
                    <a:pt x="1004" y="133"/>
                  </a:cubicBezTo>
                  <a:close/>
                  <a:moveTo>
                    <a:pt x="1004" y="0"/>
                  </a:moveTo>
                  <a:cubicBezTo>
                    <a:pt x="930" y="0"/>
                    <a:pt x="854" y="9"/>
                    <a:pt x="778" y="27"/>
                  </a:cubicBezTo>
                  <a:cubicBezTo>
                    <a:pt x="518" y="90"/>
                    <a:pt x="307" y="251"/>
                    <a:pt x="179" y="463"/>
                  </a:cubicBezTo>
                  <a:cubicBezTo>
                    <a:pt x="49" y="674"/>
                    <a:pt x="0" y="934"/>
                    <a:pt x="63" y="1195"/>
                  </a:cubicBezTo>
                  <a:cubicBezTo>
                    <a:pt x="125" y="1454"/>
                    <a:pt x="287" y="1664"/>
                    <a:pt x="499" y="1794"/>
                  </a:cubicBezTo>
                  <a:cubicBezTo>
                    <a:pt x="649" y="1885"/>
                    <a:pt x="823" y="1936"/>
                    <a:pt x="1004" y="1936"/>
                  </a:cubicBezTo>
                  <a:cubicBezTo>
                    <a:pt x="1079" y="1936"/>
                    <a:pt x="1154" y="1928"/>
                    <a:pt x="1230" y="1910"/>
                  </a:cubicBezTo>
                  <a:cubicBezTo>
                    <a:pt x="1490" y="1847"/>
                    <a:pt x="1699" y="1684"/>
                    <a:pt x="1829" y="1474"/>
                  </a:cubicBezTo>
                  <a:cubicBezTo>
                    <a:pt x="1958" y="1263"/>
                    <a:pt x="2007" y="1002"/>
                    <a:pt x="1945" y="742"/>
                  </a:cubicBezTo>
                  <a:cubicBezTo>
                    <a:pt x="1882" y="483"/>
                    <a:pt x="1720" y="273"/>
                    <a:pt x="1509" y="143"/>
                  </a:cubicBezTo>
                  <a:cubicBezTo>
                    <a:pt x="1359" y="51"/>
                    <a:pt x="1185" y="0"/>
                    <a:pt x="10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6"/>
            <p:cNvSpPr/>
            <p:nvPr/>
          </p:nvSpPr>
          <p:spPr>
            <a:xfrm>
              <a:off x="6831261" y="904496"/>
              <a:ext cx="20840" cy="64683"/>
            </a:xfrm>
            <a:custGeom>
              <a:rect b="b" l="l" r="r" t="t"/>
              <a:pathLst>
                <a:path extrusionOk="0" h="1406" w="453">
                  <a:moveTo>
                    <a:pt x="74" y="0"/>
                  </a:moveTo>
                  <a:cubicBezTo>
                    <a:pt x="69" y="0"/>
                    <a:pt x="64" y="1"/>
                    <a:pt x="59" y="2"/>
                  </a:cubicBezTo>
                  <a:cubicBezTo>
                    <a:pt x="23" y="11"/>
                    <a:pt x="0" y="47"/>
                    <a:pt x="9" y="82"/>
                  </a:cubicBezTo>
                  <a:lnTo>
                    <a:pt x="315" y="1355"/>
                  </a:lnTo>
                  <a:cubicBezTo>
                    <a:pt x="322" y="1385"/>
                    <a:pt x="350" y="1405"/>
                    <a:pt x="379" y="1405"/>
                  </a:cubicBezTo>
                  <a:cubicBezTo>
                    <a:pt x="384" y="1405"/>
                    <a:pt x="389" y="1405"/>
                    <a:pt x="394" y="1403"/>
                  </a:cubicBezTo>
                  <a:cubicBezTo>
                    <a:pt x="431" y="1395"/>
                    <a:pt x="453" y="1359"/>
                    <a:pt x="444" y="1324"/>
                  </a:cubicBezTo>
                  <a:lnTo>
                    <a:pt x="138" y="51"/>
                  </a:lnTo>
                  <a:cubicBezTo>
                    <a:pt x="131" y="21"/>
                    <a:pt x="104" y="0"/>
                    <a:pt x="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
            <p:cNvSpPr/>
            <p:nvPr/>
          </p:nvSpPr>
          <p:spPr>
            <a:xfrm>
              <a:off x="6813273" y="904496"/>
              <a:ext cx="54010" cy="35194"/>
            </a:xfrm>
            <a:custGeom>
              <a:rect b="b" l="l" r="r" t="t"/>
              <a:pathLst>
                <a:path extrusionOk="0" h="765" w="1174">
                  <a:moveTo>
                    <a:pt x="465" y="0"/>
                  </a:moveTo>
                  <a:cubicBezTo>
                    <a:pt x="443" y="0"/>
                    <a:pt x="421" y="11"/>
                    <a:pt x="408" y="32"/>
                  </a:cubicBezTo>
                  <a:lnTo>
                    <a:pt x="19" y="663"/>
                  </a:lnTo>
                  <a:cubicBezTo>
                    <a:pt x="0" y="695"/>
                    <a:pt x="10" y="735"/>
                    <a:pt x="42" y="754"/>
                  </a:cubicBezTo>
                  <a:cubicBezTo>
                    <a:pt x="53" y="761"/>
                    <a:pt x="64" y="765"/>
                    <a:pt x="76" y="765"/>
                  </a:cubicBezTo>
                  <a:cubicBezTo>
                    <a:pt x="98" y="765"/>
                    <a:pt x="120" y="753"/>
                    <a:pt x="133" y="733"/>
                  </a:cubicBezTo>
                  <a:lnTo>
                    <a:pt x="487" y="158"/>
                  </a:lnTo>
                  <a:lnTo>
                    <a:pt x="1063" y="509"/>
                  </a:lnTo>
                  <a:cubicBezTo>
                    <a:pt x="1074" y="515"/>
                    <a:pt x="1086" y="519"/>
                    <a:pt x="1098" y="519"/>
                  </a:cubicBezTo>
                  <a:cubicBezTo>
                    <a:pt x="1120" y="519"/>
                    <a:pt x="1142" y="507"/>
                    <a:pt x="1154" y="487"/>
                  </a:cubicBezTo>
                  <a:cubicBezTo>
                    <a:pt x="1173" y="456"/>
                    <a:pt x="1164" y="414"/>
                    <a:pt x="1132" y="395"/>
                  </a:cubicBezTo>
                  <a:lnTo>
                    <a:pt x="499" y="10"/>
                  </a:lnTo>
                  <a:cubicBezTo>
                    <a:pt x="488" y="3"/>
                    <a:pt x="477" y="0"/>
                    <a:pt x="4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2" name="Google Shape;782;p6"/>
          <p:cNvSpPr/>
          <p:nvPr/>
        </p:nvSpPr>
        <p:spPr>
          <a:xfrm>
            <a:off x="3948147" y="41553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3" name="Google Shape;783;p6"/>
          <p:cNvGrpSpPr/>
          <p:nvPr/>
        </p:nvGrpSpPr>
        <p:grpSpPr>
          <a:xfrm>
            <a:off x="7753510" y="234026"/>
            <a:ext cx="682042" cy="1005229"/>
            <a:chOff x="6872574" y="875835"/>
            <a:chExt cx="97668" cy="143950"/>
          </a:xfrm>
        </p:grpSpPr>
        <p:sp>
          <p:nvSpPr>
            <p:cNvPr id="784" name="Google Shape;784;p6"/>
            <p:cNvSpPr/>
            <p:nvPr/>
          </p:nvSpPr>
          <p:spPr>
            <a:xfrm>
              <a:off x="6872574" y="930673"/>
              <a:ext cx="92286" cy="89112"/>
            </a:xfrm>
            <a:custGeom>
              <a:rect b="b" l="l" r="r" t="t"/>
              <a:pathLst>
                <a:path extrusionOk="0" h="1937" w="2006">
                  <a:moveTo>
                    <a:pt x="1003" y="133"/>
                  </a:moveTo>
                  <a:cubicBezTo>
                    <a:pt x="1088" y="133"/>
                    <a:pt x="1174" y="146"/>
                    <a:pt x="1259" y="174"/>
                  </a:cubicBezTo>
                  <a:cubicBezTo>
                    <a:pt x="1479" y="245"/>
                    <a:pt x="1649" y="398"/>
                    <a:pt x="1747" y="588"/>
                  </a:cubicBezTo>
                  <a:cubicBezTo>
                    <a:pt x="1843" y="778"/>
                    <a:pt x="1869" y="1005"/>
                    <a:pt x="1798" y="1224"/>
                  </a:cubicBezTo>
                  <a:cubicBezTo>
                    <a:pt x="1726" y="1444"/>
                    <a:pt x="1573" y="1614"/>
                    <a:pt x="1384" y="1712"/>
                  </a:cubicBezTo>
                  <a:cubicBezTo>
                    <a:pt x="1268" y="1771"/>
                    <a:pt x="1138" y="1804"/>
                    <a:pt x="1004" y="1804"/>
                  </a:cubicBezTo>
                  <a:cubicBezTo>
                    <a:pt x="919" y="1804"/>
                    <a:pt x="832" y="1791"/>
                    <a:pt x="747" y="1763"/>
                  </a:cubicBezTo>
                  <a:cubicBezTo>
                    <a:pt x="527" y="1693"/>
                    <a:pt x="357" y="1540"/>
                    <a:pt x="260" y="1350"/>
                  </a:cubicBezTo>
                  <a:cubicBezTo>
                    <a:pt x="163" y="1159"/>
                    <a:pt x="138" y="932"/>
                    <a:pt x="208" y="712"/>
                  </a:cubicBezTo>
                  <a:cubicBezTo>
                    <a:pt x="279" y="492"/>
                    <a:pt x="432" y="322"/>
                    <a:pt x="623" y="226"/>
                  </a:cubicBezTo>
                  <a:cubicBezTo>
                    <a:pt x="739" y="166"/>
                    <a:pt x="869" y="133"/>
                    <a:pt x="1003" y="133"/>
                  </a:cubicBezTo>
                  <a:close/>
                  <a:moveTo>
                    <a:pt x="1003" y="0"/>
                  </a:moveTo>
                  <a:cubicBezTo>
                    <a:pt x="848" y="0"/>
                    <a:pt x="697" y="38"/>
                    <a:pt x="562" y="108"/>
                  </a:cubicBezTo>
                  <a:cubicBezTo>
                    <a:pt x="341" y="220"/>
                    <a:pt x="164" y="417"/>
                    <a:pt x="82" y="672"/>
                  </a:cubicBezTo>
                  <a:cubicBezTo>
                    <a:pt x="0" y="926"/>
                    <a:pt x="29" y="1189"/>
                    <a:pt x="141" y="1410"/>
                  </a:cubicBezTo>
                  <a:cubicBezTo>
                    <a:pt x="255" y="1630"/>
                    <a:pt x="452" y="1808"/>
                    <a:pt x="707" y="1889"/>
                  </a:cubicBezTo>
                  <a:cubicBezTo>
                    <a:pt x="805" y="1921"/>
                    <a:pt x="905" y="1936"/>
                    <a:pt x="1004" y="1936"/>
                  </a:cubicBezTo>
                  <a:cubicBezTo>
                    <a:pt x="1159" y="1936"/>
                    <a:pt x="1309" y="1899"/>
                    <a:pt x="1444" y="1830"/>
                  </a:cubicBezTo>
                  <a:cubicBezTo>
                    <a:pt x="1665" y="1717"/>
                    <a:pt x="1842" y="1520"/>
                    <a:pt x="1924" y="1266"/>
                  </a:cubicBezTo>
                  <a:cubicBezTo>
                    <a:pt x="2006" y="1011"/>
                    <a:pt x="1977" y="747"/>
                    <a:pt x="1865" y="527"/>
                  </a:cubicBezTo>
                  <a:cubicBezTo>
                    <a:pt x="1751" y="306"/>
                    <a:pt x="1554" y="129"/>
                    <a:pt x="1299" y="47"/>
                  </a:cubicBezTo>
                  <a:cubicBezTo>
                    <a:pt x="1201" y="15"/>
                    <a:pt x="1101" y="0"/>
                    <a:pt x="10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
            <p:cNvSpPr/>
            <p:nvPr/>
          </p:nvSpPr>
          <p:spPr>
            <a:xfrm>
              <a:off x="6929252" y="875835"/>
              <a:ext cx="25349" cy="63441"/>
            </a:xfrm>
            <a:custGeom>
              <a:rect b="b" l="l" r="r" t="t"/>
              <a:pathLst>
                <a:path extrusionOk="0" h="1379" w="551">
                  <a:moveTo>
                    <a:pt x="476" y="0"/>
                  </a:moveTo>
                  <a:cubicBezTo>
                    <a:pt x="448" y="0"/>
                    <a:pt x="422" y="18"/>
                    <a:pt x="413" y="46"/>
                  </a:cubicBezTo>
                  <a:lnTo>
                    <a:pt x="12" y="1291"/>
                  </a:lnTo>
                  <a:cubicBezTo>
                    <a:pt x="0" y="1326"/>
                    <a:pt x="20" y="1363"/>
                    <a:pt x="55" y="1375"/>
                  </a:cubicBezTo>
                  <a:cubicBezTo>
                    <a:pt x="61" y="1377"/>
                    <a:pt x="68" y="1378"/>
                    <a:pt x="75" y="1378"/>
                  </a:cubicBezTo>
                  <a:cubicBezTo>
                    <a:pt x="103" y="1378"/>
                    <a:pt x="129" y="1360"/>
                    <a:pt x="139" y="1333"/>
                  </a:cubicBezTo>
                  <a:lnTo>
                    <a:pt x="539" y="86"/>
                  </a:lnTo>
                  <a:cubicBezTo>
                    <a:pt x="551" y="51"/>
                    <a:pt x="532" y="14"/>
                    <a:pt x="497" y="4"/>
                  </a:cubicBezTo>
                  <a:cubicBezTo>
                    <a:pt x="490" y="1"/>
                    <a:pt x="483" y="0"/>
                    <a:pt x="4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6"/>
            <p:cNvSpPr/>
            <p:nvPr/>
          </p:nvSpPr>
          <p:spPr>
            <a:xfrm>
              <a:off x="6917336" y="891293"/>
              <a:ext cx="52906" cy="21024"/>
            </a:xfrm>
            <a:custGeom>
              <a:rect b="b" l="l" r="r" t="t"/>
              <a:pathLst>
                <a:path extrusionOk="0" h="457" w="1150">
                  <a:moveTo>
                    <a:pt x="74" y="1"/>
                  </a:moveTo>
                  <a:cubicBezTo>
                    <a:pt x="47" y="1"/>
                    <a:pt x="20" y="19"/>
                    <a:pt x="12" y="47"/>
                  </a:cubicBezTo>
                  <a:cubicBezTo>
                    <a:pt x="0" y="82"/>
                    <a:pt x="19" y="119"/>
                    <a:pt x="54" y="131"/>
                  </a:cubicBezTo>
                  <a:lnTo>
                    <a:pt x="1054" y="453"/>
                  </a:lnTo>
                  <a:cubicBezTo>
                    <a:pt x="1061" y="455"/>
                    <a:pt x="1068" y="456"/>
                    <a:pt x="1075" y="456"/>
                  </a:cubicBezTo>
                  <a:cubicBezTo>
                    <a:pt x="1103" y="456"/>
                    <a:pt x="1129" y="438"/>
                    <a:pt x="1138" y="410"/>
                  </a:cubicBezTo>
                  <a:cubicBezTo>
                    <a:pt x="1150" y="375"/>
                    <a:pt x="1130" y="338"/>
                    <a:pt x="1096" y="326"/>
                  </a:cubicBezTo>
                  <a:lnTo>
                    <a:pt x="95" y="4"/>
                  </a:lnTo>
                  <a:cubicBezTo>
                    <a:pt x="88" y="2"/>
                    <a:pt x="81" y="1"/>
                    <a:pt x="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7" name="Google Shape;787;p6"/>
          <p:cNvSpPr/>
          <p:nvPr/>
        </p:nvSpPr>
        <p:spPr>
          <a:xfrm>
            <a:off x="2587026" y="4268001"/>
            <a:ext cx="248031" cy="304838"/>
          </a:xfrm>
          <a:custGeom>
            <a:rect b="b" l="l" r="r" t="t"/>
            <a:pathLst>
              <a:path extrusionOk="0" h="1524" w="1240">
                <a:moveTo>
                  <a:pt x="1239" y="766"/>
                </a:moveTo>
                <a:cubicBezTo>
                  <a:pt x="929" y="665"/>
                  <a:pt x="772" y="496"/>
                  <a:pt x="622" y="0"/>
                </a:cubicBezTo>
                <a:cubicBezTo>
                  <a:pt x="490" y="397"/>
                  <a:pt x="286" y="650"/>
                  <a:pt x="1" y="742"/>
                </a:cubicBezTo>
                <a:cubicBezTo>
                  <a:pt x="349" y="847"/>
                  <a:pt x="532" y="1160"/>
                  <a:pt x="623" y="1524"/>
                </a:cubicBezTo>
                <a:cubicBezTo>
                  <a:pt x="725" y="1208"/>
                  <a:pt x="873" y="855"/>
                  <a:pt x="1239" y="76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cxnSp>
        <p:nvCxnSpPr>
          <p:cNvPr id="792" name="Google Shape;792;p7"/>
          <p:cNvCxnSpPr/>
          <p:nvPr/>
        </p:nvCxnSpPr>
        <p:spPr>
          <a:xfrm>
            <a:off x="-47775" y="4718689"/>
            <a:ext cx="4976700" cy="0"/>
          </a:xfrm>
          <a:prstGeom prst="straightConnector1">
            <a:avLst/>
          </a:prstGeom>
          <a:noFill/>
          <a:ln cap="flat" cmpd="sng" w="19050">
            <a:solidFill>
              <a:schemeClr val="accent3"/>
            </a:solidFill>
            <a:prstDash val="solid"/>
            <a:round/>
            <a:headEnd len="sm" w="sm" type="none"/>
            <a:tailEnd len="med" w="med" type="diamond"/>
          </a:ln>
        </p:spPr>
      </p:cxnSp>
      <p:grpSp>
        <p:nvGrpSpPr>
          <p:cNvPr id="793" name="Google Shape;793;p7"/>
          <p:cNvGrpSpPr/>
          <p:nvPr/>
        </p:nvGrpSpPr>
        <p:grpSpPr>
          <a:xfrm>
            <a:off x="5730116" y="1926924"/>
            <a:ext cx="3490275" cy="2978496"/>
            <a:chOff x="2490413" y="3514590"/>
            <a:chExt cx="688051" cy="587162"/>
          </a:xfrm>
        </p:grpSpPr>
        <p:sp>
          <p:nvSpPr>
            <p:cNvPr id="794" name="Google Shape;794;p7"/>
            <p:cNvSpPr/>
            <p:nvPr/>
          </p:nvSpPr>
          <p:spPr>
            <a:xfrm>
              <a:off x="2790504" y="3514590"/>
              <a:ext cx="42969" cy="52400"/>
            </a:xfrm>
            <a:custGeom>
              <a:rect b="b" l="l" r="r" t="t"/>
              <a:pathLst>
                <a:path extrusionOk="0" h="1139" w="934">
                  <a:moveTo>
                    <a:pt x="933" y="578"/>
                  </a:moveTo>
                  <a:cubicBezTo>
                    <a:pt x="700" y="502"/>
                    <a:pt x="581" y="375"/>
                    <a:pt x="468" y="0"/>
                  </a:cubicBezTo>
                  <a:cubicBezTo>
                    <a:pt x="369" y="301"/>
                    <a:pt x="215" y="491"/>
                    <a:pt x="1" y="559"/>
                  </a:cubicBezTo>
                  <a:cubicBezTo>
                    <a:pt x="262" y="639"/>
                    <a:pt x="390" y="893"/>
                    <a:pt x="490" y="1138"/>
                  </a:cubicBezTo>
                  <a:cubicBezTo>
                    <a:pt x="531" y="904"/>
                    <a:pt x="657" y="645"/>
                    <a:pt x="933" y="57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7"/>
            <p:cNvSpPr/>
            <p:nvPr/>
          </p:nvSpPr>
          <p:spPr>
            <a:xfrm>
              <a:off x="2599859" y="3866160"/>
              <a:ext cx="30041" cy="36620"/>
            </a:xfrm>
            <a:custGeom>
              <a:rect b="b" l="l" r="r" t="t"/>
              <a:pathLst>
                <a:path extrusionOk="0" h="796" w="653">
                  <a:moveTo>
                    <a:pt x="0" y="404"/>
                  </a:moveTo>
                  <a:cubicBezTo>
                    <a:pt x="163" y="351"/>
                    <a:pt x="247" y="262"/>
                    <a:pt x="325" y="0"/>
                  </a:cubicBezTo>
                  <a:cubicBezTo>
                    <a:pt x="394" y="209"/>
                    <a:pt x="503" y="343"/>
                    <a:pt x="653" y="391"/>
                  </a:cubicBezTo>
                  <a:cubicBezTo>
                    <a:pt x="470" y="446"/>
                    <a:pt x="381" y="624"/>
                    <a:pt x="309" y="796"/>
                  </a:cubicBezTo>
                  <a:cubicBezTo>
                    <a:pt x="282" y="632"/>
                    <a:pt x="194" y="452"/>
                    <a:pt x="0" y="40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7"/>
            <p:cNvSpPr/>
            <p:nvPr/>
          </p:nvSpPr>
          <p:spPr>
            <a:xfrm>
              <a:off x="2848378" y="3570118"/>
              <a:ext cx="29995" cy="36528"/>
            </a:xfrm>
            <a:custGeom>
              <a:rect b="b" l="l" r="r" t="t"/>
              <a:pathLst>
                <a:path extrusionOk="0" h="794" w="652">
                  <a:moveTo>
                    <a:pt x="652" y="403"/>
                  </a:moveTo>
                  <a:cubicBezTo>
                    <a:pt x="489" y="350"/>
                    <a:pt x="406" y="262"/>
                    <a:pt x="328" y="0"/>
                  </a:cubicBezTo>
                  <a:cubicBezTo>
                    <a:pt x="259" y="209"/>
                    <a:pt x="151" y="342"/>
                    <a:pt x="1" y="390"/>
                  </a:cubicBezTo>
                  <a:cubicBezTo>
                    <a:pt x="183" y="445"/>
                    <a:pt x="273" y="623"/>
                    <a:pt x="344" y="794"/>
                  </a:cubicBezTo>
                  <a:cubicBezTo>
                    <a:pt x="371" y="631"/>
                    <a:pt x="460" y="451"/>
                    <a:pt x="652" y="403"/>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7"/>
            <p:cNvSpPr/>
            <p:nvPr/>
          </p:nvSpPr>
          <p:spPr>
            <a:xfrm>
              <a:off x="2490413" y="3535338"/>
              <a:ext cx="688051" cy="566414"/>
            </a:xfrm>
            <a:custGeom>
              <a:rect b="b" l="l" r="r" t="t"/>
              <a:pathLst>
                <a:path extrusionOk="0" h="12312" w="14956">
                  <a:moveTo>
                    <a:pt x="11429" y="1874"/>
                  </a:moveTo>
                  <a:cubicBezTo>
                    <a:pt x="6425" y="1"/>
                    <a:pt x="1" y="12312"/>
                    <a:pt x="7929" y="12119"/>
                  </a:cubicBezTo>
                  <a:cubicBezTo>
                    <a:pt x="12773" y="12001"/>
                    <a:pt x="14956" y="3194"/>
                    <a:pt x="11429" y="187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7"/>
            <p:cNvSpPr/>
            <p:nvPr/>
          </p:nvSpPr>
          <p:spPr>
            <a:xfrm>
              <a:off x="2676365" y="3609406"/>
              <a:ext cx="425868" cy="486733"/>
            </a:xfrm>
            <a:custGeom>
              <a:rect b="b" l="l" r="r" t="t"/>
              <a:pathLst>
                <a:path extrusionOk="0" h="10580" w="9257">
                  <a:moveTo>
                    <a:pt x="6308" y="139"/>
                  </a:moveTo>
                  <a:cubicBezTo>
                    <a:pt x="6663" y="139"/>
                    <a:pt x="7016" y="199"/>
                    <a:pt x="7362" y="329"/>
                  </a:cubicBezTo>
                  <a:cubicBezTo>
                    <a:pt x="8172" y="631"/>
                    <a:pt x="8672" y="1343"/>
                    <a:pt x="8903" y="2256"/>
                  </a:cubicBezTo>
                  <a:cubicBezTo>
                    <a:pt x="9117" y="3102"/>
                    <a:pt x="9099" y="4118"/>
                    <a:pt x="8882" y="5143"/>
                  </a:cubicBezTo>
                  <a:cubicBezTo>
                    <a:pt x="8663" y="6172"/>
                    <a:pt x="8243" y="7207"/>
                    <a:pt x="7653" y="8085"/>
                  </a:cubicBezTo>
                  <a:cubicBezTo>
                    <a:pt x="6756" y="9424"/>
                    <a:pt x="5463" y="10401"/>
                    <a:pt x="3886" y="10440"/>
                  </a:cubicBezTo>
                  <a:cubicBezTo>
                    <a:pt x="3825" y="10441"/>
                    <a:pt x="3764" y="10442"/>
                    <a:pt x="3705" y="10442"/>
                  </a:cubicBezTo>
                  <a:cubicBezTo>
                    <a:pt x="1951" y="10442"/>
                    <a:pt x="950" y="9798"/>
                    <a:pt x="507" y="8834"/>
                  </a:cubicBezTo>
                  <a:cubicBezTo>
                    <a:pt x="140" y="8037"/>
                    <a:pt x="152" y="7019"/>
                    <a:pt x="433" y="5960"/>
                  </a:cubicBezTo>
                  <a:cubicBezTo>
                    <a:pt x="717" y="4898"/>
                    <a:pt x="1273" y="3796"/>
                    <a:pt x="1994" y="2841"/>
                  </a:cubicBezTo>
                  <a:cubicBezTo>
                    <a:pt x="3158" y="1299"/>
                    <a:pt x="4749" y="139"/>
                    <a:pt x="6308" y="139"/>
                  </a:cubicBezTo>
                  <a:close/>
                  <a:moveTo>
                    <a:pt x="6310" y="1"/>
                  </a:moveTo>
                  <a:cubicBezTo>
                    <a:pt x="4704" y="1"/>
                    <a:pt x="3073" y="1184"/>
                    <a:pt x="1884" y="2758"/>
                  </a:cubicBezTo>
                  <a:cubicBezTo>
                    <a:pt x="1153" y="3727"/>
                    <a:pt x="588" y="4845"/>
                    <a:pt x="301" y="5925"/>
                  </a:cubicBezTo>
                  <a:cubicBezTo>
                    <a:pt x="11" y="7012"/>
                    <a:pt x="1" y="8063"/>
                    <a:pt x="381" y="8892"/>
                  </a:cubicBezTo>
                  <a:cubicBezTo>
                    <a:pt x="846" y="9903"/>
                    <a:pt x="1888" y="10580"/>
                    <a:pt x="3706" y="10580"/>
                  </a:cubicBezTo>
                  <a:cubicBezTo>
                    <a:pt x="3766" y="10580"/>
                    <a:pt x="3827" y="10579"/>
                    <a:pt x="3889" y="10578"/>
                  </a:cubicBezTo>
                  <a:cubicBezTo>
                    <a:pt x="5517" y="10537"/>
                    <a:pt x="6847" y="9535"/>
                    <a:pt x="7768" y="8163"/>
                  </a:cubicBezTo>
                  <a:cubicBezTo>
                    <a:pt x="8368" y="7268"/>
                    <a:pt x="8794" y="6216"/>
                    <a:pt x="9016" y="5172"/>
                  </a:cubicBezTo>
                  <a:cubicBezTo>
                    <a:pt x="9240" y="4127"/>
                    <a:pt x="9257" y="3089"/>
                    <a:pt x="9038" y="2222"/>
                  </a:cubicBezTo>
                  <a:cubicBezTo>
                    <a:pt x="8796" y="1267"/>
                    <a:pt x="8268" y="520"/>
                    <a:pt x="7410" y="199"/>
                  </a:cubicBezTo>
                  <a:cubicBezTo>
                    <a:pt x="7049" y="64"/>
                    <a:pt x="6680" y="1"/>
                    <a:pt x="63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7"/>
            <p:cNvSpPr/>
            <p:nvPr/>
          </p:nvSpPr>
          <p:spPr>
            <a:xfrm>
              <a:off x="2758944" y="3691111"/>
              <a:ext cx="107560" cy="208219"/>
            </a:xfrm>
            <a:custGeom>
              <a:rect b="b" l="l" r="r" t="t"/>
              <a:pathLst>
                <a:path extrusionOk="0" h="4526" w="2338">
                  <a:moveTo>
                    <a:pt x="168" y="0"/>
                  </a:moveTo>
                  <a:cubicBezTo>
                    <a:pt x="133" y="0"/>
                    <a:pt x="104" y="27"/>
                    <a:pt x="101" y="61"/>
                  </a:cubicBezTo>
                  <a:cubicBezTo>
                    <a:pt x="0" y="1209"/>
                    <a:pt x="698" y="2133"/>
                    <a:pt x="1325" y="2961"/>
                  </a:cubicBezTo>
                  <a:cubicBezTo>
                    <a:pt x="1730" y="3497"/>
                    <a:pt x="2105" y="3993"/>
                    <a:pt x="2200" y="4471"/>
                  </a:cubicBezTo>
                  <a:cubicBezTo>
                    <a:pt x="2206" y="4503"/>
                    <a:pt x="2234" y="4525"/>
                    <a:pt x="2266" y="4525"/>
                  </a:cubicBezTo>
                  <a:cubicBezTo>
                    <a:pt x="2270" y="4525"/>
                    <a:pt x="2274" y="4525"/>
                    <a:pt x="2278" y="4524"/>
                  </a:cubicBezTo>
                  <a:cubicBezTo>
                    <a:pt x="2314" y="4517"/>
                    <a:pt x="2338" y="4482"/>
                    <a:pt x="2330" y="4446"/>
                  </a:cubicBezTo>
                  <a:cubicBezTo>
                    <a:pt x="2229" y="3937"/>
                    <a:pt x="1847" y="3430"/>
                    <a:pt x="1431" y="2881"/>
                  </a:cubicBezTo>
                  <a:cubicBezTo>
                    <a:pt x="819" y="2071"/>
                    <a:pt x="137" y="1170"/>
                    <a:pt x="234" y="73"/>
                  </a:cubicBezTo>
                  <a:cubicBezTo>
                    <a:pt x="237" y="36"/>
                    <a:pt x="210" y="4"/>
                    <a:pt x="174" y="1"/>
                  </a:cubicBezTo>
                  <a:cubicBezTo>
                    <a:pt x="172" y="1"/>
                    <a:pt x="170" y="0"/>
                    <a:pt x="1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7"/>
            <p:cNvSpPr/>
            <p:nvPr/>
          </p:nvSpPr>
          <p:spPr>
            <a:xfrm>
              <a:off x="2849206" y="3775530"/>
              <a:ext cx="84465" cy="144318"/>
            </a:xfrm>
            <a:custGeom>
              <a:rect b="b" l="l" r="r" t="t"/>
              <a:pathLst>
                <a:path extrusionOk="0" h="3137" w="1836">
                  <a:moveTo>
                    <a:pt x="608" y="1571"/>
                  </a:moveTo>
                  <a:cubicBezTo>
                    <a:pt x="770" y="2684"/>
                    <a:pt x="1209" y="3137"/>
                    <a:pt x="1304" y="3108"/>
                  </a:cubicBezTo>
                  <a:cubicBezTo>
                    <a:pt x="1399" y="3080"/>
                    <a:pt x="1834" y="2370"/>
                    <a:pt x="1835" y="1873"/>
                  </a:cubicBezTo>
                  <a:cubicBezTo>
                    <a:pt x="1835" y="1791"/>
                    <a:pt x="1594" y="1495"/>
                    <a:pt x="1220" y="1186"/>
                  </a:cubicBezTo>
                  <a:cubicBezTo>
                    <a:pt x="1279" y="1080"/>
                    <a:pt x="1293" y="338"/>
                    <a:pt x="1164" y="326"/>
                  </a:cubicBezTo>
                  <a:cubicBezTo>
                    <a:pt x="1008" y="312"/>
                    <a:pt x="1015" y="460"/>
                    <a:pt x="942" y="652"/>
                  </a:cubicBezTo>
                  <a:cubicBezTo>
                    <a:pt x="917" y="645"/>
                    <a:pt x="903" y="618"/>
                    <a:pt x="909" y="599"/>
                  </a:cubicBezTo>
                  <a:cubicBezTo>
                    <a:pt x="1030" y="218"/>
                    <a:pt x="743" y="0"/>
                    <a:pt x="471" y="220"/>
                  </a:cubicBezTo>
                  <a:cubicBezTo>
                    <a:pt x="402" y="194"/>
                    <a:pt x="239" y="227"/>
                    <a:pt x="184" y="372"/>
                  </a:cubicBezTo>
                  <a:cubicBezTo>
                    <a:pt x="72" y="472"/>
                    <a:pt x="1" y="617"/>
                    <a:pt x="23" y="813"/>
                  </a:cubicBezTo>
                  <a:cubicBezTo>
                    <a:pt x="86" y="1226"/>
                    <a:pt x="389" y="1444"/>
                    <a:pt x="608" y="1571"/>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7"/>
            <p:cNvSpPr/>
            <p:nvPr/>
          </p:nvSpPr>
          <p:spPr>
            <a:xfrm>
              <a:off x="2704382" y="3879594"/>
              <a:ext cx="214245" cy="130562"/>
            </a:xfrm>
            <a:custGeom>
              <a:rect b="b" l="l" r="r" t="t"/>
              <a:pathLst>
                <a:path extrusionOk="0" h="2838" w="4657">
                  <a:moveTo>
                    <a:pt x="2610" y="1492"/>
                  </a:moveTo>
                  <a:cubicBezTo>
                    <a:pt x="3097" y="1578"/>
                    <a:pt x="4217" y="2075"/>
                    <a:pt x="4656" y="2021"/>
                  </a:cubicBezTo>
                  <a:lnTo>
                    <a:pt x="3685" y="843"/>
                  </a:lnTo>
                  <a:cubicBezTo>
                    <a:pt x="3446" y="364"/>
                    <a:pt x="2893" y="0"/>
                    <a:pt x="2422" y="244"/>
                  </a:cubicBezTo>
                  <a:cubicBezTo>
                    <a:pt x="2049" y="436"/>
                    <a:pt x="1556" y="1345"/>
                    <a:pt x="1221" y="1956"/>
                  </a:cubicBezTo>
                  <a:cubicBezTo>
                    <a:pt x="1" y="1368"/>
                    <a:pt x="884" y="2838"/>
                    <a:pt x="1581" y="2726"/>
                  </a:cubicBezTo>
                  <a:cubicBezTo>
                    <a:pt x="2184" y="2630"/>
                    <a:pt x="2289" y="1710"/>
                    <a:pt x="2610" y="1492"/>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7"/>
            <p:cNvSpPr/>
            <p:nvPr/>
          </p:nvSpPr>
          <p:spPr>
            <a:xfrm>
              <a:off x="2726373" y="3629740"/>
              <a:ext cx="327326" cy="456968"/>
            </a:xfrm>
            <a:custGeom>
              <a:rect b="b" l="l" r="r" t="t"/>
              <a:pathLst>
                <a:path extrusionOk="0" h="9933" w="7115">
                  <a:moveTo>
                    <a:pt x="4972" y="4102"/>
                  </a:moveTo>
                  <a:cubicBezTo>
                    <a:pt x="4972" y="4166"/>
                    <a:pt x="4988" y="4273"/>
                    <a:pt x="4972" y="4279"/>
                  </a:cubicBezTo>
                  <a:cubicBezTo>
                    <a:pt x="4551" y="4426"/>
                    <a:pt x="3266" y="5263"/>
                    <a:pt x="2796" y="6044"/>
                  </a:cubicBezTo>
                  <a:cubicBezTo>
                    <a:pt x="2467" y="5697"/>
                    <a:pt x="2067" y="5524"/>
                    <a:pt x="1635" y="5802"/>
                  </a:cubicBezTo>
                  <a:cubicBezTo>
                    <a:pt x="1169" y="6103"/>
                    <a:pt x="866" y="7074"/>
                    <a:pt x="579" y="7734"/>
                  </a:cubicBezTo>
                  <a:cubicBezTo>
                    <a:pt x="84" y="7027"/>
                    <a:pt x="1" y="7781"/>
                    <a:pt x="201" y="8168"/>
                  </a:cubicBezTo>
                  <a:cubicBezTo>
                    <a:pt x="377" y="8509"/>
                    <a:pt x="618" y="8807"/>
                    <a:pt x="1015" y="8521"/>
                  </a:cubicBezTo>
                  <a:cubicBezTo>
                    <a:pt x="1404" y="8241"/>
                    <a:pt x="1684" y="7754"/>
                    <a:pt x="1974" y="7343"/>
                  </a:cubicBezTo>
                  <a:cubicBezTo>
                    <a:pt x="1895" y="8992"/>
                    <a:pt x="3422" y="9933"/>
                    <a:pt x="4958" y="8671"/>
                  </a:cubicBezTo>
                  <a:cubicBezTo>
                    <a:pt x="5930" y="7872"/>
                    <a:pt x="6934" y="6049"/>
                    <a:pt x="6773" y="4847"/>
                  </a:cubicBezTo>
                  <a:cubicBezTo>
                    <a:pt x="6694" y="4266"/>
                    <a:pt x="6405" y="4274"/>
                    <a:pt x="6339" y="3774"/>
                  </a:cubicBezTo>
                  <a:cubicBezTo>
                    <a:pt x="6308" y="3546"/>
                    <a:pt x="6322" y="3268"/>
                    <a:pt x="6410" y="3063"/>
                  </a:cubicBezTo>
                  <a:cubicBezTo>
                    <a:pt x="6924" y="3105"/>
                    <a:pt x="7098" y="2408"/>
                    <a:pt x="6824" y="2234"/>
                  </a:cubicBezTo>
                  <a:cubicBezTo>
                    <a:pt x="7115" y="1017"/>
                    <a:pt x="6348" y="301"/>
                    <a:pt x="5323" y="191"/>
                  </a:cubicBezTo>
                  <a:cubicBezTo>
                    <a:pt x="3568" y="0"/>
                    <a:pt x="2991" y="1400"/>
                    <a:pt x="3343" y="2912"/>
                  </a:cubicBezTo>
                  <a:cubicBezTo>
                    <a:pt x="3311" y="3692"/>
                    <a:pt x="3789" y="4405"/>
                    <a:pt x="4972" y="410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7"/>
            <p:cNvSpPr/>
            <p:nvPr/>
          </p:nvSpPr>
          <p:spPr>
            <a:xfrm>
              <a:off x="2852611" y="3824756"/>
              <a:ext cx="104523" cy="85339"/>
            </a:xfrm>
            <a:custGeom>
              <a:rect b="b" l="l" r="r" t="t"/>
              <a:pathLst>
                <a:path extrusionOk="0" h="1855" w="2272">
                  <a:moveTo>
                    <a:pt x="2228" y="0"/>
                  </a:moveTo>
                  <a:cubicBezTo>
                    <a:pt x="2225" y="0"/>
                    <a:pt x="2222" y="1"/>
                    <a:pt x="2219" y="1"/>
                  </a:cubicBezTo>
                  <a:cubicBezTo>
                    <a:pt x="1965" y="58"/>
                    <a:pt x="1555" y="333"/>
                    <a:pt x="1154" y="659"/>
                  </a:cubicBezTo>
                  <a:cubicBezTo>
                    <a:pt x="660" y="1062"/>
                    <a:pt x="174" y="1544"/>
                    <a:pt x="13" y="1793"/>
                  </a:cubicBezTo>
                  <a:cubicBezTo>
                    <a:pt x="1" y="1811"/>
                    <a:pt x="6" y="1835"/>
                    <a:pt x="24" y="1848"/>
                  </a:cubicBezTo>
                  <a:cubicBezTo>
                    <a:pt x="31" y="1852"/>
                    <a:pt x="39" y="1854"/>
                    <a:pt x="46" y="1854"/>
                  </a:cubicBezTo>
                  <a:cubicBezTo>
                    <a:pt x="59" y="1854"/>
                    <a:pt x="72" y="1848"/>
                    <a:pt x="80" y="1836"/>
                  </a:cubicBezTo>
                  <a:cubicBezTo>
                    <a:pt x="237" y="1594"/>
                    <a:pt x="715" y="1119"/>
                    <a:pt x="1205" y="721"/>
                  </a:cubicBezTo>
                  <a:cubicBezTo>
                    <a:pt x="1598" y="401"/>
                    <a:pt x="1995" y="132"/>
                    <a:pt x="2236" y="79"/>
                  </a:cubicBezTo>
                  <a:cubicBezTo>
                    <a:pt x="2258" y="74"/>
                    <a:pt x="2271" y="53"/>
                    <a:pt x="2267" y="31"/>
                  </a:cubicBezTo>
                  <a:cubicBezTo>
                    <a:pt x="2263" y="13"/>
                    <a:pt x="2246" y="0"/>
                    <a:pt x="22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7"/>
            <p:cNvSpPr/>
            <p:nvPr/>
          </p:nvSpPr>
          <p:spPr>
            <a:xfrm>
              <a:off x="2769158" y="3946393"/>
              <a:ext cx="57322" cy="78439"/>
            </a:xfrm>
            <a:custGeom>
              <a:rect b="b" l="l" r="r" t="t"/>
              <a:pathLst>
                <a:path extrusionOk="0" h="1705" w="1246">
                  <a:moveTo>
                    <a:pt x="1201" y="0"/>
                  </a:moveTo>
                  <a:cubicBezTo>
                    <a:pt x="1183" y="0"/>
                    <a:pt x="1168" y="12"/>
                    <a:pt x="1164" y="30"/>
                  </a:cubicBezTo>
                  <a:cubicBezTo>
                    <a:pt x="1089" y="318"/>
                    <a:pt x="941" y="600"/>
                    <a:pt x="759" y="855"/>
                  </a:cubicBezTo>
                  <a:cubicBezTo>
                    <a:pt x="535" y="1170"/>
                    <a:pt x="263" y="1442"/>
                    <a:pt x="21" y="1634"/>
                  </a:cubicBezTo>
                  <a:cubicBezTo>
                    <a:pt x="4" y="1647"/>
                    <a:pt x="0" y="1673"/>
                    <a:pt x="14" y="1690"/>
                  </a:cubicBezTo>
                  <a:cubicBezTo>
                    <a:pt x="22" y="1700"/>
                    <a:pt x="34" y="1705"/>
                    <a:pt x="46" y="1705"/>
                  </a:cubicBezTo>
                  <a:cubicBezTo>
                    <a:pt x="55" y="1705"/>
                    <a:pt x="63" y="1702"/>
                    <a:pt x="71" y="1696"/>
                  </a:cubicBezTo>
                  <a:cubicBezTo>
                    <a:pt x="317" y="1501"/>
                    <a:pt x="595" y="1222"/>
                    <a:pt x="824" y="902"/>
                  </a:cubicBezTo>
                  <a:cubicBezTo>
                    <a:pt x="1011" y="639"/>
                    <a:pt x="1164" y="348"/>
                    <a:pt x="1240" y="50"/>
                  </a:cubicBezTo>
                  <a:cubicBezTo>
                    <a:pt x="1246" y="28"/>
                    <a:pt x="1233" y="7"/>
                    <a:pt x="1212" y="2"/>
                  </a:cubicBezTo>
                  <a:cubicBezTo>
                    <a:pt x="1208" y="1"/>
                    <a:pt x="1204" y="0"/>
                    <a:pt x="12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7"/>
            <p:cNvSpPr/>
            <p:nvPr/>
          </p:nvSpPr>
          <p:spPr>
            <a:xfrm>
              <a:off x="2814150" y="3965715"/>
              <a:ext cx="96887" cy="91596"/>
            </a:xfrm>
            <a:custGeom>
              <a:rect b="b" l="l" r="r" t="t"/>
              <a:pathLst>
                <a:path extrusionOk="0" h="1991" w="2106">
                  <a:moveTo>
                    <a:pt x="66" y="0"/>
                  </a:moveTo>
                  <a:cubicBezTo>
                    <a:pt x="45" y="0"/>
                    <a:pt x="28" y="15"/>
                    <a:pt x="26" y="35"/>
                  </a:cubicBezTo>
                  <a:cubicBezTo>
                    <a:pt x="1" y="267"/>
                    <a:pt x="17" y="495"/>
                    <a:pt x="68" y="710"/>
                  </a:cubicBezTo>
                  <a:cubicBezTo>
                    <a:pt x="146" y="1040"/>
                    <a:pt x="311" y="1339"/>
                    <a:pt x="545" y="1564"/>
                  </a:cubicBezTo>
                  <a:cubicBezTo>
                    <a:pt x="780" y="1790"/>
                    <a:pt x="1083" y="1942"/>
                    <a:pt x="1441" y="1981"/>
                  </a:cubicBezTo>
                  <a:cubicBezTo>
                    <a:pt x="1501" y="1987"/>
                    <a:pt x="1561" y="1990"/>
                    <a:pt x="1623" y="1990"/>
                  </a:cubicBezTo>
                  <a:cubicBezTo>
                    <a:pt x="1766" y="1990"/>
                    <a:pt x="1915" y="1973"/>
                    <a:pt x="2071" y="1936"/>
                  </a:cubicBezTo>
                  <a:cubicBezTo>
                    <a:pt x="2093" y="1931"/>
                    <a:pt x="2105" y="1909"/>
                    <a:pt x="2100" y="1887"/>
                  </a:cubicBezTo>
                  <a:cubicBezTo>
                    <a:pt x="2097" y="1869"/>
                    <a:pt x="2080" y="1857"/>
                    <a:pt x="2062" y="1857"/>
                  </a:cubicBezTo>
                  <a:cubicBezTo>
                    <a:pt x="2059" y="1857"/>
                    <a:pt x="2056" y="1858"/>
                    <a:pt x="2052" y="1858"/>
                  </a:cubicBezTo>
                  <a:cubicBezTo>
                    <a:pt x="1902" y="1894"/>
                    <a:pt x="1758" y="1911"/>
                    <a:pt x="1621" y="1911"/>
                  </a:cubicBezTo>
                  <a:cubicBezTo>
                    <a:pt x="1562" y="1911"/>
                    <a:pt x="1505" y="1908"/>
                    <a:pt x="1449" y="1902"/>
                  </a:cubicBezTo>
                  <a:cubicBezTo>
                    <a:pt x="1111" y="1865"/>
                    <a:pt x="823" y="1720"/>
                    <a:pt x="600" y="1507"/>
                  </a:cubicBezTo>
                  <a:cubicBezTo>
                    <a:pt x="378" y="1292"/>
                    <a:pt x="221" y="1007"/>
                    <a:pt x="145" y="692"/>
                  </a:cubicBezTo>
                  <a:cubicBezTo>
                    <a:pt x="95" y="486"/>
                    <a:pt x="82" y="266"/>
                    <a:pt x="105" y="44"/>
                  </a:cubicBezTo>
                  <a:cubicBezTo>
                    <a:pt x="107" y="22"/>
                    <a:pt x="91" y="2"/>
                    <a:pt x="70" y="0"/>
                  </a:cubicBezTo>
                  <a:cubicBezTo>
                    <a:pt x="69" y="0"/>
                    <a:pt x="67"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7"/>
            <p:cNvSpPr/>
            <p:nvPr/>
          </p:nvSpPr>
          <p:spPr>
            <a:xfrm>
              <a:off x="2799475" y="3889393"/>
              <a:ext cx="94356" cy="87179"/>
            </a:xfrm>
            <a:custGeom>
              <a:rect b="b" l="l" r="r" t="t"/>
              <a:pathLst>
                <a:path extrusionOk="0" h="1895" w="2051">
                  <a:moveTo>
                    <a:pt x="444" y="0"/>
                  </a:moveTo>
                  <a:cubicBezTo>
                    <a:pt x="383" y="0"/>
                    <a:pt x="323" y="7"/>
                    <a:pt x="263" y="22"/>
                  </a:cubicBezTo>
                  <a:cubicBezTo>
                    <a:pt x="183" y="42"/>
                    <a:pt x="103" y="75"/>
                    <a:pt x="25" y="124"/>
                  </a:cubicBezTo>
                  <a:cubicBezTo>
                    <a:pt x="6" y="136"/>
                    <a:pt x="0" y="160"/>
                    <a:pt x="12" y="179"/>
                  </a:cubicBezTo>
                  <a:cubicBezTo>
                    <a:pt x="19" y="191"/>
                    <a:pt x="33" y="198"/>
                    <a:pt x="46" y="198"/>
                  </a:cubicBezTo>
                  <a:cubicBezTo>
                    <a:pt x="53" y="198"/>
                    <a:pt x="60" y="196"/>
                    <a:pt x="67" y="192"/>
                  </a:cubicBezTo>
                  <a:cubicBezTo>
                    <a:pt x="138" y="147"/>
                    <a:pt x="209" y="118"/>
                    <a:pt x="282" y="100"/>
                  </a:cubicBezTo>
                  <a:cubicBezTo>
                    <a:pt x="336" y="86"/>
                    <a:pt x="390" y="80"/>
                    <a:pt x="445" y="80"/>
                  </a:cubicBezTo>
                  <a:cubicBezTo>
                    <a:pt x="624" y="80"/>
                    <a:pt x="803" y="151"/>
                    <a:pt x="972" y="270"/>
                  </a:cubicBezTo>
                  <a:cubicBezTo>
                    <a:pt x="1197" y="428"/>
                    <a:pt x="1405" y="670"/>
                    <a:pt x="1576" y="946"/>
                  </a:cubicBezTo>
                  <a:cubicBezTo>
                    <a:pt x="1754" y="1235"/>
                    <a:pt x="1892" y="1560"/>
                    <a:pt x="1968" y="1864"/>
                  </a:cubicBezTo>
                  <a:cubicBezTo>
                    <a:pt x="1972" y="1882"/>
                    <a:pt x="1988" y="1894"/>
                    <a:pt x="2006" y="1894"/>
                  </a:cubicBezTo>
                  <a:cubicBezTo>
                    <a:pt x="2009" y="1894"/>
                    <a:pt x="2012" y="1894"/>
                    <a:pt x="2015" y="1893"/>
                  </a:cubicBezTo>
                  <a:cubicBezTo>
                    <a:pt x="2037" y="1889"/>
                    <a:pt x="2051" y="1866"/>
                    <a:pt x="2045" y="1845"/>
                  </a:cubicBezTo>
                  <a:cubicBezTo>
                    <a:pt x="1968" y="1534"/>
                    <a:pt x="1826" y="1200"/>
                    <a:pt x="1644" y="904"/>
                  </a:cubicBezTo>
                  <a:cubicBezTo>
                    <a:pt x="1467" y="619"/>
                    <a:pt x="1252" y="368"/>
                    <a:pt x="1018" y="205"/>
                  </a:cubicBezTo>
                  <a:cubicBezTo>
                    <a:pt x="836" y="76"/>
                    <a:pt x="641" y="0"/>
                    <a:pt x="4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7"/>
            <p:cNvSpPr/>
            <p:nvPr/>
          </p:nvSpPr>
          <p:spPr>
            <a:xfrm>
              <a:off x="2841615" y="3781235"/>
              <a:ext cx="84419" cy="144272"/>
            </a:xfrm>
            <a:custGeom>
              <a:rect b="b" l="l" r="r" t="t"/>
              <a:pathLst>
                <a:path extrusionOk="0" h="3136" w="1835">
                  <a:moveTo>
                    <a:pt x="609" y="1571"/>
                  </a:moveTo>
                  <a:cubicBezTo>
                    <a:pt x="769" y="2683"/>
                    <a:pt x="1209" y="3136"/>
                    <a:pt x="1305" y="3108"/>
                  </a:cubicBezTo>
                  <a:cubicBezTo>
                    <a:pt x="1399" y="3080"/>
                    <a:pt x="1835" y="2369"/>
                    <a:pt x="1835" y="1874"/>
                  </a:cubicBezTo>
                  <a:cubicBezTo>
                    <a:pt x="1835" y="1791"/>
                    <a:pt x="1595" y="1496"/>
                    <a:pt x="1220" y="1186"/>
                  </a:cubicBezTo>
                  <a:cubicBezTo>
                    <a:pt x="1279" y="1080"/>
                    <a:pt x="1293" y="339"/>
                    <a:pt x="1164" y="326"/>
                  </a:cubicBezTo>
                  <a:cubicBezTo>
                    <a:pt x="1008" y="311"/>
                    <a:pt x="1016" y="461"/>
                    <a:pt x="942" y="652"/>
                  </a:cubicBezTo>
                  <a:cubicBezTo>
                    <a:pt x="917" y="645"/>
                    <a:pt x="903" y="617"/>
                    <a:pt x="908" y="598"/>
                  </a:cubicBezTo>
                  <a:cubicBezTo>
                    <a:pt x="1029" y="219"/>
                    <a:pt x="744" y="1"/>
                    <a:pt x="472" y="220"/>
                  </a:cubicBezTo>
                  <a:cubicBezTo>
                    <a:pt x="403" y="194"/>
                    <a:pt x="239" y="227"/>
                    <a:pt x="185" y="372"/>
                  </a:cubicBezTo>
                  <a:cubicBezTo>
                    <a:pt x="72" y="472"/>
                    <a:pt x="1" y="616"/>
                    <a:pt x="23" y="812"/>
                  </a:cubicBezTo>
                  <a:cubicBezTo>
                    <a:pt x="86" y="1226"/>
                    <a:pt x="390" y="1445"/>
                    <a:pt x="609" y="157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7"/>
            <p:cNvSpPr/>
            <p:nvPr/>
          </p:nvSpPr>
          <p:spPr>
            <a:xfrm>
              <a:off x="2858867" y="3789516"/>
              <a:ext cx="8419" cy="26039"/>
            </a:xfrm>
            <a:custGeom>
              <a:rect b="b" l="l" r="r" t="t"/>
              <a:pathLst>
                <a:path extrusionOk="0" h="566" w="183">
                  <a:moveTo>
                    <a:pt x="96" y="0"/>
                  </a:moveTo>
                  <a:cubicBezTo>
                    <a:pt x="85" y="0"/>
                    <a:pt x="73" y="5"/>
                    <a:pt x="65" y="15"/>
                  </a:cubicBezTo>
                  <a:cubicBezTo>
                    <a:pt x="14" y="79"/>
                    <a:pt x="1" y="160"/>
                    <a:pt x="8" y="241"/>
                  </a:cubicBezTo>
                  <a:cubicBezTo>
                    <a:pt x="18" y="362"/>
                    <a:pt x="71" y="483"/>
                    <a:pt x="102" y="543"/>
                  </a:cubicBezTo>
                  <a:cubicBezTo>
                    <a:pt x="109" y="558"/>
                    <a:pt x="123" y="565"/>
                    <a:pt x="137" y="565"/>
                  </a:cubicBezTo>
                  <a:cubicBezTo>
                    <a:pt x="143" y="565"/>
                    <a:pt x="149" y="564"/>
                    <a:pt x="155" y="561"/>
                  </a:cubicBezTo>
                  <a:cubicBezTo>
                    <a:pt x="175" y="552"/>
                    <a:pt x="183" y="527"/>
                    <a:pt x="173" y="507"/>
                  </a:cubicBezTo>
                  <a:cubicBezTo>
                    <a:pt x="144" y="452"/>
                    <a:pt x="97" y="341"/>
                    <a:pt x="88" y="235"/>
                  </a:cubicBezTo>
                  <a:cubicBezTo>
                    <a:pt x="83" y="171"/>
                    <a:pt x="91" y="110"/>
                    <a:pt x="127" y="65"/>
                  </a:cubicBezTo>
                  <a:cubicBezTo>
                    <a:pt x="141" y="48"/>
                    <a:pt x="138" y="23"/>
                    <a:pt x="121" y="9"/>
                  </a:cubicBezTo>
                  <a:cubicBezTo>
                    <a:pt x="114" y="3"/>
                    <a:pt x="105" y="0"/>
                    <a:pt x="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7"/>
            <p:cNvSpPr/>
            <p:nvPr/>
          </p:nvSpPr>
          <p:spPr>
            <a:xfrm>
              <a:off x="2847090" y="3796647"/>
              <a:ext cx="7867" cy="25579"/>
            </a:xfrm>
            <a:custGeom>
              <a:rect b="b" l="l" r="r" t="t"/>
              <a:pathLst>
                <a:path extrusionOk="0" h="556" w="171">
                  <a:moveTo>
                    <a:pt x="74" y="1"/>
                  </a:moveTo>
                  <a:cubicBezTo>
                    <a:pt x="56" y="1"/>
                    <a:pt x="40" y="12"/>
                    <a:pt x="35" y="29"/>
                  </a:cubicBezTo>
                  <a:cubicBezTo>
                    <a:pt x="6" y="126"/>
                    <a:pt x="1" y="221"/>
                    <a:pt x="11" y="305"/>
                  </a:cubicBezTo>
                  <a:cubicBezTo>
                    <a:pt x="22" y="408"/>
                    <a:pt x="56" y="494"/>
                    <a:pt x="95" y="542"/>
                  </a:cubicBezTo>
                  <a:cubicBezTo>
                    <a:pt x="104" y="551"/>
                    <a:pt x="115" y="556"/>
                    <a:pt x="126" y="556"/>
                  </a:cubicBezTo>
                  <a:cubicBezTo>
                    <a:pt x="135" y="556"/>
                    <a:pt x="144" y="553"/>
                    <a:pt x="152" y="547"/>
                  </a:cubicBezTo>
                  <a:cubicBezTo>
                    <a:pt x="169" y="533"/>
                    <a:pt x="171" y="507"/>
                    <a:pt x="157" y="490"/>
                  </a:cubicBezTo>
                  <a:cubicBezTo>
                    <a:pt x="126" y="454"/>
                    <a:pt x="100" y="384"/>
                    <a:pt x="90" y="297"/>
                  </a:cubicBezTo>
                  <a:cubicBezTo>
                    <a:pt x="82" y="222"/>
                    <a:pt x="86" y="137"/>
                    <a:pt x="111" y="52"/>
                  </a:cubicBezTo>
                  <a:cubicBezTo>
                    <a:pt x="118" y="31"/>
                    <a:pt x="106" y="9"/>
                    <a:pt x="85" y="3"/>
                  </a:cubicBezTo>
                  <a:cubicBezTo>
                    <a:pt x="81" y="1"/>
                    <a:pt x="77" y="1"/>
                    <a:pt x="7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7"/>
            <p:cNvSpPr/>
            <p:nvPr/>
          </p:nvSpPr>
          <p:spPr>
            <a:xfrm>
              <a:off x="2867608" y="3851669"/>
              <a:ext cx="132724" cy="80693"/>
            </a:xfrm>
            <a:custGeom>
              <a:rect b="b" l="l" r="r" t="t"/>
              <a:pathLst>
                <a:path extrusionOk="0" h="1754" w="2885">
                  <a:moveTo>
                    <a:pt x="43" y="0"/>
                  </a:moveTo>
                  <a:cubicBezTo>
                    <a:pt x="41" y="0"/>
                    <a:pt x="39" y="0"/>
                    <a:pt x="37" y="1"/>
                  </a:cubicBezTo>
                  <a:cubicBezTo>
                    <a:pt x="15" y="4"/>
                    <a:pt x="0" y="24"/>
                    <a:pt x="3" y="45"/>
                  </a:cubicBezTo>
                  <a:cubicBezTo>
                    <a:pt x="133" y="894"/>
                    <a:pt x="394" y="1488"/>
                    <a:pt x="853" y="1684"/>
                  </a:cubicBezTo>
                  <a:cubicBezTo>
                    <a:pt x="961" y="1729"/>
                    <a:pt x="1079" y="1753"/>
                    <a:pt x="1208" y="1753"/>
                  </a:cubicBezTo>
                  <a:cubicBezTo>
                    <a:pt x="1630" y="1753"/>
                    <a:pt x="2173" y="1499"/>
                    <a:pt x="2865" y="925"/>
                  </a:cubicBezTo>
                  <a:cubicBezTo>
                    <a:pt x="2882" y="911"/>
                    <a:pt x="2884" y="886"/>
                    <a:pt x="2871" y="869"/>
                  </a:cubicBezTo>
                  <a:cubicBezTo>
                    <a:pt x="2862" y="859"/>
                    <a:pt x="2851" y="854"/>
                    <a:pt x="2840" y="854"/>
                  </a:cubicBezTo>
                  <a:cubicBezTo>
                    <a:pt x="2831" y="854"/>
                    <a:pt x="2822" y="857"/>
                    <a:pt x="2814" y="863"/>
                  </a:cubicBezTo>
                  <a:cubicBezTo>
                    <a:pt x="2137" y="1425"/>
                    <a:pt x="1612" y="1673"/>
                    <a:pt x="1209" y="1673"/>
                  </a:cubicBezTo>
                  <a:cubicBezTo>
                    <a:pt x="1091" y="1673"/>
                    <a:pt x="983" y="1652"/>
                    <a:pt x="885" y="1610"/>
                  </a:cubicBezTo>
                  <a:cubicBezTo>
                    <a:pt x="455" y="1428"/>
                    <a:pt x="208" y="855"/>
                    <a:pt x="83" y="34"/>
                  </a:cubicBezTo>
                  <a:cubicBezTo>
                    <a:pt x="80" y="14"/>
                    <a:pt x="63" y="0"/>
                    <a:pt x="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7"/>
            <p:cNvSpPr/>
            <p:nvPr/>
          </p:nvSpPr>
          <p:spPr>
            <a:xfrm>
              <a:off x="2923826" y="3810080"/>
              <a:ext cx="96887" cy="58518"/>
            </a:xfrm>
            <a:custGeom>
              <a:rect b="b" l="l" r="r" t="t"/>
              <a:pathLst>
                <a:path extrusionOk="0" h="1272" w="2106">
                  <a:moveTo>
                    <a:pt x="1590" y="0"/>
                  </a:moveTo>
                  <a:cubicBezTo>
                    <a:pt x="1174" y="0"/>
                    <a:pt x="863" y="363"/>
                    <a:pt x="577" y="698"/>
                  </a:cubicBezTo>
                  <a:cubicBezTo>
                    <a:pt x="390" y="914"/>
                    <a:pt x="213" y="1119"/>
                    <a:pt x="31" y="1194"/>
                  </a:cubicBezTo>
                  <a:cubicBezTo>
                    <a:pt x="10" y="1202"/>
                    <a:pt x="1" y="1226"/>
                    <a:pt x="8" y="1246"/>
                  </a:cubicBezTo>
                  <a:cubicBezTo>
                    <a:pt x="15" y="1262"/>
                    <a:pt x="30" y="1271"/>
                    <a:pt x="45" y="1271"/>
                  </a:cubicBezTo>
                  <a:cubicBezTo>
                    <a:pt x="50" y="1271"/>
                    <a:pt x="55" y="1270"/>
                    <a:pt x="60" y="1268"/>
                  </a:cubicBezTo>
                  <a:cubicBezTo>
                    <a:pt x="261" y="1186"/>
                    <a:pt x="444" y="974"/>
                    <a:pt x="636" y="749"/>
                  </a:cubicBezTo>
                  <a:cubicBezTo>
                    <a:pt x="911" y="430"/>
                    <a:pt x="1207" y="85"/>
                    <a:pt x="1596" y="85"/>
                  </a:cubicBezTo>
                  <a:cubicBezTo>
                    <a:pt x="1731" y="85"/>
                    <a:pt x="1878" y="127"/>
                    <a:pt x="2039" y="226"/>
                  </a:cubicBezTo>
                  <a:cubicBezTo>
                    <a:pt x="2045" y="230"/>
                    <a:pt x="2053" y="232"/>
                    <a:pt x="2060" y="232"/>
                  </a:cubicBezTo>
                  <a:cubicBezTo>
                    <a:pt x="2073" y="232"/>
                    <a:pt x="2086" y="225"/>
                    <a:pt x="2094" y="213"/>
                  </a:cubicBezTo>
                  <a:cubicBezTo>
                    <a:pt x="2106" y="194"/>
                    <a:pt x="2099" y="170"/>
                    <a:pt x="2081" y="158"/>
                  </a:cubicBezTo>
                  <a:cubicBezTo>
                    <a:pt x="1901" y="47"/>
                    <a:pt x="1739" y="0"/>
                    <a:pt x="15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7"/>
            <p:cNvSpPr/>
            <p:nvPr/>
          </p:nvSpPr>
          <p:spPr>
            <a:xfrm>
              <a:off x="2882928" y="3794208"/>
              <a:ext cx="55528" cy="94080"/>
            </a:xfrm>
            <a:custGeom>
              <a:rect b="b" l="l" r="r" t="t"/>
              <a:pathLst>
                <a:path extrusionOk="0" h="2045" w="1207">
                  <a:moveTo>
                    <a:pt x="245" y="0"/>
                  </a:moveTo>
                  <a:cubicBezTo>
                    <a:pt x="214" y="0"/>
                    <a:pt x="183" y="15"/>
                    <a:pt x="154" y="47"/>
                  </a:cubicBezTo>
                  <a:cubicBezTo>
                    <a:pt x="124" y="79"/>
                    <a:pt x="94" y="129"/>
                    <a:pt x="65" y="197"/>
                  </a:cubicBezTo>
                  <a:cubicBezTo>
                    <a:pt x="45" y="246"/>
                    <a:pt x="25" y="305"/>
                    <a:pt x="7" y="374"/>
                  </a:cubicBezTo>
                  <a:cubicBezTo>
                    <a:pt x="1" y="396"/>
                    <a:pt x="13" y="417"/>
                    <a:pt x="35" y="423"/>
                  </a:cubicBezTo>
                  <a:cubicBezTo>
                    <a:pt x="38" y="424"/>
                    <a:pt x="41" y="424"/>
                    <a:pt x="44" y="424"/>
                  </a:cubicBezTo>
                  <a:cubicBezTo>
                    <a:pt x="62" y="424"/>
                    <a:pt x="79" y="412"/>
                    <a:pt x="84" y="394"/>
                  </a:cubicBezTo>
                  <a:cubicBezTo>
                    <a:pt x="102" y="329"/>
                    <a:pt x="121" y="272"/>
                    <a:pt x="140" y="227"/>
                  </a:cubicBezTo>
                  <a:cubicBezTo>
                    <a:pt x="164" y="168"/>
                    <a:pt x="189" y="127"/>
                    <a:pt x="212" y="101"/>
                  </a:cubicBezTo>
                  <a:cubicBezTo>
                    <a:pt x="225" y="87"/>
                    <a:pt x="237" y="80"/>
                    <a:pt x="245" y="80"/>
                  </a:cubicBezTo>
                  <a:cubicBezTo>
                    <a:pt x="246" y="80"/>
                    <a:pt x="247" y="80"/>
                    <a:pt x="248" y="80"/>
                  </a:cubicBezTo>
                  <a:cubicBezTo>
                    <a:pt x="249" y="80"/>
                    <a:pt x="250" y="81"/>
                    <a:pt x="250" y="81"/>
                  </a:cubicBezTo>
                  <a:cubicBezTo>
                    <a:pt x="291" y="98"/>
                    <a:pt x="324" y="190"/>
                    <a:pt x="333" y="343"/>
                  </a:cubicBezTo>
                  <a:cubicBezTo>
                    <a:pt x="343" y="485"/>
                    <a:pt x="330" y="673"/>
                    <a:pt x="283" y="896"/>
                  </a:cubicBezTo>
                  <a:cubicBezTo>
                    <a:pt x="280" y="910"/>
                    <a:pt x="284" y="925"/>
                    <a:pt x="296" y="934"/>
                  </a:cubicBezTo>
                  <a:cubicBezTo>
                    <a:pt x="473" y="1090"/>
                    <a:pt x="682" y="1321"/>
                    <a:pt x="845" y="1534"/>
                  </a:cubicBezTo>
                  <a:cubicBezTo>
                    <a:pt x="998" y="1735"/>
                    <a:pt x="1112" y="1919"/>
                    <a:pt x="1125" y="2010"/>
                  </a:cubicBezTo>
                  <a:cubicBezTo>
                    <a:pt x="1127" y="2030"/>
                    <a:pt x="1144" y="2045"/>
                    <a:pt x="1164" y="2045"/>
                  </a:cubicBezTo>
                  <a:cubicBezTo>
                    <a:pt x="1165" y="2045"/>
                    <a:pt x="1167" y="2045"/>
                    <a:pt x="1169" y="2044"/>
                  </a:cubicBezTo>
                  <a:cubicBezTo>
                    <a:pt x="1191" y="2041"/>
                    <a:pt x="1207" y="2022"/>
                    <a:pt x="1203" y="2000"/>
                  </a:cubicBezTo>
                  <a:cubicBezTo>
                    <a:pt x="1190" y="1895"/>
                    <a:pt x="1069" y="1697"/>
                    <a:pt x="909" y="1487"/>
                  </a:cubicBezTo>
                  <a:cubicBezTo>
                    <a:pt x="748" y="1275"/>
                    <a:pt x="544" y="1049"/>
                    <a:pt x="365" y="890"/>
                  </a:cubicBezTo>
                  <a:cubicBezTo>
                    <a:pt x="410" y="669"/>
                    <a:pt x="422" y="482"/>
                    <a:pt x="413" y="338"/>
                  </a:cubicBezTo>
                  <a:cubicBezTo>
                    <a:pt x="401" y="153"/>
                    <a:pt x="349" y="35"/>
                    <a:pt x="281" y="8"/>
                  </a:cubicBezTo>
                  <a:cubicBezTo>
                    <a:pt x="277" y="6"/>
                    <a:pt x="274" y="5"/>
                    <a:pt x="269" y="4"/>
                  </a:cubicBezTo>
                  <a:cubicBezTo>
                    <a:pt x="261" y="1"/>
                    <a:pt x="253" y="0"/>
                    <a:pt x="2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7"/>
            <p:cNvSpPr/>
            <p:nvPr/>
          </p:nvSpPr>
          <p:spPr>
            <a:xfrm>
              <a:off x="2874233" y="3794024"/>
              <a:ext cx="13755" cy="21346"/>
            </a:xfrm>
            <a:custGeom>
              <a:rect b="b" l="l" r="r" t="t"/>
              <a:pathLst>
                <a:path extrusionOk="0" h="464" w="299">
                  <a:moveTo>
                    <a:pt x="47" y="0"/>
                  </a:moveTo>
                  <a:cubicBezTo>
                    <a:pt x="40" y="0"/>
                    <a:pt x="33" y="2"/>
                    <a:pt x="27" y="5"/>
                  </a:cubicBezTo>
                  <a:cubicBezTo>
                    <a:pt x="8" y="17"/>
                    <a:pt x="1" y="42"/>
                    <a:pt x="12" y="61"/>
                  </a:cubicBezTo>
                  <a:cubicBezTo>
                    <a:pt x="111" y="234"/>
                    <a:pt x="159" y="327"/>
                    <a:pt x="202" y="413"/>
                  </a:cubicBezTo>
                  <a:lnTo>
                    <a:pt x="216" y="442"/>
                  </a:lnTo>
                  <a:cubicBezTo>
                    <a:pt x="223" y="455"/>
                    <a:pt x="237" y="464"/>
                    <a:pt x="252" y="464"/>
                  </a:cubicBezTo>
                  <a:cubicBezTo>
                    <a:pt x="258" y="464"/>
                    <a:pt x="264" y="462"/>
                    <a:pt x="270" y="459"/>
                  </a:cubicBezTo>
                  <a:cubicBezTo>
                    <a:pt x="290" y="449"/>
                    <a:pt x="298" y="425"/>
                    <a:pt x="287" y="406"/>
                  </a:cubicBezTo>
                  <a:lnTo>
                    <a:pt x="274" y="377"/>
                  </a:lnTo>
                  <a:cubicBezTo>
                    <a:pt x="229" y="290"/>
                    <a:pt x="180" y="193"/>
                    <a:pt x="81" y="20"/>
                  </a:cubicBezTo>
                  <a:cubicBezTo>
                    <a:pt x="74" y="7"/>
                    <a:pt x="61" y="0"/>
                    <a:pt x="47" y="0"/>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7"/>
            <p:cNvSpPr/>
            <p:nvPr/>
          </p:nvSpPr>
          <p:spPr>
            <a:xfrm>
              <a:off x="3021863" y="3744523"/>
              <a:ext cx="15136" cy="14584"/>
            </a:xfrm>
            <a:custGeom>
              <a:rect b="b" l="l" r="r" t="t"/>
              <a:pathLst>
                <a:path extrusionOk="0" h="317" w="329">
                  <a:moveTo>
                    <a:pt x="284" y="1"/>
                  </a:moveTo>
                  <a:cubicBezTo>
                    <a:pt x="216" y="1"/>
                    <a:pt x="150" y="24"/>
                    <a:pt x="99" y="73"/>
                  </a:cubicBezTo>
                  <a:cubicBezTo>
                    <a:pt x="53" y="118"/>
                    <a:pt x="19" y="182"/>
                    <a:pt x="3" y="270"/>
                  </a:cubicBezTo>
                  <a:cubicBezTo>
                    <a:pt x="0" y="292"/>
                    <a:pt x="15" y="312"/>
                    <a:pt x="36" y="316"/>
                  </a:cubicBezTo>
                  <a:cubicBezTo>
                    <a:pt x="38" y="317"/>
                    <a:pt x="40" y="317"/>
                    <a:pt x="43" y="317"/>
                  </a:cubicBezTo>
                  <a:cubicBezTo>
                    <a:pt x="55" y="317"/>
                    <a:pt x="65" y="312"/>
                    <a:pt x="73" y="303"/>
                  </a:cubicBezTo>
                  <a:cubicBezTo>
                    <a:pt x="97" y="278"/>
                    <a:pt x="121" y="260"/>
                    <a:pt x="144" y="246"/>
                  </a:cubicBezTo>
                  <a:cubicBezTo>
                    <a:pt x="169" y="231"/>
                    <a:pt x="193" y="223"/>
                    <a:pt x="217" y="219"/>
                  </a:cubicBezTo>
                  <a:cubicBezTo>
                    <a:pt x="238" y="216"/>
                    <a:pt x="253" y="194"/>
                    <a:pt x="249" y="173"/>
                  </a:cubicBezTo>
                  <a:cubicBezTo>
                    <a:pt x="246" y="153"/>
                    <a:pt x="228" y="140"/>
                    <a:pt x="209" y="140"/>
                  </a:cubicBezTo>
                  <a:cubicBezTo>
                    <a:pt x="207" y="140"/>
                    <a:pt x="205" y="140"/>
                    <a:pt x="203" y="140"/>
                  </a:cubicBezTo>
                  <a:cubicBezTo>
                    <a:pt x="177" y="144"/>
                    <a:pt x="151" y="153"/>
                    <a:pt x="125" y="166"/>
                  </a:cubicBezTo>
                  <a:cubicBezTo>
                    <a:pt x="134" y="153"/>
                    <a:pt x="143" y="141"/>
                    <a:pt x="154" y="131"/>
                  </a:cubicBezTo>
                  <a:cubicBezTo>
                    <a:pt x="189" y="97"/>
                    <a:pt x="235" y="81"/>
                    <a:pt x="283" y="81"/>
                  </a:cubicBezTo>
                  <a:cubicBezTo>
                    <a:pt x="285" y="81"/>
                    <a:pt x="286" y="81"/>
                    <a:pt x="288" y="81"/>
                  </a:cubicBezTo>
                  <a:cubicBezTo>
                    <a:pt x="310" y="81"/>
                    <a:pt x="328" y="64"/>
                    <a:pt x="328" y="41"/>
                  </a:cubicBezTo>
                  <a:cubicBezTo>
                    <a:pt x="328" y="19"/>
                    <a:pt x="311" y="1"/>
                    <a:pt x="289" y="1"/>
                  </a:cubicBezTo>
                  <a:cubicBezTo>
                    <a:pt x="287" y="1"/>
                    <a:pt x="286"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7"/>
            <p:cNvSpPr/>
            <p:nvPr/>
          </p:nvSpPr>
          <p:spPr>
            <a:xfrm>
              <a:off x="3010730" y="3729571"/>
              <a:ext cx="38598" cy="42601"/>
            </a:xfrm>
            <a:custGeom>
              <a:rect b="b" l="l" r="r" t="t"/>
              <a:pathLst>
                <a:path extrusionOk="0" h="926" w="839">
                  <a:moveTo>
                    <a:pt x="533" y="1"/>
                  </a:moveTo>
                  <a:cubicBezTo>
                    <a:pt x="463" y="1"/>
                    <a:pt x="380" y="20"/>
                    <a:pt x="285" y="66"/>
                  </a:cubicBezTo>
                  <a:cubicBezTo>
                    <a:pt x="264" y="75"/>
                    <a:pt x="256" y="100"/>
                    <a:pt x="265" y="119"/>
                  </a:cubicBezTo>
                  <a:cubicBezTo>
                    <a:pt x="272" y="133"/>
                    <a:pt x="286" y="142"/>
                    <a:pt x="301" y="142"/>
                  </a:cubicBezTo>
                  <a:cubicBezTo>
                    <a:pt x="307" y="142"/>
                    <a:pt x="313" y="141"/>
                    <a:pt x="319" y="138"/>
                  </a:cubicBezTo>
                  <a:cubicBezTo>
                    <a:pt x="404" y="98"/>
                    <a:pt x="475" y="81"/>
                    <a:pt x="532" y="81"/>
                  </a:cubicBezTo>
                  <a:cubicBezTo>
                    <a:pt x="584" y="81"/>
                    <a:pt x="625" y="94"/>
                    <a:pt x="656" y="118"/>
                  </a:cubicBezTo>
                  <a:cubicBezTo>
                    <a:pt x="730" y="173"/>
                    <a:pt x="755" y="282"/>
                    <a:pt x="741" y="400"/>
                  </a:cubicBezTo>
                  <a:cubicBezTo>
                    <a:pt x="726" y="524"/>
                    <a:pt x="667" y="653"/>
                    <a:pt x="571" y="741"/>
                  </a:cubicBezTo>
                  <a:cubicBezTo>
                    <a:pt x="503" y="804"/>
                    <a:pt x="414" y="845"/>
                    <a:pt x="308" y="845"/>
                  </a:cubicBezTo>
                  <a:cubicBezTo>
                    <a:pt x="235" y="845"/>
                    <a:pt x="153" y="826"/>
                    <a:pt x="65" y="781"/>
                  </a:cubicBezTo>
                  <a:cubicBezTo>
                    <a:pt x="59" y="778"/>
                    <a:pt x="53" y="777"/>
                    <a:pt x="47" y="777"/>
                  </a:cubicBezTo>
                  <a:cubicBezTo>
                    <a:pt x="32" y="777"/>
                    <a:pt x="18" y="785"/>
                    <a:pt x="11" y="799"/>
                  </a:cubicBezTo>
                  <a:cubicBezTo>
                    <a:pt x="1" y="819"/>
                    <a:pt x="9" y="842"/>
                    <a:pt x="28" y="852"/>
                  </a:cubicBezTo>
                  <a:cubicBezTo>
                    <a:pt x="130" y="903"/>
                    <a:pt x="224" y="926"/>
                    <a:pt x="309" y="926"/>
                  </a:cubicBezTo>
                  <a:cubicBezTo>
                    <a:pt x="436" y="926"/>
                    <a:pt x="542" y="876"/>
                    <a:pt x="626" y="800"/>
                  </a:cubicBezTo>
                  <a:cubicBezTo>
                    <a:pt x="736" y="699"/>
                    <a:pt x="803" y="550"/>
                    <a:pt x="820" y="410"/>
                  </a:cubicBezTo>
                  <a:cubicBezTo>
                    <a:pt x="838" y="265"/>
                    <a:pt x="802" y="127"/>
                    <a:pt x="704" y="54"/>
                  </a:cubicBezTo>
                  <a:cubicBezTo>
                    <a:pt x="660" y="20"/>
                    <a:pt x="602" y="1"/>
                    <a:pt x="5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7"/>
            <p:cNvSpPr/>
            <p:nvPr/>
          </p:nvSpPr>
          <p:spPr>
            <a:xfrm>
              <a:off x="2915683" y="3763799"/>
              <a:ext cx="10719" cy="14998"/>
            </a:xfrm>
            <a:custGeom>
              <a:rect b="b" l="l" r="r" t="t"/>
              <a:pathLst>
                <a:path extrusionOk="0" h="326" w="233">
                  <a:moveTo>
                    <a:pt x="181" y="0"/>
                  </a:moveTo>
                  <a:cubicBezTo>
                    <a:pt x="97" y="0"/>
                    <a:pt x="43" y="41"/>
                    <a:pt x="19" y="92"/>
                  </a:cubicBezTo>
                  <a:cubicBezTo>
                    <a:pt x="6" y="117"/>
                    <a:pt x="0" y="146"/>
                    <a:pt x="3" y="174"/>
                  </a:cubicBezTo>
                  <a:cubicBezTo>
                    <a:pt x="4" y="201"/>
                    <a:pt x="12" y="229"/>
                    <a:pt x="27" y="252"/>
                  </a:cubicBezTo>
                  <a:cubicBezTo>
                    <a:pt x="53" y="295"/>
                    <a:pt x="99" y="325"/>
                    <a:pt x="162" y="325"/>
                  </a:cubicBezTo>
                  <a:cubicBezTo>
                    <a:pt x="173" y="325"/>
                    <a:pt x="184" y="324"/>
                    <a:pt x="196" y="322"/>
                  </a:cubicBezTo>
                  <a:cubicBezTo>
                    <a:pt x="217" y="319"/>
                    <a:pt x="232" y="299"/>
                    <a:pt x="229" y="278"/>
                  </a:cubicBezTo>
                  <a:cubicBezTo>
                    <a:pt x="226" y="258"/>
                    <a:pt x="209" y="243"/>
                    <a:pt x="190" y="243"/>
                  </a:cubicBezTo>
                  <a:cubicBezTo>
                    <a:pt x="188" y="243"/>
                    <a:pt x="186" y="244"/>
                    <a:pt x="184" y="244"/>
                  </a:cubicBezTo>
                  <a:cubicBezTo>
                    <a:pt x="178" y="245"/>
                    <a:pt x="172" y="245"/>
                    <a:pt x="166" y="245"/>
                  </a:cubicBezTo>
                  <a:cubicBezTo>
                    <a:pt x="132" y="245"/>
                    <a:pt x="108" y="231"/>
                    <a:pt x="95" y="210"/>
                  </a:cubicBezTo>
                  <a:cubicBezTo>
                    <a:pt x="88" y="198"/>
                    <a:pt x="83" y="183"/>
                    <a:pt x="82" y="169"/>
                  </a:cubicBezTo>
                  <a:cubicBezTo>
                    <a:pt x="81" y="155"/>
                    <a:pt x="83" y="140"/>
                    <a:pt x="90" y="127"/>
                  </a:cubicBezTo>
                  <a:cubicBezTo>
                    <a:pt x="103" y="101"/>
                    <a:pt x="133" y="80"/>
                    <a:pt x="181" y="80"/>
                  </a:cubicBezTo>
                  <a:cubicBezTo>
                    <a:pt x="184" y="80"/>
                    <a:pt x="186" y="80"/>
                    <a:pt x="189" y="80"/>
                  </a:cubicBezTo>
                  <a:cubicBezTo>
                    <a:pt x="211" y="80"/>
                    <a:pt x="229" y="63"/>
                    <a:pt x="229" y="41"/>
                  </a:cubicBezTo>
                  <a:cubicBezTo>
                    <a:pt x="230" y="19"/>
                    <a:pt x="213" y="1"/>
                    <a:pt x="191" y="1"/>
                  </a:cubicBezTo>
                  <a:cubicBezTo>
                    <a:pt x="187" y="0"/>
                    <a:pt x="184" y="0"/>
                    <a:pt x="1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7"/>
            <p:cNvSpPr/>
            <p:nvPr/>
          </p:nvSpPr>
          <p:spPr>
            <a:xfrm>
              <a:off x="2910485" y="3785283"/>
              <a:ext cx="28523" cy="7315"/>
            </a:xfrm>
            <a:custGeom>
              <a:rect b="b" l="l" r="r" t="t"/>
              <a:pathLst>
                <a:path extrusionOk="0" h="159" w="620">
                  <a:moveTo>
                    <a:pt x="46" y="0"/>
                  </a:moveTo>
                  <a:cubicBezTo>
                    <a:pt x="34" y="0"/>
                    <a:pt x="23" y="5"/>
                    <a:pt x="15" y="15"/>
                  </a:cubicBezTo>
                  <a:cubicBezTo>
                    <a:pt x="1" y="33"/>
                    <a:pt x="4" y="57"/>
                    <a:pt x="21" y="71"/>
                  </a:cubicBezTo>
                  <a:cubicBezTo>
                    <a:pt x="91" y="127"/>
                    <a:pt x="190" y="157"/>
                    <a:pt x="295" y="158"/>
                  </a:cubicBezTo>
                  <a:cubicBezTo>
                    <a:pt x="297" y="158"/>
                    <a:pt x="299" y="158"/>
                    <a:pt x="301" y="158"/>
                  </a:cubicBezTo>
                  <a:cubicBezTo>
                    <a:pt x="399" y="158"/>
                    <a:pt x="503" y="133"/>
                    <a:pt x="594" y="81"/>
                  </a:cubicBezTo>
                  <a:cubicBezTo>
                    <a:pt x="613" y="69"/>
                    <a:pt x="619" y="45"/>
                    <a:pt x="609" y="25"/>
                  </a:cubicBezTo>
                  <a:cubicBezTo>
                    <a:pt x="601" y="13"/>
                    <a:pt x="587" y="6"/>
                    <a:pt x="574" y="6"/>
                  </a:cubicBezTo>
                  <a:cubicBezTo>
                    <a:pt x="567" y="6"/>
                    <a:pt x="560" y="8"/>
                    <a:pt x="554" y="12"/>
                  </a:cubicBezTo>
                  <a:cubicBezTo>
                    <a:pt x="476" y="57"/>
                    <a:pt x="387" y="79"/>
                    <a:pt x="301" y="79"/>
                  </a:cubicBezTo>
                  <a:cubicBezTo>
                    <a:pt x="299" y="79"/>
                    <a:pt x="297" y="79"/>
                    <a:pt x="295" y="79"/>
                  </a:cubicBezTo>
                  <a:cubicBezTo>
                    <a:pt x="208" y="77"/>
                    <a:pt x="126" y="53"/>
                    <a:pt x="71" y="8"/>
                  </a:cubicBezTo>
                  <a:cubicBezTo>
                    <a:pt x="64" y="3"/>
                    <a:pt x="55" y="0"/>
                    <a:pt x="46" y="0"/>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7"/>
            <p:cNvSpPr/>
            <p:nvPr/>
          </p:nvSpPr>
          <p:spPr>
            <a:xfrm>
              <a:off x="2930497" y="3752896"/>
              <a:ext cx="36344" cy="8925"/>
            </a:xfrm>
            <a:custGeom>
              <a:rect b="b" l="l" r="r" t="t"/>
              <a:pathLst>
                <a:path extrusionOk="0" h="194" w="790">
                  <a:moveTo>
                    <a:pt x="744" y="0"/>
                  </a:moveTo>
                  <a:cubicBezTo>
                    <a:pt x="737" y="0"/>
                    <a:pt x="731" y="2"/>
                    <a:pt x="725" y="6"/>
                  </a:cubicBezTo>
                  <a:cubicBezTo>
                    <a:pt x="627" y="60"/>
                    <a:pt x="506" y="93"/>
                    <a:pt x="390" y="107"/>
                  </a:cubicBezTo>
                  <a:cubicBezTo>
                    <a:pt x="350" y="111"/>
                    <a:pt x="311" y="114"/>
                    <a:pt x="273" y="114"/>
                  </a:cubicBezTo>
                  <a:cubicBezTo>
                    <a:pt x="190" y="114"/>
                    <a:pt x="115" y="103"/>
                    <a:pt x="60" y="82"/>
                  </a:cubicBezTo>
                  <a:cubicBezTo>
                    <a:pt x="55" y="80"/>
                    <a:pt x="50" y="79"/>
                    <a:pt x="45" y="79"/>
                  </a:cubicBezTo>
                  <a:cubicBezTo>
                    <a:pt x="29" y="79"/>
                    <a:pt x="14" y="89"/>
                    <a:pt x="8" y="106"/>
                  </a:cubicBezTo>
                  <a:cubicBezTo>
                    <a:pt x="0" y="126"/>
                    <a:pt x="11" y="149"/>
                    <a:pt x="31" y="157"/>
                  </a:cubicBezTo>
                  <a:cubicBezTo>
                    <a:pt x="96" y="181"/>
                    <a:pt x="182" y="194"/>
                    <a:pt x="276" y="194"/>
                  </a:cubicBezTo>
                  <a:cubicBezTo>
                    <a:pt x="316" y="194"/>
                    <a:pt x="357" y="191"/>
                    <a:pt x="399" y="187"/>
                  </a:cubicBezTo>
                  <a:cubicBezTo>
                    <a:pt x="524" y="172"/>
                    <a:pt x="656" y="136"/>
                    <a:pt x="763" y="75"/>
                  </a:cubicBezTo>
                  <a:cubicBezTo>
                    <a:pt x="782" y="64"/>
                    <a:pt x="790" y="40"/>
                    <a:pt x="779" y="21"/>
                  </a:cubicBezTo>
                  <a:cubicBezTo>
                    <a:pt x="771" y="8"/>
                    <a:pt x="758" y="0"/>
                    <a:pt x="7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7"/>
            <p:cNvSpPr/>
            <p:nvPr/>
          </p:nvSpPr>
          <p:spPr>
            <a:xfrm>
              <a:off x="2879984" y="3754828"/>
              <a:ext cx="33262" cy="8281"/>
            </a:xfrm>
            <a:custGeom>
              <a:rect b="b" l="l" r="r" t="t"/>
              <a:pathLst>
                <a:path extrusionOk="0" h="180" w="723">
                  <a:moveTo>
                    <a:pt x="47" y="0"/>
                  </a:moveTo>
                  <a:cubicBezTo>
                    <a:pt x="34" y="0"/>
                    <a:pt x="22" y="6"/>
                    <a:pt x="15" y="16"/>
                  </a:cubicBezTo>
                  <a:cubicBezTo>
                    <a:pt x="1" y="34"/>
                    <a:pt x="5" y="58"/>
                    <a:pt x="22" y="72"/>
                  </a:cubicBezTo>
                  <a:cubicBezTo>
                    <a:pt x="108" y="136"/>
                    <a:pt x="221" y="168"/>
                    <a:pt x="333" y="176"/>
                  </a:cubicBezTo>
                  <a:cubicBezTo>
                    <a:pt x="356" y="178"/>
                    <a:pt x="379" y="179"/>
                    <a:pt x="401" y="179"/>
                  </a:cubicBezTo>
                  <a:cubicBezTo>
                    <a:pt x="512" y="179"/>
                    <a:pt x="617" y="158"/>
                    <a:pt x="693" y="126"/>
                  </a:cubicBezTo>
                  <a:cubicBezTo>
                    <a:pt x="713" y="118"/>
                    <a:pt x="722" y="95"/>
                    <a:pt x="714" y="74"/>
                  </a:cubicBezTo>
                  <a:cubicBezTo>
                    <a:pt x="707" y="59"/>
                    <a:pt x="693" y="50"/>
                    <a:pt x="677" y="50"/>
                  </a:cubicBezTo>
                  <a:cubicBezTo>
                    <a:pt x="672" y="50"/>
                    <a:pt x="667" y="51"/>
                    <a:pt x="662" y="53"/>
                  </a:cubicBezTo>
                  <a:cubicBezTo>
                    <a:pt x="596" y="81"/>
                    <a:pt x="502" y="99"/>
                    <a:pt x="403" y="99"/>
                  </a:cubicBezTo>
                  <a:cubicBezTo>
                    <a:pt x="382" y="99"/>
                    <a:pt x="361" y="98"/>
                    <a:pt x="340" y="97"/>
                  </a:cubicBezTo>
                  <a:cubicBezTo>
                    <a:pt x="241" y="89"/>
                    <a:pt x="143" y="62"/>
                    <a:pt x="70" y="7"/>
                  </a:cubicBezTo>
                  <a:cubicBezTo>
                    <a:pt x="63" y="2"/>
                    <a:pt x="55" y="0"/>
                    <a:pt x="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7"/>
            <p:cNvSpPr/>
            <p:nvPr/>
          </p:nvSpPr>
          <p:spPr>
            <a:xfrm>
              <a:off x="2924424" y="3729387"/>
              <a:ext cx="30593" cy="6855"/>
            </a:xfrm>
            <a:custGeom>
              <a:rect b="b" l="l" r="r" t="t"/>
              <a:pathLst>
                <a:path extrusionOk="0" h="149" w="665">
                  <a:moveTo>
                    <a:pt x="171" y="1"/>
                  </a:moveTo>
                  <a:cubicBezTo>
                    <a:pt x="124" y="1"/>
                    <a:pt x="80" y="3"/>
                    <a:pt x="39" y="7"/>
                  </a:cubicBezTo>
                  <a:cubicBezTo>
                    <a:pt x="18" y="9"/>
                    <a:pt x="1" y="28"/>
                    <a:pt x="3" y="51"/>
                  </a:cubicBezTo>
                  <a:cubicBezTo>
                    <a:pt x="6" y="70"/>
                    <a:pt x="23" y="86"/>
                    <a:pt x="43" y="86"/>
                  </a:cubicBezTo>
                  <a:cubicBezTo>
                    <a:pt x="44" y="86"/>
                    <a:pt x="45" y="86"/>
                    <a:pt x="46" y="86"/>
                  </a:cubicBezTo>
                  <a:cubicBezTo>
                    <a:pt x="85" y="82"/>
                    <a:pt x="126" y="80"/>
                    <a:pt x="169" y="80"/>
                  </a:cubicBezTo>
                  <a:cubicBezTo>
                    <a:pt x="221" y="80"/>
                    <a:pt x="276" y="83"/>
                    <a:pt x="332" y="89"/>
                  </a:cubicBezTo>
                  <a:cubicBezTo>
                    <a:pt x="423" y="98"/>
                    <a:pt x="517" y="117"/>
                    <a:pt x="608" y="146"/>
                  </a:cubicBezTo>
                  <a:cubicBezTo>
                    <a:pt x="612" y="148"/>
                    <a:pt x="617" y="148"/>
                    <a:pt x="621" y="148"/>
                  </a:cubicBezTo>
                  <a:cubicBezTo>
                    <a:pt x="637" y="148"/>
                    <a:pt x="652" y="138"/>
                    <a:pt x="658" y="121"/>
                  </a:cubicBezTo>
                  <a:cubicBezTo>
                    <a:pt x="665" y="99"/>
                    <a:pt x="653" y="77"/>
                    <a:pt x="633" y="71"/>
                  </a:cubicBezTo>
                  <a:cubicBezTo>
                    <a:pt x="536" y="40"/>
                    <a:pt x="436" y="20"/>
                    <a:pt x="341" y="10"/>
                  </a:cubicBezTo>
                  <a:cubicBezTo>
                    <a:pt x="282" y="4"/>
                    <a:pt x="225" y="1"/>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7"/>
            <p:cNvSpPr/>
            <p:nvPr/>
          </p:nvSpPr>
          <p:spPr>
            <a:xfrm>
              <a:off x="2878925" y="3730399"/>
              <a:ext cx="28569" cy="7775"/>
            </a:xfrm>
            <a:custGeom>
              <a:rect b="b" l="l" r="r" t="t"/>
              <a:pathLst>
                <a:path extrusionOk="0" h="169" w="621">
                  <a:moveTo>
                    <a:pt x="527" y="1"/>
                  </a:moveTo>
                  <a:cubicBezTo>
                    <a:pt x="452" y="1"/>
                    <a:pt x="367" y="7"/>
                    <a:pt x="284" y="21"/>
                  </a:cubicBezTo>
                  <a:cubicBezTo>
                    <a:pt x="189" y="37"/>
                    <a:pt x="97" y="60"/>
                    <a:pt x="29" y="92"/>
                  </a:cubicBezTo>
                  <a:cubicBezTo>
                    <a:pt x="9" y="102"/>
                    <a:pt x="1" y="125"/>
                    <a:pt x="10" y="145"/>
                  </a:cubicBezTo>
                  <a:cubicBezTo>
                    <a:pt x="17" y="160"/>
                    <a:pt x="31" y="168"/>
                    <a:pt x="46" y="168"/>
                  </a:cubicBezTo>
                  <a:cubicBezTo>
                    <a:pt x="52" y="168"/>
                    <a:pt x="58" y="167"/>
                    <a:pt x="63" y="164"/>
                  </a:cubicBezTo>
                  <a:cubicBezTo>
                    <a:pt x="124" y="137"/>
                    <a:pt x="208" y="115"/>
                    <a:pt x="297" y="100"/>
                  </a:cubicBezTo>
                  <a:cubicBezTo>
                    <a:pt x="375" y="87"/>
                    <a:pt x="456" y="80"/>
                    <a:pt x="527" y="80"/>
                  </a:cubicBezTo>
                  <a:cubicBezTo>
                    <a:pt x="545" y="80"/>
                    <a:pt x="562" y="81"/>
                    <a:pt x="579" y="82"/>
                  </a:cubicBezTo>
                  <a:cubicBezTo>
                    <a:pt x="579" y="82"/>
                    <a:pt x="580" y="82"/>
                    <a:pt x="580" y="82"/>
                  </a:cubicBezTo>
                  <a:cubicBezTo>
                    <a:pt x="601" y="82"/>
                    <a:pt x="619" y="65"/>
                    <a:pt x="620" y="43"/>
                  </a:cubicBezTo>
                  <a:cubicBezTo>
                    <a:pt x="621" y="21"/>
                    <a:pt x="604" y="3"/>
                    <a:pt x="582" y="2"/>
                  </a:cubicBezTo>
                  <a:cubicBezTo>
                    <a:pt x="564" y="1"/>
                    <a:pt x="546" y="1"/>
                    <a:pt x="5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7"/>
            <p:cNvSpPr/>
            <p:nvPr/>
          </p:nvSpPr>
          <p:spPr>
            <a:xfrm>
              <a:off x="2883710" y="3765869"/>
              <a:ext cx="17712" cy="17114"/>
            </a:xfrm>
            <a:custGeom>
              <a:rect b="b" l="l" r="r" t="t"/>
              <a:pathLst>
                <a:path extrusionOk="0" h="372" w="385">
                  <a:moveTo>
                    <a:pt x="231" y="20"/>
                  </a:moveTo>
                  <a:cubicBezTo>
                    <a:pt x="138" y="0"/>
                    <a:pt x="43" y="56"/>
                    <a:pt x="22" y="148"/>
                  </a:cubicBezTo>
                  <a:cubicBezTo>
                    <a:pt x="1" y="239"/>
                    <a:pt x="59" y="331"/>
                    <a:pt x="154" y="351"/>
                  </a:cubicBezTo>
                  <a:cubicBezTo>
                    <a:pt x="247" y="372"/>
                    <a:pt x="342" y="315"/>
                    <a:pt x="363" y="223"/>
                  </a:cubicBezTo>
                  <a:cubicBezTo>
                    <a:pt x="384" y="132"/>
                    <a:pt x="326" y="42"/>
                    <a:pt x="231" y="2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7"/>
            <p:cNvSpPr/>
            <p:nvPr/>
          </p:nvSpPr>
          <p:spPr>
            <a:xfrm>
              <a:off x="2949405" y="3762005"/>
              <a:ext cx="17712" cy="17160"/>
            </a:xfrm>
            <a:custGeom>
              <a:rect b="b" l="l" r="r" t="t"/>
              <a:pathLst>
                <a:path extrusionOk="0" h="373" w="385">
                  <a:moveTo>
                    <a:pt x="231" y="21"/>
                  </a:moveTo>
                  <a:cubicBezTo>
                    <a:pt x="138" y="0"/>
                    <a:pt x="43" y="58"/>
                    <a:pt x="22" y="149"/>
                  </a:cubicBezTo>
                  <a:cubicBezTo>
                    <a:pt x="1" y="240"/>
                    <a:pt x="59" y="331"/>
                    <a:pt x="154" y="352"/>
                  </a:cubicBezTo>
                  <a:cubicBezTo>
                    <a:pt x="247" y="372"/>
                    <a:pt x="341" y="316"/>
                    <a:pt x="363" y="224"/>
                  </a:cubicBezTo>
                  <a:cubicBezTo>
                    <a:pt x="384" y="133"/>
                    <a:pt x="326" y="42"/>
                    <a:pt x="231" y="2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7"/>
            <p:cNvSpPr/>
            <p:nvPr/>
          </p:nvSpPr>
          <p:spPr>
            <a:xfrm>
              <a:off x="2905700" y="3802029"/>
              <a:ext cx="74298" cy="21530"/>
            </a:xfrm>
            <a:custGeom>
              <a:rect b="b" l="l" r="r" t="t"/>
              <a:pathLst>
                <a:path extrusionOk="0" h="468" w="1615">
                  <a:moveTo>
                    <a:pt x="1571" y="1"/>
                  </a:moveTo>
                  <a:cubicBezTo>
                    <a:pt x="1560" y="1"/>
                    <a:pt x="1549" y="5"/>
                    <a:pt x="1541" y="14"/>
                  </a:cubicBezTo>
                  <a:cubicBezTo>
                    <a:pt x="1383" y="187"/>
                    <a:pt x="1115" y="309"/>
                    <a:pt x="836" y="360"/>
                  </a:cubicBezTo>
                  <a:cubicBezTo>
                    <a:pt x="738" y="378"/>
                    <a:pt x="639" y="388"/>
                    <a:pt x="542" y="388"/>
                  </a:cubicBezTo>
                  <a:cubicBezTo>
                    <a:pt x="364" y="388"/>
                    <a:pt x="196" y="355"/>
                    <a:pt x="65" y="285"/>
                  </a:cubicBezTo>
                  <a:cubicBezTo>
                    <a:pt x="59" y="282"/>
                    <a:pt x="53" y="281"/>
                    <a:pt x="47" y="281"/>
                  </a:cubicBezTo>
                  <a:cubicBezTo>
                    <a:pt x="32" y="281"/>
                    <a:pt x="18" y="289"/>
                    <a:pt x="11" y="302"/>
                  </a:cubicBezTo>
                  <a:cubicBezTo>
                    <a:pt x="1" y="321"/>
                    <a:pt x="8" y="346"/>
                    <a:pt x="27" y="356"/>
                  </a:cubicBezTo>
                  <a:cubicBezTo>
                    <a:pt x="170" y="432"/>
                    <a:pt x="352" y="467"/>
                    <a:pt x="544" y="467"/>
                  </a:cubicBezTo>
                  <a:cubicBezTo>
                    <a:pt x="645" y="467"/>
                    <a:pt x="748" y="458"/>
                    <a:pt x="850" y="439"/>
                  </a:cubicBezTo>
                  <a:cubicBezTo>
                    <a:pt x="1145" y="385"/>
                    <a:pt x="1430" y="254"/>
                    <a:pt x="1600" y="67"/>
                  </a:cubicBezTo>
                  <a:cubicBezTo>
                    <a:pt x="1615" y="51"/>
                    <a:pt x="1613" y="26"/>
                    <a:pt x="1598" y="11"/>
                  </a:cubicBezTo>
                  <a:cubicBezTo>
                    <a:pt x="1590" y="4"/>
                    <a:pt x="1580" y="1"/>
                    <a:pt x="15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7"/>
            <p:cNvSpPr/>
            <p:nvPr/>
          </p:nvSpPr>
          <p:spPr>
            <a:xfrm>
              <a:off x="2951843" y="3815923"/>
              <a:ext cx="5521" cy="16516"/>
            </a:xfrm>
            <a:custGeom>
              <a:rect b="b" l="l" r="r" t="t"/>
              <a:pathLst>
                <a:path extrusionOk="0" h="359" w="120">
                  <a:moveTo>
                    <a:pt x="62" y="0"/>
                  </a:moveTo>
                  <a:cubicBezTo>
                    <a:pt x="58" y="0"/>
                    <a:pt x="54" y="1"/>
                    <a:pt x="51" y="2"/>
                  </a:cubicBezTo>
                  <a:cubicBezTo>
                    <a:pt x="29" y="9"/>
                    <a:pt x="18" y="31"/>
                    <a:pt x="23" y="52"/>
                  </a:cubicBezTo>
                  <a:cubicBezTo>
                    <a:pt x="34" y="87"/>
                    <a:pt x="40" y="130"/>
                    <a:pt x="37" y="176"/>
                  </a:cubicBezTo>
                  <a:cubicBezTo>
                    <a:pt x="35" y="217"/>
                    <a:pt x="26" y="260"/>
                    <a:pt x="9" y="305"/>
                  </a:cubicBezTo>
                  <a:cubicBezTo>
                    <a:pt x="1" y="325"/>
                    <a:pt x="11" y="348"/>
                    <a:pt x="31" y="356"/>
                  </a:cubicBezTo>
                  <a:cubicBezTo>
                    <a:pt x="36" y="358"/>
                    <a:pt x="41" y="359"/>
                    <a:pt x="46" y="359"/>
                  </a:cubicBezTo>
                  <a:cubicBezTo>
                    <a:pt x="62" y="359"/>
                    <a:pt x="77" y="349"/>
                    <a:pt x="84" y="334"/>
                  </a:cubicBezTo>
                  <a:cubicBezTo>
                    <a:pt x="104" y="282"/>
                    <a:pt x="114" y="230"/>
                    <a:pt x="116" y="181"/>
                  </a:cubicBezTo>
                  <a:cubicBezTo>
                    <a:pt x="120" y="124"/>
                    <a:pt x="113" y="72"/>
                    <a:pt x="99" y="29"/>
                  </a:cubicBezTo>
                  <a:cubicBezTo>
                    <a:pt x="94" y="12"/>
                    <a:pt x="79" y="0"/>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6" name="Google Shape;826;p7"/>
          <p:cNvGrpSpPr/>
          <p:nvPr/>
        </p:nvGrpSpPr>
        <p:grpSpPr>
          <a:xfrm>
            <a:off x="5509113" y="4049335"/>
            <a:ext cx="645104" cy="1024833"/>
            <a:chOff x="6810927" y="904496"/>
            <a:chExt cx="92378" cy="146757"/>
          </a:xfrm>
        </p:grpSpPr>
        <p:sp>
          <p:nvSpPr>
            <p:cNvPr id="827" name="Google Shape;827;p7"/>
            <p:cNvSpPr/>
            <p:nvPr/>
          </p:nvSpPr>
          <p:spPr>
            <a:xfrm>
              <a:off x="6810927" y="962141"/>
              <a:ext cx="92378" cy="89112"/>
            </a:xfrm>
            <a:custGeom>
              <a:rect b="b" l="l" r="r" t="t"/>
              <a:pathLst>
                <a:path extrusionOk="0" h="1937" w="2008">
                  <a:moveTo>
                    <a:pt x="1004" y="133"/>
                  </a:moveTo>
                  <a:cubicBezTo>
                    <a:pt x="1161" y="133"/>
                    <a:pt x="1311" y="178"/>
                    <a:pt x="1440" y="257"/>
                  </a:cubicBezTo>
                  <a:cubicBezTo>
                    <a:pt x="1622" y="368"/>
                    <a:pt x="1762" y="549"/>
                    <a:pt x="1816" y="773"/>
                  </a:cubicBezTo>
                  <a:cubicBezTo>
                    <a:pt x="1869" y="997"/>
                    <a:pt x="1828" y="1222"/>
                    <a:pt x="1716" y="1405"/>
                  </a:cubicBezTo>
                  <a:cubicBezTo>
                    <a:pt x="1605" y="1587"/>
                    <a:pt x="1423" y="1726"/>
                    <a:pt x="1199" y="1780"/>
                  </a:cubicBezTo>
                  <a:cubicBezTo>
                    <a:pt x="1133" y="1796"/>
                    <a:pt x="1068" y="1804"/>
                    <a:pt x="1003" y="1804"/>
                  </a:cubicBezTo>
                  <a:cubicBezTo>
                    <a:pt x="847" y="1804"/>
                    <a:pt x="696" y="1759"/>
                    <a:pt x="568" y="1680"/>
                  </a:cubicBezTo>
                  <a:cubicBezTo>
                    <a:pt x="385" y="1569"/>
                    <a:pt x="246" y="1388"/>
                    <a:pt x="192" y="1164"/>
                  </a:cubicBezTo>
                  <a:cubicBezTo>
                    <a:pt x="138" y="939"/>
                    <a:pt x="180" y="715"/>
                    <a:pt x="291" y="532"/>
                  </a:cubicBezTo>
                  <a:cubicBezTo>
                    <a:pt x="403" y="350"/>
                    <a:pt x="585" y="211"/>
                    <a:pt x="809" y="157"/>
                  </a:cubicBezTo>
                  <a:cubicBezTo>
                    <a:pt x="874" y="141"/>
                    <a:pt x="940" y="133"/>
                    <a:pt x="1004" y="133"/>
                  </a:cubicBezTo>
                  <a:close/>
                  <a:moveTo>
                    <a:pt x="1004" y="0"/>
                  </a:moveTo>
                  <a:cubicBezTo>
                    <a:pt x="930" y="0"/>
                    <a:pt x="854" y="9"/>
                    <a:pt x="778" y="27"/>
                  </a:cubicBezTo>
                  <a:cubicBezTo>
                    <a:pt x="518" y="90"/>
                    <a:pt x="307" y="251"/>
                    <a:pt x="179" y="463"/>
                  </a:cubicBezTo>
                  <a:cubicBezTo>
                    <a:pt x="49" y="674"/>
                    <a:pt x="0" y="934"/>
                    <a:pt x="63" y="1195"/>
                  </a:cubicBezTo>
                  <a:cubicBezTo>
                    <a:pt x="125" y="1454"/>
                    <a:pt x="287" y="1664"/>
                    <a:pt x="499" y="1794"/>
                  </a:cubicBezTo>
                  <a:cubicBezTo>
                    <a:pt x="649" y="1885"/>
                    <a:pt x="823" y="1936"/>
                    <a:pt x="1004" y="1936"/>
                  </a:cubicBezTo>
                  <a:cubicBezTo>
                    <a:pt x="1079" y="1936"/>
                    <a:pt x="1154" y="1928"/>
                    <a:pt x="1230" y="1910"/>
                  </a:cubicBezTo>
                  <a:cubicBezTo>
                    <a:pt x="1490" y="1847"/>
                    <a:pt x="1699" y="1684"/>
                    <a:pt x="1829" y="1474"/>
                  </a:cubicBezTo>
                  <a:cubicBezTo>
                    <a:pt x="1958" y="1263"/>
                    <a:pt x="2007" y="1002"/>
                    <a:pt x="1945" y="742"/>
                  </a:cubicBezTo>
                  <a:cubicBezTo>
                    <a:pt x="1882" y="483"/>
                    <a:pt x="1720" y="273"/>
                    <a:pt x="1509" y="143"/>
                  </a:cubicBezTo>
                  <a:cubicBezTo>
                    <a:pt x="1359" y="51"/>
                    <a:pt x="1185" y="0"/>
                    <a:pt x="10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7"/>
            <p:cNvSpPr/>
            <p:nvPr/>
          </p:nvSpPr>
          <p:spPr>
            <a:xfrm>
              <a:off x="6831261" y="904496"/>
              <a:ext cx="20840" cy="64683"/>
            </a:xfrm>
            <a:custGeom>
              <a:rect b="b" l="l" r="r" t="t"/>
              <a:pathLst>
                <a:path extrusionOk="0" h="1406" w="453">
                  <a:moveTo>
                    <a:pt x="74" y="0"/>
                  </a:moveTo>
                  <a:cubicBezTo>
                    <a:pt x="69" y="0"/>
                    <a:pt x="64" y="1"/>
                    <a:pt x="59" y="2"/>
                  </a:cubicBezTo>
                  <a:cubicBezTo>
                    <a:pt x="23" y="11"/>
                    <a:pt x="0" y="47"/>
                    <a:pt x="9" y="82"/>
                  </a:cubicBezTo>
                  <a:lnTo>
                    <a:pt x="315" y="1355"/>
                  </a:lnTo>
                  <a:cubicBezTo>
                    <a:pt x="322" y="1385"/>
                    <a:pt x="350" y="1405"/>
                    <a:pt x="379" y="1405"/>
                  </a:cubicBezTo>
                  <a:cubicBezTo>
                    <a:pt x="384" y="1405"/>
                    <a:pt x="389" y="1405"/>
                    <a:pt x="394" y="1403"/>
                  </a:cubicBezTo>
                  <a:cubicBezTo>
                    <a:pt x="431" y="1395"/>
                    <a:pt x="453" y="1359"/>
                    <a:pt x="444" y="1324"/>
                  </a:cubicBezTo>
                  <a:lnTo>
                    <a:pt x="138" y="51"/>
                  </a:lnTo>
                  <a:cubicBezTo>
                    <a:pt x="131" y="21"/>
                    <a:pt x="104" y="0"/>
                    <a:pt x="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7"/>
            <p:cNvSpPr/>
            <p:nvPr/>
          </p:nvSpPr>
          <p:spPr>
            <a:xfrm>
              <a:off x="6813273" y="904496"/>
              <a:ext cx="54010" cy="35194"/>
            </a:xfrm>
            <a:custGeom>
              <a:rect b="b" l="l" r="r" t="t"/>
              <a:pathLst>
                <a:path extrusionOk="0" h="765" w="1174">
                  <a:moveTo>
                    <a:pt x="465" y="0"/>
                  </a:moveTo>
                  <a:cubicBezTo>
                    <a:pt x="443" y="0"/>
                    <a:pt x="421" y="11"/>
                    <a:pt x="408" y="32"/>
                  </a:cubicBezTo>
                  <a:lnTo>
                    <a:pt x="19" y="663"/>
                  </a:lnTo>
                  <a:cubicBezTo>
                    <a:pt x="0" y="695"/>
                    <a:pt x="10" y="735"/>
                    <a:pt x="42" y="754"/>
                  </a:cubicBezTo>
                  <a:cubicBezTo>
                    <a:pt x="53" y="761"/>
                    <a:pt x="64" y="765"/>
                    <a:pt x="76" y="765"/>
                  </a:cubicBezTo>
                  <a:cubicBezTo>
                    <a:pt x="98" y="765"/>
                    <a:pt x="120" y="753"/>
                    <a:pt x="133" y="733"/>
                  </a:cubicBezTo>
                  <a:lnTo>
                    <a:pt x="487" y="158"/>
                  </a:lnTo>
                  <a:lnTo>
                    <a:pt x="1063" y="509"/>
                  </a:lnTo>
                  <a:cubicBezTo>
                    <a:pt x="1074" y="515"/>
                    <a:pt x="1086" y="519"/>
                    <a:pt x="1098" y="519"/>
                  </a:cubicBezTo>
                  <a:cubicBezTo>
                    <a:pt x="1120" y="519"/>
                    <a:pt x="1142" y="507"/>
                    <a:pt x="1154" y="487"/>
                  </a:cubicBezTo>
                  <a:cubicBezTo>
                    <a:pt x="1173" y="456"/>
                    <a:pt x="1164" y="414"/>
                    <a:pt x="1132" y="395"/>
                  </a:cubicBezTo>
                  <a:lnTo>
                    <a:pt x="499" y="10"/>
                  </a:lnTo>
                  <a:cubicBezTo>
                    <a:pt x="488" y="3"/>
                    <a:pt x="477" y="0"/>
                    <a:pt x="4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0" name="Google Shape;830;p7"/>
          <p:cNvSpPr/>
          <p:nvPr/>
        </p:nvSpPr>
        <p:spPr>
          <a:xfrm>
            <a:off x="3948147" y="41553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1" name="Google Shape;831;p7"/>
          <p:cNvGrpSpPr/>
          <p:nvPr/>
        </p:nvGrpSpPr>
        <p:grpSpPr>
          <a:xfrm>
            <a:off x="7753510" y="234026"/>
            <a:ext cx="682042" cy="1005229"/>
            <a:chOff x="6872574" y="875835"/>
            <a:chExt cx="97668" cy="143950"/>
          </a:xfrm>
        </p:grpSpPr>
        <p:sp>
          <p:nvSpPr>
            <p:cNvPr id="832" name="Google Shape;832;p7"/>
            <p:cNvSpPr/>
            <p:nvPr/>
          </p:nvSpPr>
          <p:spPr>
            <a:xfrm>
              <a:off x="6872574" y="930673"/>
              <a:ext cx="92286" cy="89112"/>
            </a:xfrm>
            <a:custGeom>
              <a:rect b="b" l="l" r="r" t="t"/>
              <a:pathLst>
                <a:path extrusionOk="0" h="1937" w="2006">
                  <a:moveTo>
                    <a:pt x="1003" y="133"/>
                  </a:moveTo>
                  <a:cubicBezTo>
                    <a:pt x="1088" y="133"/>
                    <a:pt x="1174" y="146"/>
                    <a:pt x="1259" y="174"/>
                  </a:cubicBezTo>
                  <a:cubicBezTo>
                    <a:pt x="1479" y="245"/>
                    <a:pt x="1649" y="398"/>
                    <a:pt x="1747" y="588"/>
                  </a:cubicBezTo>
                  <a:cubicBezTo>
                    <a:pt x="1843" y="778"/>
                    <a:pt x="1869" y="1005"/>
                    <a:pt x="1798" y="1224"/>
                  </a:cubicBezTo>
                  <a:cubicBezTo>
                    <a:pt x="1726" y="1444"/>
                    <a:pt x="1573" y="1614"/>
                    <a:pt x="1384" y="1712"/>
                  </a:cubicBezTo>
                  <a:cubicBezTo>
                    <a:pt x="1268" y="1771"/>
                    <a:pt x="1138" y="1804"/>
                    <a:pt x="1004" y="1804"/>
                  </a:cubicBezTo>
                  <a:cubicBezTo>
                    <a:pt x="919" y="1804"/>
                    <a:pt x="832" y="1791"/>
                    <a:pt x="747" y="1763"/>
                  </a:cubicBezTo>
                  <a:cubicBezTo>
                    <a:pt x="527" y="1693"/>
                    <a:pt x="357" y="1540"/>
                    <a:pt x="260" y="1350"/>
                  </a:cubicBezTo>
                  <a:cubicBezTo>
                    <a:pt x="163" y="1159"/>
                    <a:pt x="138" y="932"/>
                    <a:pt x="208" y="712"/>
                  </a:cubicBezTo>
                  <a:cubicBezTo>
                    <a:pt x="279" y="492"/>
                    <a:pt x="432" y="322"/>
                    <a:pt x="623" y="226"/>
                  </a:cubicBezTo>
                  <a:cubicBezTo>
                    <a:pt x="739" y="166"/>
                    <a:pt x="869" y="133"/>
                    <a:pt x="1003" y="133"/>
                  </a:cubicBezTo>
                  <a:close/>
                  <a:moveTo>
                    <a:pt x="1003" y="0"/>
                  </a:moveTo>
                  <a:cubicBezTo>
                    <a:pt x="848" y="0"/>
                    <a:pt x="697" y="38"/>
                    <a:pt x="562" y="108"/>
                  </a:cubicBezTo>
                  <a:cubicBezTo>
                    <a:pt x="341" y="220"/>
                    <a:pt x="164" y="417"/>
                    <a:pt x="82" y="672"/>
                  </a:cubicBezTo>
                  <a:cubicBezTo>
                    <a:pt x="0" y="926"/>
                    <a:pt x="29" y="1189"/>
                    <a:pt x="141" y="1410"/>
                  </a:cubicBezTo>
                  <a:cubicBezTo>
                    <a:pt x="255" y="1630"/>
                    <a:pt x="452" y="1808"/>
                    <a:pt x="707" y="1889"/>
                  </a:cubicBezTo>
                  <a:cubicBezTo>
                    <a:pt x="805" y="1921"/>
                    <a:pt x="905" y="1936"/>
                    <a:pt x="1004" y="1936"/>
                  </a:cubicBezTo>
                  <a:cubicBezTo>
                    <a:pt x="1159" y="1936"/>
                    <a:pt x="1309" y="1899"/>
                    <a:pt x="1444" y="1830"/>
                  </a:cubicBezTo>
                  <a:cubicBezTo>
                    <a:pt x="1665" y="1717"/>
                    <a:pt x="1842" y="1520"/>
                    <a:pt x="1924" y="1266"/>
                  </a:cubicBezTo>
                  <a:cubicBezTo>
                    <a:pt x="2006" y="1011"/>
                    <a:pt x="1977" y="747"/>
                    <a:pt x="1865" y="527"/>
                  </a:cubicBezTo>
                  <a:cubicBezTo>
                    <a:pt x="1751" y="306"/>
                    <a:pt x="1554" y="129"/>
                    <a:pt x="1299" y="47"/>
                  </a:cubicBezTo>
                  <a:cubicBezTo>
                    <a:pt x="1201" y="15"/>
                    <a:pt x="1101" y="0"/>
                    <a:pt x="10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7"/>
            <p:cNvSpPr/>
            <p:nvPr/>
          </p:nvSpPr>
          <p:spPr>
            <a:xfrm>
              <a:off x="6929252" y="875835"/>
              <a:ext cx="25349" cy="63441"/>
            </a:xfrm>
            <a:custGeom>
              <a:rect b="b" l="l" r="r" t="t"/>
              <a:pathLst>
                <a:path extrusionOk="0" h="1379" w="551">
                  <a:moveTo>
                    <a:pt x="476" y="0"/>
                  </a:moveTo>
                  <a:cubicBezTo>
                    <a:pt x="448" y="0"/>
                    <a:pt x="422" y="18"/>
                    <a:pt x="413" y="46"/>
                  </a:cubicBezTo>
                  <a:lnTo>
                    <a:pt x="12" y="1291"/>
                  </a:lnTo>
                  <a:cubicBezTo>
                    <a:pt x="0" y="1326"/>
                    <a:pt x="20" y="1363"/>
                    <a:pt x="55" y="1375"/>
                  </a:cubicBezTo>
                  <a:cubicBezTo>
                    <a:pt x="61" y="1377"/>
                    <a:pt x="68" y="1378"/>
                    <a:pt x="75" y="1378"/>
                  </a:cubicBezTo>
                  <a:cubicBezTo>
                    <a:pt x="103" y="1378"/>
                    <a:pt x="129" y="1360"/>
                    <a:pt x="139" y="1333"/>
                  </a:cubicBezTo>
                  <a:lnTo>
                    <a:pt x="539" y="86"/>
                  </a:lnTo>
                  <a:cubicBezTo>
                    <a:pt x="551" y="51"/>
                    <a:pt x="532" y="14"/>
                    <a:pt x="497" y="4"/>
                  </a:cubicBezTo>
                  <a:cubicBezTo>
                    <a:pt x="490" y="1"/>
                    <a:pt x="483" y="0"/>
                    <a:pt x="4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7"/>
            <p:cNvSpPr/>
            <p:nvPr/>
          </p:nvSpPr>
          <p:spPr>
            <a:xfrm>
              <a:off x="6917336" y="891293"/>
              <a:ext cx="52906" cy="21024"/>
            </a:xfrm>
            <a:custGeom>
              <a:rect b="b" l="l" r="r" t="t"/>
              <a:pathLst>
                <a:path extrusionOk="0" h="457" w="1150">
                  <a:moveTo>
                    <a:pt x="74" y="1"/>
                  </a:moveTo>
                  <a:cubicBezTo>
                    <a:pt x="47" y="1"/>
                    <a:pt x="20" y="19"/>
                    <a:pt x="12" y="47"/>
                  </a:cubicBezTo>
                  <a:cubicBezTo>
                    <a:pt x="0" y="82"/>
                    <a:pt x="19" y="119"/>
                    <a:pt x="54" y="131"/>
                  </a:cubicBezTo>
                  <a:lnTo>
                    <a:pt x="1054" y="453"/>
                  </a:lnTo>
                  <a:cubicBezTo>
                    <a:pt x="1061" y="455"/>
                    <a:pt x="1068" y="456"/>
                    <a:pt x="1075" y="456"/>
                  </a:cubicBezTo>
                  <a:cubicBezTo>
                    <a:pt x="1103" y="456"/>
                    <a:pt x="1129" y="438"/>
                    <a:pt x="1138" y="410"/>
                  </a:cubicBezTo>
                  <a:cubicBezTo>
                    <a:pt x="1150" y="375"/>
                    <a:pt x="1130" y="338"/>
                    <a:pt x="1096" y="326"/>
                  </a:cubicBezTo>
                  <a:lnTo>
                    <a:pt x="95" y="4"/>
                  </a:lnTo>
                  <a:cubicBezTo>
                    <a:pt x="88" y="2"/>
                    <a:pt x="81" y="1"/>
                    <a:pt x="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5" name="Google Shape;835;p7"/>
          <p:cNvSpPr/>
          <p:nvPr/>
        </p:nvSpPr>
        <p:spPr>
          <a:xfrm>
            <a:off x="2587026" y="4268001"/>
            <a:ext cx="248031" cy="304838"/>
          </a:xfrm>
          <a:custGeom>
            <a:rect b="b" l="l" r="r" t="t"/>
            <a:pathLst>
              <a:path extrusionOk="0" h="1524" w="1240">
                <a:moveTo>
                  <a:pt x="1239" y="766"/>
                </a:moveTo>
                <a:cubicBezTo>
                  <a:pt x="929" y="665"/>
                  <a:pt x="772" y="496"/>
                  <a:pt x="622" y="0"/>
                </a:cubicBezTo>
                <a:cubicBezTo>
                  <a:pt x="490" y="397"/>
                  <a:pt x="286" y="650"/>
                  <a:pt x="1" y="742"/>
                </a:cubicBezTo>
                <a:cubicBezTo>
                  <a:pt x="349" y="847"/>
                  <a:pt x="532" y="1160"/>
                  <a:pt x="623" y="1524"/>
                </a:cubicBezTo>
                <a:cubicBezTo>
                  <a:pt x="725" y="1208"/>
                  <a:pt x="873" y="855"/>
                  <a:pt x="1239" y="76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Goal 3: Ensure healthy lives and promote well-being for all at all ages -  Project - ISGLOBAL" id="836" name="Google Shape;836;p7"/>
          <p:cNvPicPr preferRelativeResize="0"/>
          <p:nvPr/>
        </p:nvPicPr>
        <p:blipFill rotWithShape="1">
          <a:blip r:embed="rId3">
            <a:alphaModFix/>
          </a:blip>
          <a:srcRect b="0" l="0" r="0" t="0"/>
          <a:stretch/>
        </p:blipFill>
        <p:spPr>
          <a:xfrm>
            <a:off x="911463" y="1012953"/>
            <a:ext cx="6878606" cy="32506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8"/>
          <p:cNvSpPr/>
          <p:nvPr/>
        </p:nvSpPr>
        <p:spPr>
          <a:xfrm rot="-5400000">
            <a:off x="4475837" y="395432"/>
            <a:ext cx="4513355" cy="4352603"/>
          </a:xfrm>
          <a:custGeom>
            <a:rect b="b" l="l" r="r" t="t"/>
            <a:pathLst>
              <a:path extrusionOk="0" h="26829" w="27819">
                <a:moveTo>
                  <a:pt x="12122" y="1"/>
                </a:moveTo>
                <a:cubicBezTo>
                  <a:pt x="10177" y="1"/>
                  <a:pt x="8172" y="821"/>
                  <a:pt x="6674" y="2136"/>
                </a:cubicBezTo>
                <a:cubicBezTo>
                  <a:pt x="4867" y="3722"/>
                  <a:pt x="3780" y="6026"/>
                  <a:pt x="2895" y="8201"/>
                </a:cubicBezTo>
                <a:cubicBezTo>
                  <a:pt x="2010" y="10395"/>
                  <a:pt x="1309" y="12496"/>
                  <a:pt x="812" y="14874"/>
                </a:cubicBezTo>
                <a:cubicBezTo>
                  <a:pt x="314" y="17253"/>
                  <a:pt x="1" y="19907"/>
                  <a:pt x="1014" y="21898"/>
                </a:cubicBezTo>
                <a:cubicBezTo>
                  <a:pt x="2010" y="23890"/>
                  <a:pt x="4332" y="25217"/>
                  <a:pt x="6637" y="25991"/>
                </a:cubicBezTo>
                <a:cubicBezTo>
                  <a:pt x="8360" y="26552"/>
                  <a:pt x="10063" y="26828"/>
                  <a:pt x="11708" y="26828"/>
                </a:cubicBezTo>
                <a:cubicBezTo>
                  <a:pt x="12280" y="26828"/>
                  <a:pt x="12846" y="26795"/>
                  <a:pt x="13403" y="26728"/>
                </a:cubicBezTo>
                <a:cubicBezTo>
                  <a:pt x="15560" y="26488"/>
                  <a:pt x="17569" y="25751"/>
                  <a:pt x="19763" y="24922"/>
                </a:cubicBezTo>
                <a:cubicBezTo>
                  <a:pt x="21938" y="24074"/>
                  <a:pt x="24298" y="23115"/>
                  <a:pt x="25663" y="21364"/>
                </a:cubicBezTo>
                <a:cubicBezTo>
                  <a:pt x="27026" y="19631"/>
                  <a:pt x="27395" y="17105"/>
                  <a:pt x="27597" y="14469"/>
                </a:cubicBezTo>
                <a:cubicBezTo>
                  <a:pt x="27801" y="11833"/>
                  <a:pt x="27818" y="9067"/>
                  <a:pt x="26474" y="7297"/>
                </a:cubicBezTo>
                <a:cubicBezTo>
                  <a:pt x="25128" y="5528"/>
                  <a:pt x="22417" y="4735"/>
                  <a:pt x="20021" y="3482"/>
                </a:cubicBezTo>
                <a:cubicBezTo>
                  <a:pt x="17643" y="2228"/>
                  <a:pt x="15596" y="514"/>
                  <a:pt x="13310" y="108"/>
                </a:cubicBezTo>
                <a:cubicBezTo>
                  <a:pt x="12920" y="35"/>
                  <a:pt x="12522" y="1"/>
                  <a:pt x="12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8"/>
          <p:cNvSpPr txBox="1"/>
          <p:nvPr>
            <p:ph type="title"/>
          </p:nvPr>
        </p:nvSpPr>
        <p:spPr>
          <a:xfrm>
            <a:off x="941925" y="3010525"/>
            <a:ext cx="37518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Methodology</a:t>
            </a:r>
            <a:endParaRPr/>
          </a:p>
        </p:txBody>
      </p:sp>
      <p:sp>
        <p:nvSpPr>
          <p:cNvPr id="843" name="Google Shape;843;p8"/>
          <p:cNvSpPr txBox="1"/>
          <p:nvPr>
            <p:ph idx="2" type="title"/>
          </p:nvPr>
        </p:nvSpPr>
        <p:spPr>
          <a:xfrm>
            <a:off x="941925" y="540001"/>
            <a:ext cx="927600" cy="217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cxnSp>
        <p:nvCxnSpPr>
          <p:cNvPr id="844" name="Google Shape;844;p8"/>
          <p:cNvCxnSpPr/>
          <p:nvPr/>
        </p:nvCxnSpPr>
        <p:spPr>
          <a:xfrm rot="5400000">
            <a:off x="-1708950" y="2352750"/>
            <a:ext cx="4857900" cy="0"/>
          </a:xfrm>
          <a:prstGeom prst="straightConnector1">
            <a:avLst/>
          </a:prstGeom>
          <a:noFill/>
          <a:ln cap="flat" cmpd="sng" w="19050">
            <a:solidFill>
              <a:schemeClr val="accent3"/>
            </a:solidFill>
            <a:prstDash val="solid"/>
            <a:round/>
            <a:headEnd len="sm" w="sm" type="none"/>
            <a:tailEnd len="med" w="med" type="diamond"/>
          </a:ln>
        </p:spPr>
      </p:cxnSp>
      <p:grpSp>
        <p:nvGrpSpPr>
          <p:cNvPr id="845" name="Google Shape;845;p8"/>
          <p:cNvGrpSpPr/>
          <p:nvPr/>
        </p:nvGrpSpPr>
        <p:grpSpPr>
          <a:xfrm flipH="1">
            <a:off x="4869265" y="539954"/>
            <a:ext cx="3838444" cy="4641939"/>
            <a:chOff x="-352052" y="1405215"/>
            <a:chExt cx="919410" cy="1111895"/>
          </a:xfrm>
        </p:grpSpPr>
        <p:sp>
          <p:nvSpPr>
            <p:cNvPr id="846" name="Google Shape;846;p8"/>
            <p:cNvSpPr/>
            <p:nvPr/>
          </p:nvSpPr>
          <p:spPr>
            <a:xfrm>
              <a:off x="-232439" y="1893282"/>
              <a:ext cx="376551" cy="623828"/>
            </a:xfrm>
            <a:custGeom>
              <a:rect b="b" l="l" r="r" t="t"/>
              <a:pathLst>
                <a:path extrusionOk="0" h="13560" w="8185">
                  <a:moveTo>
                    <a:pt x="8184" y="13560"/>
                  </a:moveTo>
                  <a:lnTo>
                    <a:pt x="514" y="13560"/>
                  </a:lnTo>
                  <a:lnTo>
                    <a:pt x="196" y="8986"/>
                  </a:lnTo>
                  <a:cubicBezTo>
                    <a:pt x="0" y="6157"/>
                    <a:pt x="1837" y="3945"/>
                    <a:pt x="2241" y="3568"/>
                  </a:cubicBezTo>
                  <a:cubicBezTo>
                    <a:pt x="2472" y="0"/>
                    <a:pt x="7618" y="4911"/>
                    <a:pt x="7368" y="8525"/>
                  </a:cubicBezTo>
                  <a:cubicBezTo>
                    <a:pt x="7651" y="9854"/>
                    <a:pt x="8119" y="12378"/>
                    <a:pt x="8184" y="1356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8"/>
            <p:cNvSpPr/>
            <p:nvPr/>
          </p:nvSpPr>
          <p:spPr>
            <a:xfrm>
              <a:off x="-23944" y="2381901"/>
              <a:ext cx="38000" cy="128952"/>
            </a:xfrm>
            <a:custGeom>
              <a:rect b="b" l="l" r="r" t="t"/>
              <a:pathLst>
                <a:path extrusionOk="0" h="2803" w="826">
                  <a:moveTo>
                    <a:pt x="781" y="0"/>
                  </a:moveTo>
                  <a:cubicBezTo>
                    <a:pt x="778" y="0"/>
                    <a:pt x="776" y="1"/>
                    <a:pt x="773" y="1"/>
                  </a:cubicBezTo>
                  <a:lnTo>
                    <a:pt x="35" y="166"/>
                  </a:lnTo>
                  <a:cubicBezTo>
                    <a:pt x="15" y="170"/>
                    <a:pt x="1" y="187"/>
                    <a:pt x="2" y="207"/>
                  </a:cubicBezTo>
                  <a:lnTo>
                    <a:pt x="100" y="2765"/>
                  </a:lnTo>
                  <a:cubicBezTo>
                    <a:pt x="100" y="2785"/>
                    <a:pt x="119" y="2803"/>
                    <a:pt x="139" y="2803"/>
                  </a:cubicBezTo>
                  <a:cubicBezTo>
                    <a:pt x="140" y="2803"/>
                    <a:pt x="140" y="2803"/>
                    <a:pt x="141" y="2803"/>
                  </a:cubicBezTo>
                  <a:cubicBezTo>
                    <a:pt x="163" y="2802"/>
                    <a:pt x="180" y="2784"/>
                    <a:pt x="179" y="2761"/>
                  </a:cubicBezTo>
                  <a:lnTo>
                    <a:pt x="82" y="237"/>
                  </a:lnTo>
                  <a:lnTo>
                    <a:pt x="791" y="79"/>
                  </a:lnTo>
                  <a:cubicBezTo>
                    <a:pt x="812" y="75"/>
                    <a:pt x="825" y="53"/>
                    <a:pt x="821" y="32"/>
                  </a:cubicBezTo>
                  <a:cubicBezTo>
                    <a:pt x="817" y="13"/>
                    <a:pt x="800" y="0"/>
                    <a:pt x="7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8"/>
            <p:cNvSpPr/>
            <p:nvPr/>
          </p:nvSpPr>
          <p:spPr>
            <a:xfrm>
              <a:off x="-329325" y="1704569"/>
              <a:ext cx="535682" cy="648809"/>
            </a:xfrm>
            <a:custGeom>
              <a:rect b="b" l="l" r="r" t="t"/>
              <a:pathLst>
                <a:path extrusionOk="0" h="14103" w="11644">
                  <a:moveTo>
                    <a:pt x="1736" y="13735"/>
                  </a:moveTo>
                  <a:lnTo>
                    <a:pt x="1949" y="8746"/>
                  </a:lnTo>
                  <a:lnTo>
                    <a:pt x="2895" y="9624"/>
                  </a:lnTo>
                  <a:lnTo>
                    <a:pt x="3330" y="5424"/>
                  </a:lnTo>
                  <a:cubicBezTo>
                    <a:pt x="2469" y="5387"/>
                    <a:pt x="765" y="5106"/>
                    <a:pt x="1" y="4791"/>
                  </a:cubicBezTo>
                  <a:cubicBezTo>
                    <a:pt x="808" y="1235"/>
                    <a:pt x="2581" y="425"/>
                    <a:pt x="5196" y="262"/>
                  </a:cubicBezTo>
                  <a:cubicBezTo>
                    <a:pt x="9377" y="0"/>
                    <a:pt x="11352" y="633"/>
                    <a:pt x="11644" y="4749"/>
                  </a:cubicBezTo>
                  <a:lnTo>
                    <a:pt x="10273" y="4902"/>
                  </a:lnTo>
                  <a:lnTo>
                    <a:pt x="10726" y="13594"/>
                  </a:lnTo>
                  <a:cubicBezTo>
                    <a:pt x="9062" y="13927"/>
                    <a:pt x="3264" y="14103"/>
                    <a:pt x="1736" y="1373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8"/>
            <p:cNvSpPr/>
            <p:nvPr/>
          </p:nvSpPr>
          <p:spPr>
            <a:xfrm>
              <a:off x="-104499" y="1405215"/>
              <a:ext cx="214475" cy="253580"/>
            </a:xfrm>
            <a:custGeom>
              <a:rect b="b" l="l" r="r" t="t"/>
              <a:pathLst>
                <a:path extrusionOk="0" h="5512" w="4662">
                  <a:moveTo>
                    <a:pt x="1214" y="5008"/>
                  </a:moveTo>
                  <a:cubicBezTo>
                    <a:pt x="648" y="5143"/>
                    <a:pt x="107" y="3965"/>
                    <a:pt x="49" y="2952"/>
                  </a:cubicBezTo>
                  <a:cubicBezTo>
                    <a:pt x="1" y="2132"/>
                    <a:pt x="285" y="1421"/>
                    <a:pt x="1026" y="1379"/>
                  </a:cubicBezTo>
                  <a:cubicBezTo>
                    <a:pt x="942" y="632"/>
                    <a:pt x="3297" y="0"/>
                    <a:pt x="4207" y="726"/>
                  </a:cubicBezTo>
                  <a:cubicBezTo>
                    <a:pt x="4662" y="1160"/>
                    <a:pt x="4582" y="2046"/>
                    <a:pt x="3644" y="2501"/>
                  </a:cubicBezTo>
                  <a:cubicBezTo>
                    <a:pt x="3660" y="2918"/>
                    <a:pt x="3320" y="3360"/>
                    <a:pt x="3050" y="3620"/>
                  </a:cubicBezTo>
                  <a:cubicBezTo>
                    <a:pt x="2476" y="4174"/>
                    <a:pt x="1812" y="5512"/>
                    <a:pt x="1214" y="500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8"/>
            <p:cNvSpPr/>
            <p:nvPr/>
          </p:nvSpPr>
          <p:spPr>
            <a:xfrm>
              <a:off x="-113148" y="1466355"/>
              <a:ext cx="57874" cy="155727"/>
            </a:xfrm>
            <a:custGeom>
              <a:rect b="b" l="l" r="r" t="t"/>
              <a:pathLst>
                <a:path extrusionOk="0" h="3385" w="1258">
                  <a:moveTo>
                    <a:pt x="1106" y="1"/>
                  </a:moveTo>
                  <a:cubicBezTo>
                    <a:pt x="974" y="1"/>
                    <a:pt x="805" y="36"/>
                    <a:pt x="643" y="125"/>
                  </a:cubicBezTo>
                  <a:cubicBezTo>
                    <a:pt x="526" y="188"/>
                    <a:pt x="412" y="281"/>
                    <a:pt x="316" y="407"/>
                  </a:cubicBezTo>
                  <a:cubicBezTo>
                    <a:pt x="222" y="534"/>
                    <a:pt x="145" y="693"/>
                    <a:pt x="105" y="894"/>
                  </a:cubicBezTo>
                  <a:cubicBezTo>
                    <a:pt x="1" y="1409"/>
                    <a:pt x="128" y="2195"/>
                    <a:pt x="768" y="3364"/>
                  </a:cubicBezTo>
                  <a:cubicBezTo>
                    <a:pt x="775" y="3377"/>
                    <a:pt x="789" y="3385"/>
                    <a:pt x="803" y="3385"/>
                  </a:cubicBezTo>
                  <a:cubicBezTo>
                    <a:pt x="810" y="3385"/>
                    <a:pt x="816" y="3383"/>
                    <a:pt x="822" y="3380"/>
                  </a:cubicBezTo>
                  <a:cubicBezTo>
                    <a:pt x="841" y="3369"/>
                    <a:pt x="849" y="3345"/>
                    <a:pt x="838" y="3326"/>
                  </a:cubicBezTo>
                  <a:cubicBezTo>
                    <a:pt x="209" y="2176"/>
                    <a:pt x="81" y="1409"/>
                    <a:pt x="183" y="909"/>
                  </a:cubicBezTo>
                  <a:cubicBezTo>
                    <a:pt x="221" y="722"/>
                    <a:pt x="292" y="572"/>
                    <a:pt x="380" y="455"/>
                  </a:cubicBezTo>
                  <a:cubicBezTo>
                    <a:pt x="468" y="338"/>
                    <a:pt x="573" y="253"/>
                    <a:pt x="682" y="195"/>
                  </a:cubicBezTo>
                  <a:cubicBezTo>
                    <a:pt x="830" y="113"/>
                    <a:pt x="984" y="80"/>
                    <a:pt x="1103" y="80"/>
                  </a:cubicBezTo>
                  <a:cubicBezTo>
                    <a:pt x="1141" y="80"/>
                    <a:pt x="1176" y="83"/>
                    <a:pt x="1205" y="90"/>
                  </a:cubicBezTo>
                  <a:cubicBezTo>
                    <a:pt x="1208" y="90"/>
                    <a:pt x="1211" y="90"/>
                    <a:pt x="1214" y="90"/>
                  </a:cubicBezTo>
                  <a:cubicBezTo>
                    <a:pt x="1233" y="90"/>
                    <a:pt x="1250" y="77"/>
                    <a:pt x="1253" y="58"/>
                  </a:cubicBezTo>
                  <a:cubicBezTo>
                    <a:pt x="1258" y="36"/>
                    <a:pt x="1243" y="15"/>
                    <a:pt x="1221" y="11"/>
                  </a:cubicBezTo>
                  <a:cubicBezTo>
                    <a:pt x="1188" y="4"/>
                    <a:pt x="1149" y="1"/>
                    <a:pt x="11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8"/>
            <p:cNvSpPr/>
            <p:nvPr/>
          </p:nvSpPr>
          <p:spPr>
            <a:xfrm>
              <a:off x="-73997" y="1577457"/>
              <a:ext cx="109032" cy="167504"/>
            </a:xfrm>
            <a:custGeom>
              <a:rect b="b" l="l" r="r" t="t"/>
              <a:pathLst>
                <a:path extrusionOk="0" h="3641" w="2370">
                  <a:moveTo>
                    <a:pt x="2268" y="826"/>
                  </a:moveTo>
                  <a:cubicBezTo>
                    <a:pt x="2093" y="655"/>
                    <a:pt x="931" y="0"/>
                    <a:pt x="587" y="207"/>
                  </a:cubicBezTo>
                  <a:cubicBezTo>
                    <a:pt x="615" y="1070"/>
                    <a:pt x="314" y="2418"/>
                    <a:pt x="1" y="3005"/>
                  </a:cubicBezTo>
                  <a:cubicBezTo>
                    <a:pt x="216" y="3320"/>
                    <a:pt x="1850" y="3641"/>
                    <a:pt x="2370" y="3413"/>
                  </a:cubicBezTo>
                  <a:cubicBezTo>
                    <a:pt x="2215" y="2873"/>
                    <a:pt x="2149" y="1696"/>
                    <a:pt x="2268" y="82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8"/>
            <p:cNvSpPr/>
            <p:nvPr/>
          </p:nvSpPr>
          <p:spPr>
            <a:xfrm>
              <a:off x="-80760" y="1513280"/>
              <a:ext cx="154347" cy="136221"/>
            </a:xfrm>
            <a:custGeom>
              <a:rect b="b" l="l" r="r" t="t"/>
              <a:pathLst>
                <a:path extrusionOk="0" h="2961" w="3355">
                  <a:moveTo>
                    <a:pt x="1279" y="85"/>
                  </a:moveTo>
                  <a:cubicBezTo>
                    <a:pt x="1198" y="355"/>
                    <a:pt x="1233" y="748"/>
                    <a:pt x="840" y="947"/>
                  </a:cubicBezTo>
                  <a:cubicBezTo>
                    <a:pt x="663" y="763"/>
                    <a:pt x="497" y="762"/>
                    <a:pt x="379" y="834"/>
                  </a:cubicBezTo>
                  <a:cubicBezTo>
                    <a:pt x="0" y="1067"/>
                    <a:pt x="327" y="1677"/>
                    <a:pt x="734" y="1602"/>
                  </a:cubicBezTo>
                  <a:cubicBezTo>
                    <a:pt x="806" y="2524"/>
                    <a:pt x="1261" y="2960"/>
                    <a:pt x="2082" y="2921"/>
                  </a:cubicBezTo>
                  <a:cubicBezTo>
                    <a:pt x="2740" y="2889"/>
                    <a:pt x="3354" y="2614"/>
                    <a:pt x="3129" y="165"/>
                  </a:cubicBezTo>
                  <a:cubicBezTo>
                    <a:pt x="2298" y="525"/>
                    <a:pt x="1776" y="0"/>
                    <a:pt x="1279" y="8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8"/>
            <p:cNvSpPr/>
            <p:nvPr/>
          </p:nvSpPr>
          <p:spPr>
            <a:xfrm>
              <a:off x="-48833" y="1586014"/>
              <a:ext cx="69882" cy="63395"/>
            </a:xfrm>
            <a:custGeom>
              <a:rect b="b" l="l" r="r" t="t"/>
              <a:pathLst>
                <a:path extrusionOk="0" h="1378" w="1519">
                  <a:moveTo>
                    <a:pt x="43" y="1"/>
                  </a:moveTo>
                  <a:cubicBezTo>
                    <a:pt x="42" y="1"/>
                    <a:pt x="40" y="1"/>
                    <a:pt x="39" y="1"/>
                  </a:cubicBezTo>
                  <a:cubicBezTo>
                    <a:pt x="17" y="2"/>
                    <a:pt x="1" y="22"/>
                    <a:pt x="2" y="44"/>
                  </a:cubicBezTo>
                  <a:cubicBezTo>
                    <a:pt x="41" y="514"/>
                    <a:pt x="167" y="857"/>
                    <a:pt x="406" y="1079"/>
                  </a:cubicBezTo>
                  <a:cubicBezTo>
                    <a:pt x="622" y="1280"/>
                    <a:pt x="930" y="1378"/>
                    <a:pt x="1348" y="1378"/>
                  </a:cubicBezTo>
                  <a:cubicBezTo>
                    <a:pt x="1391" y="1378"/>
                    <a:pt x="1435" y="1377"/>
                    <a:pt x="1481" y="1375"/>
                  </a:cubicBezTo>
                  <a:cubicBezTo>
                    <a:pt x="1502" y="1374"/>
                    <a:pt x="1519" y="1356"/>
                    <a:pt x="1518" y="1333"/>
                  </a:cubicBezTo>
                  <a:cubicBezTo>
                    <a:pt x="1518" y="1312"/>
                    <a:pt x="1500" y="1295"/>
                    <a:pt x="1478" y="1295"/>
                  </a:cubicBezTo>
                  <a:cubicBezTo>
                    <a:pt x="1478" y="1295"/>
                    <a:pt x="1477" y="1295"/>
                    <a:pt x="1477" y="1295"/>
                  </a:cubicBezTo>
                  <a:cubicBezTo>
                    <a:pt x="1432" y="1297"/>
                    <a:pt x="1389" y="1298"/>
                    <a:pt x="1347" y="1298"/>
                  </a:cubicBezTo>
                  <a:cubicBezTo>
                    <a:pt x="951" y="1298"/>
                    <a:pt x="661" y="1207"/>
                    <a:pt x="460" y="1021"/>
                  </a:cubicBezTo>
                  <a:cubicBezTo>
                    <a:pt x="237" y="814"/>
                    <a:pt x="119" y="488"/>
                    <a:pt x="82" y="37"/>
                  </a:cubicBezTo>
                  <a:cubicBezTo>
                    <a:pt x="81" y="17"/>
                    <a:pt x="64" y="1"/>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8"/>
            <p:cNvSpPr/>
            <p:nvPr/>
          </p:nvSpPr>
          <p:spPr>
            <a:xfrm>
              <a:off x="-58494" y="1558411"/>
              <a:ext cx="12559" cy="15688"/>
            </a:xfrm>
            <a:custGeom>
              <a:rect b="b" l="l" r="r" t="t"/>
              <a:pathLst>
                <a:path extrusionOk="0" h="341" w="273">
                  <a:moveTo>
                    <a:pt x="44" y="1"/>
                  </a:moveTo>
                  <a:cubicBezTo>
                    <a:pt x="26" y="1"/>
                    <a:pt x="10" y="13"/>
                    <a:pt x="6" y="31"/>
                  </a:cubicBezTo>
                  <a:cubicBezTo>
                    <a:pt x="0" y="52"/>
                    <a:pt x="13" y="74"/>
                    <a:pt x="34" y="79"/>
                  </a:cubicBezTo>
                  <a:cubicBezTo>
                    <a:pt x="77" y="90"/>
                    <a:pt x="115" y="113"/>
                    <a:pt x="143" y="153"/>
                  </a:cubicBezTo>
                  <a:cubicBezTo>
                    <a:pt x="149" y="161"/>
                    <a:pt x="156" y="172"/>
                    <a:pt x="161" y="183"/>
                  </a:cubicBezTo>
                  <a:cubicBezTo>
                    <a:pt x="133" y="166"/>
                    <a:pt x="106" y="154"/>
                    <a:pt x="78" y="146"/>
                  </a:cubicBezTo>
                  <a:cubicBezTo>
                    <a:pt x="74" y="145"/>
                    <a:pt x="71" y="145"/>
                    <a:pt x="67" y="145"/>
                  </a:cubicBezTo>
                  <a:cubicBezTo>
                    <a:pt x="50" y="145"/>
                    <a:pt x="34" y="157"/>
                    <a:pt x="29" y="174"/>
                  </a:cubicBezTo>
                  <a:cubicBezTo>
                    <a:pt x="24" y="195"/>
                    <a:pt x="37" y="218"/>
                    <a:pt x="58" y="223"/>
                  </a:cubicBezTo>
                  <a:cubicBezTo>
                    <a:pt x="81" y="229"/>
                    <a:pt x="106" y="241"/>
                    <a:pt x="130" y="258"/>
                  </a:cubicBezTo>
                  <a:cubicBezTo>
                    <a:pt x="153" y="275"/>
                    <a:pt x="176" y="296"/>
                    <a:pt x="199" y="325"/>
                  </a:cubicBezTo>
                  <a:cubicBezTo>
                    <a:pt x="206" y="335"/>
                    <a:pt x="218" y="341"/>
                    <a:pt x="231" y="341"/>
                  </a:cubicBezTo>
                  <a:cubicBezTo>
                    <a:pt x="232" y="341"/>
                    <a:pt x="233" y="341"/>
                    <a:pt x="234" y="341"/>
                  </a:cubicBezTo>
                  <a:cubicBezTo>
                    <a:pt x="257" y="340"/>
                    <a:pt x="272" y="321"/>
                    <a:pt x="271" y="298"/>
                  </a:cubicBezTo>
                  <a:cubicBezTo>
                    <a:pt x="265" y="218"/>
                    <a:pt x="242" y="154"/>
                    <a:pt x="208" y="106"/>
                  </a:cubicBezTo>
                  <a:cubicBezTo>
                    <a:pt x="168" y="51"/>
                    <a:pt x="114" y="17"/>
                    <a:pt x="54" y="2"/>
                  </a:cubicBezTo>
                  <a:cubicBezTo>
                    <a:pt x="50" y="1"/>
                    <a:pt x="47"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8"/>
            <p:cNvSpPr/>
            <p:nvPr/>
          </p:nvSpPr>
          <p:spPr>
            <a:xfrm>
              <a:off x="-60150" y="1421730"/>
              <a:ext cx="168378" cy="106456"/>
            </a:xfrm>
            <a:custGeom>
              <a:rect b="b" l="l" r="r" t="t"/>
              <a:pathLst>
                <a:path extrusionOk="0" h="2314" w="3660">
                  <a:moveTo>
                    <a:pt x="2135" y="1"/>
                  </a:moveTo>
                  <a:cubicBezTo>
                    <a:pt x="1874" y="1"/>
                    <a:pt x="1580" y="36"/>
                    <a:pt x="1253" y="114"/>
                  </a:cubicBezTo>
                  <a:cubicBezTo>
                    <a:pt x="1059" y="161"/>
                    <a:pt x="745" y="241"/>
                    <a:pt x="484" y="381"/>
                  </a:cubicBezTo>
                  <a:cubicBezTo>
                    <a:pt x="214" y="525"/>
                    <a:pt x="0" y="730"/>
                    <a:pt x="22" y="1023"/>
                  </a:cubicBezTo>
                  <a:cubicBezTo>
                    <a:pt x="24" y="1043"/>
                    <a:pt x="41" y="1060"/>
                    <a:pt x="61" y="1060"/>
                  </a:cubicBezTo>
                  <a:cubicBezTo>
                    <a:pt x="62" y="1060"/>
                    <a:pt x="63" y="1060"/>
                    <a:pt x="64" y="1060"/>
                  </a:cubicBezTo>
                  <a:cubicBezTo>
                    <a:pt x="86" y="1058"/>
                    <a:pt x="103" y="1039"/>
                    <a:pt x="101" y="1017"/>
                  </a:cubicBezTo>
                  <a:cubicBezTo>
                    <a:pt x="83" y="764"/>
                    <a:pt x="278" y="581"/>
                    <a:pt x="522" y="451"/>
                  </a:cubicBezTo>
                  <a:cubicBezTo>
                    <a:pt x="775" y="317"/>
                    <a:pt x="1081" y="237"/>
                    <a:pt x="1271" y="192"/>
                  </a:cubicBezTo>
                  <a:cubicBezTo>
                    <a:pt x="1593" y="114"/>
                    <a:pt x="1882" y="80"/>
                    <a:pt x="2137" y="80"/>
                  </a:cubicBezTo>
                  <a:cubicBezTo>
                    <a:pt x="2645" y="80"/>
                    <a:pt x="3018" y="217"/>
                    <a:pt x="3256" y="423"/>
                  </a:cubicBezTo>
                  <a:cubicBezTo>
                    <a:pt x="3390" y="540"/>
                    <a:pt x="3482" y="679"/>
                    <a:pt x="3529" y="828"/>
                  </a:cubicBezTo>
                  <a:cubicBezTo>
                    <a:pt x="3575" y="977"/>
                    <a:pt x="3579" y="1135"/>
                    <a:pt x="3537" y="1289"/>
                  </a:cubicBezTo>
                  <a:cubicBezTo>
                    <a:pt x="3445" y="1642"/>
                    <a:pt x="3123" y="1979"/>
                    <a:pt x="2572" y="2150"/>
                  </a:cubicBezTo>
                  <a:cubicBezTo>
                    <a:pt x="2375" y="2210"/>
                    <a:pt x="2205" y="2233"/>
                    <a:pt x="2052" y="2233"/>
                  </a:cubicBezTo>
                  <a:cubicBezTo>
                    <a:pt x="1810" y="2233"/>
                    <a:pt x="1613" y="2176"/>
                    <a:pt x="1429" y="2123"/>
                  </a:cubicBezTo>
                  <a:cubicBezTo>
                    <a:pt x="1262" y="2074"/>
                    <a:pt x="1104" y="2029"/>
                    <a:pt x="931" y="2029"/>
                  </a:cubicBezTo>
                  <a:cubicBezTo>
                    <a:pt x="897" y="2029"/>
                    <a:pt x="862" y="2031"/>
                    <a:pt x="827" y="2035"/>
                  </a:cubicBezTo>
                  <a:cubicBezTo>
                    <a:pt x="805" y="2038"/>
                    <a:pt x="789" y="2057"/>
                    <a:pt x="792" y="2079"/>
                  </a:cubicBezTo>
                  <a:cubicBezTo>
                    <a:pt x="794" y="2099"/>
                    <a:pt x="812" y="2115"/>
                    <a:pt x="832" y="2115"/>
                  </a:cubicBezTo>
                  <a:cubicBezTo>
                    <a:pt x="833" y="2115"/>
                    <a:pt x="834" y="2115"/>
                    <a:pt x="835" y="2115"/>
                  </a:cubicBezTo>
                  <a:cubicBezTo>
                    <a:pt x="868" y="2111"/>
                    <a:pt x="900" y="2109"/>
                    <a:pt x="931" y="2109"/>
                  </a:cubicBezTo>
                  <a:cubicBezTo>
                    <a:pt x="1094" y="2109"/>
                    <a:pt x="1246" y="2153"/>
                    <a:pt x="1407" y="2199"/>
                  </a:cubicBezTo>
                  <a:cubicBezTo>
                    <a:pt x="1597" y="2255"/>
                    <a:pt x="1801" y="2313"/>
                    <a:pt x="2050" y="2313"/>
                  </a:cubicBezTo>
                  <a:cubicBezTo>
                    <a:pt x="2210" y="2313"/>
                    <a:pt x="2388" y="2289"/>
                    <a:pt x="2595" y="2225"/>
                  </a:cubicBezTo>
                  <a:cubicBezTo>
                    <a:pt x="3175" y="2045"/>
                    <a:pt x="3515" y="1687"/>
                    <a:pt x="3615" y="1309"/>
                  </a:cubicBezTo>
                  <a:cubicBezTo>
                    <a:pt x="3659" y="1140"/>
                    <a:pt x="3656" y="967"/>
                    <a:pt x="3605" y="805"/>
                  </a:cubicBezTo>
                  <a:cubicBezTo>
                    <a:pt x="3553" y="642"/>
                    <a:pt x="3454" y="490"/>
                    <a:pt x="3308" y="364"/>
                  </a:cubicBezTo>
                  <a:cubicBezTo>
                    <a:pt x="3057" y="146"/>
                    <a:pt x="2665" y="1"/>
                    <a:pt x="2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8"/>
            <p:cNvSpPr/>
            <p:nvPr/>
          </p:nvSpPr>
          <p:spPr>
            <a:xfrm>
              <a:off x="57439" y="1579712"/>
              <a:ext cx="7453" cy="12743"/>
            </a:xfrm>
            <a:custGeom>
              <a:rect b="b" l="l" r="r" t="t"/>
              <a:pathLst>
                <a:path extrusionOk="0" h="277" w="162">
                  <a:moveTo>
                    <a:pt x="138" y="276"/>
                  </a:moveTo>
                  <a:cubicBezTo>
                    <a:pt x="148" y="191"/>
                    <a:pt x="157" y="99"/>
                    <a:pt x="162" y="1"/>
                  </a:cubicBezTo>
                  <a:cubicBezTo>
                    <a:pt x="152" y="0"/>
                    <a:pt x="142" y="0"/>
                    <a:pt x="132" y="2"/>
                  </a:cubicBezTo>
                  <a:cubicBezTo>
                    <a:pt x="54" y="13"/>
                    <a:pt x="0" y="83"/>
                    <a:pt x="12" y="158"/>
                  </a:cubicBezTo>
                  <a:cubicBezTo>
                    <a:pt x="22" y="222"/>
                    <a:pt x="75" y="270"/>
                    <a:pt x="138" y="27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8"/>
            <p:cNvSpPr/>
            <p:nvPr/>
          </p:nvSpPr>
          <p:spPr>
            <a:xfrm>
              <a:off x="-14099" y="1576307"/>
              <a:ext cx="15136" cy="14676"/>
            </a:xfrm>
            <a:custGeom>
              <a:rect b="b" l="l" r="r" t="t"/>
              <a:pathLst>
                <a:path extrusionOk="0" h="319" w="329">
                  <a:moveTo>
                    <a:pt x="141" y="12"/>
                  </a:moveTo>
                  <a:cubicBezTo>
                    <a:pt x="225" y="1"/>
                    <a:pt x="303" y="57"/>
                    <a:pt x="316" y="139"/>
                  </a:cubicBezTo>
                  <a:cubicBezTo>
                    <a:pt x="328" y="220"/>
                    <a:pt x="271" y="295"/>
                    <a:pt x="187" y="307"/>
                  </a:cubicBezTo>
                  <a:cubicBezTo>
                    <a:pt x="103" y="318"/>
                    <a:pt x="25" y="262"/>
                    <a:pt x="13" y="180"/>
                  </a:cubicBezTo>
                  <a:cubicBezTo>
                    <a:pt x="0" y="100"/>
                    <a:pt x="58" y="24"/>
                    <a:pt x="141" y="1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8"/>
            <p:cNvSpPr/>
            <p:nvPr/>
          </p:nvSpPr>
          <p:spPr>
            <a:xfrm>
              <a:off x="3199" y="1602254"/>
              <a:ext cx="33998" cy="10167"/>
            </a:xfrm>
            <a:custGeom>
              <a:rect b="b" l="l" r="r" t="t"/>
              <a:pathLst>
                <a:path extrusionOk="0" h="221" w="739">
                  <a:moveTo>
                    <a:pt x="45" y="0"/>
                  </a:moveTo>
                  <a:cubicBezTo>
                    <a:pt x="34" y="0"/>
                    <a:pt x="22" y="5"/>
                    <a:pt x="14" y="15"/>
                  </a:cubicBezTo>
                  <a:cubicBezTo>
                    <a:pt x="0" y="31"/>
                    <a:pt x="2" y="56"/>
                    <a:pt x="19" y="70"/>
                  </a:cubicBezTo>
                  <a:cubicBezTo>
                    <a:pt x="104" y="142"/>
                    <a:pt x="225" y="200"/>
                    <a:pt x="360" y="215"/>
                  </a:cubicBezTo>
                  <a:cubicBezTo>
                    <a:pt x="385" y="218"/>
                    <a:pt x="410" y="220"/>
                    <a:pt x="436" y="220"/>
                  </a:cubicBezTo>
                  <a:cubicBezTo>
                    <a:pt x="526" y="220"/>
                    <a:pt x="620" y="200"/>
                    <a:pt x="712" y="153"/>
                  </a:cubicBezTo>
                  <a:cubicBezTo>
                    <a:pt x="731" y="142"/>
                    <a:pt x="739" y="119"/>
                    <a:pt x="729" y="99"/>
                  </a:cubicBezTo>
                  <a:cubicBezTo>
                    <a:pt x="722" y="85"/>
                    <a:pt x="707" y="77"/>
                    <a:pt x="693" y="77"/>
                  </a:cubicBezTo>
                  <a:cubicBezTo>
                    <a:pt x="687" y="77"/>
                    <a:pt x="681" y="78"/>
                    <a:pt x="675" y="82"/>
                  </a:cubicBezTo>
                  <a:cubicBezTo>
                    <a:pt x="595" y="123"/>
                    <a:pt x="513" y="141"/>
                    <a:pt x="434" y="141"/>
                  </a:cubicBezTo>
                  <a:cubicBezTo>
                    <a:pt x="413" y="141"/>
                    <a:pt x="391" y="139"/>
                    <a:pt x="370" y="137"/>
                  </a:cubicBezTo>
                  <a:cubicBezTo>
                    <a:pt x="251" y="122"/>
                    <a:pt x="145" y="72"/>
                    <a:pt x="70" y="9"/>
                  </a:cubicBezTo>
                  <a:cubicBezTo>
                    <a:pt x="63" y="3"/>
                    <a:pt x="54"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8"/>
            <p:cNvSpPr/>
            <p:nvPr/>
          </p:nvSpPr>
          <p:spPr>
            <a:xfrm>
              <a:off x="24039" y="1563610"/>
              <a:ext cx="15090" cy="31835"/>
            </a:xfrm>
            <a:custGeom>
              <a:rect b="b" l="l" r="r" t="t"/>
              <a:pathLst>
                <a:path extrusionOk="0" h="692" w="328">
                  <a:moveTo>
                    <a:pt x="151" y="0"/>
                  </a:moveTo>
                  <a:cubicBezTo>
                    <a:pt x="131" y="0"/>
                    <a:pt x="114" y="13"/>
                    <a:pt x="110" y="33"/>
                  </a:cubicBezTo>
                  <a:cubicBezTo>
                    <a:pt x="104" y="74"/>
                    <a:pt x="104" y="115"/>
                    <a:pt x="107" y="156"/>
                  </a:cubicBezTo>
                  <a:cubicBezTo>
                    <a:pt x="111" y="195"/>
                    <a:pt x="119" y="232"/>
                    <a:pt x="127" y="269"/>
                  </a:cubicBezTo>
                  <a:cubicBezTo>
                    <a:pt x="129" y="279"/>
                    <a:pt x="135" y="288"/>
                    <a:pt x="144" y="295"/>
                  </a:cubicBezTo>
                  <a:cubicBezTo>
                    <a:pt x="186" y="322"/>
                    <a:pt x="217" y="362"/>
                    <a:pt x="231" y="404"/>
                  </a:cubicBezTo>
                  <a:cubicBezTo>
                    <a:pt x="242" y="433"/>
                    <a:pt x="245" y="463"/>
                    <a:pt x="239" y="491"/>
                  </a:cubicBezTo>
                  <a:cubicBezTo>
                    <a:pt x="234" y="518"/>
                    <a:pt x="219" y="542"/>
                    <a:pt x="194" y="562"/>
                  </a:cubicBezTo>
                  <a:cubicBezTo>
                    <a:pt x="161" y="589"/>
                    <a:pt x="110" y="607"/>
                    <a:pt x="39" y="611"/>
                  </a:cubicBezTo>
                  <a:cubicBezTo>
                    <a:pt x="17" y="613"/>
                    <a:pt x="1" y="632"/>
                    <a:pt x="2" y="654"/>
                  </a:cubicBezTo>
                  <a:cubicBezTo>
                    <a:pt x="3" y="675"/>
                    <a:pt x="20" y="691"/>
                    <a:pt x="41" y="691"/>
                  </a:cubicBezTo>
                  <a:cubicBezTo>
                    <a:pt x="42" y="691"/>
                    <a:pt x="43" y="691"/>
                    <a:pt x="44" y="691"/>
                  </a:cubicBezTo>
                  <a:cubicBezTo>
                    <a:pt x="134" y="686"/>
                    <a:pt x="198" y="661"/>
                    <a:pt x="244" y="625"/>
                  </a:cubicBezTo>
                  <a:cubicBezTo>
                    <a:pt x="285" y="592"/>
                    <a:pt x="308" y="552"/>
                    <a:pt x="317" y="508"/>
                  </a:cubicBezTo>
                  <a:cubicBezTo>
                    <a:pt x="327" y="465"/>
                    <a:pt x="323" y="420"/>
                    <a:pt x="307" y="377"/>
                  </a:cubicBezTo>
                  <a:cubicBezTo>
                    <a:pt x="288" y="323"/>
                    <a:pt x="251" y="274"/>
                    <a:pt x="202" y="237"/>
                  </a:cubicBezTo>
                  <a:cubicBezTo>
                    <a:pt x="195" y="208"/>
                    <a:pt x="190" y="178"/>
                    <a:pt x="187" y="148"/>
                  </a:cubicBezTo>
                  <a:cubicBezTo>
                    <a:pt x="184" y="114"/>
                    <a:pt x="184" y="81"/>
                    <a:pt x="190" y="47"/>
                  </a:cubicBezTo>
                  <a:cubicBezTo>
                    <a:pt x="193" y="25"/>
                    <a:pt x="178" y="5"/>
                    <a:pt x="157" y="0"/>
                  </a:cubicBezTo>
                  <a:cubicBezTo>
                    <a:pt x="155" y="0"/>
                    <a:pt x="153" y="0"/>
                    <a:pt x="1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8"/>
            <p:cNvSpPr/>
            <p:nvPr/>
          </p:nvSpPr>
          <p:spPr>
            <a:xfrm>
              <a:off x="36967" y="1545898"/>
              <a:ext cx="29581" cy="11501"/>
            </a:xfrm>
            <a:custGeom>
              <a:rect b="b" l="l" r="r" t="t"/>
              <a:pathLst>
                <a:path extrusionOk="0" h="250" w="643">
                  <a:moveTo>
                    <a:pt x="224" y="1"/>
                  </a:moveTo>
                  <a:cubicBezTo>
                    <a:pt x="175" y="1"/>
                    <a:pt x="124" y="5"/>
                    <a:pt x="72" y="14"/>
                  </a:cubicBezTo>
                  <a:cubicBezTo>
                    <a:pt x="60" y="16"/>
                    <a:pt x="50" y="22"/>
                    <a:pt x="45" y="32"/>
                  </a:cubicBezTo>
                  <a:cubicBezTo>
                    <a:pt x="0" y="92"/>
                    <a:pt x="9" y="136"/>
                    <a:pt x="51" y="169"/>
                  </a:cubicBezTo>
                  <a:cubicBezTo>
                    <a:pt x="107" y="210"/>
                    <a:pt x="232" y="217"/>
                    <a:pt x="357" y="223"/>
                  </a:cubicBezTo>
                  <a:cubicBezTo>
                    <a:pt x="447" y="227"/>
                    <a:pt x="535" y="231"/>
                    <a:pt x="589" y="248"/>
                  </a:cubicBezTo>
                  <a:cubicBezTo>
                    <a:pt x="592" y="249"/>
                    <a:pt x="596" y="250"/>
                    <a:pt x="599" y="250"/>
                  </a:cubicBezTo>
                  <a:cubicBezTo>
                    <a:pt x="617" y="250"/>
                    <a:pt x="632" y="239"/>
                    <a:pt x="638" y="221"/>
                  </a:cubicBezTo>
                  <a:cubicBezTo>
                    <a:pt x="642" y="208"/>
                    <a:pt x="639" y="194"/>
                    <a:pt x="630" y="185"/>
                  </a:cubicBezTo>
                  <a:cubicBezTo>
                    <a:pt x="558" y="95"/>
                    <a:pt x="472" y="43"/>
                    <a:pt x="376" y="19"/>
                  </a:cubicBezTo>
                  <a:cubicBezTo>
                    <a:pt x="328" y="6"/>
                    <a:pt x="277" y="1"/>
                    <a:pt x="2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8"/>
            <p:cNvSpPr/>
            <p:nvPr/>
          </p:nvSpPr>
          <p:spPr>
            <a:xfrm>
              <a:off x="-9038" y="1544288"/>
              <a:ext cx="34458" cy="10121"/>
            </a:xfrm>
            <a:custGeom>
              <a:rect b="b" l="l" r="r" t="t"/>
              <a:pathLst>
                <a:path extrusionOk="0" h="220" w="749">
                  <a:moveTo>
                    <a:pt x="434" y="1"/>
                  </a:moveTo>
                  <a:cubicBezTo>
                    <a:pt x="397" y="1"/>
                    <a:pt x="361" y="3"/>
                    <a:pt x="326" y="8"/>
                  </a:cubicBezTo>
                  <a:cubicBezTo>
                    <a:pt x="213" y="24"/>
                    <a:pt x="109" y="67"/>
                    <a:pt x="17" y="149"/>
                  </a:cubicBezTo>
                  <a:cubicBezTo>
                    <a:pt x="6" y="157"/>
                    <a:pt x="1" y="171"/>
                    <a:pt x="3" y="186"/>
                  </a:cubicBezTo>
                  <a:cubicBezTo>
                    <a:pt x="7" y="206"/>
                    <a:pt x="23" y="219"/>
                    <a:pt x="43" y="219"/>
                  </a:cubicBezTo>
                  <a:cubicBezTo>
                    <a:pt x="45" y="219"/>
                    <a:pt x="47" y="219"/>
                    <a:pt x="50" y="219"/>
                  </a:cubicBezTo>
                  <a:cubicBezTo>
                    <a:pt x="85" y="212"/>
                    <a:pt x="132" y="210"/>
                    <a:pt x="184" y="210"/>
                  </a:cubicBezTo>
                  <a:cubicBezTo>
                    <a:pt x="229" y="210"/>
                    <a:pt x="279" y="212"/>
                    <a:pt x="328" y="213"/>
                  </a:cubicBezTo>
                  <a:cubicBezTo>
                    <a:pt x="376" y="215"/>
                    <a:pt x="424" y="216"/>
                    <a:pt x="470" y="216"/>
                  </a:cubicBezTo>
                  <a:cubicBezTo>
                    <a:pt x="572" y="216"/>
                    <a:pt x="661" y="209"/>
                    <a:pt x="702" y="177"/>
                  </a:cubicBezTo>
                  <a:cubicBezTo>
                    <a:pt x="742" y="146"/>
                    <a:pt x="749" y="104"/>
                    <a:pt x="705" y="45"/>
                  </a:cubicBezTo>
                  <a:cubicBezTo>
                    <a:pt x="700" y="38"/>
                    <a:pt x="691" y="32"/>
                    <a:pt x="681" y="30"/>
                  </a:cubicBezTo>
                  <a:cubicBezTo>
                    <a:pt x="595" y="11"/>
                    <a:pt x="513" y="1"/>
                    <a:pt x="4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8"/>
            <p:cNvSpPr/>
            <p:nvPr/>
          </p:nvSpPr>
          <p:spPr>
            <a:xfrm>
              <a:off x="-13501" y="1562000"/>
              <a:ext cx="32618" cy="9063"/>
            </a:xfrm>
            <a:custGeom>
              <a:rect b="b" l="l" r="r" t="t"/>
              <a:pathLst>
                <a:path extrusionOk="0" h="197" w="709">
                  <a:moveTo>
                    <a:pt x="441" y="1"/>
                  </a:moveTo>
                  <a:cubicBezTo>
                    <a:pt x="419" y="1"/>
                    <a:pt x="398" y="2"/>
                    <a:pt x="376" y="5"/>
                  </a:cubicBezTo>
                  <a:cubicBezTo>
                    <a:pt x="255" y="20"/>
                    <a:pt x="125" y="73"/>
                    <a:pt x="30" y="117"/>
                  </a:cubicBezTo>
                  <a:cubicBezTo>
                    <a:pt x="9" y="127"/>
                    <a:pt x="1" y="150"/>
                    <a:pt x="11" y="170"/>
                  </a:cubicBezTo>
                  <a:cubicBezTo>
                    <a:pt x="17" y="185"/>
                    <a:pt x="32" y="193"/>
                    <a:pt x="46" y="193"/>
                  </a:cubicBezTo>
                  <a:cubicBezTo>
                    <a:pt x="52" y="193"/>
                    <a:pt x="58" y="192"/>
                    <a:pt x="64" y="190"/>
                  </a:cubicBezTo>
                  <a:cubicBezTo>
                    <a:pt x="153" y="147"/>
                    <a:pt x="274" y="98"/>
                    <a:pt x="386" y="84"/>
                  </a:cubicBezTo>
                  <a:cubicBezTo>
                    <a:pt x="404" y="82"/>
                    <a:pt x="422" y="81"/>
                    <a:pt x="440" y="81"/>
                  </a:cubicBezTo>
                  <a:cubicBezTo>
                    <a:pt x="519" y="81"/>
                    <a:pt x="589" y="106"/>
                    <a:pt x="629" y="177"/>
                  </a:cubicBezTo>
                  <a:cubicBezTo>
                    <a:pt x="636" y="190"/>
                    <a:pt x="649" y="197"/>
                    <a:pt x="663" y="197"/>
                  </a:cubicBezTo>
                  <a:cubicBezTo>
                    <a:pt x="670" y="197"/>
                    <a:pt x="677" y="195"/>
                    <a:pt x="683" y="192"/>
                  </a:cubicBezTo>
                  <a:cubicBezTo>
                    <a:pt x="702" y="181"/>
                    <a:pt x="709" y="157"/>
                    <a:pt x="698" y="137"/>
                  </a:cubicBezTo>
                  <a:cubicBezTo>
                    <a:pt x="640" y="37"/>
                    <a:pt x="546" y="1"/>
                    <a:pt x="4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8"/>
            <p:cNvSpPr/>
            <p:nvPr/>
          </p:nvSpPr>
          <p:spPr>
            <a:xfrm>
              <a:off x="991" y="1563334"/>
              <a:ext cx="14676" cy="11823"/>
            </a:xfrm>
            <a:custGeom>
              <a:rect b="b" l="l" r="r" t="t"/>
              <a:pathLst>
                <a:path extrusionOk="0" h="257" w="319">
                  <a:moveTo>
                    <a:pt x="184" y="6"/>
                  </a:moveTo>
                  <a:lnTo>
                    <a:pt x="309" y="80"/>
                  </a:lnTo>
                  <a:cubicBezTo>
                    <a:pt x="318" y="156"/>
                    <a:pt x="265" y="225"/>
                    <a:pt x="187" y="240"/>
                  </a:cubicBezTo>
                  <a:cubicBezTo>
                    <a:pt x="106" y="256"/>
                    <a:pt x="26" y="204"/>
                    <a:pt x="9" y="124"/>
                  </a:cubicBezTo>
                  <a:cubicBezTo>
                    <a:pt x="0" y="80"/>
                    <a:pt x="12" y="35"/>
                    <a:pt x="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8"/>
            <p:cNvSpPr/>
            <p:nvPr/>
          </p:nvSpPr>
          <p:spPr>
            <a:xfrm>
              <a:off x="35494" y="1563472"/>
              <a:ext cx="30455" cy="8649"/>
            </a:xfrm>
            <a:custGeom>
              <a:rect b="b" l="l" r="r" t="t"/>
              <a:pathLst>
                <a:path extrusionOk="0" h="188" w="662">
                  <a:moveTo>
                    <a:pt x="414" y="1"/>
                  </a:moveTo>
                  <a:cubicBezTo>
                    <a:pt x="340" y="1"/>
                    <a:pt x="259" y="17"/>
                    <a:pt x="186" y="41"/>
                  </a:cubicBezTo>
                  <a:cubicBezTo>
                    <a:pt x="123" y="61"/>
                    <a:pt x="64" y="87"/>
                    <a:pt x="24" y="114"/>
                  </a:cubicBezTo>
                  <a:cubicBezTo>
                    <a:pt x="6" y="126"/>
                    <a:pt x="0" y="150"/>
                    <a:pt x="12" y="169"/>
                  </a:cubicBezTo>
                  <a:cubicBezTo>
                    <a:pt x="20" y="181"/>
                    <a:pt x="33" y="187"/>
                    <a:pt x="46" y="187"/>
                  </a:cubicBezTo>
                  <a:cubicBezTo>
                    <a:pt x="53" y="187"/>
                    <a:pt x="61" y="185"/>
                    <a:pt x="67" y="181"/>
                  </a:cubicBezTo>
                  <a:cubicBezTo>
                    <a:pt x="102" y="159"/>
                    <a:pt x="153" y="135"/>
                    <a:pt x="211" y="116"/>
                  </a:cubicBezTo>
                  <a:cubicBezTo>
                    <a:pt x="276" y="96"/>
                    <a:pt x="348" y="81"/>
                    <a:pt x="412" y="81"/>
                  </a:cubicBezTo>
                  <a:cubicBezTo>
                    <a:pt x="418" y="81"/>
                    <a:pt x="424" y="81"/>
                    <a:pt x="430" y="81"/>
                  </a:cubicBezTo>
                  <a:cubicBezTo>
                    <a:pt x="491" y="82"/>
                    <a:pt x="543" y="99"/>
                    <a:pt x="568" y="136"/>
                  </a:cubicBezTo>
                  <a:cubicBezTo>
                    <a:pt x="572" y="144"/>
                    <a:pt x="576" y="151"/>
                    <a:pt x="578" y="160"/>
                  </a:cubicBezTo>
                  <a:cubicBezTo>
                    <a:pt x="584" y="177"/>
                    <a:pt x="600" y="188"/>
                    <a:pt x="617" y="188"/>
                  </a:cubicBezTo>
                  <a:cubicBezTo>
                    <a:pt x="621" y="188"/>
                    <a:pt x="625" y="187"/>
                    <a:pt x="628" y="186"/>
                  </a:cubicBezTo>
                  <a:cubicBezTo>
                    <a:pt x="650" y="179"/>
                    <a:pt x="661" y="156"/>
                    <a:pt x="655" y="135"/>
                  </a:cubicBezTo>
                  <a:cubicBezTo>
                    <a:pt x="650" y="120"/>
                    <a:pt x="643" y="105"/>
                    <a:pt x="635" y="93"/>
                  </a:cubicBezTo>
                  <a:cubicBezTo>
                    <a:pt x="593" y="30"/>
                    <a:pt x="519" y="3"/>
                    <a:pt x="433" y="1"/>
                  </a:cubicBezTo>
                  <a:cubicBezTo>
                    <a:pt x="427" y="1"/>
                    <a:pt x="420" y="1"/>
                    <a:pt x="41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8"/>
            <p:cNvSpPr/>
            <p:nvPr/>
          </p:nvSpPr>
          <p:spPr>
            <a:xfrm>
              <a:off x="48468" y="1564668"/>
              <a:ext cx="14630" cy="11823"/>
            </a:xfrm>
            <a:custGeom>
              <a:rect b="b" l="l" r="r" t="t"/>
              <a:pathLst>
                <a:path extrusionOk="0" h="257" w="318">
                  <a:moveTo>
                    <a:pt x="180" y="21"/>
                  </a:moveTo>
                  <a:lnTo>
                    <a:pt x="308" y="81"/>
                  </a:lnTo>
                  <a:cubicBezTo>
                    <a:pt x="318" y="157"/>
                    <a:pt x="265" y="226"/>
                    <a:pt x="187" y="241"/>
                  </a:cubicBezTo>
                  <a:cubicBezTo>
                    <a:pt x="105" y="257"/>
                    <a:pt x="26" y="205"/>
                    <a:pt x="9" y="125"/>
                  </a:cubicBezTo>
                  <a:cubicBezTo>
                    <a:pt x="0" y="81"/>
                    <a:pt x="12" y="36"/>
                    <a:pt x="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8"/>
            <p:cNvSpPr/>
            <p:nvPr/>
          </p:nvSpPr>
          <p:spPr>
            <a:xfrm>
              <a:off x="247946" y="1920103"/>
              <a:ext cx="317296" cy="488205"/>
            </a:xfrm>
            <a:custGeom>
              <a:rect b="b" l="l" r="r" t="t"/>
              <a:pathLst>
                <a:path extrusionOk="0" h="10612" w="6897">
                  <a:moveTo>
                    <a:pt x="2295" y="0"/>
                  </a:moveTo>
                  <a:cubicBezTo>
                    <a:pt x="1849" y="0"/>
                    <a:pt x="1557" y="182"/>
                    <a:pt x="1569" y="572"/>
                  </a:cubicBezTo>
                  <a:cubicBezTo>
                    <a:pt x="1055" y="2182"/>
                    <a:pt x="1" y="3347"/>
                    <a:pt x="396" y="4968"/>
                  </a:cubicBezTo>
                  <a:cubicBezTo>
                    <a:pt x="658" y="6047"/>
                    <a:pt x="1992" y="8006"/>
                    <a:pt x="3689" y="9074"/>
                  </a:cubicBezTo>
                  <a:cubicBezTo>
                    <a:pt x="4052" y="9892"/>
                    <a:pt x="4283" y="10043"/>
                    <a:pt x="5060" y="10612"/>
                  </a:cubicBezTo>
                  <a:cubicBezTo>
                    <a:pt x="5519" y="10285"/>
                    <a:pt x="4406" y="9682"/>
                    <a:pt x="4946" y="9487"/>
                  </a:cubicBezTo>
                  <a:cubicBezTo>
                    <a:pt x="4950" y="9485"/>
                    <a:pt x="4955" y="9485"/>
                    <a:pt x="4960" y="9485"/>
                  </a:cubicBezTo>
                  <a:cubicBezTo>
                    <a:pt x="5076" y="9485"/>
                    <a:pt x="5471" y="9828"/>
                    <a:pt x="5665" y="10101"/>
                  </a:cubicBezTo>
                  <a:cubicBezTo>
                    <a:pt x="5801" y="10292"/>
                    <a:pt x="5959" y="10532"/>
                    <a:pt x="6163" y="10532"/>
                  </a:cubicBezTo>
                  <a:cubicBezTo>
                    <a:pt x="6211" y="10532"/>
                    <a:pt x="6262" y="10518"/>
                    <a:pt x="6316" y="10488"/>
                  </a:cubicBezTo>
                  <a:cubicBezTo>
                    <a:pt x="6300" y="10455"/>
                    <a:pt x="6207" y="10220"/>
                    <a:pt x="6169" y="10113"/>
                  </a:cubicBezTo>
                  <a:lnTo>
                    <a:pt x="6169" y="10113"/>
                  </a:lnTo>
                  <a:cubicBezTo>
                    <a:pt x="6372" y="10397"/>
                    <a:pt x="6524" y="10483"/>
                    <a:pt x="6639" y="10483"/>
                  </a:cubicBezTo>
                  <a:cubicBezTo>
                    <a:pt x="6739" y="10483"/>
                    <a:pt x="6811" y="10418"/>
                    <a:pt x="6863" y="10363"/>
                  </a:cubicBezTo>
                  <a:cubicBezTo>
                    <a:pt x="6811" y="10241"/>
                    <a:pt x="6716" y="10205"/>
                    <a:pt x="6665" y="10094"/>
                  </a:cubicBezTo>
                  <a:lnTo>
                    <a:pt x="6665" y="10094"/>
                  </a:lnTo>
                  <a:cubicBezTo>
                    <a:pt x="6693" y="10117"/>
                    <a:pt x="6722" y="10126"/>
                    <a:pt x="6750" y="10126"/>
                  </a:cubicBezTo>
                  <a:cubicBezTo>
                    <a:pt x="6815" y="10126"/>
                    <a:pt x="6875" y="10079"/>
                    <a:pt x="6897" y="10040"/>
                  </a:cubicBezTo>
                  <a:cubicBezTo>
                    <a:pt x="6805" y="9857"/>
                    <a:pt x="6696" y="9726"/>
                    <a:pt x="6584" y="9554"/>
                  </a:cubicBezTo>
                  <a:cubicBezTo>
                    <a:pt x="6110" y="8853"/>
                    <a:pt x="5638" y="8396"/>
                    <a:pt x="4393" y="7987"/>
                  </a:cubicBezTo>
                  <a:cubicBezTo>
                    <a:pt x="3900" y="7100"/>
                    <a:pt x="2908" y="4596"/>
                    <a:pt x="2235" y="3617"/>
                  </a:cubicBezTo>
                  <a:lnTo>
                    <a:pt x="2573" y="21"/>
                  </a:lnTo>
                  <a:cubicBezTo>
                    <a:pt x="2475" y="7"/>
                    <a:pt x="2382" y="0"/>
                    <a:pt x="22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8"/>
            <p:cNvSpPr/>
            <p:nvPr/>
          </p:nvSpPr>
          <p:spPr>
            <a:xfrm>
              <a:off x="538467" y="2402511"/>
              <a:ext cx="184" cy="276"/>
            </a:xfrm>
            <a:custGeom>
              <a:rect b="b" l="l" r="r" t="t"/>
              <a:pathLst>
                <a:path extrusionOk="0" h="6" w="4">
                  <a:moveTo>
                    <a:pt x="2" y="1"/>
                  </a:moveTo>
                  <a:cubicBezTo>
                    <a:pt x="2" y="2"/>
                    <a:pt x="1" y="2"/>
                    <a:pt x="1" y="2"/>
                  </a:cubicBezTo>
                  <a:cubicBezTo>
                    <a:pt x="2" y="4"/>
                    <a:pt x="2" y="5"/>
                    <a:pt x="3" y="5"/>
                  </a:cubicBezTo>
                  <a:cubicBezTo>
                    <a:pt x="3" y="5"/>
                    <a:pt x="3" y="4"/>
                    <a:pt x="2" y="1"/>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8"/>
            <p:cNvSpPr/>
            <p:nvPr/>
          </p:nvSpPr>
          <p:spPr>
            <a:xfrm>
              <a:off x="498305" y="2330099"/>
              <a:ext cx="67443" cy="68593"/>
            </a:xfrm>
            <a:custGeom>
              <a:rect b="b" l="l" r="r" t="t"/>
              <a:pathLst>
                <a:path extrusionOk="0" h="1491" w="1466">
                  <a:moveTo>
                    <a:pt x="46" y="1"/>
                  </a:moveTo>
                  <a:cubicBezTo>
                    <a:pt x="33" y="1"/>
                    <a:pt x="20" y="8"/>
                    <a:pt x="12" y="19"/>
                  </a:cubicBezTo>
                  <a:cubicBezTo>
                    <a:pt x="0" y="38"/>
                    <a:pt x="6" y="63"/>
                    <a:pt x="25" y="74"/>
                  </a:cubicBezTo>
                  <a:cubicBezTo>
                    <a:pt x="634" y="461"/>
                    <a:pt x="998" y="952"/>
                    <a:pt x="1279" y="1329"/>
                  </a:cubicBezTo>
                  <a:cubicBezTo>
                    <a:pt x="1315" y="1378"/>
                    <a:pt x="1350" y="1425"/>
                    <a:pt x="1389" y="1476"/>
                  </a:cubicBezTo>
                  <a:cubicBezTo>
                    <a:pt x="1396" y="1486"/>
                    <a:pt x="1408" y="1491"/>
                    <a:pt x="1420" y="1491"/>
                  </a:cubicBezTo>
                  <a:cubicBezTo>
                    <a:pt x="1429" y="1491"/>
                    <a:pt x="1437" y="1488"/>
                    <a:pt x="1444" y="1483"/>
                  </a:cubicBezTo>
                  <a:cubicBezTo>
                    <a:pt x="1462" y="1469"/>
                    <a:pt x="1465" y="1445"/>
                    <a:pt x="1452" y="1427"/>
                  </a:cubicBezTo>
                  <a:cubicBezTo>
                    <a:pt x="1421" y="1385"/>
                    <a:pt x="1382" y="1335"/>
                    <a:pt x="1343" y="1282"/>
                  </a:cubicBezTo>
                  <a:cubicBezTo>
                    <a:pt x="1058" y="899"/>
                    <a:pt x="689" y="402"/>
                    <a:pt x="67" y="7"/>
                  </a:cubicBezTo>
                  <a:cubicBezTo>
                    <a:pt x="61" y="3"/>
                    <a:pt x="53"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8"/>
            <p:cNvSpPr/>
            <p:nvPr/>
          </p:nvSpPr>
          <p:spPr>
            <a:xfrm>
              <a:off x="491358" y="2339760"/>
              <a:ext cx="49271" cy="64637"/>
            </a:xfrm>
            <a:custGeom>
              <a:rect b="b" l="l" r="r" t="t"/>
              <a:pathLst>
                <a:path extrusionOk="0" h="1405" w="1071">
                  <a:moveTo>
                    <a:pt x="46" y="1"/>
                  </a:moveTo>
                  <a:cubicBezTo>
                    <a:pt x="33" y="1"/>
                    <a:pt x="20" y="7"/>
                    <a:pt x="12" y="18"/>
                  </a:cubicBezTo>
                  <a:cubicBezTo>
                    <a:pt x="0" y="37"/>
                    <a:pt x="5" y="62"/>
                    <a:pt x="24" y="74"/>
                  </a:cubicBezTo>
                  <a:cubicBezTo>
                    <a:pt x="270" y="238"/>
                    <a:pt x="465" y="432"/>
                    <a:pt x="616" y="636"/>
                  </a:cubicBezTo>
                  <a:cubicBezTo>
                    <a:pt x="794" y="877"/>
                    <a:pt x="913" y="1133"/>
                    <a:pt x="987" y="1376"/>
                  </a:cubicBezTo>
                  <a:cubicBezTo>
                    <a:pt x="993" y="1394"/>
                    <a:pt x="1008" y="1405"/>
                    <a:pt x="1026" y="1405"/>
                  </a:cubicBezTo>
                  <a:cubicBezTo>
                    <a:pt x="1029" y="1405"/>
                    <a:pt x="1033" y="1404"/>
                    <a:pt x="1037" y="1403"/>
                  </a:cubicBezTo>
                  <a:cubicBezTo>
                    <a:pt x="1059" y="1396"/>
                    <a:pt x="1070" y="1374"/>
                    <a:pt x="1064" y="1353"/>
                  </a:cubicBezTo>
                  <a:cubicBezTo>
                    <a:pt x="986" y="1102"/>
                    <a:pt x="864" y="838"/>
                    <a:pt x="680" y="589"/>
                  </a:cubicBezTo>
                  <a:cubicBezTo>
                    <a:pt x="523" y="378"/>
                    <a:pt x="322" y="178"/>
                    <a:pt x="67" y="7"/>
                  </a:cubicBezTo>
                  <a:cubicBezTo>
                    <a:pt x="61" y="3"/>
                    <a:pt x="54"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8"/>
            <p:cNvSpPr/>
            <p:nvPr/>
          </p:nvSpPr>
          <p:spPr>
            <a:xfrm>
              <a:off x="503825" y="2320944"/>
              <a:ext cx="63533" cy="62889"/>
            </a:xfrm>
            <a:custGeom>
              <a:rect b="b" l="l" r="r" t="t"/>
              <a:pathLst>
                <a:path extrusionOk="0" h="1367" w="1381">
                  <a:moveTo>
                    <a:pt x="45" y="1"/>
                  </a:moveTo>
                  <a:cubicBezTo>
                    <a:pt x="31" y="1"/>
                    <a:pt x="19" y="7"/>
                    <a:pt x="12" y="19"/>
                  </a:cubicBezTo>
                  <a:cubicBezTo>
                    <a:pt x="0" y="39"/>
                    <a:pt x="6" y="63"/>
                    <a:pt x="25" y="75"/>
                  </a:cubicBezTo>
                  <a:cubicBezTo>
                    <a:pt x="323" y="259"/>
                    <a:pt x="562" y="438"/>
                    <a:pt x="766" y="641"/>
                  </a:cubicBezTo>
                  <a:cubicBezTo>
                    <a:pt x="970" y="843"/>
                    <a:pt x="1140" y="1069"/>
                    <a:pt x="1301" y="1346"/>
                  </a:cubicBezTo>
                  <a:cubicBezTo>
                    <a:pt x="1308" y="1359"/>
                    <a:pt x="1321" y="1366"/>
                    <a:pt x="1335" y="1366"/>
                  </a:cubicBezTo>
                  <a:cubicBezTo>
                    <a:pt x="1342" y="1366"/>
                    <a:pt x="1349" y="1365"/>
                    <a:pt x="1355" y="1361"/>
                  </a:cubicBezTo>
                  <a:cubicBezTo>
                    <a:pt x="1374" y="1351"/>
                    <a:pt x="1380" y="1326"/>
                    <a:pt x="1370" y="1307"/>
                  </a:cubicBezTo>
                  <a:cubicBezTo>
                    <a:pt x="1206" y="1023"/>
                    <a:pt x="1032" y="792"/>
                    <a:pt x="823" y="585"/>
                  </a:cubicBezTo>
                  <a:cubicBezTo>
                    <a:pt x="613" y="376"/>
                    <a:pt x="370" y="194"/>
                    <a:pt x="66" y="7"/>
                  </a:cubicBezTo>
                  <a:cubicBezTo>
                    <a:pt x="59" y="3"/>
                    <a:pt x="52"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8"/>
            <p:cNvSpPr/>
            <p:nvPr/>
          </p:nvSpPr>
          <p:spPr>
            <a:xfrm>
              <a:off x="43223" y="1490370"/>
              <a:ext cx="361553" cy="270923"/>
            </a:xfrm>
            <a:custGeom>
              <a:rect b="b" l="l" r="r" t="t"/>
              <a:pathLst>
                <a:path extrusionOk="0" h="5889" w="7859">
                  <a:moveTo>
                    <a:pt x="5144" y="1"/>
                  </a:moveTo>
                  <a:cubicBezTo>
                    <a:pt x="4789" y="1"/>
                    <a:pt x="4382" y="133"/>
                    <a:pt x="3950" y="422"/>
                  </a:cubicBezTo>
                  <a:cubicBezTo>
                    <a:pt x="3701" y="247"/>
                    <a:pt x="3371" y="93"/>
                    <a:pt x="3047" y="93"/>
                  </a:cubicBezTo>
                  <a:cubicBezTo>
                    <a:pt x="2494" y="93"/>
                    <a:pt x="1959" y="541"/>
                    <a:pt x="1872" y="2098"/>
                  </a:cubicBezTo>
                  <a:cubicBezTo>
                    <a:pt x="1820" y="2449"/>
                    <a:pt x="1716" y="2634"/>
                    <a:pt x="1588" y="2769"/>
                  </a:cubicBezTo>
                  <a:cubicBezTo>
                    <a:pt x="1343" y="3026"/>
                    <a:pt x="0" y="3793"/>
                    <a:pt x="742" y="5667"/>
                  </a:cubicBezTo>
                  <a:cubicBezTo>
                    <a:pt x="876" y="5630"/>
                    <a:pt x="1004" y="5615"/>
                    <a:pt x="1128" y="5615"/>
                  </a:cubicBezTo>
                  <a:cubicBezTo>
                    <a:pt x="1594" y="5615"/>
                    <a:pt x="2005" y="5822"/>
                    <a:pt x="2528" y="5822"/>
                  </a:cubicBezTo>
                  <a:cubicBezTo>
                    <a:pt x="2643" y="5822"/>
                    <a:pt x="2763" y="5812"/>
                    <a:pt x="2891" y="5788"/>
                  </a:cubicBezTo>
                  <a:cubicBezTo>
                    <a:pt x="3044" y="5759"/>
                    <a:pt x="3186" y="5748"/>
                    <a:pt x="3318" y="5748"/>
                  </a:cubicBezTo>
                  <a:cubicBezTo>
                    <a:pt x="3787" y="5748"/>
                    <a:pt x="4149" y="5889"/>
                    <a:pt x="4556" y="5889"/>
                  </a:cubicBezTo>
                  <a:cubicBezTo>
                    <a:pt x="4776" y="5889"/>
                    <a:pt x="5008" y="5848"/>
                    <a:pt x="5277" y="5722"/>
                  </a:cubicBezTo>
                  <a:cubicBezTo>
                    <a:pt x="6106" y="5335"/>
                    <a:pt x="6368" y="5635"/>
                    <a:pt x="7226" y="5402"/>
                  </a:cubicBezTo>
                  <a:cubicBezTo>
                    <a:pt x="7859" y="3202"/>
                    <a:pt x="6353" y="3502"/>
                    <a:pt x="6406" y="2285"/>
                  </a:cubicBezTo>
                  <a:cubicBezTo>
                    <a:pt x="6656" y="912"/>
                    <a:pt x="6078" y="1"/>
                    <a:pt x="5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8"/>
            <p:cNvSpPr/>
            <p:nvPr/>
          </p:nvSpPr>
          <p:spPr>
            <a:xfrm>
              <a:off x="59509" y="1487288"/>
              <a:ext cx="343243" cy="265633"/>
            </a:xfrm>
            <a:custGeom>
              <a:rect b="b" l="l" r="r" t="t"/>
              <a:pathLst>
                <a:path extrusionOk="0" h="5774" w="7461">
                  <a:moveTo>
                    <a:pt x="4924" y="1"/>
                  </a:moveTo>
                  <a:cubicBezTo>
                    <a:pt x="4889" y="1"/>
                    <a:pt x="4853" y="2"/>
                    <a:pt x="4817" y="4"/>
                  </a:cubicBezTo>
                  <a:cubicBezTo>
                    <a:pt x="4463" y="29"/>
                    <a:pt x="4052" y="171"/>
                    <a:pt x="3597" y="446"/>
                  </a:cubicBezTo>
                  <a:cubicBezTo>
                    <a:pt x="3373" y="291"/>
                    <a:pt x="3117" y="161"/>
                    <a:pt x="2864" y="101"/>
                  </a:cubicBezTo>
                  <a:cubicBezTo>
                    <a:pt x="2767" y="78"/>
                    <a:pt x="2669" y="65"/>
                    <a:pt x="2574" y="65"/>
                  </a:cubicBezTo>
                  <a:cubicBezTo>
                    <a:pt x="2443" y="65"/>
                    <a:pt x="2315" y="89"/>
                    <a:pt x="2197" y="146"/>
                  </a:cubicBezTo>
                  <a:cubicBezTo>
                    <a:pt x="1991" y="243"/>
                    <a:pt x="1814" y="435"/>
                    <a:pt x="1690" y="754"/>
                  </a:cubicBezTo>
                  <a:cubicBezTo>
                    <a:pt x="1574" y="1056"/>
                    <a:pt x="1506" y="1472"/>
                    <a:pt x="1509" y="2030"/>
                  </a:cubicBezTo>
                  <a:cubicBezTo>
                    <a:pt x="1512" y="2653"/>
                    <a:pt x="1213" y="2846"/>
                    <a:pt x="899" y="3050"/>
                  </a:cubicBezTo>
                  <a:cubicBezTo>
                    <a:pt x="795" y="3118"/>
                    <a:pt x="689" y="3186"/>
                    <a:pt x="591" y="3272"/>
                  </a:cubicBezTo>
                  <a:cubicBezTo>
                    <a:pt x="413" y="3427"/>
                    <a:pt x="85" y="3808"/>
                    <a:pt x="33" y="4400"/>
                  </a:cubicBezTo>
                  <a:cubicBezTo>
                    <a:pt x="0" y="4774"/>
                    <a:pt x="77" y="5230"/>
                    <a:pt x="372" y="5761"/>
                  </a:cubicBezTo>
                  <a:cubicBezTo>
                    <a:pt x="376" y="5770"/>
                    <a:pt x="382" y="5773"/>
                    <a:pt x="388" y="5773"/>
                  </a:cubicBezTo>
                  <a:cubicBezTo>
                    <a:pt x="394" y="5773"/>
                    <a:pt x="400" y="5770"/>
                    <a:pt x="404" y="5762"/>
                  </a:cubicBezTo>
                  <a:cubicBezTo>
                    <a:pt x="413" y="5747"/>
                    <a:pt x="413" y="5722"/>
                    <a:pt x="405" y="5706"/>
                  </a:cubicBezTo>
                  <a:cubicBezTo>
                    <a:pt x="122" y="5196"/>
                    <a:pt x="48" y="4764"/>
                    <a:pt x="79" y="4412"/>
                  </a:cubicBezTo>
                  <a:cubicBezTo>
                    <a:pt x="128" y="3853"/>
                    <a:pt x="442" y="3491"/>
                    <a:pt x="611" y="3343"/>
                  </a:cubicBezTo>
                  <a:cubicBezTo>
                    <a:pt x="708" y="3259"/>
                    <a:pt x="812" y="3191"/>
                    <a:pt x="915" y="3125"/>
                  </a:cubicBezTo>
                  <a:cubicBezTo>
                    <a:pt x="1245" y="2910"/>
                    <a:pt x="1559" y="2707"/>
                    <a:pt x="1554" y="2029"/>
                  </a:cubicBezTo>
                  <a:cubicBezTo>
                    <a:pt x="1551" y="1488"/>
                    <a:pt x="1617" y="1087"/>
                    <a:pt x="1729" y="798"/>
                  </a:cubicBezTo>
                  <a:cubicBezTo>
                    <a:pt x="1845" y="495"/>
                    <a:pt x="2013" y="314"/>
                    <a:pt x="2209" y="222"/>
                  </a:cubicBezTo>
                  <a:cubicBezTo>
                    <a:pt x="2323" y="168"/>
                    <a:pt x="2447" y="144"/>
                    <a:pt x="2575" y="144"/>
                  </a:cubicBezTo>
                  <a:cubicBezTo>
                    <a:pt x="2667" y="144"/>
                    <a:pt x="2763" y="157"/>
                    <a:pt x="2858" y="180"/>
                  </a:cubicBezTo>
                  <a:cubicBezTo>
                    <a:pt x="3110" y="240"/>
                    <a:pt x="3365" y="370"/>
                    <a:pt x="3588" y="526"/>
                  </a:cubicBezTo>
                  <a:cubicBezTo>
                    <a:pt x="3590" y="527"/>
                    <a:pt x="3593" y="528"/>
                    <a:pt x="3596" y="528"/>
                  </a:cubicBezTo>
                  <a:cubicBezTo>
                    <a:pt x="3599" y="528"/>
                    <a:pt x="3602" y="527"/>
                    <a:pt x="3604" y="526"/>
                  </a:cubicBezTo>
                  <a:cubicBezTo>
                    <a:pt x="4058" y="250"/>
                    <a:pt x="4467" y="108"/>
                    <a:pt x="4818" y="84"/>
                  </a:cubicBezTo>
                  <a:cubicBezTo>
                    <a:pt x="4854" y="82"/>
                    <a:pt x="4889" y="80"/>
                    <a:pt x="4924" y="80"/>
                  </a:cubicBezTo>
                  <a:cubicBezTo>
                    <a:pt x="5192" y="80"/>
                    <a:pt x="5422" y="152"/>
                    <a:pt x="5606" y="288"/>
                  </a:cubicBezTo>
                  <a:cubicBezTo>
                    <a:pt x="5812" y="439"/>
                    <a:pt x="5962" y="669"/>
                    <a:pt x="6043" y="967"/>
                  </a:cubicBezTo>
                  <a:cubicBezTo>
                    <a:pt x="6142" y="1324"/>
                    <a:pt x="6143" y="1778"/>
                    <a:pt x="6030" y="2311"/>
                  </a:cubicBezTo>
                  <a:cubicBezTo>
                    <a:pt x="5956" y="2666"/>
                    <a:pt x="6177" y="2883"/>
                    <a:pt x="6439" y="3140"/>
                  </a:cubicBezTo>
                  <a:cubicBezTo>
                    <a:pt x="6861" y="3554"/>
                    <a:pt x="7394" y="4076"/>
                    <a:pt x="6853" y="5447"/>
                  </a:cubicBezTo>
                  <a:cubicBezTo>
                    <a:pt x="6845" y="5465"/>
                    <a:pt x="6848" y="5489"/>
                    <a:pt x="6859" y="5502"/>
                  </a:cubicBezTo>
                  <a:cubicBezTo>
                    <a:pt x="6863" y="5507"/>
                    <a:pt x="6867" y="5509"/>
                    <a:pt x="6871" y="5509"/>
                  </a:cubicBezTo>
                  <a:cubicBezTo>
                    <a:pt x="6879" y="5509"/>
                    <a:pt x="6886" y="5503"/>
                    <a:pt x="6891" y="5492"/>
                  </a:cubicBezTo>
                  <a:cubicBezTo>
                    <a:pt x="7460" y="4050"/>
                    <a:pt x="6904" y="3504"/>
                    <a:pt x="6462" y="3070"/>
                  </a:cubicBezTo>
                  <a:cubicBezTo>
                    <a:pt x="6218" y="2832"/>
                    <a:pt x="6012" y="2631"/>
                    <a:pt x="6074" y="2337"/>
                  </a:cubicBezTo>
                  <a:cubicBezTo>
                    <a:pt x="6191" y="1785"/>
                    <a:pt x="6189" y="1309"/>
                    <a:pt x="6086" y="934"/>
                  </a:cubicBezTo>
                  <a:cubicBezTo>
                    <a:pt x="5998" y="617"/>
                    <a:pt x="5841" y="374"/>
                    <a:pt x="5624" y="215"/>
                  </a:cubicBezTo>
                  <a:cubicBezTo>
                    <a:pt x="5434" y="74"/>
                    <a:pt x="5198" y="1"/>
                    <a:pt x="49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8"/>
            <p:cNvSpPr/>
            <p:nvPr/>
          </p:nvSpPr>
          <p:spPr>
            <a:xfrm>
              <a:off x="3337" y="1916514"/>
              <a:ext cx="393803" cy="600595"/>
            </a:xfrm>
            <a:custGeom>
              <a:rect b="b" l="l" r="r" t="t"/>
              <a:pathLst>
                <a:path extrusionOk="0" h="13055" w="8560">
                  <a:moveTo>
                    <a:pt x="8559" y="13055"/>
                  </a:moveTo>
                  <a:lnTo>
                    <a:pt x="335" y="13055"/>
                  </a:lnTo>
                  <a:lnTo>
                    <a:pt x="95" y="6235"/>
                  </a:lnTo>
                  <a:cubicBezTo>
                    <a:pt x="0" y="3554"/>
                    <a:pt x="3491" y="0"/>
                    <a:pt x="6787" y="3780"/>
                  </a:cubicBezTo>
                  <a:cubicBezTo>
                    <a:pt x="7243" y="4303"/>
                    <a:pt x="6686" y="4791"/>
                    <a:pt x="6909" y="6235"/>
                  </a:cubicBezTo>
                  <a:lnTo>
                    <a:pt x="6988" y="6901"/>
                  </a:lnTo>
                  <a:cubicBezTo>
                    <a:pt x="7748" y="8871"/>
                    <a:pt x="8449" y="11814"/>
                    <a:pt x="8559" y="1305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8"/>
            <p:cNvSpPr/>
            <p:nvPr/>
          </p:nvSpPr>
          <p:spPr>
            <a:xfrm>
              <a:off x="212062" y="2272639"/>
              <a:ext cx="30593" cy="242952"/>
            </a:xfrm>
            <a:custGeom>
              <a:rect b="b" l="l" r="r" t="t"/>
              <a:pathLst>
                <a:path extrusionOk="0" h="5281" w="665">
                  <a:moveTo>
                    <a:pt x="619" y="1"/>
                  </a:moveTo>
                  <a:cubicBezTo>
                    <a:pt x="612" y="1"/>
                    <a:pt x="605" y="3"/>
                    <a:pt x="599" y="6"/>
                  </a:cubicBezTo>
                  <a:cubicBezTo>
                    <a:pt x="571" y="22"/>
                    <a:pt x="536" y="44"/>
                    <a:pt x="498" y="68"/>
                  </a:cubicBezTo>
                  <a:cubicBezTo>
                    <a:pt x="362" y="152"/>
                    <a:pt x="197" y="254"/>
                    <a:pt x="33" y="292"/>
                  </a:cubicBezTo>
                  <a:cubicBezTo>
                    <a:pt x="15" y="296"/>
                    <a:pt x="1" y="312"/>
                    <a:pt x="2" y="331"/>
                  </a:cubicBezTo>
                  <a:lnTo>
                    <a:pt x="81" y="5242"/>
                  </a:lnTo>
                  <a:cubicBezTo>
                    <a:pt x="81" y="5264"/>
                    <a:pt x="99" y="5281"/>
                    <a:pt x="121" y="5281"/>
                  </a:cubicBezTo>
                  <a:cubicBezTo>
                    <a:pt x="143" y="5281"/>
                    <a:pt x="160" y="5263"/>
                    <a:pt x="160" y="5240"/>
                  </a:cubicBezTo>
                  <a:lnTo>
                    <a:pt x="82" y="361"/>
                  </a:lnTo>
                  <a:cubicBezTo>
                    <a:pt x="248" y="316"/>
                    <a:pt x="407" y="217"/>
                    <a:pt x="541" y="135"/>
                  </a:cubicBezTo>
                  <a:cubicBezTo>
                    <a:pt x="572" y="114"/>
                    <a:pt x="604" y="95"/>
                    <a:pt x="639" y="75"/>
                  </a:cubicBezTo>
                  <a:cubicBezTo>
                    <a:pt x="659" y="64"/>
                    <a:pt x="665" y="40"/>
                    <a:pt x="653" y="21"/>
                  </a:cubicBezTo>
                  <a:cubicBezTo>
                    <a:pt x="646" y="8"/>
                    <a:pt x="633" y="1"/>
                    <a:pt x="6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8"/>
            <p:cNvSpPr/>
            <p:nvPr/>
          </p:nvSpPr>
          <p:spPr>
            <a:xfrm>
              <a:off x="-37470" y="1752046"/>
              <a:ext cx="430147" cy="462350"/>
            </a:xfrm>
            <a:custGeom>
              <a:rect b="b" l="l" r="r" t="t"/>
              <a:pathLst>
                <a:path extrusionOk="0" h="10050" w="9350">
                  <a:moveTo>
                    <a:pt x="8130" y="3765"/>
                  </a:moveTo>
                  <a:cubicBezTo>
                    <a:pt x="8378" y="3757"/>
                    <a:pt x="8912" y="3664"/>
                    <a:pt x="9035" y="3596"/>
                  </a:cubicBezTo>
                  <a:cubicBezTo>
                    <a:pt x="9349" y="450"/>
                    <a:pt x="7023" y="0"/>
                    <a:pt x="4527" y="18"/>
                  </a:cubicBezTo>
                  <a:cubicBezTo>
                    <a:pt x="1972" y="37"/>
                    <a:pt x="576" y="666"/>
                    <a:pt x="0" y="2908"/>
                  </a:cubicBezTo>
                  <a:cubicBezTo>
                    <a:pt x="411" y="3263"/>
                    <a:pt x="2053" y="3672"/>
                    <a:pt x="2707" y="3759"/>
                  </a:cubicBezTo>
                  <a:lnTo>
                    <a:pt x="1861" y="7835"/>
                  </a:lnTo>
                  <a:lnTo>
                    <a:pt x="1724" y="9783"/>
                  </a:lnTo>
                  <a:cubicBezTo>
                    <a:pt x="3299" y="10049"/>
                    <a:pt x="6648" y="10017"/>
                    <a:pt x="8186" y="9753"/>
                  </a:cubicBezTo>
                  <a:lnTo>
                    <a:pt x="7923" y="5358"/>
                  </a:lnTo>
                  <a:cubicBezTo>
                    <a:pt x="8175" y="5032"/>
                    <a:pt x="8240" y="4388"/>
                    <a:pt x="8130" y="376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8"/>
            <p:cNvSpPr/>
            <p:nvPr/>
          </p:nvSpPr>
          <p:spPr>
            <a:xfrm>
              <a:off x="314423" y="1875616"/>
              <a:ext cx="28431" cy="131574"/>
            </a:xfrm>
            <a:custGeom>
              <a:rect b="b" l="l" r="r" t="t"/>
              <a:pathLst>
                <a:path extrusionOk="0" h="2860" w="618">
                  <a:moveTo>
                    <a:pt x="226" y="1"/>
                  </a:moveTo>
                  <a:cubicBezTo>
                    <a:pt x="221" y="1"/>
                    <a:pt x="216" y="2"/>
                    <a:pt x="211" y="4"/>
                  </a:cubicBezTo>
                  <a:cubicBezTo>
                    <a:pt x="191" y="13"/>
                    <a:pt x="181" y="36"/>
                    <a:pt x="190" y="56"/>
                  </a:cubicBezTo>
                  <a:cubicBezTo>
                    <a:pt x="218" y="126"/>
                    <a:pt x="537" y="1090"/>
                    <a:pt x="486" y="1876"/>
                  </a:cubicBezTo>
                  <a:cubicBezTo>
                    <a:pt x="461" y="2277"/>
                    <a:pt x="337" y="2629"/>
                    <a:pt x="28" y="2783"/>
                  </a:cubicBezTo>
                  <a:cubicBezTo>
                    <a:pt x="9" y="2793"/>
                    <a:pt x="1" y="2817"/>
                    <a:pt x="10" y="2836"/>
                  </a:cubicBezTo>
                  <a:cubicBezTo>
                    <a:pt x="18" y="2851"/>
                    <a:pt x="31" y="2859"/>
                    <a:pt x="46" y="2859"/>
                  </a:cubicBezTo>
                  <a:cubicBezTo>
                    <a:pt x="52" y="2859"/>
                    <a:pt x="58" y="2858"/>
                    <a:pt x="64" y="2854"/>
                  </a:cubicBezTo>
                  <a:cubicBezTo>
                    <a:pt x="404" y="2686"/>
                    <a:pt x="538" y="2308"/>
                    <a:pt x="566" y="1880"/>
                  </a:cubicBezTo>
                  <a:cubicBezTo>
                    <a:pt x="618" y="1080"/>
                    <a:pt x="293" y="96"/>
                    <a:pt x="263" y="25"/>
                  </a:cubicBezTo>
                  <a:cubicBezTo>
                    <a:pt x="257" y="10"/>
                    <a:pt x="242" y="1"/>
                    <a:pt x="2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8"/>
            <p:cNvSpPr/>
            <p:nvPr/>
          </p:nvSpPr>
          <p:spPr>
            <a:xfrm>
              <a:off x="325142" y="1996701"/>
              <a:ext cx="15872" cy="205872"/>
            </a:xfrm>
            <a:custGeom>
              <a:rect b="b" l="l" r="r" t="t"/>
              <a:pathLst>
                <a:path extrusionOk="0" h="4475" w="345">
                  <a:moveTo>
                    <a:pt x="42" y="0"/>
                  </a:moveTo>
                  <a:cubicBezTo>
                    <a:pt x="41" y="0"/>
                    <a:pt x="40" y="0"/>
                    <a:pt x="38" y="0"/>
                  </a:cubicBezTo>
                  <a:cubicBezTo>
                    <a:pt x="17" y="1"/>
                    <a:pt x="0" y="20"/>
                    <a:pt x="1" y="42"/>
                  </a:cubicBezTo>
                  <a:lnTo>
                    <a:pt x="264" y="4437"/>
                  </a:lnTo>
                  <a:cubicBezTo>
                    <a:pt x="265" y="4459"/>
                    <a:pt x="283" y="4474"/>
                    <a:pt x="304" y="4474"/>
                  </a:cubicBezTo>
                  <a:cubicBezTo>
                    <a:pt x="305" y="4474"/>
                    <a:pt x="306" y="4474"/>
                    <a:pt x="306" y="4474"/>
                  </a:cubicBezTo>
                  <a:cubicBezTo>
                    <a:pt x="327" y="4473"/>
                    <a:pt x="344" y="4454"/>
                    <a:pt x="343" y="4433"/>
                  </a:cubicBezTo>
                  <a:lnTo>
                    <a:pt x="81" y="38"/>
                  </a:lnTo>
                  <a:cubicBezTo>
                    <a:pt x="80" y="17"/>
                    <a:pt x="63" y="0"/>
                    <a:pt x="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8"/>
            <p:cNvSpPr/>
            <p:nvPr/>
          </p:nvSpPr>
          <p:spPr>
            <a:xfrm>
              <a:off x="170795" y="1636390"/>
              <a:ext cx="89940" cy="138567"/>
            </a:xfrm>
            <a:custGeom>
              <a:rect b="b" l="l" r="r" t="t"/>
              <a:pathLst>
                <a:path extrusionOk="0" h="3012" w="1955">
                  <a:moveTo>
                    <a:pt x="634" y="259"/>
                  </a:moveTo>
                  <a:cubicBezTo>
                    <a:pt x="798" y="0"/>
                    <a:pt x="1814" y="223"/>
                    <a:pt x="1955" y="376"/>
                  </a:cubicBezTo>
                  <a:cubicBezTo>
                    <a:pt x="1781" y="1270"/>
                    <a:pt x="1692" y="2320"/>
                    <a:pt x="1863" y="2888"/>
                  </a:cubicBezTo>
                  <a:cubicBezTo>
                    <a:pt x="1357" y="3011"/>
                    <a:pt x="335" y="2847"/>
                    <a:pt x="0" y="2532"/>
                  </a:cubicBezTo>
                  <a:cubicBezTo>
                    <a:pt x="342" y="2057"/>
                    <a:pt x="611" y="869"/>
                    <a:pt x="634" y="25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8"/>
            <p:cNvSpPr/>
            <p:nvPr/>
          </p:nvSpPr>
          <p:spPr>
            <a:xfrm>
              <a:off x="268510" y="1633537"/>
              <a:ext cx="34734" cy="32157"/>
            </a:xfrm>
            <a:custGeom>
              <a:rect b="b" l="l" r="r" t="t"/>
              <a:pathLst>
                <a:path extrusionOk="0" h="699" w="755">
                  <a:moveTo>
                    <a:pt x="361" y="1"/>
                  </a:moveTo>
                  <a:cubicBezTo>
                    <a:pt x="339" y="1"/>
                    <a:pt x="321" y="18"/>
                    <a:pt x="321" y="40"/>
                  </a:cubicBezTo>
                  <a:cubicBezTo>
                    <a:pt x="321" y="62"/>
                    <a:pt x="338" y="80"/>
                    <a:pt x="360" y="80"/>
                  </a:cubicBezTo>
                  <a:cubicBezTo>
                    <a:pt x="408" y="82"/>
                    <a:pt x="455" y="95"/>
                    <a:pt x="495" y="119"/>
                  </a:cubicBezTo>
                  <a:cubicBezTo>
                    <a:pt x="534" y="143"/>
                    <a:pt x="568" y="178"/>
                    <a:pt x="592" y="221"/>
                  </a:cubicBezTo>
                  <a:cubicBezTo>
                    <a:pt x="663" y="350"/>
                    <a:pt x="615" y="514"/>
                    <a:pt x="484" y="585"/>
                  </a:cubicBezTo>
                  <a:cubicBezTo>
                    <a:pt x="444" y="608"/>
                    <a:pt x="400" y="619"/>
                    <a:pt x="356" y="619"/>
                  </a:cubicBezTo>
                  <a:cubicBezTo>
                    <a:pt x="330" y="619"/>
                    <a:pt x="304" y="615"/>
                    <a:pt x="279" y="607"/>
                  </a:cubicBezTo>
                  <a:cubicBezTo>
                    <a:pt x="213" y="588"/>
                    <a:pt x="155" y="544"/>
                    <a:pt x="120" y="479"/>
                  </a:cubicBezTo>
                  <a:cubicBezTo>
                    <a:pt x="92" y="429"/>
                    <a:pt x="82" y="373"/>
                    <a:pt x="88" y="319"/>
                  </a:cubicBezTo>
                  <a:cubicBezTo>
                    <a:pt x="94" y="265"/>
                    <a:pt x="117" y="213"/>
                    <a:pt x="155" y="171"/>
                  </a:cubicBezTo>
                  <a:cubicBezTo>
                    <a:pt x="169" y="155"/>
                    <a:pt x="168" y="129"/>
                    <a:pt x="151" y="114"/>
                  </a:cubicBezTo>
                  <a:cubicBezTo>
                    <a:pt x="144" y="108"/>
                    <a:pt x="134" y="104"/>
                    <a:pt x="125" y="104"/>
                  </a:cubicBezTo>
                  <a:cubicBezTo>
                    <a:pt x="114" y="104"/>
                    <a:pt x="103" y="109"/>
                    <a:pt x="94" y="118"/>
                  </a:cubicBezTo>
                  <a:cubicBezTo>
                    <a:pt x="47" y="172"/>
                    <a:pt x="17" y="240"/>
                    <a:pt x="9" y="311"/>
                  </a:cubicBezTo>
                  <a:cubicBezTo>
                    <a:pt x="1" y="380"/>
                    <a:pt x="14" y="451"/>
                    <a:pt x="50" y="517"/>
                  </a:cubicBezTo>
                  <a:cubicBezTo>
                    <a:pt x="96" y="601"/>
                    <a:pt x="172" y="659"/>
                    <a:pt x="258" y="684"/>
                  </a:cubicBezTo>
                  <a:cubicBezTo>
                    <a:pt x="290" y="693"/>
                    <a:pt x="323" y="698"/>
                    <a:pt x="357" y="698"/>
                  </a:cubicBezTo>
                  <a:cubicBezTo>
                    <a:pt x="413" y="698"/>
                    <a:pt x="470" y="684"/>
                    <a:pt x="523" y="655"/>
                  </a:cubicBezTo>
                  <a:cubicBezTo>
                    <a:pt x="692" y="563"/>
                    <a:pt x="754" y="351"/>
                    <a:pt x="662" y="182"/>
                  </a:cubicBezTo>
                  <a:cubicBezTo>
                    <a:pt x="631" y="127"/>
                    <a:pt x="587" y="83"/>
                    <a:pt x="535" y="51"/>
                  </a:cubicBezTo>
                  <a:cubicBezTo>
                    <a:pt x="484" y="20"/>
                    <a:pt x="424" y="2"/>
                    <a:pt x="3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8"/>
            <p:cNvSpPr/>
            <p:nvPr/>
          </p:nvSpPr>
          <p:spPr>
            <a:xfrm>
              <a:off x="149311" y="1538353"/>
              <a:ext cx="153427" cy="146848"/>
            </a:xfrm>
            <a:custGeom>
              <a:rect b="b" l="l" r="r" t="t"/>
              <a:pathLst>
                <a:path extrusionOk="0" h="3192" w="3335">
                  <a:moveTo>
                    <a:pt x="1090" y="2408"/>
                  </a:moveTo>
                  <a:cubicBezTo>
                    <a:pt x="531" y="2816"/>
                    <a:pt x="1" y="1796"/>
                    <a:pt x="708" y="1698"/>
                  </a:cubicBezTo>
                  <a:cubicBezTo>
                    <a:pt x="1390" y="1587"/>
                    <a:pt x="1583" y="979"/>
                    <a:pt x="1600" y="330"/>
                  </a:cubicBezTo>
                  <a:cubicBezTo>
                    <a:pt x="1801" y="542"/>
                    <a:pt x="2664" y="0"/>
                    <a:pt x="3063" y="514"/>
                  </a:cubicBezTo>
                  <a:cubicBezTo>
                    <a:pt x="3274" y="1256"/>
                    <a:pt x="3335" y="1828"/>
                    <a:pt x="3230" y="2239"/>
                  </a:cubicBezTo>
                  <a:cubicBezTo>
                    <a:pt x="2987" y="3192"/>
                    <a:pt x="1325" y="3151"/>
                    <a:pt x="1090" y="24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8"/>
            <p:cNvSpPr/>
            <p:nvPr/>
          </p:nvSpPr>
          <p:spPr>
            <a:xfrm>
              <a:off x="183078" y="1551695"/>
              <a:ext cx="44901" cy="66247"/>
            </a:xfrm>
            <a:custGeom>
              <a:rect b="b" l="l" r="r" t="t"/>
              <a:pathLst>
                <a:path extrusionOk="0" h="1440" w="976">
                  <a:moveTo>
                    <a:pt x="867" y="0"/>
                  </a:moveTo>
                  <a:cubicBezTo>
                    <a:pt x="864" y="0"/>
                    <a:pt x="860" y="1"/>
                    <a:pt x="857" y="1"/>
                  </a:cubicBezTo>
                  <a:cubicBezTo>
                    <a:pt x="836" y="6"/>
                    <a:pt x="822" y="27"/>
                    <a:pt x="827" y="49"/>
                  </a:cubicBezTo>
                  <a:cubicBezTo>
                    <a:pt x="839" y="97"/>
                    <a:pt x="847" y="144"/>
                    <a:pt x="853" y="188"/>
                  </a:cubicBezTo>
                  <a:cubicBezTo>
                    <a:pt x="892" y="506"/>
                    <a:pt x="806" y="773"/>
                    <a:pt x="661" y="971"/>
                  </a:cubicBezTo>
                  <a:cubicBezTo>
                    <a:pt x="514" y="1170"/>
                    <a:pt x="310" y="1301"/>
                    <a:pt x="112" y="1346"/>
                  </a:cubicBezTo>
                  <a:cubicBezTo>
                    <a:pt x="87" y="1353"/>
                    <a:pt x="63" y="1357"/>
                    <a:pt x="39" y="1360"/>
                  </a:cubicBezTo>
                  <a:cubicBezTo>
                    <a:pt x="17" y="1363"/>
                    <a:pt x="1" y="1382"/>
                    <a:pt x="4" y="1405"/>
                  </a:cubicBezTo>
                  <a:cubicBezTo>
                    <a:pt x="6" y="1424"/>
                    <a:pt x="23" y="1439"/>
                    <a:pt x="43" y="1439"/>
                  </a:cubicBezTo>
                  <a:cubicBezTo>
                    <a:pt x="45" y="1439"/>
                    <a:pt x="47" y="1439"/>
                    <a:pt x="49" y="1439"/>
                  </a:cubicBezTo>
                  <a:cubicBezTo>
                    <a:pt x="76" y="1436"/>
                    <a:pt x="104" y="1431"/>
                    <a:pt x="131" y="1425"/>
                  </a:cubicBezTo>
                  <a:cubicBezTo>
                    <a:pt x="345" y="1374"/>
                    <a:pt x="567" y="1233"/>
                    <a:pt x="724" y="1018"/>
                  </a:cubicBezTo>
                  <a:cubicBezTo>
                    <a:pt x="882" y="804"/>
                    <a:pt x="975" y="519"/>
                    <a:pt x="932" y="179"/>
                  </a:cubicBezTo>
                  <a:cubicBezTo>
                    <a:pt x="925" y="130"/>
                    <a:pt x="917" y="80"/>
                    <a:pt x="905" y="31"/>
                  </a:cubicBezTo>
                  <a:cubicBezTo>
                    <a:pt x="901" y="12"/>
                    <a:pt x="885" y="0"/>
                    <a:pt x="8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8"/>
            <p:cNvSpPr/>
            <p:nvPr/>
          </p:nvSpPr>
          <p:spPr>
            <a:xfrm>
              <a:off x="289258" y="1612467"/>
              <a:ext cx="11041" cy="13249"/>
            </a:xfrm>
            <a:custGeom>
              <a:rect b="b" l="l" r="r" t="t"/>
              <a:pathLst>
                <a:path extrusionOk="0" h="288" w="240">
                  <a:moveTo>
                    <a:pt x="234" y="35"/>
                  </a:moveTo>
                  <a:cubicBezTo>
                    <a:pt x="238" y="107"/>
                    <a:pt x="239" y="175"/>
                    <a:pt x="237" y="241"/>
                  </a:cubicBezTo>
                  <a:cubicBezTo>
                    <a:pt x="227" y="249"/>
                    <a:pt x="214" y="257"/>
                    <a:pt x="200" y="262"/>
                  </a:cubicBezTo>
                  <a:cubicBezTo>
                    <a:pt x="130" y="288"/>
                    <a:pt x="53" y="255"/>
                    <a:pt x="27" y="187"/>
                  </a:cubicBezTo>
                  <a:cubicBezTo>
                    <a:pt x="0" y="120"/>
                    <a:pt x="36" y="43"/>
                    <a:pt x="106" y="18"/>
                  </a:cubicBezTo>
                  <a:cubicBezTo>
                    <a:pt x="150" y="1"/>
                    <a:pt x="199" y="9"/>
                    <a:pt x="234" y="3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8"/>
            <p:cNvSpPr/>
            <p:nvPr/>
          </p:nvSpPr>
          <p:spPr>
            <a:xfrm>
              <a:off x="224483" y="1618402"/>
              <a:ext cx="15274" cy="14814"/>
            </a:xfrm>
            <a:custGeom>
              <a:rect b="b" l="l" r="r" t="t"/>
              <a:pathLst>
                <a:path extrusionOk="0" h="322" w="332">
                  <a:moveTo>
                    <a:pt x="114" y="28"/>
                  </a:moveTo>
                  <a:cubicBezTo>
                    <a:pt x="190" y="0"/>
                    <a:pt x="275" y="37"/>
                    <a:pt x="302" y="110"/>
                  </a:cubicBezTo>
                  <a:cubicBezTo>
                    <a:pt x="331" y="183"/>
                    <a:pt x="293" y="265"/>
                    <a:pt x="217" y="294"/>
                  </a:cubicBezTo>
                  <a:cubicBezTo>
                    <a:pt x="142" y="321"/>
                    <a:pt x="57" y="285"/>
                    <a:pt x="28" y="212"/>
                  </a:cubicBezTo>
                  <a:cubicBezTo>
                    <a:pt x="1" y="139"/>
                    <a:pt x="39" y="56"/>
                    <a:pt x="114" y="2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8"/>
            <p:cNvSpPr/>
            <p:nvPr/>
          </p:nvSpPr>
          <p:spPr>
            <a:xfrm>
              <a:off x="263219" y="1613939"/>
              <a:ext cx="10811" cy="13986"/>
            </a:xfrm>
            <a:custGeom>
              <a:rect b="b" l="l" r="r" t="t"/>
              <a:pathLst>
                <a:path extrusionOk="0" h="304" w="235">
                  <a:moveTo>
                    <a:pt x="75" y="1"/>
                  </a:moveTo>
                  <a:cubicBezTo>
                    <a:pt x="63" y="1"/>
                    <a:pt x="50" y="2"/>
                    <a:pt x="36" y="4"/>
                  </a:cubicBezTo>
                  <a:cubicBezTo>
                    <a:pt x="15" y="7"/>
                    <a:pt x="0" y="27"/>
                    <a:pt x="3" y="50"/>
                  </a:cubicBezTo>
                  <a:cubicBezTo>
                    <a:pt x="7" y="70"/>
                    <a:pt x="24" y="83"/>
                    <a:pt x="44" y="83"/>
                  </a:cubicBezTo>
                  <a:cubicBezTo>
                    <a:pt x="46" y="83"/>
                    <a:pt x="48" y="83"/>
                    <a:pt x="50" y="83"/>
                  </a:cubicBezTo>
                  <a:cubicBezTo>
                    <a:pt x="59" y="81"/>
                    <a:pt x="67" y="81"/>
                    <a:pt x="74" y="81"/>
                  </a:cubicBezTo>
                  <a:cubicBezTo>
                    <a:pt x="107" y="81"/>
                    <a:pt x="129" y="93"/>
                    <a:pt x="141" y="111"/>
                  </a:cubicBezTo>
                  <a:cubicBezTo>
                    <a:pt x="149" y="122"/>
                    <a:pt x="152" y="134"/>
                    <a:pt x="153" y="146"/>
                  </a:cubicBezTo>
                  <a:cubicBezTo>
                    <a:pt x="154" y="160"/>
                    <a:pt x="152" y="173"/>
                    <a:pt x="148" y="183"/>
                  </a:cubicBezTo>
                  <a:cubicBezTo>
                    <a:pt x="138" y="206"/>
                    <a:pt x="114" y="224"/>
                    <a:pt x="78" y="224"/>
                  </a:cubicBezTo>
                  <a:cubicBezTo>
                    <a:pt x="77" y="224"/>
                    <a:pt x="76" y="224"/>
                    <a:pt x="75" y="224"/>
                  </a:cubicBezTo>
                  <a:cubicBezTo>
                    <a:pt x="52" y="224"/>
                    <a:pt x="34" y="241"/>
                    <a:pt x="34" y="263"/>
                  </a:cubicBezTo>
                  <a:cubicBezTo>
                    <a:pt x="34" y="285"/>
                    <a:pt x="51" y="304"/>
                    <a:pt x="73" y="304"/>
                  </a:cubicBezTo>
                  <a:cubicBezTo>
                    <a:pt x="75" y="304"/>
                    <a:pt x="76" y="304"/>
                    <a:pt x="77" y="304"/>
                  </a:cubicBezTo>
                  <a:cubicBezTo>
                    <a:pt x="150" y="304"/>
                    <a:pt x="198" y="266"/>
                    <a:pt x="220" y="216"/>
                  </a:cubicBezTo>
                  <a:cubicBezTo>
                    <a:pt x="231" y="192"/>
                    <a:pt x="235" y="166"/>
                    <a:pt x="233" y="141"/>
                  </a:cubicBezTo>
                  <a:cubicBezTo>
                    <a:pt x="231" y="114"/>
                    <a:pt x="222" y="89"/>
                    <a:pt x="207" y="67"/>
                  </a:cubicBezTo>
                  <a:cubicBezTo>
                    <a:pt x="182" y="28"/>
                    <a:pt x="137" y="1"/>
                    <a:pt x="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8"/>
            <p:cNvSpPr/>
            <p:nvPr/>
          </p:nvSpPr>
          <p:spPr>
            <a:xfrm>
              <a:off x="268464" y="1579022"/>
              <a:ext cx="31559" cy="10213"/>
            </a:xfrm>
            <a:custGeom>
              <a:rect b="b" l="l" r="r" t="t"/>
              <a:pathLst>
                <a:path extrusionOk="0" h="222" w="686">
                  <a:moveTo>
                    <a:pt x="341" y="0"/>
                  </a:moveTo>
                  <a:cubicBezTo>
                    <a:pt x="251" y="0"/>
                    <a:pt x="157" y="19"/>
                    <a:pt x="60" y="51"/>
                  </a:cubicBezTo>
                  <a:cubicBezTo>
                    <a:pt x="49" y="54"/>
                    <a:pt x="41" y="62"/>
                    <a:pt x="36" y="71"/>
                  </a:cubicBezTo>
                  <a:cubicBezTo>
                    <a:pt x="1" y="133"/>
                    <a:pt x="13" y="174"/>
                    <a:pt x="57" y="200"/>
                  </a:cubicBezTo>
                  <a:cubicBezTo>
                    <a:pt x="84" y="216"/>
                    <a:pt x="124" y="221"/>
                    <a:pt x="174" y="221"/>
                  </a:cubicBezTo>
                  <a:cubicBezTo>
                    <a:pt x="238" y="221"/>
                    <a:pt x="315" y="212"/>
                    <a:pt x="393" y="202"/>
                  </a:cubicBezTo>
                  <a:cubicBezTo>
                    <a:pt x="469" y="193"/>
                    <a:pt x="545" y="183"/>
                    <a:pt x="602" y="183"/>
                  </a:cubicBezTo>
                  <a:cubicBezTo>
                    <a:pt x="616" y="183"/>
                    <a:pt x="629" y="184"/>
                    <a:pt x="640" y="185"/>
                  </a:cubicBezTo>
                  <a:cubicBezTo>
                    <a:pt x="642" y="185"/>
                    <a:pt x="643" y="185"/>
                    <a:pt x="644" y="185"/>
                  </a:cubicBezTo>
                  <a:cubicBezTo>
                    <a:pt x="665" y="185"/>
                    <a:pt x="682" y="169"/>
                    <a:pt x="684" y="149"/>
                  </a:cubicBezTo>
                  <a:cubicBezTo>
                    <a:pt x="685" y="134"/>
                    <a:pt x="679" y="120"/>
                    <a:pt x="667" y="113"/>
                  </a:cubicBezTo>
                  <a:cubicBezTo>
                    <a:pt x="577" y="42"/>
                    <a:pt x="480" y="8"/>
                    <a:pt x="378" y="1"/>
                  </a:cubicBezTo>
                  <a:cubicBezTo>
                    <a:pt x="366" y="0"/>
                    <a:pt x="353"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8"/>
            <p:cNvSpPr/>
            <p:nvPr/>
          </p:nvSpPr>
          <p:spPr>
            <a:xfrm>
              <a:off x="247669" y="1634504"/>
              <a:ext cx="33216" cy="9891"/>
            </a:xfrm>
            <a:custGeom>
              <a:rect b="b" l="l" r="r" t="t"/>
              <a:pathLst>
                <a:path extrusionOk="0" h="215" w="722">
                  <a:moveTo>
                    <a:pt x="678" y="1"/>
                  </a:moveTo>
                  <a:cubicBezTo>
                    <a:pt x="667" y="1"/>
                    <a:pt x="657" y="5"/>
                    <a:pt x="649" y="13"/>
                  </a:cubicBezTo>
                  <a:cubicBezTo>
                    <a:pt x="573" y="89"/>
                    <a:pt x="473" y="129"/>
                    <a:pt x="372" y="134"/>
                  </a:cubicBezTo>
                  <a:cubicBezTo>
                    <a:pt x="365" y="134"/>
                    <a:pt x="357" y="134"/>
                    <a:pt x="350" y="134"/>
                  </a:cubicBezTo>
                  <a:cubicBezTo>
                    <a:pt x="250" y="134"/>
                    <a:pt x="150" y="102"/>
                    <a:pt x="70" y="39"/>
                  </a:cubicBezTo>
                  <a:cubicBezTo>
                    <a:pt x="63" y="34"/>
                    <a:pt x="54" y="31"/>
                    <a:pt x="45" y="31"/>
                  </a:cubicBezTo>
                  <a:cubicBezTo>
                    <a:pt x="34" y="31"/>
                    <a:pt x="22" y="36"/>
                    <a:pt x="14" y="47"/>
                  </a:cubicBezTo>
                  <a:cubicBezTo>
                    <a:pt x="0" y="64"/>
                    <a:pt x="4" y="89"/>
                    <a:pt x="22" y="102"/>
                  </a:cubicBezTo>
                  <a:cubicBezTo>
                    <a:pt x="114" y="175"/>
                    <a:pt x="232" y="214"/>
                    <a:pt x="349" y="214"/>
                  </a:cubicBezTo>
                  <a:cubicBezTo>
                    <a:pt x="358" y="214"/>
                    <a:pt x="367" y="214"/>
                    <a:pt x="375" y="214"/>
                  </a:cubicBezTo>
                  <a:cubicBezTo>
                    <a:pt x="496" y="207"/>
                    <a:pt x="615" y="160"/>
                    <a:pt x="706" y="68"/>
                  </a:cubicBezTo>
                  <a:cubicBezTo>
                    <a:pt x="722" y="52"/>
                    <a:pt x="721" y="28"/>
                    <a:pt x="706" y="12"/>
                  </a:cubicBezTo>
                  <a:cubicBezTo>
                    <a:pt x="698" y="4"/>
                    <a:pt x="688" y="1"/>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8"/>
            <p:cNvSpPr/>
            <p:nvPr/>
          </p:nvSpPr>
          <p:spPr>
            <a:xfrm>
              <a:off x="225679" y="1583668"/>
              <a:ext cx="30501" cy="12973"/>
            </a:xfrm>
            <a:custGeom>
              <a:rect b="b" l="l" r="r" t="t"/>
              <a:pathLst>
                <a:path extrusionOk="0" h="282" w="663">
                  <a:moveTo>
                    <a:pt x="511" y="0"/>
                  </a:moveTo>
                  <a:cubicBezTo>
                    <a:pt x="422" y="0"/>
                    <a:pt x="340" y="10"/>
                    <a:pt x="265" y="35"/>
                  </a:cubicBezTo>
                  <a:cubicBezTo>
                    <a:pt x="167" y="67"/>
                    <a:pt x="82" y="124"/>
                    <a:pt x="13" y="215"/>
                  </a:cubicBezTo>
                  <a:cubicBezTo>
                    <a:pt x="3" y="225"/>
                    <a:pt x="0" y="241"/>
                    <a:pt x="6" y="255"/>
                  </a:cubicBezTo>
                  <a:cubicBezTo>
                    <a:pt x="11" y="271"/>
                    <a:pt x="26" y="281"/>
                    <a:pt x="42" y="281"/>
                  </a:cubicBezTo>
                  <a:cubicBezTo>
                    <a:pt x="47" y="281"/>
                    <a:pt x="52" y="280"/>
                    <a:pt x="57" y="278"/>
                  </a:cubicBezTo>
                  <a:cubicBezTo>
                    <a:pt x="113" y="258"/>
                    <a:pt x="207" y="245"/>
                    <a:pt x="301" y="233"/>
                  </a:cubicBezTo>
                  <a:cubicBezTo>
                    <a:pt x="438" y="214"/>
                    <a:pt x="575" y="196"/>
                    <a:pt x="625" y="146"/>
                  </a:cubicBezTo>
                  <a:cubicBezTo>
                    <a:pt x="661" y="109"/>
                    <a:pt x="662" y="67"/>
                    <a:pt x="611" y="15"/>
                  </a:cubicBezTo>
                  <a:cubicBezTo>
                    <a:pt x="605" y="7"/>
                    <a:pt x="595" y="3"/>
                    <a:pt x="585" y="2"/>
                  </a:cubicBezTo>
                  <a:cubicBezTo>
                    <a:pt x="560" y="1"/>
                    <a:pt x="535" y="0"/>
                    <a:pt x="5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8"/>
            <p:cNvSpPr/>
            <p:nvPr/>
          </p:nvSpPr>
          <p:spPr>
            <a:xfrm>
              <a:off x="223057" y="1602714"/>
              <a:ext cx="33124" cy="10857"/>
            </a:xfrm>
            <a:custGeom>
              <a:rect b="b" l="l" r="r" t="t"/>
              <a:pathLst>
                <a:path extrusionOk="0" h="236" w="720">
                  <a:moveTo>
                    <a:pt x="471" y="1"/>
                  </a:moveTo>
                  <a:cubicBezTo>
                    <a:pt x="455" y="1"/>
                    <a:pt x="438" y="2"/>
                    <a:pt x="422" y="4"/>
                  </a:cubicBezTo>
                  <a:cubicBezTo>
                    <a:pt x="281" y="18"/>
                    <a:pt x="130" y="94"/>
                    <a:pt x="24" y="162"/>
                  </a:cubicBezTo>
                  <a:cubicBezTo>
                    <a:pt x="6" y="175"/>
                    <a:pt x="1" y="199"/>
                    <a:pt x="13" y="217"/>
                  </a:cubicBezTo>
                  <a:cubicBezTo>
                    <a:pt x="21" y="229"/>
                    <a:pt x="34" y="235"/>
                    <a:pt x="47" y="235"/>
                  </a:cubicBezTo>
                  <a:cubicBezTo>
                    <a:pt x="54" y="235"/>
                    <a:pt x="61" y="233"/>
                    <a:pt x="68" y="229"/>
                  </a:cubicBezTo>
                  <a:cubicBezTo>
                    <a:pt x="165" y="165"/>
                    <a:pt x="304" y="96"/>
                    <a:pt x="430" y="83"/>
                  </a:cubicBezTo>
                  <a:cubicBezTo>
                    <a:pt x="444" y="82"/>
                    <a:pt x="458" y="81"/>
                    <a:pt x="472" y="81"/>
                  </a:cubicBezTo>
                  <a:cubicBezTo>
                    <a:pt x="540" y="81"/>
                    <a:pt x="600" y="101"/>
                    <a:pt x="643" y="154"/>
                  </a:cubicBezTo>
                  <a:cubicBezTo>
                    <a:pt x="650" y="164"/>
                    <a:pt x="662" y="169"/>
                    <a:pt x="673" y="169"/>
                  </a:cubicBezTo>
                  <a:cubicBezTo>
                    <a:pt x="682" y="169"/>
                    <a:pt x="691" y="166"/>
                    <a:pt x="699" y="160"/>
                  </a:cubicBezTo>
                  <a:cubicBezTo>
                    <a:pt x="716" y="146"/>
                    <a:pt x="719" y="120"/>
                    <a:pt x="705" y="103"/>
                  </a:cubicBezTo>
                  <a:cubicBezTo>
                    <a:pt x="644" y="30"/>
                    <a:pt x="562" y="1"/>
                    <a:pt x="4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8"/>
            <p:cNvSpPr/>
            <p:nvPr/>
          </p:nvSpPr>
          <p:spPr>
            <a:xfrm>
              <a:off x="238422" y="1604462"/>
              <a:ext cx="14538" cy="11593"/>
            </a:xfrm>
            <a:custGeom>
              <a:rect b="b" l="l" r="r" t="t"/>
              <a:pathLst>
                <a:path extrusionOk="0" h="252" w="316">
                  <a:moveTo>
                    <a:pt x="164" y="1"/>
                  </a:moveTo>
                  <a:lnTo>
                    <a:pt x="295" y="52"/>
                  </a:lnTo>
                  <a:cubicBezTo>
                    <a:pt x="315" y="122"/>
                    <a:pt x="276" y="197"/>
                    <a:pt x="205" y="224"/>
                  </a:cubicBezTo>
                  <a:cubicBezTo>
                    <a:pt x="129" y="251"/>
                    <a:pt x="45" y="215"/>
                    <a:pt x="16" y="142"/>
                  </a:cubicBezTo>
                  <a:cubicBezTo>
                    <a:pt x="1" y="102"/>
                    <a:pt x="5" y="56"/>
                    <a:pt x="28" y="1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8"/>
            <p:cNvSpPr/>
            <p:nvPr/>
          </p:nvSpPr>
          <p:spPr>
            <a:xfrm>
              <a:off x="270166" y="1597838"/>
              <a:ext cx="30731" cy="10581"/>
            </a:xfrm>
            <a:custGeom>
              <a:rect b="b" l="l" r="r" t="t"/>
              <a:pathLst>
                <a:path extrusionOk="0" h="230" w="668">
                  <a:moveTo>
                    <a:pt x="436" y="1"/>
                  </a:moveTo>
                  <a:cubicBezTo>
                    <a:pt x="406" y="1"/>
                    <a:pt x="376" y="3"/>
                    <a:pt x="346" y="9"/>
                  </a:cubicBezTo>
                  <a:cubicBezTo>
                    <a:pt x="218" y="30"/>
                    <a:pt x="94" y="95"/>
                    <a:pt x="18" y="160"/>
                  </a:cubicBezTo>
                  <a:cubicBezTo>
                    <a:pt x="1" y="173"/>
                    <a:pt x="0" y="199"/>
                    <a:pt x="14" y="216"/>
                  </a:cubicBezTo>
                  <a:cubicBezTo>
                    <a:pt x="22" y="225"/>
                    <a:pt x="33" y="230"/>
                    <a:pt x="44" y="230"/>
                  </a:cubicBezTo>
                  <a:cubicBezTo>
                    <a:pt x="53" y="230"/>
                    <a:pt x="62" y="226"/>
                    <a:pt x="70" y="220"/>
                  </a:cubicBezTo>
                  <a:cubicBezTo>
                    <a:pt x="136" y="163"/>
                    <a:pt x="245" y="106"/>
                    <a:pt x="359" y="87"/>
                  </a:cubicBezTo>
                  <a:cubicBezTo>
                    <a:pt x="385" y="83"/>
                    <a:pt x="411" y="80"/>
                    <a:pt x="436" y="80"/>
                  </a:cubicBezTo>
                  <a:cubicBezTo>
                    <a:pt x="495" y="80"/>
                    <a:pt x="552" y="94"/>
                    <a:pt x="600" y="126"/>
                  </a:cubicBezTo>
                  <a:cubicBezTo>
                    <a:pt x="607" y="130"/>
                    <a:pt x="615" y="132"/>
                    <a:pt x="622" y="132"/>
                  </a:cubicBezTo>
                  <a:cubicBezTo>
                    <a:pt x="635" y="132"/>
                    <a:pt x="648" y="126"/>
                    <a:pt x="656" y="114"/>
                  </a:cubicBezTo>
                  <a:cubicBezTo>
                    <a:pt x="667" y="96"/>
                    <a:pt x="663" y="71"/>
                    <a:pt x="644" y="59"/>
                  </a:cubicBezTo>
                  <a:cubicBezTo>
                    <a:pt x="582" y="18"/>
                    <a:pt x="510" y="1"/>
                    <a:pt x="4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8"/>
            <p:cNvSpPr/>
            <p:nvPr/>
          </p:nvSpPr>
          <p:spPr>
            <a:xfrm>
              <a:off x="283829" y="1598804"/>
              <a:ext cx="14492" cy="10903"/>
            </a:xfrm>
            <a:custGeom>
              <a:rect b="b" l="l" r="r" t="t"/>
              <a:pathLst>
                <a:path extrusionOk="0" h="237" w="315">
                  <a:moveTo>
                    <a:pt x="162" y="0"/>
                  </a:moveTo>
                  <a:lnTo>
                    <a:pt x="294" y="37"/>
                  </a:lnTo>
                  <a:cubicBezTo>
                    <a:pt x="315" y="107"/>
                    <a:pt x="276" y="182"/>
                    <a:pt x="204" y="209"/>
                  </a:cubicBezTo>
                  <a:cubicBezTo>
                    <a:pt x="129" y="236"/>
                    <a:pt x="44" y="200"/>
                    <a:pt x="16" y="127"/>
                  </a:cubicBezTo>
                  <a:cubicBezTo>
                    <a:pt x="1" y="86"/>
                    <a:pt x="5" y="41"/>
                    <a:pt x="27" y="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8"/>
            <p:cNvSpPr/>
            <p:nvPr/>
          </p:nvSpPr>
          <p:spPr>
            <a:xfrm>
              <a:off x="177236" y="1626315"/>
              <a:ext cx="17022" cy="13295"/>
            </a:xfrm>
            <a:custGeom>
              <a:rect b="b" l="l" r="r" t="t"/>
              <a:pathLst>
                <a:path extrusionOk="0" h="289" w="370">
                  <a:moveTo>
                    <a:pt x="83" y="0"/>
                  </a:moveTo>
                  <a:cubicBezTo>
                    <a:pt x="68" y="0"/>
                    <a:pt x="53" y="1"/>
                    <a:pt x="38" y="4"/>
                  </a:cubicBezTo>
                  <a:cubicBezTo>
                    <a:pt x="16" y="7"/>
                    <a:pt x="0" y="27"/>
                    <a:pt x="4" y="49"/>
                  </a:cubicBezTo>
                  <a:cubicBezTo>
                    <a:pt x="7" y="69"/>
                    <a:pt x="25" y="84"/>
                    <a:pt x="44" y="84"/>
                  </a:cubicBezTo>
                  <a:cubicBezTo>
                    <a:pt x="46" y="84"/>
                    <a:pt x="47" y="84"/>
                    <a:pt x="49" y="83"/>
                  </a:cubicBezTo>
                  <a:cubicBezTo>
                    <a:pt x="61" y="81"/>
                    <a:pt x="73" y="80"/>
                    <a:pt x="85" y="80"/>
                  </a:cubicBezTo>
                  <a:cubicBezTo>
                    <a:pt x="124" y="80"/>
                    <a:pt x="161" y="92"/>
                    <a:pt x="194" y="115"/>
                  </a:cubicBezTo>
                  <a:cubicBezTo>
                    <a:pt x="208" y="125"/>
                    <a:pt x="220" y="137"/>
                    <a:pt x="231" y="150"/>
                  </a:cubicBezTo>
                  <a:cubicBezTo>
                    <a:pt x="202" y="140"/>
                    <a:pt x="173" y="134"/>
                    <a:pt x="145" y="134"/>
                  </a:cubicBezTo>
                  <a:cubicBezTo>
                    <a:pt x="144" y="134"/>
                    <a:pt x="144" y="134"/>
                    <a:pt x="143" y="134"/>
                  </a:cubicBezTo>
                  <a:cubicBezTo>
                    <a:pt x="122" y="134"/>
                    <a:pt x="105" y="151"/>
                    <a:pt x="103" y="173"/>
                  </a:cubicBezTo>
                  <a:cubicBezTo>
                    <a:pt x="103" y="194"/>
                    <a:pt x="120" y="213"/>
                    <a:pt x="143" y="213"/>
                  </a:cubicBezTo>
                  <a:cubicBezTo>
                    <a:pt x="167" y="214"/>
                    <a:pt x="193" y="219"/>
                    <a:pt x="220" y="231"/>
                  </a:cubicBezTo>
                  <a:cubicBezTo>
                    <a:pt x="247" y="242"/>
                    <a:pt x="275" y="259"/>
                    <a:pt x="303" y="281"/>
                  </a:cubicBezTo>
                  <a:cubicBezTo>
                    <a:pt x="310" y="286"/>
                    <a:pt x="318" y="289"/>
                    <a:pt x="327" y="289"/>
                  </a:cubicBezTo>
                  <a:cubicBezTo>
                    <a:pt x="339" y="289"/>
                    <a:pt x="350" y="284"/>
                    <a:pt x="358" y="274"/>
                  </a:cubicBezTo>
                  <a:cubicBezTo>
                    <a:pt x="367" y="263"/>
                    <a:pt x="369" y="248"/>
                    <a:pt x="365" y="235"/>
                  </a:cubicBezTo>
                  <a:cubicBezTo>
                    <a:pt x="337" y="149"/>
                    <a:pt x="294" y="89"/>
                    <a:pt x="242" y="50"/>
                  </a:cubicBezTo>
                  <a:cubicBezTo>
                    <a:pt x="193" y="16"/>
                    <a:pt x="13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8"/>
            <p:cNvSpPr/>
            <p:nvPr/>
          </p:nvSpPr>
          <p:spPr>
            <a:xfrm>
              <a:off x="197892" y="1646419"/>
              <a:ext cx="55068" cy="30133"/>
            </a:xfrm>
            <a:custGeom>
              <a:rect b="b" l="l" r="r" t="t"/>
              <a:pathLst>
                <a:path extrusionOk="0" h="655" w="1197">
                  <a:moveTo>
                    <a:pt x="46" y="1"/>
                  </a:moveTo>
                  <a:cubicBezTo>
                    <a:pt x="41" y="1"/>
                    <a:pt x="36" y="2"/>
                    <a:pt x="32" y="3"/>
                  </a:cubicBezTo>
                  <a:cubicBezTo>
                    <a:pt x="11" y="12"/>
                    <a:pt x="1" y="35"/>
                    <a:pt x="8" y="55"/>
                  </a:cubicBezTo>
                  <a:cubicBezTo>
                    <a:pt x="86" y="254"/>
                    <a:pt x="255" y="408"/>
                    <a:pt x="456" y="511"/>
                  </a:cubicBezTo>
                  <a:cubicBezTo>
                    <a:pt x="638" y="605"/>
                    <a:pt x="848" y="655"/>
                    <a:pt x="1036" y="655"/>
                  </a:cubicBezTo>
                  <a:cubicBezTo>
                    <a:pt x="1078" y="655"/>
                    <a:pt x="1119" y="652"/>
                    <a:pt x="1158" y="647"/>
                  </a:cubicBezTo>
                  <a:cubicBezTo>
                    <a:pt x="1180" y="645"/>
                    <a:pt x="1196" y="625"/>
                    <a:pt x="1193" y="603"/>
                  </a:cubicBezTo>
                  <a:cubicBezTo>
                    <a:pt x="1190" y="583"/>
                    <a:pt x="1173" y="568"/>
                    <a:pt x="1154" y="568"/>
                  </a:cubicBezTo>
                  <a:cubicBezTo>
                    <a:pt x="1152" y="568"/>
                    <a:pt x="1150" y="568"/>
                    <a:pt x="1148" y="569"/>
                  </a:cubicBezTo>
                  <a:cubicBezTo>
                    <a:pt x="1112" y="573"/>
                    <a:pt x="1075" y="575"/>
                    <a:pt x="1037" y="575"/>
                  </a:cubicBezTo>
                  <a:cubicBezTo>
                    <a:pt x="861" y="575"/>
                    <a:pt x="664" y="528"/>
                    <a:pt x="492" y="440"/>
                  </a:cubicBezTo>
                  <a:cubicBezTo>
                    <a:pt x="308" y="347"/>
                    <a:pt x="153" y="205"/>
                    <a:pt x="83" y="27"/>
                  </a:cubicBezTo>
                  <a:cubicBezTo>
                    <a:pt x="77" y="10"/>
                    <a:pt x="62"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8"/>
            <p:cNvSpPr/>
            <p:nvPr/>
          </p:nvSpPr>
          <p:spPr>
            <a:xfrm>
              <a:off x="169875" y="1644993"/>
              <a:ext cx="34688" cy="32157"/>
            </a:xfrm>
            <a:custGeom>
              <a:rect b="b" l="l" r="r" t="t"/>
              <a:pathLst>
                <a:path extrusionOk="0" h="699" w="754">
                  <a:moveTo>
                    <a:pt x="359" y="0"/>
                  </a:moveTo>
                  <a:cubicBezTo>
                    <a:pt x="338" y="0"/>
                    <a:pt x="320" y="18"/>
                    <a:pt x="320" y="40"/>
                  </a:cubicBezTo>
                  <a:cubicBezTo>
                    <a:pt x="319" y="62"/>
                    <a:pt x="337" y="80"/>
                    <a:pt x="359" y="80"/>
                  </a:cubicBezTo>
                  <a:cubicBezTo>
                    <a:pt x="407" y="81"/>
                    <a:pt x="454" y="95"/>
                    <a:pt x="493" y="119"/>
                  </a:cubicBezTo>
                  <a:cubicBezTo>
                    <a:pt x="533" y="144"/>
                    <a:pt x="567" y="178"/>
                    <a:pt x="591" y="220"/>
                  </a:cubicBezTo>
                  <a:cubicBezTo>
                    <a:pt x="662" y="351"/>
                    <a:pt x="614" y="515"/>
                    <a:pt x="483" y="586"/>
                  </a:cubicBezTo>
                  <a:cubicBezTo>
                    <a:pt x="442" y="608"/>
                    <a:pt x="397" y="619"/>
                    <a:pt x="353" y="619"/>
                  </a:cubicBezTo>
                  <a:cubicBezTo>
                    <a:pt x="328" y="619"/>
                    <a:pt x="303" y="615"/>
                    <a:pt x="278" y="608"/>
                  </a:cubicBezTo>
                  <a:cubicBezTo>
                    <a:pt x="212" y="588"/>
                    <a:pt x="154" y="543"/>
                    <a:pt x="118" y="478"/>
                  </a:cubicBezTo>
                  <a:cubicBezTo>
                    <a:pt x="90" y="429"/>
                    <a:pt x="81" y="372"/>
                    <a:pt x="87" y="319"/>
                  </a:cubicBezTo>
                  <a:cubicBezTo>
                    <a:pt x="93" y="265"/>
                    <a:pt x="116" y="213"/>
                    <a:pt x="153" y="170"/>
                  </a:cubicBezTo>
                  <a:cubicBezTo>
                    <a:pt x="168" y="154"/>
                    <a:pt x="167" y="129"/>
                    <a:pt x="150" y="114"/>
                  </a:cubicBezTo>
                  <a:cubicBezTo>
                    <a:pt x="142" y="108"/>
                    <a:pt x="133" y="104"/>
                    <a:pt x="123" y="104"/>
                  </a:cubicBezTo>
                  <a:cubicBezTo>
                    <a:pt x="112" y="104"/>
                    <a:pt x="101" y="109"/>
                    <a:pt x="93" y="117"/>
                  </a:cubicBezTo>
                  <a:cubicBezTo>
                    <a:pt x="46" y="172"/>
                    <a:pt x="16" y="239"/>
                    <a:pt x="7" y="311"/>
                  </a:cubicBezTo>
                  <a:cubicBezTo>
                    <a:pt x="0" y="380"/>
                    <a:pt x="13" y="452"/>
                    <a:pt x="49" y="517"/>
                  </a:cubicBezTo>
                  <a:cubicBezTo>
                    <a:pt x="95" y="602"/>
                    <a:pt x="171" y="659"/>
                    <a:pt x="256" y="685"/>
                  </a:cubicBezTo>
                  <a:cubicBezTo>
                    <a:pt x="288" y="694"/>
                    <a:pt x="321" y="698"/>
                    <a:pt x="354" y="698"/>
                  </a:cubicBezTo>
                  <a:cubicBezTo>
                    <a:pt x="411" y="698"/>
                    <a:pt x="469" y="685"/>
                    <a:pt x="522" y="656"/>
                  </a:cubicBezTo>
                  <a:cubicBezTo>
                    <a:pt x="691" y="563"/>
                    <a:pt x="753" y="351"/>
                    <a:pt x="661" y="182"/>
                  </a:cubicBezTo>
                  <a:cubicBezTo>
                    <a:pt x="630" y="127"/>
                    <a:pt x="586" y="82"/>
                    <a:pt x="534" y="50"/>
                  </a:cubicBezTo>
                  <a:cubicBezTo>
                    <a:pt x="482" y="19"/>
                    <a:pt x="423" y="1"/>
                    <a:pt x="3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8"/>
            <p:cNvSpPr/>
            <p:nvPr/>
          </p:nvSpPr>
          <p:spPr>
            <a:xfrm>
              <a:off x="-73951" y="1895582"/>
              <a:ext cx="189725" cy="587070"/>
            </a:xfrm>
            <a:custGeom>
              <a:rect b="b" l="l" r="r" t="t"/>
              <a:pathLst>
                <a:path extrusionOk="0" h="12761" w="4124">
                  <a:moveTo>
                    <a:pt x="3884" y="12267"/>
                  </a:moveTo>
                  <a:cubicBezTo>
                    <a:pt x="4124" y="11896"/>
                    <a:pt x="3400" y="11655"/>
                    <a:pt x="3320" y="10833"/>
                  </a:cubicBezTo>
                  <a:cubicBezTo>
                    <a:pt x="3671" y="10913"/>
                    <a:pt x="3454" y="11869"/>
                    <a:pt x="4071" y="11627"/>
                  </a:cubicBezTo>
                  <a:cubicBezTo>
                    <a:pt x="4039" y="10306"/>
                    <a:pt x="3698" y="9984"/>
                    <a:pt x="3184" y="9394"/>
                  </a:cubicBezTo>
                  <a:lnTo>
                    <a:pt x="3184" y="9394"/>
                  </a:lnTo>
                  <a:cubicBezTo>
                    <a:pt x="3077" y="8253"/>
                    <a:pt x="3181" y="6194"/>
                    <a:pt x="2760" y="4212"/>
                  </a:cubicBezTo>
                  <a:lnTo>
                    <a:pt x="3499" y="642"/>
                  </a:lnTo>
                  <a:cubicBezTo>
                    <a:pt x="2733" y="528"/>
                    <a:pt x="1723" y="265"/>
                    <a:pt x="1153" y="0"/>
                  </a:cubicBezTo>
                  <a:cubicBezTo>
                    <a:pt x="1" y="3969"/>
                    <a:pt x="133" y="5737"/>
                    <a:pt x="1616" y="9860"/>
                  </a:cubicBezTo>
                  <a:lnTo>
                    <a:pt x="1616" y="9860"/>
                  </a:lnTo>
                  <a:lnTo>
                    <a:pt x="1616" y="9860"/>
                  </a:lnTo>
                  <a:cubicBezTo>
                    <a:pt x="1791" y="11601"/>
                    <a:pt x="2166" y="11997"/>
                    <a:pt x="2945" y="12465"/>
                  </a:cubicBezTo>
                  <a:cubicBezTo>
                    <a:pt x="3106" y="12631"/>
                    <a:pt x="3169" y="12609"/>
                    <a:pt x="3338" y="12761"/>
                  </a:cubicBezTo>
                  <a:cubicBezTo>
                    <a:pt x="3494" y="12740"/>
                    <a:pt x="3561" y="12648"/>
                    <a:pt x="3508" y="12529"/>
                  </a:cubicBezTo>
                  <a:cubicBezTo>
                    <a:pt x="3611" y="12616"/>
                    <a:pt x="3695" y="12650"/>
                    <a:pt x="3809" y="12741"/>
                  </a:cubicBezTo>
                  <a:cubicBezTo>
                    <a:pt x="3968" y="12658"/>
                    <a:pt x="4073" y="12445"/>
                    <a:pt x="3884" y="1226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8"/>
            <p:cNvSpPr/>
            <p:nvPr/>
          </p:nvSpPr>
          <p:spPr>
            <a:xfrm>
              <a:off x="34298" y="2416911"/>
              <a:ext cx="69146" cy="66661"/>
            </a:xfrm>
            <a:custGeom>
              <a:rect b="b" l="l" r="r" t="t"/>
              <a:pathLst>
                <a:path extrusionOk="0" h="1449" w="1503">
                  <a:moveTo>
                    <a:pt x="46" y="0"/>
                  </a:moveTo>
                  <a:cubicBezTo>
                    <a:pt x="39" y="0"/>
                    <a:pt x="32" y="2"/>
                    <a:pt x="25" y="6"/>
                  </a:cubicBezTo>
                  <a:cubicBezTo>
                    <a:pt x="6" y="19"/>
                    <a:pt x="1" y="43"/>
                    <a:pt x="13" y="61"/>
                  </a:cubicBezTo>
                  <a:cubicBezTo>
                    <a:pt x="285" y="484"/>
                    <a:pt x="501" y="756"/>
                    <a:pt x="719" y="959"/>
                  </a:cubicBezTo>
                  <a:cubicBezTo>
                    <a:pt x="938" y="1162"/>
                    <a:pt x="1158" y="1296"/>
                    <a:pt x="1437" y="1445"/>
                  </a:cubicBezTo>
                  <a:cubicBezTo>
                    <a:pt x="1443" y="1448"/>
                    <a:pt x="1450" y="1449"/>
                    <a:pt x="1456" y="1449"/>
                  </a:cubicBezTo>
                  <a:cubicBezTo>
                    <a:pt x="1470" y="1449"/>
                    <a:pt x="1484" y="1441"/>
                    <a:pt x="1492" y="1428"/>
                  </a:cubicBezTo>
                  <a:cubicBezTo>
                    <a:pt x="1502" y="1408"/>
                    <a:pt x="1495" y="1384"/>
                    <a:pt x="1475" y="1374"/>
                  </a:cubicBezTo>
                  <a:cubicBezTo>
                    <a:pt x="1201" y="1228"/>
                    <a:pt x="986" y="1097"/>
                    <a:pt x="773" y="901"/>
                  </a:cubicBezTo>
                  <a:cubicBezTo>
                    <a:pt x="561" y="702"/>
                    <a:pt x="348" y="435"/>
                    <a:pt x="81" y="19"/>
                  </a:cubicBezTo>
                  <a:cubicBezTo>
                    <a:pt x="72" y="7"/>
                    <a:pt x="59"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8"/>
            <p:cNvSpPr/>
            <p:nvPr/>
          </p:nvSpPr>
          <p:spPr>
            <a:xfrm>
              <a:off x="53988" y="2412356"/>
              <a:ext cx="47891" cy="53596"/>
            </a:xfrm>
            <a:custGeom>
              <a:rect b="b" l="l" r="r" t="t"/>
              <a:pathLst>
                <a:path extrusionOk="0" h="1165" w="1041">
                  <a:moveTo>
                    <a:pt x="46" y="1"/>
                  </a:moveTo>
                  <a:cubicBezTo>
                    <a:pt x="40" y="1"/>
                    <a:pt x="34" y="2"/>
                    <a:pt x="28" y="5"/>
                  </a:cubicBezTo>
                  <a:cubicBezTo>
                    <a:pt x="7" y="16"/>
                    <a:pt x="0" y="40"/>
                    <a:pt x="11" y="60"/>
                  </a:cubicBezTo>
                  <a:cubicBezTo>
                    <a:pt x="153" y="330"/>
                    <a:pt x="273" y="526"/>
                    <a:pt x="418" y="694"/>
                  </a:cubicBezTo>
                  <a:cubicBezTo>
                    <a:pt x="563" y="862"/>
                    <a:pt x="732" y="1001"/>
                    <a:pt x="973" y="1158"/>
                  </a:cubicBezTo>
                  <a:cubicBezTo>
                    <a:pt x="980" y="1162"/>
                    <a:pt x="987" y="1164"/>
                    <a:pt x="994" y="1164"/>
                  </a:cubicBezTo>
                  <a:cubicBezTo>
                    <a:pt x="1007" y="1164"/>
                    <a:pt x="1020" y="1158"/>
                    <a:pt x="1027" y="1146"/>
                  </a:cubicBezTo>
                  <a:cubicBezTo>
                    <a:pt x="1040" y="1127"/>
                    <a:pt x="1035" y="1103"/>
                    <a:pt x="1016" y="1091"/>
                  </a:cubicBezTo>
                  <a:cubicBezTo>
                    <a:pt x="782" y="938"/>
                    <a:pt x="618" y="804"/>
                    <a:pt x="478" y="642"/>
                  </a:cubicBezTo>
                  <a:cubicBezTo>
                    <a:pt x="338" y="479"/>
                    <a:pt x="221" y="288"/>
                    <a:pt x="82" y="22"/>
                  </a:cubicBezTo>
                  <a:cubicBezTo>
                    <a:pt x="75" y="8"/>
                    <a:pt x="61" y="1"/>
                    <a:pt x="46"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8"/>
            <p:cNvSpPr/>
            <p:nvPr/>
          </p:nvSpPr>
          <p:spPr>
            <a:xfrm>
              <a:off x="21049" y="2420453"/>
              <a:ext cx="60681" cy="64039"/>
            </a:xfrm>
            <a:custGeom>
              <a:rect b="b" l="l" r="r" t="t"/>
              <a:pathLst>
                <a:path extrusionOk="0" h="1392" w="1319">
                  <a:moveTo>
                    <a:pt x="46" y="1"/>
                  </a:moveTo>
                  <a:cubicBezTo>
                    <a:pt x="40" y="1"/>
                    <a:pt x="34" y="2"/>
                    <a:pt x="29" y="5"/>
                  </a:cubicBezTo>
                  <a:cubicBezTo>
                    <a:pt x="9" y="14"/>
                    <a:pt x="0" y="38"/>
                    <a:pt x="10" y="58"/>
                  </a:cubicBezTo>
                  <a:cubicBezTo>
                    <a:pt x="151" y="349"/>
                    <a:pt x="306" y="570"/>
                    <a:pt x="505" y="773"/>
                  </a:cubicBezTo>
                  <a:cubicBezTo>
                    <a:pt x="701" y="976"/>
                    <a:pt x="940" y="1161"/>
                    <a:pt x="1250" y="1384"/>
                  </a:cubicBezTo>
                  <a:cubicBezTo>
                    <a:pt x="1257" y="1389"/>
                    <a:pt x="1265" y="1391"/>
                    <a:pt x="1273" y="1391"/>
                  </a:cubicBezTo>
                  <a:cubicBezTo>
                    <a:pt x="1285" y="1391"/>
                    <a:pt x="1298" y="1385"/>
                    <a:pt x="1306" y="1374"/>
                  </a:cubicBezTo>
                  <a:cubicBezTo>
                    <a:pt x="1318" y="1357"/>
                    <a:pt x="1314" y="1332"/>
                    <a:pt x="1296" y="1319"/>
                  </a:cubicBezTo>
                  <a:cubicBezTo>
                    <a:pt x="990" y="1099"/>
                    <a:pt x="754" y="916"/>
                    <a:pt x="561" y="718"/>
                  </a:cubicBezTo>
                  <a:cubicBezTo>
                    <a:pt x="370" y="520"/>
                    <a:pt x="219" y="306"/>
                    <a:pt x="82" y="23"/>
                  </a:cubicBezTo>
                  <a:cubicBezTo>
                    <a:pt x="75" y="9"/>
                    <a:pt x="61"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8"/>
            <p:cNvSpPr/>
            <p:nvPr/>
          </p:nvSpPr>
          <p:spPr>
            <a:xfrm>
              <a:off x="50998" y="1872717"/>
              <a:ext cx="48535" cy="218478"/>
            </a:xfrm>
            <a:custGeom>
              <a:rect b="b" l="l" r="r" t="t"/>
              <a:pathLst>
                <a:path extrusionOk="0" h="4749" w="1055">
                  <a:moveTo>
                    <a:pt x="1011" y="0"/>
                  </a:moveTo>
                  <a:cubicBezTo>
                    <a:pt x="993" y="0"/>
                    <a:pt x="976" y="13"/>
                    <a:pt x="972" y="33"/>
                  </a:cubicBezTo>
                  <a:lnTo>
                    <a:pt x="6" y="4701"/>
                  </a:lnTo>
                  <a:cubicBezTo>
                    <a:pt x="0" y="4722"/>
                    <a:pt x="15" y="4744"/>
                    <a:pt x="36" y="4748"/>
                  </a:cubicBezTo>
                  <a:cubicBezTo>
                    <a:pt x="39" y="4748"/>
                    <a:pt x="42" y="4749"/>
                    <a:pt x="44" y="4749"/>
                  </a:cubicBezTo>
                  <a:cubicBezTo>
                    <a:pt x="63" y="4749"/>
                    <a:pt x="79" y="4736"/>
                    <a:pt x="83" y="4717"/>
                  </a:cubicBezTo>
                  <a:lnTo>
                    <a:pt x="1050" y="49"/>
                  </a:lnTo>
                  <a:cubicBezTo>
                    <a:pt x="1054" y="27"/>
                    <a:pt x="1040" y="5"/>
                    <a:pt x="1019" y="1"/>
                  </a:cubicBezTo>
                  <a:cubicBezTo>
                    <a:pt x="1017" y="1"/>
                    <a:pt x="1014" y="0"/>
                    <a:pt x="10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8"/>
            <p:cNvSpPr/>
            <p:nvPr/>
          </p:nvSpPr>
          <p:spPr>
            <a:xfrm>
              <a:off x="45432" y="2073759"/>
              <a:ext cx="29075" cy="255880"/>
            </a:xfrm>
            <a:custGeom>
              <a:rect b="b" l="l" r="r" t="t"/>
              <a:pathLst>
                <a:path extrusionOk="0" h="5562" w="632">
                  <a:moveTo>
                    <a:pt x="44" y="1"/>
                  </a:moveTo>
                  <a:cubicBezTo>
                    <a:pt x="40" y="1"/>
                    <a:pt x="35" y="1"/>
                    <a:pt x="31" y="3"/>
                  </a:cubicBezTo>
                  <a:cubicBezTo>
                    <a:pt x="10" y="11"/>
                    <a:pt x="0" y="35"/>
                    <a:pt x="8" y="55"/>
                  </a:cubicBezTo>
                  <a:cubicBezTo>
                    <a:pt x="394" y="1047"/>
                    <a:pt x="452" y="2955"/>
                    <a:pt x="492" y="4304"/>
                  </a:cubicBezTo>
                  <a:cubicBezTo>
                    <a:pt x="508" y="4820"/>
                    <a:pt x="521" y="5254"/>
                    <a:pt x="549" y="5525"/>
                  </a:cubicBezTo>
                  <a:cubicBezTo>
                    <a:pt x="551" y="5546"/>
                    <a:pt x="568" y="5562"/>
                    <a:pt x="589" y="5562"/>
                  </a:cubicBezTo>
                  <a:cubicBezTo>
                    <a:pt x="590" y="5562"/>
                    <a:pt x="592" y="5562"/>
                    <a:pt x="593" y="5561"/>
                  </a:cubicBezTo>
                  <a:cubicBezTo>
                    <a:pt x="615" y="5559"/>
                    <a:pt x="631" y="5539"/>
                    <a:pt x="628" y="5518"/>
                  </a:cubicBezTo>
                  <a:cubicBezTo>
                    <a:pt x="600" y="5248"/>
                    <a:pt x="588" y="4816"/>
                    <a:pt x="572" y="4301"/>
                  </a:cubicBezTo>
                  <a:cubicBezTo>
                    <a:pt x="531" y="2948"/>
                    <a:pt x="474" y="1031"/>
                    <a:pt x="82" y="26"/>
                  </a:cubicBezTo>
                  <a:cubicBezTo>
                    <a:pt x="76" y="11"/>
                    <a:pt x="61"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8"/>
            <p:cNvSpPr/>
            <p:nvPr/>
          </p:nvSpPr>
          <p:spPr>
            <a:xfrm>
              <a:off x="-352052" y="1934272"/>
              <a:ext cx="466169" cy="538120"/>
            </a:xfrm>
            <a:custGeom>
              <a:rect b="b" l="l" r="r" t="t"/>
              <a:pathLst>
                <a:path extrusionOk="0" h="11697" w="10133">
                  <a:moveTo>
                    <a:pt x="9812" y="10705"/>
                  </a:moveTo>
                  <a:cubicBezTo>
                    <a:pt x="10003" y="10226"/>
                    <a:pt x="9280" y="10259"/>
                    <a:pt x="8891" y="10136"/>
                  </a:cubicBezTo>
                  <a:cubicBezTo>
                    <a:pt x="8665" y="10066"/>
                    <a:pt x="8454" y="9928"/>
                    <a:pt x="8283" y="9722"/>
                  </a:cubicBezTo>
                  <a:cubicBezTo>
                    <a:pt x="8438" y="9418"/>
                    <a:pt x="9419" y="10254"/>
                    <a:pt x="9472" y="9561"/>
                  </a:cubicBezTo>
                  <a:cubicBezTo>
                    <a:pt x="9204" y="9366"/>
                    <a:pt x="8415" y="8862"/>
                    <a:pt x="7188" y="8760"/>
                  </a:cubicBezTo>
                  <a:cubicBezTo>
                    <a:pt x="6015" y="7612"/>
                    <a:pt x="4810" y="5253"/>
                    <a:pt x="3676" y="4631"/>
                  </a:cubicBezTo>
                  <a:lnTo>
                    <a:pt x="3824" y="431"/>
                  </a:lnTo>
                  <a:cubicBezTo>
                    <a:pt x="3288" y="379"/>
                    <a:pt x="1858" y="220"/>
                    <a:pt x="1119" y="1"/>
                  </a:cubicBezTo>
                  <a:cubicBezTo>
                    <a:pt x="1" y="5495"/>
                    <a:pt x="693" y="7375"/>
                    <a:pt x="6163" y="10204"/>
                  </a:cubicBezTo>
                  <a:cubicBezTo>
                    <a:pt x="6455" y="10616"/>
                    <a:pt x="6883" y="11026"/>
                    <a:pt x="7329" y="11262"/>
                  </a:cubicBezTo>
                  <a:cubicBezTo>
                    <a:pt x="7886" y="11494"/>
                    <a:pt x="8855" y="11697"/>
                    <a:pt x="9837" y="11419"/>
                  </a:cubicBezTo>
                  <a:cubicBezTo>
                    <a:pt x="9964" y="11360"/>
                    <a:pt x="9922" y="11153"/>
                    <a:pt x="9878" y="11102"/>
                  </a:cubicBezTo>
                  <a:cubicBezTo>
                    <a:pt x="9879" y="11085"/>
                    <a:pt x="10095" y="11051"/>
                    <a:pt x="10107" y="11011"/>
                  </a:cubicBezTo>
                  <a:cubicBezTo>
                    <a:pt x="10133" y="10931"/>
                    <a:pt x="10070" y="10701"/>
                    <a:pt x="9812" y="1070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8"/>
            <p:cNvSpPr/>
            <p:nvPr/>
          </p:nvSpPr>
          <p:spPr>
            <a:xfrm>
              <a:off x="21739" y="2408998"/>
              <a:ext cx="79543" cy="20702"/>
            </a:xfrm>
            <a:custGeom>
              <a:rect b="b" l="l" r="r" t="t"/>
              <a:pathLst>
                <a:path extrusionOk="0" h="450" w="1729">
                  <a:moveTo>
                    <a:pt x="46" y="1"/>
                  </a:moveTo>
                  <a:cubicBezTo>
                    <a:pt x="34" y="1"/>
                    <a:pt x="21" y="6"/>
                    <a:pt x="14" y="17"/>
                  </a:cubicBezTo>
                  <a:cubicBezTo>
                    <a:pt x="1" y="35"/>
                    <a:pt x="5" y="60"/>
                    <a:pt x="22" y="73"/>
                  </a:cubicBezTo>
                  <a:cubicBezTo>
                    <a:pt x="262" y="247"/>
                    <a:pt x="455" y="354"/>
                    <a:pt x="702" y="407"/>
                  </a:cubicBezTo>
                  <a:cubicBezTo>
                    <a:pt x="839" y="436"/>
                    <a:pt x="993" y="450"/>
                    <a:pt x="1181" y="450"/>
                  </a:cubicBezTo>
                  <a:cubicBezTo>
                    <a:pt x="1327" y="450"/>
                    <a:pt x="1494" y="442"/>
                    <a:pt x="1690" y="427"/>
                  </a:cubicBezTo>
                  <a:cubicBezTo>
                    <a:pt x="1711" y="425"/>
                    <a:pt x="1728" y="406"/>
                    <a:pt x="1726" y="383"/>
                  </a:cubicBezTo>
                  <a:cubicBezTo>
                    <a:pt x="1725" y="363"/>
                    <a:pt x="1708" y="347"/>
                    <a:pt x="1688" y="347"/>
                  </a:cubicBezTo>
                  <a:cubicBezTo>
                    <a:pt x="1686" y="347"/>
                    <a:pt x="1685" y="347"/>
                    <a:pt x="1684" y="347"/>
                  </a:cubicBezTo>
                  <a:cubicBezTo>
                    <a:pt x="1489" y="362"/>
                    <a:pt x="1324" y="370"/>
                    <a:pt x="1180" y="370"/>
                  </a:cubicBezTo>
                  <a:cubicBezTo>
                    <a:pt x="999" y="370"/>
                    <a:pt x="850" y="357"/>
                    <a:pt x="719" y="329"/>
                  </a:cubicBezTo>
                  <a:cubicBezTo>
                    <a:pt x="484" y="278"/>
                    <a:pt x="299" y="176"/>
                    <a:pt x="69" y="8"/>
                  </a:cubicBezTo>
                  <a:cubicBezTo>
                    <a:pt x="62" y="3"/>
                    <a:pt x="54"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8"/>
            <p:cNvSpPr/>
            <p:nvPr/>
          </p:nvSpPr>
          <p:spPr>
            <a:xfrm>
              <a:off x="10376" y="2427170"/>
              <a:ext cx="103879" cy="22588"/>
            </a:xfrm>
            <a:custGeom>
              <a:rect b="b" l="l" r="r" t="t"/>
              <a:pathLst>
                <a:path extrusionOk="0" h="491" w="2258">
                  <a:moveTo>
                    <a:pt x="46" y="1"/>
                  </a:moveTo>
                  <a:cubicBezTo>
                    <a:pt x="34" y="1"/>
                    <a:pt x="22" y="6"/>
                    <a:pt x="14" y="16"/>
                  </a:cubicBezTo>
                  <a:cubicBezTo>
                    <a:pt x="0" y="34"/>
                    <a:pt x="4" y="58"/>
                    <a:pt x="22" y="72"/>
                  </a:cubicBezTo>
                  <a:cubicBezTo>
                    <a:pt x="391" y="355"/>
                    <a:pt x="752" y="466"/>
                    <a:pt x="1117" y="487"/>
                  </a:cubicBezTo>
                  <a:cubicBezTo>
                    <a:pt x="1160" y="489"/>
                    <a:pt x="1202" y="490"/>
                    <a:pt x="1245" y="490"/>
                  </a:cubicBezTo>
                  <a:cubicBezTo>
                    <a:pt x="1565" y="490"/>
                    <a:pt x="1887" y="427"/>
                    <a:pt x="2223" y="352"/>
                  </a:cubicBezTo>
                  <a:cubicBezTo>
                    <a:pt x="2244" y="347"/>
                    <a:pt x="2258" y="326"/>
                    <a:pt x="2253" y="305"/>
                  </a:cubicBezTo>
                  <a:cubicBezTo>
                    <a:pt x="2249" y="286"/>
                    <a:pt x="2232" y="273"/>
                    <a:pt x="2214" y="273"/>
                  </a:cubicBezTo>
                  <a:cubicBezTo>
                    <a:pt x="2211" y="273"/>
                    <a:pt x="2209" y="274"/>
                    <a:pt x="2206" y="274"/>
                  </a:cubicBezTo>
                  <a:cubicBezTo>
                    <a:pt x="1876" y="347"/>
                    <a:pt x="1558" y="410"/>
                    <a:pt x="1246" y="410"/>
                  </a:cubicBezTo>
                  <a:cubicBezTo>
                    <a:pt x="1204" y="410"/>
                    <a:pt x="1163" y="409"/>
                    <a:pt x="1121" y="407"/>
                  </a:cubicBezTo>
                  <a:cubicBezTo>
                    <a:pt x="772" y="388"/>
                    <a:pt x="425" y="279"/>
                    <a:pt x="69" y="8"/>
                  </a:cubicBezTo>
                  <a:cubicBezTo>
                    <a:pt x="62" y="3"/>
                    <a:pt x="54"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8"/>
            <p:cNvSpPr/>
            <p:nvPr/>
          </p:nvSpPr>
          <p:spPr>
            <a:xfrm>
              <a:off x="-2552" y="2447412"/>
              <a:ext cx="105121" cy="19230"/>
            </a:xfrm>
            <a:custGeom>
              <a:rect b="b" l="l" r="r" t="t"/>
              <a:pathLst>
                <a:path extrusionOk="0" h="418" w="2285">
                  <a:moveTo>
                    <a:pt x="46" y="1"/>
                  </a:moveTo>
                  <a:cubicBezTo>
                    <a:pt x="31" y="1"/>
                    <a:pt x="17" y="9"/>
                    <a:pt x="9" y="24"/>
                  </a:cubicBezTo>
                  <a:cubicBezTo>
                    <a:pt x="1" y="44"/>
                    <a:pt x="9" y="68"/>
                    <a:pt x="30" y="76"/>
                  </a:cubicBezTo>
                  <a:cubicBezTo>
                    <a:pt x="455" y="271"/>
                    <a:pt x="804" y="375"/>
                    <a:pt x="1150" y="407"/>
                  </a:cubicBezTo>
                  <a:cubicBezTo>
                    <a:pt x="1229" y="414"/>
                    <a:pt x="1308" y="417"/>
                    <a:pt x="1387" y="417"/>
                  </a:cubicBezTo>
                  <a:cubicBezTo>
                    <a:pt x="1656" y="417"/>
                    <a:pt x="1931" y="377"/>
                    <a:pt x="2249" y="305"/>
                  </a:cubicBezTo>
                  <a:cubicBezTo>
                    <a:pt x="2270" y="299"/>
                    <a:pt x="2284" y="278"/>
                    <a:pt x="2279" y="257"/>
                  </a:cubicBezTo>
                  <a:cubicBezTo>
                    <a:pt x="2275" y="238"/>
                    <a:pt x="2258" y="225"/>
                    <a:pt x="2240" y="225"/>
                  </a:cubicBezTo>
                  <a:cubicBezTo>
                    <a:pt x="2237" y="225"/>
                    <a:pt x="2235" y="226"/>
                    <a:pt x="2232" y="226"/>
                  </a:cubicBezTo>
                  <a:cubicBezTo>
                    <a:pt x="1919" y="298"/>
                    <a:pt x="1648" y="337"/>
                    <a:pt x="1386" y="337"/>
                  </a:cubicBezTo>
                  <a:cubicBezTo>
                    <a:pt x="1309" y="337"/>
                    <a:pt x="1233" y="334"/>
                    <a:pt x="1157" y="327"/>
                  </a:cubicBezTo>
                  <a:cubicBezTo>
                    <a:pt x="820" y="296"/>
                    <a:pt x="479" y="195"/>
                    <a:pt x="63" y="4"/>
                  </a:cubicBezTo>
                  <a:cubicBezTo>
                    <a:pt x="57" y="2"/>
                    <a:pt x="52"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8"/>
            <p:cNvSpPr/>
            <p:nvPr/>
          </p:nvSpPr>
          <p:spPr>
            <a:xfrm>
              <a:off x="-184778" y="1887577"/>
              <a:ext cx="12789" cy="260618"/>
            </a:xfrm>
            <a:custGeom>
              <a:rect b="b" l="l" r="r" t="t"/>
              <a:pathLst>
                <a:path extrusionOk="0" h="5665" w="278">
                  <a:moveTo>
                    <a:pt x="236" y="0"/>
                  </a:moveTo>
                  <a:cubicBezTo>
                    <a:pt x="216" y="0"/>
                    <a:pt x="198" y="17"/>
                    <a:pt x="198" y="38"/>
                  </a:cubicBezTo>
                  <a:lnTo>
                    <a:pt x="1" y="5623"/>
                  </a:lnTo>
                  <a:cubicBezTo>
                    <a:pt x="0" y="5646"/>
                    <a:pt x="18" y="5664"/>
                    <a:pt x="40" y="5665"/>
                  </a:cubicBezTo>
                  <a:cubicBezTo>
                    <a:pt x="62" y="5665"/>
                    <a:pt x="80" y="5648"/>
                    <a:pt x="81" y="5625"/>
                  </a:cubicBezTo>
                  <a:lnTo>
                    <a:pt x="276" y="40"/>
                  </a:lnTo>
                  <a:cubicBezTo>
                    <a:pt x="278" y="19"/>
                    <a:pt x="261" y="0"/>
                    <a:pt x="238" y="0"/>
                  </a:cubicBezTo>
                  <a:cubicBezTo>
                    <a:pt x="238" y="0"/>
                    <a:pt x="237" y="0"/>
                    <a:pt x="2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8"/>
            <p:cNvSpPr/>
            <p:nvPr/>
          </p:nvSpPr>
          <p:spPr>
            <a:xfrm>
              <a:off x="-199269" y="2135958"/>
              <a:ext cx="179972" cy="203204"/>
            </a:xfrm>
            <a:custGeom>
              <a:rect b="b" l="l" r="r" t="t"/>
              <a:pathLst>
                <a:path extrusionOk="0" h="4417" w="3912">
                  <a:moveTo>
                    <a:pt x="45" y="1"/>
                  </a:moveTo>
                  <a:cubicBezTo>
                    <a:pt x="31" y="1"/>
                    <a:pt x="18" y="9"/>
                    <a:pt x="10" y="22"/>
                  </a:cubicBezTo>
                  <a:cubicBezTo>
                    <a:pt x="1" y="42"/>
                    <a:pt x="8" y="66"/>
                    <a:pt x="27" y="76"/>
                  </a:cubicBezTo>
                  <a:cubicBezTo>
                    <a:pt x="865" y="509"/>
                    <a:pt x="1597" y="1502"/>
                    <a:pt x="2379" y="2565"/>
                  </a:cubicBezTo>
                  <a:cubicBezTo>
                    <a:pt x="2837" y="3185"/>
                    <a:pt x="3311" y="3829"/>
                    <a:pt x="3837" y="4403"/>
                  </a:cubicBezTo>
                  <a:cubicBezTo>
                    <a:pt x="3845" y="4411"/>
                    <a:pt x="3856" y="4416"/>
                    <a:pt x="3867" y="4416"/>
                  </a:cubicBezTo>
                  <a:cubicBezTo>
                    <a:pt x="3877" y="4416"/>
                    <a:pt x="3886" y="4413"/>
                    <a:pt x="3893" y="4406"/>
                  </a:cubicBezTo>
                  <a:cubicBezTo>
                    <a:pt x="3909" y="4391"/>
                    <a:pt x="3911" y="4366"/>
                    <a:pt x="3897" y="4350"/>
                  </a:cubicBezTo>
                  <a:cubicBezTo>
                    <a:pt x="3375" y="3780"/>
                    <a:pt x="2900" y="3137"/>
                    <a:pt x="2444" y="2518"/>
                  </a:cubicBezTo>
                  <a:cubicBezTo>
                    <a:pt x="1655" y="1447"/>
                    <a:pt x="918" y="447"/>
                    <a:pt x="65" y="6"/>
                  </a:cubicBezTo>
                  <a:cubicBezTo>
                    <a:pt x="58" y="2"/>
                    <a:pt x="52"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7" name="Google Shape;907;p8"/>
          <p:cNvGrpSpPr/>
          <p:nvPr/>
        </p:nvGrpSpPr>
        <p:grpSpPr>
          <a:xfrm>
            <a:off x="3800137" y="660926"/>
            <a:ext cx="1543723" cy="1929857"/>
            <a:chOff x="4981993" y="1050049"/>
            <a:chExt cx="670339" cy="838012"/>
          </a:xfrm>
        </p:grpSpPr>
        <p:sp>
          <p:nvSpPr>
            <p:cNvPr id="908" name="Google Shape;908;p8"/>
            <p:cNvSpPr/>
            <p:nvPr/>
          </p:nvSpPr>
          <p:spPr>
            <a:xfrm>
              <a:off x="4981993" y="1050049"/>
              <a:ext cx="670339" cy="838012"/>
            </a:xfrm>
            <a:custGeom>
              <a:rect b="b" l="l" r="r" t="t"/>
              <a:pathLst>
                <a:path extrusionOk="0" h="19566" w="14571">
                  <a:moveTo>
                    <a:pt x="14570" y="1"/>
                  </a:moveTo>
                  <a:lnTo>
                    <a:pt x="0" y="1"/>
                  </a:lnTo>
                  <a:lnTo>
                    <a:pt x="0" y="19566"/>
                  </a:lnTo>
                  <a:lnTo>
                    <a:pt x="14570" y="1956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8"/>
            <p:cNvSpPr/>
            <p:nvPr/>
          </p:nvSpPr>
          <p:spPr>
            <a:xfrm>
              <a:off x="5004259" y="1070736"/>
              <a:ext cx="625760" cy="796638"/>
            </a:xfrm>
            <a:custGeom>
              <a:rect b="b" l="l" r="r" t="t"/>
              <a:pathLst>
                <a:path extrusionOk="0" h="18600" w="13602">
                  <a:moveTo>
                    <a:pt x="13602" y="1"/>
                  </a:moveTo>
                  <a:lnTo>
                    <a:pt x="1" y="1"/>
                  </a:lnTo>
                  <a:lnTo>
                    <a:pt x="1" y="18599"/>
                  </a:lnTo>
                  <a:lnTo>
                    <a:pt x="13602" y="18599"/>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8"/>
            <p:cNvSpPr/>
            <p:nvPr/>
          </p:nvSpPr>
          <p:spPr>
            <a:xfrm>
              <a:off x="5523063" y="1319323"/>
              <a:ext cx="38874" cy="47339"/>
            </a:xfrm>
            <a:custGeom>
              <a:rect b="b" l="l" r="r" t="t"/>
              <a:pathLst>
                <a:path extrusionOk="0" h="1029" w="845">
                  <a:moveTo>
                    <a:pt x="845" y="523"/>
                  </a:moveTo>
                  <a:cubicBezTo>
                    <a:pt x="633" y="454"/>
                    <a:pt x="526" y="340"/>
                    <a:pt x="424" y="1"/>
                  </a:cubicBezTo>
                  <a:cubicBezTo>
                    <a:pt x="334" y="272"/>
                    <a:pt x="196" y="445"/>
                    <a:pt x="0" y="506"/>
                  </a:cubicBezTo>
                  <a:cubicBezTo>
                    <a:pt x="237" y="579"/>
                    <a:pt x="353" y="807"/>
                    <a:pt x="444" y="1029"/>
                  </a:cubicBezTo>
                  <a:cubicBezTo>
                    <a:pt x="480" y="819"/>
                    <a:pt x="595" y="584"/>
                    <a:pt x="845" y="523"/>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8"/>
            <p:cNvSpPr/>
            <p:nvPr/>
          </p:nvSpPr>
          <p:spPr>
            <a:xfrm>
              <a:off x="5135517" y="1369699"/>
              <a:ext cx="508631" cy="418738"/>
            </a:xfrm>
            <a:custGeom>
              <a:rect b="b" l="l" r="r" t="t"/>
              <a:pathLst>
                <a:path extrusionOk="0" h="9102" w="11056">
                  <a:moveTo>
                    <a:pt x="8448" y="1385"/>
                  </a:moveTo>
                  <a:cubicBezTo>
                    <a:pt x="4749" y="1"/>
                    <a:pt x="0" y="9101"/>
                    <a:pt x="5862" y="8958"/>
                  </a:cubicBezTo>
                  <a:cubicBezTo>
                    <a:pt x="9442" y="8871"/>
                    <a:pt x="11056" y="2362"/>
                    <a:pt x="8448" y="138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8"/>
            <p:cNvSpPr/>
            <p:nvPr/>
          </p:nvSpPr>
          <p:spPr>
            <a:xfrm>
              <a:off x="5334534" y="1485401"/>
              <a:ext cx="78393" cy="152875"/>
            </a:xfrm>
            <a:custGeom>
              <a:rect b="b" l="l" r="r" t="t"/>
              <a:pathLst>
                <a:path extrusionOk="0" h="3323" w="1704">
                  <a:moveTo>
                    <a:pt x="112" y="0"/>
                  </a:moveTo>
                  <a:cubicBezTo>
                    <a:pt x="93" y="0"/>
                    <a:pt x="77" y="15"/>
                    <a:pt x="75" y="35"/>
                  </a:cubicBezTo>
                  <a:cubicBezTo>
                    <a:pt x="1" y="879"/>
                    <a:pt x="516" y="1559"/>
                    <a:pt x="977" y="2170"/>
                  </a:cubicBezTo>
                  <a:cubicBezTo>
                    <a:pt x="1278" y="2567"/>
                    <a:pt x="1556" y="2935"/>
                    <a:pt x="1626" y="3291"/>
                  </a:cubicBezTo>
                  <a:cubicBezTo>
                    <a:pt x="1630" y="3310"/>
                    <a:pt x="1646" y="3322"/>
                    <a:pt x="1664" y="3322"/>
                  </a:cubicBezTo>
                  <a:cubicBezTo>
                    <a:pt x="1666" y="3322"/>
                    <a:pt x="1668" y="3322"/>
                    <a:pt x="1671" y="3322"/>
                  </a:cubicBezTo>
                  <a:cubicBezTo>
                    <a:pt x="1691" y="3317"/>
                    <a:pt x="1704" y="3297"/>
                    <a:pt x="1700" y="3277"/>
                  </a:cubicBezTo>
                  <a:cubicBezTo>
                    <a:pt x="1626" y="2903"/>
                    <a:pt x="1343" y="2529"/>
                    <a:pt x="1037" y="2124"/>
                  </a:cubicBezTo>
                  <a:cubicBezTo>
                    <a:pt x="584" y="1525"/>
                    <a:pt x="79" y="856"/>
                    <a:pt x="150" y="41"/>
                  </a:cubicBezTo>
                  <a:cubicBezTo>
                    <a:pt x="152" y="21"/>
                    <a:pt x="137" y="2"/>
                    <a:pt x="116" y="1"/>
                  </a:cubicBezTo>
                  <a:cubicBezTo>
                    <a:pt x="115" y="1"/>
                    <a:pt x="114" y="0"/>
                    <a:pt x="1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8"/>
            <p:cNvSpPr/>
            <p:nvPr/>
          </p:nvSpPr>
          <p:spPr>
            <a:xfrm>
              <a:off x="5400782" y="1547278"/>
              <a:ext cx="62383" cy="106640"/>
            </a:xfrm>
            <a:custGeom>
              <a:rect b="b" l="l" r="r" t="t"/>
              <a:pathLst>
                <a:path extrusionOk="0" h="2318" w="1356">
                  <a:moveTo>
                    <a:pt x="449" y="1161"/>
                  </a:moveTo>
                  <a:cubicBezTo>
                    <a:pt x="568" y="1983"/>
                    <a:pt x="892" y="2318"/>
                    <a:pt x="964" y="2298"/>
                  </a:cubicBezTo>
                  <a:cubicBezTo>
                    <a:pt x="1034" y="2276"/>
                    <a:pt x="1356" y="1751"/>
                    <a:pt x="1356" y="1385"/>
                  </a:cubicBezTo>
                  <a:cubicBezTo>
                    <a:pt x="1356" y="1323"/>
                    <a:pt x="1177" y="1106"/>
                    <a:pt x="901" y="877"/>
                  </a:cubicBezTo>
                  <a:cubicBezTo>
                    <a:pt x="945" y="798"/>
                    <a:pt x="955" y="250"/>
                    <a:pt x="860" y="241"/>
                  </a:cubicBezTo>
                  <a:cubicBezTo>
                    <a:pt x="745" y="230"/>
                    <a:pt x="750" y="341"/>
                    <a:pt x="696" y="482"/>
                  </a:cubicBezTo>
                  <a:cubicBezTo>
                    <a:pt x="677" y="477"/>
                    <a:pt x="666" y="456"/>
                    <a:pt x="672" y="442"/>
                  </a:cubicBezTo>
                  <a:cubicBezTo>
                    <a:pt x="761" y="161"/>
                    <a:pt x="549" y="1"/>
                    <a:pt x="347" y="162"/>
                  </a:cubicBezTo>
                  <a:cubicBezTo>
                    <a:pt x="296" y="143"/>
                    <a:pt x="175" y="167"/>
                    <a:pt x="136" y="275"/>
                  </a:cubicBezTo>
                  <a:cubicBezTo>
                    <a:pt x="53" y="349"/>
                    <a:pt x="0" y="455"/>
                    <a:pt x="16" y="601"/>
                  </a:cubicBezTo>
                  <a:cubicBezTo>
                    <a:pt x="63" y="906"/>
                    <a:pt x="287" y="1067"/>
                    <a:pt x="449" y="1161"/>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8"/>
            <p:cNvSpPr/>
            <p:nvPr/>
          </p:nvSpPr>
          <p:spPr>
            <a:xfrm>
              <a:off x="5293728" y="1624152"/>
              <a:ext cx="158349" cy="96610"/>
            </a:xfrm>
            <a:custGeom>
              <a:rect b="b" l="l" r="r" t="t"/>
              <a:pathLst>
                <a:path extrusionOk="0" h="2100" w="3442">
                  <a:moveTo>
                    <a:pt x="1929" y="1104"/>
                  </a:moveTo>
                  <a:cubicBezTo>
                    <a:pt x="2289" y="1167"/>
                    <a:pt x="3117" y="1535"/>
                    <a:pt x="3442" y="1495"/>
                  </a:cubicBezTo>
                  <a:lnTo>
                    <a:pt x="2723" y="623"/>
                  </a:lnTo>
                  <a:cubicBezTo>
                    <a:pt x="2547" y="270"/>
                    <a:pt x="2138" y="1"/>
                    <a:pt x="1790" y="181"/>
                  </a:cubicBezTo>
                  <a:cubicBezTo>
                    <a:pt x="1514" y="323"/>
                    <a:pt x="1150" y="995"/>
                    <a:pt x="902" y="1447"/>
                  </a:cubicBezTo>
                  <a:cubicBezTo>
                    <a:pt x="0" y="1012"/>
                    <a:pt x="653" y="2099"/>
                    <a:pt x="1168" y="2016"/>
                  </a:cubicBezTo>
                  <a:cubicBezTo>
                    <a:pt x="1614" y="1944"/>
                    <a:pt x="1691" y="1264"/>
                    <a:pt x="1929" y="1104"/>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8"/>
            <p:cNvSpPr/>
            <p:nvPr/>
          </p:nvSpPr>
          <p:spPr>
            <a:xfrm>
              <a:off x="5309968" y="1439534"/>
              <a:ext cx="241940" cy="337769"/>
            </a:xfrm>
            <a:custGeom>
              <a:rect b="b" l="l" r="r" t="t"/>
              <a:pathLst>
                <a:path extrusionOk="0" h="7342" w="5259">
                  <a:moveTo>
                    <a:pt x="3675" y="3032"/>
                  </a:moveTo>
                  <a:cubicBezTo>
                    <a:pt x="3675" y="3079"/>
                    <a:pt x="3686" y="3159"/>
                    <a:pt x="3675" y="3163"/>
                  </a:cubicBezTo>
                  <a:cubicBezTo>
                    <a:pt x="3364" y="3271"/>
                    <a:pt x="2414" y="3891"/>
                    <a:pt x="2067" y="4467"/>
                  </a:cubicBezTo>
                  <a:cubicBezTo>
                    <a:pt x="1823" y="4210"/>
                    <a:pt x="1528" y="4082"/>
                    <a:pt x="1208" y="4288"/>
                  </a:cubicBezTo>
                  <a:cubicBezTo>
                    <a:pt x="864" y="4510"/>
                    <a:pt x="640" y="5228"/>
                    <a:pt x="427" y="5716"/>
                  </a:cubicBezTo>
                  <a:cubicBezTo>
                    <a:pt x="61" y="5193"/>
                    <a:pt x="0" y="5752"/>
                    <a:pt x="148" y="6037"/>
                  </a:cubicBezTo>
                  <a:cubicBezTo>
                    <a:pt x="278" y="6288"/>
                    <a:pt x="456" y="6509"/>
                    <a:pt x="749" y="6298"/>
                  </a:cubicBezTo>
                  <a:cubicBezTo>
                    <a:pt x="1038" y="6091"/>
                    <a:pt x="1244" y="5731"/>
                    <a:pt x="1459" y="5427"/>
                  </a:cubicBezTo>
                  <a:cubicBezTo>
                    <a:pt x="1400" y="6645"/>
                    <a:pt x="2529" y="7341"/>
                    <a:pt x="3664" y="6408"/>
                  </a:cubicBezTo>
                  <a:cubicBezTo>
                    <a:pt x="4383" y="5818"/>
                    <a:pt x="5125" y="4470"/>
                    <a:pt x="5005" y="3582"/>
                  </a:cubicBezTo>
                  <a:cubicBezTo>
                    <a:pt x="4948" y="3152"/>
                    <a:pt x="4733" y="3159"/>
                    <a:pt x="4685" y="2789"/>
                  </a:cubicBezTo>
                  <a:cubicBezTo>
                    <a:pt x="4663" y="2620"/>
                    <a:pt x="4673" y="2415"/>
                    <a:pt x="4737" y="2264"/>
                  </a:cubicBezTo>
                  <a:cubicBezTo>
                    <a:pt x="5118" y="2295"/>
                    <a:pt x="5245" y="1779"/>
                    <a:pt x="5043" y="1651"/>
                  </a:cubicBezTo>
                  <a:cubicBezTo>
                    <a:pt x="5259" y="751"/>
                    <a:pt x="4692" y="222"/>
                    <a:pt x="3934" y="140"/>
                  </a:cubicBezTo>
                  <a:cubicBezTo>
                    <a:pt x="2637" y="0"/>
                    <a:pt x="2211" y="1034"/>
                    <a:pt x="2470" y="2151"/>
                  </a:cubicBezTo>
                  <a:cubicBezTo>
                    <a:pt x="2447" y="2728"/>
                    <a:pt x="2801" y="3255"/>
                    <a:pt x="3675" y="303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8"/>
            <p:cNvSpPr/>
            <p:nvPr/>
          </p:nvSpPr>
          <p:spPr>
            <a:xfrm>
              <a:off x="5402806" y="1583254"/>
              <a:ext cx="78116" cy="63855"/>
            </a:xfrm>
            <a:custGeom>
              <a:rect b="b" l="l" r="r" t="t"/>
              <a:pathLst>
                <a:path extrusionOk="0" h="1388" w="1698">
                  <a:moveTo>
                    <a:pt x="1657" y="0"/>
                  </a:moveTo>
                  <a:cubicBezTo>
                    <a:pt x="1654" y="0"/>
                    <a:pt x="1651" y="1"/>
                    <a:pt x="1648" y="2"/>
                  </a:cubicBezTo>
                  <a:cubicBezTo>
                    <a:pt x="1459" y="44"/>
                    <a:pt x="1154" y="247"/>
                    <a:pt x="857" y="489"/>
                  </a:cubicBezTo>
                  <a:cubicBezTo>
                    <a:pt x="492" y="787"/>
                    <a:pt x="132" y="1145"/>
                    <a:pt x="12" y="1329"/>
                  </a:cubicBezTo>
                  <a:cubicBezTo>
                    <a:pt x="1" y="1347"/>
                    <a:pt x="6" y="1370"/>
                    <a:pt x="23" y="1382"/>
                  </a:cubicBezTo>
                  <a:cubicBezTo>
                    <a:pt x="30" y="1386"/>
                    <a:pt x="37" y="1387"/>
                    <a:pt x="44" y="1387"/>
                  </a:cubicBezTo>
                  <a:cubicBezTo>
                    <a:pt x="56" y="1387"/>
                    <a:pt x="69" y="1382"/>
                    <a:pt x="76" y="1370"/>
                  </a:cubicBezTo>
                  <a:cubicBezTo>
                    <a:pt x="192" y="1192"/>
                    <a:pt x="545" y="841"/>
                    <a:pt x="905" y="548"/>
                  </a:cubicBezTo>
                  <a:cubicBezTo>
                    <a:pt x="1195" y="312"/>
                    <a:pt x="1488" y="114"/>
                    <a:pt x="1664" y="75"/>
                  </a:cubicBezTo>
                  <a:cubicBezTo>
                    <a:pt x="1685" y="71"/>
                    <a:pt x="1697" y="50"/>
                    <a:pt x="1693" y="30"/>
                  </a:cubicBezTo>
                  <a:cubicBezTo>
                    <a:pt x="1689" y="13"/>
                    <a:pt x="1674" y="0"/>
                    <a:pt x="16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8"/>
            <p:cNvSpPr/>
            <p:nvPr/>
          </p:nvSpPr>
          <p:spPr>
            <a:xfrm>
              <a:off x="5341113" y="1673148"/>
              <a:ext cx="43291" cy="58794"/>
            </a:xfrm>
            <a:custGeom>
              <a:rect b="b" l="l" r="r" t="t"/>
              <a:pathLst>
                <a:path extrusionOk="0" h="1278" w="941">
                  <a:moveTo>
                    <a:pt x="900" y="1"/>
                  </a:moveTo>
                  <a:cubicBezTo>
                    <a:pt x="882" y="1"/>
                    <a:pt x="866" y="12"/>
                    <a:pt x="861" y="29"/>
                  </a:cubicBezTo>
                  <a:cubicBezTo>
                    <a:pt x="807" y="240"/>
                    <a:pt x="698" y="449"/>
                    <a:pt x="564" y="637"/>
                  </a:cubicBezTo>
                  <a:cubicBezTo>
                    <a:pt x="399" y="868"/>
                    <a:pt x="199" y="1069"/>
                    <a:pt x="20" y="1210"/>
                  </a:cubicBezTo>
                  <a:cubicBezTo>
                    <a:pt x="4" y="1223"/>
                    <a:pt x="1" y="1247"/>
                    <a:pt x="15" y="1264"/>
                  </a:cubicBezTo>
                  <a:cubicBezTo>
                    <a:pt x="22" y="1273"/>
                    <a:pt x="33" y="1278"/>
                    <a:pt x="44" y="1278"/>
                  </a:cubicBezTo>
                  <a:cubicBezTo>
                    <a:pt x="53" y="1278"/>
                    <a:pt x="61" y="1275"/>
                    <a:pt x="68" y="1270"/>
                  </a:cubicBezTo>
                  <a:cubicBezTo>
                    <a:pt x="251" y="1124"/>
                    <a:pt x="457" y="918"/>
                    <a:pt x="626" y="680"/>
                  </a:cubicBezTo>
                  <a:cubicBezTo>
                    <a:pt x="765" y="486"/>
                    <a:pt x="878" y="270"/>
                    <a:pt x="935" y="48"/>
                  </a:cubicBezTo>
                  <a:cubicBezTo>
                    <a:pt x="940" y="28"/>
                    <a:pt x="928" y="7"/>
                    <a:pt x="908" y="1"/>
                  </a:cubicBezTo>
                  <a:cubicBezTo>
                    <a:pt x="905" y="1"/>
                    <a:pt x="903" y="1"/>
                    <a:pt x="90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8"/>
            <p:cNvSpPr/>
            <p:nvPr/>
          </p:nvSpPr>
          <p:spPr>
            <a:xfrm>
              <a:off x="5374467" y="1687455"/>
              <a:ext cx="72412" cy="68501"/>
            </a:xfrm>
            <a:custGeom>
              <a:rect b="b" l="l" r="r" t="t"/>
              <a:pathLst>
                <a:path extrusionOk="0" h="1489" w="1574">
                  <a:moveTo>
                    <a:pt x="57" y="0"/>
                  </a:moveTo>
                  <a:cubicBezTo>
                    <a:pt x="38" y="0"/>
                    <a:pt x="22" y="15"/>
                    <a:pt x="19" y="34"/>
                  </a:cubicBezTo>
                  <a:cubicBezTo>
                    <a:pt x="1" y="206"/>
                    <a:pt x="12" y="376"/>
                    <a:pt x="50" y="535"/>
                  </a:cubicBezTo>
                  <a:cubicBezTo>
                    <a:pt x="109" y="781"/>
                    <a:pt x="231" y="1004"/>
                    <a:pt x="405" y="1170"/>
                  </a:cubicBezTo>
                  <a:cubicBezTo>
                    <a:pt x="580" y="1339"/>
                    <a:pt x="806" y="1452"/>
                    <a:pt x="1072" y="1482"/>
                  </a:cubicBezTo>
                  <a:cubicBezTo>
                    <a:pt x="1115" y="1486"/>
                    <a:pt x="1159" y="1488"/>
                    <a:pt x="1204" y="1488"/>
                  </a:cubicBezTo>
                  <a:cubicBezTo>
                    <a:pt x="1311" y="1488"/>
                    <a:pt x="1423" y="1475"/>
                    <a:pt x="1541" y="1448"/>
                  </a:cubicBezTo>
                  <a:cubicBezTo>
                    <a:pt x="1561" y="1442"/>
                    <a:pt x="1574" y="1422"/>
                    <a:pt x="1569" y="1402"/>
                  </a:cubicBezTo>
                  <a:cubicBezTo>
                    <a:pt x="1565" y="1384"/>
                    <a:pt x="1549" y="1372"/>
                    <a:pt x="1531" y="1372"/>
                  </a:cubicBezTo>
                  <a:cubicBezTo>
                    <a:pt x="1528" y="1372"/>
                    <a:pt x="1526" y="1373"/>
                    <a:pt x="1523" y="1373"/>
                  </a:cubicBezTo>
                  <a:cubicBezTo>
                    <a:pt x="1412" y="1400"/>
                    <a:pt x="1306" y="1413"/>
                    <a:pt x="1205" y="1413"/>
                  </a:cubicBezTo>
                  <a:cubicBezTo>
                    <a:pt x="1163" y="1413"/>
                    <a:pt x="1121" y="1411"/>
                    <a:pt x="1081" y="1406"/>
                  </a:cubicBezTo>
                  <a:cubicBezTo>
                    <a:pt x="832" y="1379"/>
                    <a:pt x="621" y="1273"/>
                    <a:pt x="458" y="1116"/>
                  </a:cubicBezTo>
                  <a:cubicBezTo>
                    <a:pt x="295" y="959"/>
                    <a:pt x="179" y="750"/>
                    <a:pt x="124" y="518"/>
                  </a:cubicBezTo>
                  <a:cubicBezTo>
                    <a:pt x="88" y="366"/>
                    <a:pt x="77" y="206"/>
                    <a:pt x="94" y="42"/>
                  </a:cubicBezTo>
                  <a:cubicBezTo>
                    <a:pt x="96" y="21"/>
                    <a:pt x="81" y="3"/>
                    <a:pt x="61" y="1"/>
                  </a:cubicBezTo>
                  <a:cubicBezTo>
                    <a:pt x="60" y="0"/>
                    <a:pt x="58"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8"/>
            <p:cNvSpPr/>
            <p:nvPr/>
          </p:nvSpPr>
          <p:spPr>
            <a:xfrm>
              <a:off x="5363517" y="1631007"/>
              <a:ext cx="70618" cy="65235"/>
            </a:xfrm>
            <a:custGeom>
              <a:rect b="b" l="l" r="r" t="t"/>
              <a:pathLst>
                <a:path extrusionOk="0" h="1418" w="1535">
                  <a:moveTo>
                    <a:pt x="339" y="1"/>
                  </a:moveTo>
                  <a:cubicBezTo>
                    <a:pt x="293" y="1"/>
                    <a:pt x="248" y="6"/>
                    <a:pt x="202" y="18"/>
                  </a:cubicBezTo>
                  <a:cubicBezTo>
                    <a:pt x="143" y="32"/>
                    <a:pt x="83" y="57"/>
                    <a:pt x="24" y="94"/>
                  </a:cubicBezTo>
                  <a:cubicBezTo>
                    <a:pt x="7" y="105"/>
                    <a:pt x="1" y="128"/>
                    <a:pt x="12" y="146"/>
                  </a:cubicBezTo>
                  <a:cubicBezTo>
                    <a:pt x="19" y="157"/>
                    <a:pt x="31" y="164"/>
                    <a:pt x="44" y="164"/>
                  </a:cubicBezTo>
                  <a:cubicBezTo>
                    <a:pt x="51" y="164"/>
                    <a:pt x="58" y="162"/>
                    <a:pt x="64" y="158"/>
                  </a:cubicBezTo>
                  <a:cubicBezTo>
                    <a:pt x="116" y="126"/>
                    <a:pt x="168" y="104"/>
                    <a:pt x="220" y="91"/>
                  </a:cubicBezTo>
                  <a:cubicBezTo>
                    <a:pt x="260" y="81"/>
                    <a:pt x="299" y="76"/>
                    <a:pt x="338" y="76"/>
                  </a:cubicBezTo>
                  <a:cubicBezTo>
                    <a:pt x="469" y="76"/>
                    <a:pt x="600" y="128"/>
                    <a:pt x="724" y="215"/>
                  </a:cubicBezTo>
                  <a:cubicBezTo>
                    <a:pt x="889" y="332"/>
                    <a:pt x="1042" y="509"/>
                    <a:pt x="1167" y="713"/>
                  </a:cubicBezTo>
                  <a:cubicBezTo>
                    <a:pt x="1299" y="926"/>
                    <a:pt x="1401" y="1165"/>
                    <a:pt x="1456" y="1389"/>
                  </a:cubicBezTo>
                  <a:cubicBezTo>
                    <a:pt x="1461" y="1406"/>
                    <a:pt x="1476" y="1418"/>
                    <a:pt x="1492" y="1418"/>
                  </a:cubicBezTo>
                  <a:cubicBezTo>
                    <a:pt x="1495" y="1418"/>
                    <a:pt x="1499" y="1418"/>
                    <a:pt x="1502" y="1417"/>
                  </a:cubicBezTo>
                  <a:cubicBezTo>
                    <a:pt x="1523" y="1411"/>
                    <a:pt x="1535" y="1391"/>
                    <a:pt x="1530" y="1371"/>
                  </a:cubicBezTo>
                  <a:cubicBezTo>
                    <a:pt x="1473" y="1140"/>
                    <a:pt x="1368" y="893"/>
                    <a:pt x="1232" y="673"/>
                  </a:cubicBezTo>
                  <a:cubicBezTo>
                    <a:pt x="1101" y="462"/>
                    <a:pt x="942" y="276"/>
                    <a:pt x="768" y="154"/>
                  </a:cubicBezTo>
                  <a:cubicBezTo>
                    <a:pt x="631" y="58"/>
                    <a:pt x="486" y="1"/>
                    <a:pt x="33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8"/>
            <p:cNvSpPr/>
            <p:nvPr/>
          </p:nvSpPr>
          <p:spPr>
            <a:xfrm>
              <a:off x="5395123" y="1551511"/>
              <a:ext cx="62429" cy="106686"/>
            </a:xfrm>
            <a:custGeom>
              <a:rect b="b" l="l" r="r" t="t"/>
              <a:pathLst>
                <a:path extrusionOk="0" h="2319" w="1357">
                  <a:moveTo>
                    <a:pt x="450" y="1160"/>
                  </a:moveTo>
                  <a:cubicBezTo>
                    <a:pt x="569" y="1984"/>
                    <a:pt x="893" y="2318"/>
                    <a:pt x="964" y="2297"/>
                  </a:cubicBezTo>
                  <a:cubicBezTo>
                    <a:pt x="1035" y="2276"/>
                    <a:pt x="1357" y="1751"/>
                    <a:pt x="1357" y="1384"/>
                  </a:cubicBezTo>
                  <a:cubicBezTo>
                    <a:pt x="1357" y="1324"/>
                    <a:pt x="1179" y="1105"/>
                    <a:pt x="902" y="876"/>
                  </a:cubicBezTo>
                  <a:cubicBezTo>
                    <a:pt x="946" y="798"/>
                    <a:pt x="956" y="250"/>
                    <a:pt x="860" y="240"/>
                  </a:cubicBezTo>
                  <a:cubicBezTo>
                    <a:pt x="746" y="229"/>
                    <a:pt x="751" y="340"/>
                    <a:pt x="697" y="481"/>
                  </a:cubicBezTo>
                  <a:cubicBezTo>
                    <a:pt x="679" y="476"/>
                    <a:pt x="667" y="456"/>
                    <a:pt x="672" y="442"/>
                  </a:cubicBezTo>
                  <a:cubicBezTo>
                    <a:pt x="762" y="160"/>
                    <a:pt x="550" y="0"/>
                    <a:pt x="348" y="161"/>
                  </a:cubicBezTo>
                  <a:cubicBezTo>
                    <a:pt x="297" y="142"/>
                    <a:pt x="176" y="167"/>
                    <a:pt x="137" y="274"/>
                  </a:cubicBezTo>
                  <a:cubicBezTo>
                    <a:pt x="54" y="348"/>
                    <a:pt x="1" y="455"/>
                    <a:pt x="18" y="600"/>
                  </a:cubicBezTo>
                  <a:cubicBezTo>
                    <a:pt x="64" y="905"/>
                    <a:pt x="288" y="1068"/>
                    <a:pt x="450" y="11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8"/>
            <p:cNvSpPr/>
            <p:nvPr/>
          </p:nvSpPr>
          <p:spPr>
            <a:xfrm>
              <a:off x="5407498" y="1557215"/>
              <a:ext cx="7085" cy="20012"/>
            </a:xfrm>
            <a:custGeom>
              <a:rect b="b" l="l" r="r" t="t"/>
              <a:pathLst>
                <a:path extrusionOk="0" h="435" w="154">
                  <a:moveTo>
                    <a:pt x="79" y="1"/>
                  </a:moveTo>
                  <a:cubicBezTo>
                    <a:pt x="68" y="1"/>
                    <a:pt x="57" y="5"/>
                    <a:pt x="50" y="14"/>
                  </a:cubicBezTo>
                  <a:cubicBezTo>
                    <a:pt x="10" y="63"/>
                    <a:pt x="1" y="126"/>
                    <a:pt x="6" y="187"/>
                  </a:cubicBezTo>
                  <a:cubicBezTo>
                    <a:pt x="13" y="278"/>
                    <a:pt x="53" y="369"/>
                    <a:pt x="76" y="414"/>
                  </a:cubicBezTo>
                  <a:cubicBezTo>
                    <a:pt x="83" y="427"/>
                    <a:pt x="96" y="435"/>
                    <a:pt x="110" y="435"/>
                  </a:cubicBezTo>
                  <a:cubicBezTo>
                    <a:pt x="116" y="435"/>
                    <a:pt x="121" y="433"/>
                    <a:pt x="127" y="431"/>
                  </a:cubicBezTo>
                  <a:cubicBezTo>
                    <a:pt x="145" y="421"/>
                    <a:pt x="154" y="399"/>
                    <a:pt x="144" y="380"/>
                  </a:cubicBezTo>
                  <a:cubicBezTo>
                    <a:pt x="123" y="339"/>
                    <a:pt x="89" y="258"/>
                    <a:pt x="81" y="182"/>
                  </a:cubicBezTo>
                  <a:cubicBezTo>
                    <a:pt x="78" y="136"/>
                    <a:pt x="84" y="93"/>
                    <a:pt x="109" y="62"/>
                  </a:cubicBezTo>
                  <a:cubicBezTo>
                    <a:pt x="122" y="46"/>
                    <a:pt x="120" y="22"/>
                    <a:pt x="104" y="9"/>
                  </a:cubicBezTo>
                  <a:cubicBezTo>
                    <a:pt x="96" y="3"/>
                    <a:pt x="88" y="1"/>
                    <a:pt x="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8"/>
            <p:cNvSpPr/>
            <p:nvPr/>
          </p:nvSpPr>
          <p:spPr>
            <a:xfrm>
              <a:off x="5398803" y="1562506"/>
              <a:ext cx="6625" cy="19690"/>
            </a:xfrm>
            <a:custGeom>
              <a:rect b="b" l="l" r="r" t="t"/>
              <a:pathLst>
                <a:path extrusionOk="0" h="428" w="144">
                  <a:moveTo>
                    <a:pt x="62" y="0"/>
                  </a:moveTo>
                  <a:cubicBezTo>
                    <a:pt x="46" y="0"/>
                    <a:pt x="31" y="11"/>
                    <a:pt x="26" y="28"/>
                  </a:cubicBezTo>
                  <a:cubicBezTo>
                    <a:pt x="5" y="100"/>
                    <a:pt x="1" y="172"/>
                    <a:pt x="8" y="235"/>
                  </a:cubicBezTo>
                  <a:cubicBezTo>
                    <a:pt x="17" y="312"/>
                    <a:pt x="42" y="378"/>
                    <a:pt x="73" y="414"/>
                  </a:cubicBezTo>
                  <a:cubicBezTo>
                    <a:pt x="80" y="423"/>
                    <a:pt x="91" y="428"/>
                    <a:pt x="102" y="428"/>
                  </a:cubicBezTo>
                  <a:cubicBezTo>
                    <a:pt x="110" y="428"/>
                    <a:pt x="119" y="425"/>
                    <a:pt x="126" y="419"/>
                  </a:cubicBezTo>
                  <a:cubicBezTo>
                    <a:pt x="142" y="405"/>
                    <a:pt x="144" y="381"/>
                    <a:pt x="130" y="366"/>
                  </a:cubicBezTo>
                  <a:cubicBezTo>
                    <a:pt x="109" y="340"/>
                    <a:pt x="90" y="289"/>
                    <a:pt x="83" y="226"/>
                  </a:cubicBezTo>
                  <a:cubicBezTo>
                    <a:pt x="77" y="172"/>
                    <a:pt x="80" y="111"/>
                    <a:pt x="98" y="49"/>
                  </a:cubicBezTo>
                  <a:cubicBezTo>
                    <a:pt x="105" y="29"/>
                    <a:pt x="93" y="9"/>
                    <a:pt x="73" y="2"/>
                  </a:cubicBezTo>
                  <a:cubicBezTo>
                    <a:pt x="69" y="1"/>
                    <a:pt x="66" y="0"/>
                    <a:pt x="6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8"/>
            <p:cNvSpPr/>
            <p:nvPr/>
          </p:nvSpPr>
          <p:spPr>
            <a:xfrm>
              <a:off x="5413893" y="1603128"/>
              <a:ext cx="99003" cy="60405"/>
            </a:xfrm>
            <a:custGeom>
              <a:rect b="b" l="l" r="r" t="t"/>
              <a:pathLst>
                <a:path extrusionOk="0" h="1313" w="2152">
                  <a:moveTo>
                    <a:pt x="42" y="1"/>
                  </a:moveTo>
                  <a:cubicBezTo>
                    <a:pt x="40" y="1"/>
                    <a:pt x="38" y="1"/>
                    <a:pt x="36" y="1"/>
                  </a:cubicBezTo>
                  <a:cubicBezTo>
                    <a:pt x="16" y="4"/>
                    <a:pt x="1" y="23"/>
                    <a:pt x="4" y="45"/>
                  </a:cubicBezTo>
                  <a:cubicBezTo>
                    <a:pt x="101" y="675"/>
                    <a:pt x="295" y="1115"/>
                    <a:pt x="637" y="1261"/>
                  </a:cubicBezTo>
                  <a:cubicBezTo>
                    <a:pt x="718" y="1295"/>
                    <a:pt x="806" y="1313"/>
                    <a:pt x="902" y="1313"/>
                  </a:cubicBezTo>
                  <a:cubicBezTo>
                    <a:pt x="1217" y="1313"/>
                    <a:pt x="1620" y="1124"/>
                    <a:pt x="2133" y="699"/>
                  </a:cubicBezTo>
                  <a:cubicBezTo>
                    <a:pt x="2149" y="686"/>
                    <a:pt x="2151" y="662"/>
                    <a:pt x="2138" y="646"/>
                  </a:cubicBezTo>
                  <a:cubicBezTo>
                    <a:pt x="2131" y="637"/>
                    <a:pt x="2119" y="632"/>
                    <a:pt x="2108" y="632"/>
                  </a:cubicBezTo>
                  <a:cubicBezTo>
                    <a:pt x="2100" y="632"/>
                    <a:pt x="2091" y="635"/>
                    <a:pt x="2084" y="641"/>
                  </a:cubicBezTo>
                  <a:cubicBezTo>
                    <a:pt x="1586" y="1054"/>
                    <a:pt x="1200" y="1238"/>
                    <a:pt x="905" y="1238"/>
                  </a:cubicBezTo>
                  <a:cubicBezTo>
                    <a:pt x="818" y="1238"/>
                    <a:pt x="739" y="1222"/>
                    <a:pt x="667" y="1191"/>
                  </a:cubicBezTo>
                  <a:cubicBezTo>
                    <a:pt x="353" y="1057"/>
                    <a:pt x="172" y="637"/>
                    <a:pt x="79" y="33"/>
                  </a:cubicBezTo>
                  <a:cubicBezTo>
                    <a:pt x="77" y="14"/>
                    <a:pt x="61" y="1"/>
                    <a:pt x="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8"/>
            <p:cNvSpPr/>
            <p:nvPr/>
          </p:nvSpPr>
          <p:spPr>
            <a:xfrm>
              <a:off x="5455435" y="1572397"/>
              <a:ext cx="72504" cy="44027"/>
            </a:xfrm>
            <a:custGeom>
              <a:rect b="b" l="l" r="r" t="t"/>
              <a:pathLst>
                <a:path extrusionOk="0" h="957" w="1576">
                  <a:moveTo>
                    <a:pt x="1184" y="1"/>
                  </a:moveTo>
                  <a:cubicBezTo>
                    <a:pt x="875" y="1"/>
                    <a:pt x="643" y="270"/>
                    <a:pt x="430" y="519"/>
                  </a:cubicBezTo>
                  <a:cubicBezTo>
                    <a:pt x="293" y="679"/>
                    <a:pt x="163" y="829"/>
                    <a:pt x="30" y="884"/>
                  </a:cubicBezTo>
                  <a:cubicBezTo>
                    <a:pt x="10" y="892"/>
                    <a:pt x="1" y="913"/>
                    <a:pt x="9" y="933"/>
                  </a:cubicBezTo>
                  <a:cubicBezTo>
                    <a:pt x="15" y="948"/>
                    <a:pt x="29" y="957"/>
                    <a:pt x="44" y="957"/>
                  </a:cubicBezTo>
                  <a:cubicBezTo>
                    <a:pt x="49" y="957"/>
                    <a:pt x="53" y="956"/>
                    <a:pt x="58" y="954"/>
                  </a:cubicBezTo>
                  <a:cubicBezTo>
                    <a:pt x="208" y="893"/>
                    <a:pt x="344" y="735"/>
                    <a:pt x="487" y="568"/>
                  </a:cubicBezTo>
                  <a:cubicBezTo>
                    <a:pt x="688" y="334"/>
                    <a:pt x="905" y="81"/>
                    <a:pt x="1190" y="81"/>
                  </a:cubicBezTo>
                  <a:cubicBezTo>
                    <a:pt x="1289" y="81"/>
                    <a:pt x="1396" y="111"/>
                    <a:pt x="1513" y="183"/>
                  </a:cubicBezTo>
                  <a:cubicBezTo>
                    <a:pt x="1519" y="187"/>
                    <a:pt x="1526" y="189"/>
                    <a:pt x="1533" y="189"/>
                  </a:cubicBezTo>
                  <a:cubicBezTo>
                    <a:pt x="1545" y="189"/>
                    <a:pt x="1558" y="183"/>
                    <a:pt x="1565" y="171"/>
                  </a:cubicBezTo>
                  <a:cubicBezTo>
                    <a:pt x="1575" y="153"/>
                    <a:pt x="1570" y="130"/>
                    <a:pt x="1552" y="119"/>
                  </a:cubicBezTo>
                  <a:cubicBezTo>
                    <a:pt x="1417" y="35"/>
                    <a:pt x="1296" y="1"/>
                    <a:pt x="11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8"/>
            <p:cNvSpPr/>
            <p:nvPr/>
          </p:nvSpPr>
          <p:spPr>
            <a:xfrm>
              <a:off x="5425256" y="1560666"/>
              <a:ext cx="41865" cy="70342"/>
            </a:xfrm>
            <a:custGeom>
              <a:rect b="b" l="l" r="r" t="t"/>
              <a:pathLst>
                <a:path extrusionOk="0" h="1529" w="910">
                  <a:moveTo>
                    <a:pt x="191" y="0"/>
                  </a:moveTo>
                  <a:cubicBezTo>
                    <a:pt x="165" y="0"/>
                    <a:pt x="141" y="13"/>
                    <a:pt x="117" y="38"/>
                  </a:cubicBezTo>
                  <a:cubicBezTo>
                    <a:pt x="94" y="62"/>
                    <a:pt x="72" y="100"/>
                    <a:pt x="50" y="151"/>
                  </a:cubicBezTo>
                  <a:cubicBezTo>
                    <a:pt x="34" y="188"/>
                    <a:pt x="19" y="231"/>
                    <a:pt x="6" y="282"/>
                  </a:cubicBezTo>
                  <a:cubicBezTo>
                    <a:pt x="0" y="304"/>
                    <a:pt x="12" y="324"/>
                    <a:pt x="32" y="329"/>
                  </a:cubicBezTo>
                  <a:cubicBezTo>
                    <a:pt x="36" y="330"/>
                    <a:pt x="40" y="331"/>
                    <a:pt x="43" y="331"/>
                  </a:cubicBezTo>
                  <a:cubicBezTo>
                    <a:pt x="60" y="331"/>
                    <a:pt x="75" y="319"/>
                    <a:pt x="79" y="302"/>
                  </a:cubicBezTo>
                  <a:cubicBezTo>
                    <a:pt x="93" y="255"/>
                    <a:pt x="107" y="213"/>
                    <a:pt x="120" y="180"/>
                  </a:cubicBezTo>
                  <a:cubicBezTo>
                    <a:pt x="137" y="137"/>
                    <a:pt x="155" y="107"/>
                    <a:pt x="171" y="90"/>
                  </a:cubicBezTo>
                  <a:cubicBezTo>
                    <a:pt x="180" y="81"/>
                    <a:pt x="186" y="76"/>
                    <a:pt x="190" y="76"/>
                  </a:cubicBezTo>
                  <a:cubicBezTo>
                    <a:pt x="190" y="76"/>
                    <a:pt x="190" y="76"/>
                    <a:pt x="191" y="76"/>
                  </a:cubicBezTo>
                  <a:lnTo>
                    <a:pt x="192" y="76"/>
                  </a:lnTo>
                  <a:cubicBezTo>
                    <a:pt x="218" y="88"/>
                    <a:pt x="239" y="154"/>
                    <a:pt x="247" y="263"/>
                  </a:cubicBezTo>
                  <a:cubicBezTo>
                    <a:pt x="254" y="367"/>
                    <a:pt x="245" y="505"/>
                    <a:pt x="210" y="670"/>
                  </a:cubicBezTo>
                  <a:cubicBezTo>
                    <a:pt x="208" y="683"/>
                    <a:pt x="212" y="697"/>
                    <a:pt x="222" y="706"/>
                  </a:cubicBezTo>
                  <a:cubicBezTo>
                    <a:pt x="353" y="821"/>
                    <a:pt x="506" y="991"/>
                    <a:pt x="627" y="1148"/>
                  </a:cubicBezTo>
                  <a:cubicBezTo>
                    <a:pt x="740" y="1296"/>
                    <a:pt x="823" y="1430"/>
                    <a:pt x="832" y="1496"/>
                  </a:cubicBezTo>
                  <a:cubicBezTo>
                    <a:pt x="834" y="1515"/>
                    <a:pt x="851" y="1529"/>
                    <a:pt x="870" y="1529"/>
                  </a:cubicBezTo>
                  <a:cubicBezTo>
                    <a:pt x="871" y="1529"/>
                    <a:pt x="872" y="1529"/>
                    <a:pt x="874" y="1528"/>
                  </a:cubicBezTo>
                  <a:cubicBezTo>
                    <a:pt x="895" y="1525"/>
                    <a:pt x="910" y="1507"/>
                    <a:pt x="907" y="1486"/>
                  </a:cubicBezTo>
                  <a:cubicBezTo>
                    <a:pt x="896" y="1406"/>
                    <a:pt x="807" y="1259"/>
                    <a:pt x="688" y="1102"/>
                  </a:cubicBezTo>
                  <a:cubicBezTo>
                    <a:pt x="569" y="947"/>
                    <a:pt x="420" y="782"/>
                    <a:pt x="288" y="664"/>
                  </a:cubicBezTo>
                  <a:cubicBezTo>
                    <a:pt x="320" y="501"/>
                    <a:pt x="330" y="364"/>
                    <a:pt x="322" y="258"/>
                  </a:cubicBezTo>
                  <a:cubicBezTo>
                    <a:pt x="314" y="118"/>
                    <a:pt x="273" y="28"/>
                    <a:pt x="220" y="6"/>
                  </a:cubicBezTo>
                  <a:cubicBezTo>
                    <a:pt x="217" y="5"/>
                    <a:pt x="214" y="4"/>
                    <a:pt x="211" y="3"/>
                  </a:cubicBezTo>
                  <a:cubicBezTo>
                    <a:pt x="204" y="1"/>
                    <a:pt x="197" y="0"/>
                    <a:pt x="1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8"/>
            <p:cNvSpPr/>
            <p:nvPr/>
          </p:nvSpPr>
          <p:spPr>
            <a:xfrm>
              <a:off x="5418816" y="1560528"/>
              <a:ext cx="11041" cy="16562"/>
            </a:xfrm>
            <a:custGeom>
              <a:rect b="b" l="l" r="r" t="t"/>
              <a:pathLst>
                <a:path extrusionOk="0" h="360" w="240">
                  <a:moveTo>
                    <a:pt x="44" y="1"/>
                  </a:moveTo>
                  <a:cubicBezTo>
                    <a:pt x="37" y="1"/>
                    <a:pt x="31" y="2"/>
                    <a:pt x="25" y="6"/>
                  </a:cubicBezTo>
                  <a:cubicBezTo>
                    <a:pt x="6" y="16"/>
                    <a:pt x="0" y="40"/>
                    <a:pt x="11" y="58"/>
                  </a:cubicBezTo>
                  <a:cubicBezTo>
                    <a:pt x="84" y="185"/>
                    <a:pt x="119" y="256"/>
                    <a:pt x="151" y="318"/>
                  </a:cubicBezTo>
                  <a:lnTo>
                    <a:pt x="162" y="339"/>
                  </a:lnTo>
                  <a:cubicBezTo>
                    <a:pt x="168" y="352"/>
                    <a:pt x="182" y="360"/>
                    <a:pt x="196" y="360"/>
                  </a:cubicBezTo>
                  <a:cubicBezTo>
                    <a:pt x="201" y="360"/>
                    <a:pt x="207" y="358"/>
                    <a:pt x="213" y="355"/>
                  </a:cubicBezTo>
                  <a:cubicBezTo>
                    <a:pt x="232" y="347"/>
                    <a:pt x="239" y="324"/>
                    <a:pt x="230" y="305"/>
                  </a:cubicBezTo>
                  <a:lnTo>
                    <a:pt x="219" y="284"/>
                  </a:lnTo>
                  <a:cubicBezTo>
                    <a:pt x="186" y="219"/>
                    <a:pt x="150" y="148"/>
                    <a:pt x="77" y="20"/>
                  </a:cubicBezTo>
                  <a:cubicBezTo>
                    <a:pt x="69" y="8"/>
                    <a:pt x="57" y="1"/>
                    <a:pt x="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8"/>
            <p:cNvSpPr/>
            <p:nvPr/>
          </p:nvSpPr>
          <p:spPr>
            <a:xfrm>
              <a:off x="5442048" y="1566462"/>
              <a:ext cx="55804" cy="16700"/>
            </a:xfrm>
            <a:custGeom>
              <a:rect b="b" l="l" r="r" t="t"/>
              <a:pathLst>
                <a:path extrusionOk="0" h="363" w="1213">
                  <a:moveTo>
                    <a:pt x="1170" y="1"/>
                  </a:moveTo>
                  <a:cubicBezTo>
                    <a:pt x="1160" y="1"/>
                    <a:pt x="1150" y="5"/>
                    <a:pt x="1143" y="13"/>
                  </a:cubicBezTo>
                  <a:cubicBezTo>
                    <a:pt x="1027" y="140"/>
                    <a:pt x="832" y="230"/>
                    <a:pt x="625" y="267"/>
                  </a:cubicBezTo>
                  <a:cubicBezTo>
                    <a:pt x="553" y="280"/>
                    <a:pt x="480" y="287"/>
                    <a:pt x="410" y="287"/>
                  </a:cubicBezTo>
                  <a:cubicBezTo>
                    <a:pt x="279" y="287"/>
                    <a:pt x="157" y="264"/>
                    <a:pt x="61" y="213"/>
                  </a:cubicBezTo>
                  <a:cubicBezTo>
                    <a:pt x="56" y="209"/>
                    <a:pt x="50" y="208"/>
                    <a:pt x="44" y="208"/>
                  </a:cubicBezTo>
                  <a:cubicBezTo>
                    <a:pt x="30" y="208"/>
                    <a:pt x="18" y="215"/>
                    <a:pt x="10" y="227"/>
                  </a:cubicBezTo>
                  <a:cubicBezTo>
                    <a:pt x="1" y="247"/>
                    <a:pt x="8" y="269"/>
                    <a:pt x="26" y="278"/>
                  </a:cubicBezTo>
                  <a:cubicBezTo>
                    <a:pt x="133" y="336"/>
                    <a:pt x="269" y="362"/>
                    <a:pt x="412" y="362"/>
                  </a:cubicBezTo>
                  <a:cubicBezTo>
                    <a:pt x="487" y="362"/>
                    <a:pt x="564" y="355"/>
                    <a:pt x="639" y="341"/>
                  </a:cubicBezTo>
                  <a:cubicBezTo>
                    <a:pt x="860" y="301"/>
                    <a:pt x="1072" y="203"/>
                    <a:pt x="1199" y="64"/>
                  </a:cubicBezTo>
                  <a:cubicBezTo>
                    <a:pt x="1213" y="48"/>
                    <a:pt x="1212" y="25"/>
                    <a:pt x="1196" y="11"/>
                  </a:cubicBezTo>
                  <a:cubicBezTo>
                    <a:pt x="1188" y="4"/>
                    <a:pt x="1179" y="1"/>
                    <a:pt x="11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8"/>
            <p:cNvSpPr/>
            <p:nvPr/>
          </p:nvSpPr>
          <p:spPr>
            <a:xfrm>
              <a:off x="5527939" y="1523954"/>
              <a:ext cx="12007" cy="11547"/>
            </a:xfrm>
            <a:custGeom>
              <a:rect b="b" l="l" r="r" t="t"/>
              <a:pathLst>
                <a:path extrusionOk="0" h="251" w="261">
                  <a:moveTo>
                    <a:pt x="222" y="1"/>
                  </a:moveTo>
                  <a:cubicBezTo>
                    <a:pt x="168" y="1"/>
                    <a:pt x="117" y="18"/>
                    <a:pt x="77" y="56"/>
                  </a:cubicBezTo>
                  <a:cubicBezTo>
                    <a:pt x="42" y="90"/>
                    <a:pt x="15" y="139"/>
                    <a:pt x="4" y="207"/>
                  </a:cubicBezTo>
                  <a:cubicBezTo>
                    <a:pt x="0" y="227"/>
                    <a:pt x="14" y="246"/>
                    <a:pt x="34" y="251"/>
                  </a:cubicBezTo>
                  <a:cubicBezTo>
                    <a:pt x="36" y="251"/>
                    <a:pt x="38" y="251"/>
                    <a:pt x="40" y="251"/>
                  </a:cubicBezTo>
                  <a:cubicBezTo>
                    <a:pt x="52" y="251"/>
                    <a:pt x="62" y="246"/>
                    <a:pt x="69" y="238"/>
                  </a:cubicBezTo>
                  <a:cubicBezTo>
                    <a:pt x="86" y="221"/>
                    <a:pt x="103" y="207"/>
                    <a:pt x="120" y="197"/>
                  </a:cubicBezTo>
                  <a:cubicBezTo>
                    <a:pt x="137" y="188"/>
                    <a:pt x="154" y="181"/>
                    <a:pt x="170" y="178"/>
                  </a:cubicBezTo>
                  <a:cubicBezTo>
                    <a:pt x="192" y="175"/>
                    <a:pt x="205" y="155"/>
                    <a:pt x="201" y="135"/>
                  </a:cubicBezTo>
                  <a:cubicBezTo>
                    <a:pt x="198" y="117"/>
                    <a:pt x="182" y="103"/>
                    <a:pt x="165" y="103"/>
                  </a:cubicBezTo>
                  <a:cubicBezTo>
                    <a:pt x="162" y="103"/>
                    <a:pt x="160" y="103"/>
                    <a:pt x="158" y="104"/>
                  </a:cubicBezTo>
                  <a:cubicBezTo>
                    <a:pt x="148" y="106"/>
                    <a:pt x="139" y="108"/>
                    <a:pt x="129" y="110"/>
                  </a:cubicBezTo>
                  <a:cubicBezTo>
                    <a:pt x="154" y="87"/>
                    <a:pt x="187" y="76"/>
                    <a:pt x="222" y="76"/>
                  </a:cubicBezTo>
                  <a:cubicBezTo>
                    <a:pt x="244" y="76"/>
                    <a:pt x="261" y="59"/>
                    <a:pt x="261" y="39"/>
                  </a:cubicBezTo>
                  <a:cubicBezTo>
                    <a:pt x="261" y="18"/>
                    <a:pt x="244" y="1"/>
                    <a:pt x="22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8"/>
            <p:cNvSpPr/>
            <p:nvPr/>
          </p:nvSpPr>
          <p:spPr>
            <a:xfrm>
              <a:off x="5519704" y="1512912"/>
              <a:ext cx="29351" cy="32296"/>
            </a:xfrm>
            <a:custGeom>
              <a:rect b="b" l="l" r="r" t="t"/>
              <a:pathLst>
                <a:path extrusionOk="0" h="702" w="638">
                  <a:moveTo>
                    <a:pt x="403" y="1"/>
                  </a:moveTo>
                  <a:cubicBezTo>
                    <a:pt x="350" y="1"/>
                    <a:pt x="288" y="16"/>
                    <a:pt x="216" y="50"/>
                  </a:cubicBezTo>
                  <a:cubicBezTo>
                    <a:pt x="197" y="59"/>
                    <a:pt x="189" y="82"/>
                    <a:pt x="197" y="101"/>
                  </a:cubicBezTo>
                  <a:cubicBezTo>
                    <a:pt x="205" y="114"/>
                    <a:pt x="218" y="122"/>
                    <a:pt x="233" y="122"/>
                  </a:cubicBezTo>
                  <a:cubicBezTo>
                    <a:pt x="238" y="122"/>
                    <a:pt x="243" y="121"/>
                    <a:pt x="248" y="119"/>
                  </a:cubicBezTo>
                  <a:cubicBezTo>
                    <a:pt x="310" y="89"/>
                    <a:pt x="362" y="76"/>
                    <a:pt x="403" y="76"/>
                  </a:cubicBezTo>
                  <a:cubicBezTo>
                    <a:pt x="439" y="76"/>
                    <a:pt x="468" y="86"/>
                    <a:pt x="490" y="103"/>
                  </a:cubicBezTo>
                  <a:cubicBezTo>
                    <a:pt x="541" y="141"/>
                    <a:pt x="560" y="220"/>
                    <a:pt x="549" y="304"/>
                  </a:cubicBezTo>
                  <a:cubicBezTo>
                    <a:pt x="537" y="393"/>
                    <a:pt x="495" y="486"/>
                    <a:pt x="426" y="550"/>
                  </a:cubicBezTo>
                  <a:cubicBezTo>
                    <a:pt x="377" y="595"/>
                    <a:pt x="314" y="624"/>
                    <a:pt x="237" y="624"/>
                  </a:cubicBezTo>
                  <a:cubicBezTo>
                    <a:pt x="184" y="624"/>
                    <a:pt x="125" y="610"/>
                    <a:pt x="60" y="578"/>
                  </a:cubicBezTo>
                  <a:cubicBezTo>
                    <a:pt x="55" y="575"/>
                    <a:pt x="50" y="574"/>
                    <a:pt x="44" y="574"/>
                  </a:cubicBezTo>
                  <a:cubicBezTo>
                    <a:pt x="30" y="574"/>
                    <a:pt x="17" y="582"/>
                    <a:pt x="11" y="595"/>
                  </a:cubicBezTo>
                  <a:cubicBezTo>
                    <a:pt x="1" y="614"/>
                    <a:pt x="8" y="636"/>
                    <a:pt x="26" y="646"/>
                  </a:cubicBezTo>
                  <a:cubicBezTo>
                    <a:pt x="103" y="684"/>
                    <a:pt x="174" y="701"/>
                    <a:pt x="238" y="701"/>
                  </a:cubicBezTo>
                  <a:cubicBezTo>
                    <a:pt x="334" y="701"/>
                    <a:pt x="414" y="663"/>
                    <a:pt x="477" y="605"/>
                  </a:cubicBezTo>
                  <a:cubicBezTo>
                    <a:pt x="561" y="530"/>
                    <a:pt x="611" y="418"/>
                    <a:pt x="625" y="313"/>
                  </a:cubicBezTo>
                  <a:cubicBezTo>
                    <a:pt x="637" y="203"/>
                    <a:pt x="610" y="99"/>
                    <a:pt x="535" y="42"/>
                  </a:cubicBezTo>
                  <a:cubicBezTo>
                    <a:pt x="501" y="16"/>
                    <a:pt x="457" y="1"/>
                    <a:pt x="4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8"/>
            <p:cNvSpPr/>
            <p:nvPr/>
          </p:nvSpPr>
          <p:spPr>
            <a:xfrm>
              <a:off x="5449501" y="1538169"/>
              <a:ext cx="8741" cy="11869"/>
            </a:xfrm>
            <a:custGeom>
              <a:rect b="b" l="l" r="r" t="t"/>
              <a:pathLst>
                <a:path extrusionOk="0" h="258" w="190">
                  <a:moveTo>
                    <a:pt x="143" y="1"/>
                  </a:moveTo>
                  <a:cubicBezTo>
                    <a:pt x="76" y="1"/>
                    <a:pt x="35" y="33"/>
                    <a:pt x="14" y="74"/>
                  </a:cubicBezTo>
                  <a:cubicBezTo>
                    <a:pt x="5" y="95"/>
                    <a:pt x="0" y="117"/>
                    <a:pt x="2" y="138"/>
                  </a:cubicBezTo>
                  <a:cubicBezTo>
                    <a:pt x="3" y="160"/>
                    <a:pt x="10" y="182"/>
                    <a:pt x="22" y="200"/>
                  </a:cubicBezTo>
                  <a:cubicBezTo>
                    <a:pt x="43" y="234"/>
                    <a:pt x="79" y="258"/>
                    <a:pt x="129" y="258"/>
                  </a:cubicBezTo>
                  <a:cubicBezTo>
                    <a:pt x="137" y="258"/>
                    <a:pt x="146" y="257"/>
                    <a:pt x="154" y="256"/>
                  </a:cubicBezTo>
                  <a:cubicBezTo>
                    <a:pt x="176" y="253"/>
                    <a:pt x="189" y="234"/>
                    <a:pt x="186" y="214"/>
                  </a:cubicBezTo>
                  <a:cubicBezTo>
                    <a:pt x="183" y="194"/>
                    <a:pt x="167" y="181"/>
                    <a:pt x="149" y="181"/>
                  </a:cubicBezTo>
                  <a:cubicBezTo>
                    <a:pt x="147" y="181"/>
                    <a:pt x="145" y="181"/>
                    <a:pt x="143" y="182"/>
                  </a:cubicBezTo>
                  <a:cubicBezTo>
                    <a:pt x="138" y="182"/>
                    <a:pt x="134" y="183"/>
                    <a:pt x="131" y="183"/>
                  </a:cubicBezTo>
                  <a:cubicBezTo>
                    <a:pt x="109" y="183"/>
                    <a:pt x="93" y="173"/>
                    <a:pt x="85" y="160"/>
                  </a:cubicBezTo>
                  <a:cubicBezTo>
                    <a:pt x="81" y="152"/>
                    <a:pt x="78" y="143"/>
                    <a:pt x="78" y="134"/>
                  </a:cubicBezTo>
                  <a:cubicBezTo>
                    <a:pt x="77" y="124"/>
                    <a:pt x="79" y="115"/>
                    <a:pt x="83" y="107"/>
                  </a:cubicBezTo>
                  <a:cubicBezTo>
                    <a:pt x="91" y="90"/>
                    <a:pt x="110" y="76"/>
                    <a:pt x="144" y="76"/>
                  </a:cubicBezTo>
                  <a:cubicBezTo>
                    <a:pt x="145" y="76"/>
                    <a:pt x="147" y="76"/>
                    <a:pt x="148" y="76"/>
                  </a:cubicBezTo>
                  <a:cubicBezTo>
                    <a:pt x="149" y="76"/>
                    <a:pt x="149" y="77"/>
                    <a:pt x="150" y="77"/>
                  </a:cubicBezTo>
                  <a:cubicBezTo>
                    <a:pt x="169" y="77"/>
                    <a:pt x="186" y="60"/>
                    <a:pt x="186" y="40"/>
                  </a:cubicBezTo>
                  <a:cubicBezTo>
                    <a:pt x="187" y="19"/>
                    <a:pt x="170" y="1"/>
                    <a:pt x="149" y="1"/>
                  </a:cubicBezTo>
                  <a:cubicBezTo>
                    <a:pt x="147" y="1"/>
                    <a:pt x="145" y="1"/>
                    <a:pt x="1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8"/>
            <p:cNvSpPr/>
            <p:nvPr/>
          </p:nvSpPr>
          <p:spPr>
            <a:xfrm>
              <a:off x="5445590" y="1554087"/>
              <a:ext cx="21990" cy="6211"/>
            </a:xfrm>
            <a:custGeom>
              <a:rect b="b" l="l" r="r" t="t"/>
              <a:pathLst>
                <a:path extrusionOk="0" h="135" w="478">
                  <a:moveTo>
                    <a:pt x="43" y="0"/>
                  </a:moveTo>
                  <a:cubicBezTo>
                    <a:pt x="32" y="0"/>
                    <a:pt x="21" y="5"/>
                    <a:pt x="14" y="14"/>
                  </a:cubicBezTo>
                  <a:cubicBezTo>
                    <a:pt x="0" y="31"/>
                    <a:pt x="3" y="54"/>
                    <a:pt x="20" y="67"/>
                  </a:cubicBezTo>
                  <a:cubicBezTo>
                    <a:pt x="74" y="110"/>
                    <a:pt x="148" y="133"/>
                    <a:pt x="228" y="134"/>
                  </a:cubicBezTo>
                  <a:cubicBezTo>
                    <a:pt x="303" y="134"/>
                    <a:pt x="383" y="116"/>
                    <a:pt x="453" y="76"/>
                  </a:cubicBezTo>
                  <a:cubicBezTo>
                    <a:pt x="471" y="65"/>
                    <a:pt x="477" y="42"/>
                    <a:pt x="467" y="24"/>
                  </a:cubicBezTo>
                  <a:cubicBezTo>
                    <a:pt x="460" y="12"/>
                    <a:pt x="447" y="5"/>
                    <a:pt x="434" y="5"/>
                  </a:cubicBezTo>
                  <a:cubicBezTo>
                    <a:pt x="427" y="5"/>
                    <a:pt x="421" y="6"/>
                    <a:pt x="415" y="10"/>
                  </a:cubicBezTo>
                  <a:cubicBezTo>
                    <a:pt x="359" y="42"/>
                    <a:pt x="294" y="58"/>
                    <a:pt x="234" y="58"/>
                  </a:cubicBezTo>
                  <a:cubicBezTo>
                    <a:pt x="232" y="58"/>
                    <a:pt x="230" y="58"/>
                    <a:pt x="228" y="58"/>
                  </a:cubicBezTo>
                  <a:cubicBezTo>
                    <a:pt x="165" y="58"/>
                    <a:pt x="108" y="41"/>
                    <a:pt x="67" y="9"/>
                  </a:cubicBezTo>
                  <a:cubicBezTo>
                    <a:pt x="60" y="3"/>
                    <a:pt x="51" y="0"/>
                    <a:pt x="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8"/>
            <p:cNvSpPr/>
            <p:nvPr/>
          </p:nvSpPr>
          <p:spPr>
            <a:xfrm>
              <a:off x="5460404" y="1530118"/>
              <a:ext cx="27741" cy="7407"/>
            </a:xfrm>
            <a:custGeom>
              <a:rect b="b" l="l" r="r" t="t"/>
              <a:pathLst>
                <a:path extrusionOk="0" h="161" w="603">
                  <a:moveTo>
                    <a:pt x="560" y="1"/>
                  </a:moveTo>
                  <a:cubicBezTo>
                    <a:pt x="553" y="1"/>
                    <a:pt x="547" y="3"/>
                    <a:pt x="541" y="6"/>
                  </a:cubicBezTo>
                  <a:cubicBezTo>
                    <a:pt x="470" y="46"/>
                    <a:pt x="382" y="70"/>
                    <a:pt x="297" y="79"/>
                  </a:cubicBezTo>
                  <a:cubicBezTo>
                    <a:pt x="267" y="83"/>
                    <a:pt x="238" y="84"/>
                    <a:pt x="210" y="84"/>
                  </a:cubicBezTo>
                  <a:cubicBezTo>
                    <a:pt x="150" y="84"/>
                    <a:pt x="96" y="77"/>
                    <a:pt x="57" y="62"/>
                  </a:cubicBezTo>
                  <a:cubicBezTo>
                    <a:pt x="52" y="61"/>
                    <a:pt x="47" y="60"/>
                    <a:pt x="43" y="60"/>
                  </a:cubicBezTo>
                  <a:cubicBezTo>
                    <a:pt x="27" y="60"/>
                    <a:pt x="13" y="69"/>
                    <a:pt x="8" y="84"/>
                  </a:cubicBezTo>
                  <a:cubicBezTo>
                    <a:pt x="0" y="104"/>
                    <a:pt x="10" y="125"/>
                    <a:pt x="30" y="132"/>
                  </a:cubicBezTo>
                  <a:cubicBezTo>
                    <a:pt x="78" y="151"/>
                    <a:pt x="142" y="160"/>
                    <a:pt x="211" y="160"/>
                  </a:cubicBezTo>
                  <a:cubicBezTo>
                    <a:pt x="242" y="160"/>
                    <a:pt x="273" y="158"/>
                    <a:pt x="305" y="155"/>
                  </a:cubicBezTo>
                  <a:cubicBezTo>
                    <a:pt x="400" y="144"/>
                    <a:pt x="497" y="118"/>
                    <a:pt x="578" y="72"/>
                  </a:cubicBezTo>
                  <a:cubicBezTo>
                    <a:pt x="596" y="61"/>
                    <a:pt x="603" y="38"/>
                    <a:pt x="592" y="20"/>
                  </a:cubicBezTo>
                  <a:cubicBezTo>
                    <a:pt x="586" y="8"/>
                    <a:pt x="573" y="1"/>
                    <a:pt x="560" y="1"/>
                  </a:cubicBezTo>
                  <a:close/>
                </a:path>
              </a:pathLst>
            </a:custGeom>
            <a:solidFill>
              <a:srgbClr val="7B02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8"/>
            <p:cNvSpPr/>
            <p:nvPr/>
          </p:nvSpPr>
          <p:spPr>
            <a:xfrm>
              <a:off x="5423094" y="1531544"/>
              <a:ext cx="25395" cy="6947"/>
            </a:xfrm>
            <a:custGeom>
              <a:rect b="b" l="l" r="r" t="t"/>
              <a:pathLst>
                <a:path extrusionOk="0" h="151" w="552">
                  <a:moveTo>
                    <a:pt x="43" y="1"/>
                  </a:moveTo>
                  <a:cubicBezTo>
                    <a:pt x="32" y="1"/>
                    <a:pt x="20" y="6"/>
                    <a:pt x="12" y="16"/>
                  </a:cubicBezTo>
                  <a:cubicBezTo>
                    <a:pt x="1" y="32"/>
                    <a:pt x="4" y="57"/>
                    <a:pt x="21" y="69"/>
                  </a:cubicBezTo>
                  <a:cubicBezTo>
                    <a:pt x="86" y="117"/>
                    <a:pt x="171" y="141"/>
                    <a:pt x="255" y="148"/>
                  </a:cubicBezTo>
                  <a:cubicBezTo>
                    <a:pt x="271" y="149"/>
                    <a:pt x="287" y="150"/>
                    <a:pt x="304" y="150"/>
                  </a:cubicBezTo>
                  <a:cubicBezTo>
                    <a:pt x="387" y="150"/>
                    <a:pt x="468" y="135"/>
                    <a:pt x="524" y="110"/>
                  </a:cubicBezTo>
                  <a:cubicBezTo>
                    <a:pt x="543" y="103"/>
                    <a:pt x="552" y="80"/>
                    <a:pt x="543" y="61"/>
                  </a:cubicBezTo>
                  <a:cubicBezTo>
                    <a:pt x="538" y="47"/>
                    <a:pt x="524" y="38"/>
                    <a:pt x="509" y="38"/>
                  </a:cubicBezTo>
                  <a:cubicBezTo>
                    <a:pt x="504" y="38"/>
                    <a:pt x="499" y="39"/>
                    <a:pt x="495" y="41"/>
                  </a:cubicBezTo>
                  <a:cubicBezTo>
                    <a:pt x="447" y="61"/>
                    <a:pt x="380" y="74"/>
                    <a:pt x="309" y="74"/>
                  </a:cubicBezTo>
                  <a:cubicBezTo>
                    <a:pt x="292" y="74"/>
                    <a:pt x="276" y="73"/>
                    <a:pt x="260" y="72"/>
                  </a:cubicBezTo>
                  <a:cubicBezTo>
                    <a:pt x="189" y="66"/>
                    <a:pt x="119" y="47"/>
                    <a:pt x="65" y="8"/>
                  </a:cubicBezTo>
                  <a:cubicBezTo>
                    <a:pt x="59" y="3"/>
                    <a:pt x="51" y="1"/>
                    <a:pt x="4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8"/>
            <p:cNvSpPr/>
            <p:nvPr/>
          </p:nvSpPr>
          <p:spPr>
            <a:xfrm>
              <a:off x="5455942" y="1512774"/>
              <a:ext cx="23463" cy="5843"/>
            </a:xfrm>
            <a:custGeom>
              <a:rect b="b" l="l" r="r" t="t"/>
              <a:pathLst>
                <a:path extrusionOk="0" h="127" w="510">
                  <a:moveTo>
                    <a:pt x="136" y="0"/>
                  </a:moveTo>
                  <a:cubicBezTo>
                    <a:pt x="101" y="0"/>
                    <a:pt x="68" y="2"/>
                    <a:pt x="37" y="5"/>
                  </a:cubicBezTo>
                  <a:cubicBezTo>
                    <a:pt x="16" y="7"/>
                    <a:pt x="1" y="25"/>
                    <a:pt x="3" y="46"/>
                  </a:cubicBezTo>
                  <a:cubicBezTo>
                    <a:pt x="5" y="65"/>
                    <a:pt x="21" y="80"/>
                    <a:pt x="40" y="80"/>
                  </a:cubicBezTo>
                  <a:cubicBezTo>
                    <a:pt x="42" y="80"/>
                    <a:pt x="43" y="80"/>
                    <a:pt x="44" y="80"/>
                  </a:cubicBezTo>
                  <a:cubicBezTo>
                    <a:pt x="73" y="77"/>
                    <a:pt x="104" y="76"/>
                    <a:pt x="136" y="76"/>
                  </a:cubicBezTo>
                  <a:cubicBezTo>
                    <a:pt x="173" y="76"/>
                    <a:pt x="213" y="78"/>
                    <a:pt x="253" y="82"/>
                  </a:cubicBezTo>
                  <a:cubicBezTo>
                    <a:pt x="320" y="90"/>
                    <a:pt x="389" y="103"/>
                    <a:pt x="455" y="125"/>
                  </a:cubicBezTo>
                  <a:cubicBezTo>
                    <a:pt x="459" y="126"/>
                    <a:pt x="462" y="126"/>
                    <a:pt x="466" y="126"/>
                  </a:cubicBezTo>
                  <a:cubicBezTo>
                    <a:pt x="482" y="126"/>
                    <a:pt x="498" y="116"/>
                    <a:pt x="503" y="100"/>
                  </a:cubicBezTo>
                  <a:cubicBezTo>
                    <a:pt x="509" y="80"/>
                    <a:pt x="499" y="59"/>
                    <a:pt x="479" y="53"/>
                  </a:cubicBezTo>
                  <a:cubicBezTo>
                    <a:pt x="407" y="29"/>
                    <a:pt x="333" y="14"/>
                    <a:pt x="262" y="7"/>
                  </a:cubicBezTo>
                  <a:cubicBezTo>
                    <a:pt x="219" y="2"/>
                    <a:pt x="176" y="0"/>
                    <a:pt x="13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8"/>
            <p:cNvSpPr/>
            <p:nvPr/>
          </p:nvSpPr>
          <p:spPr>
            <a:xfrm>
              <a:off x="5422266" y="1513510"/>
              <a:ext cx="21944" cy="6533"/>
            </a:xfrm>
            <a:custGeom>
              <a:rect b="b" l="l" r="r" t="t"/>
              <a:pathLst>
                <a:path extrusionOk="0" h="142" w="477">
                  <a:moveTo>
                    <a:pt x="402" y="1"/>
                  </a:moveTo>
                  <a:cubicBezTo>
                    <a:pt x="345" y="1"/>
                    <a:pt x="280" y="6"/>
                    <a:pt x="218" y="16"/>
                  </a:cubicBezTo>
                  <a:cubicBezTo>
                    <a:pt x="147" y="27"/>
                    <a:pt x="78" y="45"/>
                    <a:pt x="28" y="70"/>
                  </a:cubicBezTo>
                  <a:cubicBezTo>
                    <a:pt x="9" y="78"/>
                    <a:pt x="1" y="100"/>
                    <a:pt x="9" y="120"/>
                  </a:cubicBezTo>
                  <a:cubicBezTo>
                    <a:pt x="16" y="133"/>
                    <a:pt x="29" y="142"/>
                    <a:pt x="44" y="142"/>
                  </a:cubicBezTo>
                  <a:cubicBezTo>
                    <a:pt x="49" y="142"/>
                    <a:pt x="55" y="140"/>
                    <a:pt x="60" y="138"/>
                  </a:cubicBezTo>
                  <a:cubicBezTo>
                    <a:pt x="104" y="117"/>
                    <a:pt x="165" y="101"/>
                    <a:pt x="230" y="91"/>
                  </a:cubicBezTo>
                  <a:cubicBezTo>
                    <a:pt x="288" y="81"/>
                    <a:pt x="348" y="76"/>
                    <a:pt x="400" y="76"/>
                  </a:cubicBezTo>
                  <a:cubicBezTo>
                    <a:pt x="413" y="76"/>
                    <a:pt x="425" y="76"/>
                    <a:pt x="436" y="77"/>
                  </a:cubicBezTo>
                  <a:cubicBezTo>
                    <a:pt x="437" y="77"/>
                    <a:pt x="437" y="77"/>
                    <a:pt x="438" y="77"/>
                  </a:cubicBezTo>
                  <a:cubicBezTo>
                    <a:pt x="458" y="77"/>
                    <a:pt x="475" y="61"/>
                    <a:pt x="475" y="41"/>
                  </a:cubicBezTo>
                  <a:cubicBezTo>
                    <a:pt x="476" y="21"/>
                    <a:pt x="461" y="3"/>
                    <a:pt x="440" y="2"/>
                  </a:cubicBezTo>
                  <a:cubicBezTo>
                    <a:pt x="428" y="1"/>
                    <a:pt x="415" y="1"/>
                    <a:pt x="4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8"/>
            <p:cNvSpPr/>
            <p:nvPr/>
          </p:nvSpPr>
          <p:spPr>
            <a:xfrm>
              <a:off x="5426222" y="1540101"/>
              <a:ext cx="13157" cy="12697"/>
            </a:xfrm>
            <a:custGeom>
              <a:rect b="b" l="l" r="r" t="t"/>
              <a:pathLst>
                <a:path extrusionOk="0" h="276" w="286">
                  <a:moveTo>
                    <a:pt x="172" y="15"/>
                  </a:moveTo>
                  <a:cubicBezTo>
                    <a:pt x="103" y="0"/>
                    <a:pt x="32" y="42"/>
                    <a:pt x="17" y="110"/>
                  </a:cubicBezTo>
                  <a:cubicBezTo>
                    <a:pt x="1" y="178"/>
                    <a:pt x="44" y="245"/>
                    <a:pt x="114" y="260"/>
                  </a:cubicBezTo>
                  <a:cubicBezTo>
                    <a:pt x="183" y="276"/>
                    <a:pt x="252" y="233"/>
                    <a:pt x="268" y="165"/>
                  </a:cubicBezTo>
                  <a:cubicBezTo>
                    <a:pt x="285" y="98"/>
                    <a:pt x="242" y="31"/>
                    <a:pt x="172" y="1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8"/>
            <p:cNvSpPr/>
            <p:nvPr/>
          </p:nvSpPr>
          <p:spPr>
            <a:xfrm>
              <a:off x="5474804" y="1537249"/>
              <a:ext cx="13111" cy="12697"/>
            </a:xfrm>
            <a:custGeom>
              <a:rect b="b" l="l" r="r" t="t"/>
              <a:pathLst>
                <a:path extrusionOk="0" h="276" w="285">
                  <a:moveTo>
                    <a:pt x="171" y="16"/>
                  </a:moveTo>
                  <a:cubicBezTo>
                    <a:pt x="102" y="1"/>
                    <a:pt x="32" y="43"/>
                    <a:pt x="17" y="110"/>
                  </a:cubicBezTo>
                  <a:cubicBezTo>
                    <a:pt x="1" y="178"/>
                    <a:pt x="44" y="245"/>
                    <a:pt x="113" y="260"/>
                  </a:cubicBezTo>
                  <a:cubicBezTo>
                    <a:pt x="183" y="276"/>
                    <a:pt x="252" y="234"/>
                    <a:pt x="268" y="166"/>
                  </a:cubicBezTo>
                  <a:cubicBezTo>
                    <a:pt x="284" y="99"/>
                    <a:pt x="241" y="32"/>
                    <a:pt x="171" y="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8"/>
            <p:cNvSpPr/>
            <p:nvPr/>
          </p:nvSpPr>
          <p:spPr>
            <a:xfrm>
              <a:off x="5476184" y="1576721"/>
              <a:ext cx="4923" cy="13019"/>
            </a:xfrm>
            <a:custGeom>
              <a:rect b="b" l="l" r="r" t="t"/>
              <a:pathLst>
                <a:path extrusionOk="0" h="283" w="107">
                  <a:moveTo>
                    <a:pt x="55" y="1"/>
                  </a:moveTo>
                  <a:cubicBezTo>
                    <a:pt x="51" y="1"/>
                    <a:pt x="48" y="1"/>
                    <a:pt x="44" y="2"/>
                  </a:cubicBezTo>
                  <a:cubicBezTo>
                    <a:pt x="24" y="9"/>
                    <a:pt x="12" y="29"/>
                    <a:pt x="18" y="49"/>
                  </a:cubicBezTo>
                  <a:cubicBezTo>
                    <a:pt x="26" y="75"/>
                    <a:pt x="30" y="105"/>
                    <a:pt x="28" y="138"/>
                  </a:cubicBezTo>
                  <a:cubicBezTo>
                    <a:pt x="27" y="168"/>
                    <a:pt x="21" y="199"/>
                    <a:pt x="8" y="231"/>
                  </a:cubicBezTo>
                  <a:cubicBezTo>
                    <a:pt x="0" y="250"/>
                    <a:pt x="10" y="272"/>
                    <a:pt x="30" y="280"/>
                  </a:cubicBezTo>
                  <a:cubicBezTo>
                    <a:pt x="35" y="281"/>
                    <a:pt x="39" y="282"/>
                    <a:pt x="44" y="282"/>
                  </a:cubicBezTo>
                  <a:cubicBezTo>
                    <a:pt x="59" y="282"/>
                    <a:pt x="73" y="273"/>
                    <a:pt x="79" y="258"/>
                  </a:cubicBezTo>
                  <a:cubicBezTo>
                    <a:pt x="94" y="219"/>
                    <a:pt x="102" y="180"/>
                    <a:pt x="103" y="143"/>
                  </a:cubicBezTo>
                  <a:cubicBezTo>
                    <a:pt x="107" y="100"/>
                    <a:pt x="101" y="61"/>
                    <a:pt x="91" y="28"/>
                  </a:cubicBezTo>
                  <a:cubicBezTo>
                    <a:pt x="86" y="11"/>
                    <a:pt x="71" y="1"/>
                    <a:pt x="5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8"/>
            <p:cNvSpPr/>
            <p:nvPr/>
          </p:nvSpPr>
          <p:spPr>
            <a:xfrm>
              <a:off x="5047647" y="1440869"/>
              <a:ext cx="214015" cy="213969"/>
            </a:xfrm>
            <a:custGeom>
              <a:rect b="b" l="l" r="r" t="t"/>
              <a:pathLst>
                <a:path extrusionOk="0" h="4651" w="4652">
                  <a:moveTo>
                    <a:pt x="2326" y="1"/>
                  </a:moveTo>
                  <a:cubicBezTo>
                    <a:pt x="1041" y="1"/>
                    <a:pt x="0" y="1041"/>
                    <a:pt x="0" y="2325"/>
                  </a:cubicBezTo>
                  <a:cubicBezTo>
                    <a:pt x="0" y="3610"/>
                    <a:pt x="1041" y="4651"/>
                    <a:pt x="2326" y="4651"/>
                  </a:cubicBezTo>
                  <a:cubicBezTo>
                    <a:pt x="3610" y="4651"/>
                    <a:pt x="4651" y="3610"/>
                    <a:pt x="4651" y="2325"/>
                  </a:cubicBezTo>
                  <a:cubicBezTo>
                    <a:pt x="4651" y="1042"/>
                    <a:pt x="3610" y="1"/>
                    <a:pt x="23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8"/>
            <p:cNvSpPr/>
            <p:nvPr/>
          </p:nvSpPr>
          <p:spPr>
            <a:xfrm>
              <a:off x="5104647" y="1510566"/>
              <a:ext cx="98129" cy="67811"/>
            </a:xfrm>
            <a:custGeom>
              <a:rect b="b" l="l" r="r" t="t"/>
              <a:pathLst>
                <a:path extrusionOk="0" h="1474" w="2133">
                  <a:moveTo>
                    <a:pt x="1162" y="1"/>
                  </a:moveTo>
                  <a:cubicBezTo>
                    <a:pt x="0" y="1"/>
                    <a:pt x="121" y="1429"/>
                    <a:pt x="1135" y="1452"/>
                  </a:cubicBezTo>
                  <a:cubicBezTo>
                    <a:pt x="2101" y="1473"/>
                    <a:pt x="2132" y="1"/>
                    <a:pt x="11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8"/>
            <p:cNvSpPr/>
            <p:nvPr/>
          </p:nvSpPr>
          <p:spPr>
            <a:xfrm>
              <a:off x="5142509" y="1535455"/>
              <a:ext cx="24981" cy="17298"/>
            </a:xfrm>
            <a:custGeom>
              <a:rect b="b" l="l" r="r" t="t"/>
              <a:pathLst>
                <a:path extrusionOk="0" h="376" w="543">
                  <a:moveTo>
                    <a:pt x="296" y="1"/>
                  </a:moveTo>
                  <a:cubicBezTo>
                    <a:pt x="0" y="1"/>
                    <a:pt x="30" y="364"/>
                    <a:pt x="288" y="370"/>
                  </a:cubicBezTo>
                  <a:cubicBezTo>
                    <a:pt x="535" y="376"/>
                    <a:pt x="542" y="1"/>
                    <a:pt x="2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8"/>
            <p:cNvSpPr/>
            <p:nvPr/>
          </p:nvSpPr>
          <p:spPr>
            <a:xfrm>
              <a:off x="5161970" y="1498605"/>
              <a:ext cx="22358" cy="21254"/>
            </a:xfrm>
            <a:custGeom>
              <a:rect b="b" l="l" r="r" t="t"/>
              <a:pathLst>
                <a:path extrusionOk="0" h="462" w="486">
                  <a:moveTo>
                    <a:pt x="208" y="377"/>
                  </a:moveTo>
                  <a:cubicBezTo>
                    <a:pt x="0" y="293"/>
                    <a:pt x="200" y="0"/>
                    <a:pt x="342" y="62"/>
                  </a:cubicBezTo>
                  <a:cubicBezTo>
                    <a:pt x="486" y="124"/>
                    <a:pt x="416" y="462"/>
                    <a:pt x="208" y="37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8"/>
            <p:cNvSpPr/>
            <p:nvPr/>
          </p:nvSpPr>
          <p:spPr>
            <a:xfrm>
              <a:off x="5175449" y="1478501"/>
              <a:ext cx="18034" cy="27005"/>
            </a:xfrm>
            <a:custGeom>
              <a:rect b="b" l="l" r="r" t="t"/>
              <a:pathLst>
                <a:path extrusionOk="0" h="587" w="392">
                  <a:moveTo>
                    <a:pt x="349" y="1"/>
                  </a:moveTo>
                  <a:cubicBezTo>
                    <a:pt x="345" y="1"/>
                    <a:pt x="341" y="1"/>
                    <a:pt x="336" y="3"/>
                  </a:cubicBezTo>
                  <a:cubicBezTo>
                    <a:pt x="132" y="72"/>
                    <a:pt x="123" y="153"/>
                    <a:pt x="111" y="265"/>
                  </a:cubicBezTo>
                  <a:cubicBezTo>
                    <a:pt x="103" y="334"/>
                    <a:pt x="94" y="419"/>
                    <a:pt x="13" y="526"/>
                  </a:cubicBezTo>
                  <a:cubicBezTo>
                    <a:pt x="0" y="543"/>
                    <a:pt x="4" y="566"/>
                    <a:pt x="20" y="579"/>
                  </a:cubicBezTo>
                  <a:cubicBezTo>
                    <a:pt x="27" y="584"/>
                    <a:pt x="35" y="587"/>
                    <a:pt x="43" y="587"/>
                  </a:cubicBezTo>
                  <a:cubicBezTo>
                    <a:pt x="55" y="587"/>
                    <a:pt x="66" y="582"/>
                    <a:pt x="73" y="572"/>
                  </a:cubicBezTo>
                  <a:cubicBezTo>
                    <a:pt x="167" y="449"/>
                    <a:pt x="178" y="352"/>
                    <a:pt x="186" y="273"/>
                  </a:cubicBezTo>
                  <a:cubicBezTo>
                    <a:pt x="196" y="189"/>
                    <a:pt x="202" y="128"/>
                    <a:pt x="361" y="74"/>
                  </a:cubicBezTo>
                  <a:cubicBezTo>
                    <a:pt x="381" y="68"/>
                    <a:pt x="391" y="47"/>
                    <a:pt x="384" y="26"/>
                  </a:cubicBezTo>
                  <a:cubicBezTo>
                    <a:pt x="379" y="11"/>
                    <a:pt x="365" y="1"/>
                    <a:pt x="3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8"/>
            <p:cNvSpPr/>
            <p:nvPr/>
          </p:nvSpPr>
          <p:spPr>
            <a:xfrm>
              <a:off x="5189389" y="1495476"/>
              <a:ext cx="22634" cy="23049"/>
            </a:xfrm>
            <a:custGeom>
              <a:rect b="b" l="l" r="r" t="t"/>
              <a:pathLst>
                <a:path extrusionOk="0" h="501" w="492">
                  <a:moveTo>
                    <a:pt x="118" y="316"/>
                  </a:moveTo>
                  <a:cubicBezTo>
                    <a:pt x="0" y="130"/>
                    <a:pt x="325" y="0"/>
                    <a:pt x="408" y="132"/>
                  </a:cubicBezTo>
                  <a:cubicBezTo>
                    <a:pt x="491" y="264"/>
                    <a:pt x="237" y="501"/>
                    <a:pt x="118" y="31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8"/>
            <p:cNvSpPr/>
            <p:nvPr/>
          </p:nvSpPr>
          <p:spPr>
            <a:xfrm>
              <a:off x="5203144" y="1489082"/>
              <a:ext cx="30317" cy="15182"/>
            </a:xfrm>
            <a:custGeom>
              <a:rect b="b" l="l" r="r" t="t"/>
              <a:pathLst>
                <a:path extrusionOk="0" h="330" w="659">
                  <a:moveTo>
                    <a:pt x="479" y="1"/>
                  </a:moveTo>
                  <a:cubicBezTo>
                    <a:pt x="380" y="1"/>
                    <a:pt x="331" y="47"/>
                    <a:pt x="270" y="107"/>
                  </a:cubicBezTo>
                  <a:cubicBezTo>
                    <a:pt x="218" y="155"/>
                    <a:pt x="155" y="215"/>
                    <a:pt x="32" y="255"/>
                  </a:cubicBezTo>
                  <a:cubicBezTo>
                    <a:pt x="11" y="262"/>
                    <a:pt x="1" y="283"/>
                    <a:pt x="7" y="303"/>
                  </a:cubicBezTo>
                  <a:cubicBezTo>
                    <a:pt x="12" y="319"/>
                    <a:pt x="27" y="329"/>
                    <a:pt x="43" y="329"/>
                  </a:cubicBezTo>
                  <a:cubicBezTo>
                    <a:pt x="46" y="329"/>
                    <a:pt x="50" y="329"/>
                    <a:pt x="54" y="328"/>
                  </a:cubicBezTo>
                  <a:cubicBezTo>
                    <a:pt x="195" y="282"/>
                    <a:pt x="264" y="216"/>
                    <a:pt x="322" y="161"/>
                  </a:cubicBezTo>
                  <a:cubicBezTo>
                    <a:pt x="370" y="115"/>
                    <a:pt x="408" y="78"/>
                    <a:pt x="488" y="78"/>
                  </a:cubicBezTo>
                  <a:cubicBezTo>
                    <a:pt x="520" y="78"/>
                    <a:pt x="558" y="84"/>
                    <a:pt x="606" y="98"/>
                  </a:cubicBezTo>
                  <a:cubicBezTo>
                    <a:pt x="610" y="99"/>
                    <a:pt x="614" y="100"/>
                    <a:pt x="618" y="100"/>
                  </a:cubicBezTo>
                  <a:cubicBezTo>
                    <a:pt x="634" y="100"/>
                    <a:pt x="649" y="89"/>
                    <a:pt x="653" y="73"/>
                  </a:cubicBezTo>
                  <a:cubicBezTo>
                    <a:pt x="658" y="52"/>
                    <a:pt x="647" y="31"/>
                    <a:pt x="627" y="26"/>
                  </a:cubicBezTo>
                  <a:cubicBezTo>
                    <a:pt x="566" y="8"/>
                    <a:pt x="519" y="1"/>
                    <a:pt x="4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8"/>
            <p:cNvSpPr/>
            <p:nvPr/>
          </p:nvSpPr>
          <p:spPr>
            <a:xfrm>
              <a:off x="5110444" y="1546358"/>
              <a:ext cx="17574" cy="20978"/>
            </a:xfrm>
            <a:custGeom>
              <a:rect b="b" l="l" r="r" t="t"/>
              <a:pathLst>
                <a:path extrusionOk="0" h="456" w="382">
                  <a:moveTo>
                    <a:pt x="361" y="228"/>
                  </a:moveTo>
                  <a:cubicBezTo>
                    <a:pt x="338" y="0"/>
                    <a:pt x="0" y="117"/>
                    <a:pt x="21" y="272"/>
                  </a:cubicBezTo>
                  <a:cubicBezTo>
                    <a:pt x="41" y="426"/>
                    <a:pt x="382" y="455"/>
                    <a:pt x="361" y="22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8"/>
            <p:cNvSpPr/>
            <p:nvPr/>
          </p:nvSpPr>
          <p:spPr>
            <a:xfrm>
              <a:off x="5085279" y="1557077"/>
              <a:ext cx="29811" cy="11041"/>
            </a:xfrm>
            <a:custGeom>
              <a:rect b="b" l="l" r="r" t="t"/>
              <a:pathLst>
                <a:path extrusionOk="0" h="240" w="648">
                  <a:moveTo>
                    <a:pt x="603" y="1"/>
                  </a:moveTo>
                  <a:cubicBezTo>
                    <a:pt x="599" y="1"/>
                    <a:pt x="594" y="2"/>
                    <a:pt x="590" y="3"/>
                  </a:cubicBezTo>
                  <a:cubicBezTo>
                    <a:pt x="519" y="32"/>
                    <a:pt x="463" y="40"/>
                    <a:pt x="414" y="40"/>
                  </a:cubicBezTo>
                  <a:cubicBezTo>
                    <a:pt x="378" y="40"/>
                    <a:pt x="346" y="35"/>
                    <a:pt x="318" y="31"/>
                  </a:cubicBezTo>
                  <a:cubicBezTo>
                    <a:pt x="288" y="26"/>
                    <a:pt x="261" y="22"/>
                    <a:pt x="234" y="22"/>
                  </a:cubicBezTo>
                  <a:cubicBezTo>
                    <a:pt x="164" y="22"/>
                    <a:pt x="100" y="51"/>
                    <a:pt x="12" y="181"/>
                  </a:cubicBezTo>
                  <a:cubicBezTo>
                    <a:pt x="0" y="198"/>
                    <a:pt x="5" y="221"/>
                    <a:pt x="22" y="233"/>
                  </a:cubicBezTo>
                  <a:cubicBezTo>
                    <a:pt x="28" y="237"/>
                    <a:pt x="35" y="239"/>
                    <a:pt x="43" y="239"/>
                  </a:cubicBezTo>
                  <a:cubicBezTo>
                    <a:pt x="55" y="239"/>
                    <a:pt x="67" y="234"/>
                    <a:pt x="75" y="223"/>
                  </a:cubicBezTo>
                  <a:cubicBezTo>
                    <a:pt x="144" y="122"/>
                    <a:pt x="192" y="99"/>
                    <a:pt x="245" y="99"/>
                  </a:cubicBezTo>
                  <a:cubicBezTo>
                    <a:pt x="264" y="99"/>
                    <a:pt x="284" y="102"/>
                    <a:pt x="306" y="105"/>
                  </a:cubicBezTo>
                  <a:cubicBezTo>
                    <a:pt x="339" y="110"/>
                    <a:pt x="375" y="116"/>
                    <a:pt x="417" y="116"/>
                  </a:cubicBezTo>
                  <a:cubicBezTo>
                    <a:pt x="472" y="116"/>
                    <a:pt x="537" y="106"/>
                    <a:pt x="618" y="74"/>
                  </a:cubicBezTo>
                  <a:cubicBezTo>
                    <a:pt x="638" y="66"/>
                    <a:pt x="647" y="45"/>
                    <a:pt x="639" y="25"/>
                  </a:cubicBezTo>
                  <a:cubicBezTo>
                    <a:pt x="633" y="10"/>
                    <a:pt x="619" y="1"/>
                    <a:pt x="6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8"/>
            <p:cNvSpPr/>
            <p:nvPr/>
          </p:nvSpPr>
          <p:spPr>
            <a:xfrm>
              <a:off x="5369590" y="1289604"/>
              <a:ext cx="92010" cy="15918"/>
            </a:xfrm>
            <a:custGeom>
              <a:rect b="b" l="l" r="r" t="t"/>
              <a:pathLst>
                <a:path extrusionOk="0" h="346" w="2000">
                  <a:moveTo>
                    <a:pt x="1957" y="0"/>
                  </a:moveTo>
                  <a:cubicBezTo>
                    <a:pt x="1949" y="0"/>
                    <a:pt x="1941" y="3"/>
                    <a:pt x="1934" y="9"/>
                  </a:cubicBezTo>
                  <a:cubicBezTo>
                    <a:pt x="1763" y="147"/>
                    <a:pt x="1466" y="225"/>
                    <a:pt x="1143" y="256"/>
                  </a:cubicBezTo>
                  <a:cubicBezTo>
                    <a:pt x="1037" y="265"/>
                    <a:pt x="929" y="270"/>
                    <a:pt x="821" y="270"/>
                  </a:cubicBezTo>
                  <a:cubicBezTo>
                    <a:pt x="538" y="270"/>
                    <a:pt x="261" y="238"/>
                    <a:pt x="52" y="181"/>
                  </a:cubicBezTo>
                  <a:cubicBezTo>
                    <a:pt x="49" y="180"/>
                    <a:pt x="46" y="180"/>
                    <a:pt x="43" y="180"/>
                  </a:cubicBezTo>
                  <a:cubicBezTo>
                    <a:pt x="25" y="180"/>
                    <a:pt x="10" y="192"/>
                    <a:pt x="6" y="209"/>
                  </a:cubicBezTo>
                  <a:cubicBezTo>
                    <a:pt x="0" y="229"/>
                    <a:pt x="12" y="249"/>
                    <a:pt x="32" y="255"/>
                  </a:cubicBezTo>
                  <a:cubicBezTo>
                    <a:pt x="247" y="313"/>
                    <a:pt x="531" y="346"/>
                    <a:pt x="820" y="346"/>
                  </a:cubicBezTo>
                  <a:cubicBezTo>
                    <a:pt x="930" y="346"/>
                    <a:pt x="1041" y="341"/>
                    <a:pt x="1150" y="331"/>
                  </a:cubicBezTo>
                  <a:cubicBezTo>
                    <a:pt x="1487" y="299"/>
                    <a:pt x="1798" y="216"/>
                    <a:pt x="1982" y="68"/>
                  </a:cubicBezTo>
                  <a:cubicBezTo>
                    <a:pt x="1998" y="55"/>
                    <a:pt x="2000" y="31"/>
                    <a:pt x="1987" y="14"/>
                  </a:cubicBezTo>
                  <a:cubicBezTo>
                    <a:pt x="1980" y="5"/>
                    <a:pt x="1969" y="0"/>
                    <a:pt x="19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8"/>
            <p:cNvSpPr/>
            <p:nvPr/>
          </p:nvSpPr>
          <p:spPr>
            <a:xfrm>
              <a:off x="5448719" y="1236928"/>
              <a:ext cx="96426" cy="69606"/>
            </a:xfrm>
            <a:custGeom>
              <a:rect b="b" l="l" r="r" t="t"/>
              <a:pathLst>
                <a:path extrusionOk="0" h="1513" w="2096">
                  <a:moveTo>
                    <a:pt x="1816" y="317"/>
                  </a:moveTo>
                  <a:cubicBezTo>
                    <a:pt x="1819" y="158"/>
                    <a:pt x="1702" y="0"/>
                    <a:pt x="1444" y="0"/>
                  </a:cubicBezTo>
                  <a:cubicBezTo>
                    <a:pt x="1300" y="0"/>
                    <a:pt x="1204" y="75"/>
                    <a:pt x="1158" y="171"/>
                  </a:cubicBezTo>
                  <a:cubicBezTo>
                    <a:pt x="1107" y="151"/>
                    <a:pt x="1047" y="139"/>
                    <a:pt x="976" y="139"/>
                  </a:cubicBezTo>
                  <a:cubicBezTo>
                    <a:pt x="754" y="139"/>
                    <a:pt x="648" y="311"/>
                    <a:pt x="656" y="478"/>
                  </a:cubicBezTo>
                  <a:cubicBezTo>
                    <a:pt x="486" y="507"/>
                    <a:pt x="402" y="651"/>
                    <a:pt x="403" y="795"/>
                  </a:cubicBezTo>
                  <a:cubicBezTo>
                    <a:pt x="0" y="826"/>
                    <a:pt x="24" y="1454"/>
                    <a:pt x="446" y="1444"/>
                  </a:cubicBezTo>
                  <a:cubicBezTo>
                    <a:pt x="553" y="1441"/>
                    <a:pt x="638" y="1405"/>
                    <a:pt x="697" y="1350"/>
                  </a:cubicBezTo>
                  <a:cubicBezTo>
                    <a:pt x="748" y="1443"/>
                    <a:pt x="845" y="1512"/>
                    <a:pt x="987" y="1509"/>
                  </a:cubicBezTo>
                  <a:cubicBezTo>
                    <a:pt x="1172" y="1505"/>
                    <a:pt x="1290" y="1397"/>
                    <a:pt x="1331" y="1270"/>
                  </a:cubicBezTo>
                  <a:cubicBezTo>
                    <a:pt x="1357" y="1276"/>
                    <a:pt x="1386" y="1278"/>
                    <a:pt x="1415" y="1277"/>
                  </a:cubicBezTo>
                  <a:cubicBezTo>
                    <a:pt x="1660" y="1272"/>
                    <a:pt x="1788" y="1085"/>
                    <a:pt x="1774" y="913"/>
                  </a:cubicBezTo>
                  <a:cubicBezTo>
                    <a:pt x="2056" y="817"/>
                    <a:pt x="2095" y="432"/>
                    <a:pt x="1816" y="31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8"/>
            <p:cNvSpPr/>
            <p:nvPr/>
          </p:nvSpPr>
          <p:spPr>
            <a:xfrm>
              <a:off x="5158473" y="1289604"/>
              <a:ext cx="92056" cy="15918"/>
            </a:xfrm>
            <a:custGeom>
              <a:rect b="b" l="l" r="r" t="t"/>
              <a:pathLst>
                <a:path extrusionOk="0" h="346" w="2001">
                  <a:moveTo>
                    <a:pt x="44" y="0"/>
                  </a:moveTo>
                  <a:cubicBezTo>
                    <a:pt x="32" y="0"/>
                    <a:pt x="21" y="5"/>
                    <a:pt x="14" y="14"/>
                  </a:cubicBezTo>
                  <a:cubicBezTo>
                    <a:pt x="1" y="30"/>
                    <a:pt x="3" y="55"/>
                    <a:pt x="20" y="68"/>
                  </a:cubicBezTo>
                  <a:cubicBezTo>
                    <a:pt x="203" y="215"/>
                    <a:pt x="514" y="299"/>
                    <a:pt x="851" y="330"/>
                  </a:cubicBezTo>
                  <a:cubicBezTo>
                    <a:pt x="961" y="340"/>
                    <a:pt x="1074" y="345"/>
                    <a:pt x="1186" y="345"/>
                  </a:cubicBezTo>
                  <a:cubicBezTo>
                    <a:pt x="1473" y="345"/>
                    <a:pt x="1754" y="313"/>
                    <a:pt x="1968" y="255"/>
                  </a:cubicBezTo>
                  <a:cubicBezTo>
                    <a:pt x="1989" y="249"/>
                    <a:pt x="2000" y="229"/>
                    <a:pt x="1995" y="209"/>
                  </a:cubicBezTo>
                  <a:cubicBezTo>
                    <a:pt x="1990" y="192"/>
                    <a:pt x="1975" y="180"/>
                    <a:pt x="1958" y="180"/>
                  </a:cubicBezTo>
                  <a:cubicBezTo>
                    <a:pt x="1955" y="180"/>
                    <a:pt x="1952" y="180"/>
                    <a:pt x="1949" y="181"/>
                  </a:cubicBezTo>
                  <a:cubicBezTo>
                    <a:pt x="1741" y="238"/>
                    <a:pt x="1467" y="270"/>
                    <a:pt x="1186" y="270"/>
                  </a:cubicBezTo>
                  <a:cubicBezTo>
                    <a:pt x="1076" y="270"/>
                    <a:pt x="965" y="265"/>
                    <a:pt x="857" y="255"/>
                  </a:cubicBezTo>
                  <a:cubicBezTo>
                    <a:pt x="534" y="225"/>
                    <a:pt x="238" y="146"/>
                    <a:pt x="67" y="8"/>
                  </a:cubicBezTo>
                  <a:cubicBezTo>
                    <a:pt x="60" y="3"/>
                    <a:pt x="52" y="0"/>
                    <a:pt x="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8"/>
            <p:cNvSpPr/>
            <p:nvPr/>
          </p:nvSpPr>
          <p:spPr>
            <a:xfrm>
              <a:off x="5074284" y="1243323"/>
              <a:ext cx="96933" cy="63211"/>
            </a:xfrm>
            <a:custGeom>
              <a:rect b="b" l="l" r="r" t="t"/>
              <a:pathLst>
                <a:path extrusionOk="0" h="1374" w="2107">
                  <a:moveTo>
                    <a:pt x="1709" y="656"/>
                  </a:moveTo>
                  <a:cubicBezTo>
                    <a:pt x="1709" y="511"/>
                    <a:pt x="1624" y="367"/>
                    <a:pt x="1450" y="339"/>
                  </a:cubicBezTo>
                  <a:cubicBezTo>
                    <a:pt x="1459" y="172"/>
                    <a:pt x="1354" y="1"/>
                    <a:pt x="1132" y="1"/>
                  </a:cubicBezTo>
                  <a:cubicBezTo>
                    <a:pt x="903" y="1"/>
                    <a:pt x="785" y="123"/>
                    <a:pt x="764" y="262"/>
                  </a:cubicBezTo>
                  <a:cubicBezTo>
                    <a:pt x="753" y="266"/>
                    <a:pt x="744" y="270"/>
                    <a:pt x="734" y="275"/>
                  </a:cubicBezTo>
                  <a:cubicBezTo>
                    <a:pt x="683" y="199"/>
                    <a:pt x="595" y="146"/>
                    <a:pt x="472" y="146"/>
                  </a:cubicBezTo>
                  <a:cubicBezTo>
                    <a:pt x="6" y="146"/>
                    <a:pt x="0" y="660"/>
                    <a:pt x="333" y="774"/>
                  </a:cubicBezTo>
                  <a:cubicBezTo>
                    <a:pt x="319" y="946"/>
                    <a:pt x="448" y="1133"/>
                    <a:pt x="692" y="1138"/>
                  </a:cubicBezTo>
                  <a:cubicBezTo>
                    <a:pt x="722" y="1139"/>
                    <a:pt x="750" y="1137"/>
                    <a:pt x="776" y="1131"/>
                  </a:cubicBezTo>
                  <a:cubicBezTo>
                    <a:pt x="817" y="1258"/>
                    <a:pt x="935" y="1366"/>
                    <a:pt x="1120" y="1370"/>
                  </a:cubicBezTo>
                  <a:cubicBezTo>
                    <a:pt x="1261" y="1373"/>
                    <a:pt x="1359" y="1304"/>
                    <a:pt x="1410" y="1211"/>
                  </a:cubicBezTo>
                  <a:cubicBezTo>
                    <a:pt x="1470" y="1266"/>
                    <a:pt x="1555" y="1302"/>
                    <a:pt x="1661" y="1305"/>
                  </a:cubicBezTo>
                  <a:cubicBezTo>
                    <a:pt x="2081" y="1315"/>
                    <a:pt x="2107" y="691"/>
                    <a:pt x="1709" y="65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8"/>
            <p:cNvSpPr/>
            <p:nvPr/>
          </p:nvSpPr>
          <p:spPr>
            <a:xfrm>
              <a:off x="5359239" y="1179744"/>
              <a:ext cx="178131" cy="101993"/>
            </a:xfrm>
            <a:custGeom>
              <a:rect b="b" l="l" r="r" t="t"/>
              <a:pathLst>
                <a:path extrusionOk="0" h="2217" w="3872">
                  <a:moveTo>
                    <a:pt x="3199" y="1"/>
                  </a:moveTo>
                  <a:cubicBezTo>
                    <a:pt x="2932" y="1"/>
                    <a:pt x="2594" y="149"/>
                    <a:pt x="2218" y="539"/>
                  </a:cubicBezTo>
                  <a:cubicBezTo>
                    <a:pt x="2172" y="588"/>
                    <a:pt x="2125" y="638"/>
                    <a:pt x="2077" y="688"/>
                  </a:cubicBezTo>
                  <a:cubicBezTo>
                    <a:pt x="1558" y="1234"/>
                    <a:pt x="895" y="1931"/>
                    <a:pt x="56" y="2091"/>
                  </a:cubicBezTo>
                  <a:cubicBezTo>
                    <a:pt x="22" y="2098"/>
                    <a:pt x="0" y="2130"/>
                    <a:pt x="6" y="2164"/>
                  </a:cubicBezTo>
                  <a:cubicBezTo>
                    <a:pt x="12" y="2196"/>
                    <a:pt x="39" y="2217"/>
                    <a:pt x="69" y="2217"/>
                  </a:cubicBezTo>
                  <a:cubicBezTo>
                    <a:pt x="73" y="2217"/>
                    <a:pt x="77" y="2216"/>
                    <a:pt x="81" y="2215"/>
                  </a:cubicBezTo>
                  <a:cubicBezTo>
                    <a:pt x="958" y="2048"/>
                    <a:pt x="1636" y="1335"/>
                    <a:pt x="2168" y="775"/>
                  </a:cubicBezTo>
                  <a:cubicBezTo>
                    <a:pt x="2217" y="724"/>
                    <a:pt x="2265" y="674"/>
                    <a:pt x="2310" y="627"/>
                  </a:cubicBezTo>
                  <a:cubicBezTo>
                    <a:pt x="2659" y="264"/>
                    <a:pt x="2963" y="127"/>
                    <a:pt x="3198" y="127"/>
                  </a:cubicBezTo>
                  <a:cubicBezTo>
                    <a:pt x="3230" y="127"/>
                    <a:pt x="3262" y="129"/>
                    <a:pt x="3291" y="134"/>
                  </a:cubicBezTo>
                  <a:cubicBezTo>
                    <a:pt x="3384" y="150"/>
                    <a:pt x="3463" y="188"/>
                    <a:pt x="3526" y="244"/>
                  </a:cubicBezTo>
                  <a:cubicBezTo>
                    <a:pt x="3590" y="299"/>
                    <a:pt x="3638" y="371"/>
                    <a:pt x="3667" y="452"/>
                  </a:cubicBezTo>
                  <a:cubicBezTo>
                    <a:pt x="3739" y="642"/>
                    <a:pt x="3708" y="881"/>
                    <a:pt x="3547" y="1070"/>
                  </a:cubicBezTo>
                  <a:cubicBezTo>
                    <a:pt x="3525" y="1097"/>
                    <a:pt x="3528" y="1136"/>
                    <a:pt x="3554" y="1159"/>
                  </a:cubicBezTo>
                  <a:cubicBezTo>
                    <a:pt x="3566" y="1169"/>
                    <a:pt x="3580" y="1174"/>
                    <a:pt x="3595" y="1174"/>
                  </a:cubicBezTo>
                  <a:cubicBezTo>
                    <a:pt x="3613" y="1174"/>
                    <a:pt x="3631" y="1167"/>
                    <a:pt x="3643" y="1152"/>
                  </a:cubicBezTo>
                  <a:cubicBezTo>
                    <a:pt x="3836" y="925"/>
                    <a:pt x="3871" y="638"/>
                    <a:pt x="3786" y="407"/>
                  </a:cubicBezTo>
                  <a:cubicBezTo>
                    <a:pt x="3749" y="307"/>
                    <a:pt x="3690" y="218"/>
                    <a:pt x="3609" y="149"/>
                  </a:cubicBezTo>
                  <a:cubicBezTo>
                    <a:pt x="3529" y="79"/>
                    <a:pt x="3429" y="29"/>
                    <a:pt x="3313" y="10"/>
                  </a:cubicBezTo>
                  <a:cubicBezTo>
                    <a:pt x="3276" y="4"/>
                    <a:pt x="3239" y="1"/>
                    <a:pt x="31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8"/>
            <p:cNvSpPr/>
            <p:nvPr/>
          </p:nvSpPr>
          <p:spPr>
            <a:xfrm>
              <a:off x="5486443" y="1217652"/>
              <a:ext cx="67535" cy="43567"/>
            </a:xfrm>
            <a:custGeom>
              <a:rect b="b" l="l" r="r" t="t"/>
              <a:pathLst>
                <a:path extrusionOk="0" h="947" w="1468">
                  <a:moveTo>
                    <a:pt x="228" y="429"/>
                  </a:moveTo>
                  <a:cubicBezTo>
                    <a:pt x="94" y="490"/>
                    <a:pt x="204" y="770"/>
                    <a:pt x="440" y="654"/>
                  </a:cubicBezTo>
                  <a:cubicBezTo>
                    <a:pt x="421" y="774"/>
                    <a:pt x="583" y="940"/>
                    <a:pt x="804" y="761"/>
                  </a:cubicBezTo>
                  <a:cubicBezTo>
                    <a:pt x="809" y="931"/>
                    <a:pt x="1116" y="946"/>
                    <a:pt x="1148" y="751"/>
                  </a:cubicBezTo>
                  <a:cubicBezTo>
                    <a:pt x="1468" y="794"/>
                    <a:pt x="1373" y="307"/>
                    <a:pt x="830" y="287"/>
                  </a:cubicBezTo>
                  <a:cubicBezTo>
                    <a:pt x="392" y="1"/>
                    <a:pt x="0" y="245"/>
                    <a:pt x="228" y="42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8"/>
            <p:cNvSpPr/>
            <p:nvPr/>
          </p:nvSpPr>
          <p:spPr>
            <a:xfrm>
              <a:off x="5082749" y="1179744"/>
              <a:ext cx="171415" cy="100429"/>
            </a:xfrm>
            <a:custGeom>
              <a:rect b="b" l="l" r="r" t="t"/>
              <a:pathLst>
                <a:path extrusionOk="0" h="2183" w="3726">
                  <a:moveTo>
                    <a:pt x="673" y="1"/>
                  </a:moveTo>
                  <a:cubicBezTo>
                    <a:pt x="634" y="1"/>
                    <a:pt x="596" y="4"/>
                    <a:pt x="560" y="10"/>
                  </a:cubicBezTo>
                  <a:cubicBezTo>
                    <a:pt x="443" y="29"/>
                    <a:pt x="343" y="79"/>
                    <a:pt x="262" y="149"/>
                  </a:cubicBezTo>
                  <a:cubicBezTo>
                    <a:pt x="183" y="218"/>
                    <a:pt x="123" y="307"/>
                    <a:pt x="86" y="407"/>
                  </a:cubicBezTo>
                  <a:cubicBezTo>
                    <a:pt x="0" y="638"/>
                    <a:pt x="36" y="925"/>
                    <a:pt x="230" y="1152"/>
                  </a:cubicBezTo>
                  <a:cubicBezTo>
                    <a:pt x="242" y="1167"/>
                    <a:pt x="259" y="1174"/>
                    <a:pt x="277" y="1174"/>
                  </a:cubicBezTo>
                  <a:cubicBezTo>
                    <a:pt x="291" y="1174"/>
                    <a:pt x="306" y="1169"/>
                    <a:pt x="318" y="1159"/>
                  </a:cubicBezTo>
                  <a:cubicBezTo>
                    <a:pt x="344" y="1136"/>
                    <a:pt x="347" y="1097"/>
                    <a:pt x="325" y="1070"/>
                  </a:cubicBezTo>
                  <a:cubicBezTo>
                    <a:pt x="164" y="881"/>
                    <a:pt x="134" y="642"/>
                    <a:pt x="204" y="452"/>
                  </a:cubicBezTo>
                  <a:cubicBezTo>
                    <a:pt x="234" y="371"/>
                    <a:pt x="282" y="299"/>
                    <a:pt x="345" y="244"/>
                  </a:cubicBezTo>
                  <a:cubicBezTo>
                    <a:pt x="409" y="188"/>
                    <a:pt x="488" y="150"/>
                    <a:pt x="580" y="134"/>
                  </a:cubicBezTo>
                  <a:cubicBezTo>
                    <a:pt x="610" y="129"/>
                    <a:pt x="641" y="127"/>
                    <a:pt x="674" y="127"/>
                  </a:cubicBezTo>
                  <a:cubicBezTo>
                    <a:pt x="909" y="127"/>
                    <a:pt x="1214" y="264"/>
                    <a:pt x="1562" y="627"/>
                  </a:cubicBezTo>
                  <a:cubicBezTo>
                    <a:pt x="1607" y="674"/>
                    <a:pt x="1655" y="724"/>
                    <a:pt x="1703" y="775"/>
                  </a:cubicBezTo>
                  <a:cubicBezTo>
                    <a:pt x="2205" y="1302"/>
                    <a:pt x="2835" y="1965"/>
                    <a:pt x="3640" y="2180"/>
                  </a:cubicBezTo>
                  <a:cubicBezTo>
                    <a:pt x="3645" y="2182"/>
                    <a:pt x="3651" y="2182"/>
                    <a:pt x="3656" y="2182"/>
                  </a:cubicBezTo>
                  <a:cubicBezTo>
                    <a:pt x="3684" y="2182"/>
                    <a:pt x="3709" y="2164"/>
                    <a:pt x="3717" y="2136"/>
                  </a:cubicBezTo>
                  <a:cubicBezTo>
                    <a:pt x="3726" y="2102"/>
                    <a:pt x="3706" y="2068"/>
                    <a:pt x="3673" y="2058"/>
                  </a:cubicBezTo>
                  <a:cubicBezTo>
                    <a:pt x="2901" y="1852"/>
                    <a:pt x="2285" y="1203"/>
                    <a:pt x="1796" y="688"/>
                  </a:cubicBezTo>
                  <a:cubicBezTo>
                    <a:pt x="1747" y="638"/>
                    <a:pt x="1700" y="588"/>
                    <a:pt x="1653" y="539"/>
                  </a:cubicBezTo>
                  <a:cubicBezTo>
                    <a:pt x="1277" y="149"/>
                    <a:pt x="940"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8"/>
            <p:cNvSpPr/>
            <p:nvPr/>
          </p:nvSpPr>
          <p:spPr>
            <a:xfrm>
              <a:off x="5066095" y="1217652"/>
              <a:ext cx="67627" cy="43567"/>
            </a:xfrm>
            <a:custGeom>
              <a:rect b="b" l="l" r="r" t="t"/>
              <a:pathLst>
                <a:path extrusionOk="0" h="947" w="1470">
                  <a:moveTo>
                    <a:pt x="1241" y="429"/>
                  </a:moveTo>
                  <a:cubicBezTo>
                    <a:pt x="1375" y="490"/>
                    <a:pt x="1264" y="770"/>
                    <a:pt x="1028" y="654"/>
                  </a:cubicBezTo>
                  <a:cubicBezTo>
                    <a:pt x="1047" y="774"/>
                    <a:pt x="886" y="940"/>
                    <a:pt x="665" y="761"/>
                  </a:cubicBezTo>
                  <a:cubicBezTo>
                    <a:pt x="660" y="931"/>
                    <a:pt x="352" y="946"/>
                    <a:pt x="321" y="751"/>
                  </a:cubicBezTo>
                  <a:cubicBezTo>
                    <a:pt x="1" y="794"/>
                    <a:pt x="95" y="307"/>
                    <a:pt x="638" y="287"/>
                  </a:cubicBezTo>
                  <a:cubicBezTo>
                    <a:pt x="1076" y="1"/>
                    <a:pt x="1469" y="245"/>
                    <a:pt x="1241" y="42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8"/>
            <p:cNvSpPr/>
            <p:nvPr/>
          </p:nvSpPr>
          <p:spPr>
            <a:xfrm>
              <a:off x="5238476" y="1214202"/>
              <a:ext cx="137279" cy="269773"/>
            </a:xfrm>
            <a:custGeom>
              <a:rect b="b" l="l" r="r" t="t"/>
              <a:pathLst>
                <a:path extrusionOk="0" h="5864" w="2984">
                  <a:moveTo>
                    <a:pt x="2962" y="1088"/>
                  </a:moveTo>
                  <a:cubicBezTo>
                    <a:pt x="2929" y="2799"/>
                    <a:pt x="2211" y="3141"/>
                    <a:pt x="2211" y="4332"/>
                  </a:cubicBezTo>
                  <a:cubicBezTo>
                    <a:pt x="2211" y="4833"/>
                    <a:pt x="2127" y="5437"/>
                    <a:pt x="1968" y="5864"/>
                  </a:cubicBezTo>
                  <a:lnTo>
                    <a:pt x="1006" y="5864"/>
                  </a:lnTo>
                  <a:cubicBezTo>
                    <a:pt x="848" y="5437"/>
                    <a:pt x="764" y="4833"/>
                    <a:pt x="764" y="4332"/>
                  </a:cubicBezTo>
                  <a:cubicBezTo>
                    <a:pt x="764" y="3141"/>
                    <a:pt x="29" y="2618"/>
                    <a:pt x="13" y="1088"/>
                  </a:cubicBezTo>
                  <a:cubicBezTo>
                    <a:pt x="1" y="0"/>
                    <a:pt x="2983" y="1"/>
                    <a:pt x="2962" y="108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8"/>
            <p:cNvSpPr/>
            <p:nvPr/>
          </p:nvSpPr>
          <p:spPr>
            <a:xfrm>
              <a:off x="5261570" y="1243415"/>
              <a:ext cx="89618" cy="240560"/>
            </a:xfrm>
            <a:custGeom>
              <a:rect b="b" l="l" r="r" t="t"/>
              <a:pathLst>
                <a:path extrusionOk="0" h="5229" w="1948">
                  <a:moveTo>
                    <a:pt x="1936" y="801"/>
                  </a:moveTo>
                  <a:cubicBezTo>
                    <a:pt x="1948" y="1575"/>
                    <a:pt x="1530" y="1951"/>
                    <a:pt x="1323" y="2274"/>
                  </a:cubicBezTo>
                  <a:cubicBezTo>
                    <a:pt x="1172" y="2511"/>
                    <a:pt x="1168" y="3208"/>
                    <a:pt x="1277" y="3466"/>
                  </a:cubicBezTo>
                  <a:cubicBezTo>
                    <a:pt x="1339" y="3612"/>
                    <a:pt x="1415" y="3729"/>
                    <a:pt x="1415" y="3882"/>
                  </a:cubicBezTo>
                  <a:cubicBezTo>
                    <a:pt x="1415" y="4323"/>
                    <a:pt x="1364" y="4853"/>
                    <a:pt x="1271" y="5229"/>
                  </a:cubicBezTo>
                  <a:lnTo>
                    <a:pt x="699" y="5229"/>
                  </a:lnTo>
                  <a:cubicBezTo>
                    <a:pt x="606" y="4853"/>
                    <a:pt x="555" y="4323"/>
                    <a:pt x="555" y="3882"/>
                  </a:cubicBezTo>
                  <a:cubicBezTo>
                    <a:pt x="555" y="3739"/>
                    <a:pt x="655" y="3589"/>
                    <a:pt x="726" y="3449"/>
                  </a:cubicBezTo>
                  <a:cubicBezTo>
                    <a:pt x="872" y="3168"/>
                    <a:pt x="819" y="2570"/>
                    <a:pt x="655" y="2307"/>
                  </a:cubicBezTo>
                  <a:cubicBezTo>
                    <a:pt x="430" y="1950"/>
                    <a:pt x="0" y="1473"/>
                    <a:pt x="10" y="800"/>
                  </a:cubicBezTo>
                  <a:cubicBezTo>
                    <a:pt x="19" y="113"/>
                    <a:pt x="1923" y="1"/>
                    <a:pt x="1936" y="80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8" name="Google Shape;958;p8"/>
          <p:cNvSpPr/>
          <p:nvPr/>
        </p:nvSpPr>
        <p:spPr>
          <a:xfrm>
            <a:off x="3064126" y="1834826"/>
            <a:ext cx="103425" cy="126126"/>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8"/>
          <p:cNvSpPr/>
          <p:nvPr/>
        </p:nvSpPr>
        <p:spPr>
          <a:xfrm>
            <a:off x="5343851" y="3072676"/>
            <a:ext cx="137600" cy="167575"/>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8"/>
          <p:cNvSpPr/>
          <p:nvPr/>
        </p:nvSpPr>
        <p:spPr>
          <a:xfrm>
            <a:off x="3280599" y="1063550"/>
            <a:ext cx="177600" cy="216625"/>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8"/>
          <p:cNvSpPr/>
          <p:nvPr/>
        </p:nvSpPr>
        <p:spPr>
          <a:xfrm>
            <a:off x="7969984" y="15124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8"/>
          <p:cNvSpPr/>
          <p:nvPr/>
        </p:nvSpPr>
        <p:spPr>
          <a:xfrm>
            <a:off x="4105659" y="2296435"/>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8"/>
          <p:cNvSpPr txBox="1"/>
          <p:nvPr>
            <p:ph idx="1" type="subTitle"/>
          </p:nvPr>
        </p:nvSpPr>
        <p:spPr>
          <a:xfrm rot="550">
            <a:off x="941926" y="3847641"/>
            <a:ext cx="3948514" cy="343894"/>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i="1" lang="en"/>
              <a:t>- How the researchers are going to treat the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9"/>
          <p:cNvSpPr/>
          <p:nvPr/>
        </p:nvSpPr>
        <p:spPr>
          <a:xfrm flipH="1">
            <a:off x="4359602" y="1543032"/>
            <a:ext cx="4589200" cy="3659075"/>
          </a:xfrm>
          <a:custGeom>
            <a:rect b="b" l="l" r="r" t="t"/>
            <a:pathLst>
              <a:path extrusionOk="0" h="20909" w="26224">
                <a:moveTo>
                  <a:pt x="15942" y="0"/>
                </a:moveTo>
                <a:cubicBezTo>
                  <a:pt x="15428" y="0"/>
                  <a:pt x="14911" y="40"/>
                  <a:pt x="14400" y="95"/>
                </a:cubicBezTo>
                <a:cubicBezTo>
                  <a:pt x="12426" y="306"/>
                  <a:pt x="10370" y="768"/>
                  <a:pt x="8901" y="2105"/>
                </a:cubicBezTo>
                <a:cubicBezTo>
                  <a:pt x="7568" y="3315"/>
                  <a:pt x="6868" y="5105"/>
                  <a:pt x="5508" y="6284"/>
                </a:cubicBezTo>
                <a:cubicBezTo>
                  <a:pt x="4299" y="7328"/>
                  <a:pt x="2656" y="7809"/>
                  <a:pt x="1551" y="8966"/>
                </a:cubicBezTo>
                <a:cubicBezTo>
                  <a:pt x="360" y="10211"/>
                  <a:pt x="1" y="12071"/>
                  <a:pt x="199" y="13782"/>
                </a:cubicBezTo>
                <a:cubicBezTo>
                  <a:pt x="398" y="15493"/>
                  <a:pt x="1497" y="19166"/>
                  <a:pt x="2182" y="20750"/>
                </a:cubicBezTo>
                <a:lnTo>
                  <a:pt x="21249" y="20909"/>
                </a:lnTo>
                <a:cubicBezTo>
                  <a:pt x="21939" y="19383"/>
                  <a:pt x="23577" y="17562"/>
                  <a:pt x="24573" y="16214"/>
                </a:cubicBezTo>
                <a:cubicBezTo>
                  <a:pt x="26224" y="13983"/>
                  <a:pt x="26048" y="10592"/>
                  <a:pt x="24178" y="8544"/>
                </a:cubicBezTo>
                <a:cubicBezTo>
                  <a:pt x="23031" y="7286"/>
                  <a:pt x="21295" y="6417"/>
                  <a:pt x="20844" y="4777"/>
                </a:cubicBezTo>
                <a:cubicBezTo>
                  <a:pt x="20654" y="4090"/>
                  <a:pt x="20727" y="3354"/>
                  <a:pt x="20537" y="2669"/>
                </a:cubicBezTo>
                <a:cubicBezTo>
                  <a:pt x="20209" y="1505"/>
                  <a:pt x="19151" y="651"/>
                  <a:pt x="18000" y="285"/>
                </a:cubicBezTo>
                <a:cubicBezTo>
                  <a:pt x="17336" y="74"/>
                  <a:pt x="16642" y="0"/>
                  <a:pt x="159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9"/>
          <p:cNvSpPr txBox="1"/>
          <p:nvPr>
            <p:ph idx="1" type="subTitle"/>
          </p:nvPr>
        </p:nvSpPr>
        <p:spPr>
          <a:xfrm>
            <a:off x="272275" y="1233475"/>
            <a:ext cx="4738200" cy="3334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i="1" lang="en">
                <a:solidFill>
                  <a:srgbClr val="000000"/>
                </a:solidFill>
                <a:latin typeface="Arial"/>
                <a:ea typeface="Arial"/>
                <a:cs typeface="Arial"/>
                <a:sym typeface="Arial"/>
              </a:rPr>
              <a:t>The researchers will conduct this research by analyzing the datasets from UNICEF data science explorers. The researchers utilized datasets relating to the mortality rate of children under five years of age as well as the stillbirth rate of every region, both for the Sustainable Development Region as well as UNICEF Region. Analysis as to which region proves to have the lowest rate of stillbirth and mortality rate will be chosen as the basis as to how one region should combat stillbirth and mortality rate. After careful analysis, recommendations will be made as to what practices should every region, more specifically, every woman in different regions should put into action.</a:t>
            </a:r>
            <a:endParaRPr i="1" sz="1800">
              <a:latin typeface="Archivo"/>
              <a:ea typeface="Archivo"/>
              <a:cs typeface="Archivo"/>
              <a:sym typeface="Archivo"/>
            </a:endParaRPr>
          </a:p>
        </p:txBody>
      </p:sp>
      <p:sp>
        <p:nvSpPr>
          <p:cNvPr id="970" name="Google Shape;970;p9"/>
          <p:cNvSpPr txBox="1"/>
          <p:nvPr>
            <p:ph type="title"/>
          </p:nvPr>
        </p:nvSpPr>
        <p:spPr>
          <a:xfrm>
            <a:off x="720000" y="3876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Methodology</a:t>
            </a:r>
            <a:endParaRPr/>
          </a:p>
        </p:txBody>
      </p:sp>
      <p:grpSp>
        <p:nvGrpSpPr>
          <p:cNvPr id="971" name="Google Shape;971;p9"/>
          <p:cNvGrpSpPr/>
          <p:nvPr/>
        </p:nvGrpSpPr>
        <p:grpSpPr>
          <a:xfrm flipH="1">
            <a:off x="5010518" y="1240333"/>
            <a:ext cx="3420873" cy="4312794"/>
            <a:chOff x="4160303" y="4440487"/>
            <a:chExt cx="739392" cy="932153"/>
          </a:xfrm>
        </p:grpSpPr>
        <p:sp>
          <p:nvSpPr>
            <p:cNvPr id="972" name="Google Shape;972;p9"/>
            <p:cNvSpPr/>
            <p:nvPr/>
          </p:nvSpPr>
          <p:spPr>
            <a:xfrm>
              <a:off x="4243204" y="4447525"/>
              <a:ext cx="491701" cy="371260"/>
            </a:xfrm>
            <a:custGeom>
              <a:rect b="b" l="l" r="r" t="t"/>
              <a:pathLst>
                <a:path extrusionOk="0" h="8070" w="10688">
                  <a:moveTo>
                    <a:pt x="6590" y="1"/>
                  </a:moveTo>
                  <a:cubicBezTo>
                    <a:pt x="5864" y="1"/>
                    <a:pt x="5213" y="364"/>
                    <a:pt x="4896" y="1182"/>
                  </a:cubicBezTo>
                  <a:cubicBezTo>
                    <a:pt x="4252" y="2839"/>
                    <a:pt x="2131" y="3722"/>
                    <a:pt x="1167" y="4598"/>
                  </a:cubicBezTo>
                  <a:cubicBezTo>
                    <a:pt x="606" y="5107"/>
                    <a:pt x="0" y="6679"/>
                    <a:pt x="953" y="8069"/>
                  </a:cubicBezTo>
                  <a:lnTo>
                    <a:pt x="10441" y="6935"/>
                  </a:lnTo>
                  <a:cubicBezTo>
                    <a:pt x="10688" y="5621"/>
                    <a:pt x="9349" y="5507"/>
                    <a:pt x="9235" y="4368"/>
                  </a:cubicBezTo>
                  <a:cubicBezTo>
                    <a:pt x="9196" y="3984"/>
                    <a:pt x="9293" y="3751"/>
                    <a:pt x="9430" y="3484"/>
                  </a:cubicBezTo>
                  <a:cubicBezTo>
                    <a:pt x="9563" y="3225"/>
                    <a:pt x="10126" y="2770"/>
                    <a:pt x="10268" y="2216"/>
                  </a:cubicBezTo>
                  <a:cubicBezTo>
                    <a:pt x="10464" y="1452"/>
                    <a:pt x="9861" y="730"/>
                    <a:pt x="9049" y="730"/>
                  </a:cubicBezTo>
                  <a:cubicBezTo>
                    <a:pt x="8889" y="730"/>
                    <a:pt x="8720" y="758"/>
                    <a:pt x="8548" y="820"/>
                  </a:cubicBezTo>
                  <a:cubicBezTo>
                    <a:pt x="7960" y="296"/>
                    <a:pt x="7244" y="1"/>
                    <a:pt x="65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9"/>
            <p:cNvSpPr/>
            <p:nvPr/>
          </p:nvSpPr>
          <p:spPr>
            <a:xfrm>
              <a:off x="4255303" y="4440487"/>
              <a:ext cx="477670" cy="380139"/>
            </a:xfrm>
            <a:custGeom>
              <a:rect b="b" l="l" r="r" t="t"/>
              <a:pathLst>
                <a:path extrusionOk="0" h="8263" w="10383">
                  <a:moveTo>
                    <a:pt x="6553" y="0"/>
                  </a:moveTo>
                  <a:cubicBezTo>
                    <a:pt x="6061" y="0"/>
                    <a:pt x="5628" y="184"/>
                    <a:pt x="5345" y="392"/>
                  </a:cubicBezTo>
                  <a:cubicBezTo>
                    <a:pt x="4977" y="663"/>
                    <a:pt x="4839" y="910"/>
                    <a:pt x="4673" y="1206"/>
                  </a:cubicBezTo>
                  <a:cubicBezTo>
                    <a:pt x="4442" y="1620"/>
                    <a:pt x="4155" y="2133"/>
                    <a:pt x="3088" y="2954"/>
                  </a:cubicBezTo>
                  <a:cubicBezTo>
                    <a:pt x="2876" y="3118"/>
                    <a:pt x="2652" y="3279"/>
                    <a:pt x="2429" y="3442"/>
                  </a:cubicBezTo>
                  <a:cubicBezTo>
                    <a:pt x="1811" y="3890"/>
                    <a:pt x="1194" y="4338"/>
                    <a:pt x="751" y="4864"/>
                  </a:cubicBezTo>
                  <a:cubicBezTo>
                    <a:pt x="358" y="5331"/>
                    <a:pt x="33" y="5914"/>
                    <a:pt x="15" y="6574"/>
                  </a:cubicBezTo>
                  <a:cubicBezTo>
                    <a:pt x="1" y="7093"/>
                    <a:pt x="177" y="7658"/>
                    <a:pt x="659" y="8248"/>
                  </a:cubicBezTo>
                  <a:cubicBezTo>
                    <a:pt x="667" y="8257"/>
                    <a:pt x="679" y="8262"/>
                    <a:pt x="690" y="8262"/>
                  </a:cubicBezTo>
                  <a:cubicBezTo>
                    <a:pt x="699" y="8262"/>
                    <a:pt x="708" y="8259"/>
                    <a:pt x="716" y="8253"/>
                  </a:cubicBezTo>
                  <a:cubicBezTo>
                    <a:pt x="733" y="8239"/>
                    <a:pt x="735" y="8215"/>
                    <a:pt x="721" y="8198"/>
                  </a:cubicBezTo>
                  <a:cubicBezTo>
                    <a:pt x="253" y="7624"/>
                    <a:pt x="80" y="7077"/>
                    <a:pt x="94" y="6575"/>
                  </a:cubicBezTo>
                  <a:cubicBezTo>
                    <a:pt x="112" y="5937"/>
                    <a:pt x="429" y="5370"/>
                    <a:pt x="811" y="4915"/>
                  </a:cubicBezTo>
                  <a:cubicBezTo>
                    <a:pt x="1248" y="4398"/>
                    <a:pt x="1861" y="3953"/>
                    <a:pt x="2476" y="3506"/>
                  </a:cubicBezTo>
                  <a:cubicBezTo>
                    <a:pt x="2698" y="3345"/>
                    <a:pt x="2920" y="3183"/>
                    <a:pt x="3137" y="3017"/>
                  </a:cubicBezTo>
                  <a:cubicBezTo>
                    <a:pt x="4216" y="2186"/>
                    <a:pt x="4507" y="1665"/>
                    <a:pt x="4742" y="1246"/>
                  </a:cubicBezTo>
                  <a:cubicBezTo>
                    <a:pt x="4905" y="957"/>
                    <a:pt x="5039" y="718"/>
                    <a:pt x="5391" y="456"/>
                  </a:cubicBezTo>
                  <a:cubicBezTo>
                    <a:pt x="5663" y="256"/>
                    <a:pt x="6079" y="80"/>
                    <a:pt x="6551" y="80"/>
                  </a:cubicBezTo>
                  <a:cubicBezTo>
                    <a:pt x="6664" y="80"/>
                    <a:pt x="6779" y="90"/>
                    <a:pt x="6897" y="112"/>
                  </a:cubicBezTo>
                  <a:cubicBezTo>
                    <a:pt x="7342" y="195"/>
                    <a:pt x="7817" y="453"/>
                    <a:pt x="8254" y="997"/>
                  </a:cubicBezTo>
                  <a:cubicBezTo>
                    <a:pt x="8262" y="1007"/>
                    <a:pt x="8274" y="1012"/>
                    <a:pt x="8285" y="1012"/>
                  </a:cubicBezTo>
                  <a:cubicBezTo>
                    <a:pt x="8291" y="1012"/>
                    <a:pt x="8296" y="1011"/>
                    <a:pt x="8301" y="1009"/>
                  </a:cubicBezTo>
                  <a:cubicBezTo>
                    <a:pt x="8544" y="921"/>
                    <a:pt x="8763" y="882"/>
                    <a:pt x="8957" y="882"/>
                  </a:cubicBezTo>
                  <a:cubicBezTo>
                    <a:pt x="9124" y="882"/>
                    <a:pt x="9273" y="911"/>
                    <a:pt x="9402" y="964"/>
                  </a:cubicBezTo>
                  <a:cubicBezTo>
                    <a:pt x="9536" y="1018"/>
                    <a:pt x="9649" y="1098"/>
                    <a:pt x="9740" y="1197"/>
                  </a:cubicBezTo>
                  <a:cubicBezTo>
                    <a:pt x="9831" y="1296"/>
                    <a:pt x="9901" y="1412"/>
                    <a:pt x="9948" y="1542"/>
                  </a:cubicBezTo>
                  <a:cubicBezTo>
                    <a:pt x="10055" y="1839"/>
                    <a:pt x="10044" y="2201"/>
                    <a:pt x="9903" y="2546"/>
                  </a:cubicBezTo>
                  <a:cubicBezTo>
                    <a:pt x="9819" y="2750"/>
                    <a:pt x="9657" y="2946"/>
                    <a:pt x="9488" y="3149"/>
                  </a:cubicBezTo>
                  <a:cubicBezTo>
                    <a:pt x="9164" y="3538"/>
                    <a:pt x="8818" y="3954"/>
                    <a:pt x="8932" y="4528"/>
                  </a:cubicBezTo>
                  <a:cubicBezTo>
                    <a:pt x="9006" y="4894"/>
                    <a:pt x="9255" y="5164"/>
                    <a:pt x="9513" y="5443"/>
                  </a:cubicBezTo>
                  <a:cubicBezTo>
                    <a:pt x="9895" y="5855"/>
                    <a:pt x="10296" y="6289"/>
                    <a:pt x="10139" y="7080"/>
                  </a:cubicBezTo>
                  <a:cubicBezTo>
                    <a:pt x="10135" y="7102"/>
                    <a:pt x="10149" y="7123"/>
                    <a:pt x="10170" y="7127"/>
                  </a:cubicBezTo>
                  <a:cubicBezTo>
                    <a:pt x="10173" y="7128"/>
                    <a:pt x="10175" y="7128"/>
                    <a:pt x="10178" y="7128"/>
                  </a:cubicBezTo>
                  <a:cubicBezTo>
                    <a:pt x="10197" y="7128"/>
                    <a:pt x="10214" y="7115"/>
                    <a:pt x="10217" y="7096"/>
                  </a:cubicBezTo>
                  <a:cubicBezTo>
                    <a:pt x="10382" y="6264"/>
                    <a:pt x="9967" y="5816"/>
                    <a:pt x="9572" y="5389"/>
                  </a:cubicBezTo>
                  <a:cubicBezTo>
                    <a:pt x="9321" y="5118"/>
                    <a:pt x="9079" y="4857"/>
                    <a:pt x="9011" y="4512"/>
                  </a:cubicBezTo>
                  <a:cubicBezTo>
                    <a:pt x="8904" y="3975"/>
                    <a:pt x="9237" y="3575"/>
                    <a:pt x="9550" y="3200"/>
                  </a:cubicBezTo>
                  <a:cubicBezTo>
                    <a:pt x="9723" y="2992"/>
                    <a:pt x="9890" y="2791"/>
                    <a:pt x="9977" y="2577"/>
                  </a:cubicBezTo>
                  <a:cubicBezTo>
                    <a:pt x="10125" y="2212"/>
                    <a:pt x="10137" y="1831"/>
                    <a:pt x="10022" y="1515"/>
                  </a:cubicBezTo>
                  <a:cubicBezTo>
                    <a:pt x="9972" y="1376"/>
                    <a:pt x="9897" y="1250"/>
                    <a:pt x="9798" y="1143"/>
                  </a:cubicBezTo>
                  <a:cubicBezTo>
                    <a:pt x="9699" y="1035"/>
                    <a:pt x="9577" y="949"/>
                    <a:pt x="9432" y="890"/>
                  </a:cubicBezTo>
                  <a:cubicBezTo>
                    <a:pt x="9294" y="834"/>
                    <a:pt x="9136" y="803"/>
                    <a:pt x="8959" y="803"/>
                  </a:cubicBezTo>
                  <a:cubicBezTo>
                    <a:pt x="8762" y="803"/>
                    <a:pt x="8542" y="841"/>
                    <a:pt x="8298" y="926"/>
                  </a:cubicBezTo>
                  <a:cubicBezTo>
                    <a:pt x="7852" y="380"/>
                    <a:pt x="7367" y="119"/>
                    <a:pt x="6912" y="33"/>
                  </a:cubicBezTo>
                  <a:cubicBezTo>
                    <a:pt x="6790" y="11"/>
                    <a:pt x="6669" y="0"/>
                    <a:pt x="65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9"/>
            <p:cNvSpPr/>
            <p:nvPr/>
          </p:nvSpPr>
          <p:spPr>
            <a:xfrm>
              <a:off x="4257971" y="4718771"/>
              <a:ext cx="559881" cy="622494"/>
            </a:xfrm>
            <a:custGeom>
              <a:rect b="b" l="l" r="r" t="t"/>
              <a:pathLst>
                <a:path extrusionOk="0" h="13531" w="12170">
                  <a:moveTo>
                    <a:pt x="10287" y="12779"/>
                  </a:moveTo>
                  <a:cubicBezTo>
                    <a:pt x="8074" y="12831"/>
                    <a:pt x="6331" y="13133"/>
                    <a:pt x="2081" y="13490"/>
                  </a:cubicBezTo>
                  <a:cubicBezTo>
                    <a:pt x="1886" y="13506"/>
                    <a:pt x="1695" y="13520"/>
                    <a:pt x="1504" y="13530"/>
                  </a:cubicBezTo>
                  <a:cubicBezTo>
                    <a:pt x="1385" y="10870"/>
                    <a:pt x="1955" y="8464"/>
                    <a:pt x="2562" y="6996"/>
                  </a:cubicBezTo>
                  <a:lnTo>
                    <a:pt x="2422" y="5472"/>
                  </a:lnTo>
                  <a:lnTo>
                    <a:pt x="2324" y="4650"/>
                  </a:lnTo>
                  <a:cubicBezTo>
                    <a:pt x="1121" y="5287"/>
                    <a:pt x="132" y="3553"/>
                    <a:pt x="0" y="3113"/>
                  </a:cubicBezTo>
                  <a:cubicBezTo>
                    <a:pt x="981" y="1399"/>
                    <a:pt x="2166" y="670"/>
                    <a:pt x="3469" y="379"/>
                  </a:cubicBezTo>
                  <a:cubicBezTo>
                    <a:pt x="4942" y="50"/>
                    <a:pt x="7312" y="1"/>
                    <a:pt x="8719" y="424"/>
                  </a:cubicBezTo>
                  <a:cubicBezTo>
                    <a:pt x="10251" y="884"/>
                    <a:pt x="11374" y="1799"/>
                    <a:pt x="12170" y="3239"/>
                  </a:cubicBezTo>
                  <a:cubicBezTo>
                    <a:pt x="11882" y="3813"/>
                    <a:pt x="10463" y="4523"/>
                    <a:pt x="9827" y="4502"/>
                  </a:cubicBezTo>
                  <a:cubicBezTo>
                    <a:pt x="10024" y="6337"/>
                    <a:pt x="9050" y="6708"/>
                    <a:pt x="9760" y="7569"/>
                  </a:cubicBezTo>
                  <a:cubicBezTo>
                    <a:pt x="10761" y="8784"/>
                    <a:pt x="11090" y="11178"/>
                    <a:pt x="10293" y="12775"/>
                  </a:cubicBezTo>
                  <a:cubicBezTo>
                    <a:pt x="10290" y="12777"/>
                    <a:pt x="10289" y="12778"/>
                    <a:pt x="10287" y="12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9"/>
            <p:cNvSpPr/>
            <p:nvPr/>
          </p:nvSpPr>
          <p:spPr>
            <a:xfrm>
              <a:off x="4710062" y="4867735"/>
              <a:ext cx="179880" cy="244885"/>
            </a:xfrm>
            <a:custGeom>
              <a:rect b="b" l="l" r="r" t="t"/>
              <a:pathLst>
                <a:path extrusionOk="0" h="5323" w="3910">
                  <a:moveTo>
                    <a:pt x="2343" y="1"/>
                  </a:moveTo>
                  <a:cubicBezTo>
                    <a:pt x="1884" y="638"/>
                    <a:pt x="578" y="1209"/>
                    <a:pt x="0" y="1264"/>
                  </a:cubicBezTo>
                  <a:lnTo>
                    <a:pt x="13" y="1524"/>
                  </a:lnTo>
                  <a:lnTo>
                    <a:pt x="925" y="4200"/>
                  </a:lnTo>
                  <a:cubicBezTo>
                    <a:pt x="1301" y="4334"/>
                    <a:pt x="3587" y="5323"/>
                    <a:pt x="3742" y="4545"/>
                  </a:cubicBezTo>
                  <a:cubicBezTo>
                    <a:pt x="3910" y="3704"/>
                    <a:pt x="3555" y="1924"/>
                    <a:pt x="2343" y="1"/>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9"/>
            <p:cNvSpPr/>
            <p:nvPr/>
          </p:nvSpPr>
          <p:spPr>
            <a:xfrm>
              <a:off x="4689820" y="4847217"/>
              <a:ext cx="23601" cy="170679"/>
            </a:xfrm>
            <a:custGeom>
              <a:rect b="b" l="l" r="r" t="t"/>
              <a:pathLst>
                <a:path extrusionOk="0" h="3710" w="513">
                  <a:moveTo>
                    <a:pt x="70" y="0"/>
                  </a:moveTo>
                  <a:cubicBezTo>
                    <a:pt x="66" y="0"/>
                    <a:pt x="61" y="1"/>
                    <a:pt x="57" y="3"/>
                  </a:cubicBezTo>
                  <a:cubicBezTo>
                    <a:pt x="36" y="9"/>
                    <a:pt x="25" y="33"/>
                    <a:pt x="32" y="54"/>
                  </a:cubicBezTo>
                  <a:cubicBezTo>
                    <a:pt x="232" y="620"/>
                    <a:pt x="433" y="1484"/>
                    <a:pt x="428" y="2258"/>
                  </a:cubicBezTo>
                  <a:cubicBezTo>
                    <a:pt x="423" y="2818"/>
                    <a:pt x="312" y="3329"/>
                    <a:pt x="15" y="3643"/>
                  </a:cubicBezTo>
                  <a:cubicBezTo>
                    <a:pt x="0" y="3659"/>
                    <a:pt x="0" y="3684"/>
                    <a:pt x="16" y="3699"/>
                  </a:cubicBezTo>
                  <a:cubicBezTo>
                    <a:pt x="24" y="3706"/>
                    <a:pt x="34" y="3709"/>
                    <a:pt x="43" y="3709"/>
                  </a:cubicBezTo>
                  <a:cubicBezTo>
                    <a:pt x="54" y="3709"/>
                    <a:pt x="65" y="3705"/>
                    <a:pt x="73" y="3697"/>
                  </a:cubicBezTo>
                  <a:cubicBezTo>
                    <a:pt x="386" y="3366"/>
                    <a:pt x="503" y="2836"/>
                    <a:pt x="507" y="2259"/>
                  </a:cubicBezTo>
                  <a:cubicBezTo>
                    <a:pt x="513" y="1474"/>
                    <a:pt x="310" y="600"/>
                    <a:pt x="108" y="27"/>
                  </a:cubicBezTo>
                  <a:cubicBezTo>
                    <a:pt x="102" y="11"/>
                    <a:pt x="86" y="0"/>
                    <a:pt x="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9"/>
            <p:cNvSpPr/>
            <p:nvPr/>
          </p:nvSpPr>
          <p:spPr>
            <a:xfrm>
              <a:off x="4448754" y="4945943"/>
              <a:ext cx="450941" cy="211807"/>
            </a:xfrm>
            <a:custGeom>
              <a:rect b="b" l="l" r="r" t="t"/>
              <a:pathLst>
                <a:path extrusionOk="0" h="4604" w="9802">
                  <a:moveTo>
                    <a:pt x="4562" y="588"/>
                  </a:moveTo>
                  <a:lnTo>
                    <a:pt x="4562" y="588"/>
                  </a:lnTo>
                  <a:lnTo>
                    <a:pt x="4562" y="588"/>
                  </a:lnTo>
                  <a:cubicBezTo>
                    <a:pt x="3826" y="219"/>
                    <a:pt x="2864" y="1"/>
                    <a:pt x="2586" y="4"/>
                  </a:cubicBezTo>
                  <a:cubicBezTo>
                    <a:pt x="2156" y="8"/>
                    <a:pt x="1885" y="179"/>
                    <a:pt x="1235" y="419"/>
                  </a:cubicBezTo>
                  <a:cubicBezTo>
                    <a:pt x="1100" y="469"/>
                    <a:pt x="673" y="845"/>
                    <a:pt x="436" y="1091"/>
                  </a:cubicBezTo>
                  <a:cubicBezTo>
                    <a:pt x="275" y="1199"/>
                    <a:pt x="87" y="1310"/>
                    <a:pt x="1" y="1385"/>
                  </a:cubicBezTo>
                  <a:cubicBezTo>
                    <a:pt x="214" y="1850"/>
                    <a:pt x="521" y="1636"/>
                    <a:pt x="796" y="1489"/>
                  </a:cubicBezTo>
                  <a:cubicBezTo>
                    <a:pt x="834" y="1619"/>
                    <a:pt x="933" y="1703"/>
                    <a:pt x="1145" y="1697"/>
                  </a:cubicBezTo>
                  <a:cubicBezTo>
                    <a:pt x="1414" y="1691"/>
                    <a:pt x="1849" y="1576"/>
                    <a:pt x="2406" y="1722"/>
                  </a:cubicBezTo>
                  <a:cubicBezTo>
                    <a:pt x="2880" y="1845"/>
                    <a:pt x="3856" y="2116"/>
                    <a:pt x="4561" y="1863"/>
                  </a:cubicBezTo>
                  <a:cubicBezTo>
                    <a:pt x="5171" y="2040"/>
                    <a:pt x="5545" y="2595"/>
                    <a:pt x="5859" y="3008"/>
                  </a:cubicBezTo>
                  <a:cubicBezTo>
                    <a:pt x="6512" y="3610"/>
                    <a:pt x="9119" y="4603"/>
                    <a:pt x="9400" y="2968"/>
                  </a:cubicBezTo>
                  <a:cubicBezTo>
                    <a:pt x="9801" y="622"/>
                    <a:pt x="6302" y="682"/>
                    <a:pt x="4562" y="588"/>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9"/>
            <p:cNvSpPr/>
            <p:nvPr/>
          </p:nvSpPr>
          <p:spPr>
            <a:xfrm>
              <a:off x="4598408" y="5019137"/>
              <a:ext cx="76276" cy="19092"/>
            </a:xfrm>
            <a:custGeom>
              <a:rect b="b" l="l" r="r" t="t"/>
              <a:pathLst>
                <a:path extrusionOk="0" h="415" w="1658">
                  <a:moveTo>
                    <a:pt x="1612" y="1"/>
                  </a:moveTo>
                  <a:cubicBezTo>
                    <a:pt x="1601" y="1"/>
                    <a:pt x="1590" y="5"/>
                    <a:pt x="1583" y="14"/>
                  </a:cubicBezTo>
                  <a:cubicBezTo>
                    <a:pt x="1363" y="265"/>
                    <a:pt x="1085" y="334"/>
                    <a:pt x="734" y="334"/>
                  </a:cubicBezTo>
                  <a:cubicBezTo>
                    <a:pt x="537" y="334"/>
                    <a:pt x="317" y="313"/>
                    <a:pt x="71" y="288"/>
                  </a:cubicBezTo>
                  <a:lnTo>
                    <a:pt x="46" y="286"/>
                  </a:lnTo>
                  <a:cubicBezTo>
                    <a:pt x="45" y="286"/>
                    <a:pt x="43" y="286"/>
                    <a:pt x="41" y="286"/>
                  </a:cubicBezTo>
                  <a:cubicBezTo>
                    <a:pt x="21" y="286"/>
                    <a:pt x="5" y="302"/>
                    <a:pt x="3" y="321"/>
                  </a:cubicBezTo>
                  <a:cubicBezTo>
                    <a:pt x="1" y="343"/>
                    <a:pt x="17" y="362"/>
                    <a:pt x="39" y="365"/>
                  </a:cubicBezTo>
                  <a:lnTo>
                    <a:pt x="63" y="367"/>
                  </a:lnTo>
                  <a:cubicBezTo>
                    <a:pt x="315" y="392"/>
                    <a:pt x="540" y="415"/>
                    <a:pt x="742" y="415"/>
                  </a:cubicBezTo>
                  <a:cubicBezTo>
                    <a:pt x="1110" y="415"/>
                    <a:pt x="1404" y="339"/>
                    <a:pt x="1642" y="67"/>
                  </a:cubicBezTo>
                  <a:cubicBezTo>
                    <a:pt x="1657" y="50"/>
                    <a:pt x="1655" y="25"/>
                    <a:pt x="1639" y="11"/>
                  </a:cubicBezTo>
                  <a:cubicBezTo>
                    <a:pt x="1631" y="4"/>
                    <a:pt x="1622" y="1"/>
                    <a:pt x="16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9"/>
            <p:cNvSpPr/>
            <p:nvPr/>
          </p:nvSpPr>
          <p:spPr>
            <a:xfrm>
              <a:off x="4446730" y="4971292"/>
              <a:ext cx="117405" cy="40254"/>
            </a:xfrm>
            <a:custGeom>
              <a:rect b="b" l="l" r="r" t="t"/>
              <a:pathLst>
                <a:path extrusionOk="0" h="875" w="2552">
                  <a:moveTo>
                    <a:pt x="2082" y="0"/>
                  </a:moveTo>
                  <a:cubicBezTo>
                    <a:pt x="1796" y="0"/>
                    <a:pt x="1522" y="46"/>
                    <a:pt x="1249" y="134"/>
                  </a:cubicBezTo>
                  <a:cubicBezTo>
                    <a:pt x="844" y="265"/>
                    <a:pt x="444" y="491"/>
                    <a:pt x="21" y="802"/>
                  </a:cubicBezTo>
                  <a:cubicBezTo>
                    <a:pt x="3" y="815"/>
                    <a:pt x="0" y="840"/>
                    <a:pt x="13" y="859"/>
                  </a:cubicBezTo>
                  <a:cubicBezTo>
                    <a:pt x="21" y="869"/>
                    <a:pt x="33" y="874"/>
                    <a:pt x="46" y="874"/>
                  </a:cubicBezTo>
                  <a:cubicBezTo>
                    <a:pt x="54" y="874"/>
                    <a:pt x="62" y="872"/>
                    <a:pt x="69" y="867"/>
                  </a:cubicBezTo>
                  <a:cubicBezTo>
                    <a:pt x="485" y="560"/>
                    <a:pt x="877" y="338"/>
                    <a:pt x="1274" y="209"/>
                  </a:cubicBezTo>
                  <a:cubicBezTo>
                    <a:pt x="1538" y="124"/>
                    <a:pt x="1805" y="80"/>
                    <a:pt x="2083" y="80"/>
                  </a:cubicBezTo>
                  <a:cubicBezTo>
                    <a:pt x="2220" y="80"/>
                    <a:pt x="2360" y="91"/>
                    <a:pt x="2503" y="113"/>
                  </a:cubicBezTo>
                  <a:cubicBezTo>
                    <a:pt x="2505" y="113"/>
                    <a:pt x="2507" y="113"/>
                    <a:pt x="2509" y="113"/>
                  </a:cubicBezTo>
                  <a:cubicBezTo>
                    <a:pt x="2528" y="113"/>
                    <a:pt x="2546" y="99"/>
                    <a:pt x="2549" y="80"/>
                  </a:cubicBezTo>
                  <a:cubicBezTo>
                    <a:pt x="2552" y="57"/>
                    <a:pt x="2537" y="37"/>
                    <a:pt x="2515" y="34"/>
                  </a:cubicBezTo>
                  <a:cubicBezTo>
                    <a:pt x="2367" y="12"/>
                    <a:pt x="2223" y="0"/>
                    <a:pt x="20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9"/>
            <p:cNvSpPr/>
            <p:nvPr/>
          </p:nvSpPr>
          <p:spPr>
            <a:xfrm>
              <a:off x="4460347" y="4956525"/>
              <a:ext cx="101855" cy="45499"/>
            </a:xfrm>
            <a:custGeom>
              <a:rect b="b" l="l" r="r" t="t"/>
              <a:pathLst>
                <a:path extrusionOk="0" h="989" w="2214">
                  <a:moveTo>
                    <a:pt x="1766" y="0"/>
                  </a:moveTo>
                  <a:cubicBezTo>
                    <a:pt x="1038" y="0"/>
                    <a:pt x="802" y="216"/>
                    <a:pt x="370" y="609"/>
                  </a:cubicBezTo>
                  <a:cubicBezTo>
                    <a:pt x="266" y="703"/>
                    <a:pt x="151" y="808"/>
                    <a:pt x="20" y="918"/>
                  </a:cubicBezTo>
                  <a:cubicBezTo>
                    <a:pt x="3" y="933"/>
                    <a:pt x="0" y="957"/>
                    <a:pt x="14" y="974"/>
                  </a:cubicBezTo>
                  <a:cubicBezTo>
                    <a:pt x="23" y="984"/>
                    <a:pt x="34" y="989"/>
                    <a:pt x="45" y="989"/>
                  </a:cubicBezTo>
                  <a:cubicBezTo>
                    <a:pt x="54" y="989"/>
                    <a:pt x="63" y="986"/>
                    <a:pt x="71" y="980"/>
                  </a:cubicBezTo>
                  <a:cubicBezTo>
                    <a:pt x="209" y="863"/>
                    <a:pt x="321" y="761"/>
                    <a:pt x="423" y="667"/>
                  </a:cubicBezTo>
                  <a:cubicBezTo>
                    <a:pt x="840" y="288"/>
                    <a:pt x="1068" y="81"/>
                    <a:pt x="1773" y="81"/>
                  </a:cubicBezTo>
                  <a:cubicBezTo>
                    <a:pt x="1891" y="81"/>
                    <a:pt x="2022" y="86"/>
                    <a:pt x="2169" y="98"/>
                  </a:cubicBezTo>
                  <a:cubicBezTo>
                    <a:pt x="2170" y="98"/>
                    <a:pt x="2171" y="98"/>
                    <a:pt x="2172" y="98"/>
                  </a:cubicBezTo>
                  <a:cubicBezTo>
                    <a:pt x="2192" y="98"/>
                    <a:pt x="2210" y="82"/>
                    <a:pt x="2211" y="62"/>
                  </a:cubicBezTo>
                  <a:cubicBezTo>
                    <a:pt x="2213" y="40"/>
                    <a:pt x="2196" y="20"/>
                    <a:pt x="2175" y="18"/>
                  </a:cubicBezTo>
                  <a:cubicBezTo>
                    <a:pt x="2023" y="6"/>
                    <a:pt x="1888" y="0"/>
                    <a:pt x="17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9"/>
            <p:cNvSpPr/>
            <p:nvPr/>
          </p:nvSpPr>
          <p:spPr>
            <a:xfrm>
              <a:off x="4485742" y="4989418"/>
              <a:ext cx="80601" cy="17390"/>
            </a:xfrm>
            <a:custGeom>
              <a:rect b="b" l="l" r="r" t="t"/>
              <a:pathLst>
                <a:path extrusionOk="0" h="378" w="1752">
                  <a:moveTo>
                    <a:pt x="1136" y="1"/>
                  </a:moveTo>
                  <a:cubicBezTo>
                    <a:pt x="747" y="1"/>
                    <a:pt x="484" y="111"/>
                    <a:pt x="154" y="250"/>
                  </a:cubicBezTo>
                  <a:cubicBezTo>
                    <a:pt x="105" y="270"/>
                    <a:pt x="55" y="291"/>
                    <a:pt x="31" y="301"/>
                  </a:cubicBezTo>
                  <a:cubicBezTo>
                    <a:pt x="10" y="309"/>
                    <a:pt x="1" y="333"/>
                    <a:pt x="9" y="353"/>
                  </a:cubicBezTo>
                  <a:cubicBezTo>
                    <a:pt x="16" y="369"/>
                    <a:pt x="31" y="378"/>
                    <a:pt x="47" y="378"/>
                  </a:cubicBezTo>
                  <a:cubicBezTo>
                    <a:pt x="52" y="378"/>
                    <a:pt x="57" y="377"/>
                    <a:pt x="61" y="375"/>
                  </a:cubicBezTo>
                  <a:cubicBezTo>
                    <a:pt x="122" y="350"/>
                    <a:pt x="154" y="336"/>
                    <a:pt x="185" y="323"/>
                  </a:cubicBezTo>
                  <a:cubicBezTo>
                    <a:pt x="505" y="189"/>
                    <a:pt x="761" y="82"/>
                    <a:pt x="1139" y="82"/>
                  </a:cubicBezTo>
                  <a:cubicBezTo>
                    <a:pt x="1300" y="82"/>
                    <a:pt x="1482" y="101"/>
                    <a:pt x="1701" y="146"/>
                  </a:cubicBezTo>
                  <a:cubicBezTo>
                    <a:pt x="1703" y="146"/>
                    <a:pt x="1706" y="147"/>
                    <a:pt x="1709" y="147"/>
                  </a:cubicBezTo>
                  <a:cubicBezTo>
                    <a:pt x="1727" y="147"/>
                    <a:pt x="1744" y="134"/>
                    <a:pt x="1748" y="115"/>
                  </a:cubicBezTo>
                  <a:cubicBezTo>
                    <a:pt x="1752" y="93"/>
                    <a:pt x="1738" y="71"/>
                    <a:pt x="1717" y="67"/>
                  </a:cubicBezTo>
                  <a:cubicBezTo>
                    <a:pt x="1490" y="21"/>
                    <a:pt x="1302" y="1"/>
                    <a:pt x="11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9"/>
            <p:cNvSpPr/>
            <p:nvPr/>
          </p:nvSpPr>
          <p:spPr>
            <a:xfrm>
              <a:off x="4656697" y="4971108"/>
              <a:ext cx="220916" cy="83959"/>
            </a:xfrm>
            <a:custGeom>
              <a:rect b="b" l="l" r="r" t="t"/>
              <a:pathLst>
                <a:path extrusionOk="0" h="1825" w="4802">
                  <a:moveTo>
                    <a:pt x="41" y="1"/>
                  </a:moveTo>
                  <a:cubicBezTo>
                    <a:pt x="19" y="1"/>
                    <a:pt x="2" y="18"/>
                    <a:pt x="1" y="39"/>
                  </a:cubicBezTo>
                  <a:cubicBezTo>
                    <a:pt x="0" y="61"/>
                    <a:pt x="17" y="80"/>
                    <a:pt x="39" y="81"/>
                  </a:cubicBezTo>
                  <a:cubicBezTo>
                    <a:pt x="112" y="85"/>
                    <a:pt x="212" y="87"/>
                    <a:pt x="331" y="90"/>
                  </a:cubicBezTo>
                  <a:cubicBezTo>
                    <a:pt x="1501" y="123"/>
                    <a:pt x="4600" y="209"/>
                    <a:pt x="4719" y="1788"/>
                  </a:cubicBezTo>
                  <a:cubicBezTo>
                    <a:pt x="4721" y="1808"/>
                    <a:pt x="4738" y="1824"/>
                    <a:pt x="4758" y="1824"/>
                  </a:cubicBezTo>
                  <a:cubicBezTo>
                    <a:pt x="4759" y="1824"/>
                    <a:pt x="4761" y="1824"/>
                    <a:pt x="4762" y="1824"/>
                  </a:cubicBezTo>
                  <a:cubicBezTo>
                    <a:pt x="4784" y="1823"/>
                    <a:pt x="4801" y="1804"/>
                    <a:pt x="4799" y="1782"/>
                  </a:cubicBezTo>
                  <a:cubicBezTo>
                    <a:pt x="4674" y="132"/>
                    <a:pt x="1523" y="44"/>
                    <a:pt x="333" y="10"/>
                  </a:cubicBezTo>
                  <a:cubicBezTo>
                    <a:pt x="216" y="7"/>
                    <a:pt x="118" y="5"/>
                    <a:pt x="43" y="1"/>
                  </a:cubicBezTo>
                  <a:cubicBezTo>
                    <a:pt x="42" y="1"/>
                    <a:pt x="41" y="1"/>
                    <a:pt x="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9"/>
            <p:cNvSpPr/>
            <p:nvPr/>
          </p:nvSpPr>
          <p:spPr>
            <a:xfrm>
              <a:off x="4656467" y="5029765"/>
              <a:ext cx="80509" cy="85845"/>
            </a:xfrm>
            <a:custGeom>
              <a:rect b="b" l="l" r="r" t="t"/>
              <a:pathLst>
                <a:path extrusionOk="0" h="1866" w="1750">
                  <a:moveTo>
                    <a:pt x="46" y="1"/>
                  </a:moveTo>
                  <a:cubicBezTo>
                    <a:pt x="30" y="1"/>
                    <a:pt x="14" y="11"/>
                    <a:pt x="8" y="27"/>
                  </a:cubicBezTo>
                  <a:cubicBezTo>
                    <a:pt x="1" y="48"/>
                    <a:pt x="12" y="71"/>
                    <a:pt x="33" y="78"/>
                  </a:cubicBezTo>
                  <a:cubicBezTo>
                    <a:pt x="307" y="177"/>
                    <a:pt x="621" y="393"/>
                    <a:pt x="926" y="720"/>
                  </a:cubicBezTo>
                  <a:cubicBezTo>
                    <a:pt x="1194" y="1009"/>
                    <a:pt x="1453" y="1384"/>
                    <a:pt x="1668" y="1843"/>
                  </a:cubicBezTo>
                  <a:cubicBezTo>
                    <a:pt x="1675" y="1857"/>
                    <a:pt x="1690" y="1866"/>
                    <a:pt x="1705" y="1866"/>
                  </a:cubicBezTo>
                  <a:cubicBezTo>
                    <a:pt x="1710" y="1866"/>
                    <a:pt x="1716" y="1865"/>
                    <a:pt x="1721" y="1862"/>
                  </a:cubicBezTo>
                  <a:cubicBezTo>
                    <a:pt x="1741" y="1853"/>
                    <a:pt x="1750" y="1829"/>
                    <a:pt x="1740" y="1809"/>
                  </a:cubicBezTo>
                  <a:cubicBezTo>
                    <a:pt x="1522" y="1343"/>
                    <a:pt x="1258" y="960"/>
                    <a:pt x="985" y="667"/>
                  </a:cubicBezTo>
                  <a:cubicBezTo>
                    <a:pt x="671" y="329"/>
                    <a:pt x="345" y="107"/>
                    <a:pt x="59" y="3"/>
                  </a:cubicBezTo>
                  <a:cubicBezTo>
                    <a:pt x="55" y="1"/>
                    <a:pt x="50"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9"/>
            <p:cNvSpPr/>
            <p:nvPr/>
          </p:nvSpPr>
          <p:spPr>
            <a:xfrm>
              <a:off x="4160303" y="4861938"/>
              <a:ext cx="513600" cy="510702"/>
            </a:xfrm>
            <a:custGeom>
              <a:rect b="b" l="l" r="r" t="t"/>
              <a:pathLst>
                <a:path extrusionOk="0" h="11101" w="11164">
                  <a:moveTo>
                    <a:pt x="10729" y="9451"/>
                  </a:moveTo>
                  <a:cubicBezTo>
                    <a:pt x="10603" y="9344"/>
                    <a:pt x="10528" y="9351"/>
                    <a:pt x="10313" y="9441"/>
                  </a:cubicBezTo>
                  <a:cubicBezTo>
                    <a:pt x="9828" y="9591"/>
                    <a:pt x="9377" y="9641"/>
                    <a:pt x="9029" y="9635"/>
                  </a:cubicBezTo>
                  <a:cubicBezTo>
                    <a:pt x="9001" y="9635"/>
                    <a:pt x="8973" y="9635"/>
                    <a:pt x="8945" y="9633"/>
                  </a:cubicBezTo>
                  <a:cubicBezTo>
                    <a:pt x="8696" y="9624"/>
                    <a:pt x="8508" y="9585"/>
                    <a:pt x="8408" y="9540"/>
                  </a:cubicBezTo>
                  <a:cubicBezTo>
                    <a:pt x="8496" y="9558"/>
                    <a:pt x="8722" y="9621"/>
                    <a:pt x="8945" y="9633"/>
                  </a:cubicBezTo>
                  <a:cubicBezTo>
                    <a:pt x="8972" y="9634"/>
                    <a:pt x="9000" y="9635"/>
                    <a:pt x="9029" y="9635"/>
                  </a:cubicBezTo>
                  <a:cubicBezTo>
                    <a:pt x="9285" y="9634"/>
                    <a:pt x="9514" y="9548"/>
                    <a:pt x="9495" y="9225"/>
                  </a:cubicBezTo>
                  <a:cubicBezTo>
                    <a:pt x="9116" y="9139"/>
                    <a:pt x="8271" y="8728"/>
                    <a:pt x="8036" y="8741"/>
                  </a:cubicBezTo>
                  <a:cubicBezTo>
                    <a:pt x="7764" y="8756"/>
                    <a:pt x="7126" y="8742"/>
                    <a:pt x="6639" y="8908"/>
                  </a:cubicBezTo>
                  <a:cubicBezTo>
                    <a:pt x="6638" y="8910"/>
                    <a:pt x="6637" y="8911"/>
                    <a:pt x="6635" y="8912"/>
                  </a:cubicBezTo>
                  <a:lnTo>
                    <a:pt x="6636" y="8906"/>
                  </a:lnTo>
                  <a:cubicBezTo>
                    <a:pt x="5174" y="7745"/>
                    <a:pt x="4245" y="6135"/>
                    <a:pt x="3790" y="4514"/>
                  </a:cubicBezTo>
                  <a:cubicBezTo>
                    <a:pt x="3914" y="3785"/>
                    <a:pt x="4186" y="3088"/>
                    <a:pt x="4545" y="2360"/>
                  </a:cubicBezTo>
                  <a:cubicBezTo>
                    <a:pt x="4472" y="2046"/>
                    <a:pt x="4418" y="1799"/>
                    <a:pt x="4405" y="1407"/>
                  </a:cubicBezTo>
                  <a:cubicBezTo>
                    <a:pt x="3794" y="1198"/>
                    <a:pt x="2477" y="485"/>
                    <a:pt x="2123" y="1"/>
                  </a:cubicBezTo>
                  <a:cubicBezTo>
                    <a:pt x="0" y="4509"/>
                    <a:pt x="233" y="8158"/>
                    <a:pt x="6419" y="10653"/>
                  </a:cubicBezTo>
                  <a:cubicBezTo>
                    <a:pt x="7327" y="11100"/>
                    <a:pt x="9675" y="11075"/>
                    <a:pt x="10556" y="10260"/>
                  </a:cubicBezTo>
                  <a:cubicBezTo>
                    <a:pt x="10739" y="10142"/>
                    <a:pt x="10946" y="10009"/>
                    <a:pt x="11163" y="9683"/>
                  </a:cubicBezTo>
                  <a:cubicBezTo>
                    <a:pt x="11073" y="9319"/>
                    <a:pt x="10854" y="9369"/>
                    <a:pt x="10729" y="9451"/>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9"/>
            <p:cNvSpPr/>
            <p:nvPr/>
          </p:nvSpPr>
          <p:spPr>
            <a:xfrm>
              <a:off x="4324817" y="5040852"/>
              <a:ext cx="142984" cy="232785"/>
            </a:xfrm>
            <a:custGeom>
              <a:rect b="b" l="l" r="r" t="t"/>
              <a:pathLst>
                <a:path extrusionOk="0" h="5060" w="3108">
                  <a:moveTo>
                    <a:pt x="44" y="0"/>
                  </a:moveTo>
                  <a:cubicBezTo>
                    <a:pt x="41" y="0"/>
                    <a:pt x="38" y="0"/>
                    <a:pt x="36" y="1"/>
                  </a:cubicBezTo>
                  <a:cubicBezTo>
                    <a:pt x="14" y="5"/>
                    <a:pt x="0" y="26"/>
                    <a:pt x="5" y="48"/>
                  </a:cubicBezTo>
                  <a:cubicBezTo>
                    <a:pt x="204" y="1063"/>
                    <a:pt x="607" y="1987"/>
                    <a:pt x="1084" y="2774"/>
                  </a:cubicBezTo>
                  <a:cubicBezTo>
                    <a:pt x="1700" y="3791"/>
                    <a:pt x="2443" y="4580"/>
                    <a:pt x="3039" y="5051"/>
                  </a:cubicBezTo>
                  <a:cubicBezTo>
                    <a:pt x="3046" y="5056"/>
                    <a:pt x="3055" y="5059"/>
                    <a:pt x="3063" y="5059"/>
                  </a:cubicBezTo>
                  <a:cubicBezTo>
                    <a:pt x="3075" y="5059"/>
                    <a:pt x="3086" y="5054"/>
                    <a:pt x="3094" y="5044"/>
                  </a:cubicBezTo>
                  <a:cubicBezTo>
                    <a:pt x="3108" y="5026"/>
                    <a:pt x="3105" y="5002"/>
                    <a:pt x="3088" y="4988"/>
                  </a:cubicBezTo>
                  <a:cubicBezTo>
                    <a:pt x="2498" y="4523"/>
                    <a:pt x="1763" y="3740"/>
                    <a:pt x="1152" y="2732"/>
                  </a:cubicBezTo>
                  <a:cubicBezTo>
                    <a:pt x="679" y="1953"/>
                    <a:pt x="282" y="1039"/>
                    <a:pt x="83" y="32"/>
                  </a:cubicBezTo>
                  <a:cubicBezTo>
                    <a:pt x="79" y="13"/>
                    <a:pt x="63"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9"/>
            <p:cNvSpPr/>
            <p:nvPr/>
          </p:nvSpPr>
          <p:spPr>
            <a:xfrm>
              <a:off x="4556176" y="5305565"/>
              <a:ext cx="119751" cy="53136"/>
            </a:xfrm>
            <a:custGeom>
              <a:rect b="b" l="l" r="r" t="t"/>
              <a:pathLst>
                <a:path extrusionOk="0" h="1155" w="2603">
                  <a:moveTo>
                    <a:pt x="2558" y="0"/>
                  </a:moveTo>
                  <a:cubicBezTo>
                    <a:pt x="2546" y="0"/>
                    <a:pt x="2535" y="5"/>
                    <a:pt x="2527" y="15"/>
                  </a:cubicBezTo>
                  <a:cubicBezTo>
                    <a:pt x="2181" y="438"/>
                    <a:pt x="1835" y="694"/>
                    <a:pt x="1437" y="849"/>
                  </a:cubicBezTo>
                  <a:cubicBezTo>
                    <a:pt x="1040" y="1005"/>
                    <a:pt x="590" y="1058"/>
                    <a:pt x="40" y="1075"/>
                  </a:cubicBezTo>
                  <a:cubicBezTo>
                    <a:pt x="19" y="1076"/>
                    <a:pt x="1" y="1094"/>
                    <a:pt x="2" y="1115"/>
                  </a:cubicBezTo>
                  <a:cubicBezTo>
                    <a:pt x="3" y="1138"/>
                    <a:pt x="21" y="1155"/>
                    <a:pt x="42" y="1155"/>
                  </a:cubicBezTo>
                  <a:cubicBezTo>
                    <a:pt x="601" y="1138"/>
                    <a:pt x="1059" y="1082"/>
                    <a:pt x="1467" y="923"/>
                  </a:cubicBezTo>
                  <a:cubicBezTo>
                    <a:pt x="1876" y="763"/>
                    <a:pt x="2233" y="499"/>
                    <a:pt x="2589" y="65"/>
                  </a:cubicBezTo>
                  <a:cubicBezTo>
                    <a:pt x="2603" y="48"/>
                    <a:pt x="2601" y="23"/>
                    <a:pt x="2584" y="9"/>
                  </a:cubicBezTo>
                  <a:cubicBezTo>
                    <a:pt x="2576" y="3"/>
                    <a:pt x="2567" y="0"/>
                    <a:pt x="25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9"/>
            <p:cNvSpPr/>
            <p:nvPr/>
          </p:nvSpPr>
          <p:spPr>
            <a:xfrm>
              <a:off x="4525306" y="5291901"/>
              <a:ext cx="83361" cy="14492"/>
            </a:xfrm>
            <a:custGeom>
              <a:rect b="b" l="l" r="r" t="t"/>
              <a:pathLst>
                <a:path extrusionOk="0" h="315" w="1812">
                  <a:moveTo>
                    <a:pt x="45" y="1"/>
                  </a:moveTo>
                  <a:cubicBezTo>
                    <a:pt x="31" y="1"/>
                    <a:pt x="18" y="9"/>
                    <a:pt x="11" y="22"/>
                  </a:cubicBezTo>
                  <a:cubicBezTo>
                    <a:pt x="0" y="41"/>
                    <a:pt x="8" y="65"/>
                    <a:pt x="27" y="76"/>
                  </a:cubicBezTo>
                  <a:cubicBezTo>
                    <a:pt x="179" y="157"/>
                    <a:pt x="433" y="248"/>
                    <a:pt x="796" y="290"/>
                  </a:cubicBezTo>
                  <a:cubicBezTo>
                    <a:pt x="925" y="305"/>
                    <a:pt x="1068" y="314"/>
                    <a:pt x="1226" y="314"/>
                  </a:cubicBezTo>
                  <a:cubicBezTo>
                    <a:pt x="1393" y="314"/>
                    <a:pt x="1575" y="304"/>
                    <a:pt x="1775" y="281"/>
                  </a:cubicBezTo>
                  <a:cubicBezTo>
                    <a:pt x="1796" y="279"/>
                    <a:pt x="1812" y="259"/>
                    <a:pt x="1810" y="237"/>
                  </a:cubicBezTo>
                  <a:cubicBezTo>
                    <a:pt x="1807" y="217"/>
                    <a:pt x="1791" y="202"/>
                    <a:pt x="1771" y="202"/>
                  </a:cubicBezTo>
                  <a:cubicBezTo>
                    <a:pt x="1769" y="202"/>
                    <a:pt x="1767" y="202"/>
                    <a:pt x="1765" y="202"/>
                  </a:cubicBezTo>
                  <a:cubicBezTo>
                    <a:pt x="1569" y="225"/>
                    <a:pt x="1390" y="235"/>
                    <a:pt x="1226" y="235"/>
                  </a:cubicBezTo>
                  <a:cubicBezTo>
                    <a:pt x="1072" y="235"/>
                    <a:pt x="932" y="226"/>
                    <a:pt x="805" y="212"/>
                  </a:cubicBezTo>
                  <a:cubicBezTo>
                    <a:pt x="453" y="170"/>
                    <a:pt x="209" y="82"/>
                    <a:pt x="64" y="6"/>
                  </a:cubicBezTo>
                  <a:cubicBezTo>
                    <a:pt x="58" y="2"/>
                    <a:pt x="52" y="1"/>
                    <a:pt x="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9"/>
            <p:cNvSpPr/>
            <p:nvPr/>
          </p:nvSpPr>
          <p:spPr>
            <a:xfrm>
              <a:off x="4555762" y="5304138"/>
              <a:ext cx="104477" cy="32250"/>
            </a:xfrm>
            <a:custGeom>
              <a:rect b="b" l="l" r="r" t="t"/>
              <a:pathLst>
                <a:path extrusionOk="0" h="701" w="2271">
                  <a:moveTo>
                    <a:pt x="2226" y="1"/>
                  </a:moveTo>
                  <a:cubicBezTo>
                    <a:pt x="2217" y="1"/>
                    <a:pt x="2209" y="4"/>
                    <a:pt x="2202" y="10"/>
                  </a:cubicBezTo>
                  <a:cubicBezTo>
                    <a:pt x="1946" y="215"/>
                    <a:pt x="1611" y="404"/>
                    <a:pt x="1202" y="516"/>
                  </a:cubicBezTo>
                  <a:cubicBezTo>
                    <a:pt x="963" y="582"/>
                    <a:pt x="698" y="622"/>
                    <a:pt x="409" y="622"/>
                  </a:cubicBezTo>
                  <a:cubicBezTo>
                    <a:pt x="292" y="622"/>
                    <a:pt x="172" y="615"/>
                    <a:pt x="47" y="601"/>
                  </a:cubicBezTo>
                  <a:cubicBezTo>
                    <a:pt x="45" y="601"/>
                    <a:pt x="43" y="601"/>
                    <a:pt x="41" y="601"/>
                  </a:cubicBezTo>
                  <a:cubicBezTo>
                    <a:pt x="22" y="601"/>
                    <a:pt x="5" y="616"/>
                    <a:pt x="3" y="636"/>
                  </a:cubicBezTo>
                  <a:cubicBezTo>
                    <a:pt x="0" y="658"/>
                    <a:pt x="16" y="678"/>
                    <a:pt x="39" y="680"/>
                  </a:cubicBezTo>
                  <a:cubicBezTo>
                    <a:pt x="167" y="694"/>
                    <a:pt x="291" y="701"/>
                    <a:pt x="412" y="701"/>
                  </a:cubicBezTo>
                  <a:cubicBezTo>
                    <a:pt x="707" y="701"/>
                    <a:pt x="978" y="661"/>
                    <a:pt x="1223" y="593"/>
                  </a:cubicBezTo>
                  <a:cubicBezTo>
                    <a:pt x="1643" y="478"/>
                    <a:pt x="1988" y="283"/>
                    <a:pt x="2250" y="71"/>
                  </a:cubicBezTo>
                  <a:cubicBezTo>
                    <a:pt x="2269" y="58"/>
                    <a:pt x="2271" y="33"/>
                    <a:pt x="2257" y="16"/>
                  </a:cubicBezTo>
                  <a:cubicBezTo>
                    <a:pt x="2249" y="6"/>
                    <a:pt x="2237" y="1"/>
                    <a:pt x="22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9"/>
            <p:cNvSpPr/>
            <p:nvPr/>
          </p:nvSpPr>
          <p:spPr>
            <a:xfrm>
              <a:off x="4359596" y="4855774"/>
              <a:ext cx="40806" cy="145100"/>
            </a:xfrm>
            <a:custGeom>
              <a:rect b="b" l="l" r="r" t="t"/>
              <a:pathLst>
                <a:path extrusionOk="0" h="3154" w="887">
                  <a:moveTo>
                    <a:pt x="356" y="1"/>
                  </a:moveTo>
                  <a:cubicBezTo>
                    <a:pt x="339" y="1"/>
                    <a:pt x="323" y="11"/>
                    <a:pt x="317" y="27"/>
                  </a:cubicBezTo>
                  <a:cubicBezTo>
                    <a:pt x="305" y="63"/>
                    <a:pt x="292" y="101"/>
                    <a:pt x="279" y="141"/>
                  </a:cubicBezTo>
                  <a:cubicBezTo>
                    <a:pt x="126" y="615"/>
                    <a:pt x="1" y="1270"/>
                    <a:pt x="38" y="1851"/>
                  </a:cubicBezTo>
                  <a:cubicBezTo>
                    <a:pt x="76" y="2443"/>
                    <a:pt x="283" y="2959"/>
                    <a:pt x="801" y="3142"/>
                  </a:cubicBezTo>
                  <a:cubicBezTo>
                    <a:pt x="809" y="3145"/>
                    <a:pt x="819" y="3149"/>
                    <a:pt x="830" y="3152"/>
                  </a:cubicBezTo>
                  <a:cubicBezTo>
                    <a:pt x="834" y="3153"/>
                    <a:pt x="837" y="3153"/>
                    <a:pt x="841" y="3153"/>
                  </a:cubicBezTo>
                  <a:cubicBezTo>
                    <a:pt x="859" y="3153"/>
                    <a:pt x="874" y="3143"/>
                    <a:pt x="879" y="3126"/>
                  </a:cubicBezTo>
                  <a:cubicBezTo>
                    <a:pt x="887" y="3105"/>
                    <a:pt x="875" y="3083"/>
                    <a:pt x="854" y="3075"/>
                  </a:cubicBezTo>
                  <a:cubicBezTo>
                    <a:pt x="847" y="3073"/>
                    <a:pt x="838" y="3070"/>
                    <a:pt x="827" y="3067"/>
                  </a:cubicBezTo>
                  <a:cubicBezTo>
                    <a:pt x="347" y="2897"/>
                    <a:pt x="154" y="2408"/>
                    <a:pt x="118" y="1847"/>
                  </a:cubicBezTo>
                  <a:cubicBezTo>
                    <a:pt x="81" y="1276"/>
                    <a:pt x="205" y="632"/>
                    <a:pt x="355" y="165"/>
                  </a:cubicBezTo>
                  <a:cubicBezTo>
                    <a:pt x="367" y="128"/>
                    <a:pt x="380" y="91"/>
                    <a:pt x="393" y="54"/>
                  </a:cubicBezTo>
                  <a:cubicBezTo>
                    <a:pt x="400" y="34"/>
                    <a:pt x="390" y="10"/>
                    <a:pt x="368" y="3"/>
                  </a:cubicBezTo>
                  <a:cubicBezTo>
                    <a:pt x="364" y="1"/>
                    <a:pt x="360" y="1"/>
                    <a:pt x="3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9"/>
            <p:cNvSpPr/>
            <p:nvPr/>
          </p:nvSpPr>
          <p:spPr>
            <a:xfrm>
              <a:off x="4367417" y="4968670"/>
              <a:ext cx="10305" cy="73792"/>
            </a:xfrm>
            <a:custGeom>
              <a:rect b="b" l="l" r="r" t="t"/>
              <a:pathLst>
                <a:path extrusionOk="0" h="1604" w="224">
                  <a:moveTo>
                    <a:pt x="43" y="1"/>
                  </a:moveTo>
                  <a:cubicBezTo>
                    <a:pt x="42" y="1"/>
                    <a:pt x="40" y="1"/>
                    <a:pt x="39" y="1"/>
                  </a:cubicBezTo>
                  <a:cubicBezTo>
                    <a:pt x="18" y="3"/>
                    <a:pt x="1" y="22"/>
                    <a:pt x="3" y="44"/>
                  </a:cubicBezTo>
                  <a:lnTo>
                    <a:pt x="143" y="1567"/>
                  </a:lnTo>
                  <a:cubicBezTo>
                    <a:pt x="145" y="1587"/>
                    <a:pt x="162" y="1603"/>
                    <a:pt x="183" y="1603"/>
                  </a:cubicBezTo>
                  <a:cubicBezTo>
                    <a:pt x="184" y="1603"/>
                    <a:pt x="186" y="1603"/>
                    <a:pt x="187" y="1603"/>
                  </a:cubicBezTo>
                  <a:cubicBezTo>
                    <a:pt x="208" y="1601"/>
                    <a:pt x="224" y="1582"/>
                    <a:pt x="222" y="1559"/>
                  </a:cubicBezTo>
                  <a:lnTo>
                    <a:pt x="83" y="37"/>
                  </a:lnTo>
                  <a:cubicBezTo>
                    <a:pt x="81" y="16"/>
                    <a:pt x="64" y="1"/>
                    <a:pt x="43"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9"/>
            <p:cNvSpPr/>
            <p:nvPr/>
          </p:nvSpPr>
          <p:spPr>
            <a:xfrm>
              <a:off x="4493931" y="4612223"/>
              <a:ext cx="93022" cy="128814"/>
            </a:xfrm>
            <a:custGeom>
              <a:rect b="b" l="l" r="r" t="t"/>
              <a:pathLst>
                <a:path extrusionOk="0" h="2800" w="2022">
                  <a:moveTo>
                    <a:pt x="1930" y="400"/>
                  </a:moveTo>
                  <a:cubicBezTo>
                    <a:pt x="1779" y="165"/>
                    <a:pt x="694" y="1"/>
                    <a:pt x="545" y="140"/>
                  </a:cubicBezTo>
                  <a:cubicBezTo>
                    <a:pt x="593" y="890"/>
                    <a:pt x="333" y="2018"/>
                    <a:pt x="0" y="2470"/>
                  </a:cubicBezTo>
                  <a:cubicBezTo>
                    <a:pt x="219" y="2725"/>
                    <a:pt x="1782" y="2799"/>
                    <a:pt x="2021" y="2474"/>
                  </a:cubicBezTo>
                  <a:cubicBezTo>
                    <a:pt x="1786" y="2177"/>
                    <a:pt x="1869" y="726"/>
                    <a:pt x="1930" y="400"/>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9"/>
            <p:cNvSpPr/>
            <p:nvPr/>
          </p:nvSpPr>
          <p:spPr>
            <a:xfrm>
              <a:off x="4492781" y="4546252"/>
              <a:ext cx="150850" cy="142984"/>
            </a:xfrm>
            <a:custGeom>
              <a:rect b="b" l="l" r="r" t="t"/>
              <a:pathLst>
                <a:path extrusionOk="0" h="3108" w="3279">
                  <a:moveTo>
                    <a:pt x="570" y="1574"/>
                  </a:moveTo>
                  <a:cubicBezTo>
                    <a:pt x="1" y="1390"/>
                    <a:pt x="70" y="506"/>
                    <a:pt x="705" y="766"/>
                  </a:cubicBezTo>
                  <a:cubicBezTo>
                    <a:pt x="1332" y="1078"/>
                    <a:pt x="2586" y="170"/>
                    <a:pt x="2496" y="0"/>
                  </a:cubicBezTo>
                  <a:cubicBezTo>
                    <a:pt x="2597" y="465"/>
                    <a:pt x="2865" y="646"/>
                    <a:pt x="3278" y="933"/>
                  </a:cubicBezTo>
                  <a:cubicBezTo>
                    <a:pt x="3051" y="1675"/>
                    <a:pt x="2826" y="2141"/>
                    <a:pt x="2540" y="2432"/>
                  </a:cubicBezTo>
                  <a:cubicBezTo>
                    <a:pt x="1879" y="3108"/>
                    <a:pt x="407" y="2306"/>
                    <a:pt x="570" y="1574"/>
                  </a:cubicBezTo>
                  <a:close/>
                </a:path>
              </a:pathLst>
            </a:custGeom>
            <a:solidFill>
              <a:srgbClr val="F78C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9"/>
            <p:cNvSpPr/>
            <p:nvPr/>
          </p:nvSpPr>
          <p:spPr>
            <a:xfrm>
              <a:off x="4515783" y="4616824"/>
              <a:ext cx="61555" cy="54746"/>
            </a:xfrm>
            <a:custGeom>
              <a:rect b="b" l="l" r="r" t="t"/>
              <a:pathLst>
                <a:path extrusionOk="0" h="1190" w="1338">
                  <a:moveTo>
                    <a:pt x="71" y="0"/>
                  </a:moveTo>
                  <a:cubicBezTo>
                    <a:pt x="52" y="0"/>
                    <a:pt x="34" y="14"/>
                    <a:pt x="31" y="34"/>
                  </a:cubicBezTo>
                  <a:cubicBezTo>
                    <a:pt x="30" y="44"/>
                    <a:pt x="29" y="53"/>
                    <a:pt x="28" y="61"/>
                  </a:cubicBezTo>
                  <a:cubicBezTo>
                    <a:pt x="0" y="308"/>
                    <a:pt x="130" y="563"/>
                    <a:pt x="352" y="769"/>
                  </a:cubicBezTo>
                  <a:cubicBezTo>
                    <a:pt x="571" y="971"/>
                    <a:pt x="880" y="1127"/>
                    <a:pt x="1217" y="1179"/>
                  </a:cubicBezTo>
                  <a:cubicBezTo>
                    <a:pt x="1242" y="1183"/>
                    <a:pt x="1267" y="1186"/>
                    <a:pt x="1291" y="1189"/>
                  </a:cubicBezTo>
                  <a:cubicBezTo>
                    <a:pt x="1292" y="1190"/>
                    <a:pt x="1294" y="1190"/>
                    <a:pt x="1295" y="1190"/>
                  </a:cubicBezTo>
                  <a:cubicBezTo>
                    <a:pt x="1315" y="1190"/>
                    <a:pt x="1333" y="1174"/>
                    <a:pt x="1335" y="1154"/>
                  </a:cubicBezTo>
                  <a:cubicBezTo>
                    <a:pt x="1338" y="1132"/>
                    <a:pt x="1322" y="1112"/>
                    <a:pt x="1300" y="1110"/>
                  </a:cubicBezTo>
                  <a:cubicBezTo>
                    <a:pt x="1275" y="1108"/>
                    <a:pt x="1251" y="1104"/>
                    <a:pt x="1228" y="1100"/>
                  </a:cubicBezTo>
                  <a:cubicBezTo>
                    <a:pt x="909" y="1050"/>
                    <a:pt x="614" y="903"/>
                    <a:pt x="406" y="710"/>
                  </a:cubicBezTo>
                  <a:cubicBezTo>
                    <a:pt x="202" y="521"/>
                    <a:pt x="83" y="291"/>
                    <a:pt x="106" y="70"/>
                  </a:cubicBezTo>
                  <a:cubicBezTo>
                    <a:pt x="108" y="61"/>
                    <a:pt x="109" y="53"/>
                    <a:pt x="110" y="46"/>
                  </a:cubicBezTo>
                  <a:cubicBezTo>
                    <a:pt x="114" y="24"/>
                    <a:pt x="98" y="4"/>
                    <a:pt x="77" y="1"/>
                  </a:cubicBezTo>
                  <a:cubicBezTo>
                    <a:pt x="75" y="0"/>
                    <a:pt x="73" y="0"/>
                    <a:pt x="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9"/>
            <p:cNvSpPr/>
            <p:nvPr/>
          </p:nvSpPr>
          <p:spPr>
            <a:xfrm>
              <a:off x="4511367" y="4586828"/>
              <a:ext cx="11087" cy="17896"/>
            </a:xfrm>
            <a:custGeom>
              <a:rect b="b" l="l" r="r" t="t"/>
              <a:pathLst>
                <a:path extrusionOk="0" h="389" w="241">
                  <a:moveTo>
                    <a:pt x="46" y="1"/>
                  </a:moveTo>
                  <a:cubicBezTo>
                    <a:pt x="30" y="1"/>
                    <a:pt x="15" y="10"/>
                    <a:pt x="9" y="26"/>
                  </a:cubicBezTo>
                  <a:cubicBezTo>
                    <a:pt x="1" y="46"/>
                    <a:pt x="10" y="69"/>
                    <a:pt x="31" y="78"/>
                  </a:cubicBezTo>
                  <a:cubicBezTo>
                    <a:pt x="77" y="96"/>
                    <a:pt x="114" y="128"/>
                    <a:pt x="136" y="173"/>
                  </a:cubicBezTo>
                  <a:cubicBezTo>
                    <a:pt x="141" y="186"/>
                    <a:pt x="145" y="200"/>
                    <a:pt x="148" y="215"/>
                  </a:cubicBezTo>
                  <a:cubicBezTo>
                    <a:pt x="129" y="194"/>
                    <a:pt x="109" y="177"/>
                    <a:pt x="88" y="164"/>
                  </a:cubicBezTo>
                  <a:cubicBezTo>
                    <a:pt x="81" y="160"/>
                    <a:pt x="73" y="158"/>
                    <a:pt x="66" y="158"/>
                  </a:cubicBezTo>
                  <a:cubicBezTo>
                    <a:pt x="53" y="158"/>
                    <a:pt x="40" y="164"/>
                    <a:pt x="33" y="177"/>
                  </a:cubicBezTo>
                  <a:cubicBezTo>
                    <a:pt x="21" y="195"/>
                    <a:pt x="26" y="219"/>
                    <a:pt x="45" y="231"/>
                  </a:cubicBezTo>
                  <a:cubicBezTo>
                    <a:pt x="65" y="244"/>
                    <a:pt x="83" y="261"/>
                    <a:pt x="100" y="283"/>
                  </a:cubicBezTo>
                  <a:cubicBezTo>
                    <a:pt x="117" y="304"/>
                    <a:pt x="132" y="332"/>
                    <a:pt x="145" y="364"/>
                  </a:cubicBezTo>
                  <a:cubicBezTo>
                    <a:pt x="152" y="379"/>
                    <a:pt x="167" y="389"/>
                    <a:pt x="183" y="389"/>
                  </a:cubicBezTo>
                  <a:cubicBezTo>
                    <a:pt x="187" y="389"/>
                    <a:pt x="192" y="388"/>
                    <a:pt x="197" y="386"/>
                  </a:cubicBezTo>
                  <a:cubicBezTo>
                    <a:pt x="211" y="381"/>
                    <a:pt x="219" y="368"/>
                    <a:pt x="222" y="355"/>
                  </a:cubicBezTo>
                  <a:cubicBezTo>
                    <a:pt x="241" y="269"/>
                    <a:pt x="233" y="198"/>
                    <a:pt x="208" y="142"/>
                  </a:cubicBezTo>
                  <a:cubicBezTo>
                    <a:pt x="178" y="76"/>
                    <a:pt x="126" y="29"/>
                    <a:pt x="60" y="3"/>
                  </a:cubicBezTo>
                  <a:cubicBezTo>
                    <a:pt x="56" y="2"/>
                    <a:pt x="51"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9"/>
            <p:cNvSpPr/>
            <p:nvPr/>
          </p:nvSpPr>
          <p:spPr>
            <a:xfrm>
              <a:off x="4525076" y="4544412"/>
              <a:ext cx="120441" cy="46649"/>
            </a:xfrm>
            <a:custGeom>
              <a:rect b="b" l="l" r="r" t="t"/>
              <a:pathLst>
                <a:path extrusionOk="0" h="1014" w="2618">
                  <a:moveTo>
                    <a:pt x="1795" y="0"/>
                  </a:moveTo>
                  <a:cubicBezTo>
                    <a:pt x="1778" y="0"/>
                    <a:pt x="1763" y="11"/>
                    <a:pt x="1757" y="29"/>
                  </a:cubicBezTo>
                  <a:cubicBezTo>
                    <a:pt x="1677" y="293"/>
                    <a:pt x="1325" y="564"/>
                    <a:pt x="962" y="732"/>
                  </a:cubicBezTo>
                  <a:cubicBezTo>
                    <a:pt x="798" y="809"/>
                    <a:pt x="632" y="863"/>
                    <a:pt x="488" y="886"/>
                  </a:cubicBezTo>
                  <a:cubicBezTo>
                    <a:pt x="435" y="895"/>
                    <a:pt x="386" y="899"/>
                    <a:pt x="341" y="899"/>
                  </a:cubicBezTo>
                  <a:cubicBezTo>
                    <a:pt x="266" y="899"/>
                    <a:pt x="203" y="887"/>
                    <a:pt x="157" y="860"/>
                  </a:cubicBezTo>
                  <a:cubicBezTo>
                    <a:pt x="119" y="836"/>
                    <a:pt x="93" y="802"/>
                    <a:pt x="83" y="754"/>
                  </a:cubicBezTo>
                  <a:cubicBezTo>
                    <a:pt x="79" y="736"/>
                    <a:pt x="62" y="723"/>
                    <a:pt x="44" y="723"/>
                  </a:cubicBezTo>
                  <a:cubicBezTo>
                    <a:pt x="41" y="723"/>
                    <a:pt x="39" y="723"/>
                    <a:pt x="36" y="724"/>
                  </a:cubicBezTo>
                  <a:cubicBezTo>
                    <a:pt x="14" y="729"/>
                    <a:pt x="0" y="749"/>
                    <a:pt x="4" y="771"/>
                  </a:cubicBezTo>
                  <a:cubicBezTo>
                    <a:pt x="19" y="842"/>
                    <a:pt x="59" y="894"/>
                    <a:pt x="116" y="928"/>
                  </a:cubicBezTo>
                  <a:cubicBezTo>
                    <a:pt x="174" y="963"/>
                    <a:pt x="252" y="979"/>
                    <a:pt x="342" y="979"/>
                  </a:cubicBezTo>
                  <a:cubicBezTo>
                    <a:pt x="392" y="979"/>
                    <a:pt x="445" y="974"/>
                    <a:pt x="500" y="965"/>
                  </a:cubicBezTo>
                  <a:cubicBezTo>
                    <a:pt x="651" y="940"/>
                    <a:pt x="825" y="884"/>
                    <a:pt x="995" y="805"/>
                  </a:cubicBezTo>
                  <a:cubicBezTo>
                    <a:pt x="1326" y="652"/>
                    <a:pt x="1648" y="414"/>
                    <a:pt x="1784" y="166"/>
                  </a:cubicBezTo>
                  <a:cubicBezTo>
                    <a:pt x="1825" y="309"/>
                    <a:pt x="1912" y="549"/>
                    <a:pt x="2069" y="736"/>
                  </a:cubicBezTo>
                  <a:cubicBezTo>
                    <a:pt x="2192" y="883"/>
                    <a:pt x="2356" y="998"/>
                    <a:pt x="2573" y="1014"/>
                  </a:cubicBezTo>
                  <a:cubicBezTo>
                    <a:pt x="2574" y="1014"/>
                    <a:pt x="2575" y="1014"/>
                    <a:pt x="2575" y="1014"/>
                  </a:cubicBezTo>
                  <a:cubicBezTo>
                    <a:pt x="2597" y="1014"/>
                    <a:pt x="2615" y="998"/>
                    <a:pt x="2616" y="976"/>
                  </a:cubicBezTo>
                  <a:cubicBezTo>
                    <a:pt x="2618" y="954"/>
                    <a:pt x="2601" y="935"/>
                    <a:pt x="2579" y="934"/>
                  </a:cubicBezTo>
                  <a:cubicBezTo>
                    <a:pt x="2387" y="920"/>
                    <a:pt x="2241" y="817"/>
                    <a:pt x="2130" y="685"/>
                  </a:cubicBezTo>
                  <a:cubicBezTo>
                    <a:pt x="1912" y="426"/>
                    <a:pt x="1837" y="62"/>
                    <a:pt x="1835" y="37"/>
                  </a:cubicBezTo>
                  <a:cubicBezTo>
                    <a:pt x="1834" y="21"/>
                    <a:pt x="1823" y="8"/>
                    <a:pt x="1806" y="2"/>
                  </a:cubicBezTo>
                  <a:cubicBezTo>
                    <a:pt x="1802" y="1"/>
                    <a:pt x="1798" y="0"/>
                    <a:pt x="179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9"/>
            <p:cNvSpPr/>
            <p:nvPr/>
          </p:nvSpPr>
          <p:spPr>
            <a:xfrm>
              <a:off x="4588885" y="4619400"/>
              <a:ext cx="11777" cy="13709"/>
            </a:xfrm>
            <a:custGeom>
              <a:rect b="b" l="l" r="r" t="t"/>
              <a:pathLst>
                <a:path extrusionOk="0" h="298" w="256">
                  <a:moveTo>
                    <a:pt x="127" y="1"/>
                  </a:moveTo>
                  <a:cubicBezTo>
                    <a:pt x="111" y="1"/>
                    <a:pt x="96" y="11"/>
                    <a:pt x="90" y="26"/>
                  </a:cubicBezTo>
                  <a:cubicBezTo>
                    <a:pt x="81" y="48"/>
                    <a:pt x="92" y="70"/>
                    <a:pt x="113" y="77"/>
                  </a:cubicBezTo>
                  <a:cubicBezTo>
                    <a:pt x="155" y="93"/>
                    <a:pt x="173" y="119"/>
                    <a:pt x="174" y="144"/>
                  </a:cubicBezTo>
                  <a:cubicBezTo>
                    <a:pt x="175" y="156"/>
                    <a:pt x="173" y="169"/>
                    <a:pt x="167" y="179"/>
                  </a:cubicBezTo>
                  <a:cubicBezTo>
                    <a:pt x="162" y="190"/>
                    <a:pt x="155" y="200"/>
                    <a:pt x="145" y="206"/>
                  </a:cubicBezTo>
                  <a:cubicBezTo>
                    <a:pt x="135" y="213"/>
                    <a:pt x="123" y="217"/>
                    <a:pt x="110" y="217"/>
                  </a:cubicBezTo>
                  <a:cubicBezTo>
                    <a:pt x="96" y="217"/>
                    <a:pt x="82" y="213"/>
                    <a:pt x="66" y="204"/>
                  </a:cubicBezTo>
                  <a:cubicBezTo>
                    <a:pt x="60" y="200"/>
                    <a:pt x="53" y="199"/>
                    <a:pt x="46" y="199"/>
                  </a:cubicBezTo>
                  <a:cubicBezTo>
                    <a:pt x="33" y="199"/>
                    <a:pt x="19" y="206"/>
                    <a:pt x="11" y="218"/>
                  </a:cubicBezTo>
                  <a:cubicBezTo>
                    <a:pt x="1" y="237"/>
                    <a:pt x="7" y="261"/>
                    <a:pt x="25" y="273"/>
                  </a:cubicBezTo>
                  <a:cubicBezTo>
                    <a:pt x="54" y="290"/>
                    <a:pt x="83" y="298"/>
                    <a:pt x="110" y="298"/>
                  </a:cubicBezTo>
                  <a:cubicBezTo>
                    <a:pt x="140" y="298"/>
                    <a:pt x="168" y="288"/>
                    <a:pt x="191" y="271"/>
                  </a:cubicBezTo>
                  <a:cubicBezTo>
                    <a:pt x="212" y="256"/>
                    <a:pt x="228" y="236"/>
                    <a:pt x="239" y="213"/>
                  </a:cubicBezTo>
                  <a:cubicBezTo>
                    <a:pt x="250" y="191"/>
                    <a:pt x="256" y="166"/>
                    <a:pt x="253" y="140"/>
                  </a:cubicBezTo>
                  <a:cubicBezTo>
                    <a:pt x="250" y="86"/>
                    <a:pt x="217" y="32"/>
                    <a:pt x="141" y="3"/>
                  </a:cubicBezTo>
                  <a:cubicBezTo>
                    <a:pt x="136" y="1"/>
                    <a:pt x="132" y="1"/>
                    <a:pt x="1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9"/>
            <p:cNvSpPr/>
            <p:nvPr/>
          </p:nvSpPr>
          <p:spPr>
            <a:xfrm>
              <a:off x="4610600" y="4594879"/>
              <a:ext cx="26867" cy="18586"/>
            </a:xfrm>
            <a:custGeom>
              <a:rect b="b" l="l" r="r" t="t"/>
              <a:pathLst>
                <a:path extrusionOk="0" h="404" w="584">
                  <a:moveTo>
                    <a:pt x="93" y="1"/>
                  </a:moveTo>
                  <a:cubicBezTo>
                    <a:pt x="85" y="1"/>
                    <a:pt x="78" y="3"/>
                    <a:pt x="71" y="7"/>
                  </a:cubicBezTo>
                  <a:cubicBezTo>
                    <a:pt x="11" y="43"/>
                    <a:pt x="0" y="83"/>
                    <a:pt x="26" y="127"/>
                  </a:cubicBezTo>
                  <a:cubicBezTo>
                    <a:pt x="59" y="186"/>
                    <a:pt x="182" y="239"/>
                    <a:pt x="304" y="291"/>
                  </a:cubicBezTo>
                  <a:cubicBezTo>
                    <a:pt x="388" y="327"/>
                    <a:pt x="472" y="363"/>
                    <a:pt x="518" y="396"/>
                  </a:cubicBezTo>
                  <a:cubicBezTo>
                    <a:pt x="525" y="401"/>
                    <a:pt x="533" y="403"/>
                    <a:pt x="541" y="403"/>
                  </a:cubicBezTo>
                  <a:cubicBezTo>
                    <a:pt x="554" y="403"/>
                    <a:pt x="566" y="398"/>
                    <a:pt x="574" y="387"/>
                  </a:cubicBezTo>
                  <a:cubicBezTo>
                    <a:pt x="581" y="376"/>
                    <a:pt x="584" y="361"/>
                    <a:pt x="578" y="349"/>
                  </a:cubicBezTo>
                  <a:cubicBezTo>
                    <a:pt x="538" y="245"/>
                    <a:pt x="473" y="169"/>
                    <a:pt x="390" y="114"/>
                  </a:cubicBezTo>
                  <a:cubicBezTo>
                    <a:pt x="308" y="60"/>
                    <a:pt x="211" y="26"/>
                    <a:pt x="101" y="2"/>
                  </a:cubicBezTo>
                  <a:cubicBezTo>
                    <a:pt x="98" y="1"/>
                    <a:pt x="96" y="1"/>
                    <a:pt x="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9"/>
            <p:cNvSpPr/>
            <p:nvPr/>
          </p:nvSpPr>
          <p:spPr>
            <a:xfrm>
              <a:off x="4566021" y="4628187"/>
              <a:ext cx="32111" cy="18586"/>
            </a:xfrm>
            <a:custGeom>
              <a:rect b="b" l="l" r="r" t="t"/>
              <a:pathLst>
                <a:path extrusionOk="0" h="404" w="698">
                  <a:moveTo>
                    <a:pt x="44" y="1"/>
                  </a:moveTo>
                  <a:cubicBezTo>
                    <a:pt x="41" y="1"/>
                    <a:pt x="38" y="1"/>
                    <a:pt x="34" y="2"/>
                  </a:cubicBezTo>
                  <a:cubicBezTo>
                    <a:pt x="13" y="7"/>
                    <a:pt x="0" y="30"/>
                    <a:pt x="6" y="51"/>
                  </a:cubicBezTo>
                  <a:cubicBezTo>
                    <a:pt x="38" y="172"/>
                    <a:pt x="127" y="259"/>
                    <a:pt x="235" y="317"/>
                  </a:cubicBezTo>
                  <a:cubicBezTo>
                    <a:pt x="350" y="377"/>
                    <a:pt x="486" y="403"/>
                    <a:pt x="599" y="403"/>
                  </a:cubicBezTo>
                  <a:cubicBezTo>
                    <a:pt x="620" y="403"/>
                    <a:pt x="640" y="402"/>
                    <a:pt x="659" y="401"/>
                  </a:cubicBezTo>
                  <a:cubicBezTo>
                    <a:pt x="681" y="400"/>
                    <a:pt x="697" y="379"/>
                    <a:pt x="695" y="358"/>
                  </a:cubicBezTo>
                  <a:cubicBezTo>
                    <a:pt x="693" y="337"/>
                    <a:pt x="676" y="322"/>
                    <a:pt x="656" y="322"/>
                  </a:cubicBezTo>
                  <a:cubicBezTo>
                    <a:pt x="654" y="322"/>
                    <a:pt x="653" y="322"/>
                    <a:pt x="652" y="322"/>
                  </a:cubicBezTo>
                  <a:cubicBezTo>
                    <a:pt x="636" y="323"/>
                    <a:pt x="619" y="324"/>
                    <a:pt x="601" y="324"/>
                  </a:cubicBezTo>
                  <a:cubicBezTo>
                    <a:pt x="500" y="324"/>
                    <a:pt x="376" y="300"/>
                    <a:pt x="272" y="245"/>
                  </a:cubicBezTo>
                  <a:cubicBezTo>
                    <a:pt x="182" y="199"/>
                    <a:pt x="108" y="128"/>
                    <a:pt x="82" y="31"/>
                  </a:cubicBezTo>
                  <a:cubicBezTo>
                    <a:pt x="78" y="13"/>
                    <a:pt x="62" y="1"/>
                    <a:pt x="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9"/>
            <p:cNvSpPr/>
            <p:nvPr/>
          </p:nvSpPr>
          <p:spPr>
            <a:xfrm>
              <a:off x="4562708" y="4595017"/>
              <a:ext cx="25855" cy="17390"/>
            </a:xfrm>
            <a:custGeom>
              <a:rect b="b" l="l" r="r" t="t"/>
              <a:pathLst>
                <a:path extrusionOk="0" h="378" w="562">
                  <a:moveTo>
                    <a:pt x="44" y="0"/>
                  </a:moveTo>
                  <a:cubicBezTo>
                    <a:pt x="35" y="0"/>
                    <a:pt x="26" y="4"/>
                    <a:pt x="18" y="10"/>
                  </a:cubicBezTo>
                  <a:cubicBezTo>
                    <a:pt x="1" y="24"/>
                    <a:pt x="0" y="50"/>
                    <a:pt x="14" y="67"/>
                  </a:cubicBezTo>
                  <a:cubicBezTo>
                    <a:pt x="76" y="138"/>
                    <a:pt x="151" y="199"/>
                    <a:pt x="230" y="249"/>
                  </a:cubicBezTo>
                  <a:cubicBezTo>
                    <a:pt x="323" y="308"/>
                    <a:pt x="422" y="350"/>
                    <a:pt x="505" y="376"/>
                  </a:cubicBezTo>
                  <a:cubicBezTo>
                    <a:pt x="509" y="377"/>
                    <a:pt x="513" y="378"/>
                    <a:pt x="517" y="378"/>
                  </a:cubicBezTo>
                  <a:cubicBezTo>
                    <a:pt x="534" y="378"/>
                    <a:pt x="550" y="367"/>
                    <a:pt x="555" y="349"/>
                  </a:cubicBezTo>
                  <a:cubicBezTo>
                    <a:pt x="561" y="328"/>
                    <a:pt x="549" y="306"/>
                    <a:pt x="528" y="299"/>
                  </a:cubicBezTo>
                  <a:cubicBezTo>
                    <a:pt x="451" y="276"/>
                    <a:pt x="359" y="237"/>
                    <a:pt x="272" y="181"/>
                  </a:cubicBezTo>
                  <a:cubicBezTo>
                    <a:pt x="200" y="136"/>
                    <a:pt x="131" y="80"/>
                    <a:pt x="75" y="15"/>
                  </a:cubicBezTo>
                  <a:cubicBezTo>
                    <a:pt x="66" y="5"/>
                    <a:pt x="55" y="0"/>
                    <a:pt x="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9"/>
            <p:cNvSpPr/>
            <p:nvPr/>
          </p:nvSpPr>
          <p:spPr>
            <a:xfrm>
              <a:off x="4557188" y="4593637"/>
              <a:ext cx="9523" cy="5107"/>
            </a:xfrm>
            <a:custGeom>
              <a:rect b="b" l="l" r="r" t="t"/>
              <a:pathLst>
                <a:path extrusionOk="0" h="111" w="207">
                  <a:moveTo>
                    <a:pt x="46" y="0"/>
                  </a:moveTo>
                  <a:cubicBezTo>
                    <a:pt x="30" y="0"/>
                    <a:pt x="15" y="10"/>
                    <a:pt x="9" y="25"/>
                  </a:cubicBezTo>
                  <a:cubicBezTo>
                    <a:pt x="0" y="46"/>
                    <a:pt x="11" y="69"/>
                    <a:pt x="31" y="77"/>
                  </a:cubicBezTo>
                  <a:cubicBezTo>
                    <a:pt x="51" y="86"/>
                    <a:pt x="72" y="92"/>
                    <a:pt x="94" y="98"/>
                  </a:cubicBezTo>
                  <a:cubicBezTo>
                    <a:pt x="115" y="103"/>
                    <a:pt x="137" y="107"/>
                    <a:pt x="159" y="110"/>
                  </a:cubicBezTo>
                  <a:cubicBezTo>
                    <a:pt x="161" y="111"/>
                    <a:pt x="162" y="111"/>
                    <a:pt x="163" y="111"/>
                  </a:cubicBezTo>
                  <a:cubicBezTo>
                    <a:pt x="183" y="111"/>
                    <a:pt x="201" y="96"/>
                    <a:pt x="204" y="75"/>
                  </a:cubicBezTo>
                  <a:cubicBezTo>
                    <a:pt x="206" y="53"/>
                    <a:pt x="190" y="34"/>
                    <a:pt x="169" y="31"/>
                  </a:cubicBezTo>
                  <a:cubicBezTo>
                    <a:pt x="150" y="29"/>
                    <a:pt x="131" y="25"/>
                    <a:pt x="113" y="20"/>
                  </a:cubicBezTo>
                  <a:cubicBezTo>
                    <a:pt x="95" y="16"/>
                    <a:pt x="78" y="11"/>
                    <a:pt x="61" y="3"/>
                  </a:cubicBezTo>
                  <a:cubicBezTo>
                    <a:pt x="56" y="1"/>
                    <a:pt x="51"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9"/>
            <p:cNvSpPr/>
            <p:nvPr/>
          </p:nvSpPr>
          <p:spPr>
            <a:xfrm>
              <a:off x="4561420" y="4599250"/>
              <a:ext cx="9615" cy="4048"/>
            </a:xfrm>
            <a:custGeom>
              <a:rect b="b" l="l" r="r" t="t"/>
              <a:pathLst>
                <a:path extrusionOk="0" h="88" w="209">
                  <a:moveTo>
                    <a:pt x="164" y="1"/>
                  </a:moveTo>
                  <a:cubicBezTo>
                    <a:pt x="162" y="1"/>
                    <a:pt x="160" y="1"/>
                    <a:pt x="158" y="1"/>
                  </a:cubicBezTo>
                  <a:cubicBezTo>
                    <a:pt x="139" y="5"/>
                    <a:pt x="120" y="8"/>
                    <a:pt x="101" y="8"/>
                  </a:cubicBezTo>
                  <a:cubicBezTo>
                    <a:pt x="94" y="8"/>
                    <a:pt x="86" y="8"/>
                    <a:pt x="79" y="8"/>
                  </a:cubicBezTo>
                  <a:cubicBezTo>
                    <a:pt x="68" y="8"/>
                    <a:pt x="57" y="8"/>
                    <a:pt x="46" y="6"/>
                  </a:cubicBezTo>
                  <a:cubicBezTo>
                    <a:pt x="45" y="6"/>
                    <a:pt x="44" y="6"/>
                    <a:pt x="42" y="6"/>
                  </a:cubicBezTo>
                  <a:cubicBezTo>
                    <a:pt x="23" y="6"/>
                    <a:pt x="5" y="22"/>
                    <a:pt x="3" y="43"/>
                  </a:cubicBezTo>
                  <a:cubicBezTo>
                    <a:pt x="1" y="64"/>
                    <a:pt x="18" y="84"/>
                    <a:pt x="39" y="86"/>
                  </a:cubicBezTo>
                  <a:cubicBezTo>
                    <a:pt x="52" y="87"/>
                    <a:pt x="65" y="88"/>
                    <a:pt x="78" y="88"/>
                  </a:cubicBezTo>
                  <a:cubicBezTo>
                    <a:pt x="87" y="88"/>
                    <a:pt x="96" y="88"/>
                    <a:pt x="105" y="87"/>
                  </a:cubicBezTo>
                  <a:cubicBezTo>
                    <a:pt x="128" y="86"/>
                    <a:pt x="150" y="84"/>
                    <a:pt x="172" y="80"/>
                  </a:cubicBezTo>
                  <a:cubicBezTo>
                    <a:pt x="194" y="77"/>
                    <a:pt x="209" y="55"/>
                    <a:pt x="205" y="34"/>
                  </a:cubicBezTo>
                  <a:cubicBezTo>
                    <a:pt x="201" y="14"/>
                    <a:pt x="184" y="1"/>
                    <a:pt x="164" y="1"/>
                  </a:cubicBezTo>
                  <a:close/>
                </a:path>
              </a:pathLst>
            </a:custGeom>
            <a:solidFill>
              <a:srgbClr val="181F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9"/>
            <p:cNvSpPr/>
            <p:nvPr/>
          </p:nvSpPr>
          <p:spPr>
            <a:xfrm>
              <a:off x="4572047" y="4603988"/>
              <a:ext cx="12881" cy="8189"/>
            </a:xfrm>
            <a:custGeom>
              <a:rect b="b" l="l" r="r" t="t"/>
              <a:pathLst>
                <a:path extrusionOk="0" h="178" w="280">
                  <a:moveTo>
                    <a:pt x="10" y="0"/>
                  </a:moveTo>
                  <a:cubicBezTo>
                    <a:pt x="67" y="14"/>
                    <a:pt x="248" y="110"/>
                    <a:pt x="279" y="127"/>
                  </a:cubicBezTo>
                  <a:cubicBezTo>
                    <a:pt x="247" y="160"/>
                    <a:pt x="200" y="178"/>
                    <a:pt x="150" y="173"/>
                  </a:cubicBezTo>
                  <a:cubicBezTo>
                    <a:pt x="63" y="164"/>
                    <a:pt x="0" y="87"/>
                    <a:pt x="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9"/>
            <p:cNvSpPr/>
            <p:nvPr/>
          </p:nvSpPr>
          <p:spPr>
            <a:xfrm>
              <a:off x="4571679" y="4581952"/>
              <a:ext cx="29719" cy="13111"/>
            </a:xfrm>
            <a:custGeom>
              <a:rect b="b" l="l" r="r" t="t"/>
              <a:pathLst>
                <a:path extrusionOk="0" h="285" w="646">
                  <a:moveTo>
                    <a:pt x="223" y="1"/>
                  </a:moveTo>
                  <a:cubicBezTo>
                    <a:pt x="160" y="1"/>
                    <a:pt x="96" y="13"/>
                    <a:pt x="31" y="40"/>
                  </a:cubicBezTo>
                  <a:cubicBezTo>
                    <a:pt x="18" y="45"/>
                    <a:pt x="7" y="56"/>
                    <a:pt x="5" y="71"/>
                  </a:cubicBezTo>
                  <a:cubicBezTo>
                    <a:pt x="1" y="94"/>
                    <a:pt x="16" y="114"/>
                    <a:pt x="37" y="118"/>
                  </a:cubicBezTo>
                  <a:cubicBezTo>
                    <a:pt x="93" y="128"/>
                    <a:pt x="178" y="163"/>
                    <a:pt x="262" y="197"/>
                  </a:cubicBezTo>
                  <a:cubicBezTo>
                    <a:pt x="368" y="240"/>
                    <a:pt x="474" y="284"/>
                    <a:pt x="543" y="284"/>
                  </a:cubicBezTo>
                  <a:cubicBezTo>
                    <a:pt x="554" y="284"/>
                    <a:pt x="564" y="283"/>
                    <a:pt x="573" y="280"/>
                  </a:cubicBezTo>
                  <a:cubicBezTo>
                    <a:pt x="623" y="268"/>
                    <a:pt x="646" y="233"/>
                    <a:pt x="627" y="164"/>
                  </a:cubicBezTo>
                  <a:lnTo>
                    <a:pt x="627" y="163"/>
                  </a:lnTo>
                  <a:cubicBezTo>
                    <a:pt x="624" y="153"/>
                    <a:pt x="619" y="146"/>
                    <a:pt x="610" y="139"/>
                  </a:cubicBezTo>
                  <a:cubicBezTo>
                    <a:pt x="517" y="78"/>
                    <a:pt x="423" y="32"/>
                    <a:pt x="328" y="12"/>
                  </a:cubicBezTo>
                  <a:cubicBezTo>
                    <a:pt x="293" y="5"/>
                    <a:pt x="259" y="1"/>
                    <a:pt x="2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9"/>
            <p:cNvSpPr/>
            <p:nvPr/>
          </p:nvSpPr>
          <p:spPr>
            <a:xfrm>
              <a:off x="4602917" y="4614984"/>
              <a:ext cx="27925" cy="10765"/>
            </a:xfrm>
            <a:custGeom>
              <a:rect b="b" l="l" r="r" t="t"/>
              <a:pathLst>
                <a:path extrusionOk="0" h="234" w="607">
                  <a:moveTo>
                    <a:pt x="46" y="0"/>
                  </a:moveTo>
                  <a:cubicBezTo>
                    <a:pt x="32" y="0"/>
                    <a:pt x="18" y="8"/>
                    <a:pt x="11" y="21"/>
                  </a:cubicBezTo>
                  <a:cubicBezTo>
                    <a:pt x="1" y="41"/>
                    <a:pt x="8" y="65"/>
                    <a:pt x="27" y="76"/>
                  </a:cubicBezTo>
                  <a:cubicBezTo>
                    <a:pt x="85" y="108"/>
                    <a:pt x="175" y="154"/>
                    <a:pt x="271" y="188"/>
                  </a:cubicBezTo>
                  <a:cubicBezTo>
                    <a:pt x="345" y="215"/>
                    <a:pt x="423" y="234"/>
                    <a:pt x="496" y="234"/>
                  </a:cubicBezTo>
                  <a:cubicBezTo>
                    <a:pt x="522" y="234"/>
                    <a:pt x="546" y="231"/>
                    <a:pt x="570" y="226"/>
                  </a:cubicBezTo>
                  <a:cubicBezTo>
                    <a:pt x="592" y="222"/>
                    <a:pt x="606" y="201"/>
                    <a:pt x="602" y="180"/>
                  </a:cubicBezTo>
                  <a:cubicBezTo>
                    <a:pt x="597" y="161"/>
                    <a:pt x="582" y="148"/>
                    <a:pt x="564" y="148"/>
                  </a:cubicBezTo>
                  <a:cubicBezTo>
                    <a:pt x="560" y="148"/>
                    <a:pt x="557" y="148"/>
                    <a:pt x="554" y="149"/>
                  </a:cubicBezTo>
                  <a:cubicBezTo>
                    <a:pt x="536" y="153"/>
                    <a:pt x="517" y="155"/>
                    <a:pt x="497" y="155"/>
                  </a:cubicBezTo>
                  <a:cubicBezTo>
                    <a:pt x="434" y="155"/>
                    <a:pt x="365" y="137"/>
                    <a:pt x="298" y="114"/>
                  </a:cubicBezTo>
                  <a:cubicBezTo>
                    <a:pt x="208" y="81"/>
                    <a:pt x="122" y="36"/>
                    <a:pt x="65" y="6"/>
                  </a:cubicBezTo>
                  <a:cubicBezTo>
                    <a:pt x="59" y="2"/>
                    <a:pt x="52" y="0"/>
                    <a:pt x="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9"/>
            <p:cNvSpPr/>
            <p:nvPr/>
          </p:nvSpPr>
          <p:spPr>
            <a:xfrm>
              <a:off x="4609035" y="4618940"/>
              <a:ext cx="12927" cy="7959"/>
            </a:xfrm>
            <a:custGeom>
              <a:rect b="b" l="l" r="r" t="t"/>
              <a:pathLst>
                <a:path extrusionOk="0" h="173" w="281">
                  <a:moveTo>
                    <a:pt x="8" y="0"/>
                  </a:moveTo>
                  <a:cubicBezTo>
                    <a:pt x="65" y="12"/>
                    <a:pt x="249" y="103"/>
                    <a:pt x="281" y="119"/>
                  </a:cubicBezTo>
                  <a:cubicBezTo>
                    <a:pt x="249" y="153"/>
                    <a:pt x="202" y="172"/>
                    <a:pt x="152" y="169"/>
                  </a:cubicBezTo>
                  <a:cubicBezTo>
                    <a:pt x="65" y="163"/>
                    <a:pt x="0" y="87"/>
                    <a:pt x="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9"/>
            <p:cNvSpPr/>
            <p:nvPr/>
          </p:nvSpPr>
          <p:spPr>
            <a:xfrm>
              <a:off x="4626701" y="4621746"/>
              <a:ext cx="9017" cy="6671"/>
            </a:xfrm>
            <a:custGeom>
              <a:rect b="b" l="l" r="r" t="t"/>
              <a:pathLst>
                <a:path extrusionOk="0" h="145" w="196">
                  <a:moveTo>
                    <a:pt x="46" y="1"/>
                  </a:moveTo>
                  <a:cubicBezTo>
                    <a:pt x="34" y="1"/>
                    <a:pt x="23" y="6"/>
                    <a:pt x="15" y="16"/>
                  </a:cubicBezTo>
                  <a:cubicBezTo>
                    <a:pt x="1" y="33"/>
                    <a:pt x="3" y="58"/>
                    <a:pt x="20" y="72"/>
                  </a:cubicBezTo>
                  <a:cubicBezTo>
                    <a:pt x="38" y="86"/>
                    <a:pt x="56" y="100"/>
                    <a:pt x="75" y="110"/>
                  </a:cubicBezTo>
                  <a:cubicBezTo>
                    <a:pt x="93" y="122"/>
                    <a:pt x="114" y="133"/>
                    <a:pt x="134" y="141"/>
                  </a:cubicBezTo>
                  <a:cubicBezTo>
                    <a:pt x="139" y="143"/>
                    <a:pt x="144" y="144"/>
                    <a:pt x="150" y="144"/>
                  </a:cubicBezTo>
                  <a:cubicBezTo>
                    <a:pt x="165" y="144"/>
                    <a:pt x="179" y="136"/>
                    <a:pt x="186" y="121"/>
                  </a:cubicBezTo>
                  <a:cubicBezTo>
                    <a:pt x="195" y="101"/>
                    <a:pt x="186" y="77"/>
                    <a:pt x="166" y="68"/>
                  </a:cubicBezTo>
                  <a:cubicBezTo>
                    <a:pt x="150" y="61"/>
                    <a:pt x="133" y="53"/>
                    <a:pt x="117" y="42"/>
                  </a:cubicBezTo>
                  <a:cubicBezTo>
                    <a:pt x="101" y="33"/>
                    <a:pt x="85" y="21"/>
                    <a:pt x="70" y="9"/>
                  </a:cubicBezTo>
                  <a:cubicBezTo>
                    <a:pt x="63" y="4"/>
                    <a:pt x="54"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9"/>
            <p:cNvSpPr/>
            <p:nvPr/>
          </p:nvSpPr>
          <p:spPr>
            <a:xfrm>
              <a:off x="4621227" y="4621884"/>
              <a:ext cx="7361" cy="7683"/>
            </a:xfrm>
            <a:custGeom>
              <a:rect b="b" l="l" r="r" t="t"/>
              <a:pathLst>
                <a:path extrusionOk="0" h="167" w="160">
                  <a:moveTo>
                    <a:pt x="46" y="1"/>
                  </a:moveTo>
                  <a:cubicBezTo>
                    <a:pt x="38" y="1"/>
                    <a:pt x="30" y="3"/>
                    <a:pt x="23" y="7"/>
                  </a:cubicBezTo>
                  <a:cubicBezTo>
                    <a:pt x="5" y="20"/>
                    <a:pt x="1" y="45"/>
                    <a:pt x="13" y="63"/>
                  </a:cubicBezTo>
                  <a:lnTo>
                    <a:pt x="21" y="75"/>
                  </a:lnTo>
                  <a:cubicBezTo>
                    <a:pt x="41" y="106"/>
                    <a:pt x="58" y="131"/>
                    <a:pt x="89" y="157"/>
                  </a:cubicBezTo>
                  <a:cubicBezTo>
                    <a:pt x="97" y="164"/>
                    <a:pt x="106" y="167"/>
                    <a:pt x="116" y="167"/>
                  </a:cubicBezTo>
                  <a:cubicBezTo>
                    <a:pt x="127" y="167"/>
                    <a:pt x="138" y="162"/>
                    <a:pt x="145" y="153"/>
                  </a:cubicBezTo>
                  <a:cubicBezTo>
                    <a:pt x="159" y="136"/>
                    <a:pt x="157" y="110"/>
                    <a:pt x="141" y="97"/>
                  </a:cubicBezTo>
                  <a:cubicBezTo>
                    <a:pt x="118" y="78"/>
                    <a:pt x="104" y="57"/>
                    <a:pt x="87" y="31"/>
                  </a:cubicBezTo>
                  <a:lnTo>
                    <a:pt x="78" y="18"/>
                  </a:lnTo>
                  <a:cubicBezTo>
                    <a:pt x="71" y="7"/>
                    <a:pt x="58" y="1"/>
                    <a:pt x="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9"/>
            <p:cNvSpPr/>
            <p:nvPr/>
          </p:nvSpPr>
          <p:spPr>
            <a:xfrm>
              <a:off x="4550149" y="4605875"/>
              <a:ext cx="13848" cy="13663"/>
            </a:xfrm>
            <a:custGeom>
              <a:rect b="b" l="l" r="r" t="t"/>
              <a:pathLst>
                <a:path extrusionOk="0" h="297" w="301">
                  <a:moveTo>
                    <a:pt x="171" y="13"/>
                  </a:moveTo>
                  <a:cubicBezTo>
                    <a:pt x="249" y="26"/>
                    <a:pt x="301" y="97"/>
                    <a:pt x="289" y="173"/>
                  </a:cubicBezTo>
                  <a:cubicBezTo>
                    <a:pt x="277" y="247"/>
                    <a:pt x="206" y="297"/>
                    <a:pt x="130" y="283"/>
                  </a:cubicBezTo>
                  <a:cubicBezTo>
                    <a:pt x="53" y="270"/>
                    <a:pt x="0" y="199"/>
                    <a:pt x="12" y="125"/>
                  </a:cubicBezTo>
                  <a:cubicBezTo>
                    <a:pt x="23" y="51"/>
                    <a:pt x="96" y="1"/>
                    <a:pt x="171" y="1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9"/>
            <p:cNvSpPr/>
            <p:nvPr/>
          </p:nvSpPr>
          <p:spPr>
            <a:xfrm>
              <a:off x="4610232" y="4630395"/>
              <a:ext cx="12789" cy="12605"/>
            </a:xfrm>
            <a:custGeom>
              <a:rect b="b" l="l" r="r" t="t"/>
              <a:pathLst>
                <a:path extrusionOk="0" h="274" w="278">
                  <a:moveTo>
                    <a:pt x="158" y="13"/>
                  </a:moveTo>
                  <a:cubicBezTo>
                    <a:pt x="228" y="25"/>
                    <a:pt x="277" y="90"/>
                    <a:pt x="266" y="159"/>
                  </a:cubicBezTo>
                  <a:cubicBezTo>
                    <a:pt x="256" y="227"/>
                    <a:pt x="190" y="274"/>
                    <a:pt x="119" y="261"/>
                  </a:cubicBezTo>
                  <a:cubicBezTo>
                    <a:pt x="49" y="250"/>
                    <a:pt x="1" y="184"/>
                    <a:pt x="11" y="116"/>
                  </a:cubicBezTo>
                  <a:cubicBezTo>
                    <a:pt x="22" y="47"/>
                    <a:pt x="88" y="1"/>
                    <a:pt x="158" y="1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0" name="Google Shape;1010;p9"/>
          <p:cNvSpPr/>
          <p:nvPr/>
        </p:nvSpPr>
        <p:spPr>
          <a:xfrm>
            <a:off x="711884" y="230016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9"/>
          <p:cNvSpPr/>
          <p:nvPr/>
        </p:nvSpPr>
        <p:spPr>
          <a:xfrm>
            <a:off x="8138734" y="2187510"/>
            <a:ext cx="92488" cy="112637"/>
          </a:xfrm>
          <a:custGeom>
            <a:rect b="b" l="l" r="r" t="t"/>
            <a:pathLst>
              <a:path extrusionOk="0" h="1107" w="909">
                <a:moveTo>
                  <a:pt x="1" y="563"/>
                </a:moveTo>
                <a:cubicBezTo>
                  <a:pt x="227" y="489"/>
                  <a:pt x="343" y="365"/>
                  <a:pt x="453" y="1"/>
                </a:cubicBezTo>
                <a:cubicBezTo>
                  <a:pt x="549" y="293"/>
                  <a:pt x="699" y="478"/>
                  <a:pt x="908" y="545"/>
                </a:cubicBezTo>
                <a:cubicBezTo>
                  <a:pt x="653" y="622"/>
                  <a:pt x="530" y="869"/>
                  <a:pt x="431" y="1107"/>
                </a:cubicBezTo>
                <a:cubicBezTo>
                  <a:pt x="393" y="881"/>
                  <a:pt x="270" y="629"/>
                  <a:pt x="1" y="5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9"/>
          <p:cNvSpPr/>
          <p:nvPr/>
        </p:nvSpPr>
        <p:spPr>
          <a:xfrm>
            <a:off x="4860214" y="2293405"/>
            <a:ext cx="103427" cy="126139"/>
          </a:xfrm>
          <a:custGeom>
            <a:rect b="b" l="l" r="r" t="t"/>
            <a:pathLst>
              <a:path extrusionOk="0" h="722" w="592">
                <a:moveTo>
                  <a:pt x="1" y="366"/>
                </a:moveTo>
                <a:cubicBezTo>
                  <a:pt x="148" y="319"/>
                  <a:pt x="224" y="238"/>
                  <a:pt x="295" y="1"/>
                </a:cubicBezTo>
                <a:cubicBezTo>
                  <a:pt x="358" y="191"/>
                  <a:pt x="454" y="311"/>
                  <a:pt x="591" y="355"/>
                </a:cubicBezTo>
                <a:cubicBezTo>
                  <a:pt x="425" y="405"/>
                  <a:pt x="345" y="566"/>
                  <a:pt x="280" y="721"/>
                </a:cubicBezTo>
                <a:cubicBezTo>
                  <a:pt x="256" y="574"/>
                  <a:pt x="175" y="409"/>
                  <a:pt x="1" y="366"/>
                </a:cubicBezTo>
                <a:close/>
              </a:path>
            </a:pathLst>
          </a:custGeom>
          <a:solidFill>
            <a:srgbClr val="C44D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9"/>
          <p:cNvSpPr/>
          <p:nvPr/>
        </p:nvSpPr>
        <p:spPr>
          <a:xfrm>
            <a:off x="4224795" y="2958428"/>
            <a:ext cx="93811" cy="93813"/>
          </a:xfrm>
          <a:custGeom>
            <a:rect b="b" l="l" r="r" t="t"/>
            <a:pathLst>
              <a:path extrusionOk="0" h="922" w="922">
                <a:moveTo>
                  <a:pt x="143" y="205"/>
                </a:moveTo>
                <a:cubicBezTo>
                  <a:pt x="284" y="28"/>
                  <a:pt x="542" y="1"/>
                  <a:pt x="718" y="142"/>
                </a:cubicBezTo>
                <a:cubicBezTo>
                  <a:pt x="894" y="283"/>
                  <a:pt x="922" y="540"/>
                  <a:pt x="781" y="717"/>
                </a:cubicBezTo>
                <a:cubicBezTo>
                  <a:pt x="639" y="893"/>
                  <a:pt x="381" y="922"/>
                  <a:pt x="206" y="779"/>
                </a:cubicBezTo>
                <a:cubicBezTo>
                  <a:pt x="29" y="638"/>
                  <a:pt x="1" y="381"/>
                  <a:pt x="143" y="20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Embryo Freezing Breakthrough by Slidesgo">
  <a:themeElements>
    <a:clrScheme name="Simple Light">
      <a:dk1>
        <a:srgbClr val="181F39"/>
      </a:dk1>
      <a:lt1>
        <a:srgbClr val="FAEFFF"/>
      </a:lt1>
      <a:dk2>
        <a:srgbClr val="E9B1FA"/>
      </a:dk2>
      <a:lt2>
        <a:srgbClr val="D584F0"/>
      </a:lt2>
      <a:accent1>
        <a:srgbClr val="C44DEB"/>
      </a:accent1>
      <a:accent2>
        <a:srgbClr val="9900CC"/>
      </a:accent2>
      <a:accent3>
        <a:srgbClr val="7B02A3"/>
      </a:accent3>
      <a:accent4>
        <a:srgbClr val="F78C5E"/>
      </a:accent4>
      <a:accent5>
        <a:srgbClr val="88C332"/>
      </a:accent5>
      <a:accent6>
        <a:srgbClr val="3CB161"/>
      </a:accent6>
      <a:hlink>
        <a:srgbClr val="181F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Jod Matthew Aclan</dc:creator>
</cp:coreProperties>
</file>