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10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7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2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3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4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67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0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81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0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4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A0D5-A44B-4B79-8CD6-549DA26BC769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6713-B018-4E9A-8111-A264155C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47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7571" y="108065"/>
            <a:ext cx="295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accent2"/>
                </a:solidFill>
              </a:rPr>
              <a:t>Chaine d’information :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342248" y="689956"/>
            <a:ext cx="8075128" cy="25187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16200000">
            <a:off x="467461" y="1395660"/>
            <a:ext cx="407324" cy="11073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D72FF5-0334-4719-82F5-68FB6DA4F347}"/>
              </a:ext>
            </a:extLst>
          </p:cNvPr>
          <p:cNvSpPr txBox="1"/>
          <p:nvPr/>
        </p:nvSpPr>
        <p:spPr>
          <a:xfrm>
            <a:off x="69972" y="2127182"/>
            <a:ext cx="1371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0000"/>
                </a:solidFill>
              </a:rPr>
              <a:t>- Profondeur</a:t>
            </a:r>
          </a:p>
          <a:p>
            <a:r>
              <a:rPr lang="fr-FR" sz="1500" dirty="0">
                <a:solidFill>
                  <a:srgbClr val="FF0000"/>
                </a:solidFill>
              </a:rPr>
              <a:t>- Vitesse</a:t>
            </a:r>
          </a:p>
          <a:p>
            <a:r>
              <a:rPr lang="fr-FR" sz="1500" dirty="0">
                <a:solidFill>
                  <a:srgbClr val="FF0000"/>
                </a:solidFill>
              </a:rPr>
              <a:t>- Niveau Batterie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04CDA-36F0-4C7A-848D-0FA05ADE808A}"/>
              </a:ext>
            </a:extLst>
          </p:cNvPr>
          <p:cNvSpPr/>
          <p:nvPr/>
        </p:nvSpPr>
        <p:spPr>
          <a:xfrm>
            <a:off x="1601610" y="796236"/>
            <a:ext cx="1374923" cy="2314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1994E6-C84B-4129-92D6-292D4DA19DAF}"/>
              </a:ext>
            </a:extLst>
          </p:cNvPr>
          <p:cNvSpPr txBox="1"/>
          <p:nvPr/>
        </p:nvSpPr>
        <p:spPr>
          <a:xfrm>
            <a:off x="1601609" y="830426"/>
            <a:ext cx="1305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ACQUERIR</a:t>
            </a: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Sondeur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Batterie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E5FF7-8614-4C2A-98F7-5DEFA47AF22D}"/>
              </a:ext>
            </a:extLst>
          </p:cNvPr>
          <p:cNvSpPr/>
          <p:nvPr/>
        </p:nvSpPr>
        <p:spPr>
          <a:xfrm>
            <a:off x="3738350" y="784259"/>
            <a:ext cx="1915831" cy="2314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6">
            <a:extLst>
              <a:ext uri="{FF2B5EF4-FFF2-40B4-BE49-F238E27FC236}">
                <a16:creationId xmlns:a16="http://schemas.microsoft.com/office/drawing/2014/main" id="{01CB6FAB-35BC-4D04-A4B5-BDC5E2A82C5D}"/>
              </a:ext>
            </a:extLst>
          </p:cNvPr>
          <p:cNvSpPr/>
          <p:nvPr/>
        </p:nvSpPr>
        <p:spPr>
          <a:xfrm rot="16200000">
            <a:off x="3176406" y="1619115"/>
            <a:ext cx="407324" cy="60881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FD5282-A034-4F5D-9800-07EF49C15F39}"/>
              </a:ext>
            </a:extLst>
          </p:cNvPr>
          <p:cNvSpPr txBox="1"/>
          <p:nvPr/>
        </p:nvSpPr>
        <p:spPr>
          <a:xfrm>
            <a:off x="3752329" y="830426"/>
            <a:ext cx="1901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TRAITER</a:t>
            </a: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Programme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(ARDUINO UNO)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8D0B2-C1BA-49B2-B360-A82C677F5402}"/>
              </a:ext>
            </a:extLst>
          </p:cNvPr>
          <p:cNvSpPr/>
          <p:nvPr/>
        </p:nvSpPr>
        <p:spPr>
          <a:xfrm>
            <a:off x="6629801" y="809868"/>
            <a:ext cx="2206305" cy="695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862EE-CF1C-47A0-9BED-32AFD1C173E2}"/>
              </a:ext>
            </a:extLst>
          </p:cNvPr>
          <p:cNvSpPr/>
          <p:nvPr/>
        </p:nvSpPr>
        <p:spPr>
          <a:xfrm>
            <a:off x="6629801" y="1612058"/>
            <a:ext cx="2206305" cy="695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2A12B-83B6-420E-8B36-72B8F095EACA}"/>
              </a:ext>
            </a:extLst>
          </p:cNvPr>
          <p:cNvSpPr/>
          <p:nvPr/>
        </p:nvSpPr>
        <p:spPr>
          <a:xfrm>
            <a:off x="6623544" y="2405984"/>
            <a:ext cx="2206305" cy="695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6">
            <a:extLst>
              <a:ext uri="{FF2B5EF4-FFF2-40B4-BE49-F238E27FC236}">
                <a16:creationId xmlns:a16="http://schemas.microsoft.com/office/drawing/2014/main" id="{BE590796-9960-405F-B66E-C377CF2BE41A}"/>
              </a:ext>
            </a:extLst>
          </p:cNvPr>
          <p:cNvSpPr/>
          <p:nvPr/>
        </p:nvSpPr>
        <p:spPr>
          <a:xfrm rot="16200000">
            <a:off x="5961874" y="883879"/>
            <a:ext cx="407324" cy="50864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6">
            <a:extLst>
              <a:ext uri="{FF2B5EF4-FFF2-40B4-BE49-F238E27FC236}">
                <a16:creationId xmlns:a16="http://schemas.microsoft.com/office/drawing/2014/main" id="{82124147-83BB-4455-B27C-0B9CFE170802}"/>
              </a:ext>
            </a:extLst>
          </p:cNvPr>
          <p:cNvSpPr/>
          <p:nvPr/>
        </p:nvSpPr>
        <p:spPr>
          <a:xfrm rot="16200000">
            <a:off x="5984584" y="1669197"/>
            <a:ext cx="407324" cy="50864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6">
            <a:extLst>
              <a:ext uri="{FF2B5EF4-FFF2-40B4-BE49-F238E27FC236}">
                <a16:creationId xmlns:a16="http://schemas.microsoft.com/office/drawing/2014/main" id="{7CCC1BA3-A036-4B2C-9394-5E10C4737C74}"/>
              </a:ext>
            </a:extLst>
          </p:cNvPr>
          <p:cNvSpPr/>
          <p:nvPr/>
        </p:nvSpPr>
        <p:spPr>
          <a:xfrm rot="5400000">
            <a:off x="5944145" y="2477496"/>
            <a:ext cx="407324" cy="508646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B694F1-EA76-4184-9A9D-51B906C08021}"/>
              </a:ext>
            </a:extLst>
          </p:cNvPr>
          <p:cNvSpPr txBox="1"/>
          <p:nvPr/>
        </p:nvSpPr>
        <p:spPr>
          <a:xfrm>
            <a:off x="6648287" y="809868"/>
            <a:ext cx="220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COMMUNIQUER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Module GSM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E9D87A9-570D-4608-92A4-CA6CF2903C01}"/>
              </a:ext>
            </a:extLst>
          </p:cNvPr>
          <p:cNvSpPr txBox="1"/>
          <p:nvPr/>
        </p:nvSpPr>
        <p:spPr>
          <a:xfrm>
            <a:off x="6633492" y="1634044"/>
            <a:ext cx="220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COMMUNIQUER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Afficheur LCD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DDD78B-339D-4B88-AB2E-D652B538CA00}"/>
              </a:ext>
            </a:extLst>
          </p:cNvPr>
          <p:cNvSpPr txBox="1"/>
          <p:nvPr/>
        </p:nvSpPr>
        <p:spPr>
          <a:xfrm>
            <a:off x="6623543" y="2405984"/>
            <a:ext cx="220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RECUPERER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Module GSM</a:t>
            </a:r>
          </a:p>
        </p:txBody>
      </p:sp>
      <p:sp>
        <p:nvSpPr>
          <p:cNvPr id="21" name="Flèche vers le bas 6">
            <a:extLst>
              <a:ext uri="{FF2B5EF4-FFF2-40B4-BE49-F238E27FC236}">
                <a16:creationId xmlns:a16="http://schemas.microsoft.com/office/drawing/2014/main" id="{D2F0567C-5E48-4D93-81EE-2E1ADE50339D}"/>
              </a:ext>
            </a:extLst>
          </p:cNvPr>
          <p:cNvSpPr/>
          <p:nvPr/>
        </p:nvSpPr>
        <p:spPr>
          <a:xfrm rot="16200000">
            <a:off x="9320412" y="1375178"/>
            <a:ext cx="407324" cy="114983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6">
            <a:extLst>
              <a:ext uri="{FF2B5EF4-FFF2-40B4-BE49-F238E27FC236}">
                <a16:creationId xmlns:a16="http://schemas.microsoft.com/office/drawing/2014/main" id="{5C779F74-A384-4A2E-9278-54F0A2F2EE85}"/>
              </a:ext>
            </a:extLst>
          </p:cNvPr>
          <p:cNvSpPr/>
          <p:nvPr/>
        </p:nvSpPr>
        <p:spPr>
          <a:xfrm rot="16200000">
            <a:off x="9335857" y="610862"/>
            <a:ext cx="407324" cy="111894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6">
            <a:extLst>
              <a:ext uri="{FF2B5EF4-FFF2-40B4-BE49-F238E27FC236}">
                <a16:creationId xmlns:a16="http://schemas.microsoft.com/office/drawing/2014/main" id="{74AEAD25-BD8C-4E4B-9390-D0295F898609}"/>
              </a:ext>
            </a:extLst>
          </p:cNvPr>
          <p:cNvSpPr/>
          <p:nvPr/>
        </p:nvSpPr>
        <p:spPr>
          <a:xfrm rot="5400000">
            <a:off x="9335857" y="2201585"/>
            <a:ext cx="407324" cy="111894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2943F61-69E0-417E-82BD-A00F72135AFE}"/>
              </a:ext>
            </a:extLst>
          </p:cNvPr>
          <p:cNvSpPr txBox="1"/>
          <p:nvPr/>
        </p:nvSpPr>
        <p:spPr>
          <a:xfrm>
            <a:off x="10224446" y="31645"/>
            <a:ext cx="1967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- Prévenir le gestionnaire automatiquement lors d’une anomalie.</a:t>
            </a:r>
          </a:p>
          <a:p>
            <a:r>
              <a:rPr lang="fr-FR" sz="1400" dirty="0">
                <a:solidFill>
                  <a:srgbClr val="FF0000"/>
                </a:solidFill>
              </a:rPr>
              <a:t>- Envoyer les données sur le site web.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449920-72EC-46CD-9B30-D306FDA371F7}"/>
              </a:ext>
            </a:extLst>
          </p:cNvPr>
          <p:cNvSpPr txBox="1"/>
          <p:nvPr/>
        </p:nvSpPr>
        <p:spPr>
          <a:xfrm>
            <a:off x="10173501" y="1522054"/>
            <a:ext cx="2018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Informations affichées :</a:t>
            </a:r>
          </a:p>
          <a:p>
            <a:r>
              <a:rPr lang="fr-FR" sz="1400" dirty="0">
                <a:solidFill>
                  <a:srgbClr val="FF0000"/>
                </a:solidFill>
              </a:rPr>
              <a:t>- Profondeur (mètre)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- Vitesse (km/h)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- Niveau de batterie (%)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1759F-6076-4782-90F3-D9249C309E4F}"/>
              </a:ext>
            </a:extLst>
          </p:cNvPr>
          <p:cNvSpPr txBox="1"/>
          <p:nvPr/>
        </p:nvSpPr>
        <p:spPr>
          <a:xfrm>
            <a:off x="10148526" y="2594749"/>
            <a:ext cx="2043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- Réceptionner une anomalie envoyée manuellement par le gestionnaire.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8405A5-3110-491F-AF65-29DF936C5DAF}"/>
              </a:ext>
            </a:extLst>
          </p:cNvPr>
          <p:cNvSpPr txBox="1"/>
          <p:nvPr/>
        </p:nvSpPr>
        <p:spPr>
          <a:xfrm>
            <a:off x="307570" y="3494562"/>
            <a:ext cx="295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accent5"/>
                </a:solidFill>
              </a:rPr>
              <a:t>Chaine d'énergie : </a:t>
            </a:r>
          </a:p>
        </p:txBody>
      </p:sp>
      <p:sp>
        <p:nvSpPr>
          <p:cNvPr id="28" name="Rectangle à coins arrondis 4">
            <a:extLst>
              <a:ext uri="{FF2B5EF4-FFF2-40B4-BE49-F238E27FC236}">
                <a16:creationId xmlns:a16="http://schemas.microsoft.com/office/drawing/2014/main" id="{785F4710-08E9-45A0-9630-5FD410127565}"/>
              </a:ext>
            </a:extLst>
          </p:cNvPr>
          <p:cNvSpPr/>
          <p:nvPr/>
        </p:nvSpPr>
        <p:spPr>
          <a:xfrm>
            <a:off x="1372049" y="4096943"/>
            <a:ext cx="10473206" cy="25187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6">
            <a:extLst>
              <a:ext uri="{FF2B5EF4-FFF2-40B4-BE49-F238E27FC236}">
                <a16:creationId xmlns:a16="http://schemas.microsoft.com/office/drawing/2014/main" id="{EA63DB69-DD89-4793-B7C9-31372D664978}"/>
              </a:ext>
            </a:extLst>
          </p:cNvPr>
          <p:cNvSpPr/>
          <p:nvPr/>
        </p:nvSpPr>
        <p:spPr>
          <a:xfrm rot="16200000">
            <a:off x="582426" y="4687681"/>
            <a:ext cx="407324" cy="1337281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D6E077F-5B52-4EFA-B49E-E7B9E2CC75F5}"/>
              </a:ext>
            </a:extLst>
          </p:cNvPr>
          <p:cNvSpPr txBox="1"/>
          <p:nvPr/>
        </p:nvSpPr>
        <p:spPr>
          <a:xfrm>
            <a:off x="-31936" y="5576247"/>
            <a:ext cx="160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accent4"/>
                </a:solidFill>
              </a:rPr>
              <a:t>- Energie solaire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AA641-9AF9-4544-9ABA-52F9067666F1}"/>
              </a:ext>
            </a:extLst>
          </p:cNvPr>
          <p:cNvSpPr/>
          <p:nvPr/>
        </p:nvSpPr>
        <p:spPr>
          <a:xfrm>
            <a:off x="1601180" y="4199203"/>
            <a:ext cx="2013936" cy="2314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783E43C-3D71-42EF-9D5F-4CFD0BD5791A}"/>
              </a:ext>
            </a:extLst>
          </p:cNvPr>
          <p:cNvSpPr txBox="1"/>
          <p:nvPr/>
        </p:nvSpPr>
        <p:spPr>
          <a:xfrm>
            <a:off x="1601178" y="4237305"/>
            <a:ext cx="2006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CAPTER</a:t>
            </a: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Panneau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photovoltaïque</a:t>
            </a:r>
          </a:p>
        </p:txBody>
      </p:sp>
      <p:sp>
        <p:nvSpPr>
          <p:cNvPr id="33" name="Flèche vers le bas 6">
            <a:extLst>
              <a:ext uri="{FF2B5EF4-FFF2-40B4-BE49-F238E27FC236}">
                <a16:creationId xmlns:a16="http://schemas.microsoft.com/office/drawing/2014/main" id="{92A41843-00A3-4EBB-82B4-05F25E399613}"/>
              </a:ext>
            </a:extLst>
          </p:cNvPr>
          <p:cNvSpPr/>
          <p:nvPr/>
        </p:nvSpPr>
        <p:spPr>
          <a:xfrm rot="16200000">
            <a:off x="3907669" y="5051268"/>
            <a:ext cx="407324" cy="608812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F4DCB3-EB4F-4D92-9548-E05D64B91497}"/>
              </a:ext>
            </a:extLst>
          </p:cNvPr>
          <p:cNvSpPr/>
          <p:nvPr/>
        </p:nvSpPr>
        <p:spPr>
          <a:xfrm>
            <a:off x="4609818" y="4199203"/>
            <a:ext cx="2082594" cy="2314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8394AB-48FA-41F0-AE26-E3FB97BF737C}"/>
              </a:ext>
            </a:extLst>
          </p:cNvPr>
          <p:cNvSpPr txBox="1"/>
          <p:nvPr/>
        </p:nvSpPr>
        <p:spPr>
          <a:xfrm>
            <a:off x="4620660" y="4237305"/>
            <a:ext cx="2071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DISTRIBUER</a:t>
            </a: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Régulateur de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tension</a:t>
            </a:r>
          </a:p>
        </p:txBody>
      </p:sp>
      <p:sp>
        <p:nvSpPr>
          <p:cNvPr id="36" name="Flèche vers le bas 6">
            <a:extLst>
              <a:ext uri="{FF2B5EF4-FFF2-40B4-BE49-F238E27FC236}">
                <a16:creationId xmlns:a16="http://schemas.microsoft.com/office/drawing/2014/main" id="{F8CA5591-6E83-4610-90CC-80D945B9F1D8}"/>
              </a:ext>
            </a:extLst>
          </p:cNvPr>
          <p:cNvSpPr/>
          <p:nvPr/>
        </p:nvSpPr>
        <p:spPr>
          <a:xfrm rot="16200000">
            <a:off x="6987237" y="5060104"/>
            <a:ext cx="407324" cy="608812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FCFABA-3052-473B-B7DC-2B7D05E17552}"/>
              </a:ext>
            </a:extLst>
          </p:cNvPr>
          <p:cNvSpPr/>
          <p:nvPr/>
        </p:nvSpPr>
        <p:spPr>
          <a:xfrm>
            <a:off x="7642794" y="4199203"/>
            <a:ext cx="2071753" cy="2314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A54ED9E-A38E-422E-B7E6-04ECFF54E967}"/>
              </a:ext>
            </a:extLst>
          </p:cNvPr>
          <p:cNvSpPr txBox="1"/>
          <p:nvPr/>
        </p:nvSpPr>
        <p:spPr>
          <a:xfrm>
            <a:off x="7642794" y="4237305"/>
            <a:ext cx="2071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STOCKER</a:t>
            </a: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Batterie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Li-on</a:t>
            </a:r>
          </a:p>
        </p:txBody>
      </p:sp>
      <p:sp>
        <p:nvSpPr>
          <p:cNvPr id="39" name="Flèche vers le bas 6">
            <a:extLst>
              <a:ext uri="{FF2B5EF4-FFF2-40B4-BE49-F238E27FC236}">
                <a16:creationId xmlns:a16="http://schemas.microsoft.com/office/drawing/2014/main" id="{388A84D5-B326-427D-B2D4-A8AAFA848270}"/>
              </a:ext>
            </a:extLst>
          </p:cNvPr>
          <p:cNvSpPr/>
          <p:nvPr/>
        </p:nvSpPr>
        <p:spPr>
          <a:xfrm rot="7075622">
            <a:off x="6377117" y="2571008"/>
            <a:ext cx="407324" cy="2241265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B98C166-F7C8-4578-AB7D-05C8695ACF1B}"/>
              </a:ext>
            </a:extLst>
          </p:cNvPr>
          <p:cNvSpPr txBox="1"/>
          <p:nvPr/>
        </p:nvSpPr>
        <p:spPr>
          <a:xfrm>
            <a:off x="4204421" y="3609688"/>
            <a:ext cx="2082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accent4"/>
                </a:solidFill>
              </a:rPr>
              <a:t>- Tension continue (5 V)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23F537-8274-4624-B881-2EEBEA0FA3F2}"/>
              </a:ext>
            </a:extLst>
          </p:cNvPr>
          <p:cNvSpPr/>
          <p:nvPr/>
        </p:nvSpPr>
        <p:spPr>
          <a:xfrm>
            <a:off x="10162003" y="4190645"/>
            <a:ext cx="1496412" cy="23142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8264167-12B5-4939-8ABC-C976AEC65736}"/>
              </a:ext>
            </a:extLst>
          </p:cNvPr>
          <p:cNvSpPr txBox="1"/>
          <p:nvPr/>
        </p:nvSpPr>
        <p:spPr>
          <a:xfrm>
            <a:off x="10173501" y="4199203"/>
            <a:ext cx="1463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SYSTÈME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EMBARQUE</a:t>
            </a: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AUTONOME</a:t>
            </a:r>
          </a:p>
        </p:txBody>
      </p:sp>
      <p:sp>
        <p:nvSpPr>
          <p:cNvPr id="44" name="Flèche vers le bas 6">
            <a:extLst>
              <a:ext uri="{FF2B5EF4-FFF2-40B4-BE49-F238E27FC236}">
                <a16:creationId xmlns:a16="http://schemas.microsoft.com/office/drawing/2014/main" id="{1C482D08-9DCA-4054-86B5-1CD004315AB6}"/>
              </a:ext>
            </a:extLst>
          </p:cNvPr>
          <p:cNvSpPr/>
          <p:nvPr/>
        </p:nvSpPr>
        <p:spPr>
          <a:xfrm rot="16200000">
            <a:off x="9734613" y="5158264"/>
            <a:ext cx="407324" cy="321432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27C7647-EFAF-4862-8830-06A4BFFE6463}"/>
              </a:ext>
            </a:extLst>
          </p:cNvPr>
          <p:cNvCxnSpPr/>
          <p:nvPr/>
        </p:nvCxnSpPr>
        <p:spPr>
          <a:xfrm>
            <a:off x="10258915" y="2590470"/>
            <a:ext cx="167175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B30F10F-1FD0-4B14-9C49-AB21D21C6F4C}"/>
              </a:ext>
            </a:extLst>
          </p:cNvPr>
          <p:cNvCxnSpPr/>
          <p:nvPr/>
        </p:nvCxnSpPr>
        <p:spPr>
          <a:xfrm>
            <a:off x="10258915" y="1415541"/>
            <a:ext cx="167175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FA3DC65-9BBD-4998-A546-52A599A44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4" y="2481962"/>
            <a:ext cx="1524000" cy="1524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A78012-1C67-4AD9-94D6-E6D917501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4" y="94590"/>
            <a:ext cx="1524000" cy="1524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9E230EB-3729-434E-9288-36D20D907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59" y="46675"/>
            <a:ext cx="4915760" cy="491576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C426D3-0563-47A3-A1DF-FC5C873F464E}"/>
              </a:ext>
            </a:extLst>
          </p:cNvPr>
          <p:cNvSpPr txBox="1"/>
          <p:nvPr/>
        </p:nvSpPr>
        <p:spPr>
          <a:xfrm>
            <a:off x="795028" y="1621263"/>
            <a:ext cx="171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Petits bateaux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F06DA6-4E9E-4E41-8B81-91F71E693C6F}"/>
              </a:ext>
            </a:extLst>
          </p:cNvPr>
          <p:cNvSpPr txBox="1"/>
          <p:nvPr/>
        </p:nvSpPr>
        <p:spPr>
          <a:xfrm>
            <a:off x="767321" y="4005962"/>
            <a:ext cx="171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Grands bateaux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01CD02D-FE02-4042-A058-7E4B9C0F22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1" y="672029"/>
            <a:ext cx="1092807" cy="109280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C296F26-1BBD-404D-AFCF-F2B4F28EBD8B}"/>
              </a:ext>
            </a:extLst>
          </p:cNvPr>
          <p:cNvSpPr txBox="1"/>
          <p:nvPr/>
        </p:nvSpPr>
        <p:spPr>
          <a:xfrm>
            <a:off x="466911" y="2049042"/>
            <a:ext cx="22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Systèmes Embarqués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B8624D0-F7A6-4F88-AB99-D72612A6BEEF}"/>
              </a:ext>
            </a:extLst>
          </p:cNvPr>
          <p:cNvSpPr/>
          <p:nvPr/>
        </p:nvSpPr>
        <p:spPr>
          <a:xfrm>
            <a:off x="3001425" y="1990595"/>
            <a:ext cx="6189149" cy="484632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D6FB8F-FCDE-4BA7-AAA6-9B327E396E35}"/>
              </a:ext>
            </a:extLst>
          </p:cNvPr>
          <p:cNvSpPr txBox="1"/>
          <p:nvPr/>
        </p:nvSpPr>
        <p:spPr>
          <a:xfrm>
            <a:off x="4983830" y="2361600"/>
            <a:ext cx="2670628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Position GPS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Profondeur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Vitesse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Niveau batterie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937ED7B-3A85-4323-83AD-1620501898B0}"/>
              </a:ext>
            </a:extLst>
          </p:cNvPr>
          <p:cNvSpPr/>
          <p:nvPr/>
        </p:nvSpPr>
        <p:spPr>
          <a:xfrm>
            <a:off x="9342618" y="221979"/>
            <a:ext cx="2525486" cy="284321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D6C1A1E-4C7F-4B52-BB32-57D06EEFE9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361" y="356485"/>
            <a:ext cx="1108000" cy="11080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17B8C95-D952-4F16-AFBA-10B3C0CB37B5}"/>
              </a:ext>
            </a:extLst>
          </p:cNvPr>
          <p:cNvSpPr txBox="1"/>
          <p:nvPr/>
        </p:nvSpPr>
        <p:spPr>
          <a:xfrm>
            <a:off x="9340083" y="143937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Analyse Trame</a:t>
            </a:r>
          </a:p>
          <a:p>
            <a:pPr algn="ctr"/>
            <a:r>
              <a:rPr lang="fr-FR" dirty="0"/>
              <a:t>Réception données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F1559CE-ED1C-49FA-B8EC-000D8A235D2F}"/>
              </a:ext>
            </a:extLst>
          </p:cNvPr>
          <p:cNvSpPr txBox="1"/>
          <p:nvPr/>
        </p:nvSpPr>
        <p:spPr>
          <a:xfrm>
            <a:off x="9519345" y="2273023"/>
            <a:ext cx="140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TCP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5BB030D-B8C3-4CEF-BB2C-A5A3424D6B3D}"/>
              </a:ext>
            </a:extLst>
          </p:cNvPr>
          <p:cNvSpPr/>
          <p:nvPr/>
        </p:nvSpPr>
        <p:spPr>
          <a:xfrm>
            <a:off x="9340083" y="3792812"/>
            <a:ext cx="2525486" cy="284321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ouble flèche horizontale 22">
            <a:extLst>
              <a:ext uri="{FF2B5EF4-FFF2-40B4-BE49-F238E27FC236}">
                <a16:creationId xmlns:a16="http://schemas.microsoft.com/office/drawing/2014/main" id="{70280208-D0F8-4A5F-BEF0-D14CE5A2457C}"/>
              </a:ext>
            </a:extLst>
          </p:cNvPr>
          <p:cNvSpPr/>
          <p:nvPr/>
        </p:nvSpPr>
        <p:spPr>
          <a:xfrm rot="5400000">
            <a:off x="9510822" y="3328275"/>
            <a:ext cx="1219062" cy="484632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B9E04E9-3048-4C97-A17B-04E60A7CE5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816" y="4843784"/>
            <a:ext cx="830449" cy="830449"/>
          </a:xfrm>
          <a:prstGeom prst="rect">
            <a:avLst/>
          </a:prstGeom>
        </p:spPr>
      </p:pic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245113F5-2B26-41D4-A98B-9A04411DD2A5}"/>
              </a:ext>
            </a:extLst>
          </p:cNvPr>
          <p:cNvSpPr/>
          <p:nvPr/>
        </p:nvSpPr>
        <p:spPr>
          <a:xfrm rot="5400000">
            <a:off x="10441231" y="3544554"/>
            <a:ext cx="1651620" cy="484632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ouble flèche horizontale 30">
            <a:extLst>
              <a:ext uri="{FF2B5EF4-FFF2-40B4-BE49-F238E27FC236}">
                <a16:creationId xmlns:a16="http://schemas.microsoft.com/office/drawing/2014/main" id="{C076E8B3-6A36-4FAB-9270-C6DF5D6ADFB9}"/>
              </a:ext>
            </a:extLst>
          </p:cNvPr>
          <p:cNvSpPr/>
          <p:nvPr/>
        </p:nvSpPr>
        <p:spPr>
          <a:xfrm>
            <a:off x="3001426" y="5161213"/>
            <a:ext cx="6189148" cy="484632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7B81A70-4227-495A-AD8A-984A144ED378}"/>
              </a:ext>
            </a:extLst>
          </p:cNvPr>
          <p:cNvSpPr txBox="1"/>
          <p:nvPr/>
        </p:nvSpPr>
        <p:spPr>
          <a:xfrm>
            <a:off x="5582033" y="4947519"/>
            <a:ext cx="171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9EDA9BC7-9338-4D4B-B006-0E388BA745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4" y="5529025"/>
            <a:ext cx="1282300" cy="12823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BFF4940-52B9-400D-BDC0-0CD3A07AED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" y="4612679"/>
            <a:ext cx="1779625" cy="177962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96490E47-056A-4529-950E-7316C6FE8FB1}"/>
              </a:ext>
            </a:extLst>
          </p:cNvPr>
          <p:cNvSpPr txBox="1"/>
          <p:nvPr/>
        </p:nvSpPr>
        <p:spPr>
          <a:xfrm>
            <a:off x="854779" y="6394078"/>
            <a:ext cx="171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Gestionnaire(s)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CC4819C-7775-455B-8F68-49AD29072E9D}"/>
              </a:ext>
            </a:extLst>
          </p:cNvPr>
          <p:cNvSpPr txBox="1"/>
          <p:nvPr/>
        </p:nvSpPr>
        <p:spPr>
          <a:xfrm>
            <a:off x="10662993" y="3233592"/>
            <a:ext cx="134948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Historiser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09E9D71-0C34-4FBF-B94C-5BB9FF43DC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127" y="4301736"/>
            <a:ext cx="830449" cy="8304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1B6A142-3618-485F-884A-764F0491070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256" t="22172" r="13693" b="25645"/>
          <a:stretch/>
        </p:blipFill>
        <p:spPr>
          <a:xfrm>
            <a:off x="9599353" y="5442263"/>
            <a:ext cx="1322170" cy="727912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A461FBD6-FBB0-426C-97FD-1E1825D3C4DF}"/>
              </a:ext>
            </a:extLst>
          </p:cNvPr>
          <p:cNvSpPr txBox="1"/>
          <p:nvPr/>
        </p:nvSpPr>
        <p:spPr>
          <a:xfrm>
            <a:off x="9551546" y="6269793"/>
            <a:ext cx="21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Hébergement web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DEACAD8-E04C-406F-885B-9F8501EB59B1}"/>
              </a:ext>
            </a:extLst>
          </p:cNvPr>
          <p:cNvSpPr txBox="1"/>
          <p:nvPr/>
        </p:nvSpPr>
        <p:spPr>
          <a:xfrm>
            <a:off x="9519345" y="2591728"/>
            <a:ext cx="22275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Centre de traitement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514AD34-A896-4616-B44A-D2FD2B1F0C2E}"/>
              </a:ext>
            </a:extLst>
          </p:cNvPr>
          <p:cNvSpPr txBox="1"/>
          <p:nvPr/>
        </p:nvSpPr>
        <p:spPr>
          <a:xfrm>
            <a:off x="9004038" y="3310366"/>
            <a:ext cx="140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244404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133</Words>
  <Application>Microsoft Office PowerPoint</Application>
  <PresentationFormat>Grand écran</PresentationFormat>
  <Paragraphs>61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Borges</dc:creator>
  <cp:lastModifiedBy>Borges Damien</cp:lastModifiedBy>
  <cp:revision>23</cp:revision>
  <dcterms:created xsi:type="dcterms:W3CDTF">2020-02-14T08:05:49Z</dcterms:created>
  <dcterms:modified xsi:type="dcterms:W3CDTF">2020-02-16T09:38:56Z</dcterms:modified>
</cp:coreProperties>
</file>